38" cy="373063"/>
            <a:chOff x="5318125" y="4324351"/>
            <a:chExt cx="554038" cy="373063"/>
          </a:xfrm>
          <a:solidFill>
            <a:srgbClr val="000000"/>
          </a:solidFill>
        </p:grpSpPr>
        <p:sp>
          <p:nvSpPr>
            <p:cNvPr id="174" name="Freeform 409"/>
            <p:cNvSpPr>
              <a:spLocks noEditPoints="1"/>
            </p:cNvSpPr>
            <p:nvPr/>
          </p:nvSpPr>
          <p:spPr bwMode="auto">
            <a:xfrm>
              <a:off x="5610225" y="4635501"/>
              <a:ext cx="261938" cy="61913"/>
            </a:xfrm>
            <a:custGeom>
              <a:avLst/>
              <a:gdLst>
                <a:gd name="T0" fmla="*/ 314 w 1655"/>
                <a:gd name="T1" fmla="*/ 139 h 385"/>
                <a:gd name="T2" fmla="*/ 284 w 1655"/>
                <a:gd name="T3" fmla="*/ 142 h 385"/>
                <a:gd name="T4" fmla="*/ 256 w 1655"/>
                <a:gd name="T5" fmla="*/ 150 h 385"/>
                <a:gd name="T6" fmla="*/ 229 w 1655"/>
                <a:gd name="T7" fmla="*/ 161 h 385"/>
                <a:gd name="T8" fmla="*/ 205 w 1655"/>
                <a:gd name="T9" fmla="*/ 177 h 385"/>
                <a:gd name="T10" fmla="*/ 185 w 1655"/>
                <a:gd name="T11" fmla="*/ 197 h 385"/>
                <a:gd name="T12" fmla="*/ 167 w 1655"/>
                <a:gd name="T13" fmla="*/ 221 h 385"/>
                <a:gd name="T14" fmla="*/ 154 w 1655"/>
                <a:gd name="T15" fmla="*/ 246 h 385"/>
                <a:gd name="T16" fmla="*/ 1501 w 1655"/>
                <a:gd name="T17" fmla="*/ 246 h 385"/>
                <a:gd name="T18" fmla="*/ 1487 w 1655"/>
                <a:gd name="T19" fmla="*/ 221 h 385"/>
                <a:gd name="T20" fmla="*/ 1470 w 1655"/>
                <a:gd name="T21" fmla="*/ 197 h 385"/>
                <a:gd name="T22" fmla="*/ 1449 w 1655"/>
                <a:gd name="T23" fmla="*/ 177 h 385"/>
                <a:gd name="T24" fmla="*/ 1426 w 1655"/>
                <a:gd name="T25" fmla="*/ 161 h 385"/>
                <a:gd name="T26" fmla="*/ 1399 w 1655"/>
                <a:gd name="T27" fmla="*/ 150 h 385"/>
                <a:gd name="T28" fmla="*/ 1370 w 1655"/>
                <a:gd name="T29" fmla="*/ 142 h 385"/>
                <a:gd name="T30" fmla="*/ 1340 w 1655"/>
                <a:gd name="T31" fmla="*/ 139 h 385"/>
                <a:gd name="T32" fmla="*/ 314 w 1655"/>
                <a:gd name="T33" fmla="*/ 139 h 385"/>
                <a:gd name="T34" fmla="*/ 314 w 1655"/>
                <a:gd name="T35" fmla="*/ 0 h 385"/>
                <a:gd name="T36" fmla="*/ 1340 w 1655"/>
                <a:gd name="T37" fmla="*/ 0 h 385"/>
                <a:gd name="T38" fmla="*/ 1383 w 1655"/>
                <a:gd name="T39" fmla="*/ 3 h 385"/>
                <a:gd name="T40" fmla="*/ 1423 w 1655"/>
                <a:gd name="T41" fmla="*/ 12 h 385"/>
                <a:gd name="T42" fmla="*/ 1463 w 1655"/>
                <a:gd name="T43" fmla="*/ 24 h 385"/>
                <a:gd name="T44" fmla="*/ 1499 w 1655"/>
                <a:gd name="T45" fmla="*/ 43 h 385"/>
                <a:gd name="T46" fmla="*/ 1532 w 1655"/>
                <a:gd name="T47" fmla="*/ 66 h 385"/>
                <a:gd name="T48" fmla="*/ 1562 w 1655"/>
                <a:gd name="T49" fmla="*/ 92 h 385"/>
                <a:gd name="T50" fmla="*/ 1589 w 1655"/>
                <a:gd name="T51" fmla="*/ 122 h 385"/>
                <a:gd name="T52" fmla="*/ 1611 w 1655"/>
                <a:gd name="T53" fmla="*/ 156 h 385"/>
                <a:gd name="T54" fmla="*/ 1629 w 1655"/>
                <a:gd name="T55" fmla="*/ 192 h 385"/>
                <a:gd name="T56" fmla="*/ 1643 w 1655"/>
                <a:gd name="T57" fmla="*/ 230 h 385"/>
                <a:gd name="T58" fmla="*/ 1651 w 1655"/>
                <a:gd name="T59" fmla="*/ 272 h 385"/>
                <a:gd name="T60" fmla="*/ 1655 w 1655"/>
                <a:gd name="T61" fmla="*/ 314 h 385"/>
                <a:gd name="T62" fmla="*/ 1651 w 1655"/>
                <a:gd name="T63" fmla="*/ 333 h 385"/>
                <a:gd name="T64" fmla="*/ 1644 w 1655"/>
                <a:gd name="T65" fmla="*/ 350 h 385"/>
                <a:gd name="T66" fmla="*/ 1633 w 1655"/>
                <a:gd name="T67" fmla="*/ 364 h 385"/>
                <a:gd name="T68" fmla="*/ 1619 w 1655"/>
                <a:gd name="T69" fmla="*/ 375 h 385"/>
                <a:gd name="T70" fmla="*/ 1603 w 1655"/>
                <a:gd name="T71" fmla="*/ 382 h 385"/>
                <a:gd name="T72" fmla="*/ 1584 w 1655"/>
                <a:gd name="T73" fmla="*/ 385 h 385"/>
                <a:gd name="T74" fmla="*/ 71 w 1655"/>
                <a:gd name="T75" fmla="*/ 385 h 385"/>
                <a:gd name="T76" fmla="*/ 52 w 1655"/>
                <a:gd name="T77" fmla="*/ 382 h 385"/>
                <a:gd name="T78" fmla="*/ 35 w 1655"/>
                <a:gd name="T79" fmla="*/ 375 h 385"/>
                <a:gd name="T80" fmla="*/ 21 w 1655"/>
                <a:gd name="T81" fmla="*/ 364 h 385"/>
                <a:gd name="T82" fmla="*/ 10 w 1655"/>
                <a:gd name="T83" fmla="*/ 350 h 385"/>
                <a:gd name="T84" fmla="*/ 3 w 1655"/>
                <a:gd name="T85" fmla="*/ 333 h 385"/>
                <a:gd name="T86" fmla="*/ 0 w 1655"/>
                <a:gd name="T87" fmla="*/ 314 h 385"/>
                <a:gd name="T88" fmla="*/ 3 w 1655"/>
                <a:gd name="T89" fmla="*/ 272 h 385"/>
                <a:gd name="T90" fmla="*/ 12 w 1655"/>
                <a:gd name="T91" fmla="*/ 230 h 385"/>
                <a:gd name="T92" fmla="*/ 26 w 1655"/>
                <a:gd name="T93" fmla="*/ 192 h 385"/>
                <a:gd name="T94" fmla="*/ 44 w 1655"/>
                <a:gd name="T95" fmla="*/ 156 h 385"/>
                <a:gd name="T96" fmla="*/ 66 w 1655"/>
                <a:gd name="T97" fmla="*/ 122 h 385"/>
                <a:gd name="T98" fmla="*/ 92 w 1655"/>
                <a:gd name="T99" fmla="*/ 92 h 385"/>
                <a:gd name="T100" fmla="*/ 123 w 1655"/>
                <a:gd name="T101" fmla="*/ 66 h 385"/>
                <a:gd name="T102" fmla="*/ 156 w 1655"/>
                <a:gd name="T103" fmla="*/ 43 h 385"/>
                <a:gd name="T104" fmla="*/ 192 w 1655"/>
                <a:gd name="T105" fmla="*/ 24 h 385"/>
                <a:gd name="T106" fmla="*/ 231 w 1655"/>
                <a:gd name="T107" fmla="*/ 12 h 385"/>
                <a:gd name="T108" fmla="*/ 272 w 1655"/>
                <a:gd name="T109" fmla="*/ 3 h 385"/>
                <a:gd name="T110" fmla="*/ 314 w 1655"/>
                <a:gd name="T11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55" h="385">
                  <a:moveTo>
                    <a:pt x="314" y="139"/>
                  </a:moveTo>
                  <a:lnTo>
                    <a:pt x="284" y="142"/>
                  </a:lnTo>
                  <a:lnTo>
                    <a:pt x="256" y="150"/>
                  </a:lnTo>
                  <a:lnTo>
                    <a:pt x="229" y="161"/>
                  </a:lnTo>
                  <a:lnTo>
                    <a:pt x="205" y="177"/>
                  </a:lnTo>
                  <a:lnTo>
                    <a:pt x="185" y="197"/>
                  </a:lnTo>
                  <a:lnTo>
                    <a:pt x="167" y="221"/>
                  </a:lnTo>
                  <a:lnTo>
                    <a:pt x="154" y="246"/>
                  </a:lnTo>
                  <a:lnTo>
                    <a:pt x="1501" y="246"/>
                  </a:lnTo>
                  <a:lnTo>
                    <a:pt x="1487" y="221"/>
                  </a:lnTo>
                  <a:lnTo>
                    <a:pt x="1470" y="197"/>
                  </a:lnTo>
                  <a:lnTo>
                    <a:pt x="1449" y="177"/>
                  </a:lnTo>
                  <a:lnTo>
                    <a:pt x="1426" y="161"/>
                  </a:lnTo>
                  <a:lnTo>
                    <a:pt x="1399" y="150"/>
                  </a:lnTo>
                  <a:lnTo>
                    <a:pt x="1370" y="142"/>
                  </a:lnTo>
                  <a:lnTo>
                    <a:pt x="1340" y="139"/>
                  </a:lnTo>
                  <a:lnTo>
                    <a:pt x="314" y="139"/>
                  </a:lnTo>
                  <a:close/>
                  <a:moveTo>
                    <a:pt x="314" y="0"/>
                  </a:moveTo>
                  <a:lnTo>
                    <a:pt x="1340" y="0"/>
                  </a:lnTo>
                  <a:lnTo>
                    <a:pt x="1383" y="3"/>
                  </a:lnTo>
                  <a:lnTo>
                    <a:pt x="1423" y="12"/>
                  </a:lnTo>
                  <a:lnTo>
                    <a:pt x="1463" y="24"/>
                  </a:lnTo>
                  <a:lnTo>
                    <a:pt x="1499" y="43"/>
                  </a:lnTo>
                  <a:lnTo>
                    <a:pt x="1532" y="66"/>
                  </a:lnTo>
                  <a:lnTo>
                    <a:pt x="1562" y="92"/>
                  </a:lnTo>
                  <a:lnTo>
                    <a:pt x="1589" y="122"/>
                  </a:lnTo>
                  <a:lnTo>
                    <a:pt x="1611" y="156"/>
                  </a:lnTo>
                  <a:lnTo>
                    <a:pt x="1629" y="192"/>
                  </a:lnTo>
                  <a:lnTo>
                    <a:pt x="1643" y="230"/>
                  </a:lnTo>
                  <a:lnTo>
                    <a:pt x="1651" y="272"/>
                  </a:lnTo>
                  <a:lnTo>
                    <a:pt x="1655" y="314"/>
                  </a:lnTo>
                  <a:lnTo>
                    <a:pt x="1651" y="333"/>
                  </a:lnTo>
                  <a:lnTo>
                    <a:pt x="1644" y="350"/>
                  </a:lnTo>
                  <a:lnTo>
                    <a:pt x="1633" y="364"/>
                  </a:lnTo>
                  <a:lnTo>
                    <a:pt x="1619" y="375"/>
                  </a:lnTo>
                  <a:lnTo>
                    <a:pt x="1603" y="382"/>
                  </a:lnTo>
                  <a:lnTo>
                    <a:pt x="1584" y="385"/>
                  </a:lnTo>
                  <a:lnTo>
                    <a:pt x="71" y="385"/>
                  </a:lnTo>
                  <a:lnTo>
                    <a:pt x="52" y="382"/>
                  </a:lnTo>
                  <a:lnTo>
                    <a:pt x="35" y="375"/>
                  </a:lnTo>
                  <a:lnTo>
                    <a:pt x="21" y="364"/>
                  </a:lnTo>
                  <a:lnTo>
                    <a:pt x="10" y="350"/>
                  </a:lnTo>
                  <a:lnTo>
                    <a:pt x="3" y="333"/>
                  </a:lnTo>
                  <a:lnTo>
                    <a:pt x="0" y="314"/>
                  </a:lnTo>
                  <a:lnTo>
                    <a:pt x="3" y="272"/>
                  </a:lnTo>
                  <a:lnTo>
                    <a:pt x="12" y="230"/>
                  </a:lnTo>
                  <a:lnTo>
                    <a:pt x="26" y="192"/>
                  </a:lnTo>
                  <a:lnTo>
                    <a:pt x="44" y="156"/>
                  </a:lnTo>
                  <a:lnTo>
                    <a:pt x="66" y="122"/>
                  </a:lnTo>
                  <a:lnTo>
                    <a:pt x="92" y="92"/>
                  </a:lnTo>
                  <a:lnTo>
                    <a:pt x="123" y="66"/>
                  </a:lnTo>
                  <a:lnTo>
                    <a:pt x="156" y="43"/>
                  </a:lnTo>
                  <a:lnTo>
                    <a:pt x="192" y="24"/>
                  </a:lnTo>
                  <a:lnTo>
                    <a:pt x="231" y="12"/>
                  </a:lnTo>
                  <a:lnTo>
                    <a:pt x="272" y="3"/>
                  </a:lnTo>
                  <a:lnTo>
                    <a:pt x="3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410"/>
            <p:cNvSpPr>
              <a:spLocks noEditPoints="1"/>
            </p:cNvSpPr>
            <p:nvPr/>
          </p:nvSpPr>
          <p:spPr bwMode="auto">
            <a:xfrm>
              <a:off x="5318125" y="4324351"/>
              <a:ext cx="522288" cy="290513"/>
            </a:xfrm>
            <a:custGeom>
              <a:avLst/>
              <a:gdLst>
                <a:gd name="T0" fmla="*/ 2201 w 3293"/>
                <a:gd name="T1" fmla="*/ 1603 h 1838"/>
                <a:gd name="T2" fmla="*/ 2178 w 3293"/>
                <a:gd name="T3" fmla="*/ 1645 h 1838"/>
                <a:gd name="T4" fmla="*/ 2201 w 3293"/>
                <a:gd name="T5" fmla="*/ 1689 h 1838"/>
                <a:gd name="T6" fmla="*/ 3100 w 3293"/>
                <a:gd name="T7" fmla="*/ 1700 h 1838"/>
                <a:gd name="T8" fmla="*/ 3144 w 3293"/>
                <a:gd name="T9" fmla="*/ 1677 h 1838"/>
                <a:gd name="T10" fmla="*/ 3151 w 3293"/>
                <a:gd name="T11" fmla="*/ 1628 h 1838"/>
                <a:gd name="T12" fmla="*/ 3117 w 3293"/>
                <a:gd name="T13" fmla="*/ 1596 h 1838"/>
                <a:gd name="T14" fmla="*/ 1509 w 3293"/>
                <a:gd name="T15" fmla="*/ 877 h 1838"/>
                <a:gd name="T16" fmla="*/ 2184 w 3293"/>
                <a:gd name="T17" fmla="*/ 877 h 1838"/>
                <a:gd name="T18" fmla="*/ 220 w 3293"/>
                <a:gd name="T19" fmla="*/ 818 h 1838"/>
                <a:gd name="T20" fmla="*/ 162 w 3293"/>
                <a:gd name="T21" fmla="*/ 854 h 1838"/>
                <a:gd name="T22" fmla="*/ 139 w 3293"/>
                <a:gd name="T23" fmla="*/ 920 h 1838"/>
                <a:gd name="T24" fmla="*/ 162 w 3293"/>
                <a:gd name="T25" fmla="*/ 986 h 1838"/>
                <a:gd name="T26" fmla="*/ 220 w 3293"/>
                <a:gd name="T27" fmla="*/ 1022 h 1838"/>
                <a:gd name="T28" fmla="*/ 1370 w 3293"/>
                <a:gd name="T29" fmla="*/ 815 h 1838"/>
                <a:gd name="T30" fmla="*/ 2323 w 3293"/>
                <a:gd name="T31" fmla="*/ 1453 h 1838"/>
                <a:gd name="T32" fmla="*/ 2323 w 3293"/>
                <a:gd name="T33" fmla="*/ 386 h 1838"/>
                <a:gd name="T34" fmla="*/ 2201 w 3293"/>
                <a:gd name="T35" fmla="*/ 150 h 1838"/>
                <a:gd name="T36" fmla="*/ 2178 w 3293"/>
                <a:gd name="T37" fmla="*/ 193 h 1838"/>
                <a:gd name="T38" fmla="*/ 2201 w 3293"/>
                <a:gd name="T39" fmla="*/ 237 h 1838"/>
                <a:gd name="T40" fmla="*/ 3100 w 3293"/>
                <a:gd name="T41" fmla="*/ 247 h 1838"/>
                <a:gd name="T42" fmla="*/ 3144 w 3293"/>
                <a:gd name="T43" fmla="*/ 225 h 1838"/>
                <a:gd name="T44" fmla="*/ 3151 w 3293"/>
                <a:gd name="T45" fmla="*/ 176 h 1838"/>
                <a:gd name="T46" fmla="*/ 3117 w 3293"/>
                <a:gd name="T47" fmla="*/ 141 h 1838"/>
                <a:gd name="T48" fmla="*/ 2233 w 3293"/>
                <a:gd name="T49" fmla="*/ 0 h 1838"/>
                <a:gd name="T50" fmla="*/ 3167 w 3293"/>
                <a:gd name="T51" fmla="*/ 12 h 1838"/>
                <a:gd name="T52" fmla="*/ 3248 w 3293"/>
                <a:gd name="T53" fmla="*/ 68 h 1838"/>
                <a:gd name="T54" fmla="*/ 3290 w 3293"/>
                <a:gd name="T55" fmla="*/ 158 h 1838"/>
                <a:gd name="T56" fmla="*/ 3282 w 3293"/>
                <a:gd name="T57" fmla="*/ 257 h 1838"/>
                <a:gd name="T58" fmla="*/ 3231 w 3293"/>
                <a:gd name="T59" fmla="*/ 334 h 1838"/>
                <a:gd name="T60" fmla="*/ 3149 w 3293"/>
                <a:gd name="T61" fmla="*/ 380 h 1838"/>
                <a:gd name="T62" fmla="*/ 3206 w 3293"/>
                <a:gd name="T63" fmla="*/ 1485 h 1838"/>
                <a:gd name="T64" fmla="*/ 3269 w 3293"/>
                <a:gd name="T65" fmla="*/ 1553 h 1838"/>
                <a:gd name="T66" fmla="*/ 3293 w 3293"/>
                <a:gd name="T67" fmla="*/ 1645 h 1838"/>
                <a:gd name="T68" fmla="*/ 3267 w 3293"/>
                <a:gd name="T69" fmla="*/ 1743 h 1838"/>
                <a:gd name="T70" fmla="*/ 3197 w 3293"/>
                <a:gd name="T71" fmla="*/ 1812 h 1838"/>
                <a:gd name="T72" fmla="*/ 3100 w 3293"/>
                <a:gd name="T73" fmla="*/ 1838 h 1838"/>
                <a:gd name="T74" fmla="*/ 2166 w 3293"/>
                <a:gd name="T75" fmla="*/ 1827 h 1838"/>
                <a:gd name="T76" fmla="*/ 2085 w 3293"/>
                <a:gd name="T77" fmla="*/ 1770 h 1838"/>
                <a:gd name="T78" fmla="*/ 2043 w 3293"/>
                <a:gd name="T79" fmla="*/ 1680 h 1838"/>
                <a:gd name="T80" fmla="*/ 2050 w 3293"/>
                <a:gd name="T81" fmla="*/ 1582 h 1838"/>
                <a:gd name="T82" fmla="*/ 2102 w 3293"/>
                <a:gd name="T83" fmla="*/ 1504 h 1838"/>
                <a:gd name="T84" fmla="*/ 2184 w 3293"/>
                <a:gd name="T85" fmla="*/ 1460 h 1838"/>
                <a:gd name="T86" fmla="*/ 1504 w 3293"/>
                <a:gd name="T87" fmla="*/ 1121 h 1838"/>
                <a:gd name="T88" fmla="*/ 1460 w 3293"/>
                <a:gd name="T89" fmla="*/ 1161 h 1838"/>
                <a:gd name="T90" fmla="*/ 205 w 3293"/>
                <a:gd name="T91" fmla="*/ 1161 h 1838"/>
                <a:gd name="T92" fmla="*/ 100 w 3293"/>
                <a:gd name="T93" fmla="*/ 1117 h 1838"/>
                <a:gd name="T94" fmla="*/ 28 w 3293"/>
                <a:gd name="T95" fmla="*/ 1032 h 1838"/>
                <a:gd name="T96" fmla="*/ 0 w 3293"/>
                <a:gd name="T97" fmla="*/ 920 h 1838"/>
                <a:gd name="T98" fmla="*/ 28 w 3293"/>
                <a:gd name="T99" fmla="*/ 807 h 1838"/>
                <a:gd name="T100" fmla="*/ 100 w 3293"/>
                <a:gd name="T101" fmla="*/ 723 h 1838"/>
                <a:gd name="T102" fmla="*/ 205 w 3293"/>
                <a:gd name="T103" fmla="*/ 679 h 1838"/>
                <a:gd name="T104" fmla="*/ 1460 w 3293"/>
                <a:gd name="T105" fmla="*/ 679 h 1838"/>
                <a:gd name="T106" fmla="*/ 1504 w 3293"/>
                <a:gd name="T107" fmla="*/ 718 h 1838"/>
                <a:gd name="T108" fmla="*/ 2184 w 3293"/>
                <a:gd name="T109" fmla="*/ 380 h 1838"/>
                <a:gd name="T110" fmla="*/ 2102 w 3293"/>
                <a:gd name="T111" fmla="*/ 334 h 1838"/>
                <a:gd name="T112" fmla="*/ 2050 w 3293"/>
                <a:gd name="T113" fmla="*/ 257 h 1838"/>
                <a:gd name="T114" fmla="*/ 2043 w 3293"/>
                <a:gd name="T115" fmla="*/ 158 h 1838"/>
                <a:gd name="T116" fmla="*/ 2085 w 3293"/>
                <a:gd name="T117" fmla="*/ 68 h 1838"/>
                <a:gd name="T118" fmla="*/ 2166 w 3293"/>
                <a:gd name="T119" fmla="*/ 12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93" h="1838">
                  <a:moveTo>
                    <a:pt x="2233" y="1592"/>
                  </a:moveTo>
                  <a:lnTo>
                    <a:pt x="2216" y="1596"/>
                  </a:lnTo>
                  <a:lnTo>
                    <a:pt x="2201" y="1603"/>
                  </a:lnTo>
                  <a:lnTo>
                    <a:pt x="2189" y="1614"/>
                  </a:lnTo>
                  <a:lnTo>
                    <a:pt x="2182" y="1628"/>
                  </a:lnTo>
                  <a:lnTo>
                    <a:pt x="2178" y="1645"/>
                  </a:lnTo>
                  <a:lnTo>
                    <a:pt x="2182" y="1662"/>
                  </a:lnTo>
                  <a:lnTo>
                    <a:pt x="2189" y="1677"/>
                  </a:lnTo>
                  <a:lnTo>
                    <a:pt x="2201" y="1689"/>
                  </a:lnTo>
                  <a:lnTo>
                    <a:pt x="2216" y="1696"/>
                  </a:lnTo>
                  <a:lnTo>
                    <a:pt x="2233" y="1700"/>
                  </a:lnTo>
                  <a:lnTo>
                    <a:pt x="3100" y="1700"/>
                  </a:lnTo>
                  <a:lnTo>
                    <a:pt x="3117" y="1696"/>
                  </a:lnTo>
                  <a:lnTo>
                    <a:pt x="3132" y="1689"/>
                  </a:lnTo>
                  <a:lnTo>
                    <a:pt x="3144" y="1677"/>
                  </a:lnTo>
                  <a:lnTo>
                    <a:pt x="3151" y="1662"/>
                  </a:lnTo>
                  <a:lnTo>
                    <a:pt x="3154" y="1645"/>
                  </a:lnTo>
                  <a:lnTo>
                    <a:pt x="3151" y="1628"/>
                  </a:lnTo>
                  <a:lnTo>
                    <a:pt x="3144" y="1614"/>
                  </a:lnTo>
                  <a:lnTo>
                    <a:pt x="3132" y="1603"/>
                  </a:lnTo>
                  <a:lnTo>
                    <a:pt x="3117" y="1596"/>
                  </a:lnTo>
                  <a:lnTo>
                    <a:pt x="3100" y="1592"/>
                  </a:lnTo>
                  <a:lnTo>
                    <a:pt x="2233" y="1592"/>
                  </a:lnTo>
                  <a:close/>
                  <a:moveTo>
                    <a:pt x="1509" y="877"/>
                  </a:moveTo>
                  <a:lnTo>
                    <a:pt x="1509" y="962"/>
                  </a:lnTo>
                  <a:lnTo>
                    <a:pt x="2184" y="962"/>
                  </a:lnTo>
                  <a:lnTo>
                    <a:pt x="2184" y="877"/>
                  </a:lnTo>
                  <a:lnTo>
                    <a:pt x="1509" y="877"/>
                  </a:lnTo>
                  <a:close/>
                  <a:moveTo>
                    <a:pt x="244" y="815"/>
                  </a:moveTo>
                  <a:lnTo>
                    <a:pt x="220" y="818"/>
                  </a:lnTo>
                  <a:lnTo>
                    <a:pt x="198" y="826"/>
                  </a:lnTo>
                  <a:lnTo>
                    <a:pt x="178" y="838"/>
                  </a:lnTo>
                  <a:lnTo>
                    <a:pt x="162" y="854"/>
                  </a:lnTo>
                  <a:lnTo>
                    <a:pt x="150" y="874"/>
                  </a:lnTo>
                  <a:lnTo>
                    <a:pt x="142" y="896"/>
                  </a:lnTo>
                  <a:lnTo>
                    <a:pt x="139" y="920"/>
                  </a:lnTo>
                  <a:lnTo>
                    <a:pt x="142" y="944"/>
                  </a:lnTo>
                  <a:lnTo>
                    <a:pt x="150" y="966"/>
                  </a:lnTo>
                  <a:lnTo>
                    <a:pt x="162" y="986"/>
                  </a:lnTo>
                  <a:lnTo>
                    <a:pt x="178" y="1002"/>
                  </a:lnTo>
                  <a:lnTo>
                    <a:pt x="198" y="1014"/>
                  </a:lnTo>
                  <a:lnTo>
                    <a:pt x="220" y="1022"/>
                  </a:lnTo>
                  <a:lnTo>
                    <a:pt x="244" y="1025"/>
                  </a:lnTo>
                  <a:lnTo>
                    <a:pt x="1370" y="1025"/>
                  </a:lnTo>
                  <a:lnTo>
                    <a:pt x="1370" y="815"/>
                  </a:lnTo>
                  <a:lnTo>
                    <a:pt x="244" y="815"/>
                  </a:lnTo>
                  <a:close/>
                  <a:moveTo>
                    <a:pt x="2323" y="386"/>
                  </a:moveTo>
                  <a:lnTo>
                    <a:pt x="2323" y="1453"/>
                  </a:lnTo>
                  <a:lnTo>
                    <a:pt x="3010" y="1453"/>
                  </a:lnTo>
                  <a:lnTo>
                    <a:pt x="3010" y="386"/>
                  </a:lnTo>
                  <a:lnTo>
                    <a:pt x="2323" y="386"/>
                  </a:lnTo>
                  <a:close/>
                  <a:moveTo>
                    <a:pt x="2233" y="139"/>
                  </a:moveTo>
                  <a:lnTo>
                    <a:pt x="2216" y="141"/>
                  </a:lnTo>
                  <a:lnTo>
                    <a:pt x="2201" y="150"/>
                  </a:lnTo>
                  <a:lnTo>
                    <a:pt x="2189" y="162"/>
                  </a:lnTo>
                  <a:lnTo>
                    <a:pt x="2182" y="176"/>
                  </a:lnTo>
                  <a:lnTo>
                    <a:pt x="2178" y="193"/>
                  </a:lnTo>
                  <a:lnTo>
                    <a:pt x="2182" y="210"/>
                  </a:lnTo>
                  <a:lnTo>
                    <a:pt x="2189" y="225"/>
                  </a:lnTo>
                  <a:lnTo>
                    <a:pt x="2201" y="237"/>
                  </a:lnTo>
                  <a:lnTo>
                    <a:pt x="2216" y="244"/>
                  </a:lnTo>
                  <a:lnTo>
                    <a:pt x="2233" y="247"/>
                  </a:lnTo>
                  <a:lnTo>
                    <a:pt x="3100" y="247"/>
                  </a:lnTo>
                  <a:lnTo>
                    <a:pt x="3117" y="244"/>
                  </a:lnTo>
                  <a:lnTo>
                    <a:pt x="3132" y="237"/>
                  </a:lnTo>
                  <a:lnTo>
                    <a:pt x="3144" y="225"/>
                  </a:lnTo>
                  <a:lnTo>
                    <a:pt x="3151" y="210"/>
                  </a:lnTo>
                  <a:lnTo>
                    <a:pt x="3154" y="193"/>
                  </a:lnTo>
                  <a:lnTo>
                    <a:pt x="3151" y="176"/>
                  </a:lnTo>
                  <a:lnTo>
                    <a:pt x="3144" y="162"/>
                  </a:lnTo>
                  <a:lnTo>
                    <a:pt x="3132" y="150"/>
                  </a:lnTo>
                  <a:lnTo>
                    <a:pt x="3117" y="141"/>
                  </a:lnTo>
                  <a:lnTo>
                    <a:pt x="3100" y="139"/>
                  </a:lnTo>
                  <a:lnTo>
                    <a:pt x="2233" y="139"/>
                  </a:lnTo>
                  <a:close/>
                  <a:moveTo>
                    <a:pt x="2233" y="0"/>
                  </a:moveTo>
                  <a:lnTo>
                    <a:pt x="3100" y="0"/>
                  </a:lnTo>
                  <a:lnTo>
                    <a:pt x="3134" y="3"/>
                  </a:lnTo>
                  <a:lnTo>
                    <a:pt x="3167" y="12"/>
                  </a:lnTo>
                  <a:lnTo>
                    <a:pt x="3197" y="27"/>
                  </a:lnTo>
                  <a:lnTo>
                    <a:pt x="3224" y="45"/>
                  </a:lnTo>
                  <a:lnTo>
                    <a:pt x="3248" y="68"/>
                  </a:lnTo>
                  <a:lnTo>
                    <a:pt x="3267" y="96"/>
                  </a:lnTo>
                  <a:lnTo>
                    <a:pt x="3280" y="125"/>
                  </a:lnTo>
                  <a:lnTo>
                    <a:pt x="3290" y="158"/>
                  </a:lnTo>
                  <a:lnTo>
                    <a:pt x="3293" y="193"/>
                  </a:lnTo>
                  <a:lnTo>
                    <a:pt x="3290" y="226"/>
                  </a:lnTo>
                  <a:lnTo>
                    <a:pt x="3282" y="257"/>
                  </a:lnTo>
                  <a:lnTo>
                    <a:pt x="3269" y="286"/>
                  </a:lnTo>
                  <a:lnTo>
                    <a:pt x="3252" y="312"/>
                  </a:lnTo>
                  <a:lnTo>
                    <a:pt x="3231" y="334"/>
                  </a:lnTo>
                  <a:lnTo>
                    <a:pt x="3206" y="355"/>
                  </a:lnTo>
                  <a:lnTo>
                    <a:pt x="3179" y="369"/>
                  </a:lnTo>
                  <a:lnTo>
                    <a:pt x="3149" y="380"/>
                  </a:lnTo>
                  <a:lnTo>
                    <a:pt x="3149" y="1460"/>
                  </a:lnTo>
                  <a:lnTo>
                    <a:pt x="3179" y="1470"/>
                  </a:lnTo>
                  <a:lnTo>
                    <a:pt x="3206" y="1485"/>
                  </a:lnTo>
                  <a:lnTo>
                    <a:pt x="3231" y="1504"/>
                  </a:lnTo>
                  <a:lnTo>
                    <a:pt x="3252" y="1528"/>
                  </a:lnTo>
                  <a:lnTo>
                    <a:pt x="3269" y="1553"/>
                  </a:lnTo>
                  <a:lnTo>
                    <a:pt x="3282" y="1582"/>
                  </a:lnTo>
                  <a:lnTo>
                    <a:pt x="3290" y="1613"/>
                  </a:lnTo>
                  <a:lnTo>
                    <a:pt x="3293" y="1645"/>
                  </a:lnTo>
                  <a:lnTo>
                    <a:pt x="3290" y="1680"/>
                  </a:lnTo>
                  <a:lnTo>
                    <a:pt x="3280" y="1712"/>
                  </a:lnTo>
                  <a:lnTo>
                    <a:pt x="3267" y="1743"/>
                  </a:lnTo>
                  <a:lnTo>
                    <a:pt x="3248" y="1770"/>
                  </a:lnTo>
                  <a:lnTo>
                    <a:pt x="3224" y="1793"/>
                  </a:lnTo>
                  <a:lnTo>
                    <a:pt x="3197" y="1812"/>
                  </a:lnTo>
                  <a:lnTo>
                    <a:pt x="3167" y="1827"/>
                  </a:lnTo>
                  <a:lnTo>
                    <a:pt x="3134" y="1835"/>
                  </a:lnTo>
                  <a:lnTo>
                    <a:pt x="3100" y="1838"/>
                  </a:lnTo>
                  <a:lnTo>
                    <a:pt x="2233" y="1838"/>
                  </a:lnTo>
                  <a:lnTo>
                    <a:pt x="2199" y="1835"/>
                  </a:lnTo>
                  <a:lnTo>
                    <a:pt x="2166" y="1827"/>
                  </a:lnTo>
                  <a:lnTo>
                    <a:pt x="2135" y="1812"/>
                  </a:lnTo>
                  <a:lnTo>
                    <a:pt x="2108" y="1793"/>
                  </a:lnTo>
                  <a:lnTo>
                    <a:pt x="2085" y="1770"/>
                  </a:lnTo>
                  <a:lnTo>
                    <a:pt x="2066" y="1743"/>
                  </a:lnTo>
                  <a:lnTo>
                    <a:pt x="2051" y="1712"/>
                  </a:lnTo>
                  <a:lnTo>
                    <a:pt x="2043" y="1680"/>
                  </a:lnTo>
                  <a:lnTo>
                    <a:pt x="2040" y="1645"/>
                  </a:lnTo>
                  <a:lnTo>
                    <a:pt x="2043" y="1613"/>
                  </a:lnTo>
                  <a:lnTo>
                    <a:pt x="2050" y="1582"/>
                  </a:lnTo>
                  <a:lnTo>
                    <a:pt x="2063" y="1553"/>
                  </a:lnTo>
                  <a:lnTo>
                    <a:pt x="2081" y="1528"/>
                  </a:lnTo>
                  <a:lnTo>
                    <a:pt x="2102" y="1504"/>
                  </a:lnTo>
                  <a:lnTo>
                    <a:pt x="2127" y="1485"/>
                  </a:lnTo>
                  <a:lnTo>
                    <a:pt x="2154" y="1470"/>
                  </a:lnTo>
                  <a:lnTo>
                    <a:pt x="2184" y="1460"/>
                  </a:lnTo>
                  <a:lnTo>
                    <a:pt x="2184" y="1101"/>
                  </a:lnTo>
                  <a:lnTo>
                    <a:pt x="1509" y="1101"/>
                  </a:lnTo>
                  <a:lnTo>
                    <a:pt x="1504" y="1121"/>
                  </a:lnTo>
                  <a:lnTo>
                    <a:pt x="1493" y="1138"/>
                  </a:lnTo>
                  <a:lnTo>
                    <a:pt x="1478" y="1152"/>
                  </a:lnTo>
                  <a:lnTo>
                    <a:pt x="1460" y="1161"/>
                  </a:lnTo>
                  <a:lnTo>
                    <a:pt x="1439" y="1164"/>
                  </a:lnTo>
                  <a:lnTo>
                    <a:pt x="244" y="1164"/>
                  </a:lnTo>
                  <a:lnTo>
                    <a:pt x="205" y="1161"/>
                  </a:lnTo>
                  <a:lnTo>
                    <a:pt x="167" y="1151"/>
                  </a:lnTo>
                  <a:lnTo>
                    <a:pt x="132" y="1136"/>
                  </a:lnTo>
                  <a:lnTo>
                    <a:pt x="100" y="1117"/>
                  </a:lnTo>
                  <a:lnTo>
                    <a:pt x="71" y="1093"/>
                  </a:lnTo>
                  <a:lnTo>
                    <a:pt x="47" y="1064"/>
                  </a:lnTo>
                  <a:lnTo>
                    <a:pt x="28" y="1032"/>
                  </a:lnTo>
                  <a:lnTo>
                    <a:pt x="13" y="997"/>
                  </a:lnTo>
                  <a:lnTo>
                    <a:pt x="3" y="959"/>
                  </a:lnTo>
                  <a:lnTo>
                    <a:pt x="0" y="920"/>
                  </a:lnTo>
                  <a:lnTo>
                    <a:pt x="3" y="881"/>
                  </a:lnTo>
                  <a:lnTo>
                    <a:pt x="13" y="842"/>
                  </a:lnTo>
                  <a:lnTo>
                    <a:pt x="28" y="807"/>
                  </a:lnTo>
                  <a:lnTo>
                    <a:pt x="47" y="776"/>
                  </a:lnTo>
                  <a:lnTo>
                    <a:pt x="71" y="747"/>
                  </a:lnTo>
                  <a:lnTo>
                    <a:pt x="100" y="723"/>
                  </a:lnTo>
                  <a:lnTo>
                    <a:pt x="132" y="704"/>
                  </a:lnTo>
                  <a:lnTo>
                    <a:pt x="167" y="689"/>
                  </a:lnTo>
                  <a:lnTo>
                    <a:pt x="205" y="679"/>
                  </a:lnTo>
                  <a:lnTo>
                    <a:pt x="244" y="676"/>
                  </a:lnTo>
                  <a:lnTo>
                    <a:pt x="1439" y="676"/>
                  </a:lnTo>
                  <a:lnTo>
                    <a:pt x="1460" y="679"/>
                  </a:lnTo>
                  <a:lnTo>
                    <a:pt x="1478" y="688"/>
                  </a:lnTo>
                  <a:lnTo>
                    <a:pt x="1493" y="701"/>
                  </a:lnTo>
                  <a:lnTo>
                    <a:pt x="1504" y="718"/>
                  </a:lnTo>
                  <a:lnTo>
                    <a:pt x="1509" y="739"/>
                  </a:lnTo>
                  <a:lnTo>
                    <a:pt x="2184" y="739"/>
                  </a:lnTo>
                  <a:lnTo>
                    <a:pt x="2184" y="380"/>
                  </a:lnTo>
                  <a:lnTo>
                    <a:pt x="2154" y="369"/>
                  </a:lnTo>
                  <a:lnTo>
                    <a:pt x="2127" y="355"/>
                  </a:lnTo>
                  <a:lnTo>
                    <a:pt x="2102" y="334"/>
                  </a:lnTo>
                  <a:lnTo>
                    <a:pt x="2081" y="312"/>
                  </a:lnTo>
                  <a:lnTo>
                    <a:pt x="2063" y="286"/>
                  </a:lnTo>
                  <a:lnTo>
                    <a:pt x="2050" y="257"/>
                  </a:lnTo>
                  <a:lnTo>
                    <a:pt x="2043" y="226"/>
                  </a:lnTo>
                  <a:lnTo>
                    <a:pt x="2040" y="193"/>
                  </a:lnTo>
                  <a:lnTo>
                    <a:pt x="2043" y="158"/>
                  </a:lnTo>
                  <a:lnTo>
                    <a:pt x="2051" y="125"/>
                  </a:lnTo>
                  <a:lnTo>
                    <a:pt x="2066" y="96"/>
                  </a:lnTo>
                  <a:lnTo>
                    <a:pt x="2085" y="68"/>
                  </a:lnTo>
                  <a:lnTo>
                    <a:pt x="2108" y="45"/>
                  </a:lnTo>
                  <a:lnTo>
                    <a:pt x="2135" y="27"/>
                  </a:lnTo>
                  <a:lnTo>
                    <a:pt x="2166" y="12"/>
                  </a:lnTo>
                  <a:lnTo>
                    <a:pt x="2199" y="3"/>
                  </a:lnTo>
                  <a:lnTo>
                    <a:pt x="22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411"/>
            <p:cNvSpPr>
              <a:spLocks/>
            </p:cNvSpPr>
            <p:nvPr/>
          </p:nvSpPr>
          <p:spPr bwMode="auto">
            <a:xfrm>
              <a:off x="5762625" y="4456113"/>
              <a:ext cx="22225" cy="87313"/>
            </a:xfrm>
            <a:custGeom>
              <a:avLst/>
              <a:gdLst>
                <a:gd name="T0" fmla="*/ 70 w 139"/>
                <a:gd name="T1" fmla="*/ 0 h 551"/>
                <a:gd name="T2" fmla="*/ 88 w 139"/>
                <a:gd name="T3" fmla="*/ 3 h 551"/>
                <a:gd name="T4" fmla="*/ 105 w 139"/>
                <a:gd name="T5" fmla="*/ 10 h 551"/>
                <a:gd name="T6" fmla="*/ 119 w 139"/>
                <a:gd name="T7" fmla="*/ 20 h 551"/>
                <a:gd name="T8" fmla="*/ 130 w 139"/>
                <a:gd name="T9" fmla="*/ 35 h 551"/>
                <a:gd name="T10" fmla="*/ 137 w 139"/>
                <a:gd name="T11" fmla="*/ 51 h 551"/>
                <a:gd name="T12" fmla="*/ 139 w 139"/>
                <a:gd name="T13" fmla="*/ 70 h 551"/>
                <a:gd name="T14" fmla="*/ 139 w 139"/>
                <a:gd name="T15" fmla="*/ 481 h 551"/>
                <a:gd name="T16" fmla="*/ 137 w 139"/>
                <a:gd name="T17" fmla="*/ 499 h 551"/>
                <a:gd name="T18" fmla="*/ 130 w 139"/>
                <a:gd name="T19" fmla="*/ 516 h 551"/>
                <a:gd name="T20" fmla="*/ 119 w 139"/>
                <a:gd name="T21" fmla="*/ 529 h 551"/>
                <a:gd name="T22" fmla="*/ 105 w 139"/>
                <a:gd name="T23" fmla="*/ 541 h 551"/>
                <a:gd name="T24" fmla="*/ 88 w 139"/>
                <a:gd name="T25" fmla="*/ 547 h 551"/>
                <a:gd name="T26" fmla="*/ 70 w 139"/>
                <a:gd name="T27" fmla="*/ 551 h 551"/>
                <a:gd name="T28" fmla="*/ 51 w 139"/>
                <a:gd name="T29" fmla="*/ 547 h 551"/>
                <a:gd name="T30" fmla="*/ 35 w 139"/>
                <a:gd name="T31" fmla="*/ 541 h 551"/>
                <a:gd name="T32" fmla="*/ 20 w 139"/>
                <a:gd name="T33" fmla="*/ 529 h 551"/>
                <a:gd name="T34" fmla="*/ 10 w 139"/>
                <a:gd name="T35" fmla="*/ 516 h 551"/>
                <a:gd name="T36" fmla="*/ 2 w 139"/>
                <a:gd name="T37" fmla="*/ 499 h 551"/>
                <a:gd name="T38" fmla="*/ 0 w 139"/>
                <a:gd name="T39" fmla="*/ 481 h 551"/>
                <a:gd name="T40" fmla="*/ 0 w 139"/>
                <a:gd name="T41" fmla="*/ 70 h 551"/>
                <a:gd name="T42" fmla="*/ 2 w 139"/>
                <a:gd name="T43" fmla="*/ 51 h 551"/>
                <a:gd name="T44" fmla="*/ 10 w 139"/>
                <a:gd name="T45" fmla="*/ 35 h 551"/>
                <a:gd name="T46" fmla="*/ 20 w 139"/>
                <a:gd name="T47" fmla="*/ 20 h 551"/>
                <a:gd name="T48" fmla="*/ 35 w 139"/>
                <a:gd name="T49" fmla="*/ 10 h 551"/>
                <a:gd name="T50" fmla="*/ 51 w 139"/>
                <a:gd name="T51" fmla="*/ 3 h 551"/>
                <a:gd name="T52" fmla="*/ 70 w 139"/>
                <a:gd name="T53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551">
                  <a:moveTo>
                    <a:pt x="70" y="0"/>
                  </a:moveTo>
                  <a:lnTo>
                    <a:pt x="88" y="3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30" y="35"/>
                  </a:lnTo>
                  <a:lnTo>
                    <a:pt x="137" y="51"/>
                  </a:lnTo>
                  <a:lnTo>
                    <a:pt x="139" y="70"/>
                  </a:lnTo>
                  <a:lnTo>
                    <a:pt x="139" y="481"/>
                  </a:lnTo>
                  <a:lnTo>
                    <a:pt x="137" y="499"/>
                  </a:lnTo>
                  <a:lnTo>
                    <a:pt x="130" y="516"/>
                  </a:lnTo>
                  <a:lnTo>
                    <a:pt x="119" y="529"/>
                  </a:lnTo>
                  <a:lnTo>
                    <a:pt x="105" y="541"/>
                  </a:lnTo>
                  <a:lnTo>
                    <a:pt x="88" y="547"/>
                  </a:lnTo>
                  <a:lnTo>
                    <a:pt x="70" y="551"/>
                  </a:lnTo>
                  <a:lnTo>
                    <a:pt x="51" y="547"/>
                  </a:lnTo>
                  <a:lnTo>
                    <a:pt x="35" y="541"/>
                  </a:lnTo>
                  <a:lnTo>
                    <a:pt x="20" y="529"/>
                  </a:lnTo>
                  <a:lnTo>
                    <a:pt x="10" y="516"/>
                  </a:lnTo>
                  <a:lnTo>
                    <a:pt x="2" y="499"/>
                  </a:lnTo>
                  <a:lnTo>
                    <a:pt x="0" y="481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412"/>
            <p:cNvSpPr>
              <a:spLocks/>
            </p:cNvSpPr>
            <p:nvPr/>
          </p:nvSpPr>
          <p:spPr bwMode="auto">
            <a:xfrm>
              <a:off x="5762625" y="4422776"/>
              <a:ext cx="22225" cy="25400"/>
            </a:xfrm>
            <a:custGeom>
              <a:avLst/>
              <a:gdLst>
                <a:gd name="T0" fmla="*/ 70 w 139"/>
                <a:gd name="T1" fmla="*/ 0 h 160"/>
                <a:gd name="T2" fmla="*/ 88 w 139"/>
                <a:gd name="T3" fmla="*/ 2 h 160"/>
                <a:gd name="T4" fmla="*/ 105 w 139"/>
                <a:gd name="T5" fmla="*/ 9 h 160"/>
                <a:gd name="T6" fmla="*/ 119 w 139"/>
                <a:gd name="T7" fmla="*/ 20 h 160"/>
                <a:gd name="T8" fmla="*/ 130 w 139"/>
                <a:gd name="T9" fmla="*/ 34 h 160"/>
                <a:gd name="T10" fmla="*/ 137 w 139"/>
                <a:gd name="T11" fmla="*/ 51 h 160"/>
                <a:gd name="T12" fmla="*/ 139 w 139"/>
                <a:gd name="T13" fmla="*/ 69 h 160"/>
                <a:gd name="T14" fmla="*/ 139 w 139"/>
                <a:gd name="T15" fmla="*/ 90 h 160"/>
                <a:gd name="T16" fmla="*/ 137 w 139"/>
                <a:gd name="T17" fmla="*/ 109 h 160"/>
                <a:gd name="T18" fmla="*/ 130 w 139"/>
                <a:gd name="T19" fmla="*/ 125 h 160"/>
                <a:gd name="T20" fmla="*/ 119 w 139"/>
                <a:gd name="T21" fmla="*/ 140 h 160"/>
                <a:gd name="T22" fmla="*/ 105 w 139"/>
                <a:gd name="T23" fmla="*/ 150 h 160"/>
                <a:gd name="T24" fmla="*/ 88 w 139"/>
                <a:gd name="T25" fmla="*/ 157 h 160"/>
                <a:gd name="T26" fmla="*/ 70 w 139"/>
                <a:gd name="T27" fmla="*/ 160 h 160"/>
                <a:gd name="T28" fmla="*/ 51 w 139"/>
                <a:gd name="T29" fmla="*/ 157 h 160"/>
                <a:gd name="T30" fmla="*/ 35 w 139"/>
                <a:gd name="T31" fmla="*/ 150 h 160"/>
                <a:gd name="T32" fmla="*/ 20 w 139"/>
                <a:gd name="T33" fmla="*/ 140 h 160"/>
                <a:gd name="T34" fmla="*/ 10 w 139"/>
                <a:gd name="T35" fmla="*/ 125 h 160"/>
                <a:gd name="T36" fmla="*/ 2 w 139"/>
                <a:gd name="T37" fmla="*/ 109 h 160"/>
                <a:gd name="T38" fmla="*/ 0 w 139"/>
                <a:gd name="T39" fmla="*/ 90 h 160"/>
                <a:gd name="T40" fmla="*/ 0 w 139"/>
                <a:gd name="T41" fmla="*/ 69 h 160"/>
                <a:gd name="T42" fmla="*/ 2 w 139"/>
                <a:gd name="T43" fmla="*/ 51 h 160"/>
                <a:gd name="T44" fmla="*/ 10 w 139"/>
                <a:gd name="T45" fmla="*/ 34 h 160"/>
                <a:gd name="T46" fmla="*/ 20 w 139"/>
                <a:gd name="T47" fmla="*/ 20 h 160"/>
                <a:gd name="T48" fmla="*/ 35 w 139"/>
                <a:gd name="T49" fmla="*/ 9 h 160"/>
                <a:gd name="T50" fmla="*/ 51 w 139"/>
                <a:gd name="T51" fmla="*/ 2 h 160"/>
                <a:gd name="T52" fmla="*/ 70 w 139"/>
                <a:gd name="T5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160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7" y="51"/>
                  </a:lnTo>
                  <a:lnTo>
                    <a:pt x="139" y="69"/>
                  </a:lnTo>
                  <a:lnTo>
                    <a:pt x="139" y="90"/>
                  </a:lnTo>
                  <a:lnTo>
                    <a:pt x="137" y="109"/>
                  </a:lnTo>
                  <a:lnTo>
                    <a:pt x="130" y="125"/>
                  </a:lnTo>
                  <a:lnTo>
                    <a:pt x="119" y="140"/>
                  </a:lnTo>
                  <a:lnTo>
                    <a:pt x="105" y="150"/>
                  </a:lnTo>
                  <a:lnTo>
                    <a:pt x="88" y="157"/>
                  </a:lnTo>
                  <a:lnTo>
                    <a:pt x="70" y="160"/>
                  </a:lnTo>
                  <a:lnTo>
                    <a:pt x="51" y="157"/>
                  </a:lnTo>
                  <a:lnTo>
                    <a:pt x="35" y="150"/>
                  </a:lnTo>
                  <a:lnTo>
                    <a:pt x="20" y="140"/>
                  </a:lnTo>
                  <a:lnTo>
                    <a:pt x="10" y="125"/>
                  </a:lnTo>
                  <a:lnTo>
                    <a:pt x="2" y="109"/>
                  </a:lnTo>
                  <a:lnTo>
                    <a:pt x="0" y="90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8" name="Group 1100"/>
          <p:cNvGrpSpPr/>
          <p:nvPr/>
        </p:nvGrpSpPr>
        <p:grpSpPr>
          <a:xfrm>
            <a:off x="7578411" y="2868964"/>
            <a:ext cx="555625" cy="504825"/>
            <a:chOff x="4405313" y="4259263"/>
            <a:chExt cx="555625" cy="504825"/>
          </a:xfrm>
          <a:solidFill>
            <a:srgbClr val="000000"/>
          </a:solidFill>
        </p:grpSpPr>
        <p:sp>
          <p:nvSpPr>
            <p:cNvPr id="179" name="Freeform 417"/>
            <p:cNvSpPr>
              <a:spLocks noEditPoints="1"/>
            </p:cNvSpPr>
            <p:nvPr/>
          </p:nvSpPr>
          <p:spPr bwMode="auto">
            <a:xfrm>
              <a:off x="4405313" y="4259263"/>
              <a:ext cx="555625" cy="504825"/>
            </a:xfrm>
            <a:custGeom>
              <a:avLst/>
              <a:gdLst>
                <a:gd name="T0" fmla="*/ 139 w 3500"/>
                <a:gd name="T1" fmla="*/ 3046 h 3185"/>
                <a:gd name="T2" fmla="*/ 3361 w 3500"/>
                <a:gd name="T3" fmla="*/ 1259 h 3185"/>
                <a:gd name="T4" fmla="*/ 1799 w 3500"/>
                <a:gd name="T5" fmla="*/ 1447 h 3185"/>
                <a:gd name="T6" fmla="*/ 1768 w 3500"/>
                <a:gd name="T7" fmla="*/ 1465 h 3185"/>
                <a:gd name="T8" fmla="*/ 1732 w 3500"/>
                <a:gd name="T9" fmla="*/ 1465 h 3185"/>
                <a:gd name="T10" fmla="*/ 1701 w 3500"/>
                <a:gd name="T11" fmla="*/ 1447 h 3185"/>
                <a:gd name="T12" fmla="*/ 1682 w 3500"/>
                <a:gd name="T13" fmla="*/ 1416 h 3185"/>
                <a:gd name="T14" fmla="*/ 1682 w 3500"/>
                <a:gd name="T15" fmla="*/ 1381 h 3185"/>
                <a:gd name="T16" fmla="*/ 1701 w 3500"/>
                <a:gd name="T17" fmla="*/ 1349 h 3185"/>
                <a:gd name="T18" fmla="*/ 139 w 3500"/>
                <a:gd name="T19" fmla="*/ 1259 h 3185"/>
                <a:gd name="T20" fmla="*/ 3096 w 3500"/>
                <a:gd name="T21" fmla="*/ 2 h 3185"/>
                <a:gd name="T22" fmla="*/ 3128 w 3500"/>
                <a:gd name="T23" fmla="*/ 20 h 3185"/>
                <a:gd name="T24" fmla="*/ 3146 w 3500"/>
                <a:gd name="T25" fmla="*/ 52 h 3185"/>
                <a:gd name="T26" fmla="*/ 3146 w 3500"/>
                <a:gd name="T27" fmla="*/ 88 h 3185"/>
                <a:gd name="T28" fmla="*/ 3128 w 3500"/>
                <a:gd name="T29" fmla="*/ 119 h 3185"/>
                <a:gd name="T30" fmla="*/ 3430 w 3500"/>
                <a:gd name="T31" fmla="*/ 1119 h 3185"/>
                <a:gd name="T32" fmla="*/ 3465 w 3500"/>
                <a:gd name="T33" fmla="*/ 1128 h 3185"/>
                <a:gd name="T34" fmla="*/ 3490 w 3500"/>
                <a:gd name="T35" fmla="*/ 1154 h 3185"/>
                <a:gd name="T36" fmla="*/ 3500 w 3500"/>
                <a:gd name="T37" fmla="*/ 1189 h 3185"/>
                <a:gd name="T38" fmla="*/ 3498 w 3500"/>
                <a:gd name="T39" fmla="*/ 3134 h 3185"/>
                <a:gd name="T40" fmla="*/ 3480 w 3500"/>
                <a:gd name="T41" fmla="*/ 3165 h 3185"/>
                <a:gd name="T42" fmla="*/ 3449 w 3500"/>
                <a:gd name="T43" fmla="*/ 3183 h 3185"/>
                <a:gd name="T44" fmla="*/ 70 w 3500"/>
                <a:gd name="T45" fmla="*/ 3185 h 3185"/>
                <a:gd name="T46" fmla="*/ 35 w 3500"/>
                <a:gd name="T47" fmla="*/ 3175 h 3185"/>
                <a:gd name="T48" fmla="*/ 10 w 3500"/>
                <a:gd name="T49" fmla="*/ 3150 h 3185"/>
                <a:gd name="T50" fmla="*/ 0 w 3500"/>
                <a:gd name="T51" fmla="*/ 3115 h 3185"/>
                <a:gd name="T52" fmla="*/ 2 w 3500"/>
                <a:gd name="T53" fmla="*/ 1171 h 3185"/>
                <a:gd name="T54" fmla="*/ 20 w 3500"/>
                <a:gd name="T55" fmla="*/ 1140 h 3185"/>
                <a:gd name="T56" fmla="*/ 51 w 3500"/>
                <a:gd name="T57" fmla="*/ 1122 h 3185"/>
                <a:gd name="T58" fmla="*/ 1376 w 3500"/>
                <a:gd name="T59" fmla="*/ 1119 h 3185"/>
                <a:gd name="T60" fmla="*/ 365 w 3500"/>
                <a:gd name="T61" fmla="*/ 104 h 3185"/>
                <a:gd name="T62" fmla="*/ 355 w 3500"/>
                <a:gd name="T63" fmla="*/ 70 h 3185"/>
                <a:gd name="T64" fmla="*/ 365 w 3500"/>
                <a:gd name="T65" fmla="*/ 35 h 3185"/>
                <a:gd name="T66" fmla="*/ 391 w 3500"/>
                <a:gd name="T67" fmla="*/ 10 h 3185"/>
                <a:gd name="T68" fmla="*/ 425 w 3500"/>
                <a:gd name="T69" fmla="*/ 0 h 3185"/>
                <a:gd name="T70" fmla="*/ 459 w 3500"/>
                <a:gd name="T71" fmla="*/ 10 h 3185"/>
                <a:gd name="T72" fmla="*/ 1573 w 3500"/>
                <a:gd name="T73" fmla="*/ 1119 h 3185"/>
                <a:gd name="T74" fmla="*/ 3029 w 3500"/>
                <a:gd name="T75" fmla="*/ 20 h 3185"/>
                <a:gd name="T76" fmla="*/ 3061 w 3500"/>
                <a:gd name="T77" fmla="*/ 2 h 3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00" h="3185">
                  <a:moveTo>
                    <a:pt x="139" y="1259"/>
                  </a:moveTo>
                  <a:lnTo>
                    <a:pt x="139" y="3046"/>
                  </a:lnTo>
                  <a:lnTo>
                    <a:pt x="3361" y="3046"/>
                  </a:lnTo>
                  <a:lnTo>
                    <a:pt x="3361" y="1259"/>
                  </a:lnTo>
                  <a:lnTo>
                    <a:pt x="1988" y="1259"/>
                  </a:lnTo>
                  <a:lnTo>
                    <a:pt x="1799" y="1447"/>
                  </a:lnTo>
                  <a:lnTo>
                    <a:pt x="1784" y="1458"/>
                  </a:lnTo>
                  <a:lnTo>
                    <a:pt x="1768" y="1465"/>
                  </a:lnTo>
                  <a:lnTo>
                    <a:pt x="1749" y="1468"/>
                  </a:lnTo>
                  <a:lnTo>
                    <a:pt x="1732" y="1465"/>
                  </a:lnTo>
                  <a:lnTo>
                    <a:pt x="1716" y="1458"/>
                  </a:lnTo>
                  <a:lnTo>
                    <a:pt x="1701" y="1447"/>
                  </a:lnTo>
                  <a:lnTo>
                    <a:pt x="1690" y="1433"/>
                  </a:lnTo>
                  <a:lnTo>
                    <a:pt x="1682" y="1416"/>
                  </a:lnTo>
                  <a:lnTo>
                    <a:pt x="1680" y="1398"/>
                  </a:lnTo>
                  <a:lnTo>
                    <a:pt x="1682" y="1381"/>
                  </a:lnTo>
                  <a:lnTo>
                    <a:pt x="1690" y="1364"/>
                  </a:lnTo>
                  <a:lnTo>
                    <a:pt x="1701" y="1349"/>
                  </a:lnTo>
                  <a:lnTo>
                    <a:pt x="1791" y="1259"/>
                  </a:lnTo>
                  <a:lnTo>
                    <a:pt x="139" y="1259"/>
                  </a:lnTo>
                  <a:close/>
                  <a:moveTo>
                    <a:pt x="3078" y="0"/>
                  </a:moveTo>
                  <a:lnTo>
                    <a:pt x="3096" y="2"/>
                  </a:lnTo>
                  <a:lnTo>
                    <a:pt x="3113" y="10"/>
                  </a:lnTo>
                  <a:lnTo>
                    <a:pt x="3128" y="20"/>
                  </a:lnTo>
                  <a:lnTo>
                    <a:pt x="3138" y="35"/>
                  </a:lnTo>
                  <a:lnTo>
                    <a:pt x="3146" y="52"/>
                  </a:lnTo>
                  <a:lnTo>
                    <a:pt x="3148" y="70"/>
                  </a:lnTo>
                  <a:lnTo>
                    <a:pt x="3146" y="88"/>
                  </a:lnTo>
                  <a:lnTo>
                    <a:pt x="3138" y="104"/>
                  </a:lnTo>
                  <a:lnTo>
                    <a:pt x="3128" y="119"/>
                  </a:lnTo>
                  <a:lnTo>
                    <a:pt x="2128" y="1119"/>
                  </a:lnTo>
                  <a:lnTo>
                    <a:pt x="3430" y="1119"/>
                  </a:lnTo>
                  <a:lnTo>
                    <a:pt x="3449" y="1122"/>
                  </a:lnTo>
                  <a:lnTo>
                    <a:pt x="3465" y="1128"/>
                  </a:lnTo>
                  <a:lnTo>
                    <a:pt x="3480" y="1140"/>
                  </a:lnTo>
                  <a:lnTo>
                    <a:pt x="3490" y="1154"/>
                  </a:lnTo>
                  <a:lnTo>
                    <a:pt x="3498" y="1171"/>
                  </a:lnTo>
                  <a:lnTo>
                    <a:pt x="3500" y="1189"/>
                  </a:lnTo>
                  <a:lnTo>
                    <a:pt x="3500" y="3115"/>
                  </a:lnTo>
                  <a:lnTo>
                    <a:pt x="3498" y="3134"/>
                  </a:lnTo>
                  <a:lnTo>
                    <a:pt x="3490" y="3150"/>
                  </a:lnTo>
                  <a:lnTo>
                    <a:pt x="3480" y="3165"/>
                  </a:lnTo>
                  <a:lnTo>
                    <a:pt x="3465" y="3175"/>
                  </a:lnTo>
                  <a:lnTo>
                    <a:pt x="3449" y="3183"/>
                  </a:lnTo>
                  <a:lnTo>
                    <a:pt x="3430" y="3185"/>
                  </a:lnTo>
                  <a:lnTo>
                    <a:pt x="70" y="3185"/>
                  </a:lnTo>
                  <a:lnTo>
                    <a:pt x="51" y="3183"/>
                  </a:lnTo>
                  <a:lnTo>
                    <a:pt x="35" y="3175"/>
                  </a:lnTo>
                  <a:lnTo>
                    <a:pt x="20" y="3165"/>
                  </a:lnTo>
                  <a:lnTo>
                    <a:pt x="10" y="3150"/>
                  </a:lnTo>
                  <a:lnTo>
                    <a:pt x="2" y="3134"/>
                  </a:lnTo>
                  <a:lnTo>
                    <a:pt x="0" y="3115"/>
                  </a:lnTo>
                  <a:lnTo>
                    <a:pt x="0" y="1189"/>
                  </a:lnTo>
                  <a:lnTo>
                    <a:pt x="2" y="1171"/>
                  </a:lnTo>
                  <a:lnTo>
                    <a:pt x="10" y="1154"/>
                  </a:lnTo>
                  <a:lnTo>
                    <a:pt x="20" y="1140"/>
                  </a:lnTo>
                  <a:lnTo>
                    <a:pt x="35" y="1128"/>
                  </a:lnTo>
                  <a:lnTo>
                    <a:pt x="51" y="1122"/>
                  </a:lnTo>
                  <a:lnTo>
                    <a:pt x="70" y="1119"/>
                  </a:lnTo>
                  <a:lnTo>
                    <a:pt x="1376" y="1119"/>
                  </a:lnTo>
                  <a:lnTo>
                    <a:pt x="377" y="119"/>
                  </a:lnTo>
                  <a:lnTo>
                    <a:pt x="365" y="104"/>
                  </a:lnTo>
                  <a:lnTo>
                    <a:pt x="357" y="88"/>
                  </a:lnTo>
                  <a:lnTo>
                    <a:pt x="355" y="70"/>
                  </a:lnTo>
                  <a:lnTo>
                    <a:pt x="357" y="52"/>
                  </a:lnTo>
                  <a:lnTo>
                    <a:pt x="365" y="35"/>
                  </a:lnTo>
                  <a:lnTo>
                    <a:pt x="377" y="20"/>
                  </a:lnTo>
                  <a:lnTo>
                    <a:pt x="391" y="10"/>
                  </a:lnTo>
                  <a:lnTo>
                    <a:pt x="407" y="2"/>
                  </a:lnTo>
                  <a:lnTo>
                    <a:pt x="425" y="0"/>
                  </a:lnTo>
                  <a:lnTo>
                    <a:pt x="443" y="2"/>
                  </a:lnTo>
                  <a:lnTo>
                    <a:pt x="459" y="10"/>
                  </a:lnTo>
                  <a:lnTo>
                    <a:pt x="474" y="20"/>
                  </a:lnTo>
                  <a:lnTo>
                    <a:pt x="1573" y="1119"/>
                  </a:lnTo>
                  <a:lnTo>
                    <a:pt x="1930" y="1119"/>
                  </a:lnTo>
                  <a:lnTo>
                    <a:pt x="3029" y="20"/>
                  </a:lnTo>
                  <a:lnTo>
                    <a:pt x="3044" y="10"/>
                  </a:lnTo>
                  <a:lnTo>
                    <a:pt x="3061" y="2"/>
                  </a:lnTo>
                  <a:lnTo>
                    <a:pt x="30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418"/>
            <p:cNvSpPr>
              <a:spLocks noEditPoints="1"/>
            </p:cNvSpPr>
            <p:nvPr/>
          </p:nvSpPr>
          <p:spPr bwMode="auto">
            <a:xfrm>
              <a:off x="4479926" y="4498975"/>
              <a:ext cx="144463" cy="204788"/>
            </a:xfrm>
            <a:custGeom>
              <a:avLst/>
              <a:gdLst>
                <a:gd name="T0" fmla="*/ 500 w 907"/>
                <a:gd name="T1" fmla="*/ 460 h 1295"/>
                <a:gd name="T2" fmla="*/ 401 w 907"/>
                <a:gd name="T3" fmla="*/ 514 h 1295"/>
                <a:gd name="T4" fmla="*/ 266 w 907"/>
                <a:gd name="T5" fmla="*/ 559 h 1295"/>
                <a:gd name="T6" fmla="*/ 176 w 907"/>
                <a:gd name="T7" fmla="*/ 895 h 1295"/>
                <a:gd name="T8" fmla="*/ 209 w 907"/>
                <a:gd name="T9" fmla="*/ 1009 h 1295"/>
                <a:gd name="T10" fmla="*/ 285 w 907"/>
                <a:gd name="T11" fmla="*/ 1098 h 1295"/>
                <a:gd name="T12" fmla="*/ 395 w 907"/>
                <a:gd name="T13" fmla="*/ 1148 h 1295"/>
                <a:gd name="T14" fmla="*/ 512 w 907"/>
                <a:gd name="T15" fmla="*/ 1148 h 1295"/>
                <a:gd name="T16" fmla="*/ 622 w 907"/>
                <a:gd name="T17" fmla="*/ 1098 h 1295"/>
                <a:gd name="T18" fmla="*/ 699 w 907"/>
                <a:gd name="T19" fmla="*/ 1009 h 1295"/>
                <a:gd name="T20" fmla="*/ 731 w 907"/>
                <a:gd name="T21" fmla="*/ 895 h 1295"/>
                <a:gd name="T22" fmla="*/ 668 w 907"/>
                <a:gd name="T23" fmla="*/ 488 h 1295"/>
                <a:gd name="T24" fmla="*/ 575 w 907"/>
                <a:gd name="T25" fmla="*/ 444 h 1295"/>
                <a:gd name="T26" fmla="*/ 633 w 907"/>
                <a:gd name="T27" fmla="*/ 313 h 1295"/>
                <a:gd name="T28" fmla="*/ 657 w 907"/>
                <a:gd name="T29" fmla="*/ 331 h 1295"/>
                <a:gd name="T30" fmla="*/ 694 w 907"/>
                <a:gd name="T31" fmla="*/ 349 h 1295"/>
                <a:gd name="T32" fmla="*/ 766 w 907"/>
                <a:gd name="T33" fmla="*/ 372 h 1295"/>
                <a:gd name="T34" fmla="*/ 762 w 907"/>
                <a:gd name="T35" fmla="*/ 282 h 1295"/>
                <a:gd name="T36" fmla="*/ 715 w 907"/>
                <a:gd name="T37" fmla="*/ 200 h 1295"/>
                <a:gd name="T38" fmla="*/ 333 w 907"/>
                <a:gd name="T39" fmla="*/ 140 h 1295"/>
                <a:gd name="T40" fmla="*/ 242 w 907"/>
                <a:gd name="T41" fmla="*/ 162 h 1295"/>
                <a:gd name="T42" fmla="*/ 172 w 907"/>
                <a:gd name="T43" fmla="*/ 226 h 1295"/>
                <a:gd name="T44" fmla="*/ 140 w 907"/>
                <a:gd name="T45" fmla="*/ 313 h 1295"/>
                <a:gd name="T46" fmla="*/ 198 w 907"/>
                <a:gd name="T47" fmla="*/ 431 h 1295"/>
                <a:gd name="T48" fmla="*/ 326 w 907"/>
                <a:gd name="T49" fmla="*/ 396 h 1295"/>
                <a:gd name="T50" fmla="*/ 414 w 907"/>
                <a:gd name="T51" fmla="*/ 351 h 1295"/>
                <a:gd name="T52" fmla="*/ 469 w 907"/>
                <a:gd name="T53" fmla="*/ 308 h 1295"/>
                <a:gd name="T54" fmla="*/ 496 w 907"/>
                <a:gd name="T55" fmla="*/ 276 h 1295"/>
                <a:gd name="T56" fmla="*/ 333 w 907"/>
                <a:gd name="T57" fmla="*/ 140 h 1295"/>
                <a:gd name="T58" fmla="*/ 613 w 907"/>
                <a:gd name="T59" fmla="*/ 2 h 1295"/>
                <a:gd name="T60" fmla="*/ 724 w 907"/>
                <a:gd name="T61" fmla="*/ 36 h 1295"/>
                <a:gd name="T62" fmla="*/ 817 w 907"/>
                <a:gd name="T63" fmla="*/ 105 h 1295"/>
                <a:gd name="T64" fmla="*/ 880 w 907"/>
                <a:gd name="T65" fmla="*/ 203 h 1295"/>
                <a:gd name="T66" fmla="*/ 907 w 907"/>
                <a:gd name="T67" fmla="*/ 315 h 1295"/>
                <a:gd name="T68" fmla="*/ 899 w 907"/>
                <a:gd name="T69" fmla="*/ 464 h 1295"/>
                <a:gd name="T70" fmla="*/ 854 w 907"/>
                <a:gd name="T71" fmla="*/ 997 h 1295"/>
                <a:gd name="T72" fmla="*/ 793 w 907"/>
                <a:gd name="T73" fmla="*/ 1120 h 1295"/>
                <a:gd name="T74" fmla="*/ 695 w 907"/>
                <a:gd name="T75" fmla="*/ 1217 h 1295"/>
                <a:gd name="T76" fmla="*/ 577 w 907"/>
                <a:gd name="T77" fmla="*/ 1275 h 1295"/>
                <a:gd name="T78" fmla="*/ 454 w 907"/>
                <a:gd name="T79" fmla="*/ 1295 h 1295"/>
                <a:gd name="T80" fmla="*/ 330 w 907"/>
                <a:gd name="T81" fmla="*/ 1275 h 1295"/>
                <a:gd name="T82" fmla="*/ 212 w 907"/>
                <a:gd name="T83" fmla="*/ 1217 h 1295"/>
                <a:gd name="T84" fmla="*/ 114 w 907"/>
                <a:gd name="T85" fmla="*/ 1120 h 1295"/>
                <a:gd name="T86" fmla="*/ 53 w 907"/>
                <a:gd name="T87" fmla="*/ 997 h 1295"/>
                <a:gd name="T88" fmla="*/ 12 w 907"/>
                <a:gd name="T89" fmla="*/ 518 h 1295"/>
                <a:gd name="T90" fmla="*/ 0 w 907"/>
                <a:gd name="T91" fmla="*/ 315 h 1295"/>
                <a:gd name="T92" fmla="*/ 27 w 907"/>
                <a:gd name="T93" fmla="*/ 203 h 1295"/>
                <a:gd name="T94" fmla="*/ 90 w 907"/>
                <a:gd name="T95" fmla="*/ 105 h 1295"/>
                <a:gd name="T96" fmla="*/ 183 w 907"/>
                <a:gd name="T97" fmla="*/ 36 h 1295"/>
                <a:gd name="T98" fmla="*/ 294 w 907"/>
                <a:gd name="T99" fmla="*/ 2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07" h="1295">
                  <a:moveTo>
                    <a:pt x="547" y="423"/>
                  </a:moveTo>
                  <a:lnTo>
                    <a:pt x="525" y="442"/>
                  </a:lnTo>
                  <a:lnTo>
                    <a:pt x="500" y="460"/>
                  </a:lnTo>
                  <a:lnTo>
                    <a:pt x="470" y="478"/>
                  </a:lnTo>
                  <a:lnTo>
                    <a:pt x="437" y="497"/>
                  </a:lnTo>
                  <a:lnTo>
                    <a:pt x="401" y="514"/>
                  </a:lnTo>
                  <a:lnTo>
                    <a:pt x="361" y="530"/>
                  </a:lnTo>
                  <a:lnTo>
                    <a:pt x="315" y="545"/>
                  </a:lnTo>
                  <a:lnTo>
                    <a:pt x="266" y="559"/>
                  </a:lnTo>
                  <a:lnTo>
                    <a:pt x="213" y="569"/>
                  </a:lnTo>
                  <a:lnTo>
                    <a:pt x="155" y="578"/>
                  </a:lnTo>
                  <a:lnTo>
                    <a:pt x="176" y="895"/>
                  </a:lnTo>
                  <a:lnTo>
                    <a:pt x="181" y="935"/>
                  </a:lnTo>
                  <a:lnTo>
                    <a:pt x="192" y="973"/>
                  </a:lnTo>
                  <a:lnTo>
                    <a:pt x="209" y="1009"/>
                  </a:lnTo>
                  <a:lnTo>
                    <a:pt x="230" y="1042"/>
                  </a:lnTo>
                  <a:lnTo>
                    <a:pt x="256" y="1072"/>
                  </a:lnTo>
                  <a:lnTo>
                    <a:pt x="285" y="1098"/>
                  </a:lnTo>
                  <a:lnTo>
                    <a:pt x="319" y="1121"/>
                  </a:lnTo>
                  <a:lnTo>
                    <a:pt x="356" y="1138"/>
                  </a:lnTo>
                  <a:lnTo>
                    <a:pt x="395" y="1148"/>
                  </a:lnTo>
                  <a:lnTo>
                    <a:pt x="434" y="1155"/>
                  </a:lnTo>
                  <a:lnTo>
                    <a:pt x="473" y="1155"/>
                  </a:lnTo>
                  <a:lnTo>
                    <a:pt x="512" y="1148"/>
                  </a:lnTo>
                  <a:lnTo>
                    <a:pt x="551" y="1138"/>
                  </a:lnTo>
                  <a:lnTo>
                    <a:pt x="588" y="1121"/>
                  </a:lnTo>
                  <a:lnTo>
                    <a:pt x="622" y="1098"/>
                  </a:lnTo>
                  <a:lnTo>
                    <a:pt x="651" y="1072"/>
                  </a:lnTo>
                  <a:lnTo>
                    <a:pt x="678" y="1042"/>
                  </a:lnTo>
                  <a:lnTo>
                    <a:pt x="699" y="1009"/>
                  </a:lnTo>
                  <a:lnTo>
                    <a:pt x="715" y="973"/>
                  </a:lnTo>
                  <a:lnTo>
                    <a:pt x="726" y="935"/>
                  </a:lnTo>
                  <a:lnTo>
                    <a:pt x="731" y="895"/>
                  </a:lnTo>
                  <a:lnTo>
                    <a:pt x="756" y="513"/>
                  </a:lnTo>
                  <a:lnTo>
                    <a:pt x="709" y="500"/>
                  </a:lnTo>
                  <a:lnTo>
                    <a:pt x="668" y="488"/>
                  </a:lnTo>
                  <a:lnTo>
                    <a:pt x="634" y="475"/>
                  </a:lnTo>
                  <a:lnTo>
                    <a:pt x="607" y="462"/>
                  </a:lnTo>
                  <a:lnTo>
                    <a:pt x="575" y="444"/>
                  </a:lnTo>
                  <a:lnTo>
                    <a:pt x="547" y="423"/>
                  </a:lnTo>
                  <a:close/>
                  <a:moveTo>
                    <a:pt x="685" y="175"/>
                  </a:moveTo>
                  <a:lnTo>
                    <a:pt x="633" y="313"/>
                  </a:lnTo>
                  <a:lnTo>
                    <a:pt x="639" y="318"/>
                  </a:lnTo>
                  <a:lnTo>
                    <a:pt x="646" y="323"/>
                  </a:lnTo>
                  <a:lnTo>
                    <a:pt x="657" y="331"/>
                  </a:lnTo>
                  <a:lnTo>
                    <a:pt x="671" y="339"/>
                  </a:lnTo>
                  <a:lnTo>
                    <a:pt x="680" y="344"/>
                  </a:lnTo>
                  <a:lnTo>
                    <a:pt x="694" y="349"/>
                  </a:lnTo>
                  <a:lnTo>
                    <a:pt x="712" y="355"/>
                  </a:lnTo>
                  <a:lnTo>
                    <a:pt x="735" y="363"/>
                  </a:lnTo>
                  <a:lnTo>
                    <a:pt x="766" y="372"/>
                  </a:lnTo>
                  <a:lnTo>
                    <a:pt x="767" y="345"/>
                  </a:lnTo>
                  <a:lnTo>
                    <a:pt x="767" y="313"/>
                  </a:lnTo>
                  <a:lnTo>
                    <a:pt x="762" y="282"/>
                  </a:lnTo>
                  <a:lnTo>
                    <a:pt x="751" y="253"/>
                  </a:lnTo>
                  <a:lnTo>
                    <a:pt x="735" y="226"/>
                  </a:lnTo>
                  <a:lnTo>
                    <a:pt x="715" y="200"/>
                  </a:lnTo>
                  <a:lnTo>
                    <a:pt x="701" y="187"/>
                  </a:lnTo>
                  <a:lnTo>
                    <a:pt x="685" y="175"/>
                  </a:lnTo>
                  <a:close/>
                  <a:moveTo>
                    <a:pt x="333" y="140"/>
                  </a:moveTo>
                  <a:lnTo>
                    <a:pt x="301" y="142"/>
                  </a:lnTo>
                  <a:lnTo>
                    <a:pt x="271" y="150"/>
                  </a:lnTo>
                  <a:lnTo>
                    <a:pt x="242" y="162"/>
                  </a:lnTo>
                  <a:lnTo>
                    <a:pt x="215" y="179"/>
                  </a:lnTo>
                  <a:lnTo>
                    <a:pt x="192" y="200"/>
                  </a:lnTo>
                  <a:lnTo>
                    <a:pt x="172" y="226"/>
                  </a:lnTo>
                  <a:lnTo>
                    <a:pt x="157" y="253"/>
                  </a:lnTo>
                  <a:lnTo>
                    <a:pt x="146" y="282"/>
                  </a:lnTo>
                  <a:lnTo>
                    <a:pt x="140" y="313"/>
                  </a:lnTo>
                  <a:lnTo>
                    <a:pt x="140" y="345"/>
                  </a:lnTo>
                  <a:lnTo>
                    <a:pt x="146" y="439"/>
                  </a:lnTo>
                  <a:lnTo>
                    <a:pt x="198" y="431"/>
                  </a:lnTo>
                  <a:lnTo>
                    <a:pt x="245" y="421"/>
                  </a:lnTo>
                  <a:lnTo>
                    <a:pt x="288" y="408"/>
                  </a:lnTo>
                  <a:lnTo>
                    <a:pt x="326" y="396"/>
                  </a:lnTo>
                  <a:lnTo>
                    <a:pt x="360" y="381"/>
                  </a:lnTo>
                  <a:lnTo>
                    <a:pt x="388" y="366"/>
                  </a:lnTo>
                  <a:lnTo>
                    <a:pt x="414" y="351"/>
                  </a:lnTo>
                  <a:lnTo>
                    <a:pt x="436" y="335"/>
                  </a:lnTo>
                  <a:lnTo>
                    <a:pt x="454" y="321"/>
                  </a:lnTo>
                  <a:lnTo>
                    <a:pt x="469" y="308"/>
                  </a:lnTo>
                  <a:lnTo>
                    <a:pt x="482" y="295"/>
                  </a:lnTo>
                  <a:lnTo>
                    <a:pt x="490" y="284"/>
                  </a:lnTo>
                  <a:lnTo>
                    <a:pt x="496" y="276"/>
                  </a:lnTo>
                  <a:lnTo>
                    <a:pt x="501" y="270"/>
                  </a:lnTo>
                  <a:lnTo>
                    <a:pt x="549" y="140"/>
                  </a:lnTo>
                  <a:lnTo>
                    <a:pt x="333" y="140"/>
                  </a:lnTo>
                  <a:close/>
                  <a:moveTo>
                    <a:pt x="333" y="0"/>
                  </a:moveTo>
                  <a:lnTo>
                    <a:pt x="575" y="0"/>
                  </a:lnTo>
                  <a:lnTo>
                    <a:pt x="613" y="2"/>
                  </a:lnTo>
                  <a:lnTo>
                    <a:pt x="651" y="10"/>
                  </a:lnTo>
                  <a:lnTo>
                    <a:pt x="688" y="20"/>
                  </a:lnTo>
                  <a:lnTo>
                    <a:pt x="724" y="36"/>
                  </a:lnTo>
                  <a:lnTo>
                    <a:pt x="757" y="55"/>
                  </a:lnTo>
                  <a:lnTo>
                    <a:pt x="789" y="79"/>
                  </a:lnTo>
                  <a:lnTo>
                    <a:pt x="817" y="105"/>
                  </a:lnTo>
                  <a:lnTo>
                    <a:pt x="842" y="136"/>
                  </a:lnTo>
                  <a:lnTo>
                    <a:pt x="863" y="168"/>
                  </a:lnTo>
                  <a:lnTo>
                    <a:pt x="880" y="203"/>
                  </a:lnTo>
                  <a:lnTo>
                    <a:pt x="893" y="239"/>
                  </a:lnTo>
                  <a:lnTo>
                    <a:pt x="903" y="277"/>
                  </a:lnTo>
                  <a:lnTo>
                    <a:pt x="907" y="315"/>
                  </a:lnTo>
                  <a:lnTo>
                    <a:pt x="906" y="354"/>
                  </a:lnTo>
                  <a:lnTo>
                    <a:pt x="899" y="464"/>
                  </a:lnTo>
                  <a:lnTo>
                    <a:pt x="899" y="464"/>
                  </a:lnTo>
                  <a:lnTo>
                    <a:pt x="871" y="903"/>
                  </a:lnTo>
                  <a:lnTo>
                    <a:pt x="864" y="951"/>
                  </a:lnTo>
                  <a:lnTo>
                    <a:pt x="854" y="997"/>
                  </a:lnTo>
                  <a:lnTo>
                    <a:pt x="838" y="1040"/>
                  </a:lnTo>
                  <a:lnTo>
                    <a:pt x="818" y="1081"/>
                  </a:lnTo>
                  <a:lnTo>
                    <a:pt x="793" y="1120"/>
                  </a:lnTo>
                  <a:lnTo>
                    <a:pt x="765" y="1156"/>
                  </a:lnTo>
                  <a:lnTo>
                    <a:pt x="732" y="1189"/>
                  </a:lnTo>
                  <a:lnTo>
                    <a:pt x="695" y="1217"/>
                  </a:lnTo>
                  <a:lnTo>
                    <a:pt x="654" y="1243"/>
                  </a:lnTo>
                  <a:lnTo>
                    <a:pt x="616" y="1262"/>
                  </a:lnTo>
                  <a:lnTo>
                    <a:pt x="577" y="1275"/>
                  </a:lnTo>
                  <a:lnTo>
                    <a:pt x="536" y="1286"/>
                  </a:lnTo>
                  <a:lnTo>
                    <a:pt x="495" y="1292"/>
                  </a:lnTo>
                  <a:lnTo>
                    <a:pt x="454" y="1295"/>
                  </a:lnTo>
                  <a:lnTo>
                    <a:pt x="413" y="1292"/>
                  </a:lnTo>
                  <a:lnTo>
                    <a:pt x="371" y="1286"/>
                  </a:lnTo>
                  <a:lnTo>
                    <a:pt x="330" y="1275"/>
                  </a:lnTo>
                  <a:lnTo>
                    <a:pt x="291" y="1262"/>
                  </a:lnTo>
                  <a:lnTo>
                    <a:pt x="253" y="1243"/>
                  </a:lnTo>
                  <a:lnTo>
                    <a:pt x="212" y="1217"/>
                  </a:lnTo>
                  <a:lnTo>
                    <a:pt x="175" y="1189"/>
                  </a:lnTo>
                  <a:lnTo>
                    <a:pt x="142" y="1156"/>
                  </a:lnTo>
                  <a:lnTo>
                    <a:pt x="114" y="1120"/>
                  </a:lnTo>
                  <a:lnTo>
                    <a:pt x="89" y="1081"/>
                  </a:lnTo>
                  <a:lnTo>
                    <a:pt x="69" y="1040"/>
                  </a:lnTo>
                  <a:lnTo>
                    <a:pt x="53" y="997"/>
                  </a:lnTo>
                  <a:lnTo>
                    <a:pt x="43" y="951"/>
                  </a:lnTo>
                  <a:lnTo>
                    <a:pt x="36" y="903"/>
                  </a:lnTo>
                  <a:lnTo>
                    <a:pt x="12" y="518"/>
                  </a:lnTo>
                  <a:lnTo>
                    <a:pt x="12" y="518"/>
                  </a:lnTo>
                  <a:lnTo>
                    <a:pt x="1" y="354"/>
                  </a:lnTo>
                  <a:lnTo>
                    <a:pt x="0" y="315"/>
                  </a:lnTo>
                  <a:lnTo>
                    <a:pt x="5" y="277"/>
                  </a:lnTo>
                  <a:lnTo>
                    <a:pt x="14" y="239"/>
                  </a:lnTo>
                  <a:lnTo>
                    <a:pt x="27" y="203"/>
                  </a:lnTo>
                  <a:lnTo>
                    <a:pt x="44" y="168"/>
                  </a:lnTo>
                  <a:lnTo>
                    <a:pt x="65" y="136"/>
                  </a:lnTo>
                  <a:lnTo>
                    <a:pt x="90" y="105"/>
                  </a:lnTo>
                  <a:lnTo>
                    <a:pt x="118" y="79"/>
                  </a:lnTo>
                  <a:lnTo>
                    <a:pt x="150" y="55"/>
                  </a:lnTo>
                  <a:lnTo>
                    <a:pt x="183" y="36"/>
                  </a:lnTo>
                  <a:lnTo>
                    <a:pt x="219" y="20"/>
                  </a:lnTo>
                  <a:lnTo>
                    <a:pt x="256" y="10"/>
                  </a:lnTo>
                  <a:lnTo>
                    <a:pt x="294" y="2"/>
                  </a:lnTo>
                  <a:lnTo>
                    <a:pt x="3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419"/>
            <p:cNvSpPr>
              <a:spLocks/>
            </p:cNvSpPr>
            <p:nvPr/>
          </p:nvSpPr>
          <p:spPr bwMode="auto">
            <a:xfrm>
              <a:off x="4873626" y="4524375"/>
              <a:ext cx="31750" cy="20638"/>
            </a:xfrm>
            <a:custGeom>
              <a:avLst/>
              <a:gdLst>
                <a:gd name="T0" fmla="*/ 68 w 201"/>
                <a:gd name="T1" fmla="*/ 0 h 139"/>
                <a:gd name="T2" fmla="*/ 132 w 201"/>
                <a:gd name="T3" fmla="*/ 0 h 139"/>
                <a:gd name="T4" fmla="*/ 150 w 201"/>
                <a:gd name="T5" fmla="*/ 2 h 139"/>
                <a:gd name="T6" fmla="*/ 167 w 201"/>
                <a:gd name="T7" fmla="*/ 10 h 139"/>
                <a:gd name="T8" fmla="*/ 181 w 201"/>
                <a:gd name="T9" fmla="*/ 20 h 139"/>
                <a:gd name="T10" fmla="*/ 192 w 201"/>
                <a:gd name="T11" fmla="*/ 34 h 139"/>
                <a:gd name="T12" fmla="*/ 199 w 201"/>
                <a:gd name="T13" fmla="*/ 51 h 139"/>
                <a:gd name="T14" fmla="*/ 201 w 201"/>
                <a:gd name="T15" fmla="*/ 69 h 139"/>
                <a:gd name="T16" fmla="*/ 199 w 201"/>
                <a:gd name="T17" fmla="*/ 88 h 139"/>
                <a:gd name="T18" fmla="*/ 192 w 201"/>
                <a:gd name="T19" fmla="*/ 105 h 139"/>
                <a:gd name="T20" fmla="*/ 181 w 201"/>
                <a:gd name="T21" fmla="*/ 119 h 139"/>
                <a:gd name="T22" fmla="*/ 167 w 201"/>
                <a:gd name="T23" fmla="*/ 129 h 139"/>
                <a:gd name="T24" fmla="*/ 150 w 201"/>
                <a:gd name="T25" fmla="*/ 137 h 139"/>
                <a:gd name="T26" fmla="*/ 132 w 201"/>
                <a:gd name="T27" fmla="*/ 139 h 139"/>
                <a:gd name="T28" fmla="*/ 68 w 201"/>
                <a:gd name="T29" fmla="*/ 139 h 139"/>
                <a:gd name="T30" fmla="*/ 50 w 201"/>
                <a:gd name="T31" fmla="*/ 137 h 139"/>
                <a:gd name="T32" fmla="*/ 33 w 201"/>
                <a:gd name="T33" fmla="*/ 129 h 139"/>
                <a:gd name="T34" fmla="*/ 20 w 201"/>
                <a:gd name="T35" fmla="*/ 119 h 139"/>
                <a:gd name="T36" fmla="*/ 9 w 201"/>
                <a:gd name="T37" fmla="*/ 105 h 139"/>
                <a:gd name="T38" fmla="*/ 2 w 201"/>
                <a:gd name="T39" fmla="*/ 88 h 139"/>
                <a:gd name="T40" fmla="*/ 0 w 201"/>
                <a:gd name="T41" fmla="*/ 69 h 139"/>
                <a:gd name="T42" fmla="*/ 2 w 201"/>
                <a:gd name="T43" fmla="*/ 51 h 139"/>
                <a:gd name="T44" fmla="*/ 9 w 201"/>
                <a:gd name="T45" fmla="*/ 34 h 139"/>
                <a:gd name="T46" fmla="*/ 20 w 201"/>
                <a:gd name="T47" fmla="*/ 20 h 139"/>
                <a:gd name="T48" fmla="*/ 33 w 201"/>
                <a:gd name="T49" fmla="*/ 10 h 139"/>
                <a:gd name="T50" fmla="*/ 50 w 201"/>
                <a:gd name="T51" fmla="*/ 2 h 139"/>
                <a:gd name="T52" fmla="*/ 68 w 20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1" h="139">
                  <a:moveTo>
                    <a:pt x="68" y="0"/>
                  </a:moveTo>
                  <a:lnTo>
                    <a:pt x="132" y="0"/>
                  </a:lnTo>
                  <a:lnTo>
                    <a:pt x="150" y="2"/>
                  </a:lnTo>
                  <a:lnTo>
                    <a:pt x="167" y="10"/>
                  </a:lnTo>
                  <a:lnTo>
                    <a:pt x="181" y="20"/>
                  </a:lnTo>
                  <a:lnTo>
                    <a:pt x="192" y="34"/>
                  </a:lnTo>
                  <a:lnTo>
                    <a:pt x="199" y="51"/>
                  </a:lnTo>
                  <a:lnTo>
                    <a:pt x="201" y="69"/>
                  </a:lnTo>
                  <a:lnTo>
                    <a:pt x="199" y="88"/>
                  </a:lnTo>
                  <a:lnTo>
                    <a:pt x="192" y="105"/>
                  </a:lnTo>
                  <a:lnTo>
                    <a:pt x="181" y="119"/>
                  </a:lnTo>
                  <a:lnTo>
                    <a:pt x="167" y="129"/>
                  </a:lnTo>
                  <a:lnTo>
                    <a:pt x="150" y="137"/>
                  </a:lnTo>
                  <a:lnTo>
                    <a:pt x="132" y="139"/>
                  </a:lnTo>
                  <a:lnTo>
                    <a:pt x="68" y="139"/>
                  </a:lnTo>
                  <a:lnTo>
                    <a:pt x="50" y="137"/>
                  </a:lnTo>
                  <a:lnTo>
                    <a:pt x="33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10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420"/>
            <p:cNvSpPr>
              <a:spLocks/>
            </p:cNvSpPr>
            <p:nvPr/>
          </p:nvSpPr>
          <p:spPr bwMode="auto">
            <a:xfrm>
              <a:off x="4675188" y="4524375"/>
              <a:ext cx="182563" cy="20638"/>
            </a:xfrm>
            <a:custGeom>
              <a:avLst/>
              <a:gdLst>
                <a:gd name="T0" fmla="*/ 70 w 1151"/>
                <a:gd name="T1" fmla="*/ 0 h 139"/>
                <a:gd name="T2" fmla="*/ 1081 w 1151"/>
                <a:gd name="T3" fmla="*/ 0 h 139"/>
                <a:gd name="T4" fmla="*/ 1099 w 1151"/>
                <a:gd name="T5" fmla="*/ 2 h 139"/>
                <a:gd name="T6" fmla="*/ 1116 w 1151"/>
                <a:gd name="T7" fmla="*/ 10 h 139"/>
                <a:gd name="T8" fmla="*/ 1130 w 1151"/>
                <a:gd name="T9" fmla="*/ 20 h 139"/>
                <a:gd name="T10" fmla="*/ 1141 w 1151"/>
                <a:gd name="T11" fmla="*/ 34 h 139"/>
                <a:gd name="T12" fmla="*/ 1148 w 1151"/>
                <a:gd name="T13" fmla="*/ 51 h 139"/>
                <a:gd name="T14" fmla="*/ 1151 w 1151"/>
                <a:gd name="T15" fmla="*/ 69 h 139"/>
                <a:gd name="T16" fmla="*/ 1148 w 1151"/>
                <a:gd name="T17" fmla="*/ 88 h 139"/>
                <a:gd name="T18" fmla="*/ 1141 w 1151"/>
                <a:gd name="T19" fmla="*/ 105 h 139"/>
                <a:gd name="T20" fmla="*/ 1130 w 1151"/>
                <a:gd name="T21" fmla="*/ 119 h 139"/>
                <a:gd name="T22" fmla="*/ 1116 w 1151"/>
                <a:gd name="T23" fmla="*/ 129 h 139"/>
                <a:gd name="T24" fmla="*/ 1099 w 1151"/>
                <a:gd name="T25" fmla="*/ 137 h 139"/>
                <a:gd name="T26" fmla="*/ 1081 w 1151"/>
                <a:gd name="T27" fmla="*/ 139 h 139"/>
                <a:gd name="T28" fmla="*/ 70 w 1151"/>
                <a:gd name="T29" fmla="*/ 139 h 139"/>
                <a:gd name="T30" fmla="*/ 51 w 1151"/>
                <a:gd name="T31" fmla="*/ 137 h 139"/>
                <a:gd name="T32" fmla="*/ 35 w 1151"/>
                <a:gd name="T33" fmla="*/ 129 h 139"/>
                <a:gd name="T34" fmla="*/ 20 w 1151"/>
                <a:gd name="T35" fmla="*/ 119 h 139"/>
                <a:gd name="T36" fmla="*/ 10 w 1151"/>
                <a:gd name="T37" fmla="*/ 105 h 139"/>
                <a:gd name="T38" fmla="*/ 2 w 1151"/>
                <a:gd name="T39" fmla="*/ 88 h 139"/>
                <a:gd name="T40" fmla="*/ 0 w 1151"/>
                <a:gd name="T41" fmla="*/ 69 h 139"/>
                <a:gd name="T42" fmla="*/ 2 w 1151"/>
                <a:gd name="T43" fmla="*/ 51 h 139"/>
                <a:gd name="T44" fmla="*/ 10 w 1151"/>
                <a:gd name="T45" fmla="*/ 34 h 139"/>
                <a:gd name="T46" fmla="*/ 20 w 1151"/>
                <a:gd name="T47" fmla="*/ 20 h 139"/>
                <a:gd name="T48" fmla="*/ 35 w 1151"/>
                <a:gd name="T49" fmla="*/ 10 h 139"/>
                <a:gd name="T50" fmla="*/ 51 w 1151"/>
                <a:gd name="T51" fmla="*/ 2 h 139"/>
                <a:gd name="T52" fmla="*/ 70 w 115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51" h="139">
                  <a:moveTo>
                    <a:pt x="70" y="0"/>
                  </a:moveTo>
                  <a:lnTo>
                    <a:pt x="1081" y="0"/>
                  </a:lnTo>
                  <a:lnTo>
                    <a:pt x="1099" y="2"/>
                  </a:lnTo>
                  <a:lnTo>
                    <a:pt x="1116" y="10"/>
                  </a:lnTo>
                  <a:lnTo>
                    <a:pt x="1130" y="20"/>
                  </a:lnTo>
                  <a:lnTo>
                    <a:pt x="1141" y="34"/>
                  </a:lnTo>
                  <a:lnTo>
                    <a:pt x="1148" y="51"/>
                  </a:lnTo>
                  <a:lnTo>
                    <a:pt x="1151" y="69"/>
                  </a:lnTo>
                  <a:lnTo>
                    <a:pt x="1148" y="88"/>
                  </a:lnTo>
                  <a:lnTo>
                    <a:pt x="1141" y="105"/>
                  </a:lnTo>
                  <a:lnTo>
                    <a:pt x="1130" y="119"/>
                  </a:lnTo>
                  <a:lnTo>
                    <a:pt x="1116" y="129"/>
                  </a:lnTo>
                  <a:lnTo>
                    <a:pt x="1099" y="137"/>
                  </a:lnTo>
                  <a:lnTo>
                    <a:pt x="1081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421"/>
            <p:cNvSpPr>
              <a:spLocks/>
            </p:cNvSpPr>
            <p:nvPr/>
          </p:nvSpPr>
          <p:spPr bwMode="auto">
            <a:xfrm>
              <a:off x="4791076" y="4624388"/>
              <a:ext cx="114300" cy="22225"/>
            </a:xfrm>
            <a:custGeom>
              <a:avLst/>
              <a:gdLst>
                <a:gd name="T0" fmla="*/ 70 w 721"/>
                <a:gd name="T1" fmla="*/ 0 h 140"/>
                <a:gd name="T2" fmla="*/ 652 w 721"/>
                <a:gd name="T3" fmla="*/ 0 h 140"/>
                <a:gd name="T4" fmla="*/ 670 w 721"/>
                <a:gd name="T5" fmla="*/ 3 h 140"/>
                <a:gd name="T6" fmla="*/ 687 w 721"/>
                <a:gd name="T7" fmla="*/ 10 h 140"/>
                <a:gd name="T8" fmla="*/ 701 w 721"/>
                <a:gd name="T9" fmla="*/ 21 h 140"/>
                <a:gd name="T10" fmla="*/ 712 w 721"/>
                <a:gd name="T11" fmla="*/ 35 h 140"/>
                <a:gd name="T12" fmla="*/ 719 w 721"/>
                <a:gd name="T13" fmla="*/ 52 h 140"/>
                <a:gd name="T14" fmla="*/ 721 w 721"/>
                <a:gd name="T15" fmla="*/ 70 h 140"/>
                <a:gd name="T16" fmla="*/ 719 w 721"/>
                <a:gd name="T17" fmla="*/ 89 h 140"/>
                <a:gd name="T18" fmla="*/ 712 w 721"/>
                <a:gd name="T19" fmla="*/ 105 h 140"/>
                <a:gd name="T20" fmla="*/ 701 w 721"/>
                <a:gd name="T21" fmla="*/ 120 h 140"/>
                <a:gd name="T22" fmla="*/ 687 w 721"/>
                <a:gd name="T23" fmla="*/ 130 h 140"/>
                <a:gd name="T24" fmla="*/ 670 w 721"/>
                <a:gd name="T25" fmla="*/ 138 h 140"/>
                <a:gd name="T26" fmla="*/ 652 w 721"/>
                <a:gd name="T27" fmla="*/ 140 h 140"/>
                <a:gd name="T28" fmla="*/ 70 w 721"/>
                <a:gd name="T29" fmla="*/ 140 h 140"/>
                <a:gd name="T30" fmla="*/ 52 w 721"/>
                <a:gd name="T31" fmla="*/ 138 h 140"/>
                <a:gd name="T32" fmla="*/ 35 w 721"/>
                <a:gd name="T33" fmla="*/ 130 h 140"/>
                <a:gd name="T34" fmla="*/ 21 w 721"/>
                <a:gd name="T35" fmla="*/ 120 h 140"/>
                <a:gd name="T36" fmla="*/ 9 w 721"/>
                <a:gd name="T37" fmla="*/ 105 h 140"/>
                <a:gd name="T38" fmla="*/ 3 w 721"/>
                <a:gd name="T39" fmla="*/ 89 h 140"/>
                <a:gd name="T40" fmla="*/ 0 w 721"/>
                <a:gd name="T41" fmla="*/ 70 h 140"/>
                <a:gd name="T42" fmla="*/ 3 w 721"/>
                <a:gd name="T43" fmla="*/ 52 h 140"/>
                <a:gd name="T44" fmla="*/ 9 w 721"/>
                <a:gd name="T45" fmla="*/ 35 h 140"/>
                <a:gd name="T46" fmla="*/ 21 w 721"/>
                <a:gd name="T47" fmla="*/ 21 h 140"/>
                <a:gd name="T48" fmla="*/ 35 w 721"/>
                <a:gd name="T49" fmla="*/ 10 h 140"/>
                <a:gd name="T50" fmla="*/ 52 w 721"/>
                <a:gd name="T51" fmla="*/ 3 h 140"/>
                <a:gd name="T52" fmla="*/ 70 w 721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1" h="140">
                  <a:moveTo>
                    <a:pt x="70" y="0"/>
                  </a:moveTo>
                  <a:lnTo>
                    <a:pt x="652" y="0"/>
                  </a:lnTo>
                  <a:lnTo>
                    <a:pt x="670" y="3"/>
                  </a:lnTo>
                  <a:lnTo>
                    <a:pt x="687" y="10"/>
                  </a:lnTo>
                  <a:lnTo>
                    <a:pt x="701" y="21"/>
                  </a:lnTo>
                  <a:lnTo>
                    <a:pt x="712" y="35"/>
                  </a:lnTo>
                  <a:lnTo>
                    <a:pt x="719" y="52"/>
                  </a:lnTo>
                  <a:lnTo>
                    <a:pt x="721" y="70"/>
                  </a:lnTo>
                  <a:lnTo>
                    <a:pt x="719" y="89"/>
                  </a:lnTo>
                  <a:lnTo>
                    <a:pt x="712" y="105"/>
                  </a:lnTo>
                  <a:lnTo>
                    <a:pt x="701" y="120"/>
                  </a:lnTo>
                  <a:lnTo>
                    <a:pt x="687" y="130"/>
                  </a:lnTo>
                  <a:lnTo>
                    <a:pt x="670" y="138"/>
                  </a:lnTo>
                  <a:lnTo>
                    <a:pt x="652" y="140"/>
                  </a:lnTo>
                  <a:lnTo>
                    <a:pt x="70" y="140"/>
                  </a:lnTo>
                  <a:lnTo>
                    <a:pt x="52" y="138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422"/>
            <p:cNvSpPr>
              <a:spLocks/>
            </p:cNvSpPr>
            <p:nvPr/>
          </p:nvSpPr>
          <p:spPr bwMode="auto">
            <a:xfrm>
              <a:off x="4791076" y="4659313"/>
              <a:ext cx="114300" cy="22225"/>
            </a:xfrm>
            <a:custGeom>
              <a:avLst/>
              <a:gdLst>
                <a:gd name="T0" fmla="*/ 70 w 721"/>
                <a:gd name="T1" fmla="*/ 0 h 140"/>
                <a:gd name="T2" fmla="*/ 652 w 721"/>
                <a:gd name="T3" fmla="*/ 0 h 140"/>
                <a:gd name="T4" fmla="*/ 670 w 721"/>
                <a:gd name="T5" fmla="*/ 3 h 140"/>
                <a:gd name="T6" fmla="*/ 687 w 721"/>
                <a:gd name="T7" fmla="*/ 9 h 140"/>
                <a:gd name="T8" fmla="*/ 701 w 721"/>
                <a:gd name="T9" fmla="*/ 20 h 140"/>
                <a:gd name="T10" fmla="*/ 712 w 721"/>
                <a:gd name="T11" fmla="*/ 35 h 140"/>
                <a:gd name="T12" fmla="*/ 719 w 721"/>
                <a:gd name="T13" fmla="*/ 51 h 140"/>
                <a:gd name="T14" fmla="*/ 721 w 721"/>
                <a:gd name="T15" fmla="*/ 70 h 140"/>
                <a:gd name="T16" fmla="*/ 719 w 721"/>
                <a:gd name="T17" fmla="*/ 88 h 140"/>
                <a:gd name="T18" fmla="*/ 712 w 721"/>
                <a:gd name="T19" fmla="*/ 105 h 140"/>
                <a:gd name="T20" fmla="*/ 701 w 721"/>
                <a:gd name="T21" fmla="*/ 118 h 140"/>
                <a:gd name="T22" fmla="*/ 687 w 721"/>
                <a:gd name="T23" fmla="*/ 130 h 140"/>
                <a:gd name="T24" fmla="*/ 670 w 721"/>
                <a:gd name="T25" fmla="*/ 136 h 140"/>
                <a:gd name="T26" fmla="*/ 652 w 721"/>
                <a:gd name="T27" fmla="*/ 140 h 140"/>
                <a:gd name="T28" fmla="*/ 70 w 721"/>
                <a:gd name="T29" fmla="*/ 140 h 140"/>
                <a:gd name="T30" fmla="*/ 52 w 721"/>
                <a:gd name="T31" fmla="*/ 136 h 140"/>
                <a:gd name="T32" fmla="*/ 35 w 721"/>
                <a:gd name="T33" fmla="*/ 130 h 140"/>
                <a:gd name="T34" fmla="*/ 21 w 721"/>
                <a:gd name="T35" fmla="*/ 118 h 140"/>
                <a:gd name="T36" fmla="*/ 9 w 721"/>
                <a:gd name="T37" fmla="*/ 105 h 140"/>
                <a:gd name="T38" fmla="*/ 3 w 721"/>
                <a:gd name="T39" fmla="*/ 88 h 140"/>
                <a:gd name="T40" fmla="*/ 0 w 721"/>
                <a:gd name="T41" fmla="*/ 70 h 140"/>
                <a:gd name="T42" fmla="*/ 3 w 721"/>
                <a:gd name="T43" fmla="*/ 51 h 140"/>
                <a:gd name="T44" fmla="*/ 9 w 721"/>
                <a:gd name="T45" fmla="*/ 35 h 140"/>
                <a:gd name="T46" fmla="*/ 21 w 721"/>
                <a:gd name="T47" fmla="*/ 20 h 140"/>
                <a:gd name="T48" fmla="*/ 35 w 721"/>
                <a:gd name="T49" fmla="*/ 9 h 140"/>
                <a:gd name="T50" fmla="*/ 52 w 721"/>
                <a:gd name="T51" fmla="*/ 3 h 140"/>
                <a:gd name="T52" fmla="*/ 70 w 721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1" h="140">
                  <a:moveTo>
                    <a:pt x="70" y="0"/>
                  </a:moveTo>
                  <a:lnTo>
                    <a:pt x="652" y="0"/>
                  </a:lnTo>
                  <a:lnTo>
                    <a:pt x="670" y="3"/>
                  </a:lnTo>
                  <a:lnTo>
                    <a:pt x="687" y="9"/>
                  </a:lnTo>
                  <a:lnTo>
                    <a:pt x="701" y="20"/>
                  </a:lnTo>
                  <a:lnTo>
                    <a:pt x="712" y="35"/>
                  </a:lnTo>
                  <a:lnTo>
                    <a:pt x="719" y="51"/>
                  </a:lnTo>
                  <a:lnTo>
                    <a:pt x="721" y="70"/>
                  </a:lnTo>
                  <a:lnTo>
                    <a:pt x="719" y="88"/>
                  </a:lnTo>
                  <a:lnTo>
                    <a:pt x="712" y="105"/>
                  </a:lnTo>
                  <a:lnTo>
                    <a:pt x="701" y="118"/>
                  </a:lnTo>
                  <a:lnTo>
                    <a:pt x="687" y="130"/>
                  </a:lnTo>
                  <a:lnTo>
                    <a:pt x="670" y="136"/>
                  </a:lnTo>
                  <a:lnTo>
                    <a:pt x="652" y="140"/>
                  </a:lnTo>
                  <a:lnTo>
                    <a:pt x="70" y="140"/>
                  </a:lnTo>
                  <a:lnTo>
                    <a:pt x="52" y="136"/>
                  </a:lnTo>
                  <a:lnTo>
                    <a:pt x="35" y="130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423"/>
            <p:cNvSpPr>
              <a:spLocks/>
            </p:cNvSpPr>
            <p:nvPr/>
          </p:nvSpPr>
          <p:spPr bwMode="auto">
            <a:xfrm>
              <a:off x="4675188" y="4559300"/>
              <a:ext cx="77788" cy="22225"/>
            </a:xfrm>
            <a:custGeom>
              <a:avLst/>
              <a:gdLst>
                <a:gd name="T0" fmla="*/ 70 w 488"/>
                <a:gd name="T1" fmla="*/ 0 h 139"/>
                <a:gd name="T2" fmla="*/ 418 w 488"/>
                <a:gd name="T3" fmla="*/ 0 h 139"/>
                <a:gd name="T4" fmla="*/ 437 w 488"/>
                <a:gd name="T5" fmla="*/ 2 h 139"/>
                <a:gd name="T6" fmla="*/ 454 w 488"/>
                <a:gd name="T7" fmla="*/ 9 h 139"/>
                <a:gd name="T8" fmla="*/ 468 w 488"/>
                <a:gd name="T9" fmla="*/ 20 h 139"/>
                <a:gd name="T10" fmla="*/ 479 w 488"/>
                <a:gd name="T11" fmla="*/ 34 h 139"/>
                <a:gd name="T12" fmla="*/ 486 w 488"/>
                <a:gd name="T13" fmla="*/ 51 h 139"/>
                <a:gd name="T14" fmla="*/ 488 w 488"/>
                <a:gd name="T15" fmla="*/ 69 h 139"/>
                <a:gd name="T16" fmla="*/ 486 w 488"/>
                <a:gd name="T17" fmla="*/ 88 h 139"/>
                <a:gd name="T18" fmla="*/ 479 w 488"/>
                <a:gd name="T19" fmla="*/ 104 h 139"/>
                <a:gd name="T20" fmla="*/ 468 w 488"/>
                <a:gd name="T21" fmla="*/ 118 h 139"/>
                <a:gd name="T22" fmla="*/ 454 w 488"/>
                <a:gd name="T23" fmla="*/ 129 h 139"/>
                <a:gd name="T24" fmla="*/ 437 w 488"/>
                <a:gd name="T25" fmla="*/ 136 h 139"/>
                <a:gd name="T26" fmla="*/ 418 w 488"/>
                <a:gd name="T27" fmla="*/ 139 h 139"/>
                <a:gd name="T28" fmla="*/ 70 w 488"/>
                <a:gd name="T29" fmla="*/ 139 h 139"/>
                <a:gd name="T30" fmla="*/ 51 w 488"/>
                <a:gd name="T31" fmla="*/ 136 h 139"/>
                <a:gd name="T32" fmla="*/ 35 w 488"/>
                <a:gd name="T33" fmla="*/ 129 h 139"/>
                <a:gd name="T34" fmla="*/ 20 w 488"/>
                <a:gd name="T35" fmla="*/ 118 h 139"/>
                <a:gd name="T36" fmla="*/ 10 w 488"/>
                <a:gd name="T37" fmla="*/ 104 h 139"/>
                <a:gd name="T38" fmla="*/ 2 w 488"/>
                <a:gd name="T39" fmla="*/ 88 h 139"/>
                <a:gd name="T40" fmla="*/ 0 w 488"/>
                <a:gd name="T41" fmla="*/ 69 h 139"/>
                <a:gd name="T42" fmla="*/ 2 w 488"/>
                <a:gd name="T43" fmla="*/ 51 h 139"/>
                <a:gd name="T44" fmla="*/ 10 w 488"/>
                <a:gd name="T45" fmla="*/ 34 h 139"/>
                <a:gd name="T46" fmla="*/ 20 w 488"/>
                <a:gd name="T47" fmla="*/ 20 h 139"/>
                <a:gd name="T48" fmla="*/ 35 w 488"/>
                <a:gd name="T49" fmla="*/ 9 h 139"/>
                <a:gd name="T50" fmla="*/ 51 w 488"/>
                <a:gd name="T51" fmla="*/ 2 h 139"/>
                <a:gd name="T52" fmla="*/ 70 w 4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8" h="139">
                  <a:moveTo>
                    <a:pt x="70" y="0"/>
                  </a:moveTo>
                  <a:lnTo>
                    <a:pt x="418" y="0"/>
                  </a:lnTo>
                  <a:lnTo>
                    <a:pt x="437" y="2"/>
                  </a:lnTo>
                  <a:lnTo>
                    <a:pt x="454" y="9"/>
                  </a:lnTo>
                  <a:lnTo>
                    <a:pt x="468" y="20"/>
                  </a:lnTo>
                  <a:lnTo>
                    <a:pt x="479" y="34"/>
                  </a:lnTo>
                  <a:lnTo>
                    <a:pt x="486" y="51"/>
                  </a:lnTo>
                  <a:lnTo>
                    <a:pt x="488" y="69"/>
                  </a:lnTo>
                  <a:lnTo>
                    <a:pt x="486" y="88"/>
                  </a:lnTo>
                  <a:lnTo>
                    <a:pt x="479" y="104"/>
                  </a:lnTo>
                  <a:lnTo>
                    <a:pt x="468" y="118"/>
                  </a:lnTo>
                  <a:lnTo>
                    <a:pt x="454" y="129"/>
                  </a:lnTo>
                  <a:lnTo>
                    <a:pt x="437" y="136"/>
                  </a:lnTo>
                  <a:lnTo>
                    <a:pt x="418" y="139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10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6" name="Group 1106"/>
          <p:cNvGrpSpPr/>
          <p:nvPr/>
        </p:nvGrpSpPr>
        <p:grpSpPr>
          <a:xfrm>
            <a:off x="6715942" y="2843564"/>
            <a:ext cx="409575" cy="555625"/>
            <a:chOff x="3584575" y="4233863"/>
            <a:chExt cx="409575" cy="555625"/>
          </a:xfrm>
          <a:solidFill>
            <a:srgbClr val="000000"/>
          </a:solidFill>
        </p:grpSpPr>
        <p:sp>
          <p:nvSpPr>
            <p:cNvPr id="187" name="Freeform 428"/>
            <p:cNvSpPr>
              <a:spLocks noEditPoints="1"/>
            </p:cNvSpPr>
            <p:nvPr/>
          </p:nvSpPr>
          <p:spPr bwMode="auto">
            <a:xfrm>
              <a:off x="3584575" y="4233863"/>
              <a:ext cx="409575" cy="555625"/>
            </a:xfrm>
            <a:custGeom>
              <a:avLst/>
              <a:gdLst>
                <a:gd name="T0" fmla="*/ 1213 w 2584"/>
                <a:gd name="T1" fmla="*/ 3341 h 3504"/>
                <a:gd name="T2" fmla="*/ 1342 w 2584"/>
                <a:gd name="T3" fmla="*/ 3341 h 3504"/>
                <a:gd name="T4" fmla="*/ 1380 w 2584"/>
                <a:gd name="T5" fmla="*/ 3249 h 3504"/>
                <a:gd name="T6" fmla="*/ 1267 w 2584"/>
                <a:gd name="T7" fmla="*/ 2638 h 3504"/>
                <a:gd name="T8" fmla="*/ 1292 w 2584"/>
                <a:gd name="T9" fmla="*/ 2734 h 3504"/>
                <a:gd name="T10" fmla="*/ 926 w 2584"/>
                <a:gd name="T11" fmla="*/ 2876 h 3504"/>
                <a:gd name="T12" fmla="*/ 1299 w 2584"/>
                <a:gd name="T13" fmla="*/ 2928 h 3504"/>
                <a:gd name="T14" fmla="*/ 1250 w 2584"/>
                <a:gd name="T15" fmla="*/ 3014 h 3504"/>
                <a:gd name="T16" fmla="*/ 1013 w 2584"/>
                <a:gd name="T17" fmla="*/ 3097 h 3504"/>
                <a:gd name="T18" fmla="*/ 1539 w 2584"/>
                <a:gd name="T19" fmla="*/ 3098 h 3504"/>
                <a:gd name="T20" fmla="*/ 1628 w 2584"/>
                <a:gd name="T21" fmla="*/ 2965 h 3504"/>
                <a:gd name="T22" fmla="*/ 1216 w 2584"/>
                <a:gd name="T23" fmla="*/ 2586 h 3504"/>
                <a:gd name="T24" fmla="*/ 1206 w 2584"/>
                <a:gd name="T25" fmla="*/ 144 h 3504"/>
                <a:gd name="T26" fmla="*/ 734 w 2584"/>
                <a:gd name="T27" fmla="*/ 284 h 3504"/>
                <a:gd name="T28" fmla="*/ 372 w 2584"/>
                <a:gd name="T29" fmla="*/ 600 h 3504"/>
                <a:gd name="T30" fmla="*/ 167 w 2584"/>
                <a:gd name="T31" fmla="*/ 1042 h 3504"/>
                <a:gd name="T32" fmla="*/ 169 w 2584"/>
                <a:gd name="T33" fmla="*/ 1556 h 3504"/>
                <a:gd name="T34" fmla="*/ 389 w 2584"/>
                <a:gd name="T35" fmla="*/ 2010 h 3504"/>
                <a:gd name="T36" fmla="*/ 774 w 2584"/>
                <a:gd name="T37" fmla="*/ 2325 h 3504"/>
                <a:gd name="T38" fmla="*/ 774 w 2584"/>
                <a:gd name="T39" fmla="*/ 1309 h 3504"/>
                <a:gd name="T40" fmla="*/ 842 w 2584"/>
                <a:gd name="T41" fmla="*/ 1254 h 3504"/>
                <a:gd name="T42" fmla="*/ 1187 w 2584"/>
                <a:gd name="T43" fmla="*/ 1133 h 3504"/>
                <a:gd name="T44" fmla="*/ 1574 w 2584"/>
                <a:gd name="T45" fmla="*/ 1257 h 3504"/>
                <a:gd name="T46" fmla="*/ 1796 w 2584"/>
                <a:gd name="T47" fmla="*/ 1281 h 3504"/>
                <a:gd name="T48" fmla="*/ 1653 w 2584"/>
                <a:gd name="T49" fmla="*/ 2033 h 3504"/>
                <a:gd name="T50" fmla="*/ 1558 w 2584"/>
                <a:gd name="T51" fmla="*/ 2062 h 3504"/>
                <a:gd name="T52" fmla="*/ 1655 w 2584"/>
                <a:gd name="T53" fmla="*/ 1394 h 3504"/>
                <a:gd name="T54" fmla="*/ 1425 w 2584"/>
                <a:gd name="T55" fmla="*/ 1543 h 3504"/>
                <a:gd name="T56" fmla="*/ 1062 w 2584"/>
                <a:gd name="T57" fmla="*/ 1392 h 3504"/>
                <a:gd name="T58" fmla="*/ 1292 w 2584"/>
                <a:gd name="T59" fmla="*/ 2449 h 3504"/>
                <a:gd name="T60" fmla="*/ 1777 w 2584"/>
                <a:gd name="T61" fmla="*/ 2341 h 3504"/>
                <a:gd name="T62" fmla="*/ 2162 w 2584"/>
                <a:gd name="T63" fmla="*/ 2051 h 3504"/>
                <a:gd name="T64" fmla="*/ 2396 w 2584"/>
                <a:gd name="T65" fmla="*/ 1628 h 3504"/>
                <a:gd name="T66" fmla="*/ 2432 w 2584"/>
                <a:gd name="T67" fmla="*/ 1125 h 3504"/>
                <a:gd name="T68" fmla="*/ 2259 w 2584"/>
                <a:gd name="T69" fmla="*/ 666 h 3504"/>
                <a:gd name="T70" fmla="*/ 1920 w 2584"/>
                <a:gd name="T71" fmla="*/ 327 h 3504"/>
                <a:gd name="T72" fmla="*/ 1462 w 2584"/>
                <a:gd name="T73" fmla="*/ 152 h 3504"/>
                <a:gd name="T74" fmla="*/ 1563 w 2584"/>
                <a:gd name="T75" fmla="*/ 29 h 3504"/>
                <a:gd name="T76" fmla="*/ 2041 w 2584"/>
                <a:gd name="T77" fmla="*/ 241 h 3504"/>
                <a:gd name="T78" fmla="*/ 2392 w 2584"/>
                <a:gd name="T79" fmla="*/ 617 h 3504"/>
                <a:gd name="T80" fmla="*/ 2571 w 2584"/>
                <a:gd name="T81" fmla="*/ 1112 h 3504"/>
                <a:gd name="T82" fmla="*/ 2536 w 2584"/>
                <a:gd name="T83" fmla="*/ 1645 h 3504"/>
                <a:gd name="T84" fmla="*/ 2304 w 2584"/>
                <a:gd name="T85" fmla="*/ 2098 h 3504"/>
                <a:gd name="T86" fmla="*/ 1921 w 2584"/>
                <a:gd name="T87" fmla="*/ 2424 h 3504"/>
                <a:gd name="T88" fmla="*/ 1739 w 2584"/>
                <a:gd name="T89" fmla="*/ 3086 h 3504"/>
                <a:gd name="T90" fmla="*/ 1560 w 2584"/>
                <a:gd name="T91" fmla="*/ 3238 h 3504"/>
                <a:gd name="T92" fmla="*/ 1472 w 2584"/>
                <a:gd name="T93" fmla="*/ 3405 h 3504"/>
                <a:gd name="T94" fmla="*/ 1277 w 2584"/>
                <a:gd name="T95" fmla="*/ 3504 h 3504"/>
                <a:gd name="T96" fmla="*/ 1081 w 2584"/>
                <a:gd name="T97" fmla="*/ 3405 h 3504"/>
                <a:gd name="T98" fmla="*/ 994 w 2584"/>
                <a:gd name="T99" fmla="*/ 3238 h 3504"/>
                <a:gd name="T100" fmla="*/ 815 w 2584"/>
                <a:gd name="T101" fmla="*/ 3086 h 3504"/>
                <a:gd name="T102" fmla="*/ 630 w 2584"/>
                <a:gd name="T103" fmla="*/ 2405 h 3504"/>
                <a:gd name="T104" fmla="*/ 245 w 2584"/>
                <a:gd name="T105" fmla="*/ 2052 h 3504"/>
                <a:gd name="T106" fmla="*/ 30 w 2584"/>
                <a:gd name="T107" fmla="*/ 1569 h 3504"/>
                <a:gd name="T108" fmla="*/ 29 w 2584"/>
                <a:gd name="T109" fmla="*/ 1024 h 3504"/>
                <a:gd name="T110" fmla="*/ 239 w 2584"/>
                <a:gd name="T111" fmla="*/ 545 h 3504"/>
                <a:gd name="T112" fmla="*/ 615 w 2584"/>
                <a:gd name="T113" fmla="*/ 193 h 3504"/>
                <a:gd name="T114" fmla="*/ 1109 w 2584"/>
                <a:gd name="T115" fmla="*/ 14 h 3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84" h="3504">
                  <a:moveTo>
                    <a:pt x="1174" y="3249"/>
                  </a:moveTo>
                  <a:lnTo>
                    <a:pt x="1174" y="3261"/>
                  </a:lnTo>
                  <a:lnTo>
                    <a:pt x="1177" y="3285"/>
                  </a:lnTo>
                  <a:lnTo>
                    <a:pt x="1185" y="3307"/>
                  </a:lnTo>
                  <a:lnTo>
                    <a:pt x="1197" y="3326"/>
                  </a:lnTo>
                  <a:lnTo>
                    <a:pt x="1213" y="3341"/>
                  </a:lnTo>
                  <a:lnTo>
                    <a:pt x="1232" y="3354"/>
                  </a:lnTo>
                  <a:lnTo>
                    <a:pt x="1254" y="3361"/>
                  </a:lnTo>
                  <a:lnTo>
                    <a:pt x="1277" y="3365"/>
                  </a:lnTo>
                  <a:lnTo>
                    <a:pt x="1300" y="3361"/>
                  </a:lnTo>
                  <a:lnTo>
                    <a:pt x="1323" y="3354"/>
                  </a:lnTo>
                  <a:lnTo>
                    <a:pt x="1342" y="3341"/>
                  </a:lnTo>
                  <a:lnTo>
                    <a:pt x="1358" y="3326"/>
                  </a:lnTo>
                  <a:lnTo>
                    <a:pt x="1369" y="3307"/>
                  </a:lnTo>
                  <a:lnTo>
                    <a:pt x="1377" y="3285"/>
                  </a:lnTo>
                  <a:lnTo>
                    <a:pt x="1380" y="3261"/>
                  </a:lnTo>
                  <a:lnTo>
                    <a:pt x="1380" y="3261"/>
                  </a:lnTo>
                  <a:lnTo>
                    <a:pt x="1380" y="3249"/>
                  </a:lnTo>
                  <a:lnTo>
                    <a:pt x="1174" y="3249"/>
                  </a:lnTo>
                  <a:close/>
                  <a:moveTo>
                    <a:pt x="926" y="2535"/>
                  </a:moveTo>
                  <a:lnTo>
                    <a:pt x="926" y="2629"/>
                  </a:lnTo>
                  <a:lnTo>
                    <a:pt x="1232" y="2629"/>
                  </a:lnTo>
                  <a:lnTo>
                    <a:pt x="1250" y="2631"/>
                  </a:lnTo>
                  <a:lnTo>
                    <a:pt x="1267" y="2638"/>
                  </a:lnTo>
                  <a:lnTo>
                    <a:pt x="1281" y="2649"/>
                  </a:lnTo>
                  <a:lnTo>
                    <a:pt x="1292" y="2664"/>
                  </a:lnTo>
                  <a:lnTo>
                    <a:pt x="1299" y="2680"/>
                  </a:lnTo>
                  <a:lnTo>
                    <a:pt x="1301" y="2699"/>
                  </a:lnTo>
                  <a:lnTo>
                    <a:pt x="1299" y="2717"/>
                  </a:lnTo>
                  <a:lnTo>
                    <a:pt x="1292" y="2734"/>
                  </a:lnTo>
                  <a:lnTo>
                    <a:pt x="1281" y="2748"/>
                  </a:lnTo>
                  <a:lnTo>
                    <a:pt x="1267" y="2758"/>
                  </a:lnTo>
                  <a:lnTo>
                    <a:pt x="1250" y="2766"/>
                  </a:lnTo>
                  <a:lnTo>
                    <a:pt x="1232" y="2768"/>
                  </a:lnTo>
                  <a:lnTo>
                    <a:pt x="926" y="2768"/>
                  </a:lnTo>
                  <a:lnTo>
                    <a:pt x="926" y="2876"/>
                  </a:lnTo>
                  <a:lnTo>
                    <a:pt x="1232" y="2876"/>
                  </a:lnTo>
                  <a:lnTo>
                    <a:pt x="1250" y="2879"/>
                  </a:lnTo>
                  <a:lnTo>
                    <a:pt x="1267" y="2886"/>
                  </a:lnTo>
                  <a:lnTo>
                    <a:pt x="1281" y="2897"/>
                  </a:lnTo>
                  <a:lnTo>
                    <a:pt x="1292" y="2910"/>
                  </a:lnTo>
                  <a:lnTo>
                    <a:pt x="1299" y="2928"/>
                  </a:lnTo>
                  <a:lnTo>
                    <a:pt x="1301" y="2947"/>
                  </a:lnTo>
                  <a:lnTo>
                    <a:pt x="1299" y="2965"/>
                  </a:lnTo>
                  <a:lnTo>
                    <a:pt x="1292" y="2982"/>
                  </a:lnTo>
                  <a:lnTo>
                    <a:pt x="1281" y="2996"/>
                  </a:lnTo>
                  <a:lnTo>
                    <a:pt x="1267" y="3006"/>
                  </a:lnTo>
                  <a:lnTo>
                    <a:pt x="1250" y="3014"/>
                  </a:lnTo>
                  <a:lnTo>
                    <a:pt x="1232" y="3016"/>
                  </a:lnTo>
                  <a:lnTo>
                    <a:pt x="936" y="3016"/>
                  </a:lnTo>
                  <a:lnTo>
                    <a:pt x="949" y="3041"/>
                  </a:lnTo>
                  <a:lnTo>
                    <a:pt x="967" y="3065"/>
                  </a:lnTo>
                  <a:lnTo>
                    <a:pt x="988" y="3083"/>
                  </a:lnTo>
                  <a:lnTo>
                    <a:pt x="1013" y="3097"/>
                  </a:lnTo>
                  <a:lnTo>
                    <a:pt x="1041" y="3106"/>
                  </a:lnTo>
                  <a:lnTo>
                    <a:pt x="1071" y="3109"/>
                  </a:lnTo>
                  <a:lnTo>
                    <a:pt x="1071" y="3109"/>
                  </a:lnTo>
                  <a:lnTo>
                    <a:pt x="1483" y="3109"/>
                  </a:lnTo>
                  <a:lnTo>
                    <a:pt x="1512" y="3106"/>
                  </a:lnTo>
                  <a:lnTo>
                    <a:pt x="1539" y="3098"/>
                  </a:lnTo>
                  <a:lnTo>
                    <a:pt x="1564" y="3085"/>
                  </a:lnTo>
                  <a:lnTo>
                    <a:pt x="1585" y="3067"/>
                  </a:lnTo>
                  <a:lnTo>
                    <a:pt x="1603" y="3046"/>
                  </a:lnTo>
                  <a:lnTo>
                    <a:pt x="1616" y="3021"/>
                  </a:lnTo>
                  <a:lnTo>
                    <a:pt x="1624" y="2993"/>
                  </a:lnTo>
                  <a:lnTo>
                    <a:pt x="1628" y="2965"/>
                  </a:lnTo>
                  <a:lnTo>
                    <a:pt x="1628" y="2544"/>
                  </a:lnTo>
                  <a:lnTo>
                    <a:pt x="1546" y="2563"/>
                  </a:lnTo>
                  <a:lnTo>
                    <a:pt x="1463" y="2577"/>
                  </a:lnTo>
                  <a:lnTo>
                    <a:pt x="1378" y="2585"/>
                  </a:lnTo>
                  <a:lnTo>
                    <a:pt x="1292" y="2588"/>
                  </a:lnTo>
                  <a:lnTo>
                    <a:pt x="1216" y="2586"/>
                  </a:lnTo>
                  <a:lnTo>
                    <a:pt x="1142" y="2580"/>
                  </a:lnTo>
                  <a:lnTo>
                    <a:pt x="1069" y="2569"/>
                  </a:lnTo>
                  <a:lnTo>
                    <a:pt x="998" y="2554"/>
                  </a:lnTo>
                  <a:lnTo>
                    <a:pt x="926" y="2535"/>
                  </a:lnTo>
                  <a:close/>
                  <a:moveTo>
                    <a:pt x="1292" y="141"/>
                  </a:moveTo>
                  <a:lnTo>
                    <a:pt x="1206" y="144"/>
                  </a:lnTo>
                  <a:lnTo>
                    <a:pt x="1122" y="152"/>
                  </a:lnTo>
                  <a:lnTo>
                    <a:pt x="1040" y="168"/>
                  </a:lnTo>
                  <a:lnTo>
                    <a:pt x="959" y="190"/>
                  </a:lnTo>
                  <a:lnTo>
                    <a:pt x="882" y="216"/>
                  </a:lnTo>
                  <a:lnTo>
                    <a:pt x="806" y="248"/>
                  </a:lnTo>
                  <a:lnTo>
                    <a:pt x="734" y="284"/>
                  </a:lnTo>
                  <a:lnTo>
                    <a:pt x="665" y="327"/>
                  </a:lnTo>
                  <a:lnTo>
                    <a:pt x="599" y="373"/>
                  </a:lnTo>
                  <a:lnTo>
                    <a:pt x="536" y="424"/>
                  </a:lnTo>
                  <a:lnTo>
                    <a:pt x="477" y="479"/>
                  </a:lnTo>
                  <a:lnTo>
                    <a:pt x="423" y="538"/>
                  </a:lnTo>
                  <a:lnTo>
                    <a:pt x="372" y="600"/>
                  </a:lnTo>
                  <a:lnTo>
                    <a:pt x="325" y="666"/>
                  </a:lnTo>
                  <a:lnTo>
                    <a:pt x="284" y="736"/>
                  </a:lnTo>
                  <a:lnTo>
                    <a:pt x="246" y="809"/>
                  </a:lnTo>
                  <a:lnTo>
                    <a:pt x="215" y="883"/>
                  </a:lnTo>
                  <a:lnTo>
                    <a:pt x="188" y="962"/>
                  </a:lnTo>
                  <a:lnTo>
                    <a:pt x="167" y="1042"/>
                  </a:lnTo>
                  <a:lnTo>
                    <a:pt x="152" y="1125"/>
                  </a:lnTo>
                  <a:lnTo>
                    <a:pt x="142" y="1209"/>
                  </a:lnTo>
                  <a:lnTo>
                    <a:pt x="139" y="1295"/>
                  </a:lnTo>
                  <a:lnTo>
                    <a:pt x="142" y="1383"/>
                  </a:lnTo>
                  <a:lnTo>
                    <a:pt x="153" y="1471"/>
                  </a:lnTo>
                  <a:lnTo>
                    <a:pt x="169" y="1556"/>
                  </a:lnTo>
                  <a:lnTo>
                    <a:pt x="192" y="1639"/>
                  </a:lnTo>
                  <a:lnTo>
                    <a:pt x="220" y="1719"/>
                  </a:lnTo>
                  <a:lnTo>
                    <a:pt x="255" y="1797"/>
                  </a:lnTo>
                  <a:lnTo>
                    <a:pt x="294" y="1871"/>
                  </a:lnTo>
                  <a:lnTo>
                    <a:pt x="339" y="1943"/>
                  </a:lnTo>
                  <a:lnTo>
                    <a:pt x="389" y="2010"/>
                  </a:lnTo>
                  <a:lnTo>
                    <a:pt x="443" y="2073"/>
                  </a:lnTo>
                  <a:lnTo>
                    <a:pt x="501" y="2133"/>
                  </a:lnTo>
                  <a:lnTo>
                    <a:pt x="564" y="2188"/>
                  </a:lnTo>
                  <a:lnTo>
                    <a:pt x="631" y="2239"/>
                  </a:lnTo>
                  <a:lnTo>
                    <a:pt x="701" y="2285"/>
                  </a:lnTo>
                  <a:lnTo>
                    <a:pt x="774" y="2325"/>
                  </a:lnTo>
                  <a:lnTo>
                    <a:pt x="851" y="2361"/>
                  </a:lnTo>
                  <a:lnTo>
                    <a:pt x="931" y="2390"/>
                  </a:lnTo>
                  <a:lnTo>
                    <a:pt x="1013" y="2414"/>
                  </a:lnTo>
                  <a:lnTo>
                    <a:pt x="774" y="1340"/>
                  </a:lnTo>
                  <a:lnTo>
                    <a:pt x="772" y="1324"/>
                  </a:lnTo>
                  <a:lnTo>
                    <a:pt x="774" y="1309"/>
                  </a:lnTo>
                  <a:lnTo>
                    <a:pt x="780" y="1294"/>
                  </a:lnTo>
                  <a:lnTo>
                    <a:pt x="787" y="1281"/>
                  </a:lnTo>
                  <a:lnTo>
                    <a:pt x="799" y="1269"/>
                  </a:lnTo>
                  <a:lnTo>
                    <a:pt x="812" y="1262"/>
                  </a:lnTo>
                  <a:lnTo>
                    <a:pt x="827" y="1257"/>
                  </a:lnTo>
                  <a:lnTo>
                    <a:pt x="842" y="1254"/>
                  </a:lnTo>
                  <a:lnTo>
                    <a:pt x="1016" y="1254"/>
                  </a:lnTo>
                  <a:lnTo>
                    <a:pt x="1119" y="1151"/>
                  </a:lnTo>
                  <a:lnTo>
                    <a:pt x="1134" y="1141"/>
                  </a:lnTo>
                  <a:lnTo>
                    <a:pt x="1151" y="1133"/>
                  </a:lnTo>
                  <a:lnTo>
                    <a:pt x="1169" y="1131"/>
                  </a:lnTo>
                  <a:lnTo>
                    <a:pt x="1187" y="1133"/>
                  </a:lnTo>
                  <a:lnTo>
                    <a:pt x="1203" y="1141"/>
                  </a:lnTo>
                  <a:lnTo>
                    <a:pt x="1217" y="1151"/>
                  </a:lnTo>
                  <a:lnTo>
                    <a:pt x="1442" y="1376"/>
                  </a:lnTo>
                  <a:lnTo>
                    <a:pt x="1543" y="1275"/>
                  </a:lnTo>
                  <a:lnTo>
                    <a:pt x="1557" y="1264"/>
                  </a:lnTo>
                  <a:lnTo>
                    <a:pt x="1574" y="1257"/>
                  </a:lnTo>
                  <a:lnTo>
                    <a:pt x="1592" y="1254"/>
                  </a:lnTo>
                  <a:lnTo>
                    <a:pt x="1742" y="1254"/>
                  </a:lnTo>
                  <a:lnTo>
                    <a:pt x="1757" y="1257"/>
                  </a:lnTo>
                  <a:lnTo>
                    <a:pt x="1772" y="1262"/>
                  </a:lnTo>
                  <a:lnTo>
                    <a:pt x="1785" y="1269"/>
                  </a:lnTo>
                  <a:lnTo>
                    <a:pt x="1796" y="1281"/>
                  </a:lnTo>
                  <a:lnTo>
                    <a:pt x="1805" y="1294"/>
                  </a:lnTo>
                  <a:lnTo>
                    <a:pt x="1810" y="1309"/>
                  </a:lnTo>
                  <a:lnTo>
                    <a:pt x="1811" y="1324"/>
                  </a:lnTo>
                  <a:lnTo>
                    <a:pt x="1810" y="1340"/>
                  </a:lnTo>
                  <a:lnTo>
                    <a:pt x="1659" y="2015"/>
                  </a:lnTo>
                  <a:lnTo>
                    <a:pt x="1653" y="2033"/>
                  </a:lnTo>
                  <a:lnTo>
                    <a:pt x="1642" y="2048"/>
                  </a:lnTo>
                  <a:lnTo>
                    <a:pt x="1629" y="2060"/>
                  </a:lnTo>
                  <a:lnTo>
                    <a:pt x="1613" y="2067"/>
                  </a:lnTo>
                  <a:lnTo>
                    <a:pt x="1595" y="2070"/>
                  </a:lnTo>
                  <a:lnTo>
                    <a:pt x="1577" y="2068"/>
                  </a:lnTo>
                  <a:lnTo>
                    <a:pt x="1558" y="2062"/>
                  </a:lnTo>
                  <a:lnTo>
                    <a:pt x="1544" y="2051"/>
                  </a:lnTo>
                  <a:lnTo>
                    <a:pt x="1533" y="2037"/>
                  </a:lnTo>
                  <a:lnTo>
                    <a:pt x="1526" y="2021"/>
                  </a:lnTo>
                  <a:lnTo>
                    <a:pt x="1522" y="2003"/>
                  </a:lnTo>
                  <a:lnTo>
                    <a:pt x="1523" y="1985"/>
                  </a:lnTo>
                  <a:lnTo>
                    <a:pt x="1655" y="1394"/>
                  </a:lnTo>
                  <a:lnTo>
                    <a:pt x="1621" y="1394"/>
                  </a:lnTo>
                  <a:lnTo>
                    <a:pt x="1492" y="1524"/>
                  </a:lnTo>
                  <a:lnTo>
                    <a:pt x="1477" y="1535"/>
                  </a:lnTo>
                  <a:lnTo>
                    <a:pt x="1460" y="1543"/>
                  </a:lnTo>
                  <a:lnTo>
                    <a:pt x="1442" y="1545"/>
                  </a:lnTo>
                  <a:lnTo>
                    <a:pt x="1425" y="1543"/>
                  </a:lnTo>
                  <a:lnTo>
                    <a:pt x="1408" y="1535"/>
                  </a:lnTo>
                  <a:lnTo>
                    <a:pt x="1393" y="1524"/>
                  </a:lnTo>
                  <a:lnTo>
                    <a:pt x="1169" y="1299"/>
                  </a:lnTo>
                  <a:lnTo>
                    <a:pt x="1094" y="1374"/>
                  </a:lnTo>
                  <a:lnTo>
                    <a:pt x="1079" y="1385"/>
                  </a:lnTo>
                  <a:lnTo>
                    <a:pt x="1062" y="1392"/>
                  </a:lnTo>
                  <a:lnTo>
                    <a:pt x="1044" y="1394"/>
                  </a:lnTo>
                  <a:lnTo>
                    <a:pt x="930" y="1394"/>
                  </a:lnTo>
                  <a:lnTo>
                    <a:pt x="1158" y="2420"/>
                  </a:lnTo>
                  <a:lnTo>
                    <a:pt x="1159" y="2440"/>
                  </a:lnTo>
                  <a:lnTo>
                    <a:pt x="1225" y="2447"/>
                  </a:lnTo>
                  <a:lnTo>
                    <a:pt x="1292" y="2449"/>
                  </a:lnTo>
                  <a:lnTo>
                    <a:pt x="1378" y="2446"/>
                  </a:lnTo>
                  <a:lnTo>
                    <a:pt x="1462" y="2436"/>
                  </a:lnTo>
                  <a:lnTo>
                    <a:pt x="1545" y="2420"/>
                  </a:lnTo>
                  <a:lnTo>
                    <a:pt x="1624" y="2400"/>
                  </a:lnTo>
                  <a:lnTo>
                    <a:pt x="1702" y="2373"/>
                  </a:lnTo>
                  <a:lnTo>
                    <a:pt x="1777" y="2341"/>
                  </a:lnTo>
                  <a:lnTo>
                    <a:pt x="1850" y="2304"/>
                  </a:lnTo>
                  <a:lnTo>
                    <a:pt x="1920" y="2263"/>
                  </a:lnTo>
                  <a:lnTo>
                    <a:pt x="1986" y="2216"/>
                  </a:lnTo>
                  <a:lnTo>
                    <a:pt x="2048" y="2165"/>
                  </a:lnTo>
                  <a:lnTo>
                    <a:pt x="2107" y="2110"/>
                  </a:lnTo>
                  <a:lnTo>
                    <a:pt x="2162" y="2051"/>
                  </a:lnTo>
                  <a:lnTo>
                    <a:pt x="2212" y="1988"/>
                  </a:lnTo>
                  <a:lnTo>
                    <a:pt x="2259" y="1922"/>
                  </a:lnTo>
                  <a:lnTo>
                    <a:pt x="2300" y="1853"/>
                  </a:lnTo>
                  <a:lnTo>
                    <a:pt x="2337" y="1781"/>
                  </a:lnTo>
                  <a:lnTo>
                    <a:pt x="2369" y="1705"/>
                  </a:lnTo>
                  <a:lnTo>
                    <a:pt x="2396" y="1628"/>
                  </a:lnTo>
                  <a:lnTo>
                    <a:pt x="2417" y="1547"/>
                  </a:lnTo>
                  <a:lnTo>
                    <a:pt x="2432" y="1465"/>
                  </a:lnTo>
                  <a:lnTo>
                    <a:pt x="2441" y="1380"/>
                  </a:lnTo>
                  <a:lnTo>
                    <a:pt x="2444" y="1295"/>
                  </a:lnTo>
                  <a:lnTo>
                    <a:pt x="2441" y="1209"/>
                  </a:lnTo>
                  <a:lnTo>
                    <a:pt x="2432" y="1125"/>
                  </a:lnTo>
                  <a:lnTo>
                    <a:pt x="2417" y="1042"/>
                  </a:lnTo>
                  <a:lnTo>
                    <a:pt x="2396" y="962"/>
                  </a:lnTo>
                  <a:lnTo>
                    <a:pt x="2369" y="883"/>
                  </a:lnTo>
                  <a:lnTo>
                    <a:pt x="2337" y="809"/>
                  </a:lnTo>
                  <a:lnTo>
                    <a:pt x="2300" y="736"/>
                  </a:lnTo>
                  <a:lnTo>
                    <a:pt x="2259" y="666"/>
                  </a:lnTo>
                  <a:lnTo>
                    <a:pt x="2212" y="600"/>
                  </a:lnTo>
                  <a:lnTo>
                    <a:pt x="2162" y="538"/>
                  </a:lnTo>
                  <a:lnTo>
                    <a:pt x="2107" y="479"/>
                  </a:lnTo>
                  <a:lnTo>
                    <a:pt x="2048" y="424"/>
                  </a:lnTo>
                  <a:lnTo>
                    <a:pt x="1986" y="373"/>
                  </a:lnTo>
                  <a:lnTo>
                    <a:pt x="1920" y="327"/>
                  </a:lnTo>
                  <a:lnTo>
                    <a:pt x="1850" y="284"/>
                  </a:lnTo>
                  <a:lnTo>
                    <a:pt x="1777" y="248"/>
                  </a:lnTo>
                  <a:lnTo>
                    <a:pt x="1702" y="216"/>
                  </a:lnTo>
                  <a:lnTo>
                    <a:pt x="1624" y="190"/>
                  </a:lnTo>
                  <a:lnTo>
                    <a:pt x="1545" y="168"/>
                  </a:lnTo>
                  <a:lnTo>
                    <a:pt x="1462" y="152"/>
                  </a:lnTo>
                  <a:lnTo>
                    <a:pt x="1378" y="144"/>
                  </a:lnTo>
                  <a:lnTo>
                    <a:pt x="1292" y="141"/>
                  </a:lnTo>
                  <a:close/>
                  <a:moveTo>
                    <a:pt x="1292" y="0"/>
                  </a:moveTo>
                  <a:lnTo>
                    <a:pt x="1384" y="4"/>
                  </a:lnTo>
                  <a:lnTo>
                    <a:pt x="1475" y="14"/>
                  </a:lnTo>
                  <a:lnTo>
                    <a:pt x="1563" y="29"/>
                  </a:lnTo>
                  <a:lnTo>
                    <a:pt x="1650" y="51"/>
                  </a:lnTo>
                  <a:lnTo>
                    <a:pt x="1734" y="78"/>
                  </a:lnTo>
                  <a:lnTo>
                    <a:pt x="1814" y="111"/>
                  </a:lnTo>
                  <a:lnTo>
                    <a:pt x="1893" y="149"/>
                  </a:lnTo>
                  <a:lnTo>
                    <a:pt x="1969" y="193"/>
                  </a:lnTo>
                  <a:lnTo>
                    <a:pt x="2041" y="241"/>
                  </a:lnTo>
                  <a:lnTo>
                    <a:pt x="2109" y="293"/>
                  </a:lnTo>
                  <a:lnTo>
                    <a:pt x="2175" y="350"/>
                  </a:lnTo>
                  <a:lnTo>
                    <a:pt x="2235" y="411"/>
                  </a:lnTo>
                  <a:lnTo>
                    <a:pt x="2293" y="476"/>
                  </a:lnTo>
                  <a:lnTo>
                    <a:pt x="2345" y="545"/>
                  </a:lnTo>
                  <a:lnTo>
                    <a:pt x="2392" y="617"/>
                  </a:lnTo>
                  <a:lnTo>
                    <a:pt x="2436" y="693"/>
                  </a:lnTo>
                  <a:lnTo>
                    <a:pt x="2473" y="772"/>
                  </a:lnTo>
                  <a:lnTo>
                    <a:pt x="2506" y="852"/>
                  </a:lnTo>
                  <a:lnTo>
                    <a:pt x="2534" y="936"/>
                  </a:lnTo>
                  <a:lnTo>
                    <a:pt x="2555" y="1024"/>
                  </a:lnTo>
                  <a:lnTo>
                    <a:pt x="2571" y="1112"/>
                  </a:lnTo>
                  <a:lnTo>
                    <a:pt x="2580" y="1202"/>
                  </a:lnTo>
                  <a:lnTo>
                    <a:pt x="2584" y="1295"/>
                  </a:lnTo>
                  <a:lnTo>
                    <a:pt x="2580" y="1384"/>
                  </a:lnTo>
                  <a:lnTo>
                    <a:pt x="2572" y="1474"/>
                  </a:lnTo>
                  <a:lnTo>
                    <a:pt x="2557" y="1560"/>
                  </a:lnTo>
                  <a:lnTo>
                    <a:pt x="2536" y="1645"/>
                  </a:lnTo>
                  <a:lnTo>
                    <a:pt x="2510" y="1727"/>
                  </a:lnTo>
                  <a:lnTo>
                    <a:pt x="2478" y="1806"/>
                  </a:lnTo>
                  <a:lnTo>
                    <a:pt x="2442" y="1884"/>
                  </a:lnTo>
                  <a:lnTo>
                    <a:pt x="2401" y="1959"/>
                  </a:lnTo>
                  <a:lnTo>
                    <a:pt x="2355" y="2030"/>
                  </a:lnTo>
                  <a:lnTo>
                    <a:pt x="2304" y="2098"/>
                  </a:lnTo>
                  <a:lnTo>
                    <a:pt x="2250" y="2162"/>
                  </a:lnTo>
                  <a:lnTo>
                    <a:pt x="2192" y="2222"/>
                  </a:lnTo>
                  <a:lnTo>
                    <a:pt x="2129" y="2280"/>
                  </a:lnTo>
                  <a:lnTo>
                    <a:pt x="2063" y="2332"/>
                  </a:lnTo>
                  <a:lnTo>
                    <a:pt x="1993" y="2381"/>
                  </a:lnTo>
                  <a:lnTo>
                    <a:pt x="1921" y="2424"/>
                  </a:lnTo>
                  <a:lnTo>
                    <a:pt x="1845" y="2464"/>
                  </a:lnTo>
                  <a:lnTo>
                    <a:pt x="1767" y="2498"/>
                  </a:lnTo>
                  <a:lnTo>
                    <a:pt x="1767" y="2965"/>
                  </a:lnTo>
                  <a:lnTo>
                    <a:pt x="1763" y="3007"/>
                  </a:lnTo>
                  <a:lnTo>
                    <a:pt x="1754" y="3048"/>
                  </a:lnTo>
                  <a:lnTo>
                    <a:pt x="1739" y="3086"/>
                  </a:lnTo>
                  <a:lnTo>
                    <a:pt x="1720" y="3121"/>
                  </a:lnTo>
                  <a:lnTo>
                    <a:pt x="1696" y="3153"/>
                  </a:lnTo>
                  <a:lnTo>
                    <a:pt x="1667" y="3181"/>
                  </a:lnTo>
                  <a:lnTo>
                    <a:pt x="1634" y="3205"/>
                  </a:lnTo>
                  <a:lnTo>
                    <a:pt x="1599" y="3224"/>
                  </a:lnTo>
                  <a:lnTo>
                    <a:pt x="1560" y="3238"/>
                  </a:lnTo>
                  <a:lnTo>
                    <a:pt x="1519" y="3247"/>
                  </a:lnTo>
                  <a:lnTo>
                    <a:pt x="1519" y="3261"/>
                  </a:lnTo>
                  <a:lnTo>
                    <a:pt x="1516" y="3301"/>
                  </a:lnTo>
                  <a:lnTo>
                    <a:pt x="1506" y="3338"/>
                  </a:lnTo>
                  <a:lnTo>
                    <a:pt x="1493" y="3373"/>
                  </a:lnTo>
                  <a:lnTo>
                    <a:pt x="1472" y="3405"/>
                  </a:lnTo>
                  <a:lnTo>
                    <a:pt x="1448" y="3433"/>
                  </a:lnTo>
                  <a:lnTo>
                    <a:pt x="1420" y="3457"/>
                  </a:lnTo>
                  <a:lnTo>
                    <a:pt x="1388" y="3477"/>
                  </a:lnTo>
                  <a:lnTo>
                    <a:pt x="1353" y="3491"/>
                  </a:lnTo>
                  <a:lnTo>
                    <a:pt x="1316" y="3501"/>
                  </a:lnTo>
                  <a:lnTo>
                    <a:pt x="1277" y="3504"/>
                  </a:lnTo>
                  <a:lnTo>
                    <a:pt x="1238" y="3501"/>
                  </a:lnTo>
                  <a:lnTo>
                    <a:pt x="1200" y="3491"/>
                  </a:lnTo>
                  <a:lnTo>
                    <a:pt x="1165" y="3477"/>
                  </a:lnTo>
                  <a:lnTo>
                    <a:pt x="1135" y="3457"/>
                  </a:lnTo>
                  <a:lnTo>
                    <a:pt x="1106" y="3433"/>
                  </a:lnTo>
                  <a:lnTo>
                    <a:pt x="1081" y="3405"/>
                  </a:lnTo>
                  <a:lnTo>
                    <a:pt x="1062" y="3373"/>
                  </a:lnTo>
                  <a:lnTo>
                    <a:pt x="1047" y="3338"/>
                  </a:lnTo>
                  <a:lnTo>
                    <a:pt x="1038" y="3301"/>
                  </a:lnTo>
                  <a:lnTo>
                    <a:pt x="1035" y="3261"/>
                  </a:lnTo>
                  <a:lnTo>
                    <a:pt x="1035" y="3247"/>
                  </a:lnTo>
                  <a:lnTo>
                    <a:pt x="994" y="3238"/>
                  </a:lnTo>
                  <a:lnTo>
                    <a:pt x="956" y="3224"/>
                  </a:lnTo>
                  <a:lnTo>
                    <a:pt x="920" y="3205"/>
                  </a:lnTo>
                  <a:lnTo>
                    <a:pt x="887" y="3181"/>
                  </a:lnTo>
                  <a:lnTo>
                    <a:pt x="858" y="3153"/>
                  </a:lnTo>
                  <a:lnTo>
                    <a:pt x="834" y="3121"/>
                  </a:lnTo>
                  <a:lnTo>
                    <a:pt x="815" y="3086"/>
                  </a:lnTo>
                  <a:lnTo>
                    <a:pt x="800" y="3048"/>
                  </a:lnTo>
                  <a:lnTo>
                    <a:pt x="790" y="3007"/>
                  </a:lnTo>
                  <a:lnTo>
                    <a:pt x="787" y="2965"/>
                  </a:lnTo>
                  <a:lnTo>
                    <a:pt x="787" y="2485"/>
                  </a:lnTo>
                  <a:lnTo>
                    <a:pt x="708" y="2448"/>
                  </a:lnTo>
                  <a:lnTo>
                    <a:pt x="630" y="2405"/>
                  </a:lnTo>
                  <a:lnTo>
                    <a:pt x="557" y="2357"/>
                  </a:lnTo>
                  <a:lnTo>
                    <a:pt x="487" y="2305"/>
                  </a:lnTo>
                  <a:lnTo>
                    <a:pt x="420" y="2248"/>
                  </a:lnTo>
                  <a:lnTo>
                    <a:pt x="357" y="2186"/>
                  </a:lnTo>
                  <a:lnTo>
                    <a:pt x="300" y="2121"/>
                  </a:lnTo>
                  <a:lnTo>
                    <a:pt x="245" y="2052"/>
                  </a:lnTo>
                  <a:lnTo>
                    <a:pt x="197" y="1980"/>
                  </a:lnTo>
                  <a:lnTo>
                    <a:pt x="152" y="1903"/>
                  </a:lnTo>
                  <a:lnTo>
                    <a:pt x="114" y="1823"/>
                  </a:lnTo>
                  <a:lnTo>
                    <a:pt x="80" y="1742"/>
                  </a:lnTo>
                  <a:lnTo>
                    <a:pt x="52" y="1656"/>
                  </a:lnTo>
                  <a:lnTo>
                    <a:pt x="30" y="1569"/>
                  </a:lnTo>
                  <a:lnTo>
                    <a:pt x="13" y="1480"/>
                  </a:lnTo>
                  <a:lnTo>
                    <a:pt x="3" y="1387"/>
                  </a:lnTo>
                  <a:lnTo>
                    <a:pt x="0" y="1295"/>
                  </a:lnTo>
                  <a:lnTo>
                    <a:pt x="3" y="1202"/>
                  </a:lnTo>
                  <a:lnTo>
                    <a:pt x="13" y="1112"/>
                  </a:lnTo>
                  <a:lnTo>
                    <a:pt x="29" y="1024"/>
                  </a:lnTo>
                  <a:lnTo>
                    <a:pt x="50" y="936"/>
                  </a:lnTo>
                  <a:lnTo>
                    <a:pt x="78" y="852"/>
                  </a:lnTo>
                  <a:lnTo>
                    <a:pt x="110" y="772"/>
                  </a:lnTo>
                  <a:lnTo>
                    <a:pt x="149" y="693"/>
                  </a:lnTo>
                  <a:lnTo>
                    <a:pt x="191" y="617"/>
                  </a:lnTo>
                  <a:lnTo>
                    <a:pt x="239" y="545"/>
                  </a:lnTo>
                  <a:lnTo>
                    <a:pt x="292" y="476"/>
                  </a:lnTo>
                  <a:lnTo>
                    <a:pt x="348" y="411"/>
                  </a:lnTo>
                  <a:lnTo>
                    <a:pt x="410" y="350"/>
                  </a:lnTo>
                  <a:lnTo>
                    <a:pt x="475" y="293"/>
                  </a:lnTo>
                  <a:lnTo>
                    <a:pt x="544" y="241"/>
                  </a:lnTo>
                  <a:lnTo>
                    <a:pt x="615" y="193"/>
                  </a:lnTo>
                  <a:lnTo>
                    <a:pt x="691" y="149"/>
                  </a:lnTo>
                  <a:lnTo>
                    <a:pt x="769" y="111"/>
                  </a:lnTo>
                  <a:lnTo>
                    <a:pt x="851" y="78"/>
                  </a:lnTo>
                  <a:lnTo>
                    <a:pt x="935" y="51"/>
                  </a:lnTo>
                  <a:lnTo>
                    <a:pt x="1021" y="29"/>
                  </a:lnTo>
                  <a:lnTo>
                    <a:pt x="1109" y="14"/>
                  </a:lnTo>
                  <a:lnTo>
                    <a:pt x="1199" y="4"/>
                  </a:lnTo>
                  <a:lnTo>
                    <a:pt x="12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429"/>
            <p:cNvSpPr>
              <a:spLocks/>
            </p:cNvSpPr>
            <p:nvPr/>
          </p:nvSpPr>
          <p:spPr bwMode="auto">
            <a:xfrm>
              <a:off x="3817938" y="4572000"/>
              <a:ext cx="23813" cy="28575"/>
            </a:xfrm>
            <a:custGeom>
              <a:avLst/>
              <a:gdLst>
                <a:gd name="T0" fmla="*/ 76 w 149"/>
                <a:gd name="T1" fmla="*/ 0 h 185"/>
                <a:gd name="T2" fmla="*/ 95 w 149"/>
                <a:gd name="T3" fmla="*/ 2 h 185"/>
                <a:gd name="T4" fmla="*/ 112 w 149"/>
                <a:gd name="T5" fmla="*/ 8 h 185"/>
                <a:gd name="T6" fmla="*/ 127 w 149"/>
                <a:gd name="T7" fmla="*/ 19 h 185"/>
                <a:gd name="T8" fmla="*/ 138 w 149"/>
                <a:gd name="T9" fmla="*/ 33 h 185"/>
                <a:gd name="T10" fmla="*/ 146 w 149"/>
                <a:gd name="T11" fmla="*/ 49 h 185"/>
                <a:gd name="T12" fmla="*/ 149 w 149"/>
                <a:gd name="T13" fmla="*/ 66 h 185"/>
                <a:gd name="T14" fmla="*/ 148 w 149"/>
                <a:gd name="T15" fmla="*/ 85 h 185"/>
                <a:gd name="T16" fmla="*/ 137 w 149"/>
                <a:gd name="T17" fmla="*/ 130 h 185"/>
                <a:gd name="T18" fmla="*/ 131 w 149"/>
                <a:gd name="T19" fmla="*/ 148 h 185"/>
                <a:gd name="T20" fmla="*/ 119 w 149"/>
                <a:gd name="T21" fmla="*/ 164 h 185"/>
                <a:gd name="T22" fmla="*/ 105 w 149"/>
                <a:gd name="T23" fmla="*/ 174 h 185"/>
                <a:gd name="T24" fmla="*/ 88 w 149"/>
                <a:gd name="T25" fmla="*/ 182 h 185"/>
                <a:gd name="T26" fmla="*/ 69 w 149"/>
                <a:gd name="T27" fmla="*/ 185 h 185"/>
                <a:gd name="T28" fmla="*/ 62 w 149"/>
                <a:gd name="T29" fmla="*/ 184 h 185"/>
                <a:gd name="T30" fmla="*/ 54 w 149"/>
                <a:gd name="T31" fmla="*/ 183 h 185"/>
                <a:gd name="T32" fmla="*/ 36 w 149"/>
                <a:gd name="T33" fmla="*/ 177 h 185"/>
                <a:gd name="T34" fmla="*/ 21 w 149"/>
                <a:gd name="T35" fmla="*/ 166 h 185"/>
                <a:gd name="T36" fmla="*/ 11 w 149"/>
                <a:gd name="T37" fmla="*/ 152 h 185"/>
                <a:gd name="T38" fmla="*/ 3 w 149"/>
                <a:gd name="T39" fmla="*/ 136 h 185"/>
                <a:gd name="T40" fmla="*/ 0 w 149"/>
                <a:gd name="T41" fmla="*/ 118 h 185"/>
                <a:gd name="T42" fmla="*/ 1 w 149"/>
                <a:gd name="T43" fmla="*/ 100 h 185"/>
                <a:gd name="T44" fmla="*/ 12 w 149"/>
                <a:gd name="T45" fmla="*/ 54 h 185"/>
                <a:gd name="T46" fmla="*/ 18 w 149"/>
                <a:gd name="T47" fmla="*/ 37 h 185"/>
                <a:gd name="T48" fmla="*/ 28 w 149"/>
                <a:gd name="T49" fmla="*/ 22 h 185"/>
                <a:gd name="T50" fmla="*/ 42 w 149"/>
                <a:gd name="T51" fmla="*/ 11 h 185"/>
                <a:gd name="T52" fmla="*/ 59 w 149"/>
                <a:gd name="T53" fmla="*/ 3 h 185"/>
                <a:gd name="T54" fmla="*/ 76 w 149"/>
                <a:gd name="T55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9" h="185">
                  <a:moveTo>
                    <a:pt x="76" y="0"/>
                  </a:moveTo>
                  <a:lnTo>
                    <a:pt x="95" y="2"/>
                  </a:lnTo>
                  <a:lnTo>
                    <a:pt x="112" y="8"/>
                  </a:lnTo>
                  <a:lnTo>
                    <a:pt x="127" y="19"/>
                  </a:lnTo>
                  <a:lnTo>
                    <a:pt x="138" y="33"/>
                  </a:lnTo>
                  <a:lnTo>
                    <a:pt x="146" y="49"/>
                  </a:lnTo>
                  <a:lnTo>
                    <a:pt x="149" y="66"/>
                  </a:lnTo>
                  <a:lnTo>
                    <a:pt x="148" y="85"/>
                  </a:lnTo>
                  <a:lnTo>
                    <a:pt x="137" y="130"/>
                  </a:lnTo>
                  <a:lnTo>
                    <a:pt x="131" y="148"/>
                  </a:lnTo>
                  <a:lnTo>
                    <a:pt x="119" y="164"/>
                  </a:lnTo>
                  <a:lnTo>
                    <a:pt x="105" y="174"/>
                  </a:lnTo>
                  <a:lnTo>
                    <a:pt x="88" y="182"/>
                  </a:lnTo>
                  <a:lnTo>
                    <a:pt x="69" y="185"/>
                  </a:lnTo>
                  <a:lnTo>
                    <a:pt x="62" y="184"/>
                  </a:lnTo>
                  <a:lnTo>
                    <a:pt x="54" y="183"/>
                  </a:lnTo>
                  <a:lnTo>
                    <a:pt x="36" y="177"/>
                  </a:lnTo>
                  <a:lnTo>
                    <a:pt x="21" y="166"/>
                  </a:lnTo>
                  <a:lnTo>
                    <a:pt x="11" y="152"/>
                  </a:lnTo>
                  <a:lnTo>
                    <a:pt x="3" y="136"/>
                  </a:lnTo>
                  <a:lnTo>
                    <a:pt x="0" y="118"/>
                  </a:lnTo>
                  <a:lnTo>
                    <a:pt x="1" y="100"/>
                  </a:lnTo>
                  <a:lnTo>
                    <a:pt x="12" y="54"/>
                  </a:lnTo>
                  <a:lnTo>
                    <a:pt x="18" y="37"/>
                  </a:lnTo>
                  <a:lnTo>
                    <a:pt x="28" y="22"/>
                  </a:lnTo>
                  <a:lnTo>
                    <a:pt x="42" y="11"/>
                  </a:lnTo>
                  <a:lnTo>
                    <a:pt x="59" y="3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9" name="Group 1115"/>
          <p:cNvGrpSpPr/>
          <p:nvPr/>
        </p:nvGrpSpPr>
        <p:grpSpPr>
          <a:xfrm>
            <a:off x="5707423" y="2843564"/>
            <a:ext cx="555625" cy="555625"/>
            <a:chOff x="2493963" y="4232275"/>
            <a:chExt cx="555625" cy="555625"/>
          </a:xfrm>
          <a:solidFill>
            <a:srgbClr val="000000"/>
          </a:solidFill>
        </p:grpSpPr>
        <p:sp>
          <p:nvSpPr>
            <p:cNvPr id="190" name="Freeform 434"/>
            <p:cNvSpPr>
              <a:spLocks noEditPoints="1"/>
            </p:cNvSpPr>
            <p:nvPr/>
          </p:nvSpPr>
          <p:spPr bwMode="auto">
            <a:xfrm>
              <a:off x="2493963" y="4232275"/>
              <a:ext cx="555625" cy="555625"/>
            </a:xfrm>
            <a:custGeom>
              <a:avLst/>
              <a:gdLst>
                <a:gd name="T0" fmla="*/ 1450 w 3500"/>
                <a:gd name="T1" fmla="*/ 168 h 3500"/>
                <a:gd name="T2" fmla="*/ 1080 w 3500"/>
                <a:gd name="T3" fmla="*/ 285 h 3500"/>
                <a:gd name="T4" fmla="*/ 754 w 3500"/>
                <a:gd name="T5" fmla="*/ 486 h 3500"/>
                <a:gd name="T6" fmla="*/ 486 w 3500"/>
                <a:gd name="T7" fmla="*/ 754 h 3500"/>
                <a:gd name="T8" fmla="*/ 285 w 3500"/>
                <a:gd name="T9" fmla="*/ 1080 h 3500"/>
                <a:gd name="T10" fmla="*/ 168 w 3500"/>
                <a:gd name="T11" fmla="*/ 1450 h 3500"/>
                <a:gd name="T12" fmla="*/ 142 w 3500"/>
                <a:gd name="T13" fmla="*/ 1852 h 3500"/>
                <a:gd name="T14" fmla="*/ 215 w 3500"/>
                <a:gd name="T15" fmla="*/ 2240 h 3500"/>
                <a:gd name="T16" fmla="*/ 377 w 3500"/>
                <a:gd name="T17" fmla="*/ 2590 h 3500"/>
                <a:gd name="T18" fmla="*/ 612 w 3500"/>
                <a:gd name="T19" fmla="*/ 2888 h 3500"/>
                <a:gd name="T20" fmla="*/ 910 w 3500"/>
                <a:gd name="T21" fmla="*/ 3123 h 3500"/>
                <a:gd name="T22" fmla="*/ 1260 w 3500"/>
                <a:gd name="T23" fmla="*/ 3285 h 3500"/>
                <a:gd name="T24" fmla="*/ 1648 w 3500"/>
                <a:gd name="T25" fmla="*/ 3358 h 3500"/>
                <a:gd name="T26" fmla="*/ 2050 w 3500"/>
                <a:gd name="T27" fmla="*/ 3332 h 3500"/>
                <a:gd name="T28" fmla="*/ 2420 w 3500"/>
                <a:gd name="T29" fmla="*/ 3215 h 3500"/>
                <a:gd name="T30" fmla="*/ 2746 w 3500"/>
                <a:gd name="T31" fmla="*/ 3014 h 3500"/>
                <a:gd name="T32" fmla="*/ 3014 w 3500"/>
                <a:gd name="T33" fmla="*/ 2746 h 3500"/>
                <a:gd name="T34" fmla="*/ 3215 w 3500"/>
                <a:gd name="T35" fmla="*/ 2420 h 3500"/>
                <a:gd name="T36" fmla="*/ 3332 w 3500"/>
                <a:gd name="T37" fmla="*/ 2050 h 3500"/>
                <a:gd name="T38" fmla="*/ 3358 w 3500"/>
                <a:gd name="T39" fmla="*/ 1648 h 3500"/>
                <a:gd name="T40" fmla="*/ 3285 w 3500"/>
                <a:gd name="T41" fmla="*/ 1260 h 3500"/>
                <a:gd name="T42" fmla="*/ 3123 w 3500"/>
                <a:gd name="T43" fmla="*/ 910 h 3500"/>
                <a:gd name="T44" fmla="*/ 2888 w 3500"/>
                <a:gd name="T45" fmla="*/ 612 h 3500"/>
                <a:gd name="T46" fmla="*/ 2590 w 3500"/>
                <a:gd name="T47" fmla="*/ 377 h 3500"/>
                <a:gd name="T48" fmla="*/ 2240 w 3500"/>
                <a:gd name="T49" fmla="*/ 215 h 3500"/>
                <a:gd name="T50" fmla="*/ 1852 w 3500"/>
                <a:gd name="T51" fmla="*/ 142 h 3500"/>
                <a:gd name="T52" fmla="*/ 1948 w 3500"/>
                <a:gd name="T53" fmla="*/ 11 h 3500"/>
                <a:gd name="T54" fmla="*/ 2329 w 3500"/>
                <a:gd name="T55" fmla="*/ 98 h 3500"/>
                <a:gd name="T56" fmla="*/ 2679 w 3500"/>
                <a:gd name="T57" fmla="*/ 266 h 3500"/>
                <a:gd name="T58" fmla="*/ 2988 w 3500"/>
                <a:gd name="T59" fmla="*/ 512 h 3500"/>
                <a:gd name="T60" fmla="*/ 3234 w 3500"/>
                <a:gd name="T61" fmla="*/ 821 h 3500"/>
                <a:gd name="T62" fmla="*/ 3402 w 3500"/>
                <a:gd name="T63" fmla="*/ 1171 h 3500"/>
                <a:gd name="T64" fmla="*/ 3489 w 3500"/>
                <a:gd name="T65" fmla="*/ 1552 h 3500"/>
                <a:gd name="T66" fmla="*/ 3489 w 3500"/>
                <a:gd name="T67" fmla="*/ 1948 h 3500"/>
                <a:gd name="T68" fmla="*/ 3402 w 3500"/>
                <a:gd name="T69" fmla="*/ 2329 h 3500"/>
                <a:gd name="T70" fmla="*/ 3234 w 3500"/>
                <a:gd name="T71" fmla="*/ 2679 h 3500"/>
                <a:gd name="T72" fmla="*/ 2988 w 3500"/>
                <a:gd name="T73" fmla="*/ 2988 h 3500"/>
                <a:gd name="T74" fmla="*/ 2679 w 3500"/>
                <a:gd name="T75" fmla="*/ 3234 h 3500"/>
                <a:gd name="T76" fmla="*/ 2329 w 3500"/>
                <a:gd name="T77" fmla="*/ 3402 h 3500"/>
                <a:gd name="T78" fmla="*/ 1948 w 3500"/>
                <a:gd name="T79" fmla="*/ 3489 h 3500"/>
                <a:gd name="T80" fmla="*/ 1552 w 3500"/>
                <a:gd name="T81" fmla="*/ 3489 h 3500"/>
                <a:gd name="T82" fmla="*/ 1171 w 3500"/>
                <a:gd name="T83" fmla="*/ 3402 h 3500"/>
                <a:gd name="T84" fmla="*/ 821 w 3500"/>
                <a:gd name="T85" fmla="*/ 3234 h 3500"/>
                <a:gd name="T86" fmla="*/ 512 w 3500"/>
                <a:gd name="T87" fmla="*/ 2988 h 3500"/>
                <a:gd name="T88" fmla="*/ 266 w 3500"/>
                <a:gd name="T89" fmla="*/ 2679 h 3500"/>
                <a:gd name="T90" fmla="*/ 98 w 3500"/>
                <a:gd name="T91" fmla="*/ 2329 h 3500"/>
                <a:gd name="T92" fmla="*/ 11 w 3500"/>
                <a:gd name="T93" fmla="*/ 1948 h 3500"/>
                <a:gd name="T94" fmla="*/ 11 w 3500"/>
                <a:gd name="T95" fmla="*/ 1552 h 3500"/>
                <a:gd name="T96" fmla="*/ 98 w 3500"/>
                <a:gd name="T97" fmla="*/ 1171 h 3500"/>
                <a:gd name="T98" fmla="*/ 266 w 3500"/>
                <a:gd name="T99" fmla="*/ 821 h 3500"/>
                <a:gd name="T100" fmla="*/ 512 w 3500"/>
                <a:gd name="T101" fmla="*/ 512 h 3500"/>
                <a:gd name="T102" fmla="*/ 821 w 3500"/>
                <a:gd name="T103" fmla="*/ 266 h 3500"/>
                <a:gd name="T104" fmla="*/ 1171 w 3500"/>
                <a:gd name="T105" fmla="*/ 98 h 3500"/>
                <a:gd name="T106" fmla="*/ 1552 w 3500"/>
                <a:gd name="T107" fmla="*/ 11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00" h="3500">
                  <a:moveTo>
                    <a:pt x="1750" y="139"/>
                  </a:moveTo>
                  <a:lnTo>
                    <a:pt x="1648" y="142"/>
                  </a:lnTo>
                  <a:lnTo>
                    <a:pt x="1548" y="152"/>
                  </a:lnTo>
                  <a:lnTo>
                    <a:pt x="1450" y="168"/>
                  </a:lnTo>
                  <a:lnTo>
                    <a:pt x="1354" y="189"/>
                  </a:lnTo>
                  <a:lnTo>
                    <a:pt x="1260" y="215"/>
                  </a:lnTo>
                  <a:lnTo>
                    <a:pt x="1169" y="248"/>
                  </a:lnTo>
                  <a:lnTo>
                    <a:pt x="1080" y="285"/>
                  </a:lnTo>
                  <a:lnTo>
                    <a:pt x="994" y="329"/>
                  </a:lnTo>
                  <a:lnTo>
                    <a:pt x="910" y="377"/>
                  </a:lnTo>
                  <a:lnTo>
                    <a:pt x="830" y="428"/>
                  </a:lnTo>
                  <a:lnTo>
                    <a:pt x="754" y="486"/>
                  </a:lnTo>
                  <a:lnTo>
                    <a:pt x="681" y="546"/>
                  </a:lnTo>
                  <a:lnTo>
                    <a:pt x="612" y="612"/>
                  </a:lnTo>
                  <a:lnTo>
                    <a:pt x="546" y="681"/>
                  </a:lnTo>
                  <a:lnTo>
                    <a:pt x="486" y="754"/>
                  </a:lnTo>
                  <a:lnTo>
                    <a:pt x="428" y="830"/>
                  </a:lnTo>
                  <a:lnTo>
                    <a:pt x="377" y="910"/>
                  </a:lnTo>
                  <a:lnTo>
                    <a:pt x="329" y="994"/>
                  </a:lnTo>
                  <a:lnTo>
                    <a:pt x="285" y="1080"/>
                  </a:lnTo>
                  <a:lnTo>
                    <a:pt x="248" y="1169"/>
                  </a:lnTo>
                  <a:lnTo>
                    <a:pt x="215" y="1260"/>
                  </a:lnTo>
                  <a:lnTo>
                    <a:pt x="189" y="1354"/>
                  </a:lnTo>
                  <a:lnTo>
                    <a:pt x="168" y="1450"/>
                  </a:lnTo>
                  <a:lnTo>
                    <a:pt x="152" y="1548"/>
                  </a:lnTo>
                  <a:lnTo>
                    <a:pt x="142" y="1648"/>
                  </a:lnTo>
                  <a:lnTo>
                    <a:pt x="139" y="1750"/>
                  </a:lnTo>
                  <a:lnTo>
                    <a:pt x="142" y="1852"/>
                  </a:lnTo>
                  <a:lnTo>
                    <a:pt x="152" y="1952"/>
                  </a:lnTo>
                  <a:lnTo>
                    <a:pt x="168" y="2050"/>
                  </a:lnTo>
                  <a:lnTo>
                    <a:pt x="189" y="2146"/>
                  </a:lnTo>
                  <a:lnTo>
                    <a:pt x="215" y="2240"/>
                  </a:lnTo>
                  <a:lnTo>
                    <a:pt x="248" y="2331"/>
                  </a:lnTo>
                  <a:lnTo>
                    <a:pt x="285" y="2420"/>
                  </a:lnTo>
                  <a:lnTo>
                    <a:pt x="329" y="2506"/>
                  </a:lnTo>
                  <a:lnTo>
                    <a:pt x="377" y="2590"/>
                  </a:lnTo>
                  <a:lnTo>
                    <a:pt x="428" y="2670"/>
                  </a:lnTo>
                  <a:lnTo>
                    <a:pt x="486" y="2746"/>
                  </a:lnTo>
                  <a:lnTo>
                    <a:pt x="546" y="2819"/>
                  </a:lnTo>
                  <a:lnTo>
                    <a:pt x="612" y="2888"/>
                  </a:lnTo>
                  <a:lnTo>
                    <a:pt x="681" y="2954"/>
                  </a:lnTo>
                  <a:lnTo>
                    <a:pt x="754" y="3014"/>
                  </a:lnTo>
                  <a:lnTo>
                    <a:pt x="830" y="3072"/>
                  </a:lnTo>
                  <a:lnTo>
                    <a:pt x="910" y="3123"/>
                  </a:lnTo>
                  <a:lnTo>
                    <a:pt x="994" y="3171"/>
                  </a:lnTo>
                  <a:lnTo>
                    <a:pt x="1080" y="3215"/>
                  </a:lnTo>
                  <a:lnTo>
                    <a:pt x="1169" y="3252"/>
                  </a:lnTo>
                  <a:lnTo>
                    <a:pt x="1260" y="3285"/>
                  </a:lnTo>
                  <a:lnTo>
                    <a:pt x="1354" y="3311"/>
                  </a:lnTo>
                  <a:lnTo>
                    <a:pt x="1450" y="3332"/>
                  </a:lnTo>
                  <a:lnTo>
                    <a:pt x="1548" y="3348"/>
                  </a:lnTo>
                  <a:lnTo>
                    <a:pt x="1648" y="3358"/>
                  </a:lnTo>
                  <a:lnTo>
                    <a:pt x="1750" y="3361"/>
                  </a:lnTo>
                  <a:lnTo>
                    <a:pt x="1852" y="3358"/>
                  </a:lnTo>
                  <a:lnTo>
                    <a:pt x="1952" y="3348"/>
                  </a:lnTo>
                  <a:lnTo>
                    <a:pt x="2050" y="3332"/>
                  </a:lnTo>
                  <a:lnTo>
                    <a:pt x="2146" y="3311"/>
                  </a:lnTo>
                  <a:lnTo>
                    <a:pt x="2240" y="3285"/>
                  </a:lnTo>
                  <a:lnTo>
                    <a:pt x="2331" y="3252"/>
                  </a:lnTo>
                  <a:lnTo>
                    <a:pt x="2420" y="3215"/>
                  </a:lnTo>
                  <a:lnTo>
                    <a:pt x="2506" y="3171"/>
                  </a:lnTo>
                  <a:lnTo>
                    <a:pt x="2590" y="3123"/>
                  </a:lnTo>
                  <a:lnTo>
                    <a:pt x="2670" y="3072"/>
                  </a:lnTo>
                  <a:lnTo>
                    <a:pt x="2746" y="3014"/>
                  </a:lnTo>
                  <a:lnTo>
                    <a:pt x="2819" y="2954"/>
                  </a:lnTo>
                  <a:lnTo>
                    <a:pt x="2888" y="2888"/>
                  </a:lnTo>
                  <a:lnTo>
                    <a:pt x="2954" y="2819"/>
                  </a:lnTo>
                  <a:lnTo>
                    <a:pt x="3014" y="2746"/>
                  </a:lnTo>
                  <a:lnTo>
                    <a:pt x="3072" y="2670"/>
                  </a:lnTo>
                  <a:lnTo>
                    <a:pt x="3123" y="2590"/>
                  </a:lnTo>
                  <a:lnTo>
                    <a:pt x="3171" y="2506"/>
                  </a:lnTo>
                  <a:lnTo>
                    <a:pt x="3215" y="2420"/>
                  </a:lnTo>
                  <a:lnTo>
                    <a:pt x="3252" y="2331"/>
                  </a:lnTo>
                  <a:lnTo>
                    <a:pt x="3285" y="2240"/>
                  </a:lnTo>
                  <a:lnTo>
                    <a:pt x="3311" y="2146"/>
                  </a:lnTo>
                  <a:lnTo>
                    <a:pt x="3332" y="2050"/>
                  </a:lnTo>
                  <a:lnTo>
                    <a:pt x="3348" y="1952"/>
                  </a:lnTo>
                  <a:lnTo>
                    <a:pt x="3358" y="1852"/>
                  </a:lnTo>
                  <a:lnTo>
                    <a:pt x="3361" y="1750"/>
                  </a:lnTo>
                  <a:lnTo>
                    <a:pt x="3358" y="1648"/>
                  </a:lnTo>
                  <a:lnTo>
                    <a:pt x="3348" y="1548"/>
                  </a:lnTo>
                  <a:lnTo>
                    <a:pt x="3332" y="1450"/>
                  </a:lnTo>
                  <a:lnTo>
                    <a:pt x="3311" y="1354"/>
                  </a:lnTo>
                  <a:lnTo>
                    <a:pt x="3285" y="1260"/>
                  </a:lnTo>
                  <a:lnTo>
                    <a:pt x="3252" y="1169"/>
                  </a:lnTo>
                  <a:lnTo>
                    <a:pt x="3215" y="1080"/>
                  </a:lnTo>
                  <a:lnTo>
                    <a:pt x="3171" y="994"/>
                  </a:lnTo>
                  <a:lnTo>
                    <a:pt x="3123" y="910"/>
                  </a:lnTo>
                  <a:lnTo>
                    <a:pt x="3072" y="830"/>
                  </a:lnTo>
                  <a:lnTo>
                    <a:pt x="3014" y="754"/>
                  </a:lnTo>
                  <a:lnTo>
                    <a:pt x="2954" y="681"/>
                  </a:lnTo>
                  <a:lnTo>
                    <a:pt x="2888" y="612"/>
                  </a:lnTo>
                  <a:lnTo>
                    <a:pt x="2819" y="546"/>
                  </a:lnTo>
                  <a:lnTo>
                    <a:pt x="2746" y="486"/>
                  </a:lnTo>
                  <a:lnTo>
                    <a:pt x="2670" y="428"/>
                  </a:lnTo>
                  <a:lnTo>
                    <a:pt x="2590" y="377"/>
                  </a:lnTo>
                  <a:lnTo>
                    <a:pt x="2506" y="329"/>
                  </a:lnTo>
                  <a:lnTo>
                    <a:pt x="2420" y="285"/>
                  </a:lnTo>
                  <a:lnTo>
                    <a:pt x="2331" y="248"/>
                  </a:lnTo>
                  <a:lnTo>
                    <a:pt x="2240" y="215"/>
                  </a:lnTo>
                  <a:lnTo>
                    <a:pt x="2146" y="189"/>
                  </a:lnTo>
                  <a:lnTo>
                    <a:pt x="2050" y="168"/>
                  </a:lnTo>
                  <a:lnTo>
                    <a:pt x="1952" y="152"/>
                  </a:lnTo>
                  <a:lnTo>
                    <a:pt x="1852" y="142"/>
                  </a:lnTo>
                  <a:lnTo>
                    <a:pt x="1750" y="139"/>
                  </a:lnTo>
                  <a:close/>
                  <a:moveTo>
                    <a:pt x="1750" y="0"/>
                  </a:moveTo>
                  <a:lnTo>
                    <a:pt x="1850" y="3"/>
                  </a:lnTo>
                  <a:lnTo>
                    <a:pt x="1948" y="11"/>
                  </a:lnTo>
                  <a:lnTo>
                    <a:pt x="2046" y="24"/>
                  </a:lnTo>
                  <a:lnTo>
                    <a:pt x="2142" y="43"/>
                  </a:lnTo>
                  <a:lnTo>
                    <a:pt x="2237" y="68"/>
                  </a:lnTo>
                  <a:lnTo>
                    <a:pt x="2329" y="98"/>
                  </a:lnTo>
                  <a:lnTo>
                    <a:pt x="2420" y="133"/>
                  </a:lnTo>
                  <a:lnTo>
                    <a:pt x="2508" y="172"/>
                  </a:lnTo>
                  <a:lnTo>
                    <a:pt x="2595" y="216"/>
                  </a:lnTo>
                  <a:lnTo>
                    <a:pt x="2679" y="266"/>
                  </a:lnTo>
                  <a:lnTo>
                    <a:pt x="2761" y="321"/>
                  </a:lnTo>
                  <a:lnTo>
                    <a:pt x="2839" y="380"/>
                  </a:lnTo>
                  <a:lnTo>
                    <a:pt x="2915" y="444"/>
                  </a:lnTo>
                  <a:lnTo>
                    <a:pt x="2988" y="512"/>
                  </a:lnTo>
                  <a:lnTo>
                    <a:pt x="3056" y="585"/>
                  </a:lnTo>
                  <a:lnTo>
                    <a:pt x="3120" y="661"/>
                  </a:lnTo>
                  <a:lnTo>
                    <a:pt x="3179" y="739"/>
                  </a:lnTo>
                  <a:lnTo>
                    <a:pt x="3234" y="821"/>
                  </a:lnTo>
                  <a:lnTo>
                    <a:pt x="3284" y="905"/>
                  </a:lnTo>
                  <a:lnTo>
                    <a:pt x="3328" y="992"/>
                  </a:lnTo>
                  <a:lnTo>
                    <a:pt x="3367" y="1080"/>
                  </a:lnTo>
                  <a:lnTo>
                    <a:pt x="3402" y="1171"/>
                  </a:lnTo>
                  <a:lnTo>
                    <a:pt x="3432" y="1263"/>
                  </a:lnTo>
                  <a:lnTo>
                    <a:pt x="3457" y="1358"/>
                  </a:lnTo>
                  <a:lnTo>
                    <a:pt x="3476" y="1454"/>
                  </a:lnTo>
                  <a:lnTo>
                    <a:pt x="3489" y="1552"/>
                  </a:lnTo>
                  <a:lnTo>
                    <a:pt x="3497" y="1650"/>
                  </a:lnTo>
                  <a:lnTo>
                    <a:pt x="3500" y="1750"/>
                  </a:lnTo>
                  <a:lnTo>
                    <a:pt x="3497" y="1850"/>
                  </a:lnTo>
                  <a:lnTo>
                    <a:pt x="3489" y="1948"/>
                  </a:lnTo>
                  <a:lnTo>
                    <a:pt x="3476" y="2046"/>
                  </a:lnTo>
                  <a:lnTo>
                    <a:pt x="3457" y="2142"/>
                  </a:lnTo>
                  <a:lnTo>
                    <a:pt x="3432" y="2237"/>
                  </a:lnTo>
                  <a:lnTo>
                    <a:pt x="3402" y="2329"/>
                  </a:lnTo>
                  <a:lnTo>
                    <a:pt x="3367" y="2420"/>
                  </a:lnTo>
                  <a:lnTo>
                    <a:pt x="3328" y="2508"/>
                  </a:lnTo>
                  <a:lnTo>
                    <a:pt x="3284" y="2595"/>
                  </a:lnTo>
                  <a:lnTo>
                    <a:pt x="3234" y="2679"/>
                  </a:lnTo>
                  <a:lnTo>
                    <a:pt x="3179" y="2761"/>
                  </a:lnTo>
                  <a:lnTo>
                    <a:pt x="3120" y="2839"/>
                  </a:lnTo>
                  <a:lnTo>
                    <a:pt x="3056" y="2915"/>
                  </a:lnTo>
                  <a:lnTo>
                    <a:pt x="2988" y="2988"/>
                  </a:lnTo>
                  <a:lnTo>
                    <a:pt x="2915" y="3056"/>
                  </a:lnTo>
                  <a:lnTo>
                    <a:pt x="2839" y="3120"/>
                  </a:lnTo>
                  <a:lnTo>
                    <a:pt x="2761" y="3179"/>
                  </a:lnTo>
                  <a:lnTo>
                    <a:pt x="2679" y="3234"/>
                  </a:lnTo>
                  <a:lnTo>
                    <a:pt x="2595" y="3284"/>
                  </a:lnTo>
                  <a:lnTo>
                    <a:pt x="2508" y="3328"/>
                  </a:lnTo>
                  <a:lnTo>
                    <a:pt x="2420" y="3367"/>
                  </a:lnTo>
                  <a:lnTo>
                    <a:pt x="2329" y="3402"/>
                  </a:lnTo>
                  <a:lnTo>
                    <a:pt x="2237" y="3432"/>
                  </a:lnTo>
                  <a:lnTo>
                    <a:pt x="2142" y="3457"/>
                  </a:lnTo>
                  <a:lnTo>
                    <a:pt x="2046" y="3476"/>
                  </a:lnTo>
                  <a:lnTo>
                    <a:pt x="1948" y="3489"/>
                  </a:lnTo>
                  <a:lnTo>
                    <a:pt x="1850" y="3497"/>
                  </a:lnTo>
                  <a:lnTo>
                    <a:pt x="1750" y="3500"/>
                  </a:lnTo>
                  <a:lnTo>
                    <a:pt x="1650" y="3497"/>
                  </a:lnTo>
                  <a:lnTo>
                    <a:pt x="1552" y="3489"/>
                  </a:lnTo>
                  <a:lnTo>
                    <a:pt x="1454" y="3476"/>
                  </a:lnTo>
                  <a:lnTo>
                    <a:pt x="1358" y="3457"/>
                  </a:lnTo>
                  <a:lnTo>
                    <a:pt x="1263" y="3432"/>
                  </a:lnTo>
                  <a:lnTo>
                    <a:pt x="1171" y="3402"/>
                  </a:lnTo>
                  <a:lnTo>
                    <a:pt x="1080" y="3367"/>
                  </a:lnTo>
                  <a:lnTo>
                    <a:pt x="992" y="3328"/>
                  </a:lnTo>
                  <a:lnTo>
                    <a:pt x="905" y="3284"/>
                  </a:lnTo>
                  <a:lnTo>
                    <a:pt x="821" y="3234"/>
                  </a:lnTo>
                  <a:lnTo>
                    <a:pt x="739" y="3179"/>
                  </a:lnTo>
                  <a:lnTo>
                    <a:pt x="661" y="3120"/>
                  </a:lnTo>
                  <a:lnTo>
                    <a:pt x="585" y="3056"/>
                  </a:lnTo>
                  <a:lnTo>
                    <a:pt x="512" y="2988"/>
                  </a:lnTo>
                  <a:lnTo>
                    <a:pt x="444" y="2915"/>
                  </a:lnTo>
                  <a:lnTo>
                    <a:pt x="380" y="2839"/>
                  </a:lnTo>
                  <a:lnTo>
                    <a:pt x="321" y="2761"/>
                  </a:lnTo>
                  <a:lnTo>
                    <a:pt x="266" y="2679"/>
                  </a:lnTo>
                  <a:lnTo>
                    <a:pt x="216" y="2595"/>
                  </a:lnTo>
                  <a:lnTo>
                    <a:pt x="172" y="2508"/>
                  </a:lnTo>
                  <a:lnTo>
                    <a:pt x="133" y="2420"/>
                  </a:lnTo>
                  <a:lnTo>
                    <a:pt x="98" y="2329"/>
                  </a:lnTo>
                  <a:lnTo>
                    <a:pt x="68" y="2237"/>
                  </a:lnTo>
                  <a:lnTo>
                    <a:pt x="43" y="2142"/>
                  </a:lnTo>
                  <a:lnTo>
                    <a:pt x="24" y="2046"/>
                  </a:lnTo>
                  <a:lnTo>
                    <a:pt x="11" y="1948"/>
                  </a:lnTo>
                  <a:lnTo>
                    <a:pt x="3" y="1850"/>
                  </a:lnTo>
                  <a:lnTo>
                    <a:pt x="0" y="1750"/>
                  </a:lnTo>
                  <a:lnTo>
                    <a:pt x="3" y="1650"/>
                  </a:lnTo>
                  <a:lnTo>
                    <a:pt x="11" y="1552"/>
                  </a:lnTo>
                  <a:lnTo>
                    <a:pt x="24" y="1454"/>
                  </a:lnTo>
                  <a:lnTo>
                    <a:pt x="43" y="1358"/>
                  </a:lnTo>
                  <a:lnTo>
                    <a:pt x="68" y="1263"/>
                  </a:lnTo>
                  <a:lnTo>
                    <a:pt x="98" y="1171"/>
                  </a:lnTo>
                  <a:lnTo>
                    <a:pt x="133" y="1080"/>
                  </a:lnTo>
                  <a:lnTo>
                    <a:pt x="172" y="992"/>
                  </a:lnTo>
                  <a:lnTo>
                    <a:pt x="216" y="905"/>
                  </a:lnTo>
                  <a:lnTo>
                    <a:pt x="266" y="821"/>
                  </a:lnTo>
                  <a:lnTo>
                    <a:pt x="321" y="739"/>
                  </a:lnTo>
                  <a:lnTo>
                    <a:pt x="380" y="661"/>
                  </a:lnTo>
                  <a:lnTo>
                    <a:pt x="444" y="585"/>
                  </a:lnTo>
                  <a:lnTo>
                    <a:pt x="512" y="512"/>
                  </a:lnTo>
                  <a:lnTo>
                    <a:pt x="585" y="444"/>
                  </a:lnTo>
                  <a:lnTo>
                    <a:pt x="661" y="380"/>
                  </a:lnTo>
                  <a:lnTo>
                    <a:pt x="739" y="321"/>
                  </a:lnTo>
                  <a:lnTo>
                    <a:pt x="821" y="266"/>
                  </a:lnTo>
                  <a:lnTo>
                    <a:pt x="905" y="216"/>
                  </a:lnTo>
                  <a:lnTo>
                    <a:pt x="992" y="172"/>
                  </a:lnTo>
                  <a:lnTo>
                    <a:pt x="1080" y="133"/>
                  </a:lnTo>
                  <a:lnTo>
                    <a:pt x="1171" y="98"/>
                  </a:lnTo>
                  <a:lnTo>
                    <a:pt x="1263" y="68"/>
                  </a:lnTo>
                  <a:lnTo>
                    <a:pt x="1358" y="43"/>
                  </a:lnTo>
                  <a:lnTo>
                    <a:pt x="1454" y="24"/>
                  </a:lnTo>
                  <a:lnTo>
                    <a:pt x="1552" y="11"/>
                  </a:lnTo>
                  <a:lnTo>
                    <a:pt x="1650" y="3"/>
                  </a:lnTo>
                  <a:lnTo>
                    <a:pt x="1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435"/>
            <p:cNvSpPr>
              <a:spLocks/>
            </p:cNvSpPr>
            <p:nvPr/>
          </p:nvSpPr>
          <p:spPr bwMode="auto">
            <a:xfrm>
              <a:off x="2949576" y="4556125"/>
              <a:ext cx="53975" cy="93663"/>
            </a:xfrm>
            <a:custGeom>
              <a:avLst/>
              <a:gdLst>
                <a:gd name="T0" fmla="*/ 270 w 342"/>
                <a:gd name="T1" fmla="*/ 0 h 589"/>
                <a:gd name="T2" fmla="*/ 290 w 342"/>
                <a:gd name="T3" fmla="*/ 2 h 589"/>
                <a:gd name="T4" fmla="*/ 307 w 342"/>
                <a:gd name="T5" fmla="*/ 9 h 589"/>
                <a:gd name="T6" fmla="*/ 321 w 342"/>
                <a:gd name="T7" fmla="*/ 19 h 589"/>
                <a:gd name="T8" fmla="*/ 332 w 342"/>
                <a:gd name="T9" fmla="*/ 34 h 589"/>
                <a:gd name="T10" fmla="*/ 339 w 342"/>
                <a:gd name="T11" fmla="*/ 50 h 589"/>
                <a:gd name="T12" fmla="*/ 342 w 342"/>
                <a:gd name="T13" fmla="*/ 68 h 589"/>
                <a:gd name="T14" fmla="*/ 339 w 342"/>
                <a:gd name="T15" fmla="*/ 86 h 589"/>
                <a:gd name="T16" fmla="*/ 316 w 342"/>
                <a:gd name="T17" fmla="*/ 170 h 589"/>
                <a:gd name="T18" fmla="*/ 287 w 342"/>
                <a:gd name="T19" fmla="*/ 252 h 589"/>
                <a:gd name="T20" fmla="*/ 255 w 342"/>
                <a:gd name="T21" fmla="*/ 331 h 589"/>
                <a:gd name="T22" fmla="*/ 216 w 342"/>
                <a:gd name="T23" fmla="*/ 409 h 589"/>
                <a:gd name="T24" fmla="*/ 174 w 342"/>
                <a:gd name="T25" fmla="*/ 485 h 589"/>
                <a:gd name="T26" fmla="*/ 127 w 342"/>
                <a:gd name="T27" fmla="*/ 558 h 589"/>
                <a:gd name="T28" fmla="*/ 116 w 342"/>
                <a:gd name="T29" fmla="*/ 571 h 589"/>
                <a:gd name="T30" fmla="*/ 102 w 342"/>
                <a:gd name="T31" fmla="*/ 581 h 589"/>
                <a:gd name="T32" fmla="*/ 86 w 342"/>
                <a:gd name="T33" fmla="*/ 587 h 589"/>
                <a:gd name="T34" fmla="*/ 70 w 342"/>
                <a:gd name="T35" fmla="*/ 589 h 589"/>
                <a:gd name="T36" fmla="*/ 56 w 342"/>
                <a:gd name="T37" fmla="*/ 587 h 589"/>
                <a:gd name="T38" fmla="*/ 43 w 342"/>
                <a:gd name="T39" fmla="*/ 584 h 589"/>
                <a:gd name="T40" fmla="*/ 31 w 342"/>
                <a:gd name="T41" fmla="*/ 576 h 589"/>
                <a:gd name="T42" fmla="*/ 17 w 342"/>
                <a:gd name="T43" fmla="*/ 565 h 589"/>
                <a:gd name="T44" fmla="*/ 6 w 342"/>
                <a:gd name="T45" fmla="*/ 549 h 589"/>
                <a:gd name="T46" fmla="*/ 1 w 342"/>
                <a:gd name="T47" fmla="*/ 532 h 589"/>
                <a:gd name="T48" fmla="*/ 0 w 342"/>
                <a:gd name="T49" fmla="*/ 515 h 589"/>
                <a:gd name="T50" fmla="*/ 3 w 342"/>
                <a:gd name="T51" fmla="*/ 497 h 589"/>
                <a:gd name="T52" fmla="*/ 12 w 342"/>
                <a:gd name="T53" fmla="*/ 480 h 589"/>
                <a:gd name="T54" fmla="*/ 54 w 342"/>
                <a:gd name="T55" fmla="*/ 413 h 589"/>
                <a:gd name="T56" fmla="*/ 92 w 342"/>
                <a:gd name="T57" fmla="*/ 345 h 589"/>
                <a:gd name="T58" fmla="*/ 127 w 342"/>
                <a:gd name="T59" fmla="*/ 274 h 589"/>
                <a:gd name="T60" fmla="*/ 157 w 342"/>
                <a:gd name="T61" fmla="*/ 202 h 589"/>
                <a:gd name="T62" fmla="*/ 182 w 342"/>
                <a:gd name="T63" fmla="*/ 128 h 589"/>
                <a:gd name="T64" fmla="*/ 205 w 342"/>
                <a:gd name="T65" fmla="*/ 52 h 589"/>
                <a:gd name="T66" fmla="*/ 211 w 342"/>
                <a:gd name="T67" fmla="*/ 35 h 589"/>
                <a:gd name="T68" fmla="*/ 223 w 342"/>
                <a:gd name="T69" fmla="*/ 21 h 589"/>
                <a:gd name="T70" fmla="*/ 237 w 342"/>
                <a:gd name="T71" fmla="*/ 10 h 589"/>
                <a:gd name="T72" fmla="*/ 252 w 342"/>
                <a:gd name="T73" fmla="*/ 2 h 589"/>
                <a:gd name="T74" fmla="*/ 270 w 342"/>
                <a:gd name="T75" fmla="*/ 0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589">
                  <a:moveTo>
                    <a:pt x="270" y="0"/>
                  </a:moveTo>
                  <a:lnTo>
                    <a:pt x="290" y="2"/>
                  </a:lnTo>
                  <a:lnTo>
                    <a:pt x="307" y="9"/>
                  </a:lnTo>
                  <a:lnTo>
                    <a:pt x="321" y="19"/>
                  </a:lnTo>
                  <a:lnTo>
                    <a:pt x="332" y="34"/>
                  </a:lnTo>
                  <a:lnTo>
                    <a:pt x="339" y="50"/>
                  </a:lnTo>
                  <a:lnTo>
                    <a:pt x="342" y="68"/>
                  </a:lnTo>
                  <a:lnTo>
                    <a:pt x="339" y="86"/>
                  </a:lnTo>
                  <a:lnTo>
                    <a:pt x="316" y="170"/>
                  </a:lnTo>
                  <a:lnTo>
                    <a:pt x="287" y="252"/>
                  </a:lnTo>
                  <a:lnTo>
                    <a:pt x="255" y="331"/>
                  </a:lnTo>
                  <a:lnTo>
                    <a:pt x="216" y="409"/>
                  </a:lnTo>
                  <a:lnTo>
                    <a:pt x="174" y="485"/>
                  </a:lnTo>
                  <a:lnTo>
                    <a:pt x="127" y="558"/>
                  </a:lnTo>
                  <a:lnTo>
                    <a:pt x="116" y="571"/>
                  </a:lnTo>
                  <a:lnTo>
                    <a:pt x="102" y="581"/>
                  </a:lnTo>
                  <a:lnTo>
                    <a:pt x="86" y="587"/>
                  </a:lnTo>
                  <a:lnTo>
                    <a:pt x="70" y="589"/>
                  </a:lnTo>
                  <a:lnTo>
                    <a:pt x="56" y="587"/>
                  </a:lnTo>
                  <a:lnTo>
                    <a:pt x="43" y="584"/>
                  </a:lnTo>
                  <a:lnTo>
                    <a:pt x="31" y="576"/>
                  </a:lnTo>
                  <a:lnTo>
                    <a:pt x="17" y="565"/>
                  </a:lnTo>
                  <a:lnTo>
                    <a:pt x="6" y="549"/>
                  </a:lnTo>
                  <a:lnTo>
                    <a:pt x="1" y="532"/>
                  </a:lnTo>
                  <a:lnTo>
                    <a:pt x="0" y="515"/>
                  </a:lnTo>
                  <a:lnTo>
                    <a:pt x="3" y="497"/>
                  </a:lnTo>
                  <a:lnTo>
                    <a:pt x="12" y="480"/>
                  </a:lnTo>
                  <a:lnTo>
                    <a:pt x="54" y="413"/>
                  </a:lnTo>
                  <a:lnTo>
                    <a:pt x="92" y="345"/>
                  </a:lnTo>
                  <a:lnTo>
                    <a:pt x="127" y="274"/>
                  </a:lnTo>
                  <a:lnTo>
                    <a:pt x="157" y="202"/>
                  </a:lnTo>
                  <a:lnTo>
                    <a:pt x="182" y="128"/>
                  </a:lnTo>
                  <a:lnTo>
                    <a:pt x="205" y="52"/>
                  </a:lnTo>
                  <a:lnTo>
                    <a:pt x="211" y="35"/>
                  </a:lnTo>
                  <a:lnTo>
                    <a:pt x="223" y="21"/>
                  </a:lnTo>
                  <a:lnTo>
                    <a:pt x="237" y="10"/>
                  </a:lnTo>
                  <a:lnTo>
                    <a:pt x="252" y="2"/>
                  </a:lnTo>
                  <a:lnTo>
                    <a:pt x="2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436"/>
            <p:cNvSpPr>
              <a:spLocks/>
            </p:cNvSpPr>
            <p:nvPr/>
          </p:nvSpPr>
          <p:spPr bwMode="auto">
            <a:xfrm>
              <a:off x="2989263" y="4498975"/>
              <a:ext cx="22225" cy="31750"/>
            </a:xfrm>
            <a:custGeom>
              <a:avLst/>
              <a:gdLst>
                <a:gd name="T0" fmla="*/ 71 w 141"/>
                <a:gd name="T1" fmla="*/ 0 h 203"/>
                <a:gd name="T2" fmla="*/ 90 w 141"/>
                <a:gd name="T3" fmla="*/ 3 h 203"/>
                <a:gd name="T4" fmla="*/ 106 w 141"/>
                <a:gd name="T5" fmla="*/ 10 h 203"/>
                <a:gd name="T6" fmla="*/ 121 w 141"/>
                <a:gd name="T7" fmla="*/ 21 h 203"/>
                <a:gd name="T8" fmla="*/ 132 w 141"/>
                <a:gd name="T9" fmla="*/ 35 h 203"/>
                <a:gd name="T10" fmla="*/ 139 w 141"/>
                <a:gd name="T11" fmla="*/ 52 h 203"/>
                <a:gd name="T12" fmla="*/ 141 w 141"/>
                <a:gd name="T13" fmla="*/ 70 h 203"/>
                <a:gd name="T14" fmla="*/ 140 w 141"/>
                <a:gd name="T15" fmla="*/ 136 h 203"/>
                <a:gd name="T16" fmla="*/ 137 w 141"/>
                <a:gd name="T17" fmla="*/ 154 h 203"/>
                <a:gd name="T18" fmla="*/ 129 w 141"/>
                <a:gd name="T19" fmla="*/ 170 h 203"/>
                <a:gd name="T20" fmla="*/ 118 w 141"/>
                <a:gd name="T21" fmla="*/ 183 h 203"/>
                <a:gd name="T22" fmla="*/ 104 w 141"/>
                <a:gd name="T23" fmla="*/ 193 h 203"/>
                <a:gd name="T24" fmla="*/ 88 w 141"/>
                <a:gd name="T25" fmla="*/ 200 h 203"/>
                <a:gd name="T26" fmla="*/ 70 w 141"/>
                <a:gd name="T27" fmla="*/ 203 h 203"/>
                <a:gd name="T28" fmla="*/ 67 w 141"/>
                <a:gd name="T29" fmla="*/ 203 h 203"/>
                <a:gd name="T30" fmla="*/ 49 w 141"/>
                <a:gd name="T31" fmla="*/ 199 h 203"/>
                <a:gd name="T32" fmla="*/ 32 w 141"/>
                <a:gd name="T33" fmla="*/ 191 h 203"/>
                <a:gd name="T34" fmla="*/ 18 w 141"/>
                <a:gd name="T35" fmla="*/ 180 h 203"/>
                <a:gd name="T36" fmla="*/ 8 w 141"/>
                <a:gd name="T37" fmla="*/ 165 h 203"/>
                <a:gd name="T38" fmla="*/ 2 w 141"/>
                <a:gd name="T39" fmla="*/ 148 h 203"/>
                <a:gd name="T40" fmla="*/ 0 w 141"/>
                <a:gd name="T41" fmla="*/ 129 h 203"/>
                <a:gd name="T42" fmla="*/ 1 w 141"/>
                <a:gd name="T43" fmla="*/ 70 h 203"/>
                <a:gd name="T44" fmla="*/ 4 w 141"/>
                <a:gd name="T45" fmla="*/ 52 h 203"/>
                <a:gd name="T46" fmla="*/ 11 w 141"/>
                <a:gd name="T47" fmla="*/ 35 h 203"/>
                <a:gd name="T48" fmla="*/ 22 w 141"/>
                <a:gd name="T49" fmla="*/ 21 h 203"/>
                <a:gd name="T50" fmla="*/ 36 w 141"/>
                <a:gd name="T51" fmla="*/ 10 h 203"/>
                <a:gd name="T52" fmla="*/ 53 w 141"/>
                <a:gd name="T53" fmla="*/ 3 h 203"/>
                <a:gd name="T54" fmla="*/ 71 w 141"/>
                <a:gd name="T5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1" h="203">
                  <a:moveTo>
                    <a:pt x="71" y="0"/>
                  </a:moveTo>
                  <a:lnTo>
                    <a:pt x="90" y="3"/>
                  </a:lnTo>
                  <a:lnTo>
                    <a:pt x="106" y="10"/>
                  </a:lnTo>
                  <a:lnTo>
                    <a:pt x="121" y="21"/>
                  </a:lnTo>
                  <a:lnTo>
                    <a:pt x="132" y="35"/>
                  </a:lnTo>
                  <a:lnTo>
                    <a:pt x="139" y="52"/>
                  </a:lnTo>
                  <a:lnTo>
                    <a:pt x="141" y="70"/>
                  </a:lnTo>
                  <a:lnTo>
                    <a:pt x="140" y="136"/>
                  </a:lnTo>
                  <a:lnTo>
                    <a:pt x="137" y="154"/>
                  </a:lnTo>
                  <a:lnTo>
                    <a:pt x="129" y="170"/>
                  </a:lnTo>
                  <a:lnTo>
                    <a:pt x="118" y="183"/>
                  </a:lnTo>
                  <a:lnTo>
                    <a:pt x="104" y="193"/>
                  </a:lnTo>
                  <a:lnTo>
                    <a:pt x="88" y="200"/>
                  </a:lnTo>
                  <a:lnTo>
                    <a:pt x="70" y="203"/>
                  </a:lnTo>
                  <a:lnTo>
                    <a:pt x="67" y="203"/>
                  </a:lnTo>
                  <a:lnTo>
                    <a:pt x="49" y="199"/>
                  </a:lnTo>
                  <a:lnTo>
                    <a:pt x="32" y="191"/>
                  </a:lnTo>
                  <a:lnTo>
                    <a:pt x="18" y="180"/>
                  </a:lnTo>
                  <a:lnTo>
                    <a:pt x="8" y="165"/>
                  </a:lnTo>
                  <a:lnTo>
                    <a:pt x="2" y="148"/>
                  </a:lnTo>
                  <a:lnTo>
                    <a:pt x="0" y="129"/>
                  </a:lnTo>
                  <a:lnTo>
                    <a:pt x="1" y="70"/>
                  </a:lnTo>
                  <a:lnTo>
                    <a:pt x="4" y="52"/>
                  </a:lnTo>
                  <a:lnTo>
                    <a:pt x="11" y="35"/>
                  </a:lnTo>
                  <a:lnTo>
                    <a:pt x="22" y="21"/>
                  </a:lnTo>
                  <a:lnTo>
                    <a:pt x="36" y="10"/>
                  </a:lnTo>
                  <a:lnTo>
                    <a:pt x="53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437"/>
            <p:cNvSpPr>
              <a:spLocks noEditPoints="1"/>
            </p:cNvSpPr>
            <p:nvPr/>
          </p:nvSpPr>
          <p:spPr bwMode="auto">
            <a:xfrm>
              <a:off x="2733676" y="4419600"/>
              <a:ext cx="76200" cy="269875"/>
            </a:xfrm>
            <a:custGeom>
              <a:avLst/>
              <a:gdLst>
                <a:gd name="T0" fmla="*/ 220 w 488"/>
                <a:gd name="T1" fmla="*/ 142 h 1701"/>
                <a:gd name="T2" fmla="*/ 178 w 488"/>
                <a:gd name="T3" fmla="*/ 162 h 1701"/>
                <a:gd name="T4" fmla="*/ 150 w 488"/>
                <a:gd name="T5" fmla="*/ 198 h 1701"/>
                <a:gd name="T6" fmla="*/ 139 w 488"/>
                <a:gd name="T7" fmla="*/ 243 h 1701"/>
                <a:gd name="T8" fmla="*/ 142 w 488"/>
                <a:gd name="T9" fmla="*/ 1481 h 1701"/>
                <a:gd name="T10" fmla="*/ 162 w 488"/>
                <a:gd name="T11" fmla="*/ 1523 h 1701"/>
                <a:gd name="T12" fmla="*/ 198 w 488"/>
                <a:gd name="T13" fmla="*/ 1551 h 1701"/>
                <a:gd name="T14" fmla="*/ 244 w 488"/>
                <a:gd name="T15" fmla="*/ 1562 h 1701"/>
                <a:gd name="T16" fmla="*/ 290 w 488"/>
                <a:gd name="T17" fmla="*/ 1551 h 1701"/>
                <a:gd name="T18" fmla="*/ 326 w 488"/>
                <a:gd name="T19" fmla="*/ 1523 h 1701"/>
                <a:gd name="T20" fmla="*/ 346 w 488"/>
                <a:gd name="T21" fmla="*/ 1481 h 1701"/>
                <a:gd name="T22" fmla="*/ 349 w 488"/>
                <a:gd name="T23" fmla="*/ 243 h 1701"/>
                <a:gd name="T24" fmla="*/ 338 w 488"/>
                <a:gd name="T25" fmla="*/ 198 h 1701"/>
                <a:gd name="T26" fmla="*/ 310 w 488"/>
                <a:gd name="T27" fmla="*/ 162 h 1701"/>
                <a:gd name="T28" fmla="*/ 268 w 488"/>
                <a:gd name="T29" fmla="*/ 142 h 1701"/>
                <a:gd name="T30" fmla="*/ 244 w 488"/>
                <a:gd name="T31" fmla="*/ 0 h 1701"/>
                <a:gd name="T32" fmla="*/ 321 w 488"/>
                <a:gd name="T33" fmla="*/ 12 h 1701"/>
                <a:gd name="T34" fmla="*/ 388 w 488"/>
                <a:gd name="T35" fmla="*/ 47 h 1701"/>
                <a:gd name="T36" fmla="*/ 441 w 488"/>
                <a:gd name="T37" fmla="*/ 100 h 1701"/>
                <a:gd name="T38" fmla="*/ 475 w 488"/>
                <a:gd name="T39" fmla="*/ 167 h 1701"/>
                <a:gd name="T40" fmla="*/ 488 w 488"/>
                <a:gd name="T41" fmla="*/ 243 h 1701"/>
                <a:gd name="T42" fmla="*/ 485 w 488"/>
                <a:gd name="T43" fmla="*/ 1496 h 1701"/>
                <a:gd name="T44" fmla="*/ 460 w 488"/>
                <a:gd name="T45" fmla="*/ 1569 h 1701"/>
                <a:gd name="T46" fmla="*/ 417 w 488"/>
                <a:gd name="T47" fmla="*/ 1630 h 1701"/>
                <a:gd name="T48" fmla="*/ 356 w 488"/>
                <a:gd name="T49" fmla="*/ 1674 h 1701"/>
                <a:gd name="T50" fmla="*/ 283 w 488"/>
                <a:gd name="T51" fmla="*/ 1698 h 1701"/>
                <a:gd name="T52" fmla="*/ 205 w 488"/>
                <a:gd name="T53" fmla="*/ 1698 h 1701"/>
                <a:gd name="T54" fmla="*/ 132 w 488"/>
                <a:gd name="T55" fmla="*/ 1674 h 1701"/>
                <a:gd name="T56" fmla="*/ 71 w 488"/>
                <a:gd name="T57" fmla="*/ 1630 h 1701"/>
                <a:gd name="T58" fmla="*/ 28 w 488"/>
                <a:gd name="T59" fmla="*/ 1569 h 1701"/>
                <a:gd name="T60" fmla="*/ 3 w 488"/>
                <a:gd name="T61" fmla="*/ 1496 h 1701"/>
                <a:gd name="T62" fmla="*/ 0 w 488"/>
                <a:gd name="T63" fmla="*/ 243 h 1701"/>
                <a:gd name="T64" fmla="*/ 13 w 488"/>
                <a:gd name="T65" fmla="*/ 167 h 1701"/>
                <a:gd name="T66" fmla="*/ 47 w 488"/>
                <a:gd name="T67" fmla="*/ 100 h 1701"/>
                <a:gd name="T68" fmla="*/ 100 w 488"/>
                <a:gd name="T69" fmla="*/ 47 h 1701"/>
                <a:gd name="T70" fmla="*/ 167 w 488"/>
                <a:gd name="T71" fmla="*/ 12 h 1701"/>
                <a:gd name="T72" fmla="*/ 244 w 488"/>
                <a:gd name="T73" fmla="*/ 0 h 1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8" h="1701">
                  <a:moveTo>
                    <a:pt x="244" y="140"/>
                  </a:moveTo>
                  <a:lnTo>
                    <a:pt x="220" y="142"/>
                  </a:lnTo>
                  <a:lnTo>
                    <a:pt x="198" y="150"/>
                  </a:lnTo>
                  <a:lnTo>
                    <a:pt x="178" y="162"/>
                  </a:lnTo>
                  <a:lnTo>
                    <a:pt x="162" y="179"/>
                  </a:lnTo>
                  <a:lnTo>
                    <a:pt x="150" y="198"/>
                  </a:lnTo>
                  <a:lnTo>
                    <a:pt x="142" y="220"/>
                  </a:lnTo>
                  <a:lnTo>
                    <a:pt x="139" y="243"/>
                  </a:lnTo>
                  <a:lnTo>
                    <a:pt x="139" y="1457"/>
                  </a:lnTo>
                  <a:lnTo>
                    <a:pt x="142" y="1481"/>
                  </a:lnTo>
                  <a:lnTo>
                    <a:pt x="150" y="1502"/>
                  </a:lnTo>
                  <a:lnTo>
                    <a:pt x="162" y="1523"/>
                  </a:lnTo>
                  <a:lnTo>
                    <a:pt x="178" y="1538"/>
                  </a:lnTo>
                  <a:lnTo>
                    <a:pt x="198" y="1551"/>
                  </a:lnTo>
                  <a:lnTo>
                    <a:pt x="220" y="1559"/>
                  </a:lnTo>
                  <a:lnTo>
                    <a:pt x="244" y="1562"/>
                  </a:lnTo>
                  <a:lnTo>
                    <a:pt x="268" y="1559"/>
                  </a:lnTo>
                  <a:lnTo>
                    <a:pt x="290" y="1551"/>
                  </a:lnTo>
                  <a:lnTo>
                    <a:pt x="310" y="1538"/>
                  </a:lnTo>
                  <a:lnTo>
                    <a:pt x="326" y="1523"/>
                  </a:lnTo>
                  <a:lnTo>
                    <a:pt x="338" y="1502"/>
                  </a:lnTo>
                  <a:lnTo>
                    <a:pt x="346" y="1481"/>
                  </a:lnTo>
                  <a:lnTo>
                    <a:pt x="349" y="1457"/>
                  </a:lnTo>
                  <a:lnTo>
                    <a:pt x="349" y="243"/>
                  </a:lnTo>
                  <a:lnTo>
                    <a:pt x="346" y="220"/>
                  </a:lnTo>
                  <a:lnTo>
                    <a:pt x="338" y="198"/>
                  </a:lnTo>
                  <a:lnTo>
                    <a:pt x="326" y="179"/>
                  </a:lnTo>
                  <a:lnTo>
                    <a:pt x="310" y="162"/>
                  </a:lnTo>
                  <a:lnTo>
                    <a:pt x="290" y="150"/>
                  </a:lnTo>
                  <a:lnTo>
                    <a:pt x="268" y="142"/>
                  </a:lnTo>
                  <a:lnTo>
                    <a:pt x="244" y="140"/>
                  </a:lnTo>
                  <a:close/>
                  <a:moveTo>
                    <a:pt x="244" y="0"/>
                  </a:moveTo>
                  <a:lnTo>
                    <a:pt x="283" y="3"/>
                  </a:lnTo>
                  <a:lnTo>
                    <a:pt x="321" y="12"/>
                  </a:lnTo>
                  <a:lnTo>
                    <a:pt x="356" y="27"/>
                  </a:lnTo>
                  <a:lnTo>
                    <a:pt x="388" y="47"/>
                  </a:lnTo>
                  <a:lnTo>
                    <a:pt x="417" y="72"/>
                  </a:lnTo>
                  <a:lnTo>
                    <a:pt x="441" y="100"/>
                  </a:lnTo>
                  <a:lnTo>
                    <a:pt x="460" y="132"/>
                  </a:lnTo>
                  <a:lnTo>
                    <a:pt x="475" y="167"/>
                  </a:lnTo>
                  <a:lnTo>
                    <a:pt x="485" y="204"/>
                  </a:lnTo>
                  <a:lnTo>
                    <a:pt x="488" y="243"/>
                  </a:lnTo>
                  <a:lnTo>
                    <a:pt x="488" y="1457"/>
                  </a:lnTo>
                  <a:lnTo>
                    <a:pt x="485" y="1496"/>
                  </a:lnTo>
                  <a:lnTo>
                    <a:pt x="475" y="1534"/>
                  </a:lnTo>
                  <a:lnTo>
                    <a:pt x="460" y="1569"/>
                  </a:lnTo>
                  <a:lnTo>
                    <a:pt x="441" y="1601"/>
                  </a:lnTo>
                  <a:lnTo>
                    <a:pt x="417" y="1630"/>
                  </a:lnTo>
                  <a:lnTo>
                    <a:pt x="388" y="1654"/>
                  </a:lnTo>
                  <a:lnTo>
                    <a:pt x="356" y="1674"/>
                  </a:lnTo>
                  <a:lnTo>
                    <a:pt x="321" y="1688"/>
                  </a:lnTo>
                  <a:lnTo>
                    <a:pt x="283" y="1698"/>
                  </a:lnTo>
                  <a:lnTo>
                    <a:pt x="244" y="1701"/>
                  </a:lnTo>
                  <a:lnTo>
                    <a:pt x="205" y="1698"/>
                  </a:lnTo>
                  <a:lnTo>
                    <a:pt x="167" y="1688"/>
                  </a:lnTo>
                  <a:lnTo>
                    <a:pt x="132" y="1674"/>
                  </a:lnTo>
                  <a:lnTo>
                    <a:pt x="100" y="1654"/>
                  </a:lnTo>
                  <a:lnTo>
                    <a:pt x="71" y="1630"/>
                  </a:lnTo>
                  <a:lnTo>
                    <a:pt x="47" y="1601"/>
                  </a:lnTo>
                  <a:lnTo>
                    <a:pt x="28" y="1569"/>
                  </a:lnTo>
                  <a:lnTo>
                    <a:pt x="13" y="1534"/>
                  </a:lnTo>
                  <a:lnTo>
                    <a:pt x="3" y="1496"/>
                  </a:lnTo>
                  <a:lnTo>
                    <a:pt x="0" y="1457"/>
                  </a:lnTo>
                  <a:lnTo>
                    <a:pt x="0" y="243"/>
                  </a:lnTo>
                  <a:lnTo>
                    <a:pt x="3" y="204"/>
                  </a:lnTo>
                  <a:lnTo>
                    <a:pt x="13" y="167"/>
                  </a:lnTo>
                  <a:lnTo>
                    <a:pt x="28" y="132"/>
                  </a:lnTo>
                  <a:lnTo>
                    <a:pt x="47" y="100"/>
                  </a:lnTo>
                  <a:lnTo>
                    <a:pt x="71" y="72"/>
                  </a:lnTo>
                  <a:lnTo>
                    <a:pt x="100" y="47"/>
                  </a:lnTo>
                  <a:lnTo>
                    <a:pt x="132" y="27"/>
                  </a:lnTo>
                  <a:lnTo>
                    <a:pt x="167" y="12"/>
                  </a:lnTo>
                  <a:lnTo>
                    <a:pt x="205" y="3"/>
                  </a:lnTo>
                  <a:lnTo>
                    <a:pt x="2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438"/>
            <p:cNvSpPr>
              <a:spLocks noEditPoints="1"/>
            </p:cNvSpPr>
            <p:nvPr/>
          </p:nvSpPr>
          <p:spPr bwMode="auto">
            <a:xfrm>
              <a:off x="2733676" y="4330700"/>
              <a:ext cx="76200" cy="77788"/>
            </a:xfrm>
            <a:custGeom>
              <a:avLst/>
              <a:gdLst>
                <a:gd name="T0" fmla="*/ 224 w 488"/>
                <a:gd name="T1" fmla="*/ 141 h 488"/>
                <a:gd name="T2" fmla="*/ 186 w 488"/>
                <a:gd name="T3" fmla="*/ 157 h 488"/>
                <a:gd name="T4" fmla="*/ 157 w 488"/>
                <a:gd name="T5" fmla="*/ 186 h 488"/>
                <a:gd name="T6" fmla="*/ 141 w 488"/>
                <a:gd name="T7" fmla="*/ 224 h 488"/>
                <a:gd name="T8" fmla="*/ 141 w 488"/>
                <a:gd name="T9" fmla="*/ 264 h 488"/>
                <a:gd name="T10" fmla="*/ 157 w 488"/>
                <a:gd name="T11" fmla="*/ 303 h 488"/>
                <a:gd name="T12" fmla="*/ 186 w 488"/>
                <a:gd name="T13" fmla="*/ 331 h 488"/>
                <a:gd name="T14" fmla="*/ 224 w 488"/>
                <a:gd name="T15" fmla="*/ 347 h 488"/>
                <a:gd name="T16" fmla="*/ 264 w 488"/>
                <a:gd name="T17" fmla="*/ 347 h 488"/>
                <a:gd name="T18" fmla="*/ 302 w 488"/>
                <a:gd name="T19" fmla="*/ 331 h 488"/>
                <a:gd name="T20" fmla="*/ 331 w 488"/>
                <a:gd name="T21" fmla="*/ 303 h 488"/>
                <a:gd name="T22" fmla="*/ 347 w 488"/>
                <a:gd name="T23" fmla="*/ 264 h 488"/>
                <a:gd name="T24" fmla="*/ 347 w 488"/>
                <a:gd name="T25" fmla="*/ 224 h 488"/>
                <a:gd name="T26" fmla="*/ 331 w 488"/>
                <a:gd name="T27" fmla="*/ 186 h 488"/>
                <a:gd name="T28" fmla="*/ 302 w 488"/>
                <a:gd name="T29" fmla="*/ 157 h 488"/>
                <a:gd name="T30" fmla="*/ 264 w 488"/>
                <a:gd name="T31" fmla="*/ 141 h 488"/>
                <a:gd name="T32" fmla="*/ 244 w 488"/>
                <a:gd name="T33" fmla="*/ 0 h 488"/>
                <a:gd name="T34" fmla="*/ 308 w 488"/>
                <a:gd name="T35" fmla="*/ 9 h 488"/>
                <a:gd name="T36" fmla="*/ 366 w 488"/>
                <a:gd name="T37" fmla="*/ 33 h 488"/>
                <a:gd name="T38" fmla="*/ 417 w 488"/>
                <a:gd name="T39" fmla="*/ 71 h 488"/>
                <a:gd name="T40" fmla="*/ 455 w 488"/>
                <a:gd name="T41" fmla="*/ 122 h 488"/>
                <a:gd name="T42" fmla="*/ 479 w 488"/>
                <a:gd name="T43" fmla="*/ 181 h 488"/>
                <a:gd name="T44" fmla="*/ 488 w 488"/>
                <a:gd name="T45" fmla="*/ 244 h 488"/>
                <a:gd name="T46" fmla="*/ 479 w 488"/>
                <a:gd name="T47" fmla="*/ 307 h 488"/>
                <a:gd name="T48" fmla="*/ 455 w 488"/>
                <a:gd name="T49" fmla="*/ 366 h 488"/>
                <a:gd name="T50" fmla="*/ 417 w 488"/>
                <a:gd name="T51" fmla="*/ 417 h 488"/>
                <a:gd name="T52" fmla="*/ 366 w 488"/>
                <a:gd name="T53" fmla="*/ 455 h 488"/>
                <a:gd name="T54" fmla="*/ 308 w 488"/>
                <a:gd name="T55" fmla="*/ 480 h 488"/>
                <a:gd name="T56" fmla="*/ 244 w 488"/>
                <a:gd name="T57" fmla="*/ 488 h 488"/>
                <a:gd name="T58" fmla="*/ 180 w 488"/>
                <a:gd name="T59" fmla="*/ 480 h 488"/>
                <a:gd name="T60" fmla="*/ 122 w 488"/>
                <a:gd name="T61" fmla="*/ 455 h 488"/>
                <a:gd name="T62" fmla="*/ 71 w 488"/>
                <a:gd name="T63" fmla="*/ 417 h 488"/>
                <a:gd name="T64" fmla="*/ 33 w 488"/>
                <a:gd name="T65" fmla="*/ 366 h 488"/>
                <a:gd name="T66" fmla="*/ 9 w 488"/>
                <a:gd name="T67" fmla="*/ 307 h 488"/>
                <a:gd name="T68" fmla="*/ 0 w 488"/>
                <a:gd name="T69" fmla="*/ 244 h 488"/>
                <a:gd name="T70" fmla="*/ 9 w 488"/>
                <a:gd name="T71" fmla="*/ 181 h 488"/>
                <a:gd name="T72" fmla="*/ 33 w 488"/>
                <a:gd name="T73" fmla="*/ 122 h 488"/>
                <a:gd name="T74" fmla="*/ 71 w 488"/>
                <a:gd name="T75" fmla="*/ 71 h 488"/>
                <a:gd name="T76" fmla="*/ 122 w 488"/>
                <a:gd name="T77" fmla="*/ 33 h 488"/>
                <a:gd name="T78" fmla="*/ 180 w 488"/>
                <a:gd name="T79" fmla="*/ 9 h 488"/>
                <a:gd name="T80" fmla="*/ 244 w 488"/>
                <a:gd name="T81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8" h="488">
                  <a:moveTo>
                    <a:pt x="244" y="139"/>
                  </a:moveTo>
                  <a:lnTo>
                    <a:pt x="224" y="141"/>
                  </a:lnTo>
                  <a:lnTo>
                    <a:pt x="204" y="148"/>
                  </a:lnTo>
                  <a:lnTo>
                    <a:pt x="186" y="157"/>
                  </a:lnTo>
                  <a:lnTo>
                    <a:pt x="170" y="170"/>
                  </a:lnTo>
                  <a:lnTo>
                    <a:pt x="157" y="186"/>
                  </a:lnTo>
                  <a:lnTo>
                    <a:pt x="147" y="204"/>
                  </a:lnTo>
                  <a:lnTo>
                    <a:pt x="141" y="224"/>
                  </a:lnTo>
                  <a:lnTo>
                    <a:pt x="139" y="244"/>
                  </a:lnTo>
                  <a:lnTo>
                    <a:pt x="141" y="264"/>
                  </a:lnTo>
                  <a:lnTo>
                    <a:pt x="147" y="285"/>
                  </a:lnTo>
                  <a:lnTo>
                    <a:pt x="157" y="303"/>
                  </a:lnTo>
                  <a:lnTo>
                    <a:pt x="170" y="318"/>
                  </a:lnTo>
                  <a:lnTo>
                    <a:pt x="186" y="331"/>
                  </a:lnTo>
                  <a:lnTo>
                    <a:pt x="204" y="341"/>
                  </a:lnTo>
                  <a:lnTo>
                    <a:pt x="224" y="347"/>
                  </a:lnTo>
                  <a:lnTo>
                    <a:pt x="244" y="348"/>
                  </a:lnTo>
                  <a:lnTo>
                    <a:pt x="264" y="347"/>
                  </a:lnTo>
                  <a:lnTo>
                    <a:pt x="284" y="341"/>
                  </a:lnTo>
                  <a:lnTo>
                    <a:pt x="302" y="331"/>
                  </a:lnTo>
                  <a:lnTo>
                    <a:pt x="318" y="318"/>
                  </a:lnTo>
                  <a:lnTo>
                    <a:pt x="331" y="303"/>
                  </a:lnTo>
                  <a:lnTo>
                    <a:pt x="341" y="285"/>
                  </a:lnTo>
                  <a:lnTo>
                    <a:pt x="347" y="264"/>
                  </a:lnTo>
                  <a:lnTo>
                    <a:pt x="349" y="244"/>
                  </a:lnTo>
                  <a:lnTo>
                    <a:pt x="347" y="224"/>
                  </a:lnTo>
                  <a:lnTo>
                    <a:pt x="341" y="204"/>
                  </a:lnTo>
                  <a:lnTo>
                    <a:pt x="331" y="186"/>
                  </a:lnTo>
                  <a:lnTo>
                    <a:pt x="318" y="170"/>
                  </a:lnTo>
                  <a:lnTo>
                    <a:pt x="302" y="157"/>
                  </a:lnTo>
                  <a:lnTo>
                    <a:pt x="284" y="148"/>
                  </a:lnTo>
                  <a:lnTo>
                    <a:pt x="264" y="141"/>
                  </a:lnTo>
                  <a:lnTo>
                    <a:pt x="244" y="139"/>
                  </a:lnTo>
                  <a:close/>
                  <a:moveTo>
                    <a:pt x="244" y="0"/>
                  </a:moveTo>
                  <a:lnTo>
                    <a:pt x="276" y="2"/>
                  </a:lnTo>
                  <a:lnTo>
                    <a:pt x="308" y="9"/>
                  </a:lnTo>
                  <a:lnTo>
                    <a:pt x="337" y="18"/>
                  </a:lnTo>
                  <a:lnTo>
                    <a:pt x="366" y="33"/>
                  </a:lnTo>
                  <a:lnTo>
                    <a:pt x="392" y="50"/>
                  </a:lnTo>
                  <a:lnTo>
                    <a:pt x="417" y="71"/>
                  </a:lnTo>
                  <a:lnTo>
                    <a:pt x="438" y="96"/>
                  </a:lnTo>
                  <a:lnTo>
                    <a:pt x="455" y="122"/>
                  </a:lnTo>
                  <a:lnTo>
                    <a:pt x="469" y="151"/>
                  </a:lnTo>
                  <a:lnTo>
                    <a:pt x="479" y="181"/>
                  </a:lnTo>
                  <a:lnTo>
                    <a:pt x="486" y="212"/>
                  </a:lnTo>
                  <a:lnTo>
                    <a:pt x="488" y="244"/>
                  </a:lnTo>
                  <a:lnTo>
                    <a:pt x="486" y="276"/>
                  </a:lnTo>
                  <a:lnTo>
                    <a:pt x="479" y="307"/>
                  </a:lnTo>
                  <a:lnTo>
                    <a:pt x="469" y="338"/>
                  </a:lnTo>
                  <a:lnTo>
                    <a:pt x="455" y="366"/>
                  </a:lnTo>
                  <a:lnTo>
                    <a:pt x="438" y="393"/>
                  </a:lnTo>
                  <a:lnTo>
                    <a:pt x="417" y="417"/>
                  </a:lnTo>
                  <a:lnTo>
                    <a:pt x="392" y="437"/>
                  </a:lnTo>
                  <a:lnTo>
                    <a:pt x="366" y="455"/>
                  </a:lnTo>
                  <a:lnTo>
                    <a:pt x="337" y="469"/>
                  </a:lnTo>
                  <a:lnTo>
                    <a:pt x="308" y="480"/>
                  </a:lnTo>
                  <a:lnTo>
                    <a:pt x="276" y="486"/>
                  </a:lnTo>
                  <a:lnTo>
                    <a:pt x="244" y="488"/>
                  </a:lnTo>
                  <a:lnTo>
                    <a:pt x="212" y="486"/>
                  </a:lnTo>
                  <a:lnTo>
                    <a:pt x="180" y="480"/>
                  </a:lnTo>
                  <a:lnTo>
                    <a:pt x="151" y="469"/>
                  </a:lnTo>
                  <a:lnTo>
                    <a:pt x="122" y="455"/>
                  </a:lnTo>
                  <a:lnTo>
                    <a:pt x="96" y="437"/>
                  </a:lnTo>
                  <a:lnTo>
                    <a:pt x="71" y="417"/>
                  </a:lnTo>
                  <a:lnTo>
                    <a:pt x="50" y="393"/>
                  </a:lnTo>
                  <a:lnTo>
                    <a:pt x="33" y="366"/>
                  </a:lnTo>
                  <a:lnTo>
                    <a:pt x="19" y="338"/>
                  </a:lnTo>
                  <a:lnTo>
                    <a:pt x="9" y="307"/>
                  </a:lnTo>
                  <a:lnTo>
                    <a:pt x="2" y="276"/>
                  </a:lnTo>
                  <a:lnTo>
                    <a:pt x="0" y="244"/>
                  </a:lnTo>
                  <a:lnTo>
                    <a:pt x="2" y="212"/>
                  </a:lnTo>
                  <a:lnTo>
                    <a:pt x="9" y="181"/>
                  </a:lnTo>
                  <a:lnTo>
                    <a:pt x="19" y="151"/>
                  </a:lnTo>
                  <a:lnTo>
                    <a:pt x="33" y="122"/>
                  </a:lnTo>
                  <a:lnTo>
                    <a:pt x="50" y="96"/>
                  </a:lnTo>
                  <a:lnTo>
                    <a:pt x="71" y="71"/>
                  </a:lnTo>
                  <a:lnTo>
                    <a:pt x="96" y="50"/>
                  </a:lnTo>
                  <a:lnTo>
                    <a:pt x="122" y="33"/>
                  </a:lnTo>
                  <a:lnTo>
                    <a:pt x="151" y="18"/>
                  </a:lnTo>
                  <a:lnTo>
                    <a:pt x="180" y="9"/>
                  </a:lnTo>
                  <a:lnTo>
                    <a:pt x="212" y="2"/>
                  </a:lnTo>
                  <a:lnTo>
                    <a:pt x="2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5" name="Group 1125"/>
          <p:cNvGrpSpPr/>
          <p:nvPr/>
        </p:nvGrpSpPr>
        <p:grpSpPr>
          <a:xfrm>
            <a:off x="4771929" y="2843564"/>
            <a:ext cx="555625" cy="555625"/>
            <a:chOff x="1598613" y="4233863"/>
            <a:chExt cx="555625" cy="555625"/>
          </a:xfrm>
          <a:solidFill>
            <a:srgbClr val="000000"/>
          </a:solidFill>
        </p:grpSpPr>
        <p:sp>
          <p:nvSpPr>
            <p:cNvPr id="196" name="Freeform 443"/>
            <p:cNvSpPr>
              <a:spLocks noEditPoints="1"/>
            </p:cNvSpPr>
            <p:nvPr/>
          </p:nvSpPr>
          <p:spPr bwMode="auto">
            <a:xfrm>
              <a:off x="1598613" y="4233863"/>
              <a:ext cx="555625" cy="555625"/>
            </a:xfrm>
            <a:custGeom>
              <a:avLst/>
              <a:gdLst>
                <a:gd name="T0" fmla="*/ 1455 w 3501"/>
                <a:gd name="T1" fmla="*/ 269 h 3504"/>
                <a:gd name="T2" fmla="*/ 1300 w 3501"/>
                <a:gd name="T3" fmla="*/ 428 h 3504"/>
                <a:gd name="T4" fmla="*/ 974 w 3501"/>
                <a:gd name="T5" fmla="*/ 532 h 3504"/>
                <a:gd name="T6" fmla="*/ 733 w 3501"/>
                <a:gd name="T7" fmla="*/ 505 h 3504"/>
                <a:gd name="T8" fmla="*/ 479 w 3501"/>
                <a:gd name="T9" fmla="*/ 826 h 3504"/>
                <a:gd name="T10" fmla="*/ 547 w 3501"/>
                <a:gd name="T11" fmla="*/ 1023 h 3504"/>
                <a:gd name="T12" fmla="*/ 384 w 3501"/>
                <a:gd name="T13" fmla="*/ 1417 h 3504"/>
                <a:gd name="T14" fmla="*/ 186 w 3501"/>
                <a:gd name="T15" fmla="*/ 1521 h 3504"/>
                <a:gd name="T16" fmla="*/ 167 w 3501"/>
                <a:gd name="T17" fmla="*/ 1954 h 3504"/>
                <a:gd name="T18" fmla="*/ 371 w 3501"/>
                <a:gd name="T19" fmla="*/ 2077 h 3504"/>
                <a:gd name="T20" fmla="*/ 545 w 3501"/>
                <a:gd name="T21" fmla="*/ 2466 h 3504"/>
                <a:gd name="T22" fmla="*/ 480 w 3501"/>
                <a:gd name="T23" fmla="*/ 2647 h 3504"/>
                <a:gd name="T24" fmla="*/ 706 w 3501"/>
                <a:gd name="T25" fmla="*/ 2983 h 3504"/>
                <a:gd name="T26" fmla="*/ 947 w 3501"/>
                <a:gd name="T27" fmla="*/ 2992 h 3504"/>
                <a:gd name="T28" fmla="*/ 1215 w 3501"/>
                <a:gd name="T29" fmla="*/ 3046 h 3504"/>
                <a:gd name="T30" fmla="*/ 1443 w 3501"/>
                <a:gd name="T31" fmla="*/ 3202 h 3504"/>
                <a:gd name="T32" fmla="*/ 1653 w 3501"/>
                <a:gd name="T33" fmla="*/ 3365 h 3504"/>
                <a:gd name="T34" fmla="*/ 2046 w 3501"/>
                <a:gd name="T35" fmla="*/ 3236 h 3504"/>
                <a:gd name="T36" fmla="*/ 2201 w 3501"/>
                <a:gd name="T37" fmla="*/ 3077 h 3504"/>
                <a:gd name="T38" fmla="*/ 2527 w 3501"/>
                <a:gd name="T39" fmla="*/ 2973 h 3504"/>
                <a:gd name="T40" fmla="*/ 2768 w 3501"/>
                <a:gd name="T41" fmla="*/ 3000 h 3504"/>
                <a:gd name="T42" fmla="*/ 3022 w 3501"/>
                <a:gd name="T43" fmla="*/ 2679 h 3504"/>
                <a:gd name="T44" fmla="*/ 2954 w 3501"/>
                <a:gd name="T45" fmla="*/ 2483 h 3504"/>
                <a:gd name="T46" fmla="*/ 3117 w 3501"/>
                <a:gd name="T47" fmla="*/ 2087 h 3504"/>
                <a:gd name="T48" fmla="*/ 3315 w 3501"/>
                <a:gd name="T49" fmla="*/ 1984 h 3504"/>
                <a:gd name="T50" fmla="*/ 3334 w 3501"/>
                <a:gd name="T51" fmla="*/ 1550 h 3504"/>
                <a:gd name="T52" fmla="*/ 3130 w 3501"/>
                <a:gd name="T53" fmla="*/ 1428 h 3504"/>
                <a:gd name="T54" fmla="*/ 2956 w 3501"/>
                <a:gd name="T55" fmla="*/ 1038 h 3504"/>
                <a:gd name="T56" fmla="*/ 3021 w 3501"/>
                <a:gd name="T57" fmla="*/ 858 h 3504"/>
                <a:gd name="T58" fmla="*/ 2795 w 3501"/>
                <a:gd name="T59" fmla="*/ 522 h 3504"/>
                <a:gd name="T60" fmla="*/ 2554 w 3501"/>
                <a:gd name="T61" fmla="*/ 512 h 3504"/>
                <a:gd name="T62" fmla="*/ 2286 w 3501"/>
                <a:gd name="T63" fmla="*/ 460 h 3504"/>
                <a:gd name="T64" fmla="*/ 2058 w 3501"/>
                <a:gd name="T65" fmla="*/ 304 h 3504"/>
                <a:gd name="T66" fmla="*/ 1848 w 3501"/>
                <a:gd name="T67" fmla="*/ 141 h 3504"/>
                <a:gd name="T68" fmla="*/ 2054 w 3501"/>
                <a:gd name="T69" fmla="*/ 67 h 3504"/>
                <a:gd name="T70" fmla="*/ 2339 w 3501"/>
                <a:gd name="T71" fmla="*/ 330 h 3504"/>
                <a:gd name="T72" fmla="*/ 2726 w 3501"/>
                <a:gd name="T73" fmla="*/ 346 h 3504"/>
                <a:gd name="T74" fmla="*/ 3112 w 3501"/>
                <a:gd name="T75" fmla="*/ 653 h 3504"/>
                <a:gd name="T76" fmla="*/ 3127 w 3501"/>
                <a:gd name="T77" fmla="*/ 986 h 3504"/>
                <a:gd name="T78" fmla="*/ 3343 w 3501"/>
                <a:gd name="T79" fmla="*/ 1359 h 3504"/>
                <a:gd name="T80" fmla="*/ 3501 w 3501"/>
                <a:gd name="T81" fmla="*/ 1654 h 3504"/>
                <a:gd name="T82" fmla="*/ 3377 w 3501"/>
                <a:gd name="T83" fmla="*/ 2120 h 3504"/>
                <a:gd name="T84" fmla="*/ 3106 w 3501"/>
                <a:gd name="T85" fmla="*/ 2480 h 3504"/>
                <a:gd name="T86" fmla="*/ 3132 w 3501"/>
                <a:gd name="T87" fmla="*/ 2812 h 3504"/>
                <a:gd name="T88" fmla="*/ 2769 w 3501"/>
                <a:gd name="T89" fmla="*/ 3150 h 3504"/>
                <a:gd name="T90" fmla="*/ 2408 w 3501"/>
                <a:gd name="T91" fmla="*/ 3143 h 3504"/>
                <a:gd name="T92" fmla="*/ 2087 w 3501"/>
                <a:gd name="T93" fmla="*/ 3410 h 3504"/>
                <a:gd name="T94" fmla="*/ 1607 w 3501"/>
                <a:gd name="T95" fmla="*/ 3501 h 3504"/>
                <a:gd name="T96" fmla="*/ 1335 w 3501"/>
                <a:gd name="T97" fmla="*/ 3308 h 3504"/>
                <a:gd name="T98" fmla="*/ 945 w 3501"/>
                <a:gd name="T99" fmla="*/ 3147 h 3504"/>
                <a:gd name="T100" fmla="*/ 616 w 3501"/>
                <a:gd name="T101" fmla="*/ 3090 h 3504"/>
                <a:gd name="T102" fmla="*/ 340 w 3501"/>
                <a:gd name="T103" fmla="*/ 2686 h 3504"/>
                <a:gd name="T104" fmla="*/ 302 w 3501"/>
                <a:gd name="T105" fmla="*/ 2270 h 3504"/>
                <a:gd name="T106" fmla="*/ 44 w 3501"/>
                <a:gd name="T107" fmla="*/ 2020 h 3504"/>
                <a:gd name="T108" fmla="*/ 25 w 3501"/>
                <a:gd name="T109" fmla="*/ 1525 h 3504"/>
                <a:gd name="T110" fmla="*/ 278 w 3501"/>
                <a:gd name="T111" fmla="*/ 1308 h 3504"/>
                <a:gd name="T112" fmla="*/ 341 w 3501"/>
                <a:gd name="T113" fmla="*/ 862 h 3504"/>
                <a:gd name="T114" fmla="*/ 582 w 3501"/>
                <a:gd name="T115" fmla="*/ 445 h 3504"/>
                <a:gd name="T116" fmla="*/ 903 w 3501"/>
                <a:gd name="T117" fmla="*/ 348 h 3504"/>
                <a:gd name="T118" fmla="*/ 1318 w 3501"/>
                <a:gd name="T119" fmla="*/ 237 h 3504"/>
                <a:gd name="T120" fmla="*/ 1563 w 3501"/>
                <a:gd name="T121" fmla="*/ 12 h 3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01" h="3504">
                  <a:moveTo>
                    <a:pt x="1653" y="141"/>
                  </a:moveTo>
                  <a:lnTo>
                    <a:pt x="1615" y="144"/>
                  </a:lnTo>
                  <a:lnTo>
                    <a:pt x="1581" y="152"/>
                  </a:lnTo>
                  <a:lnTo>
                    <a:pt x="1549" y="167"/>
                  </a:lnTo>
                  <a:lnTo>
                    <a:pt x="1520" y="187"/>
                  </a:lnTo>
                  <a:lnTo>
                    <a:pt x="1493" y="211"/>
                  </a:lnTo>
                  <a:lnTo>
                    <a:pt x="1472" y="239"/>
                  </a:lnTo>
                  <a:lnTo>
                    <a:pt x="1455" y="269"/>
                  </a:lnTo>
                  <a:lnTo>
                    <a:pt x="1443" y="304"/>
                  </a:lnTo>
                  <a:lnTo>
                    <a:pt x="1437" y="340"/>
                  </a:lnTo>
                  <a:lnTo>
                    <a:pt x="1434" y="357"/>
                  </a:lnTo>
                  <a:lnTo>
                    <a:pt x="1426" y="372"/>
                  </a:lnTo>
                  <a:lnTo>
                    <a:pt x="1416" y="384"/>
                  </a:lnTo>
                  <a:lnTo>
                    <a:pt x="1402" y="395"/>
                  </a:lnTo>
                  <a:lnTo>
                    <a:pt x="1386" y="401"/>
                  </a:lnTo>
                  <a:lnTo>
                    <a:pt x="1300" y="428"/>
                  </a:lnTo>
                  <a:lnTo>
                    <a:pt x="1215" y="460"/>
                  </a:lnTo>
                  <a:lnTo>
                    <a:pt x="1133" y="497"/>
                  </a:lnTo>
                  <a:lnTo>
                    <a:pt x="1053" y="540"/>
                  </a:lnTo>
                  <a:lnTo>
                    <a:pt x="1037" y="546"/>
                  </a:lnTo>
                  <a:lnTo>
                    <a:pt x="1020" y="548"/>
                  </a:lnTo>
                  <a:lnTo>
                    <a:pt x="1004" y="547"/>
                  </a:lnTo>
                  <a:lnTo>
                    <a:pt x="988" y="542"/>
                  </a:lnTo>
                  <a:lnTo>
                    <a:pt x="974" y="532"/>
                  </a:lnTo>
                  <a:lnTo>
                    <a:pt x="947" y="512"/>
                  </a:lnTo>
                  <a:lnTo>
                    <a:pt x="918" y="497"/>
                  </a:lnTo>
                  <a:lnTo>
                    <a:pt x="887" y="488"/>
                  </a:lnTo>
                  <a:lnTo>
                    <a:pt x="857" y="481"/>
                  </a:lnTo>
                  <a:lnTo>
                    <a:pt x="825" y="480"/>
                  </a:lnTo>
                  <a:lnTo>
                    <a:pt x="794" y="484"/>
                  </a:lnTo>
                  <a:lnTo>
                    <a:pt x="763" y="492"/>
                  </a:lnTo>
                  <a:lnTo>
                    <a:pt x="733" y="505"/>
                  </a:lnTo>
                  <a:lnTo>
                    <a:pt x="706" y="522"/>
                  </a:lnTo>
                  <a:lnTo>
                    <a:pt x="681" y="543"/>
                  </a:lnTo>
                  <a:lnTo>
                    <a:pt x="542" y="682"/>
                  </a:lnTo>
                  <a:lnTo>
                    <a:pt x="521" y="707"/>
                  </a:lnTo>
                  <a:lnTo>
                    <a:pt x="504" y="734"/>
                  </a:lnTo>
                  <a:lnTo>
                    <a:pt x="491" y="764"/>
                  </a:lnTo>
                  <a:lnTo>
                    <a:pt x="482" y="795"/>
                  </a:lnTo>
                  <a:lnTo>
                    <a:pt x="479" y="826"/>
                  </a:lnTo>
                  <a:lnTo>
                    <a:pt x="480" y="858"/>
                  </a:lnTo>
                  <a:lnTo>
                    <a:pt x="486" y="889"/>
                  </a:lnTo>
                  <a:lnTo>
                    <a:pt x="496" y="919"/>
                  </a:lnTo>
                  <a:lnTo>
                    <a:pt x="511" y="948"/>
                  </a:lnTo>
                  <a:lnTo>
                    <a:pt x="530" y="975"/>
                  </a:lnTo>
                  <a:lnTo>
                    <a:pt x="540" y="990"/>
                  </a:lnTo>
                  <a:lnTo>
                    <a:pt x="546" y="1006"/>
                  </a:lnTo>
                  <a:lnTo>
                    <a:pt x="547" y="1023"/>
                  </a:lnTo>
                  <a:lnTo>
                    <a:pt x="545" y="1038"/>
                  </a:lnTo>
                  <a:lnTo>
                    <a:pt x="538" y="1056"/>
                  </a:lnTo>
                  <a:lnTo>
                    <a:pt x="495" y="1134"/>
                  </a:lnTo>
                  <a:lnTo>
                    <a:pt x="458" y="1217"/>
                  </a:lnTo>
                  <a:lnTo>
                    <a:pt x="427" y="1301"/>
                  </a:lnTo>
                  <a:lnTo>
                    <a:pt x="401" y="1387"/>
                  </a:lnTo>
                  <a:lnTo>
                    <a:pt x="394" y="1403"/>
                  </a:lnTo>
                  <a:lnTo>
                    <a:pt x="384" y="1417"/>
                  </a:lnTo>
                  <a:lnTo>
                    <a:pt x="371" y="1428"/>
                  </a:lnTo>
                  <a:lnTo>
                    <a:pt x="355" y="1435"/>
                  </a:lnTo>
                  <a:lnTo>
                    <a:pt x="338" y="1439"/>
                  </a:lnTo>
                  <a:lnTo>
                    <a:pt x="302" y="1445"/>
                  </a:lnTo>
                  <a:lnTo>
                    <a:pt x="269" y="1457"/>
                  </a:lnTo>
                  <a:lnTo>
                    <a:pt x="237" y="1474"/>
                  </a:lnTo>
                  <a:lnTo>
                    <a:pt x="209" y="1496"/>
                  </a:lnTo>
                  <a:lnTo>
                    <a:pt x="186" y="1521"/>
                  </a:lnTo>
                  <a:lnTo>
                    <a:pt x="167" y="1550"/>
                  </a:lnTo>
                  <a:lnTo>
                    <a:pt x="152" y="1583"/>
                  </a:lnTo>
                  <a:lnTo>
                    <a:pt x="142" y="1618"/>
                  </a:lnTo>
                  <a:lnTo>
                    <a:pt x="139" y="1654"/>
                  </a:lnTo>
                  <a:lnTo>
                    <a:pt x="139" y="1851"/>
                  </a:lnTo>
                  <a:lnTo>
                    <a:pt x="142" y="1887"/>
                  </a:lnTo>
                  <a:lnTo>
                    <a:pt x="152" y="1922"/>
                  </a:lnTo>
                  <a:lnTo>
                    <a:pt x="167" y="1954"/>
                  </a:lnTo>
                  <a:lnTo>
                    <a:pt x="186" y="1984"/>
                  </a:lnTo>
                  <a:lnTo>
                    <a:pt x="209" y="2010"/>
                  </a:lnTo>
                  <a:lnTo>
                    <a:pt x="237" y="2031"/>
                  </a:lnTo>
                  <a:lnTo>
                    <a:pt x="269" y="2048"/>
                  </a:lnTo>
                  <a:lnTo>
                    <a:pt x="302" y="2060"/>
                  </a:lnTo>
                  <a:lnTo>
                    <a:pt x="338" y="2066"/>
                  </a:lnTo>
                  <a:lnTo>
                    <a:pt x="355" y="2069"/>
                  </a:lnTo>
                  <a:lnTo>
                    <a:pt x="371" y="2077"/>
                  </a:lnTo>
                  <a:lnTo>
                    <a:pt x="384" y="2087"/>
                  </a:lnTo>
                  <a:lnTo>
                    <a:pt x="394" y="2101"/>
                  </a:lnTo>
                  <a:lnTo>
                    <a:pt x="401" y="2117"/>
                  </a:lnTo>
                  <a:lnTo>
                    <a:pt x="427" y="2203"/>
                  </a:lnTo>
                  <a:lnTo>
                    <a:pt x="458" y="2288"/>
                  </a:lnTo>
                  <a:lnTo>
                    <a:pt x="495" y="2370"/>
                  </a:lnTo>
                  <a:lnTo>
                    <a:pt x="538" y="2450"/>
                  </a:lnTo>
                  <a:lnTo>
                    <a:pt x="545" y="2466"/>
                  </a:lnTo>
                  <a:lnTo>
                    <a:pt x="547" y="2483"/>
                  </a:lnTo>
                  <a:lnTo>
                    <a:pt x="546" y="2500"/>
                  </a:lnTo>
                  <a:lnTo>
                    <a:pt x="540" y="2516"/>
                  </a:lnTo>
                  <a:lnTo>
                    <a:pt x="530" y="2530"/>
                  </a:lnTo>
                  <a:lnTo>
                    <a:pt x="511" y="2556"/>
                  </a:lnTo>
                  <a:lnTo>
                    <a:pt x="496" y="2585"/>
                  </a:lnTo>
                  <a:lnTo>
                    <a:pt x="486" y="2616"/>
                  </a:lnTo>
                  <a:lnTo>
                    <a:pt x="480" y="2647"/>
                  </a:lnTo>
                  <a:lnTo>
                    <a:pt x="479" y="2679"/>
                  </a:lnTo>
                  <a:lnTo>
                    <a:pt x="482" y="2711"/>
                  </a:lnTo>
                  <a:lnTo>
                    <a:pt x="491" y="2740"/>
                  </a:lnTo>
                  <a:lnTo>
                    <a:pt x="504" y="2770"/>
                  </a:lnTo>
                  <a:lnTo>
                    <a:pt x="521" y="2798"/>
                  </a:lnTo>
                  <a:lnTo>
                    <a:pt x="542" y="2823"/>
                  </a:lnTo>
                  <a:lnTo>
                    <a:pt x="681" y="2962"/>
                  </a:lnTo>
                  <a:lnTo>
                    <a:pt x="706" y="2983"/>
                  </a:lnTo>
                  <a:lnTo>
                    <a:pt x="733" y="3000"/>
                  </a:lnTo>
                  <a:lnTo>
                    <a:pt x="763" y="3013"/>
                  </a:lnTo>
                  <a:lnTo>
                    <a:pt x="794" y="3021"/>
                  </a:lnTo>
                  <a:lnTo>
                    <a:pt x="825" y="3024"/>
                  </a:lnTo>
                  <a:lnTo>
                    <a:pt x="857" y="3023"/>
                  </a:lnTo>
                  <a:lnTo>
                    <a:pt x="887" y="3018"/>
                  </a:lnTo>
                  <a:lnTo>
                    <a:pt x="918" y="3007"/>
                  </a:lnTo>
                  <a:lnTo>
                    <a:pt x="947" y="2992"/>
                  </a:lnTo>
                  <a:lnTo>
                    <a:pt x="974" y="2973"/>
                  </a:lnTo>
                  <a:lnTo>
                    <a:pt x="987" y="2964"/>
                  </a:lnTo>
                  <a:lnTo>
                    <a:pt x="1002" y="2958"/>
                  </a:lnTo>
                  <a:lnTo>
                    <a:pt x="1019" y="2956"/>
                  </a:lnTo>
                  <a:lnTo>
                    <a:pt x="1036" y="2958"/>
                  </a:lnTo>
                  <a:lnTo>
                    <a:pt x="1053" y="2966"/>
                  </a:lnTo>
                  <a:lnTo>
                    <a:pt x="1133" y="3008"/>
                  </a:lnTo>
                  <a:lnTo>
                    <a:pt x="1215" y="3046"/>
                  </a:lnTo>
                  <a:lnTo>
                    <a:pt x="1300" y="3077"/>
                  </a:lnTo>
                  <a:lnTo>
                    <a:pt x="1386" y="3103"/>
                  </a:lnTo>
                  <a:lnTo>
                    <a:pt x="1402" y="3110"/>
                  </a:lnTo>
                  <a:lnTo>
                    <a:pt x="1416" y="3120"/>
                  </a:lnTo>
                  <a:lnTo>
                    <a:pt x="1426" y="3133"/>
                  </a:lnTo>
                  <a:lnTo>
                    <a:pt x="1434" y="3149"/>
                  </a:lnTo>
                  <a:lnTo>
                    <a:pt x="1437" y="3166"/>
                  </a:lnTo>
                  <a:lnTo>
                    <a:pt x="1443" y="3202"/>
                  </a:lnTo>
                  <a:lnTo>
                    <a:pt x="1455" y="3236"/>
                  </a:lnTo>
                  <a:lnTo>
                    <a:pt x="1472" y="3267"/>
                  </a:lnTo>
                  <a:lnTo>
                    <a:pt x="1493" y="3294"/>
                  </a:lnTo>
                  <a:lnTo>
                    <a:pt x="1520" y="3318"/>
                  </a:lnTo>
                  <a:lnTo>
                    <a:pt x="1549" y="3338"/>
                  </a:lnTo>
                  <a:lnTo>
                    <a:pt x="1581" y="3352"/>
                  </a:lnTo>
                  <a:lnTo>
                    <a:pt x="1615" y="3361"/>
                  </a:lnTo>
                  <a:lnTo>
                    <a:pt x="1653" y="3365"/>
                  </a:lnTo>
                  <a:lnTo>
                    <a:pt x="1848" y="3365"/>
                  </a:lnTo>
                  <a:lnTo>
                    <a:pt x="1885" y="3361"/>
                  </a:lnTo>
                  <a:lnTo>
                    <a:pt x="1919" y="3352"/>
                  </a:lnTo>
                  <a:lnTo>
                    <a:pt x="1952" y="3338"/>
                  </a:lnTo>
                  <a:lnTo>
                    <a:pt x="1981" y="3318"/>
                  </a:lnTo>
                  <a:lnTo>
                    <a:pt x="2008" y="3294"/>
                  </a:lnTo>
                  <a:lnTo>
                    <a:pt x="2029" y="3267"/>
                  </a:lnTo>
                  <a:lnTo>
                    <a:pt x="2046" y="3236"/>
                  </a:lnTo>
                  <a:lnTo>
                    <a:pt x="2058" y="3202"/>
                  </a:lnTo>
                  <a:lnTo>
                    <a:pt x="2064" y="3166"/>
                  </a:lnTo>
                  <a:lnTo>
                    <a:pt x="2067" y="3149"/>
                  </a:lnTo>
                  <a:lnTo>
                    <a:pt x="2075" y="3133"/>
                  </a:lnTo>
                  <a:lnTo>
                    <a:pt x="2085" y="3120"/>
                  </a:lnTo>
                  <a:lnTo>
                    <a:pt x="2099" y="3110"/>
                  </a:lnTo>
                  <a:lnTo>
                    <a:pt x="2115" y="3103"/>
                  </a:lnTo>
                  <a:lnTo>
                    <a:pt x="2201" y="3077"/>
                  </a:lnTo>
                  <a:lnTo>
                    <a:pt x="2286" y="3046"/>
                  </a:lnTo>
                  <a:lnTo>
                    <a:pt x="2368" y="3008"/>
                  </a:lnTo>
                  <a:lnTo>
                    <a:pt x="2448" y="2966"/>
                  </a:lnTo>
                  <a:lnTo>
                    <a:pt x="2464" y="2959"/>
                  </a:lnTo>
                  <a:lnTo>
                    <a:pt x="2481" y="2956"/>
                  </a:lnTo>
                  <a:lnTo>
                    <a:pt x="2497" y="2958"/>
                  </a:lnTo>
                  <a:lnTo>
                    <a:pt x="2513" y="2964"/>
                  </a:lnTo>
                  <a:lnTo>
                    <a:pt x="2527" y="2973"/>
                  </a:lnTo>
                  <a:lnTo>
                    <a:pt x="2554" y="2992"/>
                  </a:lnTo>
                  <a:lnTo>
                    <a:pt x="2583" y="3007"/>
                  </a:lnTo>
                  <a:lnTo>
                    <a:pt x="2614" y="3018"/>
                  </a:lnTo>
                  <a:lnTo>
                    <a:pt x="2644" y="3023"/>
                  </a:lnTo>
                  <a:lnTo>
                    <a:pt x="2676" y="3024"/>
                  </a:lnTo>
                  <a:lnTo>
                    <a:pt x="2707" y="3021"/>
                  </a:lnTo>
                  <a:lnTo>
                    <a:pt x="2738" y="3013"/>
                  </a:lnTo>
                  <a:lnTo>
                    <a:pt x="2768" y="3000"/>
                  </a:lnTo>
                  <a:lnTo>
                    <a:pt x="2795" y="2983"/>
                  </a:lnTo>
                  <a:lnTo>
                    <a:pt x="2820" y="2962"/>
                  </a:lnTo>
                  <a:lnTo>
                    <a:pt x="2959" y="2823"/>
                  </a:lnTo>
                  <a:lnTo>
                    <a:pt x="2980" y="2798"/>
                  </a:lnTo>
                  <a:lnTo>
                    <a:pt x="2997" y="2770"/>
                  </a:lnTo>
                  <a:lnTo>
                    <a:pt x="3010" y="2740"/>
                  </a:lnTo>
                  <a:lnTo>
                    <a:pt x="3018" y="2711"/>
                  </a:lnTo>
                  <a:lnTo>
                    <a:pt x="3022" y="2679"/>
                  </a:lnTo>
                  <a:lnTo>
                    <a:pt x="3021" y="2647"/>
                  </a:lnTo>
                  <a:lnTo>
                    <a:pt x="3015" y="2616"/>
                  </a:lnTo>
                  <a:lnTo>
                    <a:pt x="3005" y="2586"/>
                  </a:lnTo>
                  <a:lnTo>
                    <a:pt x="2990" y="2556"/>
                  </a:lnTo>
                  <a:lnTo>
                    <a:pt x="2971" y="2530"/>
                  </a:lnTo>
                  <a:lnTo>
                    <a:pt x="2961" y="2516"/>
                  </a:lnTo>
                  <a:lnTo>
                    <a:pt x="2955" y="2500"/>
                  </a:lnTo>
                  <a:lnTo>
                    <a:pt x="2954" y="2483"/>
                  </a:lnTo>
                  <a:lnTo>
                    <a:pt x="2956" y="2466"/>
                  </a:lnTo>
                  <a:lnTo>
                    <a:pt x="2963" y="2450"/>
                  </a:lnTo>
                  <a:lnTo>
                    <a:pt x="3006" y="2370"/>
                  </a:lnTo>
                  <a:lnTo>
                    <a:pt x="3043" y="2288"/>
                  </a:lnTo>
                  <a:lnTo>
                    <a:pt x="3074" y="2203"/>
                  </a:lnTo>
                  <a:lnTo>
                    <a:pt x="3100" y="2117"/>
                  </a:lnTo>
                  <a:lnTo>
                    <a:pt x="3107" y="2101"/>
                  </a:lnTo>
                  <a:lnTo>
                    <a:pt x="3117" y="2087"/>
                  </a:lnTo>
                  <a:lnTo>
                    <a:pt x="3130" y="2077"/>
                  </a:lnTo>
                  <a:lnTo>
                    <a:pt x="3146" y="2069"/>
                  </a:lnTo>
                  <a:lnTo>
                    <a:pt x="3163" y="2066"/>
                  </a:lnTo>
                  <a:lnTo>
                    <a:pt x="3199" y="2060"/>
                  </a:lnTo>
                  <a:lnTo>
                    <a:pt x="3232" y="2048"/>
                  </a:lnTo>
                  <a:lnTo>
                    <a:pt x="3264" y="2031"/>
                  </a:lnTo>
                  <a:lnTo>
                    <a:pt x="3292" y="2010"/>
                  </a:lnTo>
                  <a:lnTo>
                    <a:pt x="3315" y="1984"/>
                  </a:lnTo>
                  <a:lnTo>
                    <a:pt x="3334" y="1954"/>
                  </a:lnTo>
                  <a:lnTo>
                    <a:pt x="3349" y="1922"/>
                  </a:lnTo>
                  <a:lnTo>
                    <a:pt x="3359" y="1887"/>
                  </a:lnTo>
                  <a:lnTo>
                    <a:pt x="3362" y="1851"/>
                  </a:lnTo>
                  <a:lnTo>
                    <a:pt x="3362" y="1654"/>
                  </a:lnTo>
                  <a:lnTo>
                    <a:pt x="3359" y="1618"/>
                  </a:lnTo>
                  <a:lnTo>
                    <a:pt x="3349" y="1583"/>
                  </a:lnTo>
                  <a:lnTo>
                    <a:pt x="3334" y="1550"/>
                  </a:lnTo>
                  <a:lnTo>
                    <a:pt x="3315" y="1521"/>
                  </a:lnTo>
                  <a:lnTo>
                    <a:pt x="3292" y="1496"/>
                  </a:lnTo>
                  <a:lnTo>
                    <a:pt x="3264" y="1474"/>
                  </a:lnTo>
                  <a:lnTo>
                    <a:pt x="3232" y="1457"/>
                  </a:lnTo>
                  <a:lnTo>
                    <a:pt x="3199" y="1445"/>
                  </a:lnTo>
                  <a:lnTo>
                    <a:pt x="3163" y="1439"/>
                  </a:lnTo>
                  <a:lnTo>
                    <a:pt x="3146" y="1435"/>
                  </a:lnTo>
                  <a:lnTo>
                    <a:pt x="3130" y="1428"/>
                  </a:lnTo>
                  <a:lnTo>
                    <a:pt x="3117" y="1417"/>
                  </a:lnTo>
                  <a:lnTo>
                    <a:pt x="3107" y="1403"/>
                  </a:lnTo>
                  <a:lnTo>
                    <a:pt x="3100" y="1387"/>
                  </a:lnTo>
                  <a:lnTo>
                    <a:pt x="3074" y="1301"/>
                  </a:lnTo>
                  <a:lnTo>
                    <a:pt x="3043" y="1217"/>
                  </a:lnTo>
                  <a:lnTo>
                    <a:pt x="3006" y="1134"/>
                  </a:lnTo>
                  <a:lnTo>
                    <a:pt x="2963" y="1056"/>
                  </a:lnTo>
                  <a:lnTo>
                    <a:pt x="2956" y="1038"/>
                  </a:lnTo>
                  <a:lnTo>
                    <a:pt x="2954" y="1023"/>
                  </a:lnTo>
                  <a:lnTo>
                    <a:pt x="2955" y="1006"/>
                  </a:lnTo>
                  <a:lnTo>
                    <a:pt x="2961" y="990"/>
                  </a:lnTo>
                  <a:lnTo>
                    <a:pt x="2971" y="975"/>
                  </a:lnTo>
                  <a:lnTo>
                    <a:pt x="2990" y="948"/>
                  </a:lnTo>
                  <a:lnTo>
                    <a:pt x="3005" y="919"/>
                  </a:lnTo>
                  <a:lnTo>
                    <a:pt x="3015" y="889"/>
                  </a:lnTo>
                  <a:lnTo>
                    <a:pt x="3021" y="858"/>
                  </a:lnTo>
                  <a:lnTo>
                    <a:pt x="3022" y="826"/>
                  </a:lnTo>
                  <a:lnTo>
                    <a:pt x="3018" y="795"/>
                  </a:lnTo>
                  <a:lnTo>
                    <a:pt x="3010" y="764"/>
                  </a:lnTo>
                  <a:lnTo>
                    <a:pt x="2997" y="734"/>
                  </a:lnTo>
                  <a:lnTo>
                    <a:pt x="2980" y="707"/>
                  </a:lnTo>
                  <a:lnTo>
                    <a:pt x="2959" y="682"/>
                  </a:lnTo>
                  <a:lnTo>
                    <a:pt x="2820" y="543"/>
                  </a:lnTo>
                  <a:lnTo>
                    <a:pt x="2795" y="522"/>
                  </a:lnTo>
                  <a:lnTo>
                    <a:pt x="2768" y="505"/>
                  </a:lnTo>
                  <a:lnTo>
                    <a:pt x="2738" y="492"/>
                  </a:lnTo>
                  <a:lnTo>
                    <a:pt x="2707" y="484"/>
                  </a:lnTo>
                  <a:lnTo>
                    <a:pt x="2676" y="480"/>
                  </a:lnTo>
                  <a:lnTo>
                    <a:pt x="2644" y="481"/>
                  </a:lnTo>
                  <a:lnTo>
                    <a:pt x="2614" y="488"/>
                  </a:lnTo>
                  <a:lnTo>
                    <a:pt x="2583" y="497"/>
                  </a:lnTo>
                  <a:lnTo>
                    <a:pt x="2554" y="512"/>
                  </a:lnTo>
                  <a:lnTo>
                    <a:pt x="2527" y="532"/>
                  </a:lnTo>
                  <a:lnTo>
                    <a:pt x="2513" y="542"/>
                  </a:lnTo>
                  <a:lnTo>
                    <a:pt x="2497" y="547"/>
                  </a:lnTo>
                  <a:lnTo>
                    <a:pt x="2481" y="548"/>
                  </a:lnTo>
                  <a:lnTo>
                    <a:pt x="2464" y="546"/>
                  </a:lnTo>
                  <a:lnTo>
                    <a:pt x="2448" y="540"/>
                  </a:lnTo>
                  <a:lnTo>
                    <a:pt x="2368" y="497"/>
                  </a:lnTo>
                  <a:lnTo>
                    <a:pt x="2286" y="460"/>
                  </a:lnTo>
                  <a:lnTo>
                    <a:pt x="2201" y="428"/>
                  </a:lnTo>
                  <a:lnTo>
                    <a:pt x="2115" y="401"/>
                  </a:lnTo>
                  <a:lnTo>
                    <a:pt x="2099" y="395"/>
                  </a:lnTo>
                  <a:lnTo>
                    <a:pt x="2085" y="384"/>
                  </a:lnTo>
                  <a:lnTo>
                    <a:pt x="2075" y="372"/>
                  </a:lnTo>
                  <a:lnTo>
                    <a:pt x="2067" y="357"/>
                  </a:lnTo>
                  <a:lnTo>
                    <a:pt x="2064" y="340"/>
                  </a:lnTo>
                  <a:lnTo>
                    <a:pt x="2058" y="304"/>
                  </a:lnTo>
                  <a:lnTo>
                    <a:pt x="2046" y="269"/>
                  </a:lnTo>
                  <a:lnTo>
                    <a:pt x="2029" y="239"/>
                  </a:lnTo>
                  <a:lnTo>
                    <a:pt x="2008" y="211"/>
                  </a:lnTo>
                  <a:lnTo>
                    <a:pt x="1981" y="187"/>
                  </a:lnTo>
                  <a:lnTo>
                    <a:pt x="1952" y="167"/>
                  </a:lnTo>
                  <a:lnTo>
                    <a:pt x="1919" y="152"/>
                  </a:lnTo>
                  <a:lnTo>
                    <a:pt x="1885" y="144"/>
                  </a:lnTo>
                  <a:lnTo>
                    <a:pt x="1848" y="141"/>
                  </a:lnTo>
                  <a:lnTo>
                    <a:pt x="1653" y="141"/>
                  </a:lnTo>
                  <a:close/>
                  <a:moveTo>
                    <a:pt x="1653" y="0"/>
                  </a:moveTo>
                  <a:lnTo>
                    <a:pt x="1848" y="0"/>
                  </a:lnTo>
                  <a:lnTo>
                    <a:pt x="1894" y="4"/>
                  </a:lnTo>
                  <a:lnTo>
                    <a:pt x="1938" y="12"/>
                  </a:lnTo>
                  <a:lnTo>
                    <a:pt x="1979" y="26"/>
                  </a:lnTo>
                  <a:lnTo>
                    <a:pt x="2017" y="44"/>
                  </a:lnTo>
                  <a:lnTo>
                    <a:pt x="2054" y="67"/>
                  </a:lnTo>
                  <a:lnTo>
                    <a:pt x="2087" y="94"/>
                  </a:lnTo>
                  <a:lnTo>
                    <a:pt x="2117" y="125"/>
                  </a:lnTo>
                  <a:lnTo>
                    <a:pt x="2144" y="159"/>
                  </a:lnTo>
                  <a:lnTo>
                    <a:pt x="2166" y="197"/>
                  </a:lnTo>
                  <a:lnTo>
                    <a:pt x="2183" y="237"/>
                  </a:lnTo>
                  <a:lnTo>
                    <a:pt x="2195" y="279"/>
                  </a:lnTo>
                  <a:lnTo>
                    <a:pt x="2268" y="304"/>
                  </a:lnTo>
                  <a:lnTo>
                    <a:pt x="2339" y="330"/>
                  </a:lnTo>
                  <a:lnTo>
                    <a:pt x="2408" y="362"/>
                  </a:lnTo>
                  <a:lnTo>
                    <a:pt x="2477" y="396"/>
                  </a:lnTo>
                  <a:lnTo>
                    <a:pt x="2516" y="375"/>
                  </a:lnTo>
                  <a:lnTo>
                    <a:pt x="2556" y="359"/>
                  </a:lnTo>
                  <a:lnTo>
                    <a:pt x="2598" y="348"/>
                  </a:lnTo>
                  <a:lnTo>
                    <a:pt x="2641" y="342"/>
                  </a:lnTo>
                  <a:lnTo>
                    <a:pt x="2684" y="342"/>
                  </a:lnTo>
                  <a:lnTo>
                    <a:pt x="2726" y="346"/>
                  </a:lnTo>
                  <a:lnTo>
                    <a:pt x="2769" y="356"/>
                  </a:lnTo>
                  <a:lnTo>
                    <a:pt x="2809" y="371"/>
                  </a:lnTo>
                  <a:lnTo>
                    <a:pt x="2848" y="390"/>
                  </a:lnTo>
                  <a:lnTo>
                    <a:pt x="2885" y="414"/>
                  </a:lnTo>
                  <a:lnTo>
                    <a:pt x="2919" y="445"/>
                  </a:lnTo>
                  <a:lnTo>
                    <a:pt x="3058" y="583"/>
                  </a:lnTo>
                  <a:lnTo>
                    <a:pt x="3088" y="617"/>
                  </a:lnTo>
                  <a:lnTo>
                    <a:pt x="3112" y="653"/>
                  </a:lnTo>
                  <a:lnTo>
                    <a:pt x="3132" y="693"/>
                  </a:lnTo>
                  <a:lnTo>
                    <a:pt x="3146" y="733"/>
                  </a:lnTo>
                  <a:lnTo>
                    <a:pt x="3156" y="776"/>
                  </a:lnTo>
                  <a:lnTo>
                    <a:pt x="3161" y="818"/>
                  </a:lnTo>
                  <a:lnTo>
                    <a:pt x="3160" y="862"/>
                  </a:lnTo>
                  <a:lnTo>
                    <a:pt x="3155" y="904"/>
                  </a:lnTo>
                  <a:lnTo>
                    <a:pt x="3143" y="946"/>
                  </a:lnTo>
                  <a:lnTo>
                    <a:pt x="3127" y="986"/>
                  </a:lnTo>
                  <a:lnTo>
                    <a:pt x="3106" y="1026"/>
                  </a:lnTo>
                  <a:lnTo>
                    <a:pt x="3141" y="1094"/>
                  </a:lnTo>
                  <a:lnTo>
                    <a:pt x="3172" y="1163"/>
                  </a:lnTo>
                  <a:lnTo>
                    <a:pt x="3199" y="1234"/>
                  </a:lnTo>
                  <a:lnTo>
                    <a:pt x="3223" y="1308"/>
                  </a:lnTo>
                  <a:lnTo>
                    <a:pt x="3265" y="1319"/>
                  </a:lnTo>
                  <a:lnTo>
                    <a:pt x="3305" y="1337"/>
                  </a:lnTo>
                  <a:lnTo>
                    <a:pt x="3343" y="1359"/>
                  </a:lnTo>
                  <a:lnTo>
                    <a:pt x="3377" y="1385"/>
                  </a:lnTo>
                  <a:lnTo>
                    <a:pt x="3407" y="1415"/>
                  </a:lnTo>
                  <a:lnTo>
                    <a:pt x="3434" y="1448"/>
                  </a:lnTo>
                  <a:lnTo>
                    <a:pt x="3457" y="1485"/>
                  </a:lnTo>
                  <a:lnTo>
                    <a:pt x="3475" y="1525"/>
                  </a:lnTo>
                  <a:lnTo>
                    <a:pt x="3489" y="1566"/>
                  </a:lnTo>
                  <a:lnTo>
                    <a:pt x="3498" y="1610"/>
                  </a:lnTo>
                  <a:lnTo>
                    <a:pt x="3501" y="1654"/>
                  </a:lnTo>
                  <a:lnTo>
                    <a:pt x="3501" y="1851"/>
                  </a:lnTo>
                  <a:lnTo>
                    <a:pt x="3498" y="1896"/>
                  </a:lnTo>
                  <a:lnTo>
                    <a:pt x="3489" y="1939"/>
                  </a:lnTo>
                  <a:lnTo>
                    <a:pt x="3475" y="1981"/>
                  </a:lnTo>
                  <a:lnTo>
                    <a:pt x="3457" y="2020"/>
                  </a:lnTo>
                  <a:lnTo>
                    <a:pt x="3434" y="2056"/>
                  </a:lnTo>
                  <a:lnTo>
                    <a:pt x="3407" y="2089"/>
                  </a:lnTo>
                  <a:lnTo>
                    <a:pt x="3377" y="2120"/>
                  </a:lnTo>
                  <a:lnTo>
                    <a:pt x="3343" y="2146"/>
                  </a:lnTo>
                  <a:lnTo>
                    <a:pt x="3305" y="2168"/>
                  </a:lnTo>
                  <a:lnTo>
                    <a:pt x="3265" y="2185"/>
                  </a:lnTo>
                  <a:lnTo>
                    <a:pt x="3223" y="2198"/>
                  </a:lnTo>
                  <a:lnTo>
                    <a:pt x="3199" y="2270"/>
                  </a:lnTo>
                  <a:lnTo>
                    <a:pt x="3172" y="2341"/>
                  </a:lnTo>
                  <a:lnTo>
                    <a:pt x="3141" y="2412"/>
                  </a:lnTo>
                  <a:lnTo>
                    <a:pt x="3106" y="2480"/>
                  </a:lnTo>
                  <a:lnTo>
                    <a:pt x="3127" y="2518"/>
                  </a:lnTo>
                  <a:lnTo>
                    <a:pt x="3143" y="2558"/>
                  </a:lnTo>
                  <a:lnTo>
                    <a:pt x="3155" y="2601"/>
                  </a:lnTo>
                  <a:lnTo>
                    <a:pt x="3160" y="2644"/>
                  </a:lnTo>
                  <a:lnTo>
                    <a:pt x="3161" y="2686"/>
                  </a:lnTo>
                  <a:lnTo>
                    <a:pt x="3156" y="2730"/>
                  </a:lnTo>
                  <a:lnTo>
                    <a:pt x="3146" y="2771"/>
                  </a:lnTo>
                  <a:lnTo>
                    <a:pt x="3132" y="2812"/>
                  </a:lnTo>
                  <a:lnTo>
                    <a:pt x="3112" y="2851"/>
                  </a:lnTo>
                  <a:lnTo>
                    <a:pt x="3088" y="2888"/>
                  </a:lnTo>
                  <a:lnTo>
                    <a:pt x="3058" y="2921"/>
                  </a:lnTo>
                  <a:lnTo>
                    <a:pt x="2919" y="3060"/>
                  </a:lnTo>
                  <a:lnTo>
                    <a:pt x="2885" y="3090"/>
                  </a:lnTo>
                  <a:lnTo>
                    <a:pt x="2848" y="3115"/>
                  </a:lnTo>
                  <a:lnTo>
                    <a:pt x="2809" y="3135"/>
                  </a:lnTo>
                  <a:lnTo>
                    <a:pt x="2769" y="3150"/>
                  </a:lnTo>
                  <a:lnTo>
                    <a:pt x="2726" y="3159"/>
                  </a:lnTo>
                  <a:lnTo>
                    <a:pt x="2684" y="3164"/>
                  </a:lnTo>
                  <a:lnTo>
                    <a:pt x="2641" y="3163"/>
                  </a:lnTo>
                  <a:lnTo>
                    <a:pt x="2598" y="3157"/>
                  </a:lnTo>
                  <a:lnTo>
                    <a:pt x="2556" y="3147"/>
                  </a:lnTo>
                  <a:lnTo>
                    <a:pt x="2516" y="3131"/>
                  </a:lnTo>
                  <a:lnTo>
                    <a:pt x="2477" y="3109"/>
                  </a:lnTo>
                  <a:lnTo>
                    <a:pt x="2408" y="3143"/>
                  </a:lnTo>
                  <a:lnTo>
                    <a:pt x="2339" y="3174"/>
                  </a:lnTo>
                  <a:lnTo>
                    <a:pt x="2268" y="3202"/>
                  </a:lnTo>
                  <a:lnTo>
                    <a:pt x="2195" y="3225"/>
                  </a:lnTo>
                  <a:lnTo>
                    <a:pt x="2183" y="3268"/>
                  </a:lnTo>
                  <a:lnTo>
                    <a:pt x="2166" y="3308"/>
                  </a:lnTo>
                  <a:lnTo>
                    <a:pt x="2144" y="3346"/>
                  </a:lnTo>
                  <a:lnTo>
                    <a:pt x="2117" y="3380"/>
                  </a:lnTo>
                  <a:lnTo>
                    <a:pt x="2087" y="3410"/>
                  </a:lnTo>
                  <a:lnTo>
                    <a:pt x="2054" y="3438"/>
                  </a:lnTo>
                  <a:lnTo>
                    <a:pt x="2017" y="3460"/>
                  </a:lnTo>
                  <a:lnTo>
                    <a:pt x="1979" y="3480"/>
                  </a:lnTo>
                  <a:lnTo>
                    <a:pt x="1938" y="3492"/>
                  </a:lnTo>
                  <a:lnTo>
                    <a:pt x="1894" y="3501"/>
                  </a:lnTo>
                  <a:lnTo>
                    <a:pt x="1848" y="3504"/>
                  </a:lnTo>
                  <a:lnTo>
                    <a:pt x="1653" y="3504"/>
                  </a:lnTo>
                  <a:lnTo>
                    <a:pt x="1607" y="3501"/>
                  </a:lnTo>
                  <a:lnTo>
                    <a:pt x="1563" y="3492"/>
                  </a:lnTo>
                  <a:lnTo>
                    <a:pt x="1522" y="3480"/>
                  </a:lnTo>
                  <a:lnTo>
                    <a:pt x="1484" y="3460"/>
                  </a:lnTo>
                  <a:lnTo>
                    <a:pt x="1446" y="3438"/>
                  </a:lnTo>
                  <a:lnTo>
                    <a:pt x="1414" y="3410"/>
                  </a:lnTo>
                  <a:lnTo>
                    <a:pt x="1384" y="3380"/>
                  </a:lnTo>
                  <a:lnTo>
                    <a:pt x="1357" y="3346"/>
                  </a:lnTo>
                  <a:lnTo>
                    <a:pt x="1335" y="3308"/>
                  </a:lnTo>
                  <a:lnTo>
                    <a:pt x="1318" y="3268"/>
                  </a:lnTo>
                  <a:lnTo>
                    <a:pt x="1306" y="3225"/>
                  </a:lnTo>
                  <a:lnTo>
                    <a:pt x="1233" y="3202"/>
                  </a:lnTo>
                  <a:lnTo>
                    <a:pt x="1162" y="3174"/>
                  </a:lnTo>
                  <a:lnTo>
                    <a:pt x="1093" y="3143"/>
                  </a:lnTo>
                  <a:lnTo>
                    <a:pt x="1023" y="3109"/>
                  </a:lnTo>
                  <a:lnTo>
                    <a:pt x="985" y="3131"/>
                  </a:lnTo>
                  <a:lnTo>
                    <a:pt x="945" y="3147"/>
                  </a:lnTo>
                  <a:lnTo>
                    <a:pt x="903" y="3157"/>
                  </a:lnTo>
                  <a:lnTo>
                    <a:pt x="860" y="3163"/>
                  </a:lnTo>
                  <a:lnTo>
                    <a:pt x="817" y="3164"/>
                  </a:lnTo>
                  <a:lnTo>
                    <a:pt x="775" y="3159"/>
                  </a:lnTo>
                  <a:lnTo>
                    <a:pt x="732" y="3150"/>
                  </a:lnTo>
                  <a:lnTo>
                    <a:pt x="692" y="3135"/>
                  </a:lnTo>
                  <a:lnTo>
                    <a:pt x="653" y="3115"/>
                  </a:lnTo>
                  <a:lnTo>
                    <a:pt x="616" y="3090"/>
                  </a:lnTo>
                  <a:lnTo>
                    <a:pt x="582" y="3060"/>
                  </a:lnTo>
                  <a:lnTo>
                    <a:pt x="443" y="2921"/>
                  </a:lnTo>
                  <a:lnTo>
                    <a:pt x="413" y="2888"/>
                  </a:lnTo>
                  <a:lnTo>
                    <a:pt x="389" y="2851"/>
                  </a:lnTo>
                  <a:lnTo>
                    <a:pt x="369" y="2812"/>
                  </a:lnTo>
                  <a:lnTo>
                    <a:pt x="355" y="2771"/>
                  </a:lnTo>
                  <a:lnTo>
                    <a:pt x="345" y="2730"/>
                  </a:lnTo>
                  <a:lnTo>
                    <a:pt x="340" y="2686"/>
                  </a:lnTo>
                  <a:lnTo>
                    <a:pt x="341" y="2644"/>
                  </a:lnTo>
                  <a:lnTo>
                    <a:pt x="346" y="2601"/>
                  </a:lnTo>
                  <a:lnTo>
                    <a:pt x="358" y="2558"/>
                  </a:lnTo>
                  <a:lnTo>
                    <a:pt x="374" y="2518"/>
                  </a:lnTo>
                  <a:lnTo>
                    <a:pt x="395" y="2480"/>
                  </a:lnTo>
                  <a:lnTo>
                    <a:pt x="360" y="2412"/>
                  </a:lnTo>
                  <a:lnTo>
                    <a:pt x="329" y="2341"/>
                  </a:lnTo>
                  <a:lnTo>
                    <a:pt x="302" y="2270"/>
                  </a:lnTo>
                  <a:lnTo>
                    <a:pt x="278" y="2198"/>
                  </a:lnTo>
                  <a:lnTo>
                    <a:pt x="236" y="2185"/>
                  </a:lnTo>
                  <a:lnTo>
                    <a:pt x="196" y="2168"/>
                  </a:lnTo>
                  <a:lnTo>
                    <a:pt x="158" y="2146"/>
                  </a:lnTo>
                  <a:lnTo>
                    <a:pt x="124" y="2120"/>
                  </a:lnTo>
                  <a:lnTo>
                    <a:pt x="93" y="2089"/>
                  </a:lnTo>
                  <a:lnTo>
                    <a:pt x="67" y="2056"/>
                  </a:lnTo>
                  <a:lnTo>
                    <a:pt x="44" y="2020"/>
                  </a:lnTo>
                  <a:lnTo>
                    <a:pt x="25" y="1981"/>
                  </a:lnTo>
                  <a:lnTo>
                    <a:pt x="12" y="1939"/>
                  </a:lnTo>
                  <a:lnTo>
                    <a:pt x="3" y="1896"/>
                  </a:lnTo>
                  <a:lnTo>
                    <a:pt x="0" y="1851"/>
                  </a:lnTo>
                  <a:lnTo>
                    <a:pt x="0" y="1654"/>
                  </a:lnTo>
                  <a:lnTo>
                    <a:pt x="3" y="1610"/>
                  </a:lnTo>
                  <a:lnTo>
                    <a:pt x="12" y="1566"/>
                  </a:lnTo>
                  <a:lnTo>
                    <a:pt x="25" y="1525"/>
                  </a:lnTo>
                  <a:lnTo>
                    <a:pt x="44" y="1485"/>
                  </a:lnTo>
                  <a:lnTo>
                    <a:pt x="67" y="1448"/>
                  </a:lnTo>
                  <a:lnTo>
                    <a:pt x="93" y="1415"/>
                  </a:lnTo>
                  <a:lnTo>
                    <a:pt x="124" y="1385"/>
                  </a:lnTo>
                  <a:lnTo>
                    <a:pt x="158" y="1359"/>
                  </a:lnTo>
                  <a:lnTo>
                    <a:pt x="196" y="1337"/>
                  </a:lnTo>
                  <a:lnTo>
                    <a:pt x="236" y="1319"/>
                  </a:lnTo>
                  <a:lnTo>
                    <a:pt x="278" y="1308"/>
                  </a:lnTo>
                  <a:lnTo>
                    <a:pt x="302" y="1234"/>
                  </a:lnTo>
                  <a:lnTo>
                    <a:pt x="329" y="1163"/>
                  </a:lnTo>
                  <a:lnTo>
                    <a:pt x="360" y="1094"/>
                  </a:lnTo>
                  <a:lnTo>
                    <a:pt x="395" y="1026"/>
                  </a:lnTo>
                  <a:lnTo>
                    <a:pt x="374" y="986"/>
                  </a:lnTo>
                  <a:lnTo>
                    <a:pt x="358" y="946"/>
                  </a:lnTo>
                  <a:lnTo>
                    <a:pt x="346" y="904"/>
                  </a:lnTo>
                  <a:lnTo>
                    <a:pt x="341" y="862"/>
                  </a:lnTo>
                  <a:lnTo>
                    <a:pt x="340" y="818"/>
                  </a:lnTo>
                  <a:lnTo>
                    <a:pt x="345" y="776"/>
                  </a:lnTo>
                  <a:lnTo>
                    <a:pt x="355" y="733"/>
                  </a:lnTo>
                  <a:lnTo>
                    <a:pt x="369" y="693"/>
                  </a:lnTo>
                  <a:lnTo>
                    <a:pt x="389" y="653"/>
                  </a:lnTo>
                  <a:lnTo>
                    <a:pt x="413" y="617"/>
                  </a:lnTo>
                  <a:lnTo>
                    <a:pt x="443" y="583"/>
                  </a:lnTo>
                  <a:lnTo>
                    <a:pt x="582" y="445"/>
                  </a:lnTo>
                  <a:lnTo>
                    <a:pt x="616" y="414"/>
                  </a:lnTo>
                  <a:lnTo>
                    <a:pt x="653" y="390"/>
                  </a:lnTo>
                  <a:lnTo>
                    <a:pt x="692" y="371"/>
                  </a:lnTo>
                  <a:lnTo>
                    <a:pt x="732" y="356"/>
                  </a:lnTo>
                  <a:lnTo>
                    <a:pt x="775" y="346"/>
                  </a:lnTo>
                  <a:lnTo>
                    <a:pt x="817" y="342"/>
                  </a:lnTo>
                  <a:lnTo>
                    <a:pt x="860" y="342"/>
                  </a:lnTo>
                  <a:lnTo>
                    <a:pt x="903" y="348"/>
                  </a:lnTo>
                  <a:lnTo>
                    <a:pt x="945" y="359"/>
                  </a:lnTo>
                  <a:lnTo>
                    <a:pt x="985" y="375"/>
                  </a:lnTo>
                  <a:lnTo>
                    <a:pt x="1023" y="396"/>
                  </a:lnTo>
                  <a:lnTo>
                    <a:pt x="1093" y="362"/>
                  </a:lnTo>
                  <a:lnTo>
                    <a:pt x="1162" y="330"/>
                  </a:lnTo>
                  <a:lnTo>
                    <a:pt x="1233" y="304"/>
                  </a:lnTo>
                  <a:lnTo>
                    <a:pt x="1306" y="279"/>
                  </a:lnTo>
                  <a:lnTo>
                    <a:pt x="1318" y="237"/>
                  </a:lnTo>
                  <a:lnTo>
                    <a:pt x="1335" y="197"/>
                  </a:lnTo>
                  <a:lnTo>
                    <a:pt x="1357" y="159"/>
                  </a:lnTo>
                  <a:lnTo>
                    <a:pt x="1384" y="125"/>
                  </a:lnTo>
                  <a:lnTo>
                    <a:pt x="1414" y="94"/>
                  </a:lnTo>
                  <a:lnTo>
                    <a:pt x="1446" y="67"/>
                  </a:lnTo>
                  <a:lnTo>
                    <a:pt x="1484" y="44"/>
                  </a:lnTo>
                  <a:lnTo>
                    <a:pt x="1522" y="26"/>
                  </a:lnTo>
                  <a:lnTo>
                    <a:pt x="1563" y="12"/>
                  </a:lnTo>
                  <a:lnTo>
                    <a:pt x="1607" y="4"/>
                  </a:lnTo>
                  <a:lnTo>
                    <a:pt x="16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444"/>
            <p:cNvSpPr>
              <a:spLocks noEditPoints="1"/>
            </p:cNvSpPr>
            <p:nvPr/>
          </p:nvSpPr>
          <p:spPr bwMode="auto">
            <a:xfrm>
              <a:off x="1679576" y="4314825"/>
              <a:ext cx="393700" cy="393700"/>
            </a:xfrm>
            <a:custGeom>
              <a:avLst/>
              <a:gdLst>
                <a:gd name="T0" fmla="*/ 1068 w 2477"/>
                <a:gd name="T1" fmla="*/ 152 h 2477"/>
                <a:gd name="T2" fmla="*/ 830 w 2477"/>
                <a:gd name="T3" fmla="*/ 218 h 2477"/>
                <a:gd name="T4" fmla="*/ 617 w 2477"/>
                <a:gd name="T5" fmla="*/ 333 h 2477"/>
                <a:gd name="T6" fmla="*/ 434 w 2477"/>
                <a:gd name="T7" fmla="*/ 490 h 2477"/>
                <a:gd name="T8" fmla="*/ 290 w 2477"/>
                <a:gd name="T9" fmla="*/ 684 h 2477"/>
                <a:gd name="T10" fmla="*/ 192 w 2477"/>
                <a:gd name="T11" fmla="*/ 907 h 2477"/>
                <a:gd name="T12" fmla="*/ 144 w 2477"/>
                <a:gd name="T13" fmla="*/ 1153 h 2477"/>
                <a:gd name="T14" fmla="*/ 153 w 2477"/>
                <a:gd name="T15" fmla="*/ 1408 h 2477"/>
                <a:gd name="T16" fmla="*/ 219 w 2477"/>
                <a:gd name="T17" fmla="*/ 1647 h 2477"/>
                <a:gd name="T18" fmla="*/ 334 w 2477"/>
                <a:gd name="T19" fmla="*/ 1860 h 2477"/>
                <a:gd name="T20" fmla="*/ 491 w 2477"/>
                <a:gd name="T21" fmla="*/ 2043 h 2477"/>
                <a:gd name="T22" fmla="*/ 685 w 2477"/>
                <a:gd name="T23" fmla="*/ 2187 h 2477"/>
                <a:gd name="T24" fmla="*/ 907 w 2477"/>
                <a:gd name="T25" fmla="*/ 2287 h 2477"/>
                <a:gd name="T26" fmla="*/ 1152 w 2477"/>
                <a:gd name="T27" fmla="*/ 2334 h 2477"/>
                <a:gd name="T28" fmla="*/ 1409 w 2477"/>
                <a:gd name="T29" fmla="*/ 2324 h 2477"/>
                <a:gd name="T30" fmla="*/ 1647 w 2477"/>
                <a:gd name="T31" fmla="*/ 2259 h 2477"/>
                <a:gd name="T32" fmla="*/ 1860 w 2477"/>
                <a:gd name="T33" fmla="*/ 2143 h 2477"/>
                <a:gd name="T34" fmla="*/ 2043 w 2477"/>
                <a:gd name="T35" fmla="*/ 1986 h 2477"/>
                <a:gd name="T36" fmla="*/ 2187 w 2477"/>
                <a:gd name="T37" fmla="*/ 1792 h 2477"/>
                <a:gd name="T38" fmla="*/ 2285 w 2477"/>
                <a:gd name="T39" fmla="*/ 1570 h 2477"/>
                <a:gd name="T40" fmla="*/ 2333 w 2477"/>
                <a:gd name="T41" fmla="*/ 1324 h 2477"/>
                <a:gd name="T42" fmla="*/ 2324 w 2477"/>
                <a:gd name="T43" fmla="*/ 1069 h 2477"/>
                <a:gd name="T44" fmla="*/ 2258 w 2477"/>
                <a:gd name="T45" fmla="*/ 830 h 2477"/>
                <a:gd name="T46" fmla="*/ 2143 w 2477"/>
                <a:gd name="T47" fmla="*/ 616 h 2477"/>
                <a:gd name="T48" fmla="*/ 1986 w 2477"/>
                <a:gd name="T49" fmla="*/ 434 h 2477"/>
                <a:gd name="T50" fmla="*/ 1792 w 2477"/>
                <a:gd name="T51" fmla="*/ 289 h 2477"/>
                <a:gd name="T52" fmla="*/ 1570 w 2477"/>
                <a:gd name="T53" fmla="*/ 191 h 2477"/>
                <a:gd name="T54" fmla="*/ 1325 w 2477"/>
                <a:gd name="T55" fmla="*/ 143 h 2477"/>
                <a:gd name="T56" fmla="*/ 1331 w 2477"/>
                <a:gd name="T57" fmla="*/ 3 h 2477"/>
                <a:gd name="T58" fmla="*/ 1596 w 2477"/>
                <a:gd name="T59" fmla="*/ 52 h 2477"/>
                <a:gd name="T60" fmla="*/ 1838 w 2477"/>
                <a:gd name="T61" fmla="*/ 154 h 2477"/>
                <a:gd name="T62" fmla="*/ 2050 w 2477"/>
                <a:gd name="T63" fmla="*/ 304 h 2477"/>
                <a:gd name="T64" fmla="*/ 2227 w 2477"/>
                <a:gd name="T65" fmla="*/ 494 h 2477"/>
                <a:gd name="T66" fmla="*/ 2361 w 2477"/>
                <a:gd name="T67" fmla="*/ 717 h 2477"/>
                <a:gd name="T68" fmla="*/ 2446 w 2477"/>
                <a:gd name="T69" fmla="*/ 967 h 2477"/>
                <a:gd name="T70" fmla="*/ 2477 w 2477"/>
                <a:gd name="T71" fmla="*/ 1238 h 2477"/>
                <a:gd name="T72" fmla="*/ 2446 w 2477"/>
                <a:gd name="T73" fmla="*/ 1509 h 2477"/>
                <a:gd name="T74" fmla="*/ 2361 w 2477"/>
                <a:gd name="T75" fmla="*/ 1760 h 2477"/>
                <a:gd name="T76" fmla="*/ 2227 w 2477"/>
                <a:gd name="T77" fmla="*/ 1984 h 2477"/>
                <a:gd name="T78" fmla="*/ 2050 w 2477"/>
                <a:gd name="T79" fmla="*/ 2173 h 2477"/>
                <a:gd name="T80" fmla="*/ 1838 w 2477"/>
                <a:gd name="T81" fmla="*/ 2322 h 2477"/>
                <a:gd name="T82" fmla="*/ 1596 w 2477"/>
                <a:gd name="T83" fmla="*/ 2424 h 2477"/>
                <a:gd name="T84" fmla="*/ 1331 w 2477"/>
                <a:gd name="T85" fmla="*/ 2474 h 2477"/>
                <a:gd name="T86" fmla="*/ 1056 w 2477"/>
                <a:gd name="T87" fmla="*/ 2464 h 2477"/>
                <a:gd name="T88" fmla="*/ 797 w 2477"/>
                <a:gd name="T89" fmla="*/ 2396 h 2477"/>
                <a:gd name="T90" fmla="*/ 565 w 2477"/>
                <a:gd name="T91" fmla="*/ 2277 h 2477"/>
                <a:gd name="T92" fmla="*/ 364 w 2477"/>
                <a:gd name="T93" fmla="*/ 2114 h 2477"/>
                <a:gd name="T94" fmla="*/ 200 w 2477"/>
                <a:gd name="T95" fmla="*/ 1913 h 2477"/>
                <a:gd name="T96" fmla="*/ 82 w 2477"/>
                <a:gd name="T97" fmla="*/ 1680 h 2477"/>
                <a:gd name="T98" fmla="*/ 14 w 2477"/>
                <a:gd name="T99" fmla="*/ 1421 h 2477"/>
                <a:gd name="T100" fmla="*/ 4 w 2477"/>
                <a:gd name="T101" fmla="*/ 1146 h 2477"/>
                <a:gd name="T102" fmla="*/ 53 w 2477"/>
                <a:gd name="T103" fmla="*/ 881 h 2477"/>
                <a:gd name="T104" fmla="*/ 155 w 2477"/>
                <a:gd name="T105" fmla="*/ 639 h 2477"/>
                <a:gd name="T106" fmla="*/ 304 w 2477"/>
                <a:gd name="T107" fmla="*/ 427 h 2477"/>
                <a:gd name="T108" fmla="*/ 494 w 2477"/>
                <a:gd name="T109" fmla="*/ 249 h 2477"/>
                <a:gd name="T110" fmla="*/ 717 w 2477"/>
                <a:gd name="T111" fmla="*/ 115 h 2477"/>
                <a:gd name="T112" fmla="*/ 967 w 2477"/>
                <a:gd name="T113" fmla="*/ 30 h 2477"/>
                <a:gd name="T114" fmla="*/ 1238 w 2477"/>
                <a:gd name="T115" fmla="*/ 0 h 2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77" h="2477">
                  <a:moveTo>
                    <a:pt x="1238" y="139"/>
                  </a:moveTo>
                  <a:lnTo>
                    <a:pt x="1152" y="143"/>
                  </a:lnTo>
                  <a:lnTo>
                    <a:pt x="1068" y="152"/>
                  </a:lnTo>
                  <a:lnTo>
                    <a:pt x="987" y="168"/>
                  </a:lnTo>
                  <a:lnTo>
                    <a:pt x="907" y="191"/>
                  </a:lnTo>
                  <a:lnTo>
                    <a:pt x="830" y="218"/>
                  </a:lnTo>
                  <a:lnTo>
                    <a:pt x="756" y="251"/>
                  </a:lnTo>
                  <a:lnTo>
                    <a:pt x="685" y="289"/>
                  </a:lnTo>
                  <a:lnTo>
                    <a:pt x="617" y="333"/>
                  </a:lnTo>
                  <a:lnTo>
                    <a:pt x="552" y="381"/>
                  </a:lnTo>
                  <a:lnTo>
                    <a:pt x="491" y="434"/>
                  </a:lnTo>
                  <a:lnTo>
                    <a:pt x="434" y="490"/>
                  </a:lnTo>
                  <a:lnTo>
                    <a:pt x="382" y="551"/>
                  </a:lnTo>
                  <a:lnTo>
                    <a:pt x="334" y="616"/>
                  </a:lnTo>
                  <a:lnTo>
                    <a:pt x="290" y="684"/>
                  </a:lnTo>
                  <a:lnTo>
                    <a:pt x="252" y="755"/>
                  </a:lnTo>
                  <a:lnTo>
                    <a:pt x="219" y="830"/>
                  </a:lnTo>
                  <a:lnTo>
                    <a:pt x="192" y="907"/>
                  </a:lnTo>
                  <a:lnTo>
                    <a:pt x="169" y="987"/>
                  </a:lnTo>
                  <a:lnTo>
                    <a:pt x="153" y="1069"/>
                  </a:lnTo>
                  <a:lnTo>
                    <a:pt x="144" y="1153"/>
                  </a:lnTo>
                  <a:lnTo>
                    <a:pt x="141" y="1238"/>
                  </a:lnTo>
                  <a:lnTo>
                    <a:pt x="144" y="1324"/>
                  </a:lnTo>
                  <a:lnTo>
                    <a:pt x="153" y="1408"/>
                  </a:lnTo>
                  <a:lnTo>
                    <a:pt x="169" y="1490"/>
                  </a:lnTo>
                  <a:lnTo>
                    <a:pt x="192" y="1570"/>
                  </a:lnTo>
                  <a:lnTo>
                    <a:pt x="219" y="1647"/>
                  </a:lnTo>
                  <a:lnTo>
                    <a:pt x="252" y="1721"/>
                  </a:lnTo>
                  <a:lnTo>
                    <a:pt x="290" y="1792"/>
                  </a:lnTo>
                  <a:lnTo>
                    <a:pt x="334" y="1860"/>
                  </a:lnTo>
                  <a:lnTo>
                    <a:pt x="382" y="1925"/>
                  </a:lnTo>
                  <a:lnTo>
                    <a:pt x="434" y="1986"/>
                  </a:lnTo>
                  <a:lnTo>
                    <a:pt x="491" y="2043"/>
                  </a:lnTo>
                  <a:lnTo>
                    <a:pt x="552" y="2095"/>
                  </a:lnTo>
                  <a:lnTo>
                    <a:pt x="617" y="2143"/>
                  </a:lnTo>
                  <a:lnTo>
                    <a:pt x="685" y="2187"/>
                  </a:lnTo>
                  <a:lnTo>
                    <a:pt x="756" y="2225"/>
                  </a:lnTo>
                  <a:lnTo>
                    <a:pt x="830" y="2259"/>
                  </a:lnTo>
                  <a:lnTo>
                    <a:pt x="907" y="2287"/>
                  </a:lnTo>
                  <a:lnTo>
                    <a:pt x="987" y="2308"/>
                  </a:lnTo>
                  <a:lnTo>
                    <a:pt x="1068" y="2324"/>
                  </a:lnTo>
                  <a:lnTo>
                    <a:pt x="1152" y="2334"/>
                  </a:lnTo>
                  <a:lnTo>
                    <a:pt x="1238" y="2338"/>
                  </a:lnTo>
                  <a:lnTo>
                    <a:pt x="1325" y="2334"/>
                  </a:lnTo>
                  <a:lnTo>
                    <a:pt x="1409" y="2324"/>
                  </a:lnTo>
                  <a:lnTo>
                    <a:pt x="1490" y="2308"/>
                  </a:lnTo>
                  <a:lnTo>
                    <a:pt x="1570" y="2287"/>
                  </a:lnTo>
                  <a:lnTo>
                    <a:pt x="1647" y="2259"/>
                  </a:lnTo>
                  <a:lnTo>
                    <a:pt x="1721" y="2225"/>
                  </a:lnTo>
                  <a:lnTo>
                    <a:pt x="1792" y="2187"/>
                  </a:lnTo>
                  <a:lnTo>
                    <a:pt x="1860" y="2143"/>
                  </a:lnTo>
                  <a:lnTo>
                    <a:pt x="1925" y="2095"/>
                  </a:lnTo>
                  <a:lnTo>
                    <a:pt x="1986" y="2043"/>
                  </a:lnTo>
                  <a:lnTo>
                    <a:pt x="2043" y="1986"/>
                  </a:lnTo>
                  <a:lnTo>
                    <a:pt x="2095" y="1925"/>
                  </a:lnTo>
                  <a:lnTo>
                    <a:pt x="2143" y="1860"/>
                  </a:lnTo>
                  <a:lnTo>
                    <a:pt x="2187" y="1792"/>
                  </a:lnTo>
                  <a:lnTo>
                    <a:pt x="2225" y="1721"/>
                  </a:lnTo>
                  <a:lnTo>
                    <a:pt x="2258" y="1647"/>
                  </a:lnTo>
                  <a:lnTo>
                    <a:pt x="2285" y="1570"/>
                  </a:lnTo>
                  <a:lnTo>
                    <a:pt x="2308" y="1490"/>
                  </a:lnTo>
                  <a:lnTo>
                    <a:pt x="2324" y="1408"/>
                  </a:lnTo>
                  <a:lnTo>
                    <a:pt x="2333" y="1324"/>
                  </a:lnTo>
                  <a:lnTo>
                    <a:pt x="2336" y="1238"/>
                  </a:lnTo>
                  <a:lnTo>
                    <a:pt x="2333" y="1153"/>
                  </a:lnTo>
                  <a:lnTo>
                    <a:pt x="2324" y="1069"/>
                  </a:lnTo>
                  <a:lnTo>
                    <a:pt x="2308" y="987"/>
                  </a:lnTo>
                  <a:lnTo>
                    <a:pt x="2285" y="907"/>
                  </a:lnTo>
                  <a:lnTo>
                    <a:pt x="2258" y="830"/>
                  </a:lnTo>
                  <a:lnTo>
                    <a:pt x="2225" y="755"/>
                  </a:lnTo>
                  <a:lnTo>
                    <a:pt x="2187" y="684"/>
                  </a:lnTo>
                  <a:lnTo>
                    <a:pt x="2143" y="616"/>
                  </a:lnTo>
                  <a:lnTo>
                    <a:pt x="2095" y="551"/>
                  </a:lnTo>
                  <a:lnTo>
                    <a:pt x="2043" y="490"/>
                  </a:lnTo>
                  <a:lnTo>
                    <a:pt x="1986" y="434"/>
                  </a:lnTo>
                  <a:lnTo>
                    <a:pt x="1925" y="381"/>
                  </a:lnTo>
                  <a:lnTo>
                    <a:pt x="1860" y="333"/>
                  </a:lnTo>
                  <a:lnTo>
                    <a:pt x="1792" y="289"/>
                  </a:lnTo>
                  <a:lnTo>
                    <a:pt x="1721" y="251"/>
                  </a:lnTo>
                  <a:lnTo>
                    <a:pt x="1647" y="218"/>
                  </a:lnTo>
                  <a:lnTo>
                    <a:pt x="1570" y="191"/>
                  </a:lnTo>
                  <a:lnTo>
                    <a:pt x="1490" y="168"/>
                  </a:lnTo>
                  <a:lnTo>
                    <a:pt x="1409" y="152"/>
                  </a:lnTo>
                  <a:lnTo>
                    <a:pt x="1325" y="143"/>
                  </a:lnTo>
                  <a:lnTo>
                    <a:pt x="1238" y="139"/>
                  </a:lnTo>
                  <a:close/>
                  <a:moveTo>
                    <a:pt x="1238" y="0"/>
                  </a:moveTo>
                  <a:lnTo>
                    <a:pt x="1331" y="3"/>
                  </a:lnTo>
                  <a:lnTo>
                    <a:pt x="1421" y="13"/>
                  </a:lnTo>
                  <a:lnTo>
                    <a:pt x="1509" y="30"/>
                  </a:lnTo>
                  <a:lnTo>
                    <a:pt x="1596" y="52"/>
                  </a:lnTo>
                  <a:lnTo>
                    <a:pt x="1680" y="81"/>
                  </a:lnTo>
                  <a:lnTo>
                    <a:pt x="1760" y="115"/>
                  </a:lnTo>
                  <a:lnTo>
                    <a:pt x="1838" y="154"/>
                  </a:lnTo>
                  <a:lnTo>
                    <a:pt x="1912" y="200"/>
                  </a:lnTo>
                  <a:lnTo>
                    <a:pt x="1982" y="249"/>
                  </a:lnTo>
                  <a:lnTo>
                    <a:pt x="2050" y="304"/>
                  </a:lnTo>
                  <a:lnTo>
                    <a:pt x="2113" y="363"/>
                  </a:lnTo>
                  <a:lnTo>
                    <a:pt x="2173" y="427"/>
                  </a:lnTo>
                  <a:lnTo>
                    <a:pt x="2227" y="494"/>
                  </a:lnTo>
                  <a:lnTo>
                    <a:pt x="2277" y="565"/>
                  </a:lnTo>
                  <a:lnTo>
                    <a:pt x="2322" y="639"/>
                  </a:lnTo>
                  <a:lnTo>
                    <a:pt x="2361" y="717"/>
                  </a:lnTo>
                  <a:lnTo>
                    <a:pt x="2395" y="798"/>
                  </a:lnTo>
                  <a:lnTo>
                    <a:pt x="2424" y="881"/>
                  </a:lnTo>
                  <a:lnTo>
                    <a:pt x="2446" y="967"/>
                  </a:lnTo>
                  <a:lnTo>
                    <a:pt x="2463" y="1055"/>
                  </a:lnTo>
                  <a:lnTo>
                    <a:pt x="2472" y="1146"/>
                  </a:lnTo>
                  <a:lnTo>
                    <a:pt x="2477" y="1238"/>
                  </a:lnTo>
                  <a:lnTo>
                    <a:pt x="2472" y="1331"/>
                  </a:lnTo>
                  <a:lnTo>
                    <a:pt x="2463" y="1421"/>
                  </a:lnTo>
                  <a:lnTo>
                    <a:pt x="2446" y="1509"/>
                  </a:lnTo>
                  <a:lnTo>
                    <a:pt x="2424" y="1596"/>
                  </a:lnTo>
                  <a:lnTo>
                    <a:pt x="2395" y="1680"/>
                  </a:lnTo>
                  <a:lnTo>
                    <a:pt x="2361" y="1760"/>
                  </a:lnTo>
                  <a:lnTo>
                    <a:pt x="2322" y="1838"/>
                  </a:lnTo>
                  <a:lnTo>
                    <a:pt x="2277" y="1913"/>
                  </a:lnTo>
                  <a:lnTo>
                    <a:pt x="2227" y="1984"/>
                  </a:lnTo>
                  <a:lnTo>
                    <a:pt x="2173" y="2051"/>
                  </a:lnTo>
                  <a:lnTo>
                    <a:pt x="2113" y="2114"/>
                  </a:lnTo>
                  <a:lnTo>
                    <a:pt x="2050" y="2173"/>
                  </a:lnTo>
                  <a:lnTo>
                    <a:pt x="1982" y="2227"/>
                  </a:lnTo>
                  <a:lnTo>
                    <a:pt x="1912" y="2277"/>
                  </a:lnTo>
                  <a:lnTo>
                    <a:pt x="1838" y="2322"/>
                  </a:lnTo>
                  <a:lnTo>
                    <a:pt x="1760" y="2361"/>
                  </a:lnTo>
                  <a:lnTo>
                    <a:pt x="1680" y="2396"/>
                  </a:lnTo>
                  <a:lnTo>
                    <a:pt x="1596" y="2424"/>
                  </a:lnTo>
                  <a:lnTo>
                    <a:pt x="1509" y="2448"/>
                  </a:lnTo>
                  <a:lnTo>
                    <a:pt x="1421" y="2464"/>
                  </a:lnTo>
                  <a:lnTo>
                    <a:pt x="1331" y="2474"/>
                  </a:lnTo>
                  <a:lnTo>
                    <a:pt x="1238" y="2477"/>
                  </a:lnTo>
                  <a:lnTo>
                    <a:pt x="1146" y="2474"/>
                  </a:lnTo>
                  <a:lnTo>
                    <a:pt x="1056" y="2464"/>
                  </a:lnTo>
                  <a:lnTo>
                    <a:pt x="967" y="2448"/>
                  </a:lnTo>
                  <a:lnTo>
                    <a:pt x="881" y="2424"/>
                  </a:lnTo>
                  <a:lnTo>
                    <a:pt x="797" y="2396"/>
                  </a:lnTo>
                  <a:lnTo>
                    <a:pt x="717" y="2361"/>
                  </a:lnTo>
                  <a:lnTo>
                    <a:pt x="639" y="2322"/>
                  </a:lnTo>
                  <a:lnTo>
                    <a:pt x="565" y="2277"/>
                  </a:lnTo>
                  <a:lnTo>
                    <a:pt x="494" y="2227"/>
                  </a:lnTo>
                  <a:lnTo>
                    <a:pt x="426" y="2173"/>
                  </a:lnTo>
                  <a:lnTo>
                    <a:pt x="364" y="2114"/>
                  </a:lnTo>
                  <a:lnTo>
                    <a:pt x="304" y="2051"/>
                  </a:lnTo>
                  <a:lnTo>
                    <a:pt x="250" y="1984"/>
                  </a:lnTo>
                  <a:lnTo>
                    <a:pt x="200" y="1913"/>
                  </a:lnTo>
                  <a:lnTo>
                    <a:pt x="155" y="1838"/>
                  </a:lnTo>
                  <a:lnTo>
                    <a:pt x="116" y="1760"/>
                  </a:lnTo>
                  <a:lnTo>
                    <a:pt x="82" y="1680"/>
                  </a:lnTo>
                  <a:lnTo>
                    <a:pt x="53" y="1596"/>
                  </a:lnTo>
                  <a:lnTo>
                    <a:pt x="31" y="1509"/>
                  </a:lnTo>
                  <a:lnTo>
                    <a:pt x="14" y="1421"/>
                  </a:lnTo>
                  <a:lnTo>
                    <a:pt x="4" y="1331"/>
                  </a:lnTo>
                  <a:lnTo>
                    <a:pt x="0" y="1238"/>
                  </a:lnTo>
                  <a:lnTo>
                    <a:pt x="4" y="1146"/>
                  </a:lnTo>
                  <a:lnTo>
                    <a:pt x="14" y="1055"/>
                  </a:lnTo>
                  <a:lnTo>
                    <a:pt x="31" y="967"/>
                  </a:lnTo>
                  <a:lnTo>
                    <a:pt x="53" y="881"/>
                  </a:lnTo>
                  <a:lnTo>
                    <a:pt x="82" y="798"/>
                  </a:lnTo>
                  <a:lnTo>
                    <a:pt x="116" y="717"/>
                  </a:lnTo>
                  <a:lnTo>
                    <a:pt x="155" y="639"/>
                  </a:lnTo>
                  <a:lnTo>
                    <a:pt x="200" y="565"/>
                  </a:lnTo>
                  <a:lnTo>
                    <a:pt x="250" y="494"/>
                  </a:lnTo>
                  <a:lnTo>
                    <a:pt x="304" y="427"/>
                  </a:lnTo>
                  <a:lnTo>
                    <a:pt x="364" y="363"/>
                  </a:lnTo>
                  <a:lnTo>
                    <a:pt x="426" y="304"/>
                  </a:lnTo>
                  <a:lnTo>
                    <a:pt x="494" y="249"/>
                  </a:lnTo>
                  <a:lnTo>
                    <a:pt x="565" y="200"/>
                  </a:lnTo>
                  <a:lnTo>
                    <a:pt x="639" y="154"/>
                  </a:lnTo>
                  <a:lnTo>
                    <a:pt x="717" y="115"/>
                  </a:lnTo>
                  <a:lnTo>
                    <a:pt x="797" y="81"/>
                  </a:lnTo>
                  <a:lnTo>
                    <a:pt x="881" y="52"/>
                  </a:lnTo>
                  <a:lnTo>
                    <a:pt x="967" y="30"/>
                  </a:lnTo>
                  <a:lnTo>
                    <a:pt x="1056" y="13"/>
                  </a:lnTo>
                  <a:lnTo>
                    <a:pt x="1146" y="3"/>
                  </a:lnTo>
                  <a:lnTo>
                    <a:pt x="12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445"/>
            <p:cNvSpPr>
              <a:spLocks noEditPoints="1"/>
            </p:cNvSpPr>
            <p:nvPr/>
          </p:nvSpPr>
          <p:spPr bwMode="auto">
            <a:xfrm>
              <a:off x="1822451" y="4373563"/>
              <a:ext cx="107950" cy="149225"/>
            </a:xfrm>
            <a:custGeom>
              <a:avLst/>
              <a:gdLst>
                <a:gd name="T0" fmla="*/ 380 w 673"/>
                <a:gd name="T1" fmla="*/ 361 h 946"/>
                <a:gd name="T2" fmla="*/ 322 w 673"/>
                <a:gd name="T3" fmla="*/ 394 h 946"/>
                <a:gd name="T4" fmla="*/ 246 w 673"/>
                <a:gd name="T5" fmla="*/ 422 h 946"/>
                <a:gd name="T6" fmla="*/ 150 w 673"/>
                <a:gd name="T7" fmla="*/ 442 h 946"/>
                <a:gd name="T8" fmla="*/ 169 w 673"/>
                <a:gd name="T9" fmla="*/ 673 h 946"/>
                <a:gd name="T10" fmla="*/ 191 w 673"/>
                <a:gd name="T11" fmla="*/ 725 h 946"/>
                <a:gd name="T12" fmla="*/ 229 w 673"/>
                <a:gd name="T13" fmla="*/ 768 h 946"/>
                <a:gd name="T14" fmla="*/ 280 w 673"/>
                <a:gd name="T15" fmla="*/ 797 h 946"/>
                <a:gd name="T16" fmla="*/ 336 w 673"/>
                <a:gd name="T17" fmla="*/ 806 h 946"/>
                <a:gd name="T18" fmla="*/ 393 w 673"/>
                <a:gd name="T19" fmla="*/ 797 h 946"/>
                <a:gd name="T20" fmla="*/ 444 w 673"/>
                <a:gd name="T21" fmla="*/ 768 h 946"/>
                <a:gd name="T22" fmla="*/ 482 w 673"/>
                <a:gd name="T23" fmla="*/ 725 h 946"/>
                <a:gd name="T24" fmla="*/ 504 w 673"/>
                <a:gd name="T25" fmla="*/ 673 h 946"/>
                <a:gd name="T26" fmla="*/ 526 w 673"/>
                <a:gd name="T27" fmla="*/ 396 h 946"/>
                <a:gd name="T28" fmla="*/ 458 w 673"/>
                <a:gd name="T29" fmla="*/ 373 h 946"/>
                <a:gd name="T30" fmla="*/ 402 w 673"/>
                <a:gd name="T31" fmla="*/ 345 h 946"/>
                <a:gd name="T32" fmla="*/ 487 w 673"/>
                <a:gd name="T33" fmla="*/ 233 h 946"/>
                <a:gd name="T34" fmla="*/ 498 w 673"/>
                <a:gd name="T35" fmla="*/ 239 h 946"/>
                <a:gd name="T36" fmla="*/ 516 w 673"/>
                <a:gd name="T37" fmla="*/ 247 h 946"/>
                <a:gd name="T38" fmla="*/ 532 w 673"/>
                <a:gd name="T39" fmla="*/ 233 h 946"/>
                <a:gd name="T40" fmla="*/ 518 w 673"/>
                <a:gd name="T41" fmla="*/ 196 h 946"/>
                <a:gd name="T42" fmla="*/ 253 w 673"/>
                <a:gd name="T43" fmla="*/ 139 h 946"/>
                <a:gd name="T44" fmla="*/ 207 w 673"/>
                <a:gd name="T45" fmla="*/ 149 h 946"/>
                <a:gd name="T46" fmla="*/ 170 w 673"/>
                <a:gd name="T47" fmla="*/ 176 h 946"/>
                <a:gd name="T48" fmla="*/ 145 w 673"/>
                <a:gd name="T49" fmla="*/ 215 h 946"/>
                <a:gd name="T50" fmla="*/ 139 w 673"/>
                <a:gd name="T51" fmla="*/ 261 h 946"/>
                <a:gd name="T52" fmla="*/ 182 w 673"/>
                <a:gd name="T53" fmla="*/ 295 h 946"/>
                <a:gd name="T54" fmla="*/ 249 w 673"/>
                <a:gd name="T55" fmla="*/ 273 h 946"/>
                <a:gd name="T56" fmla="*/ 297 w 673"/>
                <a:gd name="T57" fmla="*/ 249 h 946"/>
                <a:gd name="T58" fmla="*/ 328 w 673"/>
                <a:gd name="T59" fmla="*/ 224 h 946"/>
                <a:gd name="T60" fmla="*/ 346 w 673"/>
                <a:gd name="T61" fmla="*/ 206 h 946"/>
                <a:gd name="T62" fmla="*/ 373 w 673"/>
                <a:gd name="T63" fmla="*/ 139 h 946"/>
                <a:gd name="T64" fmla="*/ 253 w 673"/>
                <a:gd name="T65" fmla="*/ 0 h 946"/>
                <a:gd name="T66" fmla="*/ 456 w 673"/>
                <a:gd name="T67" fmla="*/ 2 h 946"/>
                <a:gd name="T68" fmla="*/ 521 w 673"/>
                <a:gd name="T69" fmla="*/ 21 h 946"/>
                <a:gd name="T70" fmla="*/ 580 w 673"/>
                <a:gd name="T71" fmla="*/ 56 h 946"/>
                <a:gd name="T72" fmla="*/ 628 w 673"/>
                <a:gd name="T73" fmla="*/ 107 h 946"/>
                <a:gd name="T74" fmla="*/ 659 w 673"/>
                <a:gd name="T75" fmla="*/ 168 h 946"/>
                <a:gd name="T76" fmla="*/ 673 w 673"/>
                <a:gd name="T77" fmla="*/ 235 h 946"/>
                <a:gd name="T78" fmla="*/ 668 w 673"/>
                <a:gd name="T79" fmla="*/ 347 h 946"/>
                <a:gd name="T80" fmla="*/ 643 w 673"/>
                <a:gd name="T81" fmla="*/ 692 h 946"/>
                <a:gd name="T82" fmla="*/ 619 w 673"/>
                <a:gd name="T83" fmla="*/ 767 h 946"/>
                <a:gd name="T84" fmla="*/ 578 w 673"/>
                <a:gd name="T85" fmla="*/ 832 h 946"/>
                <a:gd name="T86" fmla="*/ 520 w 673"/>
                <a:gd name="T87" fmla="*/ 885 h 946"/>
                <a:gd name="T88" fmla="*/ 451 w 673"/>
                <a:gd name="T89" fmla="*/ 924 h 946"/>
                <a:gd name="T90" fmla="*/ 375 w 673"/>
                <a:gd name="T91" fmla="*/ 943 h 946"/>
                <a:gd name="T92" fmla="*/ 298 w 673"/>
                <a:gd name="T93" fmla="*/ 943 h 946"/>
                <a:gd name="T94" fmla="*/ 222 w 673"/>
                <a:gd name="T95" fmla="*/ 924 h 946"/>
                <a:gd name="T96" fmla="*/ 153 w 673"/>
                <a:gd name="T97" fmla="*/ 885 h 946"/>
                <a:gd name="T98" fmla="*/ 95 w 673"/>
                <a:gd name="T99" fmla="*/ 832 h 946"/>
                <a:gd name="T100" fmla="*/ 54 w 673"/>
                <a:gd name="T101" fmla="*/ 767 h 946"/>
                <a:gd name="T102" fmla="*/ 30 w 673"/>
                <a:gd name="T103" fmla="*/ 692 h 946"/>
                <a:gd name="T104" fmla="*/ 7 w 673"/>
                <a:gd name="T105" fmla="*/ 385 h 946"/>
                <a:gd name="T106" fmla="*/ 0 w 673"/>
                <a:gd name="T107" fmla="*/ 235 h 946"/>
                <a:gd name="T108" fmla="*/ 14 w 673"/>
                <a:gd name="T109" fmla="*/ 168 h 946"/>
                <a:gd name="T110" fmla="*/ 45 w 673"/>
                <a:gd name="T111" fmla="*/ 107 h 946"/>
                <a:gd name="T112" fmla="*/ 93 w 673"/>
                <a:gd name="T113" fmla="*/ 56 h 946"/>
                <a:gd name="T114" fmla="*/ 152 w 673"/>
                <a:gd name="T115" fmla="*/ 21 h 946"/>
                <a:gd name="T116" fmla="*/ 217 w 673"/>
                <a:gd name="T117" fmla="*/ 2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73" h="946">
                  <a:moveTo>
                    <a:pt x="402" y="345"/>
                  </a:moveTo>
                  <a:lnTo>
                    <a:pt x="380" y="361"/>
                  </a:lnTo>
                  <a:lnTo>
                    <a:pt x="352" y="378"/>
                  </a:lnTo>
                  <a:lnTo>
                    <a:pt x="322" y="394"/>
                  </a:lnTo>
                  <a:lnTo>
                    <a:pt x="285" y="410"/>
                  </a:lnTo>
                  <a:lnTo>
                    <a:pt x="246" y="422"/>
                  </a:lnTo>
                  <a:lnTo>
                    <a:pt x="200" y="434"/>
                  </a:lnTo>
                  <a:lnTo>
                    <a:pt x="150" y="442"/>
                  </a:lnTo>
                  <a:lnTo>
                    <a:pt x="164" y="645"/>
                  </a:lnTo>
                  <a:lnTo>
                    <a:pt x="169" y="673"/>
                  </a:lnTo>
                  <a:lnTo>
                    <a:pt x="177" y="701"/>
                  </a:lnTo>
                  <a:lnTo>
                    <a:pt x="191" y="725"/>
                  </a:lnTo>
                  <a:lnTo>
                    <a:pt x="208" y="749"/>
                  </a:lnTo>
                  <a:lnTo>
                    <a:pt x="229" y="768"/>
                  </a:lnTo>
                  <a:lnTo>
                    <a:pt x="254" y="785"/>
                  </a:lnTo>
                  <a:lnTo>
                    <a:pt x="280" y="797"/>
                  </a:lnTo>
                  <a:lnTo>
                    <a:pt x="308" y="804"/>
                  </a:lnTo>
                  <a:lnTo>
                    <a:pt x="336" y="806"/>
                  </a:lnTo>
                  <a:lnTo>
                    <a:pt x="365" y="804"/>
                  </a:lnTo>
                  <a:lnTo>
                    <a:pt x="393" y="797"/>
                  </a:lnTo>
                  <a:lnTo>
                    <a:pt x="419" y="785"/>
                  </a:lnTo>
                  <a:lnTo>
                    <a:pt x="444" y="768"/>
                  </a:lnTo>
                  <a:lnTo>
                    <a:pt x="465" y="749"/>
                  </a:lnTo>
                  <a:lnTo>
                    <a:pt x="482" y="725"/>
                  </a:lnTo>
                  <a:lnTo>
                    <a:pt x="496" y="701"/>
                  </a:lnTo>
                  <a:lnTo>
                    <a:pt x="504" y="673"/>
                  </a:lnTo>
                  <a:lnTo>
                    <a:pt x="509" y="645"/>
                  </a:lnTo>
                  <a:lnTo>
                    <a:pt x="526" y="396"/>
                  </a:lnTo>
                  <a:lnTo>
                    <a:pt x="488" y="385"/>
                  </a:lnTo>
                  <a:lnTo>
                    <a:pt x="458" y="373"/>
                  </a:lnTo>
                  <a:lnTo>
                    <a:pt x="434" y="363"/>
                  </a:lnTo>
                  <a:lnTo>
                    <a:pt x="402" y="345"/>
                  </a:lnTo>
                  <a:close/>
                  <a:moveTo>
                    <a:pt x="508" y="180"/>
                  </a:moveTo>
                  <a:lnTo>
                    <a:pt x="487" y="233"/>
                  </a:lnTo>
                  <a:lnTo>
                    <a:pt x="492" y="236"/>
                  </a:lnTo>
                  <a:lnTo>
                    <a:pt x="498" y="239"/>
                  </a:lnTo>
                  <a:lnTo>
                    <a:pt x="504" y="243"/>
                  </a:lnTo>
                  <a:lnTo>
                    <a:pt x="516" y="247"/>
                  </a:lnTo>
                  <a:lnTo>
                    <a:pt x="534" y="253"/>
                  </a:lnTo>
                  <a:lnTo>
                    <a:pt x="532" y="233"/>
                  </a:lnTo>
                  <a:lnTo>
                    <a:pt x="527" y="214"/>
                  </a:lnTo>
                  <a:lnTo>
                    <a:pt x="518" y="196"/>
                  </a:lnTo>
                  <a:lnTo>
                    <a:pt x="508" y="180"/>
                  </a:lnTo>
                  <a:close/>
                  <a:moveTo>
                    <a:pt x="253" y="139"/>
                  </a:moveTo>
                  <a:lnTo>
                    <a:pt x="229" y="143"/>
                  </a:lnTo>
                  <a:lnTo>
                    <a:pt x="207" y="149"/>
                  </a:lnTo>
                  <a:lnTo>
                    <a:pt x="187" y="161"/>
                  </a:lnTo>
                  <a:lnTo>
                    <a:pt x="170" y="176"/>
                  </a:lnTo>
                  <a:lnTo>
                    <a:pt x="155" y="195"/>
                  </a:lnTo>
                  <a:lnTo>
                    <a:pt x="145" y="215"/>
                  </a:lnTo>
                  <a:lnTo>
                    <a:pt x="140" y="237"/>
                  </a:lnTo>
                  <a:lnTo>
                    <a:pt x="139" y="261"/>
                  </a:lnTo>
                  <a:lnTo>
                    <a:pt x="142" y="303"/>
                  </a:lnTo>
                  <a:lnTo>
                    <a:pt x="182" y="295"/>
                  </a:lnTo>
                  <a:lnTo>
                    <a:pt x="218" y="285"/>
                  </a:lnTo>
                  <a:lnTo>
                    <a:pt x="249" y="273"/>
                  </a:lnTo>
                  <a:lnTo>
                    <a:pt x="275" y="261"/>
                  </a:lnTo>
                  <a:lnTo>
                    <a:pt x="297" y="249"/>
                  </a:lnTo>
                  <a:lnTo>
                    <a:pt x="314" y="236"/>
                  </a:lnTo>
                  <a:lnTo>
                    <a:pt x="328" y="224"/>
                  </a:lnTo>
                  <a:lnTo>
                    <a:pt x="339" y="214"/>
                  </a:lnTo>
                  <a:lnTo>
                    <a:pt x="346" y="206"/>
                  </a:lnTo>
                  <a:lnTo>
                    <a:pt x="350" y="200"/>
                  </a:lnTo>
                  <a:lnTo>
                    <a:pt x="373" y="139"/>
                  </a:lnTo>
                  <a:lnTo>
                    <a:pt x="253" y="139"/>
                  </a:lnTo>
                  <a:close/>
                  <a:moveTo>
                    <a:pt x="253" y="0"/>
                  </a:moveTo>
                  <a:lnTo>
                    <a:pt x="420" y="0"/>
                  </a:lnTo>
                  <a:lnTo>
                    <a:pt x="456" y="2"/>
                  </a:lnTo>
                  <a:lnTo>
                    <a:pt x="490" y="10"/>
                  </a:lnTo>
                  <a:lnTo>
                    <a:pt x="521" y="21"/>
                  </a:lnTo>
                  <a:lnTo>
                    <a:pt x="552" y="37"/>
                  </a:lnTo>
                  <a:lnTo>
                    <a:pt x="580" y="56"/>
                  </a:lnTo>
                  <a:lnTo>
                    <a:pt x="605" y="80"/>
                  </a:lnTo>
                  <a:lnTo>
                    <a:pt x="628" y="107"/>
                  </a:lnTo>
                  <a:lnTo>
                    <a:pt x="645" y="136"/>
                  </a:lnTo>
                  <a:lnTo>
                    <a:pt x="659" y="168"/>
                  </a:lnTo>
                  <a:lnTo>
                    <a:pt x="668" y="201"/>
                  </a:lnTo>
                  <a:lnTo>
                    <a:pt x="673" y="235"/>
                  </a:lnTo>
                  <a:lnTo>
                    <a:pt x="673" y="270"/>
                  </a:lnTo>
                  <a:lnTo>
                    <a:pt x="668" y="347"/>
                  </a:lnTo>
                  <a:lnTo>
                    <a:pt x="648" y="653"/>
                  </a:lnTo>
                  <a:lnTo>
                    <a:pt x="643" y="692"/>
                  </a:lnTo>
                  <a:lnTo>
                    <a:pt x="633" y="731"/>
                  </a:lnTo>
                  <a:lnTo>
                    <a:pt x="619" y="767"/>
                  </a:lnTo>
                  <a:lnTo>
                    <a:pt x="600" y="801"/>
                  </a:lnTo>
                  <a:lnTo>
                    <a:pt x="578" y="832"/>
                  </a:lnTo>
                  <a:lnTo>
                    <a:pt x="551" y="860"/>
                  </a:lnTo>
                  <a:lnTo>
                    <a:pt x="520" y="885"/>
                  </a:lnTo>
                  <a:lnTo>
                    <a:pt x="487" y="907"/>
                  </a:lnTo>
                  <a:lnTo>
                    <a:pt x="451" y="924"/>
                  </a:lnTo>
                  <a:lnTo>
                    <a:pt x="413" y="936"/>
                  </a:lnTo>
                  <a:lnTo>
                    <a:pt x="375" y="943"/>
                  </a:lnTo>
                  <a:lnTo>
                    <a:pt x="335" y="946"/>
                  </a:lnTo>
                  <a:lnTo>
                    <a:pt x="298" y="943"/>
                  </a:lnTo>
                  <a:lnTo>
                    <a:pt x="260" y="936"/>
                  </a:lnTo>
                  <a:lnTo>
                    <a:pt x="222" y="924"/>
                  </a:lnTo>
                  <a:lnTo>
                    <a:pt x="186" y="907"/>
                  </a:lnTo>
                  <a:lnTo>
                    <a:pt x="153" y="885"/>
                  </a:lnTo>
                  <a:lnTo>
                    <a:pt x="122" y="860"/>
                  </a:lnTo>
                  <a:lnTo>
                    <a:pt x="95" y="832"/>
                  </a:lnTo>
                  <a:lnTo>
                    <a:pt x="73" y="801"/>
                  </a:lnTo>
                  <a:lnTo>
                    <a:pt x="54" y="767"/>
                  </a:lnTo>
                  <a:lnTo>
                    <a:pt x="40" y="731"/>
                  </a:lnTo>
                  <a:lnTo>
                    <a:pt x="30" y="692"/>
                  </a:lnTo>
                  <a:lnTo>
                    <a:pt x="25" y="653"/>
                  </a:lnTo>
                  <a:lnTo>
                    <a:pt x="7" y="385"/>
                  </a:lnTo>
                  <a:lnTo>
                    <a:pt x="0" y="270"/>
                  </a:lnTo>
                  <a:lnTo>
                    <a:pt x="0" y="235"/>
                  </a:lnTo>
                  <a:lnTo>
                    <a:pt x="5" y="201"/>
                  </a:lnTo>
                  <a:lnTo>
                    <a:pt x="14" y="168"/>
                  </a:lnTo>
                  <a:lnTo>
                    <a:pt x="28" y="136"/>
                  </a:lnTo>
                  <a:lnTo>
                    <a:pt x="45" y="107"/>
                  </a:lnTo>
                  <a:lnTo>
                    <a:pt x="68" y="80"/>
                  </a:lnTo>
                  <a:lnTo>
                    <a:pt x="93" y="56"/>
                  </a:lnTo>
                  <a:lnTo>
                    <a:pt x="121" y="37"/>
                  </a:lnTo>
                  <a:lnTo>
                    <a:pt x="152" y="21"/>
                  </a:lnTo>
                  <a:lnTo>
                    <a:pt x="183" y="10"/>
                  </a:lnTo>
                  <a:lnTo>
                    <a:pt x="217" y="2"/>
                  </a:lnTo>
                  <a:lnTo>
                    <a:pt x="2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446"/>
            <p:cNvSpPr>
              <a:spLocks noEditPoints="1"/>
            </p:cNvSpPr>
            <p:nvPr/>
          </p:nvSpPr>
          <p:spPr bwMode="auto">
            <a:xfrm>
              <a:off x="1758951" y="4530725"/>
              <a:ext cx="234950" cy="98425"/>
            </a:xfrm>
            <a:custGeom>
              <a:avLst/>
              <a:gdLst>
                <a:gd name="T0" fmla="*/ 434 w 1479"/>
                <a:gd name="T1" fmla="*/ 141 h 622"/>
                <a:gd name="T2" fmla="*/ 360 w 1479"/>
                <a:gd name="T3" fmla="*/ 156 h 622"/>
                <a:gd name="T4" fmla="*/ 281 w 1479"/>
                <a:gd name="T5" fmla="*/ 195 h 622"/>
                <a:gd name="T6" fmla="*/ 215 w 1479"/>
                <a:gd name="T7" fmla="*/ 253 h 622"/>
                <a:gd name="T8" fmla="*/ 168 w 1479"/>
                <a:gd name="T9" fmla="*/ 326 h 622"/>
                <a:gd name="T10" fmla="*/ 140 w 1479"/>
                <a:gd name="T11" fmla="*/ 410 h 622"/>
                <a:gd name="T12" fmla="*/ 142 w 1479"/>
                <a:gd name="T13" fmla="*/ 442 h 622"/>
                <a:gd name="T14" fmla="*/ 153 w 1479"/>
                <a:gd name="T15" fmla="*/ 460 h 622"/>
                <a:gd name="T16" fmla="*/ 166 w 1479"/>
                <a:gd name="T17" fmla="*/ 472 h 622"/>
                <a:gd name="T18" fmla="*/ 187 w 1479"/>
                <a:gd name="T19" fmla="*/ 481 h 622"/>
                <a:gd name="T20" fmla="*/ 1278 w 1479"/>
                <a:gd name="T21" fmla="*/ 482 h 622"/>
                <a:gd name="T22" fmla="*/ 1304 w 1479"/>
                <a:gd name="T23" fmla="*/ 477 h 622"/>
                <a:gd name="T24" fmla="*/ 1321 w 1479"/>
                <a:gd name="T25" fmla="*/ 466 h 622"/>
                <a:gd name="T26" fmla="*/ 1331 w 1479"/>
                <a:gd name="T27" fmla="*/ 453 h 622"/>
                <a:gd name="T28" fmla="*/ 1340 w 1479"/>
                <a:gd name="T29" fmla="*/ 427 h 622"/>
                <a:gd name="T30" fmla="*/ 1328 w 1479"/>
                <a:gd name="T31" fmla="*/ 366 h 622"/>
                <a:gd name="T32" fmla="*/ 1290 w 1479"/>
                <a:gd name="T33" fmla="*/ 288 h 622"/>
                <a:gd name="T34" fmla="*/ 1233 w 1479"/>
                <a:gd name="T35" fmla="*/ 222 h 622"/>
                <a:gd name="T36" fmla="*/ 1159 w 1479"/>
                <a:gd name="T37" fmla="*/ 173 h 622"/>
                <a:gd name="T38" fmla="*/ 1075 w 1479"/>
                <a:gd name="T39" fmla="*/ 145 h 622"/>
                <a:gd name="T40" fmla="*/ 1014 w 1479"/>
                <a:gd name="T41" fmla="*/ 139 h 622"/>
                <a:gd name="T42" fmla="*/ 788 w 1479"/>
                <a:gd name="T43" fmla="*/ 309 h 622"/>
                <a:gd name="T44" fmla="*/ 758 w 1479"/>
                <a:gd name="T45" fmla="*/ 327 h 622"/>
                <a:gd name="T46" fmla="*/ 721 w 1479"/>
                <a:gd name="T47" fmla="*/ 327 h 622"/>
                <a:gd name="T48" fmla="*/ 691 w 1479"/>
                <a:gd name="T49" fmla="*/ 309 h 622"/>
                <a:gd name="T50" fmla="*/ 465 w 1479"/>
                <a:gd name="T51" fmla="*/ 139 h 622"/>
                <a:gd name="T52" fmla="*/ 549 w 1479"/>
                <a:gd name="T53" fmla="*/ 0 h 622"/>
                <a:gd name="T54" fmla="*/ 583 w 1479"/>
                <a:gd name="T55" fmla="*/ 9 h 622"/>
                <a:gd name="T56" fmla="*/ 739 w 1479"/>
                <a:gd name="T57" fmla="*/ 161 h 622"/>
                <a:gd name="T58" fmla="*/ 896 w 1479"/>
                <a:gd name="T59" fmla="*/ 9 h 622"/>
                <a:gd name="T60" fmla="*/ 930 w 1479"/>
                <a:gd name="T61" fmla="*/ 0 h 622"/>
                <a:gd name="T62" fmla="*/ 1058 w 1479"/>
                <a:gd name="T63" fmla="*/ 2 h 622"/>
                <a:gd name="T64" fmla="*/ 1152 w 1479"/>
                <a:gd name="T65" fmla="*/ 20 h 622"/>
                <a:gd name="T66" fmla="*/ 1246 w 1479"/>
                <a:gd name="T67" fmla="*/ 61 h 622"/>
                <a:gd name="T68" fmla="*/ 1328 w 1479"/>
                <a:gd name="T69" fmla="*/ 121 h 622"/>
                <a:gd name="T70" fmla="*/ 1396 w 1479"/>
                <a:gd name="T71" fmla="*/ 197 h 622"/>
                <a:gd name="T72" fmla="*/ 1446 w 1479"/>
                <a:gd name="T73" fmla="*/ 286 h 622"/>
                <a:gd name="T74" fmla="*/ 1476 w 1479"/>
                <a:gd name="T75" fmla="*/ 386 h 622"/>
                <a:gd name="T76" fmla="*/ 1478 w 1479"/>
                <a:gd name="T77" fmla="*/ 444 h 622"/>
                <a:gd name="T78" fmla="*/ 1463 w 1479"/>
                <a:gd name="T79" fmla="*/ 500 h 622"/>
                <a:gd name="T80" fmla="*/ 1432 w 1479"/>
                <a:gd name="T81" fmla="*/ 550 h 622"/>
                <a:gd name="T82" fmla="*/ 1389 w 1479"/>
                <a:gd name="T83" fmla="*/ 589 h 622"/>
                <a:gd name="T84" fmla="*/ 1337 w 1479"/>
                <a:gd name="T85" fmla="*/ 613 h 622"/>
                <a:gd name="T86" fmla="*/ 1278 w 1479"/>
                <a:gd name="T87" fmla="*/ 622 h 622"/>
                <a:gd name="T88" fmla="*/ 171 w 1479"/>
                <a:gd name="T89" fmla="*/ 620 h 622"/>
                <a:gd name="T90" fmla="*/ 116 w 1479"/>
                <a:gd name="T91" fmla="*/ 604 h 622"/>
                <a:gd name="T92" fmla="*/ 67 w 1479"/>
                <a:gd name="T93" fmla="*/ 572 h 622"/>
                <a:gd name="T94" fmla="*/ 28 w 1479"/>
                <a:gd name="T95" fmla="*/ 526 h 622"/>
                <a:gd name="T96" fmla="*/ 6 w 1479"/>
                <a:gd name="T97" fmla="*/ 473 h 622"/>
                <a:gd name="T98" fmla="*/ 0 w 1479"/>
                <a:gd name="T99" fmla="*/ 415 h 622"/>
                <a:gd name="T100" fmla="*/ 15 w 1479"/>
                <a:gd name="T101" fmla="*/ 335 h 622"/>
                <a:gd name="T102" fmla="*/ 55 w 1479"/>
                <a:gd name="T103" fmla="*/ 240 h 622"/>
                <a:gd name="T104" fmla="*/ 115 w 1479"/>
                <a:gd name="T105" fmla="*/ 157 h 622"/>
                <a:gd name="T106" fmla="*/ 190 w 1479"/>
                <a:gd name="T107" fmla="*/ 89 h 622"/>
                <a:gd name="T108" fmla="*/ 278 w 1479"/>
                <a:gd name="T109" fmla="*/ 38 h 622"/>
                <a:gd name="T110" fmla="*/ 378 w 1479"/>
                <a:gd name="T111" fmla="*/ 8 h 622"/>
                <a:gd name="T112" fmla="*/ 465 w 1479"/>
                <a:gd name="T113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79" h="622">
                  <a:moveTo>
                    <a:pt x="465" y="139"/>
                  </a:moveTo>
                  <a:lnTo>
                    <a:pt x="434" y="141"/>
                  </a:lnTo>
                  <a:lnTo>
                    <a:pt x="404" y="145"/>
                  </a:lnTo>
                  <a:lnTo>
                    <a:pt x="360" y="156"/>
                  </a:lnTo>
                  <a:lnTo>
                    <a:pt x="320" y="173"/>
                  </a:lnTo>
                  <a:lnTo>
                    <a:pt x="281" y="195"/>
                  </a:lnTo>
                  <a:lnTo>
                    <a:pt x="246" y="222"/>
                  </a:lnTo>
                  <a:lnTo>
                    <a:pt x="215" y="253"/>
                  </a:lnTo>
                  <a:lnTo>
                    <a:pt x="189" y="288"/>
                  </a:lnTo>
                  <a:lnTo>
                    <a:pt x="168" y="326"/>
                  </a:lnTo>
                  <a:lnTo>
                    <a:pt x="151" y="366"/>
                  </a:lnTo>
                  <a:lnTo>
                    <a:pt x="140" y="410"/>
                  </a:lnTo>
                  <a:lnTo>
                    <a:pt x="139" y="427"/>
                  </a:lnTo>
                  <a:lnTo>
                    <a:pt x="142" y="442"/>
                  </a:lnTo>
                  <a:lnTo>
                    <a:pt x="147" y="453"/>
                  </a:lnTo>
                  <a:lnTo>
                    <a:pt x="153" y="460"/>
                  </a:lnTo>
                  <a:lnTo>
                    <a:pt x="158" y="466"/>
                  </a:lnTo>
                  <a:lnTo>
                    <a:pt x="166" y="472"/>
                  </a:lnTo>
                  <a:lnTo>
                    <a:pt x="175" y="477"/>
                  </a:lnTo>
                  <a:lnTo>
                    <a:pt x="187" y="481"/>
                  </a:lnTo>
                  <a:lnTo>
                    <a:pt x="201" y="482"/>
                  </a:lnTo>
                  <a:lnTo>
                    <a:pt x="1278" y="482"/>
                  </a:lnTo>
                  <a:lnTo>
                    <a:pt x="1292" y="481"/>
                  </a:lnTo>
                  <a:lnTo>
                    <a:pt x="1304" y="477"/>
                  </a:lnTo>
                  <a:lnTo>
                    <a:pt x="1313" y="472"/>
                  </a:lnTo>
                  <a:lnTo>
                    <a:pt x="1321" y="466"/>
                  </a:lnTo>
                  <a:lnTo>
                    <a:pt x="1326" y="460"/>
                  </a:lnTo>
                  <a:lnTo>
                    <a:pt x="1331" y="453"/>
                  </a:lnTo>
                  <a:lnTo>
                    <a:pt x="1337" y="442"/>
                  </a:lnTo>
                  <a:lnTo>
                    <a:pt x="1340" y="427"/>
                  </a:lnTo>
                  <a:lnTo>
                    <a:pt x="1339" y="410"/>
                  </a:lnTo>
                  <a:lnTo>
                    <a:pt x="1328" y="366"/>
                  </a:lnTo>
                  <a:lnTo>
                    <a:pt x="1311" y="326"/>
                  </a:lnTo>
                  <a:lnTo>
                    <a:pt x="1290" y="288"/>
                  </a:lnTo>
                  <a:lnTo>
                    <a:pt x="1263" y="253"/>
                  </a:lnTo>
                  <a:lnTo>
                    <a:pt x="1233" y="222"/>
                  </a:lnTo>
                  <a:lnTo>
                    <a:pt x="1198" y="195"/>
                  </a:lnTo>
                  <a:lnTo>
                    <a:pt x="1159" y="173"/>
                  </a:lnTo>
                  <a:lnTo>
                    <a:pt x="1119" y="156"/>
                  </a:lnTo>
                  <a:lnTo>
                    <a:pt x="1075" y="145"/>
                  </a:lnTo>
                  <a:lnTo>
                    <a:pt x="1045" y="141"/>
                  </a:lnTo>
                  <a:lnTo>
                    <a:pt x="1014" y="139"/>
                  </a:lnTo>
                  <a:lnTo>
                    <a:pt x="959" y="139"/>
                  </a:lnTo>
                  <a:lnTo>
                    <a:pt x="788" y="309"/>
                  </a:lnTo>
                  <a:lnTo>
                    <a:pt x="775" y="321"/>
                  </a:lnTo>
                  <a:lnTo>
                    <a:pt x="758" y="327"/>
                  </a:lnTo>
                  <a:lnTo>
                    <a:pt x="739" y="330"/>
                  </a:lnTo>
                  <a:lnTo>
                    <a:pt x="721" y="327"/>
                  </a:lnTo>
                  <a:lnTo>
                    <a:pt x="704" y="321"/>
                  </a:lnTo>
                  <a:lnTo>
                    <a:pt x="691" y="309"/>
                  </a:lnTo>
                  <a:lnTo>
                    <a:pt x="519" y="139"/>
                  </a:lnTo>
                  <a:lnTo>
                    <a:pt x="465" y="139"/>
                  </a:lnTo>
                  <a:close/>
                  <a:moveTo>
                    <a:pt x="465" y="0"/>
                  </a:moveTo>
                  <a:lnTo>
                    <a:pt x="549" y="0"/>
                  </a:lnTo>
                  <a:lnTo>
                    <a:pt x="567" y="2"/>
                  </a:lnTo>
                  <a:lnTo>
                    <a:pt x="583" y="9"/>
                  </a:lnTo>
                  <a:lnTo>
                    <a:pt x="598" y="20"/>
                  </a:lnTo>
                  <a:lnTo>
                    <a:pt x="739" y="161"/>
                  </a:lnTo>
                  <a:lnTo>
                    <a:pt x="881" y="20"/>
                  </a:lnTo>
                  <a:lnTo>
                    <a:pt x="896" y="9"/>
                  </a:lnTo>
                  <a:lnTo>
                    <a:pt x="912" y="2"/>
                  </a:lnTo>
                  <a:lnTo>
                    <a:pt x="930" y="0"/>
                  </a:lnTo>
                  <a:lnTo>
                    <a:pt x="1014" y="0"/>
                  </a:lnTo>
                  <a:lnTo>
                    <a:pt x="1058" y="2"/>
                  </a:lnTo>
                  <a:lnTo>
                    <a:pt x="1101" y="8"/>
                  </a:lnTo>
                  <a:lnTo>
                    <a:pt x="1152" y="20"/>
                  </a:lnTo>
                  <a:lnTo>
                    <a:pt x="1201" y="38"/>
                  </a:lnTo>
                  <a:lnTo>
                    <a:pt x="1246" y="61"/>
                  </a:lnTo>
                  <a:lnTo>
                    <a:pt x="1289" y="89"/>
                  </a:lnTo>
                  <a:lnTo>
                    <a:pt x="1328" y="121"/>
                  </a:lnTo>
                  <a:lnTo>
                    <a:pt x="1364" y="157"/>
                  </a:lnTo>
                  <a:lnTo>
                    <a:pt x="1396" y="197"/>
                  </a:lnTo>
                  <a:lnTo>
                    <a:pt x="1424" y="240"/>
                  </a:lnTo>
                  <a:lnTo>
                    <a:pt x="1446" y="286"/>
                  </a:lnTo>
                  <a:lnTo>
                    <a:pt x="1464" y="335"/>
                  </a:lnTo>
                  <a:lnTo>
                    <a:pt x="1476" y="386"/>
                  </a:lnTo>
                  <a:lnTo>
                    <a:pt x="1479" y="415"/>
                  </a:lnTo>
                  <a:lnTo>
                    <a:pt x="1478" y="444"/>
                  </a:lnTo>
                  <a:lnTo>
                    <a:pt x="1473" y="473"/>
                  </a:lnTo>
                  <a:lnTo>
                    <a:pt x="1463" y="500"/>
                  </a:lnTo>
                  <a:lnTo>
                    <a:pt x="1451" y="526"/>
                  </a:lnTo>
                  <a:lnTo>
                    <a:pt x="1432" y="550"/>
                  </a:lnTo>
                  <a:lnTo>
                    <a:pt x="1412" y="572"/>
                  </a:lnTo>
                  <a:lnTo>
                    <a:pt x="1389" y="589"/>
                  </a:lnTo>
                  <a:lnTo>
                    <a:pt x="1363" y="604"/>
                  </a:lnTo>
                  <a:lnTo>
                    <a:pt x="1337" y="613"/>
                  </a:lnTo>
                  <a:lnTo>
                    <a:pt x="1308" y="620"/>
                  </a:lnTo>
                  <a:lnTo>
                    <a:pt x="1278" y="622"/>
                  </a:lnTo>
                  <a:lnTo>
                    <a:pt x="201" y="622"/>
                  </a:lnTo>
                  <a:lnTo>
                    <a:pt x="171" y="620"/>
                  </a:lnTo>
                  <a:lnTo>
                    <a:pt x="142" y="613"/>
                  </a:lnTo>
                  <a:lnTo>
                    <a:pt x="116" y="604"/>
                  </a:lnTo>
                  <a:lnTo>
                    <a:pt x="90" y="589"/>
                  </a:lnTo>
                  <a:lnTo>
                    <a:pt x="67" y="572"/>
                  </a:lnTo>
                  <a:lnTo>
                    <a:pt x="46" y="550"/>
                  </a:lnTo>
                  <a:lnTo>
                    <a:pt x="28" y="526"/>
                  </a:lnTo>
                  <a:lnTo>
                    <a:pt x="16" y="500"/>
                  </a:lnTo>
                  <a:lnTo>
                    <a:pt x="6" y="473"/>
                  </a:lnTo>
                  <a:lnTo>
                    <a:pt x="1" y="444"/>
                  </a:lnTo>
                  <a:lnTo>
                    <a:pt x="0" y="415"/>
                  </a:lnTo>
                  <a:lnTo>
                    <a:pt x="3" y="386"/>
                  </a:lnTo>
                  <a:lnTo>
                    <a:pt x="15" y="335"/>
                  </a:lnTo>
                  <a:lnTo>
                    <a:pt x="33" y="286"/>
                  </a:lnTo>
                  <a:lnTo>
                    <a:pt x="55" y="240"/>
                  </a:lnTo>
                  <a:lnTo>
                    <a:pt x="83" y="197"/>
                  </a:lnTo>
                  <a:lnTo>
                    <a:pt x="115" y="157"/>
                  </a:lnTo>
                  <a:lnTo>
                    <a:pt x="151" y="121"/>
                  </a:lnTo>
                  <a:lnTo>
                    <a:pt x="190" y="89"/>
                  </a:lnTo>
                  <a:lnTo>
                    <a:pt x="232" y="61"/>
                  </a:lnTo>
                  <a:lnTo>
                    <a:pt x="278" y="38"/>
                  </a:lnTo>
                  <a:lnTo>
                    <a:pt x="327" y="20"/>
                  </a:lnTo>
                  <a:lnTo>
                    <a:pt x="378" y="8"/>
                  </a:lnTo>
                  <a:lnTo>
                    <a:pt x="421" y="2"/>
                  </a:lnTo>
                  <a:lnTo>
                    <a:pt x="4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447"/>
            <p:cNvSpPr>
              <a:spLocks/>
            </p:cNvSpPr>
            <p:nvPr/>
          </p:nvSpPr>
          <p:spPr bwMode="auto">
            <a:xfrm>
              <a:off x="1987551" y="4419600"/>
              <a:ext cx="46038" cy="103188"/>
            </a:xfrm>
            <a:custGeom>
              <a:avLst/>
              <a:gdLst>
                <a:gd name="T0" fmla="*/ 66 w 292"/>
                <a:gd name="T1" fmla="*/ 0 h 648"/>
                <a:gd name="T2" fmla="*/ 84 w 292"/>
                <a:gd name="T3" fmla="*/ 1 h 648"/>
                <a:gd name="T4" fmla="*/ 101 w 292"/>
                <a:gd name="T5" fmla="*/ 6 h 648"/>
                <a:gd name="T6" fmla="*/ 116 w 292"/>
                <a:gd name="T7" fmla="*/ 17 h 648"/>
                <a:gd name="T8" fmla="*/ 127 w 292"/>
                <a:gd name="T9" fmla="*/ 30 h 648"/>
                <a:gd name="T10" fmla="*/ 166 w 292"/>
                <a:gd name="T11" fmla="*/ 93 h 648"/>
                <a:gd name="T12" fmla="*/ 199 w 292"/>
                <a:gd name="T13" fmla="*/ 157 h 648"/>
                <a:gd name="T14" fmla="*/ 227 w 292"/>
                <a:gd name="T15" fmla="*/ 224 h 648"/>
                <a:gd name="T16" fmla="*/ 251 w 292"/>
                <a:gd name="T17" fmla="*/ 292 h 648"/>
                <a:gd name="T18" fmla="*/ 269 w 292"/>
                <a:gd name="T19" fmla="*/ 362 h 648"/>
                <a:gd name="T20" fmla="*/ 282 w 292"/>
                <a:gd name="T21" fmla="*/ 434 h 648"/>
                <a:gd name="T22" fmla="*/ 289 w 292"/>
                <a:gd name="T23" fmla="*/ 506 h 648"/>
                <a:gd name="T24" fmla="*/ 292 w 292"/>
                <a:gd name="T25" fmla="*/ 578 h 648"/>
                <a:gd name="T26" fmla="*/ 290 w 292"/>
                <a:gd name="T27" fmla="*/ 597 h 648"/>
                <a:gd name="T28" fmla="*/ 283 w 292"/>
                <a:gd name="T29" fmla="*/ 613 h 648"/>
                <a:gd name="T30" fmla="*/ 272 w 292"/>
                <a:gd name="T31" fmla="*/ 628 h 648"/>
                <a:gd name="T32" fmla="*/ 257 w 292"/>
                <a:gd name="T33" fmla="*/ 639 h 648"/>
                <a:gd name="T34" fmla="*/ 241 w 292"/>
                <a:gd name="T35" fmla="*/ 645 h 648"/>
                <a:gd name="T36" fmla="*/ 222 w 292"/>
                <a:gd name="T37" fmla="*/ 648 h 648"/>
                <a:gd name="T38" fmla="*/ 204 w 292"/>
                <a:gd name="T39" fmla="*/ 645 h 648"/>
                <a:gd name="T40" fmla="*/ 187 w 292"/>
                <a:gd name="T41" fmla="*/ 639 h 648"/>
                <a:gd name="T42" fmla="*/ 173 w 292"/>
                <a:gd name="T43" fmla="*/ 628 h 648"/>
                <a:gd name="T44" fmla="*/ 163 w 292"/>
                <a:gd name="T45" fmla="*/ 613 h 648"/>
                <a:gd name="T46" fmla="*/ 155 w 292"/>
                <a:gd name="T47" fmla="*/ 597 h 648"/>
                <a:gd name="T48" fmla="*/ 153 w 292"/>
                <a:gd name="T49" fmla="*/ 578 h 648"/>
                <a:gd name="T50" fmla="*/ 150 w 292"/>
                <a:gd name="T51" fmla="*/ 507 h 648"/>
                <a:gd name="T52" fmla="*/ 141 w 292"/>
                <a:gd name="T53" fmla="*/ 436 h 648"/>
                <a:gd name="T54" fmla="*/ 126 w 292"/>
                <a:gd name="T55" fmla="*/ 367 h 648"/>
                <a:gd name="T56" fmla="*/ 106 w 292"/>
                <a:gd name="T57" fmla="*/ 298 h 648"/>
                <a:gd name="T58" fmla="*/ 80 w 292"/>
                <a:gd name="T59" fmla="*/ 233 h 648"/>
                <a:gd name="T60" fmla="*/ 49 w 292"/>
                <a:gd name="T61" fmla="*/ 169 h 648"/>
                <a:gd name="T62" fmla="*/ 12 w 292"/>
                <a:gd name="T63" fmla="*/ 107 h 648"/>
                <a:gd name="T64" fmla="*/ 3 w 292"/>
                <a:gd name="T65" fmla="*/ 91 h 648"/>
                <a:gd name="T66" fmla="*/ 0 w 292"/>
                <a:gd name="T67" fmla="*/ 73 h 648"/>
                <a:gd name="T68" fmla="*/ 1 w 292"/>
                <a:gd name="T69" fmla="*/ 55 h 648"/>
                <a:gd name="T70" fmla="*/ 7 w 292"/>
                <a:gd name="T71" fmla="*/ 38 h 648"/>
                <a:gd name="T72" fmla="*/ 17 w 292"/>
                <a:gd name="T73" fmla="*/ 23 h 648"/>
                <a:gd name="T74" fmla="*/ 31 w 292"/>
                <a:gd name="T75" fmla="*/ 11 h 648"/>
                <a:gd name="T76" fmla="*/ 48 w 292"/>
                <a:gd name="T77" fmla="*/ 3 h 648"/>
                <a:gd name="T78" fmla="*/ 66 w 292"/>
                <a:gd name="T79" fmla="*/ 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2" h="648">
                  <a:moveTo>
                    <a:pt x="66" y="0"/>
                  </a:moveTo>
                  <a:lnTo>
                    <a:pt x="84" y="1"/>
                  </a:lnTo>
                  <a:lnTo>
                    <a:pt x="101" y="6"/>
                  </a:lnTo>
                  <a:lnTo>
                    <a:pt x="116" y="17"/>
                  </a:lnTo>
                  <a:lnTo>
                    <a:pt x="127" y="30"/>
                  </a:lnTo>
                  <a:lnTo>
                    <a:pt x="166" y="93"/>
                  </a:lnTo>
                  <a:lnTo>
                    <a:pt x="199" y="157"/>
                  </a:lnTo>
                  <a:lnTo>
                    <a:pt x="227" y="224"/>
                  </a:lnTo>
                  <a:lnTo>
                    <a:pt x="251" y="292"/>
                  </a:lnTo>
                  <a:lnTo>
                    <a:pt x="269" y="362"/>
                  </a:lnTo>
                  <a:lnTo>
                    <a:pt x="282" y="434"/>
                  </a:lnTo>
                  <a:lnTo>
                    <a:pt x="289" y="506"/>
                  </a:lnTo>
                  <a:lnTo>
                    <a:pt x="292" y="578"/>
                  </a:lnTo>
                  <a:lnTo>
                    <a:pt x="290" y="597"/>
                  </a:lnTo>
                  <a:lnTo>
                    <a:pt x="283" y="613"/>
                  </a:lnTo>
                  <a:lnTo>
                    <a:pt x="272" y="628"/>
                  </a:lnTo>
                  <a:lnTo>
                    <a:pt x="257" y="639"/>
                  </a:lnTo>
                  <a:lnTo>
                    <a:pt x="241" y="645"/>
                  </a:lnTo>
                  <a:lnTo>
                    <a:pt x="222" y="648"/>
                  </a:lnTo>
                  <a:lnTo>
                    <a:pt x="204" y="645"/>
                  </a:lnTo>
                  <a:lnTo>
                    <a:pt x="187" y="639"/>
                  </a:lnTo>
                  <a:lnTo>
                    <a:pt x="173" y="628"/>
                  </a:lnTo>
                  <a:lnTo>
                    <a:pt x="163" y="613"/>
                  </a:lnTo>
                  <a:lnTo>
                    <a:pt x="155" y="597"/>
                  </a:lnTo>
                  <a:lnTo>
                    <a:pt x="153" y="578"/>
                  </a:lnTo>
                  <a:lnTo>
                    <a:pt x="150" y="507"/>
                  </a:lnTo>
                  <a:lnTo>
                    <a:pt x="141" y="436"/>
                  </a:lnTo>
                  <a:lnTo>
                    <a:pt x="126" y="367"/>
                  </a:lnTo>
                  <a:lnTo>
                    <a:pt x="106" y="298"/>
                  </a:lnTo>
                  <a:lnTo>
                    <a:pt x="80" y="233"/>
                  </a:lnTo>
                  <a:lnTo>
                    <a:pt x="49" y="169"/>
                  </a:lnTo>
                  <a:lnTo>
                    <a:pt x="12" y="107"/>
                  </a:lnTo>
                  <a:lnTo>
                    <a:pt x="3" y="91"/>
                  </a:lnTo>
                  <a:lnTo>
                    <a:pt x="0" y="73"/>
                  </a:lnTo>
                  <a:lnTo>
                    <a:pt x="1" y="55"/>
                  </a:lnTo>
                  <a:lnTo>
                    <a:pt x="7" y="38"/>
                  </a:lnTo>
                  <a:lnTo>
                    <a:pt x="17" y="23"/>
                  </a:lnTo>
                  <a:lnTo>
                    <a:pt x="31" y="11"/>
                  </a:lnTo>
                  <a:lnTo>
                    <a:pt x="48" y="3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448"/>
            <p:cNvSpPr>
              <a:spLocks/>
            </p:cNvSpPr>
            <p:nvPr/>
          </p:nvSpPr>
          <p:spPr bwMode="auto">
            <a:xfrm>
              <a:off x="1960563" y="4387850"/>
              <a:ext cx="26988" cy="26988"/>
            </a:xfrm>
            <a:custGeom>
              <a:avLst/>
              <a:gdLst>
                <a:gd name="T0" fmla="*/ 63 w 171"/>
                <a:gd name="T1" fmla="*/ 0 h 167"/>
                <a:gd name="T2" fmla="*/ 82 w 171"/>
                <a:gd name="T3" fmla="*/ 1 h 167"/>
                <a:gd name="T4" fmla="*/ 99 w 171"/>
                <a:gd name="T5" fmla="*/ 6 h 167"/>
                <a:gd name="T6" fmla="*/ 114 w 171"/>
                <a:gd name="T7" fmla="*/ 17 h 167"/>
                <a:gd name="T8" fmla="*/ 149 w 171"/>
                <a:gd name="T9" fmla="*/ 47 h 167"/>
                <a:gd name="T10" fmla="*/ 160 w 171"/>
                <a:gd name="T11" fmla="*/ 60 h 167"/>
                <a:gd name="T12" fmla="*/ 168 w 171"/>
                <a:gd name="T13" fmla="*/ 78 h 167"/>
                <a:gd name="T14" fmla="*/ 171 w 171"/>
                <a:gd name="T15" fmla="*/ 95 h 167"/>
                <a:gd name="T16" fmla="*/ 169 w 171"/>
                <a:gd name="T17" fmla="*/ 113 h 167"/>
                <a:gd name="T18" fmla="*/ 162 w 171"/>
                <a:gd name="T19" fmla="*/ 130 h 167"/>
                <a:gd name="T20" fmla="*/ 152 w 171"/>
                <a:gd name="T21" fmla="*/ 146 h 167"/>
                <a:gd name="T22" fmla="*/ 137 w 171"/>
                <a:gd name="T23" fmla="*/ 157 h 167"/>
                <a:gd name="T24" fmla="*/ 120 w 171"/>
                <a:gd name="T25" fmla="*/ 165 h 167"/>
                <a:gd name="T26" fmla="*/ 101 w 171"/>
                <a:gd name="T27" fmla="*/ 167 h 167"/>
                <a:gd name="T28" fmla="*/ 84 w 171"/>
                <a:gd name="T29" fmla="*/ 165 h 167"/>
                <a:gd name="T30" fmla="*/ 68 w 171"/>
                <a:gd name="T31" fmla="*/ 159 h 167"/>
                <a:gd name="T32" fmla="*/ 54 w 171"/>
                <a:gd name="T33" fmla="*/ 149 h 167"/>
                <a:gd name="T34" fmla="*/ 24 w 171"/>
                <a:gd name="T35" fmla="*/ 123 h 167"/>
                <a:gd name="T36" fmla="*/ 11 w 171"/>
                <a:gd name="T37" fmla="*/ 108 h 167"/>
                <a:gd name="T38" fmla="*/ 4 w 171"/>
                <a:gd name="T39" fmla="*/ 92 h 167"/>
                <a:gd name="T40" fmla="*/ 0 w 171"/>
                <a:gd name="T41" fmla="*/ 75 h 167"/>
                <a:gd name="T42" fmla="*/ 1 w 171"/>
                <a:gd name="T43" fmla="*/ 57 h 167"/>
                <a:gd name="T44" fmla="*/ 6 w 171"/>
                <a:gd name="T45" fmla="*/ 40 h 167"/>
                <a:gd name="T46" fmla="*/ 17 w 171"/>
                <a:gd name="T47" fmla="*/ 24 h 167"/>
                <a:gd name="T48" fmla="*/ 31 w 171"/>
                <a:gd name="T49" fmla="*/ 12 h 167"/>
                <a:gd name="T50" fmla="*/ 46 w 171"/>
                <a:gd name="T51" fmla="*/ 4 h 167"/>
                <a:gd name="T52" fmla="*/ 63 w 171"/>
                <a:gd name="T53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1" h="167">
                  <a:moveTo>
                    <a:pt x="63" y="0"/>
                  </a:moveTo>
                  <a:lnTo>
                    <a:pt x="82" y="1"/>
                  </a:lnTo>
                  <a:lnTo>
                    <a:pt x="99" y="6"/>
                  </a:lnTo>
                  <a:lnTo>
                    <a:pt x="114" y="17"/>
                  </a:lnTo>
                  <a:lnTo>
                    <a:pt x="149" y="47"/>
                  </a:lnTo>
                  <a:lnTo>
                    <a:pt x="160" y="60"/>
                  </a:lnTo>
                  <a:lnTo>
                    <a:pt x="168" y="78"/>
                  </a:lnTo>
                  <a:lnTo>
                    <a:pt x="171" y="95"/>
                  </a:lnTo>
                  <a:lnTo>
                    <a:pt x="169" y="113"/>
                  </a:lnTo>
                  <a:lnTo>
                    <a:pt x="162" y="130"/>
                  </a:lnTo>
                  <a:lnTo>
                    <a:pt x="152" y="146"/>
                  </a:lnTo>
                  <a:lnTo>
                    <a:pt x="137" y="157"/>
                  </a:lnTo>
                  <a:lnTo>
                    <a:pt x="120" y="165"/>
                  </a:lnTo>
                  <a:lnTo>
                    <a:pt x="101" y="167"/>
                  </a:lnTo>
                  <a:lnTo>
                    <a:pt x="84" y="165"/>
                  </a:lnTo>
                  <a:lnTo>
                    <a:pt x="68" y="159"/>
                  </a:lnTo>
                  <a:lnTo>
                    <a:pt x="54" y="149"/>
                  </a:lnTo>
                  <a:lnTo>
                    <a:pt x="24" y="123"/>
                  </a:lnTo>
                  <a:lnTo>
                    <a:pt x="11" y="108"/>
                  </a:lnTo>
                  <a:lnTo>
                    <a:pt x="4" y="92"/>
                  </a:lnTo>
                  <a:lnTo>
                    <a:pt x="0" y="75"/>
                  </a:lnTo>
                  <a:lnTo>
                    <a:pt x="1" y="57"/>
                  </a:lnTo>
                  <a:lnTo>
                    <a:pt x="6" y="40"/>
                  </a:lnTo>
                  <a:lnTo>
                    <a:pt x="17" y="24"/>
                  </a:lnTo>
                  <a:lnTo>
                    <a:pt x="31" y="12"/>
                  </a:lnTo>
                  <a:lnTo>
                    <a:pt x="46" y="4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2" name="Group 1132"/>
          <p:cNvGrpSpPr/>
          <p:nvPr/>
        </p:nvGrpSpPr>
        <p:grpSpPr>
          <a:xfrm>
            <a:off x="3836435" y="2864995"/>
            <a:ext cx="555625" cy="512763"/>
            <a:chOff x="717550" y="4254500"/>
            <a:chExt cx="555625" cy="512763"/>
          </a:xfrm>
          <a:solidFill>
            <a:srgbClr val="000000"/>
          </a:solidFill>
        </p:grpSpPr>
        <p:sp>
          <p:nvSpPr>
            <p:cNvPr id="203" name="Freeform 453"/>
            <p:cNvSpPr>
              <a:spLocks noEditPoints="1"/>
            </p:cNvSpPr>
            <p:nvPr/>
          </p:nvSpPr>
          <p:spPr bwMode="auto">
            <a:xfrm>
              <a:off x="717550" y="4254500"/>
              <a:ext cx="555625" cy="512763"/>
            </a:xfrm>
            <a:custGeom>
              <a:avLst/>
              <a:gdLst>
                <a:gd name="T0" fmla="*/ 3361 w 3500"/>
                <a:gd name="T1" fmla="*/ 2866 h 3227"/>
                <a:gd name="T2" fmla="*/ 3064 w 3500"/>
                <a:gd name="T3" fmla="*/ 2727 h 3227"/>
                <a:gd name="T4" fmla="*/ 3193 w 3500"/>
                <a:gd name="T5" fmla="*/ 716 h 3227"/>
                <a:gd name="T6" fmla="*/ 3193 w 3500"/>
                <a:gd name="T7" fmla="*/ 812 h 3227"/>
                <a:gd name="T8" fmla="*/ 3240 w 3500"/>
                <a:gd name="T9" fmla="*/ 779 h 3227"/>
                <a:gd name="T10" fmla="*/ 3222 w 3500"/>
                <a:gd name="T11" fmla="*/ 725 h 3227"/>
                <a:gd name="T12" fmla="*/ 791 w 3500"/>
                <a:gd name="T13" fmla="*/ 142 h 3227"/>
                <a:gd name="T14" fmla="*/ 535 w 3500"/>
                <a:gd name="T15" fmla="*/ 216 h 3227"/>
                <a:gd name="T16" fmla="*/ 328 w 3500"/>
                <a:gd name="T17" fmla="*/ 372 h 3227"/>
                <a:gd name="T18" fmla="*/ 190 w 3500"/>
                <a:gd name="T19" fmla="*/ 593 h 3227"/>
                <a:gd name="T20" fmla="*/ 139 w 3500"/>
                <a:gd name="T21" fmla="*/ 857 h 3227"/>
                <a:gd name="T22" fmla="*/ 2923 w 3500"/>
                <a:gd name="T23" fmla="*/ 788 h 3227"/>
                <a:gd name="T24" fmla="*/ 2849 w 3500"/>
                <a:gd name="T25" fmla="*/ 533 h 3227"/>
                <a:gd name="T26" fmla="*/ 2692 w 3500"/>
                <a:gd name="T27" fmla="*/ 327 h 3227"/>
                <a:gd name="T28" fmla="*/ 2471 w 3500"/>
                <a:gd name="T29" fmla="*/ 189 h 3227"/>
                <a:gd name="T30" fmla="*/ 2206 w 3500"/>
                <a:gd name="T31" fmla="*/ 139 h 3227"/>
                <a:gd name="T32" fmla="*/ 2280 w 3500"/>
                <a:gd name="T33" fmla="*/ 3 h 3227"/>
                <a:gd name="T34" fmla="*/ 2558 w 3500"/>
                <a:gd name="T35" fmla="*/ 75 h 3227"/>
                <a:gd name="T36" fmla="*/ 2790 w 3500"/>
                <a:gd name="T37" fmla="*/ 229 h 3227"/>
                <a:gd name="T38" fmla="*/ 2961 w 3500"/>
                <a:gd name="T39" fmla="*/ 447 h 3227"/>
                <a:gd name="T40" fmla="*/ 3227 w 3500"/>
                <a:gd name="T41" fmla="*/ 580 h 3227"/>
                <a:gd name="T42" fmla="*/ 3338 w 3500"/>
                <a:gd name="T43" fmla="*/ 643 h 3227"/>
                <a:gd name="T44" fmla="*/ 3381 w 3500"/>
                <a:gd name="T45" fmla="*/ 765 h 3227"/>
                <a:gd name="T46" fmla="*/ 3342 w 3500"/>
                <a:gd name="T47" fmla="*/ 879 h 3227"/>
                <a:gd name="T48" fmla="*/ 3243 w 3500"/>
                <a:gd name="T49" fmla="*/ 945 h 3227"/>
                <a:gd name="T50" fmla="*/ 3220 w 3500"/>
                <a:gd name="T51" fmla="*/ 1964 h 3227"/>
                <a:gd name="T52" fmla="*/ 3119 w 3500"/>
                <a:gd name="T53" fmla="*/ 2154 h 3227"/>
                <a:gd name="T54" fmla="*/ 3003 w 3500"/>
                <a:gd name="T55" fmla="*/ 2307 h 3227"/>
                <a:gd name="T56" fmla="*/ 2961 w 3500"/>
                <a:gd name="T57" fmla="*/ 2486 h 3227"/>
                <a:gd name="T58" fmla="*/ 3169 w 3500"/>
                <a:gd name="T59" fmla="*/ 2533 h 3227"/>
                <a:gd name="T60" fmla="*/ 3204 w 3500"/>
                <a:gd name="T61" fmla="*/ 2594 h 3227"/>
                <a:gd name="T62" fmla="*/ 3465 w 3500"/>
                <a:gd name="T63" fmla="*/ 2736 h 3227"/>
                <a:gd name="T64" fmla="*/ 3500 w 3500"/>
                <a:gd name="T65" fmla="*/ 2797 h 3227"/>
                <a:gd name="T66" fmla="*/ 3480 w 3500"/>
                <a:gd name="T67" fmla="*/ 3206 h 3227"/>
                <a:gd name="T68" fmla="*/ 2359 w 3500"/>
                <a:gd name="T69" fmla="*/ 3227 h 3227"/>
                <a:gd name="T70" fmla="*/ 2298 w 3500"/>
                <a:gd name="T71" fmla="*/ 3192 h 3227"/>
                <a:gd name="T72" fmla="*/ 2291 w 3500"/>
                <a:gd name="T73" fmla="*/ 2778 h 3227"/>
                <a:gd name="T74" fmla="*/ 2340 w 3500"/>
                <a:gd name="T75" fmla="*/ 2729 h 3227"/>
                <a:gd name="T76" fmla="*/ 2587 w 3500"/>
                <a:gd name="T77" fmla="*/ 2575 h 3227"/>
                <a:gd name="T78" fmla="*/ 2636 w 3500"/>
                <a:gd name="T79" fmla="*/ 2526 h 3227"/>
                <a:gd name="T80" fmla="*/ 2824 w 3500"/>
                <a:gd name="T81" fmla="*/ 2431 h 3227"/>
                <a:gd name="T82" fmla="*/ 2887 w 3500"/>
                <a:gd name="T83" fmla="*/ 2227 h 3227"/>
                <a:gd name="T84" fmla="*/ 3014 w 3500"/>
                <a:gd name="T85" fmla="*/ 2062 h 3227"/>
                <a:gd name="T86" fmla="*/ 3094 w 3500"/>
                <a:gd name="T87" fmla="*/ 1896 h 3227"/>
                <a:gd name="T88" fmla="*/ 3066 w 3500"/>
                <a:gd name="T89" fmla="*/ 952 h 3227"/>
                <a:gd name="T90" fmla="*/ 3046 w 3500"/>
                <a:gd name="T91" fmla="*/ 1082 h 3227"/>
                <a:gd name="T92" fmla="*/ 70 w 3500"/>
                <a:gd name="T93" fmla="*/ 1103 h 3227"/>
                <a:gd name="T94" fmla="*/ 10 w 3500"/>
                <a:gd name="T95" fmla="*/ 1068 h 3227"/>
                <a:gd name="T96" fmla="*/ 3 w 3500"/>
                <a:gd name="T97" fmla="*/ 784 h 3227"/>
                <a:gd name="T98" fmla="*/ 74 w 3500"/>
                <a:gd name="T99" fmla="*/ 508 h 3227"/>
                <a:gd name="T100" fmla="*/ 228 w 3500"/>
                <a:gd name="T101" fmla="*/ 276 h 3227"/>
                <a:gd name="T102" fmla="*/ 447 w 3500"/>
                <a:gd name="T103" fmla="*/ 106 h 3227"/>
                <a:gd name="T104" fmla="*/ 714 w 3500"/>
                <a:gd name="T105" fmla="*/ 12 h 3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00" h="3227">
                  <a:moveTo>
                    <a:pt x="2428" y="2866"/>
                  </a:moveTo>
                  <a:lnTo>
                    <a:pt x="2428" y="3087"/>
                  </a:lnTo>
                  <a:lnTo>
                    <a:pt x="3361" y="3087"/>
                  </a:lnTo>
                  <a:lnTo>
                    <a:pt x="3361" y="2866"/>
                  </a:lnTo>
                  <a:lnTo>
                    <a:pt x="2428" y="2866"/>
                  </a:lnTo>
                  <a:close/>
                  <a:moveTo>
                    <a:pt x="2724" y="2662"/>
                  </a:moveTo>
                  <a:lnTo>
                    <a:pt x="2724" y="2727"/>
                  </a:lnTo>
                  <a:lnTo>
                    <a:pt x="3064" y="2727"/>
                  </a:lnTo>
                  <a:lnTo>
                    <a:pt x="3064" y="2662"/>
                  </a:lnTo>
                  <a:lnTo>
                    <a:pt x="2724" y="2662"/>
                  </a:lnTo>
                  <a:close/>
                  <a:moveTo>
                    <a:pt x="3193" y="716"/>
                  </a:moveTo>
                  <a:lnTo>
                    <a:pt x="3193" y="716"/>
                  </a:lnTo>
                  <a:lnTo>
                    <a:pt x="3055" y="716"/>
                  </a:lnTo>
                  <a:lnTo>
                    <a:pt x="3061" y="764"/>
                  </a:lnTo>
                  <a:lnTo>
                    <a:pt x="3065" y="812"/>
                  </a:lnTo>
                  <a:lnTo>
                    <a:pt x="3193" y="812"/>
                  </a:lnTo>
                  <a:lnTo>
                    <a:pt x="3209" y="810"/>
                  </a:lnTo>
                  <a:lnTo>
                    <a:pt x="3222" y="804"/>
                  </a:lnTo>
                  <a:lnTo>
                    <a:pt x="3233" y="793"/>
                  </a:lnTo>
                  <a:lnTo>
                    <a:pt x="3240" y="779"/>
                  </a:lnTo>
                  <a:lnTo>
                    <a:pt x="3242" y="765"/>
                  </a:lnTo>
                  <a:lnTo>
                    <a:pt x="3240" y="749"/>
                  </a:lnTo>
                  <a:lnTo>
                    <a:pt x="3233" y="735"/>
                  </a:lnTo>
                  <a:lnTo>
                    <a:pt x="3222" y="725"/>
                  </a:lnTo>
                  <a:lnTo>
                    <a:pt x="3209" y="718"/>
                  </a:lnTo>
                  <a:lnTo>
                    <a:pt x="3193" y="716"/>
                  </a:lnTo>
                  <a:close/>
                  <a:moveTo>
                    <a:pt x="860" y="139"/>
                  </a:moveTo>
                  <a:lnTo>
                    <a:pt x="791" y="142"/>
                  </a:lnTo>
                  <a:lnTo>
                    <a:pt x="723" y="151"/>
                  </a:lnTo>
                  <a:lnTo>
                    <a:pt x="658" y="167"/>
                  </a:lnTo>
                  <a:lnTo>
                    <a:pt x="595" y="189"/>
                  </a:lnTo>
                  <a:lnTo>
                    <a:pt x="535" y="216"/>
                  </a:lnTo>
                  <a:lnTo>
                    <a:pt x="478" y="249"/>
                  </a:lnTo>
                  <a:lnTo>
                    <a:pt x="424" y="286"/>
                  </a:lnTo>
                  <a:lnTo>
                    <a:pt x="374" y="327"/>
                  </a:lnTo>
                  <a:lnTo>
                    <a:pt x="328" y="372"/>
                  </a:lnTo>
                  <a:lnTo>
                    <a:pt x="286" y="423"/>
                  </a:lnTo>
                  <a:lnTo>
                    <a:pt x="249" y="476"/>
                  </a:lnTo>
                  <a:lnTo>
                    <a:pt x="217" y="533"/>
                  </a:lnTo>
                  <a:lnTo>
                    <a:pt x="190" y="593"/>
                  </a:lnTo>
                  <a:lnTo>
                    <a:pt x="169" y="656"/>
                  </a:lnTo>
                  <a:lnTo>
                    <a:pt x="153" y="720"/>
                  </a:lnTo>
                  <a:lnTo>
                    <a:pt x="143" y="788"/>
                  </a:lnTo>
                  <a:lnTo>
                    <a:pt x="139" y="857"/>
                  </a:lnTo>
                  <a:lnTo>
                    <a:pt x="139" y="963"/>
                  </a:lnTo>
                  <a:lnTo>
                    <a:pt x="2926" y="963"/>
                  </a:lnTo>
                  <a:lnTo>
                    <a:pt x="2926" y="857"/>
                  </a:lnTo>
                  <a:lnTo>
                    <a:pt x="2923" y="788"/>
                  </a:lnTo>
                  <a:lnTo>
                    <a:pt x="2913" y="720"/>
                  </a:lnTo>
                  <a:lnTo>
                    <a:pt x="2898" y="656"/>
                  </a:lnTo>
                  <a:lnTo>
                    <a:pt x="2876" y="593"/>
                  </a:lnTo>
                  <a:lnTo>
                    <a:pt x="2849" y="533"/>
                  </a:lnTo>
                  <a:lnTo>
                    <a:pt x="2817" y="476"/>
                  </a:lnTo>
                  <a:lnTo>
                    <a:pt x="2780" y="423"/>
                  </a:lnTo>
                  <a:lnTo>
                    <a:pt x="2737" y="372"/>
                  </a:lnTo>
                  <a:lnTo>
                    <a:pt x="2692" y="327"/>
                  </a:lnTo>
                  <a:lnTo>
                    <a:pt x="2642" y="286"/>
                  </a:lnTo>
                  <a:lnTo>
                    <a:pt x="2588" y="249"/>
                  </a:lnTo>
                  <a:lnTo>
                    <a:pt x="2531" y="216"/>
                  </a:lnTo>
                  <a:lnTo>
                    <a:pt x="2471" y="189"/>
                  </a:lnTo>
                  <a:lnTo>
                    <a:pt x="2408" y="167"/>
                  </a:lnTo>
                  <a:lnTo>
                    <a:pt x="2343" y="151"/>
                  </a:lnTo>
                  <a:lnTo>
                    <a:pt x="2275" y="142"/>
                  </a:lnTo>
                  <a:lnTo>
                    <a:pt x="2206" y="139"/>
                  </a:lnTo>
                  <a:lnTo>
                    <a:pt x="860" y="139"/>
                  </a:lnTo>
                  <a:close/>
                  <a:moveTo>
                    <a:pt x="860" y="0"/>
                  </a:moveTo>
                  <a:lnTo>
                    <a:pt x="2206" y="0"/>
                  </a:lnTo>
                  <a:lnTo>
                    <a:pt x="2280" y="3"/>
                  </a:lnTo>
                  <a:lnTo>
                    <a:pt x="2352" y="12"/>
                  </a:lnTo>
                  <a:lnTo>
                    <a:pt x="2423" y="28"/>
                  </a:lnTo>
                  <a:lnTo>
                    <a:pt x="2492" y="49"/>
                  </a:lnTo>
                  <a:lnTo>
                    <a:pt x="2558" y="75"/>
                  </a:lnTo>
                  <a:lnTo>
                    <a:pt x="2621" y="106"/>
                  </a:lnTo>
                  <a:lnTo>
                    <a:pt x="2680" y="143"/>
                  </a:lnTo>
                  <a:lnTo>
                    <a:pt x="2737" y="183"/>
                  </a:lnTo>
                  <a:lnTo>
                    <a:pt x="2790" y="229"/>
                  </a:lnTo>
                  <a:lnTo>
                    <a:pt x="2839" y="278"/>
                  </a:lnTo>
                  <a:lnTo>
                    <a:pt x="2885" y="331"/>
                  </a:lnTo>
                  <a:lnTo>
                    <a:pt x="2925" y="388"/>
                  </a:lnTo>
                  <a:lnTo>
                    <a:pt x="2961" y="447"/>
                  </a:lnTo>
                  <a:lnTo>
                    <a:pt x="2993" y="511"/>
                  </a:lnTo>
                  <a:lnTo>
                    <a:pt x="3018" y="576"/>
                  </a:lnTo>
                  <a:lnTo>
                    <a:pt x="3193" y="576"/>
                  </a:lnTo>
                  <a:lnTo>
                    <a:pt x="3227" y="580"/>
                  </a:lnTo>
                  <a:lnTo>
                    <a:pt x="3259" y="588"/>
                  </a:lnTo>
                  <a:lnTo>
                    <a:pt x="3288" y="602"/>
                  </a:lnTo>
                  <a:lnTo>
                    <a:pt x="3314" y="621"/>
                  </a:lnTo>
                  <a:lnTo>
                    <a:pt x="3338" y="643"/>
                  </a:lnTo>
                  <a:lnTo>
                    <a:pt x="3356" y="669"/>
                  </a:lnTo>
                  <a:lnTo>
                    <a:pt x="3370" y="699"/>
                  </a:lnTo>
                  <a:lnTo>
                    <a:pt x="3379" y="731"/>
                  </a:lnTo>
                  <a:lnTo>
                    <a:pt x="3381" y="765"/>
                  </a:lnTo>
                  <a:lnTo>
                    <a:pt x="3379" y="795"/>
                  </a:lnTo>
                  <a:lnTo>
                    <a:pt x="3372" y="826"/>
                  </a:lnTo>
                  <a:lnTo>
                    <a:pt x="3359" y="853"/>
                  </a:lnTo>
                  <a:lnTo>
                    <a:pt x="3342" y="879"/>
                  </a:lnTo>
                  <a:lnTo>
                    <a:pt x="3322" y="901"/>
                  </a:lnTo>
                  <a:lnTo>
                    <a:pt x="3298" y="920"/>
                  </a:lnTo>
                  <a:lnTo>
                    <a:pt x="3272" y="935"/>
                  </a:lnTo>
                  <a:lnTo>
                    <a:pt x="3243" y="945"/>
                  </a:lnTo>
                  <a:lnTo>
                    <a:pt x="3243" y="1803"/>
                  </a:lnTo>
                  <a:lnTo>
                    <a:pt x="3241" y="1858"/>
                  </a:lnTo>
                  <a:lnTo>
                    <a:pt x="3233" y="1912"/>
                  </a:lnTo>
                  <a:lnTo>
                    <a:pt x="3220" y="1964"/>
                  </a:lnTo>
                  <a:lnTo>
                    <a:pt x="3202" y="2014"/>
                  </a:lnTo>
                  <a:lnTo>
                    <a:pt x="3179" y="2063"/>
                  </a:lnTo>
                  <a:lnTo>
                    <a:pt x="3151" y="2109"/>
                  </a:lnTo>
                  <a:lnTo>
                    <a:pt x="3119" y="2154"/>
                  </a:lnTo>
                  <a:lnTo>
                    <a:pt x="3082" y="2194"/>
                  </a:lnTo>
                  <a:lnTo>
                    <a:pt x="3051" y="2229"/>
                  </a:lnTo>
                  <a:lnTo>
                    <a:pt x="3025" y="2267"/>
                  </a:lnTo>
                  <a:lnTo>
                    <a:pt x="3003" y="2307"/>
                  </a:lnTo>
                  <a:lnTo>
                    <a:pt x="2985" y="2349"/>
                  </a:lnTo>
                  <a:lnTo>
                    <a:pt x="2972" y="2394"/>
                  </a:lnTo>
                  <a:lnTo>
                    <a:pt x="2964" y="2439"/>
                  </a:lnTo>
                  <a:lnTo>
                    <a:pt x="2961" y="2486"/>
                  </a:lnTo>
                  <a:lnTo>
                    <a:pt x="2961" y="2524"/>
                  </a:lnTo>
                  <a:lnTo>
                    <a:pt x="3134" y="2524"/>
                  </a:lnTo>
                  <a:lnTo>
                    <a:pt x="3153" y="2526"/>
                  </a:lnTo>
                  <a:lnTo>
                    <a:pt x="3169" y="2533"/>
                  </a:lnTo>
                  <a:lnTo>
                    <a:pt x="3184" y="2544"/>
                  </a:lnTo>
                  <a:lnTo>
                    <a:pt x="3195" y="2558"/>
                  </a:lnTo>
                  <a:lnTo>
                    <a:pt x="3202" y="2575"/>
                  </a:lnTo>
                  <a:lnTo>
                    <a:pt x="3204" y="2594"/>
                  </a:lnTo>
                  <a:lnTo>
                    <a:pt x="3204" y="2727"/>
                  </a:lnTo>
                  <a:lnTo>
                    <a:pt x="3430" y="2727"/>
                  </a:lnTo>
                  <a:lnTo>
                    <a:pt x="3449" y="2729"/>
                  </a:lnTo>
                  <a:lnTo>
                    <a:pt x="3465" y="2736"/>
                  </a:lnTo>
                  <a:lnTo>
                    <a:pt x="3480" y="2747"/>
                  </a:lnTo>
                  <a:lnTo>
                    <a:pt x="3490" y="2762"/>
                  </a:lnTo>
                  <a:lnTo>
                    <a:pt x="3498" y="2778"/>
                  </a:lnTo>
                  <a:lnTo>
                    <a:pt x="3500" y="2797"/>
                  </a:lnTo>
                  <a:lnTo>
                    <a:pt x="3500" y="3157"/>
                  </a:lnTo>
                  <a:lnTo>
                    <a:pt x="3498" y="3175"/>
                  </a:lnTo>
                  <a:lnTo>
                    <a:pt x="3490" y="3192"/>
                  </a:lnTo>
                  <a:lnTo>
                    <a:pt x="3480" y="3206"/>
                  </a:lnTo>
                  <a:lnTo>
                    <a:pt x="3465" y="3217"/>
                  </a:lnTo>
                  <a:lnTo>
                    <a:pt x="3449" y="3224"/>
                  </a:lnTo>
                  <a:lnTo>
                    <a:pt x="3430" y="3227"/>
                  </a:lnTo>
                  <a:lnTo>
                    <a:pt x="2359" y="3227"/>
                  </a:lnTo>
                  <a:lnTo>
                    <a:pt x="2340" y="3224"/>
                  </a:lnTo>
                  <a:lnTo>
                    <a:pt x="2323" y="3217"/>
                  </a:lnTo>
                  <a:lnTo>
                    <a:pt x="2309" y="3206"/>
                  </a:lnTo>
                  <a:lnTo>
                    <a:pt x="2298" y="3192"/>
                  </a:lnTo>
                  <a:lnTo>
                    <a:pt x="2291" y="3175"/>
                  </a:lnTo>
                  <a:lnTo>
                    <a:pt x="2289" y="3157"/>
                  </a:lnTo>
                  <a:lnTo>
                    <a:pt x="2289" y="2797"/>
                  </a:lnTo>
                  <a:lnTo>
                    <a:pt x="2291" y="2778"/>
                  </a:lnTo>
                  <a:lnTo>
                    <a:pt x="2298" y="2762"/>
                  </a:lnTo>
                  <a:lnTo>
                    <a:pt x="2309" y="2747"/>
                  </a:lnTo>
                  <a:lnTo>
                    <a:pt x="2323" y="2736"/>
                  </a:lnTo>
                  <a:lnTo>
                    <a:pt x="2340" y="2729"/>
                  </a:lnTo>
                  <a:lnTo>
                    <a:pt x="2359" y="2727"/>
                  </a:lnTo>
                  <a:lnTo>
                    <a:pt x="2585" y="2727"/>
                  </a:lnTo>
                  <a:lnTo>
                    <a:pt x="2585" y="2594"/>
                  </a:lnTo>
                  <a:lnTo>
                    <a:pt x="2587" y="2575"/>
                  </a:lnTo>
                  <a:lnTo>
                    <a:pt x="2594" y="2558"/>
                  </a:lnTo>
                  <a:lnTo>
                    <a:pt x="2605" y="2544"/>
                  </a:lnTo>
                  <a:lnTo>
                    <a:pt x="2619" y="2533"/>
                  </a:lnTo>
                  <a:lnTo>
                    <a:pt x="2636" y="2526"/>
                  </a:lnTo>
                  <a:lnTo>
                    <a:pt x="2655" y="2524"/>
                  </a:lnTo>
                  <a:lnTo>
                    <a:pt x="2821" y="2524"/>
                  </a:lnTo>
                  <a:lnTo>
                    <a:pt x="2822" y="2485"/>
                  </a:lnTo>
                  <a:lnTo>
                    <a:pt x="2824" y="2431"/>
                  </a:lnTo>
                  <a:lnTo>
                    <a:pt x="2833" y="2377"/>
                  </a:lnTo>
                  <a:lnTo>
                    <a:pt x="2846" y="2325"/>
                  </a:lnTo>
                  <a:lnTo>
                    <a:pt x="2864" y="2275"/>
                  </a:lnTo>
                  <a:lnTo>
                    <a:pt x="2887" y="2227"/>
                  </a:lnTo>
                  <a:lnTo>
                    <a:pt x="2915" y="2180"/>
                  </a:lnTo>
                  <a:lnTo>
                    <a:pt x="2946" y="2137"/>
                  </a:lnTo>
                  <a:lnTo>
                    <a:pt x="2983" y="2097"/>
                  </a:lnTo>
                  <a:lnTo>
                    <a:pt x="3014" y="2062"/>
                  </a:lnTo>
                  <a:lnTo>
                    <a:pt x="3041" y="2024"/>
                  </a:lnTo>
                  <a:lnTo>
                    <a:pt x="3063" y="1983"/>
                  </a:lnTo>
                  <a:lnTo>
                    <a:pt x="3081" y="1940"/>
                  </a:lnTo>
                  <a:lnTo>
                    <a:pt x="3094" y="1896"/>
                  </a:lnTo>
                  <a:lnTo>
                    <a:pt x="3101" y="1850"/>
                  </a:lnTo>
                  <a:lnTo>
                    <a:pt x="3104" y="1803"/>
                  </a:lnTo>
                  <a:lnTo>
                    <a:pt x="3104" y="952"/>
                  </a:lnTo>
                  <a:lnTo>
                    <a:pt x="3066" y="952"/>
                  </a:lnTo>
                  <a:lnTo>
                    <a:pt x="3066" y="1033"/>
                  </a:lnTo>
                  <a:lnTo>
                    <a:pt x="3063" y="1051"/>
                  </a:lnTo>
                  <a:lnTo>
                    <a:pt x="3057" y="1068"/>
                  </a:lnTo>
                  <a:lnTo>
                    <a:pt x="3046" y="1082"/>
                  </a:lnTo>
                  <a:lnTo>
                    <a:pt x="3031" y="1093"/>
                  </a:lnTo>
                  <a:lnTo>
                    <a:pt x="3015" y="1100"/>
                  </a:lnTo>
                  <a:lnTo>
                    <a:pt x="2996" y="1103"/>
                  </a:lnTo>
                  <a:lnTo>
                    <a:pt x="70" y="1103"/>
                  </a:lnTo>
                  <a:lnTo>
                    <a:pt x="51" y="1100"/>
                  </a:lnTo>
                  <a:lnTo>
                    <a:pt x="35" y="1093"/>
                  </a:lnTo>
                  <a:lnTo>
                    <a:pt x="20" y="1082"/>
                  </a:lnTo>
                  <a:lnTo>
                    <a:pt x="10" y="1068"/>
                  </a:lnTo>
                  <a:lnTo>
                    <a:pt x="2" y="1051"/>
                  </a:lnTo>
                  <a:lnTo>
                    <a:pt x="0" y="1033"/>
                  </a:lnTo>
                  <a:lnTo>
                    <a:pt x="0" y="857"/>
                  </a:lnTo>
                  <a:lnTo>
                    <a:pt x="3" y="784"/>
                  </a:lnTo>
                  <a:lnTo>
                    <a:pt x="13" y="711"/>
                  </a:lnTo>
                  <a:lnTo>
                    <a:pt x="28" y="641"/>
                  </a:lnTo>
                  <a:lnTo>
                    <a:pt x="49" y="573"/>
                  </a:lnTo>
                  <a:lnTo>
                    <a:pt x="74" y="508"/>
                  </a:lnTo>
                  <a:lnTo>
                    <a:pt x="106" y="445"/>
                  </a:lnTo>
                  <a:lnTo>
                    <a:pt x="142" y="385"/>
                  </a:lnTo>
                  <a:lnTo>
                    <a:pt x="183" y="329"/>
                  </a:lnTo>
                  <a:lnTo>
                    <a:pt x="228" y="276"/>
                  </a:lnTo>
                  <a:lnTo>
                    <a:pt x="277" y="227"/>
                  </a:lnTo>
                  <a:lnTo>
                    <a:pt x="330" y="182"/>
                  </a:lnTo>
                  <a:lnTo>
                    <a:pt x="387" y="142"/>
                  </a:lnTo>
                  <a:lnTo>
                    <a:pt x="447" y="106"/>
                  </a:lnTo>
                  <a:lnTo>
                    <a:pt x="509" y="74"/>
                  </a:lnTo>
                  <a:lnTo>
                    <a:pt x="575" y="48"/>
                  </a:lnTo>
                  <a:lnTo>
                    <a:pt x="643" y="28"/>
                  </a:lnTo>
                  <a:lnTo>
                    <a:pt x="714" y="12"/>
                  </a:lnTo>
                  <a:lnTo>
                    <a:pt x="786" y="3"/>
                  </a:lnTo>
                  <a:lnTo>
                    <a:pt x="8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454"/>
            <p:cNvSpPr>
              <a:spLocks/>
            </p:cNvSpPr>
            <p:nvPr/>
          </p:nvSpPr>
          <p:spPr bwMode="auto">
            <a:xfrm>
              <a:off x="876300" y="4375150"/>
              <a:ext cx="26988" cy="22225"/>
            </a:xfrm>
            <a:custGeom>
              <a:avLst/>
              <a:gdLst>
                <a:gd name="T0" fmla="*/ 70 w 167"/>
                <a:gd name="T1" fmla="*/ 0 h 139"/>
                <a:gd name="T2" fmla="*/ 97 w 167"/>
                <a:gd name="T3" fmla="*/ 0 h 139"/>
                <a:gd name="T4" fmla="*/ 116 w 167"/>
                <a:gd name="T5" fmla="*/ 2 h 139"/>
                <a:gd name="T6" fmla="*/ 132 w 167"/>
                <a:gd name="T7" fmla="*/ 10 h 139"/>
                <a:gd name="T8" fmla="*/ 146 w 167"/>
                <a:gd name="T9" fmla="*/ 20 h 139"/>
                <a:gd name="T10" fmla="*/ 157 w 167"/>
                <a:gd name="T11" fmla="*/ 34 h 139"/>
                <a:gd name="T12" fmla="*/ 163 w 167"/>
                <a:gd name="T13" fmla="*/ 51 h 139"/>
                <a:gd name="T14" fmla="*/ 167 w 167"/>
                <a:gd name="T15" fmla="*/ 69 h 139"/>
                <a:gd name="T16" fmla="*/ 163 w 167"/>
                <a:gd name="T17" fmla="*/ 88 h 139"/>
                <a:gd name="T18" fmla="*/ 157 w 167"/>
                <a:gd name="T19" fmla="*/ 105 h 139"/>
                <a:gd name="T20" fmla="*/ 146 w 167"/>
                <a:gd name="T21" fmla="*/ 118 h 139"/>
                <a:gd name="T22" fmla="*/ 132 w 167"/>
                <a:gd name="T23" fmla="*/ 129 h 139"/>
                <a:gd name="T24" fmla="*/ 116 w 167"/>
                <a:gd name="T25" fmla="*/ 136 h 139"/>
                <a:gd name="T26" fmla="*/ 97 w 167"/>
                <a:gd name="T27" fmla="*/ 139 h 139"/>
                <a:gd name="T28" fmla="*/ 70 w 167"/>
                <a:gd name="T29" fmla="*/ 139 h 139"/>
                <a:gd name="T30" fmla="*/ 52 w 167"/>
                <a:gd name="T31" fmla="*/ 136 h 139"/>
                <a:gd name="T32" fmla="*/ 35 w 167"/>
                <a:gd name="T33" fmla="*/ 129 h 139"/>
                <a:gd name="T34" fmla="*/ 21 w 167"/>
                <a:gd name="T35" fmla="*/ 118 h 139"/>
                <a:gd name="T36" fmla="*/ 10 w 167"/>
                <a:gd name="T37" fmla="*/ 105 h 139"/>
                <a:gd name="T38" fmla="*/ 3 w 167"/>
                <a:gd name="T39" fmla="*/ 88 h 139"/>
                <a:gd name="T40" fmla="*/ 0 w 167"/>
                <a:gd name="T41" fmla="*/ 69 h 139"/>
                <a:gd name="T42" fmla="*/ 3 w 167"/>
                <a:gd name="T43" fmla="*/ 51 h 139"/>
                <a:gd name="T44" fmla="*/ 10 w 167"/>
                <a:gd name="T45" fmla="*/ 34 h 139"/>
                <a:gd name="T46" fmla="*/ 21 w 167"/>
                <a:gd name="T47" fmla="*/ 20 h 139"/>
                <a:gd name="T48" fmla="*/ 35 w 167"/>
                <a:gd name="T49" fmla="*/ 10 h 139"/>
                <a:gd name="T50" fmla="*/ 52 w 167"/>
                <a:gd name="T51" fmla="*/ 2 h 139"/>
                <a:gd name="T52" fmla="*/ 70 w 16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7" h="139">
                  <a:moveTo>
                    <a:pt x="70" y="0"/>
                  </a:moveTo>
                  <a:lnTo>
                    <a:pt x="97" y="0"/>
                  </a:lnTo>
                  <a:lnTo>
                    <a:pt x="116" y="2"/>
                  </a:lnTo>
                  <a:lnTo>
                    <a:pt x="132" y="10"/>
                  </a:lnTo>
                  <a:lnTo>
                    <a:pt x="146" y="20"/>
                  </a:lnTo>
                  <a:lnTo>
                    <a:pt x="157" y="34"/>
                  </a:lnTo>
                  <a:lnTo>
                    <a:pt x="163" y="51"/>
                  </a:lnTo>
                  <a:lnTo>
                    <a:pt x="167" y="69"/>
                  </a:lnTo>
                  <a:lnTo>
                    <a:pt x="163" y="88"/>
                  </a:lnTo>
                  <a:lnTo>
                    <a:pt x="157" y="105"/>
                  </a:lnTo>
                  <a:lnTo>
                    <a:pt x="146" y="118"/>
                  </a:lnTo>
                  <a:lnTo>
                    <a:pt x="132" y="129"/>
                  </a:lnTo>
                  <a:lnTo>
                    <a:pt x="116" y="136"/>
                  </a:lnTo>
                  <a:lnTo>
                    <a:pt x="97" y="139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455"/>
            <p:cNvSpPr>
              <a:spLocks/>
            </p:cNvSpPr>
            <p:nvPr/>
          </p:nvSpPr>
          <p:spPr bwMode="auto">
            <a:xfrm>
              <a:off x="755650" y="4375150"/>
              <a:ext cx="107950" cy="22225"/>
            </a:xfrm>
            <a:custGeom>
              <a:avLst/>
              <a:gdLst>
                <a:gd name="T0" fmla="*/ 70 w 685"/>
                <a:gd name="T1" fmla="*/ 0 h 139"/>
                <a:gd name="T2" fmla="*/ 616 w 685"/>
                <a:gd name="T3" fmla="*/ 0 h 139"/>
                <a:gd name="T4" fmla="*/ 634 w 685"/>
                <a:gd name="T5" fmla="*/ 2 h 139"/>
                <a:gd name="T6" fmla="*/ 651 w 685"/>
                <a:gd name="T7" fmla="*/ 10 h 139"/>
                <a:gd name="T8" fmla="*/ 665 w 685"/>
                <a:gd name="T9" fmla="*/ 20 h 139"/>
                <a:gd name="T10" fmla="*/ 675 w 685"/>
                <a:gd name="T11" fmla="*/ 34 h 139"/>
                <a:gd name="T12" fmla="*/ 683 w 685"/>
                <a:gd name="T13" fmla="*/ 51 h 139"/>
                <a:gd name="T14" fmla="*/ 685 w 685"/>
                <a:gd name="T15" fmla="*/ 69 h 139"/>
                <a:gd name="T16" fmla="*/ 683 w 685"/>
                <a:gd name="T17" fmla="*/ 88 h 139"/>
                <a:gd name="T18" fmla="*/ 675 w 685"/>
                <a:gd name="T19" fmla="*/ 105 h 139"/>
                <a:gd name="T20" fmla="*/ 665 w 685"/>
                <a:gd name="T21" fmla="*/ 118 h 139"/>
                <a:gd name="T22" fmla="*/ 651 w 685"/>
                <a:gd name="T23" fmla="*/ 129 h 139"/>
                <a:gd name="T24" fmla="*/ 634 w 685"/>
                <a:gd name="T25" fmla="*/ 136 h 139"/>
                <a:gd name="T26" fmla="*/ 616 w 685"/>
                <a:gd name="T27" fmla="*/ 139 h 139"/>
                <a:gd name="T28" fmla="*/ 70 w 685"/>
                <a:gd name="T29" fmla="*/ 139 h 139"/>
                <a:gd name="T30" fmla="*/ 50 w 685"/>
                <a:gd name="T31" fmla="*/ 136 h 139"/>
                <a:gd name="T32" fmla="*/ 35 w 685"/>
                <a:gd name="T33" fmla="*/ 129 h 139"/>
                <a:gd name="T34" fmla="*/ 20 w 685"/>
                <a:gd name="T35" fmla="*/ 118 h 139"/>
                <a:gd name="T36" fmla="*/ 9 w 685"/>
                <a:gd name="T37" fmla="*/ 105 h 139"/>
                <a:gd name="T38" fmla="*/ 3 w 685"/>
                <a:gd name="T39" fmla="*/ 88 h 139"/>
                <a:gd name="T40" fmla="*/ 0 w 685"/>
                <a:gd name="T41" fmla="*/ 69 h 139"/>
                <a:gd name="T42" fmla="*/ 3 w 685"/>
                <a:gd name="T43" fmla="*/ 51 h 139"/>
                <a:gd name="T44" fmla="*/ 9 w 685"/>
                <a:gd name="T45" fmla="*/ 34 h 139"/>
                <a:gd name="T46" fmla="*/ 20 w 685"/>
                <a:gd name="T47" fmla="*/ 20 h 139"/>
                <a:gd name="T48" fmla="*/ 35 w 685"/>
                <a:gd name="T49" fmla="*/ 10 h 139"/>
                <a:gd name="T50" fmla="*/ 50 w 685"/>
                <a:gd name="T51" fmla="*/ 2 h 139"/>
                <a:gd name="T52" fmla="*/ 70 w 685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5" h="139">
                  <a:moveTo>
                    <a:pt x="70" y="0"/>
                  </a:moveTo>
                  <a:lnTo>
                    <a:pt x="616" y="0"/>
                  </a:lnTo>
                  <a:lnTo>
                    <a:pt x="634" y="2"/>
                  </a:lnTo>
                  <a:lnTo>
                    <a:pt x="651" y="10"/>
                  </a:lnTo>
                  <a:lnTo>
                    <a:pt x="665" y="20"/>
                  </a:lnTo>
                  <a:lnTo>
                    <a:pt x="675" y="34"/>
                  </a:lnTo>
                  <a:lnTo>
                    <a:pt x="683" y="51"/>
                  </a:lnTo>
                  <a:lnTo>
                    <a:pt x="685" y="69"/>
                  </a:lnTo>
                  <a:lnTo>
                    <a:pt x="683" y="88"/>
                  </a:lnTo>
                  <a:lnTo>
                    <a:pt x="675" y="105"/>
                  </a:lnTo>
                  <a:lnTo>
                    <a:pt x="665" y="118"/>
                  </a:lnTo>
                  <a:lnTo>
                    <a:pt x="651" y="129"/>
                  </a:lnTo>
                  <a:lnTo>
                    <a:pt x="634" y="136"/>
                  </a:lnTo>
                  <a:lnTo>
                    <a:pt x="616" y="139"/>
                  </a:lnTo>
                  <a:lnTo>
                    <a:pt x="70" y="139"/>
                  </a:lnTo>
                  <a:lnTo>
                    <a:pt x="50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0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6" name="Group 1232"/>
          <p:cNvGrpSpPr/>
          <p:nvPr/>
        </p:nvGrpSpPr>
        <p:grpSpPr>
          <a:xfrm>
            <a:off x="10384893" y="3615777"/>
            <a:ext cx="555625" cy="555625"/>
            <a:chOff x="7273925" y="5005388"/>
            <a:chExt cx="555625" cy="555625"/>
          </a:xfrm>
          <a:solidFill>
            <a:srgbClr val="000000"/>
          </a:solidFill>
        </p:grpSpPr>
        <p:sp>
          <p:nvSpPr>
            <p:cNvPr id="207" name="Freeform 552"/>
            <p:cNvSpPr>
              <a:spLocks noEditPoints="1"/>
            </p:cNvSpPr>
            <p:nvPr/>
          </p:nvSpPr>
          <p:spPr bwMode="auto">
            <a:xfrm>
              <a:off x="7273925" y="5005388"/>
              <a:ext cx="555625" cy="555625"/>
            </a:xfrm>
            <a:custGeom>
              <a:avLst/>
              <a:gdLst>
                <a:gd name="T0" fmla="*/ 1450 w 3500"/>
                <a:gd name="T1" fmla="*/ 168 h 3500"/>
                <a:gd name="T2" fmla="*/ 1080 w 3500"/>
                <a:gd name="T3" fmla="*/ 285 h 3500"/>
                <a:gd name="T4" fmla="*/ 754 w 3500"/>
                <a:gd name="T5" fmla="*/ 486 h 3500"/>
                <a:gd name="T6" fmla="*/ 486 w 3500"/>
                <a:gd name="T7" fmla="*/ 754 h 3500"/>
                <a:gd name="T8" fmla="*/ 285 w 3500"/>
                <a:gd name="T9" fmla="*/ 1080 h 3500"/>
                <a:gd name="T10" fmla="*/ 168 w 3500"/>
                <a:gd name="T11" fmla="*/ 1450 h 3500"/>
                <a:gd name="T12" fmla="*/ 142 w 3500"/>
                <a:gd name="T13" fmla="*/ 1852 h 3500"/>
                <a:gd name="T14" fmla="*/ 215 w 3500"/>
                <a:gd name="T15" fmla="*/ 2240 h 3500"/>
                <a:gd name="T16" fmla="*/ 377 w 3500"/>
                <a:gd name="T17" fmla="*/ 2590 h 3500"/>
                <a:gd name="T18" fmla="*/ 612 w 3500"/>
                <a:gd name="T19" fmla="*/ 2888 h 3500"/>
                <a:gd name="T20" fmla="*/ 910 w 3500"/>
                <a:gd name="T21" fmla="*/ 3123 h 3500"/>
                <a:gd name="T22" fmla="*/ 1260 w 3500"/>
                <a:gd name="T23" fmla="*/ 3285 h 3500"/>
                <a:gd name="T24" fmla="*/ 1648 w 3500"/>
                <a:gd name="T25" fmla="*/ 3358 h 3500"/>
                <a:gd name="T26" fmla="*/ 2050 w 3500"/>
                <a:gd name="T27" fmla="*/ 3332 h 3500"/>
                <a:gd name="T28" fmla="*/ 2420 w 3500"/>
                <a:gd name="T29" fmla="*/ 3215 h 3500"/>
                <a:gd name="T30" fmla="*/ 2746 w 3500"/>
                <a:gd name="T31" fmla="*/ 3014 h 3500"/>
                <a:gd name="T32" fmla="*/ 3014 w 3500"/>
                <a:gd name="T33" fmla="*/ 2746 h 3500"/>
                <a:gd name="T34" fmla="*/ 3215 w 3500"/>
                <a:gd name="T35" fmla="*/ 2420 h 3500"/>
                <a:gd name="T36" fmla="*/ 3332 w 3500"/>
                <a:gd name="T37" fmla="*/ 2050 h 3500"/>
                <a:gd name="T38" fmla="*/ 3358 w 3500"/>
                <a:gd name="T39" fmla="*/ 1648 h 3500"/>
                <a:gd name="T40" fmla="*/ 3285 w 3500"/>
                <a:gd name="T41" fmla="*/ 1260 h 3500"/>
                <a:gd name="T42" fmla="*/ 3123 w 3500"/>
                <a:gd name="T43" fmla="*/ 910 h 3500"/>
                <a:gd name="T44" fmla="*/ 2888 w 3500"/>
                <a:gd name="T45" fmla="*/ 612 h 3500"/>
                <a:gd name="T46" fmla="*/ 2590 w 3500"/>
                <a:gd name="T47" fmla="*/ 377 h 3500"/>
                <a:gd name="T48" fmla="*/ 2240 w 3500"/>
                <a:gd name="T49" fmla="*/ 215 h 3500"/>
                <a:gd name="T50" fmla="*/ 1852 w 3500"/>
                <a:gd name="T51" fmla="*/ 142 h 3500"/>
                <a:gd name="T52" fmla="*/ 1948 w 3500"/>
                <a:gd name="T53" fmla="*/ 11 h 3500"/>
                <a:gd name="T54" fmla="*/ 2329 w 3500"/>
                <a:gd name="T55" fmla="*/ 98 h 3500"/>
                <a:gd name="T56" fmla="*/ 2679 w 3500"/>
                <a:gd name="T57" fmla="*/ 266 h 3500"/>
                <a:gd name="T58" fmla="*/ 2988 w 3500"/>
                <a:gd name="T59" fmla="*/ 512 h 3500"/>
                <a:gd name="T60" fmla="*/ 3234 w 3500"/>
                <a:gd name="T61" fmla="*/ 821 h 3500"/>
                <a:gd name="T62" fmla="*/ 3402 w 3500"/>
                <a:gd name="T63" fmla="*/ 1171 h 3500"/>
                <a:gd name="T64" fmla="*/ 3489 w 3500"/>
                <a:gd name="T65" fmla="*/ 1552 h 3500"/>
                <a:gd name="T66" fmla="*/ 3489 w 3500"/>
                <a:gd name="T67" fmla="*/ 1948 h 3500"/>
                <a:gd name="T68" fmla="*/ 3402 w 3500"/>
                <a:gd name="T69" fmla="*/ 2329 h 3500"/>
                <a:gd name="T70" fmla="*/ 3234 w 3500"/>
                <a:gd name="T71" fmla="*/ 2679 h 3500"/>
                <a:gd name="T72" fmla="*/ 2988 w 3500"/>
                <a:gd name="T73" fmla="*/ 2988 h 3500"/>
                <a:gd name="T74" fmla="*/ 2679 w 3500"/>
                <a:gd name="T75" fmla="*/ 3234 h 3500"/>
                <a:gd name="T76" fmla="*/ 2329 w 3500"/>
                <a:gd name="T77" fmla="*/ 3402 h 3500"/>
                <a:gd name="T78" fmla="*/ 1948 w 3500"/>
                <a:gd name="T79" fmla="*/ 3489 h 3500"/>
                <a:gd name="T80" fmla="*/ 1552 w 3500"/>
                <a:gd name="T81" fmla="*/ 3489 h 3500"/>
                <a:gd name="T82" fmla="*/ 1171 w 3500"/>
                <a:gd name="T83" fmla="*/ 3402 h 3500"/>
                <a:gd name="T84" fmla="*/ 821 w 3500"/>
                <a:gd name="T85" fmla="*/ 3234 h 3500"/>
                <a:gd name="T86" fmla="*/ 512 w 3500"/>
                <a:gd name="T87" fmla="*/ 2988 h 3500"/>
                <a:gd name="T88" fmla="*/ 266 w 3500"/>
                <a:gd name="T89" fmla="*/ 2679 h 3500"/>
                <a:gd name="T90" fmla="*/ 98 w 3500"/>
                <a:gd name="T91" fmla="*/ 2329 h 3500"/>
                <a:gd name="T92" fmla="*/ 11 w 3500"/>
                <a:gd name="T93" fmla="*/ 1948 h 3500"/>
                <a:gd name="T94" fmla="*/ 11 w 3500"/>
                <a:gd name="T95" fmla="*/ 1552 h 3500"/>
                <a:gd name="T96" fmla="*/ 98 w 3500"/>
                <a:gd name="T97" fmla="*/ 1171 h 3500"/>
                <a:gd name="T98" fmla="*/ 266 w 3500"/>
                <a:gd name="T99" fmla="*/ 821 h 3500"/>
                <a:gd name="T100" fmla="*/ 512 w 3500"/>
                <a:gd name="T101" fmla="*/ 512 h 3500"/>
                <a:gd name="T102" fmla="*/ 821 w 3500"/>
                <a:gd name="T103" fmla="*/ 266 h 3500"/>
                <a:gd name="T104" fmla="*/ 1171 w 3500"/>
                <a:gd name="T105" fmla="*/ 98 h 3500"/>
                <a:gd name="T106" fmla="*/ 1552 w 3500"/>
                <a:gd name="T107" fmla="*/ 11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00" h="3500">
                  <a:moveTo>
                    <a:pt x="1750" y="139"/>
                  </a:moveTo>
                  <a:lnTo>
                    <a:pt x="1648" y="142"/>
                  </a:lnTo>
                  <a:lnTo>
                    <a:pt x="1548" y="152"/>
                  </a:lnTo>
                  <a:lnTo>
                    <a:pt x="1450" y="168"/>
                  </a:lnTo>
                  <a:lnTo>
                    <a:pt x="1354" y="189"/>
                  </a:lnTo>
                  <a:lnTo>
                    <a:pt x="1260" y="215"/>
                  </a:lnTo>
                  <a:lnTo>
                    <a:pt x="1169" y="248"/>
                  </a:lnTo>
                  <a:lnTo>
                    <a:pt x="1080" y="285"/>
                  </a:lnTo>
                  <a:lnTo>
                    <a:pt x="994" y="329"/>
                  </a:lnTo>
                  <a:lnTo>
                    <a:pt x="910" y="377"/>
                  </a:lnTo>
                  <a:lnTo>
                    <a:pt x="830" y="428"/>
                  </a:lnTo>
                  <a:lnTo>
                    <a:pt x="754" y="486"/>
                  </a:lnTo>
                  <a:lnTo>
                    <a:pt x="681" y="546"/>
                  </a:lnTo>
                  <a:lnTo>
                    <a:pt x="612" y="612"/>
                  </a:lnTo>
                  <a:lnTo>
                    <a:pt x="546" y="681"/>
                  </a:lnTo>
                  <a:lnTo>
                    <a:pt x="486" y="754"/>
                  </a:lnTo>
                  <a:lnTo>
                    <a:pt x="428" y="830"/>
                  </a:lnTo>
                  <a:lnTo>
                    <a:pt x="377" y="910"/>
                  </a:lnTo>
                  <a:lnTo>
                    <a:pt x="329" y="994"/>
                  </a:lnTo>
                  <a:lnTo>
                    <a:pt x="285" y="1080"/>
                  </a:lnTo>
                  <a:lnTo>
                    <a:pt x="248" y="1169"/>
                  </a:lnTo>
                  <a:lnTo>
                    <a:pt x="215" y="1260"/>
                  </a:lnTo>
                  <a:lnTo>
                    <a:pt x="189" y="1354"/>
                  </a:lnTo>
                  <a:lnTo>
                    <a:pt x="168" y="1450"/>
                  </a:lnTo>
                  <a:lnTo>
                    <a:pt x="152" y="1548"/>
                  </a:lnTo>
                  <a:lnTo>
                    <a:pt x="142" y="1648"/>
                  </a:lnTo>
                  <a:lnTo>
                    <a:pt x="139" y="1750"/>
                  </a:lnTo>
                  <a:lnTo>
                    <a:pt x="142" y="1852"/>
                  </a:lnTo>
                  <a:lnTo>
                    <a:pt x="152" y="1952"/>
                  </a:lnTo>
                  <a:lnTo>
                    <a:pt x="168" y="2050"/>
                  </a:lnTo>
                  <a:lnTo>
                    <a:pt x="189" y="2146"/>
                  </a:lnTo>
                  <a:lnTo>
                    <a:pt x="215" y="2240"/>
                  </a:lnTo>
                  <a:lnTo>
                    <a:pt x="248" y="2331"/>
                  </a:lnTo>
                  <a:lnTo>
                    <a:pt x="285" y="2420"/>
                  </a:lnTo>
                  <a:lnTo>
                    <a:pt x="329" y="2506"/>
                  </a:lnTo>
                  <a:lnTo>
                    <a:pt x="377" y="2590"/>
                  </a:lnTo>
                  <a:lnTo>
                    <a:pt x="428" y="2670"/>
                  </a:lnTo>
                  <a:lnTo>
                    <a:pt x="486" y="2746"/>
                  </a:lnTo>
                  <a:lnTo>
                    <a:pt x="546" y="2819"/>
                  </a:lnTo>
                  <a:lnTo>
                    <a:pt x="612" y="2888"/>
                  </a:lnTo>
                  <a:lnTo>
                    <a:pt x="681" y="2954"/>
                  </a:lnTo>
                  <a:lnTo>
                    <a:pt x="754" y="3014"/>
                  </a:lnTo>
                  <a:lnTo>
                    <a:pt x="830" y="3072"/>
                  </a:lnTo>
                  <a:lnTo>
                    <a:pt x="910" y="3123"/>
                  </a:lnTo>
                  <a:lnTo>
                    <a:pt x="994" y="3171"/>
                  </a:lnTo>
                  <a:lnTo>
                    <a:pt x="1080" y="3215"/>
                  </a:lnTo>
                  <a:lnTo>
                    <a:pt x="1169" y="3252"/>
                  </a:lnTo>
                  <a:lnTo>
                    <a:pt x="1260" y="3285"/>
                  </a:lnTo>
                  <a:lnTo>
                    <a:pt x="1354" y="3311"/>
                  </a:lnTo>
                  <a:lnTo>
                    <a:pt x="1450" y="3332"/>
                  </a:lnTo>
                  <a:lnTo>
                    <a:pt x="1548" y="3348"/>
                  </a:lnTo>
                  <a:lnTo>
                    <a:pt x="1648" y="3358"/>
                  </a:lnTo>
                  <a:lnTo>
                    <a:pt x="1750" y="3361"/>
                  </a:lnTo>
                  <a:lnTo>
                    <a:pt x="1852" y="3358"/>
                  </a:lnTo>
                  <a:lnTo>
                    <a:pt x="1952" y="3348"/>
                  </a:lnTo>
                  <a:lnTo>
                    <a:pt x="2050" y="3332"/>
                  </a:lnTo>
                  <a:lnTo>
                    <a:pt x="2146" y="3311"/>
                  </a:lnTo>
                  <a:lnTo>
                    <a:pt x="2240" y="3285"/>
                  </a:lnTo>
                  <a:lnTo>
                    <a:pt x="2331" y="3252"/>
                  </a:lnTo>
                  <a:lnTo>
                    <a:pt x="2420" y="3215"/>
                  </a:lnTo>
                  <a:lnTo>
                    <a:pt x="2506" y="3171"/>
                  </a:lnTo>
                  <a:lnTo>
                    <a:pt x="2590" y="3123"/>
                  </a:lnTo>
                  <a:lnTo>
                    <a:pt x="2670" y="3072"/>
                  </a:lnTo>
                  <a:lnTo>
                    <a:pt x="2746" y="3014"/>
                  </a:lnTo>
                  <a:lnTo>
                    <a:pt x="2819" y="2954"/>
                  </a:lnTo>
                  <a:lnTo>
                    <a:pt x="2888" y="2888"/>
                  </a:lnTo>
                  <a:lnTo>
                    <a:pt x="2954" y="2819"/>
                  </a:lnTo>
                  <a:lnTo>
                    <a:pt x="3014" y="2746"/>
                  </a:lnTo>
                  <a:lnTo>
                    <a:pt x="3072" y="2670"/>
                  </a:lnTo>
                  <a:lnTo>
                    <a:pt x="3123" y="2590"/>
                  </a:lnTo>
                  <a:lnTo>
                    <a:pt x="3171" y="2506"/>
                  </a:lnTo>
                  <a:lnTo>
                    <a:pt x="3215" y="2420"/>
                  </a:lnTo>
                  <a:lnTo>
                    <a:pt x="3252" y="2331"/>
                  </a:lnTo>
                  <a:lnTo>
                    <a:pt x="3285" y="2240"/>
                  </a:lnTo>
                  <a:lnTo>
                    <a:pt x="3311" y="2146"/>
                  </a:lnTo>
                  <a:lnTo>
                    <a:pt x="3332" y="2050"/>
                  </a:lnTo>
                  <a:lnTo>
                    <a:pt x="3348" y="1952"/>
                  </a:lnTo>
                  <a:lnTo>
                    <a:pt x="3358" y="1852"/>
                  </a:lnTo>
                  <a:lnTo>
                    <a:pt x="3361" y="1750"/>
                  </a:lnTo>
                  <a:lnTo>
                    <a:pt x="3358" y="1648"/>
                  </a:lnTo>
                  <a:lnTo>
                    <a:pt x="3348" y="1548"/>
                  </a:lnTo>
                  <a:lnTo>
                    <a:pt x="3332" y="1450"/>
                  </a:lnTo>
                  <a:lnTo>
                    <a:pt x="3311" y="1354"/>
                  </a:lnTo>
                  <a:lnTo>
                    <a:pt x="3285" y="1260"/>
                  </a:lnTo>
                  <a:lnTo>
                    <a:pt x="3252" y="1169"/>
                  </a:lnTo>
                  <a:lnTo>
                    <a:pt x="3215" y="1080"/>
                  </a:lnTo>
                  <a:lnTo>
                    <a:pt x="3171" y="994"/>
                  </a:lnTo>
                  <a:lnTo>
                    <a:pt x="3123" y="910"/>
                  </a:lnTo>
                  <a:lnTo>
                    <a:pt x="3072" y="830"/>
                  </a:lnTo>
                  <a:lnTo>
                    <a:pt x="3014" y="754"/>
                  </a:lnTo>
                  <a:lnTo>
                    <a:pt x="2954" y="681"/>
                  </a:lnTo>
                  <a:lnTo>
                    <a:pt x="2888" y="612"/>
                  </a:lnTo>
                  <a:lnTo>
                    <a:pt x="2819" y="546"/>
                  </a:lnTo>
                  <a:lnTo>
                    <a:pt x="2746" y="486"/>
                  </a:lnTo>
                  <a:lnTo>
                    <a:pt x="2670" y="428"/>
                  </a:lnTo>
                  <a:lnTo>
                    <a:pt x="2590" y="377"/>
                  </a:lnTo>
                  <a:lnTo>
                    <a:pt x="2506" y="329"/>
                  </a:lnTo>
                  <a:lnTo>
                    <a:pt x="2420" y="285"/>
                  </a:lnTo>
                  <a:lnTo>
                    <a:pt x="2331" y="248"/>
                  </a:lnTo>
                  <a:lnTo>
                    <a:pt x="2240" y="215"/>
                  </a:lnTo>
                  <a:lnTo>
                    <a:pt x="2146" y="189"/>
                  </a:lnTo>
                  <a:lnTo>
                    <a:pt x="2050" y="168"/>
                  </a:lnTo>
                  <a:lnTo>
                    <a:pt x="1952" y="152"/>
                  </a:lnTo>
                  <a:lnTo>
                    <a:pt x="1852" y="142"/>
                  </a:lnTo>
                  <a:lnTo>
                    <a:pt x="1750" y="139"/>
                  </a:lnTo>
                  <a:close/>
                  <a:moveTo>
                    <a:pt x="1750" y="0"/>
                  </a:moveTo>
                  <a:lnTo>
                    <a:pt x="1850" y="3"/>
                  </a:lnTo>
                  <a:lnTo>
                    <a:pt x="1948" y="11"/>
                  </a:lnTo>
                  <a:lnTo>
                    <a:pt x="2046" y="24"/>
                  </a:lnTo>
                  <a:lnTo>
                    <a:pt x="2142" y="43"/>
                  </a:lnTo>
                  <a:lnTo>
                    <a:pt x="2237" y="68"/>
                  </a:lnTo>
                  <a:lnTo>
                    <a:pt x="2329" y="98"/>
                  </a:lnTo>
                  <a:lnTo>
                    <a:pt x="2420" y="133"/>
                  </a:lnTo>
                  <a:lnTo>
                    <a:pt x="2508" y="172"/>
                  </a:lnTo>
                  <a:lnTo>
                    <a:pt x="2595" y="216"/>
                  </a:lnTo>
                  <a:lnTo>
                    <a:pt x="2679" y="266"/>
                  </a:lnTo>
                  <a:lnTo>
                    <a:pt x="2761" y="321"/>
                  </a:lnTo>
                  <a:lnTo>
                    <a:pt x="2839" y="380"/>
                  </a:lnTo>
                  <a:lnTo>
                    <a:pt x="2915" y="444"/>
                  </a:lnTo>
                  <a:lnTo>
                    <a:pt x="2988" y="512"/>
                  </a:lnTo>
                  <a:lnTo>
                    <a:pt x="3056" y="585"/>
                  </a:lnTo>
                  <a:lnTo>
                    <a:pt x="3120" y="661"/>
                  </a:lnTo>
                  <a:lnTo>
                    <a:pt x="3179" y="739"/>
                  </a:lnTo>
                  <a:lnTo>
                    <a:pt x="3234" y="821"/>
                  </a:lnTo>
                  <a:lnTo>
                    <a:pt x="3284" y="905"/>
                  </a:lnTo>
                  <a:lnTo>
                    <a:pt x="3328" y="992"/>
                  </a:lnTo>
                  <a:lnTo>
                    <a:pt x="3367" y="1080"/>
                  </a:lnTo>
                  <a:lnTo>
                    <a:pt x="3402" y="1171"/>
                  </a:lnTo>
                  <a:lnTo>
                    <a:pt x="3432" y="1263"/>
                  </a:lnTo>
                  <a:lnTo>
                    <a:pt x="3457" y="1358"/>
                  </a:lnTo>
                  <a:lnTo>
                    <a:pt x="3476" y="1454"/>
                  </a:lnTo>
                  <a:lnTo>
                    <a:pt x="3489" y="1552"/>
                  </a:lnTo>
                  <a:lnTo>
                    <a:pt x="3497" y="1650"/>
                  </a:lnTo>
                  <a:lnTo>
                    <a:pt x="3500" y="1750"/>
                  </a:lnTo>
                  <a:lnTo>
                    <a:pt x="3497" y="1850"/>
                  </a:lnTo>
                  <a:lnTo>
                    <a:pt x="3489" y="1948"/>
                  </a:lnTo>
                  <a:lnTo>
                    <a:pt x="3476" y="2046"/>
                  </a:lnTo>
                  <a:lnTo>
                    <a:pt x="3457" y="2142"/>
                  </a:lnTo>
                  <a:lnTo>
                    <a:pt x="3432" y="2237"/>
                  </a:lnTo>
                  <a:lnTo>
                    <a:pt x="3402" y="2329"/>
                  </a:lnTo>
                  <a:lnTo>
                    <a:pt x="3367" y="2420"/>
                  </a:lnTo>
                  <a:lnTo>
                    <a:pt x="3328" y="2508"/>
                  </a:lnTo>
                  <a:lnTo>
                    <a:pt x="3284" y="2595"/>
                  </a:lnTo>
                  <a:lnTo>
                    <a:pt x="3234" y="2679"/>
                  </a:lnTo>
                  <a:lnTo>
                    <a:pt x="3179" y="2761"/>
                  </a:lnTo>
                  <a:lnTo>
                    <a:pt x="3120" y="2839"/>
                  </a:lnTo>
                  <a:lnTo>
                    <a:pt x="3056" y="2915"/>
                  </a:lnTo>
                  <a:lnTo>
                    <a:pt x="2988" y="2988"/>
                  </a:lnTo>
                  <a:lnTo>
                    <a:pt x="2915" y="3056"/>
                  </a:lnTo>
                  <a:lnTo>
                    <a:pt x="2839" y="3120"/>
                  </a:lnTo>
                  <a:lnTo>
                    <a:pt x="2761" y="3179"/>
                  </a:lnTo>
                  <a:lnTo>
                    <a:pt x="2679" y="3234"/>
                  </a:lnTo>
                  <a:lnTo>
                    <a:pt x="2595" y="3284"/>
                  </a:lnTo>
                  <a:lnTo>
                    <a:pt x="2508" y="3328"/>
                  </a:lnTo>
                  <a:lnTo>
                    <a:pt x="2420" y="3367"/>
                  </a:lnTo>
                  <a:lnTo>
                    <a:pt x="2329" y="3402"/>
                  </a:lnTo>
                  <a:lnTo>
                    <a:pt x="2237" y="3432"/>
                  </a:lnTo>
                  <a:lnTo>
                    <a:pt x="2142" y="3457"/>
                  </a:lnTo>
                  <a:lnTo>
                    <a:pt x="2046" y="3476"/>
                  </a:lnTo>
                  <a:lnTo>
                    <a:pt x="1948" y="3489"/>
                  </a:lnTo>
                  <a:lnTo>
                    <a:pt x="1850" y="3497"/>
                  </a:lnTo>
                  <a:lnTo>
                    <a:pt x="1750" y="3500"/>
                  </a:lnTo>
                  <a:lnTo>
                    <a:pt x="1650" y="3497"/>
                  </a:lnTo>
                  <a:lnTo>
                    <a:pt x="1552" y="3489"/>
                  </a:lnTo>
                  <a:lnTo>
                    <a:pt x="1454" y="3476"/>
                  </a:lnTo>
                  <a:lnTo>
                    <a:pt x="1358" y="3457"/>
                  </a:lnTo>
                  <a:lnTo>
                    <a:pt x="1263" y="3432"/>
                  </a:lnTo>
                  <a:lnTo>
                    <a:pt x="1171" y="3402"/>
                  </a:lnTo>
                  <a:lnTo>
                    <a:pt x="1080" y="3367"/>
                  </a:lnTo>
                  <a:lnTo>
                    <a:pt x="992" y="3328"/>
                  </a:lnTo>
                  <a:lnTo>
                    <a:pt x="905" y="3284"/>
                  </a:lnTo>
                  <a:lnTo>
                    <a:pt x="821" y="3234"/>
                  </a:lnTo>
                  <a:lnTo>
                    <a:pt x="739" y="3179"/>
                  </a:lnTo>
                  <a:lnTo>
                    <a:pt x="661" y="3120"/>
                  </a:lnTo>
                  <a:lnTo>
                    <a:pt x="585" y="3056"/>
                  </a:lnTo>
                  <a:lnTo>
                    <a:pt x="512" y="2988"/>
                  </a:lnTo>
                  <a:lnTo>
                    <a:pt x="444" y="2915"/>
                  </a:lnTo>
                  <a:lnTo>
                    <a:pt x="380" y="2839"/>
                  </a:lnTo>
                  <a:lnTo>
                    <a:pt x="321" y="2761"/>
                  </a:lnTo>
                  <a:lnTo>
                    <a:pt x="266" y="2679"/>
                  </a:lnTo>
                  <a:lnTo>
                    <a:pt x="216" y="2595"/>
                  </a:lnTo>
                  <a:lnTo>
                    <a:pt x="172" y="2508"/>
                  </a:lnTo>
                  <a:lnTo>
                    <a:pt x="133" y="2420"/>
                  </a:lnTo>
                  <a:lnTo>
                    <a:pt x="98" y="2329"/>
                  </a:lnTo>
                  <a:lnTo>
                    <a:pt x="68" y="2237"/>
                  </a:lnTo>
                  <a:lnTo>
                    <a:pt x="43" y="2142"/>
                  </a:lnTo>
                  <a:lnTo>
                    <a:pt x="24" y="2046"/>
                  </a:lnTo>
                  <a:lnTo>
                    <a:pt x="11" y="1948"/>
                  </a:lnTo>
                  <a:lnTo>
                    <a:pt x="3" y="1850"/>
                  </a:lnTo>
                  <a:lnTo>
                    <a:pt x="0" y="1750"/>
                  </a:lnTo>
                  <a:lnTo>
                    <a:pt x="3" y="1650"/>
                  </a:lnTo>
                  <a:lnTo>
                    <a:pt x="11" y="1552"/>
                  </a:lnTo>
                  <a:lnTo>
                    <a:pt x="24" y="1454"/>
                  </a:lnTo>
                  <a:lnTo>
                    <a:pt x="43" y="1358"/>
                  </a:lnTo>
                  <a:lnTo>
                    <a:pt x="68" y="1263"/>
                  </a:lnTo>
                  <a:lnTo>
                    <a:pt x="98" y="1171"/>
                  </a:lnTo>
                  <a:lnTo>
                    <a:pt x="133" y="1080"/>
                  </a:lnTo>
                  <a:lnTo>
                    <a:pt x="172" y="992"/>
                  </a:lnTo>
                  <a:lnTo>
                    <a:pt x="216" y="905"/>
                  </a:lnTo>
                  <a:lnTo>
                    <a:pt x="266" y="821"/>
                  </a:lnTo>
                  <a:lnTo>
                    <a:pt x="321" y="739"/>
                  </a:lnTo>
                  <a:lnTo>
                    <a:pt x="380" y="661"/>
                  </a:lnTo>
                  <a:lnTo>
                    <a:pt x="444" y="585"/>
                  </a:lnTo>
                  <a:lnTo>
                    <a:pt x="512" y="512"/>
                  </a:lnTo>
                  <a:lnTo>
                    <a:pt x="585" y="444"/>
                  </a:lnTo>
                  <a:lnTo>
                    <a:pt x="661" y="380"/>
                  </a:lnTo>
                  <a:lnTo>
                    <a:pt x="739" y="321"/>
                  </a:lnTo>
                  <a:lnTo>
                    <a:pt x="821" y="266"/>
                  </a:lnTo>
                  <a:lnTo>
                    <a:pt x="905" y="216"/>
                  </a:lnTo>
                  <a:lnTo>
                    <a:pt x="992" y="172"/>
                  </a:lnTo>
                  <a:lnTo>
                    <a:pt x="1080" y="133"/>
                  </a:lnTo>
                  <a:lnTo>
                    <a:pt x="1171" y="98"/>
                  </a:lnTo>
                  <a:lnTo>
                    <a:pt x="1263" y="68"/>
                  </a:lnTo>
                  <a:lnTo>
                    <a:pt x="1358" y="43"/>
                  </a:lnTo>
                  <a:lnTo>
                    <a:pt x="1454" y="24"/>
                  </a:lnTo>
                  <a:lnTo>
                    <a:pt x="1552" y="11"/>
                  </a:lnTo>
                  <a:lnTo>
                    <a:pt x="1650" y="3"/>
                  </a:lnTo>
                  <a:lnTo>
                    <a:pt x="1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553"/>
            <p:cNvSpPr>
              <a:spLocks noEditPoints="1"/>
            </p:cNvSpPr>
            <p:nvPr/>
          </p:nvSpPr>
          <p:spPr bwMode="auto">
            <a:xfrm>
              <a:off x="7372350" y="5153026"/>
              <a:ext cx="349250" cy="266700"/>
            </a:xfrm>
            <a:custGeom>
              <a:avLst/>
              <a:gdLst>
                <a:gd name="T0" fmla="*/ 1917 w 2194"/>
                <a:gd name="T1" fmla="*/ 144 h 1686"/>
                <a:gd name="T2" fmla="*/ 1877 w 2194"/>
                <a:gd name="T3" fmla="*/ 170 h 1686"/>
                <a:gd name="T4" fmla="*/ 785 w 2194"/>
                <a:gd name="T5" fmla="*/ 1257 h 1686"/>
                <a:gd name="T6" fmla="*/ 751 w 2194"/>
                <a:gd name="T7" fmla="*/ 1265 h 1686"/>
                <a:gd name="T8" fmla="*/ 718 w 2194"/>
                <a:gd name="T9" fmla="*/ 1257 h 1686"/>
                <a:gd name="T10" fmla="*/ 317 w 2194"/>
                <a:gd name="T11" fmla="*/ 859 h 1686"/>
                <a:gd name="T12" fmla="*/ 282 w 2194"/>
                <a:gd name="T13" fmla="*/ 837 h 1686"/>
                <a:gd name="T14" fmla="*/ 242 w 2194"/>
                <a:gd name="T15" fmla="*/ 829 h 1686"/>
                <a:gd name="T16" fmla="*/ 203 w 2194"/>
                <a:gd name="T17" fmla="*/ 837 h 1686"/>
                <a:gd name="T18" fmla="*/ 168 w 2194"/>
                <a:gd name="T19" fmla="*/ 859 h 1686"/>
                <a:gd name="T20" fmla="*/ 144 w 2194"/>
                <a:gd name="T21" fmla="*/ 899 h 1686"/>
                <a:gd name="T22" fmla="*/ 138 w 2194"/>
                <a:gd name="T23" fmla="*/ 945 h 1686"/>
                <a:gd name="T24" fmla="*/ 153 w 2194"/>
                <a:gd name="T25" fmla="*/ 989 h 1686"/>
                <a:gd name="T26" fmla="*/ 677 w 2194"/>
                <a:gd name="T27" fmla="*/ 1517 h 1686"/>
                <a:gd name="T28" fmla="*/ 711 w 2194"/>
                <a:gd name="T29" fmla="*/ 1539 h 1686"/>
                <a:gd name="T30" fmla="*/ 751 w 2194"/>
                <a:gd name="T31" fmla="*/ 1547 h 1686"/>
                <a:gd name="T32" fmla="*/ 792 w 2194"/>
                <a:gd name="T33" fmla="*/ 1539 h 1686"/>
                <a:gd name="T34" fmla="*/ 826 w 2194"/>
                <a:gd name="T35" fmla="*/ 1517 h 1686"/>
                <a:gd name="T36" fmla="*/ 2040 w 2194"/>
                <a:gd name="T37" fmla="*/ 298 h 1686"/>
                <a:gd name="T38" fmla="*/ 2055 w 2194"/>
                <a:gd name="T39" fmla="*/ 255 h 1686"/>
                <a:gd name="T40" fmla="*/ 2050 w 2194"/>
                <a:gd name="T41" fmla="*/ 209 h 1686"/>
                <a:gd name="T42" fmla="*/ 2024 w 2194"/>
                <a:gd name="T43" fmla="*/ 170 h 1686"/>
                <a:gd name="T44" fmla="*/ 1985 w 2194"/>
                <a:gd name="T45" fmla="*/ 144 h 1686"/>
                <a:gd name="T46" fmla="*/ 1939 w 2194"/>
                <a:gd name="T47" fmla="*/ 139 h 1686"/>
                <a:gd name="T48" fmla="*/ 1968 w 2194"/>
                <a:gd name="T49" fmla="*/ 0 h 1686"/>
                <a:gd name="T50" fmla="*/ 2035 w 2194"/>
                <a:gd name="T51" fmla="*/ 14 h 1686"/>
                <a:gd name="T52" fmla="*/ 2096 w 2194"/>
                <a:gd name="T53" fmla="*/ 47 h 1686"/>
                <a:gd name="T54" fmla="*/ 2147 w 2194"/>
                <a:gd name="T55" fmla="*/ 98 h 1686"/>
                <a:gd name="T56" fmla="*/ 2180 w 2194"/>
                <a:gd name="T57" fmla="*/ 159 h 1686"/>
                <a:gd name="T58" fmla="*/ 2194 w 2194"/>
                <a:gd name="T59" fmla="*/ 226 h 1686"/>
                <a:gd name="T60" fmla="*/ 2190 w 2194"/>
                <a:gd name="T61" fmla="*/ 294 h 1686"/>
                <a:gd name="T62" fmla="*/ 2165 w 2194"/>
                <a:gd name="T63" fmla="*/ 359 h 1686"/>
                <a:gd name="T64" fmla="*/ 2123 w 2194"/>
                <a:gd name="T65" fmla="*/ 416 h 1686"/>
                <a:gd name="T66" fmla="*/ 900 w 2194"/>
                <a:gd name="T67" fmla="*/ 1637 h 1686"/>
                <a:gd name="T68" fmla="*/ 845 w 2194"/>
                <a:gd name="T69" fmla="*/ 1668 h 1686"/>
                <a:gd name="T70" fmla="*/ 783 w 2194"/>
                <a:gd name="T71" fmla="*/ 1684 h 1686"/>
                <a:gd name="T72" fmla="*/ 720 w 2194"/>
                <a:gd name="T73" fmla="*/ 1684 h 1686"/>
                <a:gd name="T74" fmla="*/ 658 w 2194"/>
                <a:gd name="T75" fmla="*/ 1668 h 1686"/>
                <a:gd name="T76" fmla="*/ 603 w 2194"/>
                <a:gd name="T77" fmla="*/ 1637 h 1686"/>
                <a:gd name="T78" fmla="*/ 70 w 2194"/>
                <a:gd name="T79" fmla="*/ 1106 h 1686"/>
                <a:gd name="T80" fmla="*/ 27 w 2194"/>
                <a:gd name="T81" fmla="*/ 1049 h 1686"/>
                <a:gd name="T82" fmla="*/ 4 w 2194"/>
                <a:gd name="T83" fmla="*/ 984 h 1686"/>
                <a:gd name="T84" fmla="*/ 0 w 2194"/>
                <a:gd name="T85" fmla="*/ 916 h 1686"/>
                <a:gd name="T86" fmla="*/ 13 w 2194"/>
                <a:gd name="T87" fmla="*/ 850 h 1686"/>
                <a:gd name="T88" fmla="*/ 46 w 2194"/>
                <a:gd name="T89" fmla="*/ 788 h 1686"/>
                <a:gd name="T90" fmla="*/ 97 w 2194"/>
                <a:gd name="T91" fmla="*/ 737 h 1686"/>
                <a:gd name="T92" fmla="*/ 159 w 2194"/>
                <a:gd name="T93" fmla="*/ 704 h 1686"/>
                <a:gd name="T94" fmla="*/ 225 w 2194"/>
                <a:gd name="T95" fmla="*/ 690 h 1686"/>
                <a:gd name="T96" fmla="*/ 293 w 2194"/>
                <a:gd name="T97" fmla="*/ 695 h 1686"/>
                <a:gd name="T98" fmla="*/ 358 w 2194"/>
                <a:gd name="T99" fmla="*/ 718 h 1686"/>
                <a:gd name="T100" fmla="*/ 415 w 2194"/>
                <a:gd name="T101" fmla="*/ 760 h 1686"/>
                <a:gd name="T102" fmla="*/ 1778 w 2194"/>
                <a:gd name="T103" fmla="*/ 71 h 1686"/>
                <a:gd name="T104" fmla="*/ 1835 w 2194"/>
                <a:gd name="T105" fmla="*/ 29 h 1686"/>
                <a:gd name="T106" fmla="*/ 1900 w 2194"/>
                <a:gd name="T107" fmla="*/ 4 h 1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94" h="1686">
                  <a:moveTo>
                    <a:pt x="1939" y="139"/>
                  </a:moveTo>
                  <a:lnTo>
                    <a:pt x="1917" y="144"/>
                  </a:lnTo>
                  <a:lnTo>
                    <a:pt x="1896" y="155"/>
                  </a:lnTo>
                  <a:lnTo>
                    <a:pt x="1877" y="170"/>
                  </a:lnTo>
                  <a:lnTo>
                    <a:pt x="801" y="1245"/>
                  </a:lnTo>
                  <a:lnTo>
                    <a:pt x="785" y="1257"/>
                  </a:lnTo>
                  <a:lnTo>
                    <a:pt x="770" y="1263"/>
                  </a:lnTo>
                  <a:lnTo>
                    <a:pt x="751" y="1265"/>
                  </a:lnTo>
                  <a:lnTo>
                    <a:pt x="733" y="1263"/>
                  </a:lnTo>
                  <a:lnTo>
                    <a:pt x="718" y="1257"/>
                  </a:lnTo>
                  <a:lnTo>
                    <a:pt x="703" y="1245"/>
                  </a:lnTo>
                  <a:lnTo>
                    <a:pt x="317" y="859"/>
                  </a:lnTo>
                  <a:lnTo>
                    <a:pt x="300" y="846"/>
                  </a:lnTo>
                  <a:lnTo>
                    <a:pt x="282" y="837"/>
                  </a:lnTo>
                  <a:lnTo>
                    <a:pt x="263" y="830"/>
                  </a:lnTo>
                  <a:lnTo>
                    <a:pt x="242" y="829"/>
                  </a:lnTo>
                  <a:lnTo>
                    <a:pt x="222" y="830"/>
                  </a:lnTo>
                  <a:lnTo>
                    <a:pt x="203" y="837"/>
                  </a:lnTo>
                  <a:lnTo>
                    <a:pt x="185" y="846"/>
                  </a:lnTo>
                  <a:lnTo>
                    <a:pt x="168" y="859"/>
                  </a:lnTo>
                  <a:lnTo>
                    <a:pt x="153" y="878"/>
                  </a:lnTo>
                  <a:lnTo>
                    <a:pt x="144" y="899"/>
                  </a:lnTo>
                  <a:lnTo>
                    <a:pt x="138" y="922"/>
                  </a:lnTo>
                  <a:lnTo>
                    <a:pt x="138" y="945"/>
                  </a:lnTo>
                  <a:lnTo>
                    <a:pt x="144" y="967"/>
                  </a:lnTo>
                  <a:lnTo>
                    <a:pt x="153" y="989"/>
                  </a:lnTo>
                  <a:lnTo>
                    <a:pt x="168" y="1008"/>
                  </a:lnTo>
                  <a:lnTo>
                    <a:pt x="677" y="1517"/>
                  </a:lnTo>
                  <a:lnTo>
                    <a:pt x="693" y="1529"/>
                  </a:lnTo>
                  <a:lnTo>
                    <a:pt x="711" y="1539"/>
                  </a:lnTo>
                  <a:lnTo>
                    <a:pt x="731" y="1545"/>
                  </a:lnTo>
                  <a:lnTo>
                    <a:pt x="751" y="1547"/>
                  </a:lnTo>
                  <a:lnTo>
                    <a:pt x="772" y="1545"/>
                  </a:lnTo>
                  <a:lnTo>
                    <a:pt x="792" y="1539"/>
                  </a:lnTo>
                  <a:lnTo>
                    <a:pt x="810" y="1529"/>
                  </a:lnTo>
                  <a:lnTo>
                    <a:pt x="826" y="1517"/>
                  </a:lnTo>
                  <a:lnTo>
                    <a:pt x="2024" y="317"/>
                  </a:lnTo>
                  <a:lnTo>
                    <a:pt x="2040" y="298"/>
                  </a:lnTo>
                  <a:lnTo>
                    <a:pt x="2050" y="277"/>
                  </a:lnTo>
                  <a:lnTo>
                    <a:pt x="2055" y="255"/>
                  </a:lnTo>
                  <a:lnTo>
                    <a:pt x="2055" y="232"/>
                  </a:lnTo>
                  <a:lnTo>
                    <a:pt x="2050" y="209"/>
                  </a:lnTo>
                  <a:lnTo>
                    <a:pt x="2040" y="188"/>
                  </a:lnTo>
                  <a:lnTo>
                    <a:pt x="2024" y="170"/>
                  </a:lnTo>
                  <a:lnTo>
                    <a:pt x="2006" y="155"/>
                  </a:lnTo>
                  <a:lnTo>
                    <a:pt x="1985" y="144"/>
                  </a:lnTo>
                  <a:lnTo>
                    <a:pt x="1962" y="139"/>
                  </a:lnTo>
                  <a:lnTo>
                    <a:pt x="1939" y="139"/>
                  </a:lnTo>
                  <a:close/>
                  <a:moveTo>
                    <a:pt x="1934" y="0"/>
                  </a:moveTo>
                  <a:lnTo>
                    <a:pt x="1968" y="0"/>
                  </a:lnTo>
                  <a:lnTo>
                    <a:pt x="2002" y="4"/>
                  </a:lnTo>
                  <a:lnTo>
                    <a:pt x="2035" y="14"/>
                  </a:lnTo>
                  <a:lnTo>
                    <a:pt x="2067" y="29"/>
                  </a:lnTo>
                  <a:lnTo>
                    <a:pt x="2096" y="47"/>
                  </a:lnTo>
                  <a:lnTo>
                    <a:pt x="2123" y="71"/>
                  </a:lnTo>
                  <a:lnTo>
                    <a:pt x="2147" y="98"/>
                  </a:lnTo>
                  <a:lnTo>
                    <a:pt x="2165" y="128"/>
                  </a:lnTo>
                  <a:lnTo>
                    <a:pt x="2180" y="159"/>
                  </a:lnTo>
                  <a:lnTo>
                    <a:pt x="2190" y="192"/>
                  </a:lnTo>
                  <a:lnTo>
                    <a:pt x="2194" y="226"/>
                  </a:lnTo>
                  <a:lnTo>
                    <a:pt x="2194" y="260"/>
                  </a:lnTo>
                  <a:lnTo>
                    <a:pt x="2190" y="294"/>
                  </a:lnTo>
                  <a:lnTo>
                    <a:pt x="2180" y="327"/>
                  </a:lnTo>
                  <a:lnTo>
                    <a:pt x="2165" y="359"/>
                  </a:lnTo>
                  <a:lnTo>
                    <a:pt x="2147" y="388"/>
                  </a:lnTo>
                  <a:lnTo>
                    <a:pt x="2123" y="416"/>
                  </a:lnTo>
                  <a:lnTo>
                    <a:pt x="924" y="1615"/>
                  </a:lnTo>
                  <a:lnTo>
                    <a:pt x="900" y="1637"/>
                  </a:lnTo>
                  <a:lnTo>
                    <a:pt x="873" y="1655"/>
                  </a:lnTo>
                  <a:lnTo>
                    <a:pt x="845" y="1668"/>
                  </a:lnTo>
                  <a:lnTo>
                    <a:pt x="815" y="1678"/>
                  </a:lnTo>
                  <a:lnTo>
                    <a:pt x="783" y="1684"/>
                  </a:lnTo>
                  <a:lnTo>
                    <a:pt x="751" y="1686"/>
                  </a:lnTo>
                  <a:lnTo>
                    <a:pt x="720" y="1684"/>
                  </a:lnTo>
                  <a:lnTo>
                    <a:pt x="688" y="1678"/>
                  </a:lnTo>
                  <a:lnTo>
                    <a:pt x="658" y="1668"/>
                  </a:lnTo>
                  <a:lnTo>
                    <a:pt x="630" y="1655"/>
                  </a:lnTo>
                  <a:lnTo>
                    <a:pt x="603" y="1637"/>
                  </a:lnTo>
                  <a:lnTo>
                    <a:pt x="579" y="1615"/>
                  </a:lnTo>
                  <a:lnTo>
                    <a:pt x="70" y="1106"/>
                  </a:lnTo>
                  <a:lnTo>
                    <a:pt x="46" y="1079"/>
                  </a:lnTo>
                  <a:lnTo>
                    <a:pt x="27" y="1049"/>
                  </a:lnTo>
                  <a:lnTo>
                    <a:pt x="13" y="1017"/>
                  </a:lnTo>
                  <a:lnTo>
                    <a:pt x="4" y="984"/>
                  </a:lnTo>
                  <a:lnTo>
                    <a:pt x="0" y="950"/>
                  </a:lnTo>
                  <a:lnTo>
                    <a:pt x="0" y="916"/>
                  </a:lnTo>
                  <a:lnTo>
                    <a:pt x="4" y="882"/>
                  </a:lnTo>
                  <a:lnTo>
                    <a:pt x="13" y="850"/>
                  </a:lnTo>
                  <a:lnTo>
                    <a:pt x="27" y="818"/>
                  </a:lnTo>
                  <a:lnTo>
                    <a:pt x="46" y="788"/>
                  </a:lnTo>
                  <a:lnTo>
                    <a:pt x="70" y="760"/>
                  </a:lnTo>
                  <a:lnTo>
                    <a:pt x="97" y="737"/>
                  </a:lnTo>
                  <a:lnTo>
                    <a:pt x="127" y="718"/>
                  </a:lnTo>
                  <a:lnTo>
                    <a:pt x="159" y="704"/>
                  </a:lnTo>
                  <a:lnTo>
                    <a:pt x="191" y="695"/>
                  </a:lnTo>
                  <a:lnTo>
                    <a:pt x="225" y="690"/>
                  </a:lnTo>
                  <a:lnTo>
                    <a:pt x="259" y="690"/>
                  </a:lnTo>
                  <a:lnTo>
                    <a:pt x="293" y="695"/>
                  </a:lnTo>
                  <a:lnTo>
                    <a:pt x="326" y="704"/>
                  </a:lnTo>
                  <a:lnTo>
                    <a:pt x="358" y="718"/>
                  </a:lnTo>
                  <a:lnTo>
                    <a:pt x="388" y="737"/>
                  </a:lnTo>
                  <a:lnTo>
                    <a:pt x="415" y="760"/>
                  </a:lnTo>
                  <a:lnTo>
                    <a:pt x="751" y="1098"/>
                  </a:lnTo>
                  <a:lnTo>
                    <a:pt x="1778" y="71"/>
                  </a:lnTo>
                  <a:lnTo>
                    <a:pt x="1806" y="47"/>
                  </a:lnTo>
                  <a:lnTo>
                    <a:pt x="1835" y="29"/>
                  </a:lnTo>
                  <a:lnTo>
                    <a:pt x="1867" y="14"/>
                  </a:lnTo>
                  <a:lnTo>
                    <a:pt x="1900" y="4"/>
                  </a:lnTo>
                  <a:lnTo>
                    <a:pt x="19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554"/>
            <p:cNvSpPr>
              <a:spLocks/>
            </p:cNvSpPr>
            <p:nvPr/>
          </p:nvSpPr>
          <p:spPr bwMode="auto">
            <a:xfrm>
              <a:off x="7540625" y="5329238"/>
              <a:ext cx="242888" cy="193675"/>
            </a:xfrm>
            <a:custGeom>
              <a:avLst/>
              <a:gdLst>
                <a:gd name="T0" fmla="*/ 1480 w 1532"/>
                <a:gd name="T1" fmla="*/ 2 h 1220"/>
                <a:gd name="T2" fmla="*/ 1511 w 1532"/>
                <a:gd name="T3" fmla="*/ 19 h 1220"/>
                <a:gd name="T4" fmla="*/ 1529 w 1532"/>
                <a:gd name="T5" fmla="*/ 50 h 1220"/>
                <a:gd name="T6" fmla="*/ 1529 w 1532"/>
                <a:gd name="T7" fmla="*/ 86 h 1220"/>
                <a:gd name="T8" fmla="*/ 1473 w 1532"/>
                <a:gd name="T9" fmla="*/ 263 h 1220"/>
                <a:gd name="T10" fmla="*/ 1396 w 1532"/>
                <a:gd name="T11" fmla="*/ 429 h 1220"/>
                <a:gd name="T12" fmla="*/ 1301 w 1532"/>
                <a:gd name="T13" fmla="*/ 583 h 1220"/>
                <a:gd name="T14" fmla="*/ 1190 w 1532"/>
                <a:gd name="T15" fmla="*/ 722 h 1220"/>
                <a:gd name="T16" fmla="*/ 1063 w 1532"/>
                <a:gd name="T17" fmla="*/ 847 h 1220"/>
                <a:gd name="T18" fmla="*/ 923 w 1532"/>
                <a:gd name="T19" fmla="*/ 956 h 1220"/>
                <a:gd name="T20" fmla="*/ 770 w 1532"/>
                <a:gd name="T21" fmla="*/ 1048 h 1220"/>
                <a:gd name="T22" fmla="*/ 608 w 1532"/>
                <a:gd name="T23" fmla="*/ 1121 h 1220"/>
                <a:gd name="T24" fmla="*/ 435 w 1532"/>
                <a:gd name="T25" fmla="*/ 1176 h 1220"/>
                <a:gd name="T26" fmla="*/ 256 w 1532"/>
                <a:gd name="T27" fmla="*/ 1208 h 1220"/>
                <a:gd name="T28" fmla="*/ 70 w 1532"/>
                <a:gd name="T29" fmla="*/ 1220 h 1220"/>
                <a:gd name="T30" fmla="*/ 35 w 1532"/>
                <a:gd name="T31" fmla="*/ 1211 h 1220"/>
                <a:gd name="T32" fmla="*/ 10 w 1532"/>
                <a:gd name="T33" fmla="*/ 1185 h 1220"/>
                <a:gd name="T34" fmla="*/ 0 w 1532"/>
                <a:gd name="T35" fmla="*/ 1150 h 1220"/>
                <a:gd name="T36" fmla="*/ 10 w 1532"/>
                <a:gd name="T37" fmla="*/ 1115 h 1220"/>
                <a:gd name="T38" fmla="*/ 35 w 1532"/>
                <a:gd name="T39" fmla="*/ 1090 h 1220"/>
                <a:gd name="T40" fmla="*/ 70 w 1532"/>
                <a:gd name="T41" fmla="*/ 1080 h 1220"/>
                <a:gd name="T42" fmla="*/ 246 w 1532"/>
                <a:gd name="T43" fmla="*/ 1069 h 1220"/>
                <a:gd name="T44" fmla="*/ 417 w 1532"/>
                <a:gd name="T45" fmla="*/ 1037 h 1220"/>
                <a:gd name="T46" fmla="*/ 579 w 1532"/>
                <a:gd name="T47" fmla="*/ 982 h 1220"/>
                <a:gd name="T48" fmla="*/ 733 w 1532"/>
                <a:gd name="T49" fmla="*/ 909 h 1220"/>
                <a:gd name="T50" fmla="*/ 875 w 1532"/>
                <a:gd name="T51" fmla="*/ 819 h 1220"/>
                <a:gd name="T52" fmla="*/ 1005 w 1532"/>
                <a:gd name="T53" fmla="*/ 711 h 1220"/>
                <a:gd name="T54" fmla="*/ 1121 w 1532"/>
                <a:gd name="T55" fmla="*/ 588 h 1220"/>
                <a:gd name="T56" fmla="*/ 1222 w 1532"/>
                <a:gd name="T57" fmla="*/ 450 h 1220"/>
                <a:gd name="T58" fmla="*/ 1306 w 1532"/>
                <a:gd name="T59" fmla="*/ 299 h 1220"/>
                <a:gd name="T60" fmla="*/ 1369 w 1532"/>
                <a:gd name="T61" fmla="*/ 137 h 1220"/>
                <a:gd name="T62" fmla="*/ 1401 w 1532"/>
                <a:gd name="T63" fmla="*/ 35 h 1220"/>
                <a:gd name="T64" fmla="*/ 1427 w 1532"/>
                <a:gd name="T65" fmla="*/ 10 h 1220"/>
                <a:gd name="T66" fmla="*/ 1460 w 1532"/>
                <a:gd name="T67" fmla="*/ 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32" h="1220">
                  <a:moveTo>
                    <a:pt x="1460" y="0"/>
                  </a:moveTo>
                  <a:lnTo>
                    <a:pt x="1480" y="2"/>
                  </a:lnTo>
                  <a:lnTo>
                    <a:pt x="1497" y="9"/>
                  </a:lnTo>
                  <a:lnTo>
                    <a:pt x="1511" y="19"/>
                  </a:lnTo>
                  <a:lnTo>
                    <a:pt x="1522" y="34"/>
                  </a:lnTo>
                  <a:lnTo>
                    <a:pt x="1529" y="50"/>
                  </a:lnTo>
                  <a:lnTo>
                    <a:pt x="1532" y="68"/>
                  </a:lnTo>
                  <a:lnTo>
                    <a:pt x="1529" y="86"/>
                  </a:lnTo>
                  <a:lnTo>
                    <a:pt x="1504" y="176"/>
                  </a:lnTo>
                  <a:lnTo>
                    <a:pt x="1473" y="263"/>
                  </a:lnTo>
                  <a:lnTo>
                    <a:pt x="1437" y="348"/>
                  </a:lnTo>
                  <a:lnTo>
                    <a:pt x="1396" y="429"/>
                  </a:lnTo>
                  <a:lnTo>
                    <a:pt x="1351" y="507"/>
                  </a:lnTo>
                  <a:lnTo>
                    <a:pt x="1301" y="583"/>
                  </a:lnTo>
                  <a:lnTo>
                    <a:pt x="1247" y="654"/>
                  </a:lnTo>
                  <a:lnTo>
                    <a:pt x="1190" y="722"/>
                  </a:lnTo>
                  <a:lnTo>
                    <a:pt x="1128" y="786"/>
                  </a:lnTo>
                  <a:lnTo>
                    <a:pt x="1063" y="847"/>
                  </a:lnTo>
                  <a:lnTo>
                    <a:pt x="995" y="904"/>
                  </a:lnTo>
                  <a:lnTo>
                    <a:pt x="923" y="956"/>
                  </a:lnTo>
                  <a:lnTo>
                    <a:pt x="847" y="1004"/>
                  </a:lnTo>
                  <a:lnTo>
                    <a:pt x="770" y="1048"/>
                  </a:lnTo>
                  <a:lnTo>
                    <a:pt x="690" y="1087"/>
                  </a:lnTo>
                  <a:lnTo>
                    <a:pt x="608" y="1121"/>
                  </a:lnTo>
                  <a:lnTo>
                    <a:pt x="522" y="1151"/>
                  </a:lnTo>
                  <a:lnTo>
                    <a:pt x="435" y="1176"/>
                  </a:lnTo>
                  <a:lnTo>
                    <a:pt x="346" y="1195"/>
                  </a:lnTo>
                  <a:lnTo>
                    <a:pt x="256" y="1208"/>
                  </a:lnTo>
                  <a:lnTo>
                    <a:pt x="163" y="1217"/>
                  </a:lnTo>
                  <a:lnTo>
                    <a:pt x="70" y="1220"/>
                  </a:lnTo>
                  <a:lnTo>
                    <a:pt x="52" y="1218"/>
                  </a:lnTo>
                  <a:lnTo>
                    <a:pt x="35" y="1211"/>
                  </a:lnTo>
                  <a:lnTo>
                    <a:pt x="21" y="1200"/>
                  </a:lnTo>
                  <a:lnTo>
                    <a:pt x="10" y="1185"/>
                  </a:lnTo>
                  <a:lnTo>
                    <a:pt x="3" y="1169"/>
                  </a:lnTo>
                  <a:lnTo>
                    <a:pt x="0" y="1150"/>
                  </a:lnTo>
                  <a:lnTo>
                    <a:pt x="3" y="1132"/>
                  </a:lnTo>
                  <a:lnTo>
                    <a:pt x="10" y="1115"/>
                  </a:lnTo>
                  <a:lnTo>
                    <a:pt x="21" y="1101"/>
                  </a:lnTo>
                  <a:lnTo>
                    <a:pt x="35" y="1090"/>
                  </a:lnTo>
                  <a:lnTo>
                    <a:pt x="52" y="1083"/>
                  </a:lnTo>
                  <a:lnTo>
                    <a:pt x="70" y="1080"/>
                  </a:lnTo>
                  <a:lnTo>
                    <a:pt x="159" y="1078"/>
                  </a:lnTo>
                  <a:lnTo>
                    <a:pt x="246" y="1069"/>
                  </a:lnTo>
                  <a:lnTo>
                    <a:pt x="332" y="1056"/>
                  </a:lnTo>
                  <a:lnTo>
                    <a:pt x="417" y="1037"/>
                  </a:lnTo>
                  <a:lnTo>
                    <a:pt x="498" y="1012"/>
                  </a:lnTo>
                  <a:lnTo>
                    <a:pt x="579" y="982"/>
                  </a:lnTo>
                  <a:lnTo>
                    <a:pt x="658" y="949"/>
                  </a:lnTo>
                  <a:lnTo>
                    <a:pt x="733" y="909"/>
                  </a:lnTo>
                  <a:lnTo>
                    <a:pt x="805" y="867"/>
                  </a:lnTo>
                  <a:lnTo>
                    <a:pt x="875" y="819"/>
                  </a:lnTo>
                  <a:lnTo>
                    <a:pt x="942" y="767"/>
                  </a:lnTo>
                  <a:lnTo>
                    <a:pt x="1005" y="711"/>
                  </a:lnTo>
                  <a:lnTo>
                    <a:pt x="1065" y="652"/>
                  </a:lnTo>
                  <a:lnTo>
                    <a:pt x="1121" y="588"/>
                  </a:lnTo>
                  <a:lnTo>
                    <a:pt x="1174" y="521"/>
                  </a:lnTo>
                  <a:lnTo>
                    <a:pt x="1222" y="450"/>
                  </a:lnTo>
                  <a:lnTo>
                    <a:pt x="1266" y="377"/>
                  </a:lnTo>
                  <a:lnTo>
                    <a:pt x="1306" y="299"/>
                  </a:lnTo>
                  <a:lnTo>
                    <a:pt x="1340" y="220"/>
                  </a:lnTo>
                  <a:lnTo>
                    <a:pt x="1369" y="137"/>
                  </a:lnTo>
                  <a:lnTo>
                    <a:pt x="1395" y="52"/>
                  </a:lnTo>
                  <a:lnTo>
                    <a:pt x="1401" y="35"/>
                  </a:lnTo>
                  <a:lnTo>
                    <a:pt x="1413" y="21"/>
                  </a:lnTo>
                  <a:lnTo>
                    <a:pt x="1427" y="10"/>
                  </a:lnTo>
                  <a:lnTo>
                    <a:pt x="1442" y="2"/>
                  </a:lnTo>
                  <a:lnTo>
                    <a:pt x="14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555"/>
            <p:cNvSpPr>
              <a:spLocks/>
            </p:cNvSpPr>
            <p:nvPr/>
          </p:nvSpPr>
          <p:spPr bwMode="auto">
            <a:xfrm>
              <a:off x="7769225" y="5272088"/>
              <a:ext cx="22225" cy="31750"/>
            </a:xfrm>
            <a:custGeom>
              <a:avLst/>
              <a:gdLst>
                <a:gd name="T0" fmla="*/ 71 w 141"/>
                <a:gd name="T1" fmla="*/ 0 h 203"/>
                <a:gd name="T2" fmla="*/ 90 w 141"/>
                <a:gd name="T3" fmla="*/ 3 h 203"/>
                <a:gd name="T4" fmla="*/ 106 w 141"/>
                <a:gd name="T5" fmla="*/ 10 h 203"/>
                <a:gd name="T6" fmla="*/ 121 w 141"/>
                <a:gd name="T7" fmla="*/ 21 h 203"/>
                <a:gd name="T8" fmla="*/ 132 w 141"/>
                <a:gd name="T9" fmla="*/ 35 h 203"/>
                <a:gd name="T10" fmla="*/ 139 w 141"/>
                <a:gd name="T11" fmla="*/ 52 h 203"/>
                <a:gd name="T12" fmla="*/ 141 w 141"/>
                <a:gd name="T13" fmla="*/ 70 h 203"/>
                <a:gd name="T14" fmla="*/ 140 w 141"/>
                <a:gd name="T15" fmla="*/ 136 h 203"/>
                <a:gd name="T16" fmla="*/ 137 w 141"/>
                <a:gd name="T17" fmla="*/ 154 h 203"/>
                <a:gd name="T18" fmla="*/ 129 w 141"/>
                <a:gd name="T19" fmla="*/ 170 h 203"/>
                <a:gd name="T20" fmla="*/ 118 w 141"/>
                <a:gd name="T21" fmla="*/ 183 h 203"/>
                <a:gd name="T22" fmla="*/ 104 w 141"/>
                <a:gd name="T23" fmla="*/ 193 h 203"/>
                <a:gd name="T24" fmla="*/ 88 w 141"/>
                <a:gd name="T25" fmla="*/ 200 h 203"/>
                <a:gd name="T26" fmla="*/ 70 w 141"/>
                <a:gd name="T27" fmla="*/ 203 h 203"/>
                <a:gd name="T28" fmla="*/ 67 w 141"/>
                <a:gd name="T29" fmla="*/ 203 h 203"/>
                <a:gd name="T30" fmla="*/ 49 w 141"/>
                <a:gd name="T31" fmla="*/ 199 h 203"/>
                <a:gd name="T32" fmla="*/ 32 w 141"/>
                <a:gd name="T33" fmla="*/ 191 h 203"/>
                <a:gd name="T34" fmla="*/ 18 w 141"/>
                <a:gd name="T35" fmla="*/ 180 h 203"/>
                <a:gd name="T36" fmla="*/ 8 w 141"/>
                <a:gd name="T37" fmla="*/ 165 h 203"/>
                <a:gd name="T38" fmla="*/ 2 w 141"/>
                <a:gd name="T39" fmla="*/ 148 h 203"/>
                <a:gd name="T40" fmla="*/ 0 w 141"/>
                <a:gd name="T41" fmla="*/ 129 h 203"/>
                <a:gd name="T42" fmla="*/ 1 w 141"/>
                <a:gd name="T43" fmla="*/ 70 h 203"/>
                <a:gd name="T44" fmla="*/ 4 w 141"/>
                <a:gd name="T45" fmla="*/ 52 h 203"/>
                <a:gd name="T46" fmla="*/ 11 w 141"/>
                <a:gd name="T47" fmla="*/ 35 h 203"/>
                <a:gd name="T48" fmla="*/ 22 w 141"/>
                <a:gd name="T49" fmla="*/ 21 h 203"/>
                <a:gd name="T50" fmla="*/ 36 w 141"/>
                <a:gd name="T51" fmla="*/ 10 h 203"/>
                <a:gd name="T52" fmla="*/ 53 w 141"/>
                <a:gd name="T53" fmla="*/ 3 h 203"/>
                <a:gd name="T54" fmla="*/ 71 w 141"/>
                <a:gd name="T5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1" h="203">
                  <a:moveTo>
                    <a:pt x="71" y="0"/>
                  </a:moveTo>
                  <a:lnTo>
                    <a:pt x="90" y="3"/>
                  </a:lnTo>
                  <a:lnTo>
                    <a:pt x="106" y="10"/>
                  </a:lnTo>
                  <a:lnTo>
                    <a:pt x="121" y="21"/>
                  </a:lnTo>
                  <a:lnTo>
                    <a:pt x="132" y="35"/>
                  </a:lnTo>
                  <a:lnTo>
                    <a:pt x="139" y="52"/>
                  </a:lnTo>
                  <a:lnTo>
                    <a:pt x="141" y="70"/>
                  </a:lnTo>
                  <a:lnTo>
                    <a:pt x="140" y="136"/>
                  </a:lnTo>
                  <a:lnTo>
                    <a:pt x="137" y="154"/>
                  </a:lnTo>
                  <a:lnTo>
                    <a:pt x="129" y="170"/>
                  </a:lnTo>
                  <a:lnTo>
                    <a:pt x="118" y="183"/>
                  </a:lnTo>
                  <a:lnTo>
                    <a:pt x="104" y="193"/>
                  </a:lnTo>
                  <a:lnTo>
                    <a:pt x="88" y="200"/>
                  </a:lnTo>
                  <a:lnTo>
                    <a:pt x="70" y="203"/>
                  </a:lnTo>
                  <a:lnTo>
                    <a:pt x="67" y="203"/>
                  </a:lnTo>
                  <a:lnTo>
                    <a:pt x="49" y="199"/>
                  </a:lnTo>
                  <a:lnTo>
                    <a:pt x="32" y="191"/>
                  </a:lnTo>
                  <a:lnTo>
                    <a:pt x="18" y="180"/>
                  </a:lnTo>
                  <a:lnTo>
                    <a:pt x="8" y="165"/>
                  </a:lnTo>
                  <a:lnTo>
                    <a:pt x="2" y="148"/>
                  </a:lnTo>
                  <a:lnTo>
                    <a:pt x="0" y="129"/>
                  </a:lnTo>
                  <a:lnTo>
                    <a:pt x="1" y="70"/>
                  </a:lnTo>
                  <a:lnTo>
                    <a:pt x="4" y="52"/>
                  </a:lnTo>
                  <a:lnTo>
                    <a:pt x="11" y="35"/>
                  </a:lnTo>
                  <a:lnTo>
                    <a:pt x="22" y="21"/>
                  </a:lnTo>
                  <a:lnTo>
                    <a:pt x="36" y="10"/>
                  </a:lnTo>
                  <a:lnTo>
                    <a:pt x="53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1" name="Group 1241"/>
          <p:cNvGrpSpPr/>
          <p:nvPr/>
        </p:nvGrpSpPr>
        <p:grpSpPr>
          <a:xfrm>
            <a:off x="9449399" y="3659433"/>
            <a:ext cx="555625" cy="468313"/>
            <a:chOff x="6227763" y="5048250"/>
            <a:chExt cx="555625" cy="468313"/>
          </a:xfrm>
          <a:solidFill>
            <a:srgbClr val="000000"/>
          </a:solidFill>
        </p:grpSpPr>
        <p:sp>
          <p:nvSpPr>
            <p:cNvPr id="212" name="Freeform 560"/>
            <p:cNvSpPr>
              <a:spLocks noEditPoints="1"/>
            </p:cNvSpPr>
            <p:nvPr/>
          </p:nvSpPr>
          <p:spPr bwMode="auto">
            <a:xfrm>
              <a:off x="6227763" y="5048250"/>
              <a:ext cx="555625" cy="468313"/>
            </a:xfrm>
            <a:custGeom>
              <a:avLst/>
              <a:gdLst>
                <a:gd name="T0" fmla="*/ 181 w 3500"/>
                <a:gd name="T1" fmla="*/ 1254 h 2948"/>
                <a:gd name="T2" fmla="*/ 142 w 3500"/>
                <a:gd name="T3" fmla="*/ 1305 h 2948"/>
                <a:gd name="T4" fmla="*/ 142 w 3500"/>
                <a:gd name="T5" fmla="*/ 2747 h 2948"/>
                <a:gd name="T6" fmla="*/ 181 w 3500"/>
                <a:gd name="T7" fmla="*/ 2798 h 2948"/>
                <a:gd name="T8" fmla="*/ 3254 w 3500"/>
                <a:gd name="T9" fmla="*/ 2809 h 2948"/>
                <a:gd name="T10" fmla="*/ 3314 w 3500"/>
                <a:gd name="T11" fmla="*/ 2784 h 2948"/>
                <a:gd name="T12" fmla="*/ 3340 w 3500"/>
                <a:gd name="T13" fmla="*/ 2723 h 2948"/>
                <a:gd name="T14" fmla="*/ 3328 w 3500"/>
                <a:gd name="T15" fmla="*/ 1284 h 2948"/>
                <a:gd name="T16" fmla="*/ 3277 w 3500"/>
                <a:gd name="T17" fmla="*/ 1245 h 2948"/>
                <a:gd name="T18" fmla="*/ 1762 w 3500"/>
                <a:gd name="T19" fmla="*/ 2080 h 2948"/>
                <a:gd name="T20" fmla="*/ 1366 w 3500"/>
                <a:gd name="T21" fmla="*/ 2220 h 2948"/>
                <a:gd name="T22" fmla="*/ 1327 w 3500"/>
                <a:gd name="T23" fmla="*/ 2221 h 2948"/>
                <a:gd name="T24" fmla="*/ 1283 w 3500"/>
                <a:gd name="T25" fmla="*/ 2187 h 2948"/>
                <a:gd name="T26" fmla="*/ 1278 w 3500"/>
                <a:gd name="T27" fmla="*/ 2132 h 2948"/>
                <a:gd name="T28" fmla="*/ 1418 w 3500"/>
                <a:gd name="T29" fmla="*/ 1737 h 2948"/>
                <a:gd name="T30" fmla="*/ 2922 w 3500"/>
                <a:gd name="T31" fmla="*/ 431 h 2948"/>
                <a:gd name="T32" fmla="*/ 1675 w 3500"/>
                <a:gd name="T33" fmla="*/ 1970 h 2948"/>
                <a:gd name="T34" fmla="*/ 3243 w 3500"/>
                <a:gd name="T35" fmla="*/ 140 h 2948"/>
                <a:gd name="T36" fmla="*/ 3199 w 3500"/>
                <a:gd name="T37" fmla="*/ 155 h 2948"/>
                <a:gd name="T38" fmla="*/ 3167 w 3500"/>
                <a:gd name="T39" fmla="*/ 479 h 2948"/>
                <a:gd name="T40" fmla="*/ 3359 w 3500"/>
                <a:gd name="T41" fmla="*/ 278 h 2948"/>
                <a:gd name="T42" fmla="*/ 3354 w 3500"/>
                <a:gd name="T43" fmla="*/ 239 h 2948"/>
                <a:gd name="T44" fmla="*/ 3258 w 3500"/>
                <a:gd name="T45" fmla="*/ 145 h 2948"/>
                <a:gd name="T46" fmla="*/ 3236 w 3500"/>
                <a:gd name="T47" fmla="*/ 0 h 2948"/>
                <a:gd name="T48" fmla="*/ 3321 w 3500"/>
                <a:gd name="T49" fmla="*/ 20 h 2948"/>
                <a:gd name="T50" fmla="*/ 3444 w 3500"/>
                <a:gd name="T51" fmla="*/ 129 h 2948"/>
                <a:gd name="T52" fmla="*/ 3490 w 3500"/>
                <a:gd name="T53" fmla="*/ 206 h 2948"/>
                <a:gd name="T54" fmla="*/ 3498 w 3500"/>
                <a:gd name="T55" fmla="*/ 295 h 2948"/>
                <a:gd name="T56" fmla="*/ 3464 w 3500"/>
                <a:gd name="T57" fmla="*/ 376 h 2948"/>
                <a:gd name="T58" fmla="*/ 3254 w 3500"/>
                <a:gd name="T59" fmla="*/ 1103 h 2948"/>
                <a:gd name="T60" fmla="*/ 3358 w 3500"/>
                <a:gd name="T61" fmla="*/ 1129 h 2948"/>
                <a:gd name="T62" fmla="*/ 3435 w 3500"/>
                <a:gd name="T63" fmla="*/ 1195 h 2948"/>
                <a:gd name="T64" fmla="*/ 3476 w 3500"/>
                <a:gd name="T65" fmla="*/ 1291 h 2948"/>
                <a:gd name="T66" fmla="*/ 3476 w 3500"/>
                <a:gd name="T67" fmla="*/ 2760 h 2948"/>
                <a:gd name="T68" fmla="*/ 3435 w 3500"/>
                <a:gd name="T69" fmla="*/ 2856 h 2948"/>
                <a:gd name="T70" fmla="*/ 3358 w 3500"/>
                <a:gd name="T71" fmla="*/ 2924 h 2948"/>
                <a:gd name="T72" fmla="*/ 3254 w 3500"/>
                <a:gd name="T73" fmla="*/ 2948 h 2948"/>
                <a:gd name="T74" fmla="*/ 154 w 3500"/>
                <a:gd name="T75" fmla="*/ 2936 h 2948"/>
                <a:gd name="T76" fmla="*/ 66 w 3500"/>
                <a:gd name="T77" fmla="*/ 2882 h 2948"/>
                <a:gd name="T78" fmla="*/ 12 w 3500"/>
                <a:gd name="T79" fmla="*/ 2794 h 2948"/>
                <a:gd name="T80" fmla="*/ 0 w 3500"/>
                <a:gd name="T81" fmla="*/ 1328 h 2948"/>
                <a:gd name="T82" fmla="*/ 25 w 3500"/>
                <a:gd name="T83" fmla="*/ 1224 h 2948"/>
                <a:gd name="T84" fmla="*/ 92 w 3500"/>
                <a:gd name="T85" fmla="*/ 1147 h 2948"/>
                <a:gd name="T86" fmla="*/ 188 w 3500"/>
                <a:gd name="T87" fmla="*/ 1106 h 2948"/>
                <a:gd name="T88" fmla="*/ 3100 w 3500"/>
                <a:gd name="T89" fmla="*/ 56 h 2948"/>
                <a:gd name="T90" fmla="*/ 3178 w 3500"/>
                <a:gd name="T91" fmla="*/ 10 h 2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00" h="2948">
                  <a:moveTo>
                    <a:pt x="225" y="1242"/>
                  </a:moveTo>
                  <a:lnTo>
                    <a:pt x="202" y="1245"/>
                  </a:lnTo>
                  <a:lnTo>
                    <a:pt x="181" y="1254"/>
                  </a:lnTo>
                  <a:lnTo>
                    <a:pt x="164" y="1267"/>
                  </a:lnTo>
                  <a:lnTo>
                    <a:pt x="151" y="1284"/>
                  </a:lnTo>
                  <a:lnTo>
                    <a:pt x="142" y="1305"/>
                  </a:lnTo>
                  <a:lnTo>
                    <a:pt x="139" y="1328"/>
                  </a:lnTo>
                  <a:lnTo>
                    <a:pt x="139" y="2723"/>
                  </a:lnTo>
                  <a:lnTo>
                    <a:pt x="142" y="2747"/>
                  </a:lnTo>
                  <a:lnTo>
                    <a:pt x="151" y="2767"/>
                  </a:lnTo>
                  <a:lnTo>
                    <a:pt x="164" y="2784"/>
                  </a:lnTo>
                  <a:lnTo>
                    <a:pt x="181" y="2798"/>
                  </a:lnTo>
                  <a:lnTo>
                    <a:pt x="202" y="2806"/>
                  </a:lnTo>
                  <a:lnTo>
                    <a:pt x="225" y="2809"/>
                  </a:lnTo>
                  <a:lnTo>
                    <a:pt x="3254" y="2809"/>
                  </a:lnTo>
                  <a:lnTo>
                    <a:pt x="3277" y="2806"/>
                  </a:lnTo>
                  <a:lnTo>
                    <a:pt x="3297" y="2798"/>
                  </a:lnTo>
                  <a:lnTo>
                    <a:pt x="3314" y="2784"/>
                  </a:lnTo>
                  <a:lnTo>
                    <a:pt x="3328" y="2767"/>
                  </a:lnTo>
                  <a:lnTo>
                    <a:pt x="3337" y="2747"/>
                  </a:lnTo>
                  <a:lnTo>
                    <a:pt x="3340" y="2723"/>
                  </a:lnTo>
                  <a:lnTo>
                    <a:pt x="3340" y="1328"/>
                  </a:lnTo>
                  <a:lnTo>
                    <a:pt x="3337" y="1305"/>
                  </a:lnTo>
                  <a:lnTo>
                    <a:pt x="3328" y="1284"/>
                  </a:lnTo>
                  <a:lnTo>
                    <a:pt x="3314" y="1267"/>
                  </a:lnTo>
                  <a:lnTo>
                    <a:pt x="3297" y="1254"/>
                  </a:lnTo>
                  <a:lnTo>
                    <a:pt x="3277" y="1245"/>
                  </a:lnTo>
                  <a:lnTo>
                    <a:pt x="3254" y="1242"/>
                  </a:lnTo>
                  <a:lnTo>
                    <a:pt x="2601" y="1242"/>
                  </a:lnTo>
                  <a:lnTo>
                    <a:pt x="1762" y="2080"/>
                  </a:lnTo>
                  <a:lnTo>
                    <a:pt x="1749" y="2091"/>
                  </a:lnTo>
                  <a:lnTo>
                    <a:pt x="1734" y="2097"/>
                  </a:lnTo>
                  <a:lnTo>
                    <a:pt x="1366" y="2220"/>
                  </a:lnTo>
                  <a:lnTo>
                    <a:pt x="1355" y="2222"/>
                  </a:lnTo>
                  <a:lnTo>
                    <a:pt x="1345" y="2223"/>
                  </a:lnTo>
                  <a:lnTo>
                    <a:pt x="1327" y="2221"/>
                  </a:lnTo>
                  <a:lnTo>
                    <a:pt x="1310" y="2214"/>
                  </a:lnTo>
                  <a:lnTo>
                    <a:pt x="1295" y="2203"/>
                  </a:lnTo>
                  <a:lnTo>
                    <a:pt x="1283" y="2187"/>
                  </a:lnTo>
                  <a:lnTo>
                    <a:pt x="1277" y="2169"/>
                  </a:lnTo>
                  <a:lnTo>
                    <a:pt x="1275" y="2151"/>
                  </a:lnTo>
                  <a:lnTo>
                    <a:pt x="1278" y="2132"/>
                  </a:lnTo>
                  <a:lnTo>
                    <a:pt x="1401" y="1764"/>
                  </a:lnTo>
                  <a:lnTo>
                    <a:pt x="1407" y="1750"/>
                  </a:lnTo>
                  <a:lnTo>
                    <a:pt x="1418" y="1737"/>
                  </a:lnTo>
                  <a:lnTo>
                    <a:pt x="1913" y="1242"/>
                  </a:lnTo>
                  <a:lnTo>
                    <a:pt x="225" y="1242"/>
                  </a:lnTo>
                  <a:close/>
                  <a:moveTo>
                    <a:pt x="2922" y="431"/>
                  </a:moveTo>
                  <a:lnTo>
                    <a:pt x="1528" y="1824"/>
                  </a:lnTo>
                  <a:lnTo>
                    <a:pt x="1455" y="2043"/>
                  </a:lnTo>
                  <a:lnTo>
                    <a:pt x="1675" y="1970"/>
                  </a:lnTo>
                  <a:lnTo>
                    <a:pt x="3068" y="578"/>
                  </a:lnTo>
                  <a:lnTo>
                    <a:pt x="2922" y="431"/>
                  </a:lnTo>
                  <a:close/>
                  <a:moveTo>
                    <a:pt x="3243" y="140"/>
                  </a:moveTo>
                  <a:lnTo>
                    <a:pt x="3227" y="140"/>
                  </a:lnTo>
                  <a:lnTo>
                    <a:pt x="3213" y="145"/>
                  </a:lnTo>
                  <a:lnTo>
                    <a:pt x="3199" y="155"/>
                  </a:lnTo>
                  <a:lnTo>
                    <a:pt x="3021" y="333"/>
                  </a:lnTo>
                  <a:lnTo>
                    <a:pt x="3042" y="354"/>
                  </a:lnTo>
                  <a:lnTo>
                    <a:pt x="3167" y="479"/>
                  </a:lnTo>
                  <a:lnTo>
                    <a:pt x="3345" y="301"/>
                  </a:lnTo>
                  <a:lnTo>
                    <a:pt x="3354" y="290"/>
                  </a:lnTo>
                  <a:lnTo>
                    <a:pt x="3359" y="278"/>
                  </a:lnTo>
                  <a:lnTo>
                    <a:pt x="3361" y="264"/>
                  </a:lnTo>
                  <a:lnTo>
                    <a:pt x="3359" y="251"/>
                  </a:lnTo>
                  <a:lnTo>
                    <a:pt x="3354" y="239"/>
                  </a:lnTo>
                  <a:lnTo>
                    <a:pt x="3345" y="228"/>
                  </a:lnTo>
                  <a:lnTo>
                    <a:pt x="3272" y="155"/>
                  </a:lnTo>
                  <a:lnTo>
                    <a:pt x="3258" y="145"/>
                  </a:lnTo>
                  <a:lnTo>
                    <a:pt x="3243" y="140"/>
                  </a:lnTo>
                  <a:close/>
                  <a:moveTo>
                    <a:pt x="3236" y="0"/>
                  </a:moveTo>
                  <a:lnTo>
                    <a:pt x="3236" y="0"/>
                  </a:lnTo>
                  <a:lnTo>
                    <a:pt x="3265" y="2"/>
                  </a:lnTo>
                  <a:lnTo>
                    <a:pt x="3293" y="10"/>
                  </a:lnTo>
                  <a:lnTo>
                    <a:pt x="3321" y="20"/>
                  </a:lnTo>
                  <a:lnTo>
                    <a:pt x="3347" y="36"/>
                  </a:lnTo>
                  <a:lnTo>
                    <a:pt x="3371" y="56"/>
                  </a:lnTo>
                  <a:lnTo>
                    <a:pt x="3444" y="129"/>
                  </a:lnTo>
                  <a:lnTo>
                    <a:pt x="3464" y="153"/>
                  </a:lnTo>
                  <a:lnTo>
                    <a:pt x="3480" y="178"/>
                  </a:lnTo>
                  <a:lnTo>
                    <a:pt x="3490" y="206"/>
                  </a:lnTo>
                  <a:lnTo>
                    <a:pt x="3498" y="234"/>
                  </a:lnTo>
                  <a:lnTo>
                    <a:pt x="3500" y="264"/>
                  </a:lnTo>
                  <a:lnTo>
                    <a:pt x="3498" y="295"/>
                  </a:lnTo>
                  <a:lnTo>
                    <a:pt x="3490" y="323"/>
                  </a:lnTo>
                  <a:lnTo>
                    <a:pt x="3480" y="351"/>
                  </a:lnTo>
                  <a:lnTo>
                    <a:pt x="3464" y="376"/>
                  </a:lnTo>
                  <a:lnTo>
                    <a:pt x="3444" y="400"/>
                  </a:lnTo>
                  <a:lnTo>
                    <a:pt x="2740" y="1103"/>
                  </a:lnTo>
                  <a:lnTo>
                    <a:pt x="3254" y="1103"/>
                  </a:lnTo>
                  <a:lnTo>
                    <a:pt x="3291" y="1106"/>
                  </a:lnTo>
                  <a:lnTo>
                    <a:pt x="3325" y="1115"/>
                  </a:lnTo>
                  <a:lnTo>
                    <a:pt x="3358" y="1129"/>
                  </a:lnTo>
                  <a:lnTo>
                    <a:pt x="3387" y="1147"/>
                  </a:lnTo>
                  <a:lnTo>
                    <a:pt x="3413" y="1169"/>
                  </a:lnTo>
                  <a:lnTo>
                    <a:pt x="3435" y="1195"/>
                  </a:lnTo>
                  <a:lnTo>
                    <a:pt x="3453" y="1224"/>
                  </a:lnTo>
                  <a:lnTo>
                    <a:pt x="3467" y="1257"/>
                  </a:lnTo>
                  <a:lnTo>
                    <a:pt x="3476" y="1291"/>
                  </a:lnTo>
                  <a:lnTo>
                    <a:pt x="3479" y="1328"/>
                  </a:lnTo>
                  <a:lnTo>
                    <a:pt x="3479" y="2723"/>
                  </a:lnTo>
                  <a:lnTo>
                    <a:pt x="3476" y="2760"/>
                  </a:lnTo>
                  <a:lnTo>
                    <a:pt x="3467" y="2794"/>
                  </a:lnTo>
                  <a:lnTo>
                    <a:pt x="3453" y="2827"/>
                  </a:lnTo>
                  <a:lnTo>
                    <a:pt x="3435" y="2856"/>
                  </a:lnTo>
                  <a:lnTo>
                    <a:pt x="3413" y="2882"/>
                  </a:lnTo>
                  <a:lnTo>
                    <a:pt x="3387" y="2905"/>
                  </a:lnTo>
                  <a:lnTo>
                    <a:pt x="3358" y="2924"/>
                  </a:lnTo>
                  <a:lnTo>
                    <a:pt x="3325" y="2936"/>
                  </a:lnTo>
                  <a:lnTo>
                    <a:pt x="3291" y="2945"/>
                  </a:lnTo>
                  <a:lnTo>
                    <a:pt x="3254" y="2948"/>
                  </a:lnTo>
                  <a:lnTo>
                    <a:pt x="225" y="2948"/>
                  </a:lnTo>
                  <a:lnTo>
                    <a:pt x="188" y="2945"/>
                  </a:lnTo>
                  <a:lnTo>
                    <a:pt x="154" y="2936"/>
                  </a:lnTo>
                  <a:lnTo>
                    <a:pt x="122" y="2924"/>
                  </a:lnTo>
                  <a:lnTo>
                    <a:pt x="92" y="2905"/>
                  </a:lnTo>
                  <a:lnTo>
                    <a:pt x="66" y="2882"/>
                  </a:lnTo>
                  <a:lnTo>
                    <a:pt x="43" y="2856"/>
                  </a:lnTo>
                  <a:lnTo>
                    <a:pt x="25" y="2827"/>
                  </a:lnTo>
                  <a:lnTo>
                    <a:pt x="12" y="2794"/>
                  </a:lnTo>
                  <a:lnTo>
                    <a:pt x="3" y="2760"/>
                  </a:lnTo>
                  <a:lnTo>
                    <a:pt x="0" y="2723"/>
                  </a:lnTo>
                  <a:lnTo>
                    <a:pt x="0" y="1328"/>
                  </a:lnTo>
                  <a:lnTo>
                    <a:pt x="3" y="1291"/>
                  </a:lnTo>
                  <a:lnTo>
                    <a:pt x="12" y="1257"/>
                  </a:lnTo>
                  <a:lnTo>
                    <a:pt x="25" y="1224"/>
                  </a:lnTo>
                  <a:lnTo>
                    <a:pt x="43" y="1195"/>
                  </a:lnTo>
                  <a:lnTo>
                    <a:pt x="66" y="1169"/>
                  </a:lnTo>
                  <a:lnTo>
                    <a:pt x="92" y="1147"/>
                  </a:lnTo>
                  <a:lnTo>
                    <a:pt x="122" y="1129"/>
                  </a:lnTo>
                  <a:lnTo>
                    <a:pt x="154" y="1115"/>
                  </a:lnTo>
                  <a:lnTo>
                    <a:pt x="188" y="1106"/>
                  </a:lnTo>
                  <a:lnTo>
                    <a:pt x="225" y="1103"/>
                  </a:lnTo>
                  <a:lnTo>
                    <a:pt x="2052" y="1103"/>
                  </a:lnTo>
                  <a:lnTo>
                    <a:pt x="3100" y="56"/>
                  </a:lnTo>
                  <a:lnTo>
                    <a:pt x="3125" y="36"/>
                  </a:lnTo>
                  <a:lnTo>
                    <a:pt x="3150" y="20"/>
                  </a:lnTo>
                  <a:lnTo>
                    <a:pt x="3178" y="10"/>
                  </a:lnTo>
                  <a:lnTo>
                    <a:pt x="3206" y="2"/>
                  </a:lnTo>
                  <a:lnTo>
                    <a:pt x="32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561"/>
            <p:cNvSpPr>
              <a:spLocks/>
            </p:cNvSpPr>
            <p:nvPr/>
          </p:nvSpPr>
          <p:spPr bwMode="auto">
            <a:xfrm>
              <a:off x="6699251" y="5448300"/>
              <a:ext cx="28575" cy="20638"/>
            </a:xfrm>
            <a:custGeom>
              <a:avLst/>
              <a:gdLst>
                <a:gd name="T0" fmla="*/ 70 w 181"/>
                <a:gd name="T1" fmla="*/ 0 h 138"/>
                <a:gd name="T2" fmla="*/ 111 w 181"/>
                <a:gd name="T3" fmla="*/ 0 h 138"/>
                <a:gd name="T4" fmla="*/ 130 w 181"/>
                <a:gd name="T5" fmla="*/ 2 h 138"/>
                <a:gd name="T6" fmla="*/ 146 w 181"/>
                <a:gd name="T7" fmla="*/ 9 h 138"/>
                <a:gd name="T8" fmla="*/ 161 w 181"/>
                <a:gd name="T9" fmla="*/ 20 h 138"/>
                <a:gd name="T10" fmla="*/ 172 w 181"/>
                <a:gd name="T11" fmla="*/ 33 h 138"/>
                <a:gd name="T12" fmla="*/ 179 w 181"/>
                <a:gd name="T13" fmla="*/ 50 h 138"/>
                <a:gd name="T14" fmla="*/ 181 w 181"/>
                <a:gd name="T15" fmla="*/ 68 h 138"/>
                <a:gd name="T16" fmla="*/ 179 w 181"/>
                <a:gd name="T17" fmla="*/ 88 h 138"/>
                <a:gd name="T18" fmla="*/ 172 w 181"/>
                <a:gd name="T19" fmla="*/ 104 h 138"/>
                <a:gd name="T20" fmla="*/ 161 w 181"/>
                <a:gd name="T21" fmla="*/ 118 h 138"/>
                <a:gd name="T22" fmla="*/ 146 w 181"/>
                <a:gd name="T23" fmla="*/ 129 h 138"/>
                <a:gd name="T24" fmla="*/ 130 w 181"/>
                <a:gd name="T25" fmla="*/ 136 h 138"/>
                <a:gd name="T26" fmla="*/ 111 w 181"/>
                <a:gd name="T27" fmla="*/ 138 h 138"/>
                <a:gd name="T28" fmla="*/ 70 w 181"/>
                <a:gd name="T29" fmla="*/ 138 h 138"/>
                <a:gd name="T30" fmla="*/ 52 w 181"/>
                <a:gd name="T31" fmla="*/ 136 h 138"/>
                <a:gd name="T32" fmla="*/ 35 w 181"/>
                <a:gd name="T33" fmla="*/ 129 h 138"/>
                <a:gd name="T34" fmla="*/ 21 w 181"/>
                <a:gd name="T35" fmla="*/ 118 h 138"/>
                <a:gd name="T36" fmla="*/ 9 w 181"/>
                <a:gd name="T37" fmla="*/ 104 h 138"/>
                <a:gd name="T38" fmla="*/ 3 w 181"/>
                <a:gd name="T39" fmla="*/ 88 h 138"/>
                <a:gd name="T40" fmla="*/ 0 w 181"/>
                <a:gd name="T41" fmla="*/ 68 h 138"/>
                <a:gd name="T42" fmla="*/ 3 w 181"/>
                <a:gd name="T43" fmla="*/ 50 h 138"/>
                <a:gd name="T44" fmla="*/ 9 w 181"/>
                <a:gd name="T45" fmla="*/ 33 h 138"/>
                <a:gd name="T46" fmla="*/ 21 w 181"/>
                <a:gd name="T47" fmla="*/ 20 h 138"/>
                <a:gd name="T48" fmla="*/ 35 w 181"/>
                <a:gd name="T49" fmla="*/ 9 h 138"/>
                <a:gd name="T50" fmla="*/ 52 w 181"/>
                <a:gd name="T51" fmla="*/ 2 h 138"/>
                <a:gd name="T52" fmla="*/ 70 w 181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138">
                  <a:moveTo>
                    <a:pt x="70" y="0"/>
                  </a:moveTo>
                  <a:lnTo>
                    <a:pt x="111" y="0"/>
                  </a:lnTo>
                  <a:lnTo>
                    <a:pt x="130" y="2"/>
                  </a:lnTo>
                  <a:lnTo>
                    <a:pt x="146" y="9"/>
                  </a:lnTo>
                  <a:lnTo>
                    <a:pt x="161" y="20"/>
                  </a:lnTo>
                  <a:lnTo>
                    <a:pt x="172" y="33"/>
                  </a:lnTo>
                  <a:lnTo>
                    <a:pt x="179" y="50"/>
                  </a:lnTo>
                  <a:lnTo>
                    <a:pt x="181" y="68"/>
                  </a:lnTo>
                  <a:lnTo>
                    <a:pt x="179" y="88"/>
                  </a:lnTo>
                  <a:lnTo>
                    <a:pt x="172" y="104"/>
                  </a:lnTo>
                  <a:lnTo>
                    <a:pt x="161" y="118"/>
                  </a:lnTo>
                  <a:lnTo>
                    <a:pt x="146" y="129"/>
                  </a:lnTo>
                  <a:lnTo>
                    <a:pt x="130" y="136"/>
                  </a:lnTo>
                  <a:lnTo>
                    <a:pt x="111" y="138"/>
                  </a:lnTo>
                  <a:lnTo>
                    <a:pt x="70" y="138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4"/>
                  </a:lnTo>
                  <a:lnTo>
                    <a:pt x="3" y="88"/>
                  </a:lnTo>
                  <a:lnTo>
                    <a:pt x="0" y="68"/>
                  </a:lnTo>
                  <a:lnTo>
                    <a:pt x="3" y="50"/>
                  </a:lnTo>
                  <a:lnTo>
                    <a:pt x="9" y="33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562"/>
            <p:cNvSpPr>
              <a:spLocks/>
            </p:cNvSpPr>
            <p:nvPr/>
          </p:nvSpPr>
          <p:spPr bwMode="auto">
            <a:xfrm>
              <a:off x="6403976" y="5448300"/>
              <a:ext cx="274638" cy="20638"/>
            </a:xfrm>
            <a:custGeom>
              <a:avLst/>
              <a:gdLst>
                <a:gd name="T0" fmla="*/ 70 w 1727"/>
                <a:gd name="T1" fmla="*/ 0 h 138"/>
                <a:gd name="T2" fmla="*/ 1657 w 1727"/>
                <a:gd name="T3" fmla="*/ 0 h 138"/>
                <a:gd name="T4" fmla="*/ 1675 w 1727"/>
                <a:gd name="T5" fmla="*/ 2 h 138"/>
                <a:gd name="T6" fmla="*/ 1692 w 1727"/>
                <a:gd name="T7" fmla="*/ 9 h 138"/>
                <a:gd name="T8" fmla="*/ 1706 w 1727"/>
                <a:gd name="T9" fmla="*/ 20 h 138"/>
                <a:gd name="T10" fmla="*/ 1717 w 1727"/>
                <a:gd name="T11" fmla="*/ 33 h 138"/>
                <a:gd name="T12" fmla="*/ 1724 w 1727"/>
                <a:gd name="T13" fmla="*/ 50 h 138"/>
                <a:gd name="T14" fmla="*/ 1727 w 1727"/>
                <a:gd name="T15" fmla="*/ 68 h 138"/>
                <a:gd name="T16" fmla="*/ 1724 w 1727"/>
                <a:gd name="T17" fmla="*/ 88 h 138"/>
                <a:gd name="T18" fmla="*/ 1717 w 1727"/>
                <a:gd name="T19" fmla="*/ 104 h 138"/>
                <a:gd name="T20" fmla="*/ 1706 w 1727"/>
                <a:gd name="T21" fmla="*/ 118 h 138"/>
                <a:gd name="T22" fmla="*/ 1692 w 1727"/>
                <a:gd name="T23" fmla="*/ 129 h 138"/>
                <a:gd name="T24" fmla="*/ 1675 w 1727"/>
                <a:gd name="T25" fmla="*/ 136 h 138"/>
                <a:gd name="T26" fmla="*/ 1657 w 1727"/>
                <a:gd name="T27" fmla="*/ 138 h 138"/>
                <a:gd name="T28" fmla="*/ 70 w 1727"/>
                <a:gd name="T29" fmla="*/ 138 h 138"/>
                <a:gd name="T30" fmla="*/ 51 w 1727"/>
                <a:gd name="T31" fmla="*/ 136 h 138"/>
                <a:gd name="T32" fmla="*/ 35 w 1727"/>
                <a:gd name="T33" fmla="*/ 129 h 138"/>
                <a:gd name="T34" fmla="*/ 20 w 1727"/>
                <a:gd name="T35" fmla="*/ 118 h 138"/>
                <a:gd name="T36" fmla="*/ 10 w 1727"/>
                <a:gd name="T37" fmla="*/ 104 h 138"/>
                <a:gd name="T38" fmla="*/ 4 w 1727"/>
                <a:gd name="T39" fmla="*/ 88 h 138"/>
                <a:gd name="T40" fmla="*/ 0 w 1727"/>
                <a:gd name="T41" fmla="*/ 68 h 138"/>
                <a:gd name="T42" fmla="*/ 4 w 1727"/>
                <a:gd name="T43" fmla="*/ 50 h 138"/>
                <a:gd name="T44" fmla="*/ 10 w 1727"/>
                <a:gd name="T45" fmla="*/ 33 h 138"/>
                <a:gd name="T46" fmla="*/ 20 w 1727"/>
                <a:gd name="T47" fmla="*/ 20 h 138"/>
                <a:gd name="T48" fmla="*/ 35 w 1727"/>
                <a:gd name="T49" fmla="*/ 9 h 138"/>
                <a:gd name="T50" fmla="*/ 51 w 1727"/>
                <a:gd name="T51" fmla="*/ 2 h 138"/>
                <a:gd name="T52" fmla="*/ 70 w 1727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27" h="138">
                  <a:moveTo>
                    <a:pt x="70" y="0"/>
                  </a:moveTo>
                  <a:lnTo>
                    <a:pt x="1657" y="0"/>
                  </a:lnTo>
                  <a:lnTo>
                    <a:pt x="1675" y="2"/>
                  </a:lnTo>
                  <a:lnTo>
                    <a:pt x="1692" y="9"/>
                  </a:lnTo>
                  <a:lnTo>
                    <a:pt x="1706" y="20"/>
                  </a:lnTo>
                  <a:lnTo>
                    <a:pt x="1717" y="33"/>
                  </a:lnTo>
                  <a:lnTo>
                    <a:pt x="1724" y="50"/>
                  </a:lnTo>
                  <a:lnTo>
                    <a:pt x="1727" y="68"/>
                  </a:lnTo>
                  <a:lnTo>
                    <a:pt x="1724" y="88"/>
                  </a:lnTo>
                  <a:lnTo>
                    <a:pt x="1717" y="104"/>
                  </a:lnTo>
                  <a:lnTo>
                    <a:pt x="1706" y="118"/>
                  </a:lnTo>
                  <a:lnTo>
                    <a:pt x="1692" y="129"/>
                  </a:lnTo>
                  <a:lnTo>
                    <a:pt x="1675" y="136"/>
                  </a:lnTo>
                  <a:lnTo>
                    <a:pt x="1657" y="138"/>
                  </a:lnTo>
                  <a:lnTo>
                    <a:pt x="70" y="138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10" y="104"/>
                  </a:lnTo>
                  <a:lnTo>
                    <a:pt x="4" y="88"/>
                  </a:lnTo>
                  <a:lnTo>
                    <a:pt x="0" y="68"/>
                  </a:lnTo>
                  <a:lnTo>
                    <a:pt x="4" y="50"/>
                  </a:lnTo>
                  <a:lnTo>
                    <a:pt x="10" y="33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563"/>
            <p:cNvSpPr>
              <a:spLocks/>
            </p:cNvSpPr>
            <p:nvPr/>
          </p:nvSpPr>
          <p:spPr bwMode="auto">
            <a:xfrm>
              <a:off x="6540501" y="5383213"/>
              <a:ext cx="187325" cy="22225"/>
            </a:xfrm>
            <a:custGeom>
              <a:avLst/>
              <a:gdLst>
                <a:gd name="T0" fmla="*/ 69 w 1178"/>
                <a:gd name="T1" fmla="*/ 0 h 139"/>
                <a:gd name="T2" fmla="*/ 1108 w 1178"/>
                <a:gd name="T3" fmla="*/ 0 h 139"/>
                <a:gd name="T4" fmla="*/ 1127 w 1178"/>
                <a:gd name="T5" fmla="*/ 2 h 139"/>
                <a:gd name="T6" fmla="*/ 1143 w 1178"/>
                <a:gd name="T7" fmla="*/ 9 h 139"/>
                <a:gd name="T8" fmla="*/ 1158 w 1178"/>
                <a:gd name="T9" fmla="*/ 20 h 139"/>
                <a:gd name="T10" fmla="*/ 1169 w 1178"/>
                <a:gd name="T11" fmla="*/ 34 h 139"/>
                <a:gd name="T12" fmla="*/ 1176 w 1178"/>
                <a:gd name="T13" fmla="*/ 51 h 139"/>
                <a:gd name="T14" fmla="*/ 1178 w 1178"/>
                <a:gd name="T15" fmla="*/ 69 h 139"/>
                <a:gd name="T16" fmla="*/ 1176 w 1178"/>
                <a:gd name="T17" fmla="*/ 88 h 139"/>
                <a:gd name="T18" fmla="*/ 1169 w 1178"/>
                <a:gd name="T19" fmla="*/ 105 h 139"/>
                <a:gd name="T20" fmla="*/ 1158 w 1178"/>
                <a:gd name="T21" fmla="*/ 119 h 139"/>
                <a:gd name="T22" fmla="*/ 1143 w 1178"/>
                <a:gd name="T23" fmla="*/ 129 h 139"/>
                <a:gd name="T24" fmla="*/ 1127 w 1178"/>
                <a:gd name="T25" fmla="*/ 137 h 139"/>
                <a:gd name="T26" fmla="*/ 1108 w 1178"/>
                <a:gd name="T27" fmla="*/ 139 h 139"/>
                <a:gd name="T28" fmla="*/ 69 w 1178"/>
                <a:gd name="T29" fmla="*/ 139 h 139"/>
                <a:gd name="T30" fmla="*/ 51 w 1178"/>
                <a:gd name="T31" fmla="*/ 137 h 139"/>
                <a:gd name="T32" fmla="*/ 34 w 1178"/>
                <a:gd name="T33" fmla="*/ 129 h 139"/>
                <a:gd name="T34" fmla="*/ 20 w 1178"/>
                <a:gd name="T35" fmla="*/ 119 h 139"/>
                <a:gd name="T36" fmla="*/ 9 w 1178"/>
                <a:gd name="T37" fmla="*/ 105 h 139"/>
                <a:gd name="T38" fmla="*/ 2 w 1178"/>
                <a:gd name="T39" fmla="*/ 88 h 139"/>
                <a:gd name="T40" fmla="*/ 0 w 1178"/>
                <a:gd name="T41" fmla="*/ 69 h 139"/>
                <a:gd name="T42" fmla="*/ 2 w 1178"/>
                <a:gd name="T43" fmla="*/ 51 h 139"/>
                <a:gd name="T44" fmla="*/ 9 w 1178"/>
                <a:gd name="T45" fmla="*/ 34 h 139"/>
                <a:gd name="T46" fmla="*/ 20 w 1178"/>
                <a:gd name="T47" fmla="*/ 20 h 139"/>
                <a:gd name="T48" fmla="*/ 34 w 1178"/>
                <a:gd name="T49" fmla="*/ 9 h 139"/>
                <a:gd name="T50" fmla="*/ 51 w 1178"/>
                <a:gd name="T51" fmla="*/ 2 h 139"/>
                <a:gd name="T52" fmla="*/ 69 w 117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78" h="139">
                  <a:moveTo>
                    <a:pt x="69" y="0"/>
                  </a:moveTo>
                  <a:lnTo>
                    <a:pt x="1108" y="0"/>
                  </a:lnTo>
                  <a:lnTo>
                    <a:pt x="1127" y="2"/>
                  </a:lnTo>
                  <a:lnTo>
                    <a:pt x="1143" y="9"/>
                  </a:lnTo>
                  <a:lnTo>
                    <a:pt x="1158" y="20"/>
                  </a:lnTo>
                  <a:lnTo>
                    <a:pt x="1169" y="34"/>
                  </a:lnTo>
                  <a:lnTo>
                    <a:pt x="1176" y="51"/>
                  </a:lnTo>
                  <a:lnTo>
                    <a:pt x="1178" y="69"/>
                  </a:lnTo>
                  <a:lnTo>
                    <a:pt x="1176" y="88"/>
                  </a:lnTo>
                  <a:lnTo>
                    <a:pt x="1169" y="105"/>
                  </a:lnTo>
                  <a:lnTo>
                    <a:pt x="1158" y="119"/>
                  </a:lnTo>
                  <a:lnTo>
                    <a:pt x="1143" y="129"/>
                  </a:lnTo>
                  <a:lnTo>
                    <a:pt x="1127" y="137"/>
                  </a:lnTo>
                  <a:lnTo>
                    <a:pt x="1108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564"/>
            <p:cNvSpPr>
              <a:spLocks noEditPoints="1"/>
            </p:cNvSpPr>
            <p:nvPr/>
          </p:nvSpPr>
          <p:spPr bwMode="auto">
            <a:xfrm>
              <a:off x="6291263" y="5278438"/>
              <a:ext cx="90488" cy="165100"/>
            </a:xfrm>
            <a:custGeom>
              <a:avLst/>
              <a:gdLst>
                <a:gd name="T0" fmla="*/ 356 w 571"/>
                <a:gd name="T1" fmla="*/ 842 h 1043"/>
                <a:gd name="T2" fmla="*/ 413 w 571"/>
                <a:gd name="T3" fmla="*/ 808 h 1043"/>
                <a:gd name="T4" fmla="*/ 442 w 571"/>
                <a:gd name="T5" fmla="*/ 748 h 1043"/>
                <a:gd name="T6" fmla="*/ 437 w 571"/>
                <a:gd name="T7" fmla="*/ 674 h 1043"/>
                <a:gd name="T8" fmla="*/ 405 w 571"/>
                <a:gd name="T9" fmla="*/ 624 h 1043"/>
                <a:gd name="T10" fmla="*/ 352 w 571"/>
                <a:gd name="T11" fmla="*/ 589 h 1043"/>
                <a:gd name="T12" fmla="*/ 247 w 571"/>
                <a:gd name="T13" fmla="*/ 187 h 1043"/>
                <a:gd name="T14" fmla="*/ 184 w 571"/>
                <a:gd name="T15" fmla="*/ 215 h 1043"/>
                <a:gd name="T16" fmla="*/ 152 w 571"/>
                <a:gd name="T17" fmla="*/ 267 h 1043"/>
                <a:gd name="T18" fmla="*/ 158 w 571"/>
                <a:gd name="T19" fmla="*/ 331 h 1043"/>
                <a:gd name="T20" fmla="*/ 194 w 571"/>
                <a:gd name="T21" fmla="*/ 376 h 1043"/>
                <a:gd name="T22" fmla="*/ 250 w 571"/>
                <a:gd name="T23" fmla="*/ 405 h 1043"/>
                <a:gd name="T24" fmla="*/ 301 w 571"/>
                <a:gd name="T25" fmla="*/ 0 h 1043"/>
                <a:gd name="T26" fmla="*/ 336 w 571"/>
                <a:gd name="T27" fmla="*/ 18 h 1043"/>
                <a:gd name="T28" fmla="*/ 363 w 571"/>
                <a:gd name="T29" fmla="*/ 64 h 1043"/>
                <a:gd name="T30" fmla="*/ 441 w 571"/>
                <a:gd name="T31" fmla="*/ 76 h 1043"/>
                <a:gd name="T32" fmla="*/ 508 w 571"/>
                <a:gd name="T33" fmla="*/ 100 h 1043"/>
                <a:gd name="T34" fmla="*/ 546 w 571"/>
                <a:gd name="T35" fmla="*/ 138 h 1043"/>
                <a:gd name="T36" fmla="*/ 544 w 571"/>
                <a:gd name="T37" fmla="*/ 180 h 1043"/>
                <a:gd name="T38" fmla="*/ 520 w 571"/>
                <a:gd name="T39" fmla="*/ 217 h 1043"/>
                <a:gd name="T40" fmla="*/ 480 w 571"/>
                <a:gd name="T41" fmla="*/ 225 h 1043"/>
                <a:gd name="T42" fmla="*/ 438 w 571"/>
                <a:gd name="T43" fmla="*/ 206 h 1043"/>
                <a:gd name="T44" fmla="*/ 371 w 571"/>
                <a:gd name="T45" fmla="*/ 184 h 1043"/>
                <a:gd name="T46" fmla="*/ 366 w 571"/>
                <a:gd name="T47" fmla="*/ 448 h 1043"/>
                <a:gd name="T48" fmla="*/ 441 w 571"/>
                <a:gd name="T49" fmla="*/ 484 h 1043"/>
                <a:gd name="T50" fmla="*/ 507 w 571"/>
                <a:gd name="T51" fmla="*/ 534 h 1043"/>
                <a:gd name="T52" fmla="*/ 553 w 571"/>
                <a:gd name="T53" fmla="*/ 606 h 1043"/>
                <a:gd name="T54" fmla="*/ 571 w 571"/>
                <a:gd name="T55" fmla="*/ 708 h 1043"/>
                <a:gd name="T56" fmla="*/ 551 w 571"/>
                <a:gd name="T57" fmla="*/ 821 h 1043"/>
                <a:gd name="T58" fmla="*/ 495 w 571"/>
                <a:gd name="T59" fmla="*/ 902 h 1043"/>
                <a:gd name="T60" fmla="*/ 410 w 571"/>
                <a:gd name="T61" fmla="*/ 953 h 1043"/>
                <a:gd name="T62" fmla="*/ 339 w 571"/>
                <a:gd name="T63" fmla="*/ 1014 h 1043"/>
                <a:gd name="T64" fmla="*/ 316 w 571"/>
                <a:gd name="T65" fmla="*/ 1040 h 1043"/>
                <a:gd name="T66" fmla="*/ 274 w 571"/>
                <a:gd name="T67" fmla="*/ 1034 h 1043"/>
                <a:gd name="T68" fmla="*/ 265 w 571"/>
                <a:gd name="T69" fmla="*/ 974 h 1043"/>
                <a:gd name="T70" fmla="*/ 137 w 571"/>
                <a:gd name="T71" fmla="*/ 952 h 1043"/>
                <a:gd name="T72" fmla="*/ 47 w 571"/>
                <a:gd name="T73" fmla="*/ 903 h 1043"/>
                <a:gd name="T74" fmla="*/ 3 w 571"/>
                <a:gd name="T75" fmla="*/ 843 h 1043"/>
                <a:gd name="T76" fmla="*/ 8 w 571"/>
                <a:gd name="T77" fmla="*/ 792 h 1043"/>
                <a:gd name="T78" fmla="*/ 43 w 571"/>
                <a:gd name="T79" fmla="*/ 755 h 1043"/>
                <a:gd name="T80" fmla="*/ 79 w 571"/>
                <a:gd name="T81" fmla="*/ 758 h 1043"/>
                <a:gd name="T82" fmla="*/ 114 w 571"/>
                <a:gd name="T83" fmla="*/ 786 h 1043"/>
                <a:gd name="T84" fmla="*/ 163 w 571"/>
                <a:gd name="T85" fmla="*/ 821 h 1043"/>
                <a:gd name="T86" fmla="*/ 234 w 571"/>
                <a:gd name="T87" fmla="*/ 846 h 1043"/>
                <a:gd name="T88" fmla="*/ 239 w 571"/>
                <a:gd name="T89" fmla="*/ 543 h 1043"/>
                <a:gd name="T90" fmla="*/ 166 w 571"/>
                <a:gd name="T91" fmla="*/ 513 h 1043"/>
                <a:gd name="T92" fmla="*/ 100 w 571"/>
                <a:gd name="T93" fmla="*/ 473 h 1043"/>
                <a:gd name="T94" fmla="*/ 51 w 571"/>
                <a:gd name="T95" fmla="*/ 416 h 1043"/>
                <a:gd name="T96" fmla="*/ 24 w 571"/>
                <a:gd name="T97" fmla="*/ 335 h 1043"/>
                <a:gd name="T98" fmla="*/ 30 w 571"/>
                <a:gd name="T99" fmla="*/ 235 h 1043"/>
                <a:gd name="T100" fmla="*/ 70 w 571"/>
                <a:gd name="T101" fmla="*/ 157 h 1043"/>
                <a:gd name="T102" fmla="*/ 131 w 571"/>
                <a:gd name="T103" fmla="*/ 105 h 1043"/>
                <a:gd name="T104" fmla="*/ 209 w 571"/>
                <a:gd name="T105" fmla="*/ 76 h 1043"/>
                <a:gd name="T106" fmla="*/ 265 w 571"/>
                <a:gd name="T107" fmla="*/ 29 h 1043"/>
                <a:gd name="T108" fmla="*/ 286 w 571"/>
                <a:gd name="T109" fmla="*/ 2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71" h="1043">
                  <a:moveTo>
                    <a:pt x="332" y="580"/>
                  </a:moveTo>
                  <a:lnTo>
                    <a:pt x="332" y="848"/>
                  </a:lnTo>
                  <a:lnTo>
                    <a:pt x="356" y="842"/>
                  </a:lnTo>
                  <a:lnTo>
                    <a:pt x="378" y="833"/>
                  </a:lnTo>
                  <a:lnTo>
                    <a:pt x="397" y="822"/>
                  </a:lnTo>
                  <a:lnTo>
                    <a:pt x="413" y="808"/>
                  </a:lnTo>
                  <a:lnTo>
                    <a:pt x="427" y="791"/>
                  </a:lnTo>
                  <a:lnTo>
                    <a:pt x="436" y="771"/>
                  </a:lnTo>
                  <a:lnTo>
                    <a:pt x="442" y="748"/>
                  </a:lnTo>
                  <a:lnTo>
                    <a:pt x="444" y="722"/>
                  </a:lnTo>
                  <a:lnTo>
                    <a:pt x="442" y="697"/>
                  </a:lnTo>
                  <a:lnTo>
                    <a:pt x="437" y="674"/>
                  </a:lnTo>
                  <a:lnTo>
                    <a:pt x="429" y="655"/>
                  </a:lnTo>
                  <a:lnTo>
                    <a:pt x="417" y="638"/>
                  </a:lnTo>
                  <a:lnTo>
                    <a:pt x="405" y="624"/>
                  </a:lnTo>
                  <a:lnTo>
                    <a:pt x="389" y="611"/>
                  </a:lnTo>
                  <a:lnTo>
                    <a:pt x="371" y="599"/>
                  </a:lnTo>
                  <a:lnTo>
                    <a:pt x="352" y="589"/>
                  </a:lnTo>
                  <a:lnTo>
                    <a:pt x="332" y="580"/>
                  </a:lnTo>
                  <a:close/>
                  <a:moveTo>
                    <a:pt x="272" y="183"/>
                  </a:moveTo>
                  <a:lnTo>
                    <a:pt x="247" y="187"/>
                  </a:lnTo>
                  <a:lnTo>
                    <a:pt x="222" y="193"/>
                  </a:lnTo>
                  <a:lnTo>
                    <a:pt x="202" y="203"/>
                  </a:lnTo>
                  <a:lnTo>
                    <a:pt x="184" y="215"/>
                  </a:lnTo>
                  <a:lnTo>
                    <a:pt x="169" y="229"/>
                  </a:lnTo>
                  <a:lnTo>
                    <a:pt x="159" y="246"/>
                  </a:lnTo>
                  <a:lnTo>
                    <a:pt x="152" y="267"/>
                  </a:lnTo>
                  <a:lnTo>
                    <a:pt x="150" y="290"/>
                  </a:lnTo>
                  <a:lnTo>
                    <a:pt x="151" y="312"/>
                  </a:lnTo>
                  <a:lnTo>
                    <a:pt x="158" y="331"/>
                  </a:lnTo>
                  <a:lnTo>
                    <a:pt x="166" y="348"/>
                  </a:lnTo>
                  <a:lnTo>
                    <a:pt x="179" y="363"/>
                  </a:lnTo>
                  <a:lnTo>
                    <a:pt x="194" y="376"/>
                  </a:lnTo>
                  <a:lnTo>
                    <a:pt x="211" y="386"/>
                  </a:lnTo>
                  <a:lnTo>
                    <a:pt x="230" y="397"/>
                  </a:lnTo>
                  <a:lnTo>
                    <a:pt x="250" y="405"/>
                  </a:lnTo>
                  <a:lnTo>
                    <a:pt x="272" y="414"/>
                  </a:lnTo>
                  <a:lnTo>
                    <a:pt x="272" y="183"/>
                  </a:lnTo>
                  <a:close/>
                  <a:moveTo>
                    <a:pt x="301" y="0"/>
                  </a:moveTo>
                  <a:lnTo>
                    <a:pt x="316" y="2"/>
                  </a:lnTo>
                  <a:lnTo>
                    <a:pt x="327" y="8"/>
                  </a:lnTo>
                  <a:lnTo>
                    <a:pt x="336" y="18"/>
                  </a:lnTo>
                  <a:lnTo>
                    <a:pt x="339" y="29"/>
                  </a:lnTo>
                  <a:lnTo>
                    <a:pt x="339" y="63"/>
                  </a:lnTo>
                  <a:lnTo>
                    <a:pt x="363" y="64"/>
                  </a:lnTo>
                  <a:lnTo>
                    <a:pt x="389" y="67"/>
                  </a:lnTo>
                  <a:lnTo>
                    <a:pt x="415" y="71"/>
                  </a:lnTo>
                  <a:lnTo>
                    <a:pt x="441" y="76"/>
                  </a:lnTo>
                  <a:lnTo>
                    <a:pt x="465" y="82"/>
                  </a:lnTo>
                  <a:lnTo>
                    <a:pt x="487" y="91"/>
                  </a:lnTo>
                  <a:lnTo>
                    <a:pt x="508" y="100"/>
                  </a:lnTo>
                  <a:lnTo>
                    <a:pt x="525" y="112"/>
                  </a:lnTo>
                  <a:lnTo>
                    <a:pt x="537" y="125"/>
                  </a:lnTo>
                  <a:lnTo>
                    <a:pt x="546" y="138"/>
                  </a:lnTo>
                  <a:lnTo>
                    <a:pt x="548" y="154"/>
                  </a:lnTo>
                  <a:lnTo>
                    <a:pt x="547" y="166"/>
                  </a:lnTo>
                  <a:lnTo>
                    <a:pt x="544" y="180"/>
                  </a:lnTo>
                  <a:lnTo>
                    <a:pt x="538" y="193"/>
                  </a:lnTo>
                  <a:lnTo>
                    <a:pt x="530" y="206"/>
                  </a:lnTo>
                  <a:lnTo>
                    <a:pt x="520" y="217"/>
                  </a:lnTo>
                  <a:lnTo>
                    <a:pt x="508" y="224"/>
                  </a:lnTo>
                  <a:lnTo>
                    <a:pt x="493" y="227"/>
                  </a:lnTo>
                  <a:lnTo>
                    <a:pt x="480" y="225"/>
                  </a:lnTo>
                  <a:lnTo>
                    <a:pt x="468" y="221"/>
                  </a:lnTo>
                  <a:lnTo>
                    <a:pt x="454" y="214"/>
                  </a:lnTo>
                  <a:lnTo>
                    <a:pt x="438" y="206"/>
                  </a:lnTo>
                  <a:lnTo>
                    <a:pt x="419" y="198"/>
                  </a:lnTo>
                  <a:lnTo>
                    <a:pt x="396" y="190"/>
                  </a:lnTo>
                  <a:lnTo>
                    <a:pt x="371" y="184"/>
                  </a:lnTo>
                  <a:lnTo>
                    <a:pt x="339" y="181"/>
                  </a:lnTo>
                  <a:lnTo>
                    <a:pt x="339" y="438"/>
                  </a:lnTo>
                  <a:lnTo>
                    <a:pt x="366" y="448"/>
                  </a:lnTo>
                  <a:lnTo>
                    <a:pt x="391" y="458"/>
                  </a:lnTo>
                  <a:lnTo>
                    <a:pt x="416" y="470"/>
                  </a:lnTo>
                  <a:lnTo>
                    <a:pt x="441" y="484"/>
                  </a:lnTo>
                  <a:lnTo>
                    <a:pt x="464" y="498"/>
                  </a:lnTo>
                  <a:lnTo>
                    <a:pt x="486" y="514"/>
                  </a:lnTo>
                  <a:lnTo>
                    <a:pt x="507" y="534"/>
                  </a:lnTo>
                  <a:lnTo>
                    <a:pt x="525" y="555"/>
                  </a:lnTo>
                  <a:lnTo>
                    <a:pt x="541" y="579"/>
                  </a:lnTo>
                  <a:lnTo>
                    <a:pt x="553" y="606"/>
                  </a:lnTo>
                  <a:lnTo>
                    <a:pt x="563" y="636"/>
                  </a:lnTo>
                  <a:lnTo>
                    <a:pt x="569" y="670"/>
                  </a:lnTo>
                  <a:lnTo>
                    <a:pt x="571" y="708"/>
                  </a:lnTo>
                  <a:lnTo>
                    <a:pt x="569" y="749"/>
                  </a:lnTo>
                  <a:lnTo>
                    <a:pt x="562" y="787"/>
                  </a:lnTo>
                  <a:lnTo>
                    <a:pt x="551" y="821"/>
                  </a:lnTo>
                  <a:lnTo>
                    <a:pt x="536" y="851"/>
                  </a:lnTo>
                  <a:lnTo>
                    <a:pt x="517" y="878"/>
                  </a:lnTo>
                  <a:lnTo>
                    <a:pt x="495" y="902"/>
                  </a:lnTo>
                  <a:lnTo>
                    <a:pt x="469" y="922"/>
                  </a:lnTo>
                  <a:lnTo>
                    <a:pt x="441" y="939"/>
                  </a:lnTo>
                  <a:lnTo>
                    <a:pt x="410" y="953"/>
                  </a:lnTo>
                  <a:lnTo>
                    <a:pt x="376" y="964"/>
                  </a:lnTo>
                  <a:lnTo>
                    <a:pt x="339" y="970"/>
                  </a:lnTo>
                  <a:lnTo>
                    <a:pt x="339" y="1014"/>
                  </a:lnTo>
                  <a:lnTo>
                    <a:pt x="336" y="1024"/>
                  </a:lnTo>
                  <a:lnTo>
                    <a:pt x="327" y="1034"/>
                  </a:lnTo>
                  <a:lnTo>
                    <a:pt x="316" y="1040"/>
                  </a:lnTo>
                  <a:lnTo>
                    <a:pt x="301" y="1043"/>
                  </a:lnTo>
                  <a:lnTo>
                    <a:pt x="286" y="1040"/>
                  </a:lnTo>
                  <a:lnTo>
                    <a:pt x="274" y="1034"/>
                  </a:lnTo>
                  <a:lnTo>
                    <a:pt x="267" y="1024"/>
                  </a:lnTo>
                  <a:lnTo>
                    <a:pt x="265" y="1014"/>
                  </a:lnTo>
                  <a:lnTo>
                    <a:pt x="265" y="974"/>
                  </a:lnTo>
                  <a:lnTo>
                    <a:pt x="218" y="971"/>
                  </a:lnTo>
                  <a:lnTo>
                    <a:pt x="176" y="964"/>
                  </a:lnTo>
                  <a:lnTo>
                    <a:pt x="137" y="952"/>
                  </a:lnTo>
                  <a:lnTo>
                    <a:pt x="102" y="938"/>
                  </a:lnTo>
                  <a:lnTo>
                    <a:pt x="73" y="921"/>
                  </a:lnTo>
                  <a:lnTo>
                    <a:pt x="47" y="903"/>
                  </a:lnTo>
                  <a:lnTo>
                    <a:pt x="27" y="883"/>
                  </a:lnTo>
                  <a:lnTo>
                    <a:pt x="12" y="863"/>
                  </a:lnTo>
                  <a:lnTo>
                    <a:pt x="3" y="843"/>
                  </a:lnTo>
                  <a:lnTo>
                    <a:pt x="0" y="824"/>
                  </a:lnTo>
                  <a:lnTo>
                    <a:pt x="2" y="808"/>
                  </a:lnTo>
                  <a:lnTo>
                    <a:pt x="8" y="792"/>
                  </a:lnTo>
                  <a:lnTo>
                    <a:pt x="17" y="776"/>
                  </a:lnTo>
                  <a:lnTo>
                    <a:pt x="28" y="764"/>
                  </a:lnTo>
                  <a:lnTo>
                    <a:pt x="43" y="755"/>
                  </a:lnTo>
                  <a:lnTo>
                    <a:pt x="58" y="752"/>
                  </a:lnTo>
                  <a:lnTo>
                    <a:pt x="69" y="753"/>
                  </a:lnTo>
                  <a:lnTo>
                    <a:pt x="79" y="758"/>
                  </a:lnTo>
                  <a:lnTo>
                    <a:pt x="90" y="766"/>
                  </a:lnTo>
                  <a:lnTo>
                    <a:pt x="101" y="775"/>
                  </a:lnTo>
                  <a:lnTo>
                    <a:pt x="114" y="786"/>
                  </a:lnTo>
                  <a:lnTo>
                    <a:pt x="128" y="797"/>
                  </a:lnTo>
                  <a:lnTo>
                    <a:pt x="144" y="809"/>
                  </a:lnTo>
                  <a:lnTo>
                    <a:pt x="163" y="821"/>
                  </a:lnTo>
                  <a:lnTo>
                    <a:pt x="183" y="831"/>
                  </a:lnTo>
                  <a:lnTo>
                    <a:pt x="206" y="840"/>
                  </a:lnTo>
                  <a:lnTo>
                    <a:pt x="234" y="846"/>
                  </a:lnTo>
                  <a:lnTo>
                    <a:pt x="265" y="850"/>
                  </a:lnTo>
                  <a:lnTo>
                    <a:pt x="265" y="552"/>
                  </a:lnTo>
                  <a:lnTo>
                    <a:pt x="239" y="543"/>
                  </a:lnTo>
                  <a:lnTo>
                    <a:pt x="215" y="534"/>
                  </a:lnTo>
                  <a:lnTo>
                    <a:pt x="191" y="524"/>
                  </a:lnTo>
                  <a:lnTo>
                    <a:pt x="166" y="513"/>
                  </a:lnTo>
                  <a:lnTo>
                    <a:pt x="143" y="501"/>
                  </a:lnTo>
                  <a:lnTo>
                    <a:pt x="121" y="488"/>
                  </a:lnTo>
                  <a:lnTo>
                    <a:pt x="100" y="473"/>
                  </a:lnTo>
                  <a:lnTo>
                    <a:pt x="81" y="456"/>
                  </a:lnTo>
                  <a:lnTo>
                    <a:pt x="64" y="437"/>
                  </a:lnTo>
                  <a:lnTo>
                    <a:pt x="51" y="416"/>
                  </a:lnTo>
                  <a:lnTo>
                    <a:pt x="39" y="392"/>
                  </a:lnTo>
                  <a:lnTo>
                    <a:pt x="29" y="365"/>
                  </a:lnTo>
                  <a:lnTo>
                    <a:pt x="24" y="335"/>
                  </a:lnTo>
                  <a:lnTo>
                    <a:pt x="22" y="303"/>
                  </a:lnTo>
                  <a:lnTo>
                    <a:pt x="24" y="267"/>
                  </a:lnTo>
                  <a:lnTo>
                    <a:pt x="30" y="235"/>
                  </a:lnTo>
                  <a:lnTo>
                    <a:pt x="40" y="206"/>
                  </a:lnTo>
                  <a:lnTo>
                    <a:pt x="54" y="181"/>
                  </a:lnTo>
                  <a:lnTo>
                    <a:pt x="70" y="157"/>
                  </a:lnTo>
                  <a:lnTo>
                    <a:pt x="88" y="137"/>
                  </a:lnTo>
                  <a:lnTo>
                    <a:pt x="109" y="120"/>
                  </a:lnTo>
                  <a:lnTo>
                    <a:pt x="131" y="105"/>
                  </a:lnTo>
                  <a:lnTo>
                    <a:pt x="157" y="93"/>
                  </a:lnTo>
                  <a:lnTo>
                    <a:pt x="182" y="83"/>
                  </a:lnTo>
                  <a:lnTo>
                    <a:pt x="209" y="76"/>
                  </a:lnTo>
                  <a:lnTo>
                    <a:pt x="236" y="69"/>
                  </a:lnTo>
                  <a:lnTo>
                    <a:pt x="265" y="65"/>
                  </a:lnTo>
                  <a:lnTo>
                    <a:pt x="265" y="29"/>
                  </a:lnTo>
                  <a:lnTo>
                    <a:pt x="267" y="18"/>
                  </a:lnTo>
                  <a:lnTo>
                    <a:pt x="274" y="8"/>
                  </a:lnTo>
                  <a:lnTo>
                    <a:pt x="286" y="2"/>
                  </a:lnTo>
                  <a:lnTo>
                    <a:pt x="30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7" name="Group 1249"/>
          <p:cNvGrpSpPr/>
          <p:nvPr/>
        </p:nvGrpSpPr>
        <p:grpSpPr>
          <a:xfrm>
            <a:off x="8513905" y="3615777"/>
            <a:ext cx="555625" cy="555625"/>
            <a:chOff x="5367338" y="5005388"/>
            <a:chExt cx="555625" cy="555625"/>
          </a:xfrm>
          <a:solidFill>
            <a:srgbClr val="000000"/>
          </a:solidFill>
        </p:grpSpPr>
        <p:sp>
          <p:nvSpPr>
            <p:cNvPr id="218" name="Freeform 569"/>
            <p:cNvSpPr>
              <a:spLocks noEditPoints="1"/>
            </p:cNvSpPr>
            <p:nvPr/>
          </p:nvSpPr>
          <p:spPr bwMode="auto">
            <a:xfrm>
              <a:off x="5367338" y="5005388"/>
              <a:ext cx="555625" cy="555625"/>
            </a:xfrm>
            <a:custGeom>
              <a:avLst/>
              <a:gdLst>
                <a:gd name="T0" fmla="*/ 1450 w 3500"/>
                <a:gd name="T1" fmla="*/ 168 h 3500"/>
                <a:gd name="T2" fmla="*/ 1080 w 3500"/>
                <a:gd name="T3" fmla="*/ 285 h 3500"/>
                <a:gd name="T4" fmla="*/ 754 w 3500"/>
                <a:gd name="T5" fmla="*/ 486 h 3500"/>
                <a:gd name="T6" fmla="*/ 486 w 3500"/>
                <a:gd name="T7" fmla="*/ 754 h 3500"/>
                <a:gd name="T8" fmla="*/ 285 w 3500"/>
                <a:gd name="T9" fmla="*/ 1080 h 3500"/>
                <a:gd name="T10" fmla="*/ 168 w 3500"/>
                <a:gd name="T11" fmla="*/ 1450 h 3500"/>
                <a:gd name="T12" fmla="*/ 142 w 3500"/>
                <a:gd name="T13" fmla="*/ 1852 h 3500"/>
                <a:gd name="T14" fmla="*/ 215 w 3500"/>
                <a:gd name="T15" fmla="*/ 2240 h 3500"/>
                <a:gd name="T16" fmla="*/ 377 w 3500"/>
                <a:gd name="T17" fmla="*/ 2590 h 3500"/>
                <a:gd name="T18" fmla="*/ 612 w 3500"/>
                <a:gd name="T19" fmla="*/ 2888 h 3500"/>
                <a:gd name="T20" fmla="*/ 910 w 3500"/>
                <a:gd name="T21" fmla="*/ 3123 h 3500"/>
                <a:gd name="T22" fmla="*/ 1260 w 3500"/>
                <a:gd name="T23" fmla="*/ 3285 h 3500"/>
                <a:gd name="T24" fmla="*/ 1648 w 3500"/>
                <a:gd name="T25" fmla="*/ 3358 h 3500"/>
                <a:gd name="T26" fmla="*/ 2050 w 3500"/>
                <a:gd name="T27" fmla="*/ 3332 h 3500"/>
                <a:gd name="T28" fmla="*/ 2420 w 3500"/>
                <a:gd name="T29" fmla="*/ 3215 h 3500"/>
                <a:gd name="T30" fmla="*/ 2746 w 3500"/>
                <a:gd name="T31" fmla="*/ 3014 h 3500"/>
                <a:gd name="T32" fmla="*/ 3014 w 3500"/>
                <a:gd name="T33" fmla="*/ 2746 h 3500"/>
                <a:gd name="T34" fmla="*/ 3215 w 3500"/>
                <a:gd name="T35" fmla="*/ 2420 h 3500"/>
                <a:gd name="T36" fmla="*/ 3332 w 3500"/>
                <a:gd name="T37" fmla="*/ 2050 h 3500"/>
                <a:gd name="T38" fmla="*/ 3358 w 3500"/>
                <a:gd name="T39" fmla="*/ 1648 h 3500"/>
                <a:gd name="T40" fmla="*/ 3285 w 3500"/>
                <a:gd name="T41" fmla="*/ 1260 h 3500"/>
                <a:gd name="T42" fmla="*/ 3123 w 3500"/>
                <a:gd name="T43" fmla="*/ 910 h 3500"/>
                <a:gd name="T44" fmla="*/ 2888 w 3500"/>
                <a:gd name="T45" fmla="*/ 612 h 3500"/>
                <a:gd name="T46" fmla="*/ 2590 w 3500"/>
                <a:gd name="T47" fmla="*/ 377 h 3500"/>
                <a:gd name="T48" fmla="*/ 2240 w 3500"/>
                <a:gd name="T49" fmla="*/ 215 h 3500"/>
                <a:gd name="T50" fmla="*/ 1852 w 3500"/>
                <a:gd name="T51" fmla="*/ 142 h 3500"/>
                <a:gd name="T52" fmla="*/ 1948 w 3500"/>
                <a:gd name="T53" fmla="*/ 11 h 3500"/>
                <a:gd name="T54" fmla="*/ 2329 w 3500"/>
                <a:gd name="T55" fmla="*/ 98 h 3500"/>
                <a:gd name="T56" fmla="*/ 2679 w 3500"/>
                <a:gd name="T57" fmla="*/ 266 h 3500"/>
                <a:gd name="T58" fmla="*/ 2988 w 3500"/>
                <a:gd name="T59" fmla="*/ 512 h 3500"/>
                <a:gd name="T60" fmla="*/ 3234 w 3500"/>
                <a:gd name="T61" fmla="*/ 821 h 3500"/>
                <a:gd name="T62" fmla="*/ 3402 w 3500"/>
                <a:gd name="T63" fmla="*/ 1171 h 3500"/>
                <a:gd name="T64" fmla="*/ 3489 w 3500"/>
                <a:gd name="T65" fmla="*/ 1552 h 3500"/>
                <a:gd name="T66" fmla="*/ 3489 w 3500"/>
                <a:gd name="T67" fmla="*/ 1948 h 3500"/>
                <a:gd name="T68" fmla="*/ 3402 w 3500"/>
                <a:gd name="T69" fmla="*/ 2329 h 3500"/>
                <a:gd name="T70" fmla="*/ 3234 w 3500"/>
                <a:gd name="T71" fmla="*/ 2679 h 3500"/>
                <a:gd name="T72" fmla="*/ 2988 w 3500"/>
                <a:gd name="T73" fmla="*/ 2988 h 3500"/>
                <a:gd name="T74" fmla="*/ 2679 w 3500"/>
                <a:gd name="T75" fmla="*/ 3234 h 3500"/>
                <a:gd name="T76" fmla="*/ 2329 w 3500"/>
                <a:gd name="T77" fmla="*/ 3402 h 3500"/>
                <a:gd name="T78" fmla="*/ 1948 w 3500"/>
                <a:gd name="T79" fmla="*/ 3489 h 3500"/>
                <a:gd name="T80" fmla="*/ 1552 w 3500"/>
                <a:gd name="T81" fmla="*/ 3489 h 3500"/>
                <a:gd name="T82" fmla="*/ 1171 w 3500"/>
                <a:gd name="T83" fmla="*/ 3402 h 3500"/>
                <a:gd name="T84" fmla="*/ 821 w 3500"/>
                <a:gd name="T85" fmla="*/ 3234 h 3500"/>
                <a:gd name="T86" fmla="*/ 512 w 3500"/>
                <a:gd name="T87" fmla="*/ 2988 h 3500"/>
                <a:gd name="T88" fmla="*/ 266 w 3500"/>
                <a:gd name="T89" fmla="*/ 2679 h 3500"/>
                <a:gd name="T90" fmla="*/ 98 w 3500"/>
                <a:gd name="T91" fmla="*/ 2329 h 3500"/>
                <a:gd name="T92" fmla="*/ 11 w 3500"/>
                <a:gd name="T93" fmla="*/ 1948 h 3500"/>
                <a:gd name="T94" fmla="*/ 11 w 3500"/>
                <a:gd name="T95" fmla="*/ 1552 h 3500"/>
                <a:gd name="T96" fmla="*/ 98 w 3500"/>
                <a:gd name="T97" fmla="*/ 1171 h 3500"/>
                <a:gd name="T98" fmla="*/ 266 w 3500"/>
                <a:gd name="T99" fmla="*/ 821 h 3500"/>
                <a:gd name="T100" fmla="*/ 512 w 3500"/>
                <a:gd name="T101" fmla="*/ 512 h 3500"/>
                <a:gd name="T102" fmla="*/ 821 w 3500"/>
                <a:gd name="T103" fmla="*/ 266 h 3500"/>
                <a:gd name="T104" fmla="*/ 1171 w 3500"/>
                <a:gd name="T105" fmla="*/ 98 h 3500"/>
                <a:gd name="T106" fmla="*/ 1552 w 3500"/>
                <a:gd name="T107" fmla="*/ 11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00" h="3500">
                  <a:moveTo>
                    <a:pt x="1750" y="139"/>
                  </a:moveTo>
                  <a:lnTo>
                    <a:pt x="1648" y="142"/>
                  </a:lnTo>
                  <a:lnTo>
                    <a:pt x="1548" y="152"/>
                  </a:lnTo>
                  <a:lnTo>
                    <a:pt x="1450" y="168"/>
                  </a:lnTo>
                  <a:lnTo>
                    <a:pt x="1354" y="189"/>
                  </a:lnTo>
                  <a:lnTo>
                    <a:pt x="1260" y="215"/>
                  </a:lnTo>
                  <a:lnTo>
                    <a:pt x="1169" y="248"/>
                  </a:lnTo>
                  <a:lnTo>
                    <a:pt x="1080" y="285"/>
                  </a:lnTo>
                  <a:lnTo>
                    <a:pt x="994" y="329"/>
                  </a:lnTo>
                  <a:lnTo>
                    <a:pt x="910" y="377"/>
                  </a:lnTo>
                  <a:lnTo>
                    <a:pt x="830" y="428"/>
                  </a:lnTo>
                  <a:lnTo>
                    <a:pt x="754" y="486"/>
                  </a:lnTo>
                  <a:lnTo>
                    <a:pt x="681" y="546"/>
                  </a:lnTo>
                  <a:lnTo>
                    <a:pt x="612" y="612"/>
                  </a:lnTo>
                  <a:lnTo>
                    <a:pt x="546" y="681"/>
                  </a:lnTo>
                  <a:lnTo>
                    <a:pt x="486" y="754"/>
                  </a:lnTo>
                  <a:lnTo>
                    <a:pt x="428" y="830"/>
                  </a:lnTo>
                  <a:lnTo>
                    <a:pt x="377" y="910"/>
                  </a:lnTo>
                  <a:lnTo>
                    <a:pt x="329" y="994"/>
                  </a:lnTo>
                  <a:lnTo>
                    <a:pt x="285" y="1080"/>
                  </a:lnTo>
                  <a:lnTo>
                    <a:pt x="248" y="1169"/>
                  </a:lnTo>
                  <a:lnTo>
                    <a:pt x="215" y="1260"/>
                  </a:lnTo>
                  <a:lnTo>
                    <a:pt x="189" y="1354"/>
                  </a:lnTo>
                  <a:lnTo>
                    <a:pt x="168" y="1450"/>
                  </a:lnTo>
                  <a:lnTo>
                    <a:pt x="152" y="1548"/>
                  </a:lnTo>
                  <a:lnTo>
                    <a:pt x="142" y="1648"/>
                  </a:lnTo>
                  <a:lnTo>
                    <a:pt x="139" y="1750"/>
                  </a:lnTo>
                  <a:lnTo>
                    <a:pt x="142" y="1852"/>
                  </a:lnTo>
                  <a:lnTo>
                    <a:pt x="152" y="1952"/>
                  </a:lnTo>
                  <a:lnTo>
                    <a:pt x="168" y="2050"/>
                  </a:lnTo>
                  <a:lnTo>
                    <a:pt x="189" y="2146"/>
                  </a:lnTo>
                  <a:lnTo>
                    <a:pt x="215" y="2240"/>
                  </a:lnTo>
                  <a:lnTo>
                    <a:pt x="248" y="2331"/>
                  </a:lnTo>
                  <a:lnTo>
                    <a:pt x="285" y="2420"/>
                  </a:lnTo>
                  <a:lnTo>
                    <a:pt x="329" y="2506"/>
                  </a:lnTo>
                  <a:lnTo>
                    <a:pt x="377" y="2590"/>
                  </a:lnTo>
                  <a:lnTo>
                    <a:pt x="428" y="2670"/>
                  </a:lnTo>
                  <a:lnTo>
                    <a:pt x="486" y="2746"/>
                  </a:lnTo>
                  <a:lnTo>
                    <a:pt x="546" y="2819"/>
                  </a:lnTo>
                  <a:lnTo>
                    <a:pt x="612" y="2888"/>
                  </a:lnTo>
                  <a:lnTo>
                    <a:pt x="681" y="2954"/>
                  </a:lnTo>
                  <a:lnTo>
                    <a:pt x="754" y="3014"/>
                  </a:lnTo>
                  <a:lnTo>
                    <a:pt x="830" y="3072"/>
                  </a:lnTo>
                  <a:lnTo>
                    <a:pt x="910" y="3123"/>
                  </a:lnTo>
                  <a:lnTo>
                    <a:pt x="994" y="3171"/>
                  </a:lnTo>
                  <a:lnTo>
                    <a:pt x="1080" y="3215"/>
                  </a:lnTo>
                  <a:lnTo>
                    <a:pt x="1169" y="3252"/>
                  </a:lnTo>
                  <a:lnTo>
                    <a:pt x="1260" y="3285"/>
                  </a:lnTo>
                  <a:lnTo>
                    <a:pt x="1354" y="3311"/>
                  </a:lnTo>
                  <a:lnTo>
                    <a:pt x="1450" y="3332"/>
                  </a:lnTo>
                  <a:lnTo>
                    <a:pt x="1548" y="3348"/>
                  </a:lnTo>
                  <a:lnTo>
                    <a:pt x="1648" y="3358"/>
                  </a:lnTo>
                  <a:lnTo>
                    <a:pt x="1750" y="3361"/>
                  </a:lnTo>
                  <a:lnTo>
                    <a:pt x="1852" y="3358"/>
                  </a:lnTo>
                  <a:lnTo>
                    <a:pt x="1952" y="3348"/>
                  </a:lnTo>
                  <a:lnTo>
                    <a:pt x="2050" y="3332"/>
                  </a:lnTo>
                  <a:lnTo>
                    <a:pt x="2146" y="3311"/>
                  </a:lnTo>
                  <a:lnTo>
                    <a:pt x="2240" y="3285"/>
                  </a:lnTo>
                  <a:lnTo>
                    <a:pt x="2331" y="3252"/>
                  </a:lnTo>
                  <a:lnTo>
                    <a:pt x="2420" y="3215"/>
                  </a:lnTo>
                  <a:lnTo>
                    <a:pt x="2506" y="3171"/>
                  </a:lnTo>
                  <a:lnTo>
                    <a:pt x="2590" y="3123"/>
                  </a:lnTo>
                  <a:lnTo>
                    <a:pt x="2670" y="3072"/>
                  </a:lnTo>
                  <a:lnTo>
                    <a:pt x="2746" y="3014"/>
                  </a:lnTo>
                  <a:lnTo>
                    <a:pt x="2819" y="2954"/>
                  </a:lnTo>
                  <a:lnTo>
                    <a:pt x="2888" y="2888"/>
                  </a:lnTo>
                  <a:lnTo>
                    <a:pt x="2954" y="2819"/>
                  </a:lnTo>
                  <a:lnTo>
                    <a:pt x="3014" y="2746"/>
                  </a:lnTo>
                  <a:lnTo>
                    <a:pt x="3072" y="2670"/>
                  </a:lnTo>
                  <a:lnTo>
                    <a:pt x="3123" y="2590"/>
                  </a:lnTo>
                  <a:lnTo>
                    <a:pt x="3171" y="2506"/>
                  </a:lnTo>
                  <a:lnTo>
                    <a:pt x="3215" y="2420"/>
                  </a:lnTo>
                  <a:lnTo>
                    <a:pt x="3252" y="2331"/>
                  </a:lnTo>
                  <a:lnTo>
                    <a:pt x="3285" y="2240"/>
                  </a:lnTo>
                  <a:lnTo>
                    <a:pt x="3311" y="2146"/>
                  </a:lnTo>
                  <a:lnTo>
                    <a:pt x="3332" y="2050"/>
                  </a:lnTo>
                  <a:lnTo>
                    <a:pt x="3348" y="1952"/>
                  </a:lnTo>
                  <a:lnTo>
                    <a:pt x="3358" y="1852"/>
                  </a:lnTo>
                  <a:lnTo>
                    <a:pt x="3361" y="1750"/>
                  </a:lnTo>
                  <a:lnTo>
                    <a:pt x="3358" y="1648"/>
                  </a:lnTo>
                  <a:lnTo>
                    <a:pt x="3348" y="1548"/>
                  </a:lnTo>
                  <a:lnTo>
                    <a:pt x="3332" y="1450"/>
                  </a:lnTo>
                  <a:lnTo>
                    <a:pt x="3311" y="1354"/>
                  </a:lnTo>
                  <a:lnTo>
                    <a:pt x="3285" y="1260"/>
                  </a:lnTo>
                  <a:lnTo>
                    <a:pt x="3252" y="1169"/>
                  </a:lnTo>
                  <a:lnTo>
                    <a:pt x="3215" y="1080"/>
                  </a:lnTo>
                  <a:lnTo>
                    <a:pt x="3171" y="994"/>
                  </a:lnTo>
                  <a:lnTo>
                    <a:pt x="3123" y="910"/>
                  </a:lnTo>
                  <a:lnTo>
                    <a:pt x="3072" y="830"/>
                  </a:lnTo>
                  <a:lnTo>
                    <a:pt x="3014" y="754"/>
                  </a:lnTo>
                  <a:lnTo>
                    <a:pt x="2954" y="681"/>
                  </a:lnTo>
                  <a:lnTo>
                    <a:pt x="2888" y="612"/>
                  </a:lnTo>
                  <a:lnTo>
                    <a:pt x="2819" y="546"/>
                  </a:lnTo>
                  <a:lnTo>
                    <a:pt x="2746" y="486"/>
                  </a:lnTo>
                  <a:lnTo>
                    <a:pt x="2670" y="428"/>
                  </a:lnTo>
                  <a:lnTo>
                    <a:pt x="2590" y="377"/>
                  </a:lnTo>
                  <a:lnTo>
                    <a:pt x="2506" y="329"/>
                  </a:lnTo>
                  <a:lnTo>
                    <a:pt x="2420" y="285"/>
                  </a:lnTo>
                  <a:lnTo>
                    <a:pt x="2331" y="248"/>
                  </a:lnTo>
                  <a:lnTo>
                    <a:pt x="2240" y="215"/>
                  </a:lnTo>
                  <a:lnTo>
                    <a:pt x="2146" y="189"/>
                  </a:lnTo>
                  <a:lnTo>
                    <a:pt x="2050" y="168"/>
                  </a:lnTo>
                  <a:lnTo>
                    <a:pt x="1952" y="152"/>
                  </a:lnTo>
                  <a:lnTo>
                    <a:pt x="1852" y="142"/>
                  </a:lnTo>
                  <a:lnTo>
                    <a:pt x="1750" y="139"/>
                  </a:lnTo>
                  <a:close/>
                  <a:moveTo>
                    <a:pt x="1750" y="0"/>
                  </a:moveTo>
                  <a:lnTo>
                    <a:pt x="1850" y="3"/>
                  </a:lnTo>
                  <a:lnTo>
                    <a:pt x="1948" y="11"/>
                  </a:lnTo>
                  <a:lnTo>
                    <a:pt x="2046" y="24"/>
                  </a:lnTo>
                  <a:lnTo>
                    <a:pt x="2142" y="43"/>
                  </a:lnTo>
                  <a:lnTo>
                    <a:pt x="2237" y="68"/>
                  </a:lnTo>
                  <a:lnTo>
                    <a:pt x="2329" y="98"/>
                  </a:lnTo>
                  <a:lnTo>
                    <a:pt x="2420" y="133"/>
                  </a:lnTo>
                  <a:lnTo>
                    <a:pt x="2508" y="172"/>
                  </a:lnTo>
                  <a:lnTo>
                    <a:pt x="2595" y="216"/>
                  </a:lnTo>
                  <a:lnTo>
                    <a:pt x="2679" y="266"/>
                  </a:lnTo>
                  <a:lnTo>
                    <a:pt x="2761" y="321"/>
                  </a:lnTo>
                  <a:lnTo>
                    <a:pt x="2839" y="380"/>
                  </a:lnTo>
                  <a:lnTo>
                    <a:pt x="2915" y="444"/>
                  </a:lnTo>
                  <a:lnTo>
                    <a:pt x="2988" y="512"/>
                  </a:lnTo>
                  <a:lnTo>
                    <a:pt x="3056" y="585"/>
                  </a:lnTo>
                  <a:lnTo>
                    <a:pt x="3120" y="661"/>
                  </a:lnTo>
                  <a:lnTo>
                    <a:pt x="3179" y="739"/>
                  </a:lnTo>
                  <a:lnTo>
                    <a:pt x="3234" y="821"/>
                  </a:lnTo>
                  <a:lnTo>
                    <a:pt x="3284" y="905"/>
                  </a:lnTo>
                  <a:lnTo>
                    <a:pt x="3328" y="992"/>
                  </a:lnTo>
                  <a:lnTo>
                    <a:pt x="3367" y="1080"/>
                  </a:lnTo>
                  <a:lnTo>
                    <a:pt x="3402" y="1171"/>
                  </a:lnTo>
                  <a:lnTo>
                    <a:pt x="3432" y="1263"/>
                  </a:lnTo>
                  <a:lnTo>
                    <a:pt x="3457" y="1358"/>
                  </a:lnTo>
                  <a:lnTo>
                    <a:pt x="3476" y="1454"/>
                  </a:lnTo>
                  <a:lnTo>
                    <a:pt x="3489" y="1552"/>
                  </a:lnTo>
                  <a:lnTo>
                    <a:pt x="3497" y="1650"/>
                  </a:lnTo>
                  <a:lnTo>
                    <a:pt x="3500" y="1750"/>
                  </a:lnTo>
                  <a:lnTo>
                    <a:pt x="3497" y="1850"/>
                  </a:lnTo>
                  <a:lnTo>
                    <a:pt x="3489" y="1948"/>
                  </a:lnTo>
                  <a:lnTo>
                    <a:pt x="3476" y="2046"/>
                  </a:lnTo>
                  <a:lnTo>
                    <a:pt x="3457" y="2142"/>
                  </a:lnTo>
                  <a:lnTo>
                    <a:pt x="3432" y="2237"/>
                  </a:lnTo>
                  <a:lnTo>
                    <a:pt x="3402" y="2329"/>
                  </a:lnTo>
                  <a:lnTo>
                    <a:pt x="3367" y="2420"/>
                  </a:lnTo>
                  <a:lnTo>
                    <a:pt x="3328" y="2508"/>
                  </a:lnTo>
                  <a:lnTo>
                    <a:pt x="3284" y="2595"/>
                  </a:lnTo>
                  <a:lnTo>
                    <a:pt x="3234" y="2679"/>
                  </a:lnTo>
                  <a:lnTo>
                    <a:pt x="3179" y="2761"/>
                  </a:lnTo>
                  <a:lnTo>
                    <a:pt x="3120" y="2839"/>
                  </a:lnTo>
                  <a:lnTo>
                    <a:pt x="3056" y="2915"/>
                  </a:lnTo>
                  <a:lnTo>
                    <a:pt x="2988" y="2988"/>
                  </a:lnTo>
                  <a:lnTo>
                    <a:pt x="2915" y="3056"/>
                  </a:lnTo>
                  <a:lnTo>
                    <a:pt x="2839" y="3120"/>
                  </a:lnTo>
                  <a:lnTo>
                    <a:pt x="2761" y="3179"/>
                  </a:lnTo>
                  <a:lnTo>
                    <a:pt x="2679" y="3234"/>
                  </a:lnTo>
                  <a:lnTo>
                    <a:pt x="2595" y="3284"/>
                  </a:lnTo>
                  <a:lnTo>
                    <a:pt x="2508" y="3328"/>
                  </a:lnTo>
                  <a:lnTo>
                    <a:pt x="2420" y="3367"/>
                  </a:lnTo>
                  <a:lnTo>
                    <a:pt x="2329" y="3402"/>
                  </a:lnTo>
                  <a:lnTo>
                    <a:pt x="2237" y="3432"/>
                  </a:lnTo>
                  <a:lnTo>
                    <a:pt x="2142" y="3457"/>
                  </a:lnTo>
                  <a:lnTo>
                    <a:pt x="2046" y="3476"/>
                  </a:lnTo>
                  <a:lnTo>
                    <a:pt x="1948" y="3489"/>
                  </a:lnTo>
                  <a:lnTo>
                    <a:pt x="1850" y="3497"/>
                  </a:lnTo>
                  <a:lnTo>
                    <a:pt x="1750" y="3500"/>
                  </a:lnTo>
                  <a:lnTo>
                    <a:pt x="1650" y="3497"/>
                  </a:lnTo>
                  <a:lnTo>
                    <a:pt x="1552" y="3489"/>
                  </a:lnTo>
                  <a:lnTo>
                    <a:pt x="1454" y="3476"/>
                  </a:lnTo>
                  <a:lnTo>
                    <a:pt x="1358" y="3457"/>
                  </a:lnTo>
                  <a:lnTo>
                    <a:pt x="1263" y="3432"/>
                  </a:lnTo>
                  <a:lnTo>
                    <a:pt x="1171" y="3402"/>
                  </a:lnTo>
                  <a:lnTo>
                    <a:pt x="1080" y="3367"/>
                  </a:lnTo>
                  <a:lnTo>
                    <a:pt x="992" y="3328"/>
                  </a:lnTo>
                  <a:lnTo>
                    <a:pt x="905" y="3284"/>
                  </a:lnTo>
                  <a:lnTo>
                    <a:pt x="821" y="3234"/>
                  </a:lnTo>
                  <a:lnTo>
                    <a:pt x="739" y="3179"/>
                  </a:lnTo>
                  <a:lnTo>
                    <a:pt x="661" y="3120"/>
                  </a:lnTo>
                  <a:lnTo>
                    <a:pt x="585" y="3056"/>
                  </a:lnTo>
                  <a:lnTo>
                    <a:pt x="512" y="2988"/>
                  </a:lnTo>
                  <a:lnTo>
                    <a:pt x="444" y="2915"/>
                  </a:lnTo>
                  <a:lnTo>
                    <a:pt x="380" y="2839"/>
                  </a:lnTo>
                  <a:lnTo>
                    <a:pt x="321" y="2761"/>
                  </a:lnTo>
                  <a:lnTo>
                    <a:pt x="266" y="2679"/>
                  </a:lnTo>
                  <a:lnTo>
                    <a:pt x="216" y="2595"/>
                  </a:lnTo>
                  <a:lnTo>
                    <a:pt x="172" y="2508"/>
                  </a:lnTo>
                  <a:lnTo>
                    <a:pt x="133" y="2420"/>
                  </a:lnTo>
                  <a:lnTo>
                    <a:pt x="98" y="2329"/>
                  </a:lnTo>
                  <a:lnTo>
                    <a:pt x="68" y="2237"/>
                  </a:lnTo>
                  <a:lnTo>
                    <a:pt x="43" y="2142"/>
                  </a:lnTo>
                  <a:lnTo>
                    <a:pt x="24" y="2046"/>
                  </a:lnTo>
                  <a:lnTo>
                    <a:pt x="11" y="1948"/>
                  </a:lnTo>
                  <a:lnTo>
                    <a:pt x="3" y="1850"/>
                  </a:lnTo>
                  <a:lnTo>
                    <a:pt x="0" y="1750"/>
                  </a:lnTo>
                  <a:lnTo>
                    <a:pt x="3" y="1650"/>
                  </a:lnTo>
                  <a:lnTo>
                    <a:pt x="11" y="1552"/>
                  </a:lnTo>
                  <a:lnTo>
                    <a:pt x="24" y="1454"/>
                  </a:lnTo>
                  <a:lnTo>
                    <a:pt x="43" y="1358"/>
                  </a:lnTo>
                  <a:lnTo>
                    <a:pt x="68" y="1263"/>
                  </a:lnTo>
                  <a:lnTo>
                    <a:pt x="98" y="1171"/>
                  </a:lnTo>
                  <a:lnTo>
                    <a:pt x="133" y="1080"/>
                  </a:lnTo>
                  <a:lnTo>
                    <a:pt x="172" y="992"/>
                  </a:lnTo>
                  <a:lnTo>
                    <a:pt x="216" y="905"/>
                  </a:lnTo>
                  <a:lnTo>
                    <a:pt x="266" y="821"/>
                  </a:lnTo>
                  <a:lnTo>
                    <a:pt x="321" y="739"/>
                  </a:lnTo>
                  <a:lnTo>
                    <a:pt x="380" y="661"/>
                  </a:lnTo>
                  <a:lnTo>
                    <a:pt x="444" y="585"/>
                  </a:lnTo>
                  <a:lnTo>
                    <a:pt x="512" y="512"/>
                  </a:lnTo>
                  <a:lnTo>
                    <a:pt x="585" y="444"/>
                  </a:lnTo>
                  <a:lnTo>
                    <a:pt x="661" y="380"/>
                  </a:lnTo>
                  <a:lnTo>
                    <a:pt x="739" y="321"/>
                  </a:lnTo>
                  <a:lnTo>
                    <a:pt x="821" y="266"/>
                  </a:lnTo>
                  <a:lnTo>
                    <a:pt x="905" y="216"/>
                  </a:lnTo>
                  <a:lnTo>
                    <a:pt x="992" y="172"/>
                  </a:lnTo>
                  <a:lnTo>
                    <a:pt x="1080" y="133"/>
                  </a:lnTo>
                  <a:lnTo>
                    <a:pt x="1171" y="98"/>
                  </a:lnTo>
                  <a:lnTo>
                    <a:pt x="1263" y="68"/>
                  </a:lnTo>
                  <a:lnTo>
                    <a:pt x="1358" y="43"/>
                  </a:lnTo>
                  <a:lnTo>
                    <a:pt x="1454" y="24"/>
                  </a:lnTo>
                  <a:lnTo>
                    <a:pt x="1552" y="11"/>
                  </a:lnTo>
                  <a:lnTo>
                    <a:pt x="1650" y="3"/>
                  </a:lnTo>
                  <a:lnTo>
                    <a:pt x="1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570"/>
            <p:cNvSpPr>
              <a:spLocks noEditPoints="1"/>
            </p:cNvSpPr>
            <p:nvPr/>
          </p:nvSpPr>
          <p:spPr bwMode="auto">
            <a:xfrm>
              <a:off x="5410201" y="5048251"/>
              <a:ext cx="469900" cy="469900"/>
            </a:xfrm>
            <a:custGeom>
              <a:avLst/>
              <a:gdLst>
                <a:gd name="T0" fmla="*/ 1013 w 2950"/>
                <a:gd name="T1" fmla="*/ 221 h 2950"/>
                <a:gd name="T2" fmla="*/ 991 w 2950"/>
                <a:gd name="T3" fmla="*/ 540 h 2950"/>
                <a:gd name="T4" fmla="*/ 907 w 2950"/>
                <a:gd name="T5" fmla="*/ 588 h 2950"/>
                <a:gd name="T6" fmla="*/ 619 w 2950"/>
                <a:gd name="T7" fmla="*/ 450 h 2950"/>
                <a:gd name="T8" fmla="*/ 555 w 2950"/>
                <a:gd name="T9" fmla="*/ 864 h 2950"/>
                <a:gd name="T10" fmla="*/ 581 w 2950"/>
                <a:gd name="T11" fmla="*/ 960 h 2950"/>
                <a:gd name="T12" fmla="*/ 487 w 2950"/>
                <a:gd name="T13" fmla="*/ 985 h 2950"/>
                <a:gd name="T14" fmla="*/ 160 w 2950"/>
                <a:gd name="T15" fmla="*/ 1243 h 2950"/>
                <a:gd name="T16" fmla="*/ 423 w 2950"/>
                <a:gd name="T17" fmla="*/ 1426 h 2950"/>
                <a:gd name="T18" fmla="*/ 423 w 2950"/>
                <a:gd name="T19" fmla="*/ 1524 h 2950"/>
                <a:gd name="T20" fmla="*/ 160 w 2950"/>
                <a:gd name="T21" fmla="*/ 1707 h 2950"/>
                <a:gd name="T22" fmla="*/ 487 w 2950"/>
                <a:gd name="T23" fmla="*/ 1965 h 2950"/>
                <a:gd name="T24" fmla="*/ 581 w 2950"/>
                <a:gd name="T25" fmla="*/ 1990 h 2950"/>
                <a:gd name="T26" fmla="*/ 555 w 2950"/>
                <a:gd name="T27" fmla="*/ 2086 h 2950"/>
                <a:gd name="T28" fmla="*/ 619 w 2950"/>
                <a:gd name="T29" fmla="*/ 2500 h 2950"/>
                <a:gd name="T30" fmla="*/ 907 w 2950"/>
                <a:gd name="T31" fmla="*/ 2362 h 2950"/>
                <a:gd name="T32" fmla="*/ 991 w 2950"/>
                <a:gd name="T33" fmla="*/ 2410 h 2950"/>
                <a:gd name="T34" fmla="*/ 1013 w 2950"/>
                <a:gd name="T35" fmla="*/ 2729 h 2950"/>
                <a:gd name="T36" fmla="*/ 1405 w 2950"/>
                <a:gd name="T37" fmla="*/ 2577 h 2950"/>
                <a:gd name="T38" fmla="*/ 1475 w 2950"/>
                <a:gd name="T39" fmla="*/ 2507 h 2950"/>
                <a:gd name="T40" fmla="*/ 1545 w 2950"/>
                <a:gd name="T41" fmla="*/ 2577 h 2950"/>
                <a:gd name="T42" fmla="*/ 1937 w 2950"/>
                <a:gd name="T43" fmla="*/ 2729 h 2950"/>
                <a:gd name="T44" fmla="*/ 1959 w 2950"/>
                <a:gd name="T45" fmla="*/ 2410 h 2950"/>
                <a:gd name="T46" fmla="*/ 2043 w 2950"/>
                <a:gd name="T47" fmla="*/ 2362 h 2950"/>
                <a:gd name="T48" fmla="*/ 2331 w 2950"/>
                <a:gd name="T49" fmla="*/ 2500 h 2950"/>
                <a:gd name="T50" fmla="*/ 2395 w 2950"/>
                <a:gd name="T51" fmla="*/ 2086 h 2950"/>
                <a:gd name="T52" fmla="*/ 2369 w 2950"/>
                <a:gd name="T53" fmla="*/ 1990 h 2950"/>
                <a:gd name="T54" fmla="*/ 2463 w 2950"/>
                <a:gd name="T55" fmla="*/ 1965 h 2950"/>
                <a:gd name="T56" fmla="*/ 2790 w 2950"/>
                <a:gd name="T57" fmla="*/ 1707 h 2950"/>
                <a:gd name="T58" fmla="*/ 2527 w 2950"/>
                <a:gd name="T59" fmla="*/ 1524 h 2950"/>
                <a:gd name="T60" fmla="*/ 2527 w 2950"/>
                <a:gd name="T61" fmla="*/ 1426 h 2950"/>
                <a:gd name="T62" fmla="*/ 2790 w 2950"/>
                <a:gd name="T63" fmla="*/ 1243 h 2950"/>
                <a:gd name="T64" fmla="*/ 2463 w 2950"/>
                <a:gd name="T65" fmla="*/ 985 h 2950"/>
                <a:gd name="T66" fmla="*/ 2369 w 2950"/>
                <a:gd name="T67" fmla="*/ 960 h 2950"/>
                <a:gd name="T68" fmla="*/ 2395 w 2950"/>
                <a:gd name="T69" fmla="*/ 864 h 2950"/>
                <a:gd name="T70" fmla="*/ 2331 w 2950"/>
                <a:gd name="T71" fmla="*/ 450 h 2950"/>
                <a:gd name="T72" fmla="*/ 2043 w 2950"/>
                <a:gd name="T73" fmla="*/ 588 h 2950"/>
                <a:gd name="T74" fmla="*/ 1959 w 2950"/>
                <a:gd name="T75" fmla="*/ 540 h 2950"/>
                <a:gd name="T76" fmla="*/ 1937 w 2950"/>
                <a:gd name="T77" fmla="*/ 221 h 2950"/>
                <a:gd name="T78" fmla="*/ 1545 w 2950"/>
                <a:gd name="T79" fmla="*/ 373 h 2950"/>
                <a:gd name="T80" fmla="*/ 1475 w 2950"/>
                <a:gd name="T81" fmla="*/ 443 h 2950"/>
                <a:gd name="T82" fmla="*/ 1405 w 2950"/>
                <a:gd name="T83" fmla="*/ 373 h 2950"/>
                <a:gd name="T84" fmla="*/ 1866 w 2950"/>
                <a:gd name="T85" fmla="*/ 53 h 2950"/>
                <a:gd name="T86" fmla="*/ 2375 w 2950"/>
                <a:gd name="T87" fmla="*/ 307 h 2950"/>
                <a:gd name="T88" fmla="*/ 2749 w 2950"/>
                <a:gd name="T89" fmla="*/ 732 h 2950"/>
                <a:gd name="T90" fmla="*/ 2937 w 2950"/>
                <a:gd name="T91" fmla="*/ 1276 h 2950"/>
                <a:gd name="T92" fmla="*/ 2897 w 2950"/>
                <a:gd name="T93" fmla="*/ 1866 h 2950"/>
                <a:gd name="T94" fmla="*/ 2643 w 2950"/>
                <a:gd name="T95" fmla="*/ 2375 h 2950"/>
                <a:gd name="T96" fmla="*/ 2218 w 2950"/>
                <a:gd name="T97" fmla="*/ 2749 h 2950"/>
                <a:gd name="T98" fmla="*/ 1674 w 2950"/>
                <a:gd name="T99" fmla="*/ 2937 h 2950"/>
                <a:gd name="T100" fmla="*/ 1084 w 2950"/>
                <a:gd name="T101" fmla="*/ 2897 h 2950"/>
                <a:gd name="T102" fmla="*/ 575 w 2950"/>
                <a:gd name="T103" fmla="*/ 2643 h 2950"/>
                <a:gd name="T104" fmla="*/ 201 w 2950"/>
                <a:gd name="T105" fmla="*/ 2218 h 2950"/>
                <a:gd name="T106" fmla="*/ 13 w 2950"/>
                <a:gd name="T107" fmla="*/ 1674 h 2950"/>
                <a:gd name="T108" fmla="*/ 53 w 2950"/>
                <a:gd name="T109" fmla="*/ 1084 h 2950"/>
                <a:gd name="T110" fmla="*/ 307 w 2950"/>
                <a:gd name="T111" fmla="*/ 575 h 2950"/>
                <a:gd name="T112" fmla="*/ 732 w 2950"/>
                <a:gd name="T113" fmla="*/ 201 h 2950"/>
                <a:gd name="T114" fmla="*/ 1276 w 2950"/>
                <a:gd name="T115" fmla="*/ 13 h 2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50" h="2950">
                  <a:moveTo>
                    <a:pt x="1405" y="141"/>
                  </a:moveTo>
                  <a:lnTo>
                    <a:pt x="1323" y="148"/>
                  </a:lnTo>
                  <a:lnTo>
                    <a:pt x="1243" y="160"/>
                  </a:lnTo>
                  <a:lnTo>
                    <a:pt x="1164" y="176"/>
                  </a:lnTo>
                  <a:lnTo>
                    <a:pt x="1088" y="197"/>
                  </a:lnTo>
                  <a:lnTo>
                    <a:pt x="1013" y="221"/>
                  </a:lnTo>
                  <a:lnTo>
                    <a:pt x="939" y="251"/>
                  </a:lnTo>
                  <a:lnTo>
                    <a:pt x="868" y="285"/>
                  </a:lnTo>
                  <a:lnTo>
                    <a:pt x="985" y="487"/>
                  </a:lnTo>
                  <a:lnTo>
                    <a:pt x="991" y="503"/>
                  </a:lnTo>
                  <a:lnTo>
                    <a:pt x="993" y="522"/>
                  </a:lnTo>
                  <a:lnTo>
                    <a:pt x="991" y="540"/>
                  </a:lnTo>
                  <a:lnTo>
                    <a:pt x="985" y="555"/>
                  </a:lnTo>
                  <a:lnTo>
                    <a:pt x="974" y="570"/>
                  </a:lnTo>
                  <a:lnTo>
                    <a:pt x="960" y="581"/>
                  </a:lnTo>
                  <a:lnTo>
                    <a:pt x="942" y="588"/>
                  </a:lnTo>
                  <a:lnTo>
                    <a:pt x="925" y="590"/>
                  </a:lnTo>
                  <a:lnTo>
                    <a:pt x="907" y="588"/>
                  </a:lnTo>
                  <a:lnTo>
                    <a:pt x="890" y="582"/>
                  </a:lnTo>
                  <a:lnTo>
                    <a:pt x="876" y="570"/>
                  </a:lnTo>
                  <a:lnTo>
                    <a:pt x="864" y="555"/>
                  </a:lnTo>
                  <a:lnTo>
                    <a:pt x="747" y="355"/>
                  </a:lnTo>
                  <a:lnTo>
                    <a:pt x="682" y="401"/>
                  </a:lnTo>
                  <a:lnTo>
                    <a:pt x="619" y="450"/>
                  </a:lnTo>
                  <a:lnTo>
                    <a:pt x="560" y="503"/>
                  </a:lnTo>
                  <a:lnTo>
                    <a:pt x="503" y="560"/>
                  </a:lnTo>
                  <a:lnTo>
                    <a:pt x="450" y="619"/>
                  </a:lnTo>
                  <a:lnTo>
                    <a:pt x="401" y="682"/>
                  </a:lnTo>
                  <a:lnTo>
                    <a:pt x="355" y="747"/>
                  </a:lnTo>
                  <a:lnTo>
                    <a:pt x="555" y="864"/>
                  </a:lnTo>
                  <a:lnTo>
                    <a:pt x="570" y="876"/>
                  </a:lnTo>
                  <a:lnTo>
                    <a:pt x="582" y="890"/>
                  </a:lnTo>
                  <a:lnTo>
                    <a:pt x="588" y="907"/>
                  </a:lnTo>
                  <a:lnTo>
                    <a:pt x="590" y="923"/>
                  </a:lnTo>
                  <a:lnTo>
                    <a:pt x="588" y="942"/>
                  </a:lnTo>
                  <a:lnTo>
                    <a:pt x="581" y="960"/>
                  </a:lnTo>
                  <a:lnTo>
                    <a:pt x="570" y="974"/>
                  </a:lnTo>
                  <a:lnTo>
                    <a:pt x="555" y="985"/>
                  </a:lnTo>
                  <a:lnTo>
                    <a:pt x="538" y="991"/>
                  </a:lnTo>
                  <a:lnTo>
                    <a:pt x="520" y="993"/>
                  </a:lnTo>
                  <a:lnTo>
                    <a:pt x="503" y="991"/>
                  </a:lnTo>
                  <a:lnTo>
                    <a:pt x="487" y="985"/>
                  </a:lnTo>
                  <a:lnTo>
                    <a:pt x="285" y="868"/>
                  </a:lnTo>
                  <a:lnTo>
                    <a:pt x="251" y="939"/>
                  </a:lnTo>
                  <a:lnTo>
                    <a:pt x="221" y="1013"/>
                  </a:lnTo>
                  <a:lnTo>
                    <a:pt x="197" y="1088"/>
                  </a:lnTo>
                  <a:lnTo>
                    <a:pt x="176" y="1164"/>
                  </a:lnTo>
                  <a:lnTo>
                    <a:pt x="160" y="1243"/>
                  </a:lnTo>
                  <a:lnTo>
                    <a:pt x="148" y="1323"/>
                  </a:lnTo>
                  <a:lnTo>
                    <a:pt x="141" y="1405"/>
                  </a:lnTo>
                  <a:lnTo>
                    <a:pt x="373" y="1405"/>
                  </a:lnTo>
                  <a:lnTo>
                    <a:pt x="392" y="1408"/>
                  </a:lnTo>
                  <a:lnTo>
                    <a:pt x="409" y="1415"/>
                  </a:lnTo>
                  <a:lnTo>
                    <a:pt x="423" y="1426"/>
                  </a:lnTo>
                  <a:lnTo>
                    <a:pt x="433" y="1440"/>
                  </a:lnTo>
                  <a:lnTo>
                    <a:pt x="441" y="1457"/>
                  </a:lnTo>
                  <a:lnTo>
                    <a:pt x="443" y="1475"/>
                  </a:lnTo>
                  <a:lnTo>
                    <a:pt x="441" y="1493"/>
                  </a:lnTo>
                  <a:lnTo>
                    <a:pt x="433" y="1510"/>
                  </a:lnTo>
                  <a:lnTo>
                    <a:pt x="423" y="1524"/>
                  </a:lnTo>
                  <a:lnTo>
                    <a:pt x="409" y="1535"/>
                  </a:lnTo>
                  <a:lnTo>
                    <a:pt x="392" y="1542"/>
                  </a:lnTo>
                  <a:lnTo>
                    <a:pt x="373" y="1545"/>
                  </a:lnTo>
                  <a:lnTo>
                    <a:pt x="141" y="1545"/>
                  </a:lnTo>
                  <a:lnTo>
                    <a:pt x="148" y="1627"/>
                  </a:lnTo>
                  <a:lnTo>
                    <a:pt x="160" y="1707"/>
                  </a:lnTo>
                  <a:lnTo>
                    <a:pt x="176" y="1786"/>
                  </a:lnTo>
                  <a:lnTo>
                    <a:pt x="197" y="1862"/>
                  </a:lnTo>
                  <a:lnTo>
                    <a:pt x="221" y="1937"/>
                  </a:lnTo>
                  <a:lnTo>
                    <a:pt x="251" y="2011"/>
                  </a:lnTo>
                  <a:lnTo>
                    <a:pt x="285" y="2082"/>
                  </a:lnTo>
                  <a:lnTo>
                    <a:pt x="487" y="1965"/>
                  </a:lnTo>
                  <a:lnTo>
                    <a:pt x="503" y="1959"/>
                  </a:lnTo>
                  <a:lnTo>
                    <a:pt x="522" y="1957"/>
                  </a:lnTo>
                  <a:lnTo>
                    <a:pt x="540" y="1959"/>
                  </a:lnTo>
                  <a:lnTo>
                    <a:pt x="555" y="1965"/>
                  </a:lnTo>
                  <a:lnTo>
                    <a:pt x="570" y="1976"/>
                  </a:lnTo>
                  <a:lnTo>
                    <a:pt x="581" y="1990"/>
                  </a:lnTo>
                  <a:lnTo>
                    <a:pt x="588" y="2008"/>
                  </a:lnTo>
                  <a:lnTo>
                    <a:pt x="590" y="2027"/>
                  </a:lnTo>
                  <a:lnTo>
                    <a:pt x="588" y="2043"/>
                  </a:lnTo>
                  <a:lnTo>
                    <a:pt x="582" y="2060"/>
                  </a:lnTo>
                  <a:lnTo>
                    <a:pt x="570" y="2074"/>
                  </a:lnTo>
                  <a:lnTo>
                    <a:pt x="555" y="2086"/>
                  </a:lnTo>
                  <a:lnTo>
                    <a:pt x="355" y="2203"/>
                  </a:lnTo>
                  <a:lnTo>
                    <a:pt x="401" y="2268"/>
                  </a:lnTo>
                  <a:lnTo>
                    <a:pt x="450" y="2331"/>
                  </a:lnTo>
                  <a:lnTo>
                    <a:pt x="503" y="2390"/>
                  </a:lnTo>
                  <a:lnTo>
                    <a:pt x="560" y="2447"/>
                  </a:lnTo>
                  <a:lnTo>
                    <a:pt x="619" y="2500"/>
                  </a:lnTo>
                  <a:lnTo>
                    <a:pt x="682" y="2549"/>
                  </a:lnTo>
                  <a:lnTo>
                    <a:pt x="747" y="2595"/>
                  </a:lnTo>
                  <a:lnTo>
                    <a:pt x="864" y="2395"/>
                  </a:lnTo>
                  <a:lnTo>
                    <a:pt x="876" y="2380"/>
                  </a:lnTo>
                  <a:lnTo>
                    <a:pt x="890" y="2368"/>
                  </a:lnTo>
                  <a:lnTo>
                    <a:pt x="907" y="2362"/>
                  </a:lnTo>
                  <a:lnTo>
                    <a:pt x="923" y="2360"/>
                  </a:lnTo>
                  <a:lnTo>
                    <a:pt x="942" y="2362"/>
                  </a:lnTo>
                  <a:lnTo>
                    <a:pt x="960" y="2369"/>
                  </a:lnTo>
                  <a:lnTo>
                    <a:pt x="974" y="2380"/>
                  </a:lnTo>
                  <a:lnTo>
                    <a:pt x="985" y="2395"/>
                  </a:lnTo>
                  <a:lnTo>
                    <a:pt x="991" y="2410"/>
                  </a:lnTo>
                  <a:lnTo>
                    <a:pt x="993" y="2428"/>
                  </a:lnTo>
                  <a:lnTo>
                    <a:pt x="991" y="2447"/>
                  </a:lnTo>
                  <a:lnTo>
                    <a:pt x="985" y="2463"/>
                  </a:lnTo>
                  <a:lnTo>
                    <a:pt x="868" y="2665"/>
                  </a:lnTo>
                  <a:lnTo>
                    <a:pt x="939" y="2699"/>
                  </a:lnTo>
                  <a:lnTo>
                    <a:pt x="1013" y="2729"/>
                  </a:lnTo>
                  <a:lnTo>
                    <a:pt x="1088" y="2753"/>
                  </a:lnTo>
                  <a:lnTo>
                    <a:pt x="1164" y="2774"/>
                  </a:lnTo>
                  <a:lnTo>
                    <a:pt x="1243" y="2790"/>
                  </a:lnTo>
                  <a:lnTo>
                    <a:pt x="1323" y="2802"/>
                  </a:lnTo>
                  <a:lnTo>
                    <a:pt x="1405" y="2809"/>
                  </a:lnTo>
                  <a:lnTo>
                    <a:pt x="1405" y="2577"/>
                  </a:lnTo>
                  <a:lnTo>
                    <a:pt x="1408" y="2558"/>
                  </a:lnTo>
                  <a:lnTo>
                    <a:pt x="1415" y="2541"/>
                  </a:lnTo>
                  <a:lnTo>
                    <a:pt x="1426" y="2527"/>
                  </a:lnTo>
                  <a:lnTo>
                    <a:pt x="1440" y="2517"/>
                  </a:lnTo>
                  <a:lnTo>
                    <a:pt x="1457" y="2509"/>
                  </a:lnTo>
                  <a:lnTo>
                    <a:pt x="1475" y="2507"/>
                  </a:lnTo>
                  <a:lnTo>
                    <a:pt x="1493" y="2509"/>
                  </a:lnTo>
                  <a:lnTo>
                    <a:pt x="1510" y="2517"/>
                  </a:lnTo>
                  <a:lnTo>
                    <a:pt x="1524" y="2527"/>
                  </a:lnTo>
                  <a:lnTo>
                    <a:pt x="1535" y="2541"/>
                  </a:lnTo>
                  <a:lnTo>
                    <a:pt x="1542" y="2558"/>
                  </a:lnTo>
                  <a:lnTo>
                    <a:pt x="1545" y="2577"/>
                  </a:lnTo>
                  <a:lnTo>
                    <a:pt x="1545" y="2809"/>
                  </a:lnTo>
                  <a:lnTo>
                    <a:pt x="1627" y="2802"/>
                  </a:lnTo>
                  <a:lnTo>
                    <a:pt x="1707" y="2790"/>
                  </a:lnTo>
                  <a:lnTo>
                    <a:pt x="1786" y="2774"/>
                  </a:lnTo>
                  <a:lnTo>
                    <a:pt x="1862" y="2753"/>
                  </a:lnTo>
                  <a:lnTo>
                    <a:pt x="1937" y="2729"/>
                  </a:lnTo>
                  <a:lnTo>
                    <a:pt x="2011" y="2699"/>
                  </a:lnTo>
                  <a:lnTo>
                    <a:pt x="2082" y="2665"/>
                  </a:lnTo>
                  <a:lnTo>
                    <a:pt x="1965" y="2463"/>
                  </a:lnTo>
                  <a:lnTo>
                    <a:pt x="1959" y="2447"/>
                  </a:lnTo>
                  <a:lnTo>
                    <a:pt x="1957" y="2428"/>
                  </a:lnTo>
                  <a:lnTo>
                    <a:pt x="1959" y="2410"/>
                  </a:lnTo>
                  <a:lnTo>
                    <a:pt x="1965" y="2395"/>
                  </a:lnTo>
                  <a:lnTo>
                    <a:pt x="1976" y="2380"/>
                  </a:lnTo>
                  <a:lnTo>
                    <a:pt x="1990" y="2369"/>
                  </a:lnTo>
                  <a:lnTo>
                    <a:pt x="2008" y="2362"/>
                  </a:lnTo>
                  <a:lnTo>
                    <a:pt x="2027" y="2360"/>
                  </a:lnTo>
                  <a:lnTo>
                    <a:pt x="2043" y="2362"/>
                  </a:lnTo>
                  <a:lnTo>
                    <a:pt x="2060" y="2368"/>
                  </a:lnTo>
                  <a:lnTo>
                    <a:pt x="2074" y="2380"/>
                  </a:lnTo>
                  <a:lnTo>
                    <a:pt x="2086" y="2395"/>
                  </a:lnTo>
                  <a:lnTo>
                    <a:pt x="2203" y="2595"/>
                  </a:lnTo>
                  <a:lnTo>
                    <a:pt x="2268" y="2549"/>
                  </a:lnTo>
                  <a:lnTo>
                    <a:pt x="2331" y="2500"/>
                  </a:lnTo>
                  <a:lnTo>
                    <a:pt x="2390" y="2447"/>
                  </a:lnTo>
                  <a:lnTo>
                    <a:pt x="2447" y="2390"/>
                  </a:lnTo>
                  <a:lnTo>
                    <a:pt x="2500" y="2331"/>
                  </a:lnTo>
                  <a:lnTo>
                    <a:pt x="2549" y="2268"/>
                  </a:lnTo>
                  <a:lnTo>
                    <a:pt x="2595" y="2203"/>
                  </a:lnTo>
                  <a:lnTo>
                    <a:pt x="2395" y="2086"/>
                  </a:lnTo>
                  <a:lnTo>
                    <a:pt x="2380" y="2074"/>
                  </a:lnTo>
                  <a:lnTo>
                    <a:pt x="2368" y="2060"/>
                  </a:lnTo>
                  <a:lnTo>
                    <a:pt x="2362" y="2043"/>
                  </a:lnTo>
                  <a:lnTo>
                    <a:pt x="2360" y="2027"/>
                  </a:lnTo>
                  <a:lnTo>
                    <a:pt x="2362" y="2008"/>
                  </a:lnTo>
                  <a:lnTo>
                    <a:pt x="2369" y="1990"/>
                  </a:lnTo>
                  <a:lnTo>
                    <a:pt x="2380" y="1976"/>
                  </a:lnTo>
                  <a:lnTo>
                    <a:pt x="2395" y="1965"/>
                  </a:lnTo>
                  <a:lnTo>
                    <a:pt x="2410" y="1959"/>
                  </a:lnTo>
                  <a:lnTo>
                    <a:pt x="2428" y="1957"/>
                  </a:lnTo>
                  <a:lnTo>
                    <a:pt x="2447" y="1959"/>
                  </a:lnTo>
                  <a:lnTo>
                    <a:pt x="2463" y="1965"/>
                  </a:lnTo>
                  <a:lnTo>
                    <a:pt x="2665" y="2082"/>
                  </a:lnTo>
                  <a:lnTo>
                    <a:pt x="2699" y="2011"/>
                  </a:lnTo>
                  <a:lnTo>
                    <a:pt x="2729" y="1937"/>
                  </a:lnTo>
                  <a:lnTo>
                    <a:pt x="2753" y="1862"/>
                  </a:lnTo>
                  <a:lnTo>
                    <a:pt x="2774" y="1786"/>
                  </a:lnTo>
                  <a:lnTo>
                    <a:pt x="2790" y="1707"/>
                  </a:lnTo>
                  <a:lnTo>
                    <a:pt x="2802" y="1627"/>
                  </a:lnTo>
                  <a:lnTo>
                    <a:pt x="2809" y="1545"/>
                  </a:lnTo>
                  <a:lnTo>
                    <a:pt x="2577" y="1545"/>
                  </a:lnTo>
                  <a:lnTo>
                    <a:pt x="2558" y="1542"/>
                  </a:lnTo>
                  <a:lnTo>
                    <a:pt x="2541" y="1535"/>
                  </a:lnTo>
                  <a:lnTo>
                    <a:pt x="2527" y="1524"/>
                  </a:lnTo>
                  <a:lnTo>
                    <a:pt x="2517" y="1510"/>
                  </a:lnTo>
                  <a:lnTo>
                    <a:pt x="2509" y="1493"/>
                  </a:lnTo>
                  <a:lnTo>
                    <a:pt x="2507" y="1475"/>
                  </a:lnTo>
                  <a:lnTo>
                    <a:pt x="2509" y="1457"/>
                  </a:lnTo>
                  <a:lnTo>
                    <a:pt x="2517" y="1440"/>
                  </a:lnTo>
                  <a:lnTo>
                    <a:pt x="2527" y="1426"/>
                  </a:lnTo>
                  <a:lnTo>
                    <a:pt x="2541" y="1415"/>
                  </a:lnTo>
                  <a:lnTo>
                    <a:pt x="2558" y="1408"/>
                  </a:lnTo>
                  <a:lnTo>
                    <a:pt x="2577" y="1405"/>
                  </a:lnTo>
                  <a:lnTo>
                    <a:pt x="2809" y="1405"/>
                  </a:lnTo>
                  <a:lnTo>
                    <a:pt x="2802" y="1323"/>
                  </a:lnTo>
                  <a:lnTo>
                    <a:pt x="2790" y="1243"/>
                  </a:lnTo>
                  <a:lnTo>
                    <a:pt x="2774" y="1164"/>
                  </a:lnTo>
                  <a:lnTo>
                    <a:pt x="2753" y="1088"/>
                  </a:lnTo>
                  <a:lnTo>
                    <a:pt x="2729" y="1013"/>
                  </a:lnTo>
                  <a:lnTo>
                    <a:pt x="2699" y="939"/>
                  </a:lnTo>
                  <a:lnTo>
                    <a:pt x="2665" y="868"/>
                  </a:lnTo>
                  <a:lnTo>
                    <a:pt x="2463" y="985"/>
                  </a:lnTo>
                  <a:lnTo>
                    <a:pt x="2447" y="991"/>
                  </a:lnTo>
                  <a:lnTo>
                    <a:pt x="2430" y="993"/>
                  </a:lnTo>
                  <a:lnTo>
                    <a:pt x="2412" y="991"/>
                  </a:lnTo>
                  <a:lnTo>
                    <a:pt x="2395" y="985"/>
                  </a:lnTo>
                  <a:lnTo>
                    <a:pt x="2380" y="974"/>
                  </a:lnTo>
                  <a:lnTo>
                    <a:pt x="2369" y="960"/>
                  </a:lnTo>
                  <a:lnTo>
                    <a:pt x="2362" y="942"/>
                  </a:lnTo>
                  <a:lnTo>
                    <a:pt x="2360" y="923"/>
                  </a:lnTo>
                  <a:lnTo>
                    <a:pt x="2362" y="907"/>
                  </a:lnTo>
                  <a:lnTo>
                    <a:pt x="2368" y="890"/>
                  </a:lnTo>
                  <a:lnTo>
                    <a:pt x="2380" y="876"/>
                  </a:lnTo>
                  <a:lnTo>
                    <a:pt x="2395" y="864"/>
                  </a:lnTo>
                  <a:lnTo>
                    <a:pt x="2595" y="747"/>
                  </a:lnTo>
                  <a:lnTo>
                    <a:pt x="2549" y="682"/>
                  </a:lnTo>
                  <a:lnTo>
                    <a:pt x="2500" y="619"/>
                  </a:lnTo>
                  <a:lnTo>
                    <a:pt x="2447" y="560"/>
                  </a:lnTo>
                  <a:lnTo>
                    <a:pt x="2390" y="503"/>
                  </a:lnTo>
                  <a:lnTo>
                    <a:pt x="2331" y="450"/>
                  </a:lnTo>
                  <a:lnTo>
                    <a:pt x="2268" y="401"/>
                  </a:lnTo>
                  <a:lnTo>
                    <a:pt x="2203" y="355"/>
                  </a:lnTo>
                  <a:lnTo>
                    <a:pt x="2086" y="555"/>
                  </a:lnTo>
                  <a:lnTo>
                    <a:pt x="2074" y="570"/>
                  </a:lnTo>
                  <a:lnTo>
                    <a:pt x="2060" y="582"/>
                  </a:lnTo>
                  <a:lnTo>
                    <a:pt x="2043" y="588"/>
                  </a:lnTo>
                  <a:lnTo>
                    <a:pt x="2025" y="590"/>
                  </a:lnTo>
                  <a:lnTo>
                    <a:pt x="2008" y="588"/>
                  </a:lnTo>
                  <a:lnTo>
                    <a:pt x="1990" y="581"/>
                  </a:lnTo>
                  <a:lnTo>
                    <a:pt x="1976" y="570"/>
                  </a:lnTo>
                  <a:lnTo>
                    <a:pt x="1965" y="555"/>
                  </a:lnTo>
                  <a:lnTo>
                    <a:pt x="1959" y="540"/>
                  </a:lnTo>
                  <a:lnTo>
                    <a:pt x="1957" y="522"/>
                  </a:lnTo>
                  <a:lnTo>
                    <a:pt x="1959" y="503"/>
                  </a:lnTo>
                  <a:lnTo>
                    <a:pt x="1965" y="487"/>
                  </a:lnTo>
                  <a:lnTo>
                    <a:pt x="2082" y="285"/>
                  </a:lnTo>
                  <a:lnTo>
                    <a:pt x="2011" y="251"/>
                  </a:lnTo>
                  <a:lnTo>
                    <a:pt x="1937" y="221"/>
                  </a:lnTo>
                  <a:lnTo>
                    <a:pt x="1862" y="197"/>
                  </a:lnTo>
                  <a:lnTo>
                    <a:pt x="1786" y="176"/>
                  </a:lnTo>
                  <a:lnTo>
                    <a:pt x="1707" y="160"/>
                  </a:lnTo>
                  <a:lnTo>
                    <a:pt x="1627" y="148"/>
                  </a:lnTo>
                  <a:lnTo>
                    <a:pt x="1545" y="141"/>
                  </a:lnTo>
                  <a:lnTo>
                    <a:pt x="1545" y="373"/>
                  </a:lnTo>
                  <a:lnTo>
                    <a:pt x="1542" y="392"/>
                  </a:lnTo>
                  <a:lnTo>
                    <a:pt x="1535" y="409"/>
                  </a:lnTo>
                  <a:lnTo>
                    <a:pt x="1524" y="423"/>
                  </a:lnTo>
                  <a:lnTo>
                    <a:pt x="1510" y="433"/>
                  </a:lnTo>
                  <a:lnTo>
                    <a:pt x="1493" y="441"/>
                  </a:lnTo>
                  <a:lnTo>
                    <a:pt x="1475" y="443"/>
                  </a:lnTo>
                  <a:lnTo>
                    <a:pt x="1457" y="441"/>
                  </a:lnTo>
                  <a:lnTo>
                    <a:pt x="1440" y="433"/>
                  </a:lnTo>
                  <a:lnTo>
                    <a:pt x="1426" y="423"/>
                  </a:lnTo>
                  <a:lnTo>
                    <a:pt x="1415" y="409"/>
                  </a:lnTo>
                  <a:lnTo>
                    <a:pt x="1408" y="392"/>
                  </a:lnTo>
                  <a:lnTo>
                    <a:pt x="1405" y="373"/>
                  </a:lnTo>
                  <a:lnTo>
                    <a:pt x="1405" y="141"/>
                  </a:lnTo>
                  <a:close/>
                  <a:moveTo>
                    <a:pt x="1475" y="0"/>
                  </a:moveTo>
                  <a:lnTo>
                    <a:pt x="1576" y="3"/>
                  </a:lnTo>
                  <a:lnTo>
                    <a:pt x="1674" y="13"/>
                  </a:lnTo>
                  <a:lnTo>
                    <a:pt x="1772" y="29"/>
                  </a:lnTo>
                  <a:lnTo>
                    <a:pt x="1866" y="53"/>
                  </a:lnTo>
                  <a:lnTo>
                    <a:pt x="1959" y="81"/>
                  </a:lnTo>
                  <a:lnTo>
                    <a:pt x="2049" y="116"/>
                  </a:lnTo>
                  <a:lnTo>
                    <a:pt x="2136" y="156"/>
                  </a:lnTo>
                  <a:lnTo>
                    <a:pt x="2218" y="201"/>
                  </a:lnTo>
                  <a:lnTo>
                    <a:pt x="2299" y="252"/>
                  </a:lnTo>
                  <a:lnTo>
                    <a:pt x="2375" y="307"/>
                  </a:lnTo>
                  <a:lnTo>
                    <a:pt x="2449" y="368"/>
                  </a:lnTo>
                  <a:lnTo>
                    <a:pt x="2518" y="432"/>
                  </a:lnTo>
                  <a:lnTo>
                    <a:pt x="2582" y="501"/>
                  </a:lnTo>
                  <a:lnTo>
                    <a:pt x="2643" y="575"/>
                  </a:lnTo>
                  <a:lnTo>
                    <a:pt x="2698" y="651"/>
                  </a:lnTo>
                  <a:lnTo>
                    <a:pt x="2749" y="732"/>
                  </a:lnTo>
                  <a:lnTo>
                    <a:pt x="2794" y="814"/>
                  </a:lnTo>
                  <a:lnTo>
                    <a:pt x="2834" y="901"/>
                  </a:lnTo>
                  <a:lnTo>
                    <a:pt x="2869" y="991"/>
                  </a:lnTo>
                  <a:lnTo>
                    <a:pt x="2897" y="1084"/>
                  </a:lnTo>
                  <a:lnTo>
                    <a:pt x="2921" y="1178"/>
                  </a:lnTo>
                  <a:lnTo>
                    <a:pt x="2937" y="1276"/>
                  </a:lnTo>
                  <a:lnTo>
                    <a:pt x="2947" y="1374"/>
                  </a:lnTo>
                  <a:lnTo>
                    <a:pt x="2950" y="1475"/>
                  </a:lnTo>
                  <a:lnTo>
                    <a:pt x="2947" y="1576"/>
                  </a:lnTo>
                  <a:lnTo>
                    <a:pt x="2937" y="1674"/>
                  </a:lnTo>
                  <a:lnTo>
                    <a:pt x="2921" y="1772"/>
                  </a:lnTo>
                  <a:lnTo>
                    <a:pt x="2897" y="1866"/>
                  </a:lnTo>
                  <a:lnTo>
                    <a:pt x="2869" y="1959"/>
                  </a:lnTo>
                  <a:lnTo>
                    <a:pt x="2834" y="2049"/>
                  </a:lnTo>
                  <a:lnTo>
                    <a:pt x="2794" y="2136"/>
                  </a:lnTo>
                  <a:lnTo>
                    <a:pt x="2749" y="2218"/>
                  </a:lnTo>
                  <a:lnTo>
                    <a:pt x="2698" y="2299"/>
                  </a:lnTo>
                  <a:lnTo>
                    <a:pt x="2643" y="2375"/>
                  </a:lnTo>
                  <a:lnTo>
                    <a:pt x="2582" y="2449"/>
                  </a:lnTo>
                  <a:lnTo>
                    <a:pt x="2518" y="2518"/>
                  </a:lnTo>
                  <a:lnTo>
                    <a:pt x="2449" y="2582"/>
                  </a:lnTo>
                  <a:lnTo>
                    <a:pt x="2375" y="2643"/>
                  </a:lnTo>
                  <a:lnTo>
                    <a:pt x="2299" y="2698"/>
                  </a:lnTo>
                  <a:lnTo>
                    <a:pt x="2218" y="2749"/>
                  </a:lnTo>
                  <a:lnTo>
                    <a:pt x="2136" y="2794"/>
                  </a:lnTo>
                  <a:lnTo>
                    <a:pt x="2049" y="2834"/>
                  </a:lnTo>
                  <a:lnTo>
                    <a:pt x="1959" y="2869"/>
                  </a:lnTo>
                  <a:lnTo>
                    <a:pt x="1866" y="2897"/>
                  </a:lnTo>
                  <a:lnTo>
                    <a:pt x="1772" y="2921"/>
                  </a:lnTo>
                  <a:lnTo>
                    <a:pt x="1674" y="2937"/>
                  </a:lnTo>
                  <a:lnTo>
                    <a:pt x="1576" y="2947"/>
                  </a:lnTo>
                  <a:lnTo>
                    <a:pt x="1475" y="2950"/>
                  </a:lnTo>
                  <a:lnTo>
                    <a:pt x="1374" y="2947"/>
                  </a:lnTo>
                  <a:lnTo>
                    <a:pt x="1276" y="2937"/>
                  </a:lnTo>
                  <a:lnTo>
                    <a:pt x="1178" y="2921"/>
                  </a:lnTo>
                  <a:lnTo>
                    <a:pt x="1084" y="2897"/>
                  </a:lnTo>
                  <a:lnTo>
                    <a:pt x="991" y="2869"/>
                  </a:lnTo>
                  <a:lnTo>
                    <a:pt x="901" y="2834"/>
                  </a:lnTo>
                  <a:lnTo>
                    <a:pt x="814" y="2794"/>
                  </a:lnTo>
                  <a:lnTo>
                    <a:pt x="732" y="2749"/>
                  </a:lnTo>
                  <a:lnTo>
                    <a:pt x="651" y="2698"/>
                  </a:lnTo>
                  <a:lnTo>
                    <a:pt x="575" y="2643"/>
                  </a:lnTo>
                  <a:lnTo>
                    <a:pt x="501" y="2582"/>
                  </a:lnTo>
                  <a:lnTo>
                    <a:pt x="432" y="2518"/>
                  </a:lnTo>
                  <a:lnTo>
                    <a:pt x="368" y="2449"/>
                  </a:lnTo>
                  <a:lnTo>
                    <a:pt x="307" y="2375"/>
                  </a:lnTo>
                  <a:lnTo>
                    <a:pt x="252" y="2299"/>
                  </a:lnTo>
                  <a:lnTo>
                    <a:pt x="201" y="2218"/>
                  </a:lnTo>
                  <a:lnTo>
                    <a:pt x="156" y="2136"/>
                  </a:lnTo>
                  <a:lnTo>
                    <a:pt x="116" y="2049"/>
                  </a:lnTo>
                  <a:lnTo>
                    <a:pt x="81" y="1959"/>
                  </a:lnTo>
                  <a:lnTo>
                    <a:pt x="53" y="1866"/>
                  </a:lnTo>
                  <a:lnTo>
                    <a:pt x="29" y="1772"/>
                  </a:lnTo>
                  <a:lnTo>
                    <a:pt x="13" y="1674"/>
                  </a:lnTo>
                  <a:lnTo>
                    <a:pt x="3" y="1576"/>
                  </a:lnTo>
                  <a:lnTo>
                    <a:pt x="0" y="1475"/>
                  </a:lnTo>
                  <a:lnTo>
                    <a:pt x="3" y="1374"/>
                  </a:lnTo>
                  <a:lnTo>
                    <a:pt x="13" y="1276"/>
                  </a:lnTo>
                  <a:lnTo>
                    <a:pt x="29" y="1178"/>
                  </a:lnTo>
                  <a:lnTo>
                    <a:pt x="53" y="1084"/>
                  </a:lnTo>
                  <a:lnTo>
                    <a:pt x="81" y="991"/>
                  </a:lnTo>
                  <a:lnTo>
                    <a:pt x="116" y="901"/>
                  </a:lnTo>
                  <a:lnTo>
                    <a:pt x="156" y="814"/>
                  </a:lnTo>
                  <a:lnTo>
                    <a:pt x="201" y="732"/>
                  </a:lnTo>
                  <a:lnTo>
                    <a:pt x="252" y="651"/>
                  </a:lnTo>
                  <a:lnTo>
                    <a:pt x="307" y="575"/>
                  </a:lnTo>
                  <a:lnTo>
                    <a:pt x="368" y="501"/>
                  </a:lnTo>
                  <a:lnTo>
                    <a:pt x="432" y="432"/>
                  </a:lnTo>
                  <a:lnTo>
                    <a:pt x="501" y="368"/>
                  </a:lnTo>
                  <a:lnTo>
                    <a:pt x="575" y="307"/>
                  </a:lnTo>
                  <a:lnTo>
                    <a:pt x="651" y="252"/>
                  </a:lnTo>
                  <a:lnTo>
                    <a:pt x="732" y="201"/>
                  </a:lnTo>
                  <a:lnTo>
                    <a:pt x="814" y="156"/>
                  </a:lnTo>
                  <a:lnTo>
                    <a:pt x="901" y="116"/>
                  </a:lnTo>
                  <a:lnTo>
                    <a:pt x="991" y="81"/>
                  </a:lnTo>
                  <a:lnTo>
                    <a:pt x="1084" y="53"/>
                  </a:lnTo>
                  <a:lnTo>
                    <a:pt x="1178" y="29"/>
                  </a:lnTo>
                  <a:lnTo>
                    <a:pt x="1276" y="13"/>
                  </a:lnTo>
                  <a:lnTo>
                    <a:pt x="1374" y="3"/>
                  </a:lnTo>
                  <a:lnTo>
                    <a:pt x="14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571"/>
            <p:cNvSpPr>
              <a:spLocks noEditPoints="1"/>
            </p:cNvSpPr>
            <p:nvPr/>
          </p:nvSpPr>
          <p:spPr bwMode="auto">
            <a:xfrm>
              <a:off x="5600701" y="5170488"/>
              <a:ext cx="77788" cy="180975"/>
            </a:xfrm>
            <a:custGeom>
              <a:avLst/>
              <a:gdLst>
                <a:gd name="T0" fmla="*/ 260 w 484"/>
                <a:gd name="T1" fmla="*/ 647 h 1142"/>
                <a:gd name="T2" fmla="*/ 230 w 484"/>
                <a:gd name="T3" fmla="*/ 664 h 1142"/>
                <a:gd name="T4" fmla="*/ 213 w 484"/>
                <a:gd name="T5" fmla="*/ 694 h 1142"/>
                <a:gd name="T6" fmla="*/ 213 w 484"/>
                <a:gd name="T7" fmla="*/ 730 h 1142"/>
                <a:gd name="T8" fmla="*/ 230 w 484"/>
                <a:gd name="T9" fmla="*/ 760 h 1142"/>
                <a:gd name="T10" fmla="*/ 260 w 484"/>
                <a:gd name="T11" fmla="*/ 777 h 1142"/>
                <a:gd name="T12" fmla="*/ 296 w 484"/>
                <a:gd name="T13" fmla="*/ 777 h 1142"/>
                <a:gd name="T14" fmla="*/ 326 w 484"/>
                <a:gd name="T15" fmla="*/ 760 h 1142"/>
                <a:gd name="T16" fmla="*/ 343 w 484"/>
                <a:gd name="T17" fmla="*/ 730 h 1142"/>
                <a:gd name="T18" fmla="*/ 343 w 484"/>
                <a:gd name="T19" fmla="*/ 694 h 1142"/>
                <a:gd name="T20" fmla="*/ 326 w 484"/>
                <a:gd name="T21" fmla="*/ 664 h 1142"/>
                <a:gd name="T22" fmla="*/ 296 w 484"/>
                <a:gd name="T23" fmla="*/ 647 h 1142"/>
                <a:gd name="T24" fmla="*/ 278 w 484"/>
                <a:gd name="T25" fmla="*/ 0 h 1142"/>
                <a:gd name="T26" fmla="*/ 313 w 484"/>
                <a:gd name="T27" fmla="*/ 10 h 1142"/>
                <a:gd name="T28" fmla="*/ 338 w 484"/>
                <a:gd name="T29" fmla="*/ 35 h 1142"/>
                <a:gd name="T30" fmla="*/ 348 w 484"/>
                <a:gd name="T31" fmla="*/ 70 h 1142"/>
                <a:gd name="T32" fmla="*/ 377 w 484"/>
                <a:gd name="T33" fmla="*/ 531 h 1142"/>
                <a:gd name="T34" fmla="*/ 425 w 484"/>
                <a:gd name="T35" fmla="*/ 569 h 1142"/>
                <a:gd name="T36" fmla="*/ 463 w 484"/>
                <a:gd name="T37" fmla="*/ 619 h 1142"/>
                <a:gd name="T38" fmla="*/ 482 w 484"/>
                <a:gd name="T39" fmla="*/ 679 h 1142"/>
                <a:gd name="T40" fmla="*/ 481 w 484"/>
                <a:gd name="T41" fmla="*/ 749 h 1142"/>
                <a:gd name="T42" fmla="*/ 456 w 484"/>
                <a:gd name="T43" fmla="*/ 816 h 1142"/>
                <a:gd name="T44" fmla="*/ 411 w 484"/>
                <a:gd name="T45" fmla="*/ 870 h 1142"/>
                <a:gd name="T46" fmla="*/ 350 w 484"/>
                <a:gd name="T47" fmla="*/ 905 h 1142"/>
                <a:gd name="T48" fmla="*/ 277 w 484"/>
                <a:gd name="T49" fmla="*/ 918 h 1142"/>
                <a:gd name="T50" fmla="*/ 241 w 484"/>
                <a:gd name="T51" fmla="*/ 915 h 1142"/>
                <a:gd name="T52" fmla="*/ 119 w 484"/>
                <a:gd name="T53" fmla="*/ 1121 h 1142"/>
                <a:gd name="T54" fmla="*/ 88 w 484"/>
                <a:gd name="T55" fmla="*/ 1139 h 1142"/>
                <a:gd name="T56" fmla="*/ 52 w 484"/>
                <a:gd name="T57" fmla="*/ 1139 h 1142"/>
                <a:gd name="T58" fmla="*/ 20 w 484"/>
                <a:gd name="T59" fmla="*/ 1120 h 1142"/>
                <a:gd name="T60" fmla="*/ 3 w 484"/>
                <a:gd name="T61" fmla="*/ 1090 h 1142"/>
                <a:gd name="T62" fmla="*/ 3 w 484"/>
                <a:gd name="T63" fmla="*/ 1055 h 1142"/>
                <a:gd name="T64" fmla="*/ 121 w 484"/>
                <a:gd name="T65" fmla="*/ 846 h 1142"/>
                <a:gd name="T66" fmla="*/ 90 w 484"/>
                <a:gd name="T67" fmla="*/ 797 h 1142"/>
                <a:gd name="T68" fmla="*/ 74 w 484"/>
                <a:gd name="T69" fmla="*/ 742 h 1142"/>
                <a:gd name="T70" fmla="*/ 74 w 484"/>
                <a:gd name="T71" fmla="*/ 679 h 1142"/>
                <a:gd name="T72" fmla="*/ 93 w 484"/>
                <a:gd name="T73" fmla="*/ 619 h 1142"/>
                <a:gd name="T74" fmla="*/ 131 w 484"/>
                <a:gd name="T75" fmla="*/ 569 h 1142"/>
                <a:gd name="T76" fmla="*/ 179 w 484"/>
                <a:gd name="T77" fmla="*/ 531 h 1142"/>
                <a:gd name="T78" fmla="*/ 208 w 484"/>
                <a:gd name="T79" fmla="*/ 70 h 1142"/>
                <a:gd name="T80" fmla="*/ 218 w 484"/>
                <a:gd name="T81" fmla="*/ 35 h 1142"/>
                <a:gd name="T82" fmla="*/ 243 w 484"/>
                <a:gd name="T83" fmla="*/ 10 h 1142"/>
                <a:gd name="T84" fmla="*/ 278 w 484"/>
                <a:gd name="T85" fmla="*/ 0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4" h="1142">
                  <a:moveTo>
                    <a:pt x="278" y="645"/>
                  </a:moveTo>
                  <a:lnTo>
                    <a:pt x="260" y="647"/>
                  </a:lnTo>
                  <a:lnTo>
                    <a:pt x="244" y="655"/>
                  </a:lnTo>
                  <a:lnTo>
                    <a:pt x="230" y="664"/>
                  </a:lnTo>
                  <a:lnTo>
                    <a:pt x="221" y="678"/>
                  </a:lnTo>
                  <a:lnTo>
                    <a:pt x="213" y="694"/>
                  </a:lnTo>
                  <a:lnTo>
                    <a:pt x="211" y="712"/>
                  </a:lnTo>
                  <a:lnTo>
                    <a:pt x="213" y="730"/>
                  </a:lnTo>
                  <a:lnTo>
                    <a:pt x="221" y="746"/>
                  </a:lnTo>
                  <a:lnTo>
                    <a:pt x="230" y="760"/>
                  </a:lnTo>
                  <a:lnTo>
                    <a:pt x="244" y="769"/>
                  </a:lnTo>
                  <a:lnTo>
                    <a:pt x="260" y="777"/>
                  </a:lnTo>
                  <a:lnTo>
                    <a:pt x="278" y="779"/>
                  </a:lnTo>
                  <a:lnTo>
                    <a:pt x="296" y="777"/>
                  </a:lnTo>
                  <a:lnTo>
                    <a:pt x="312" y="769"/>
                  </a:lnTo>
                  <a:lnTo>
                    <a:pt x="326" y="760"/>
                  </a:lnTo>
                  <a:lnTo>
                    <a:pt x="335" y="746"/>
                  </a:lnTo>
                  <a:lnTo>
                    <a:pt x="343" y="730"/>
                  </a:lnTo>
                  <a:lnTo>
                    <a:pt x="345" y="712"/>
                  </a:lnTo>
                  <a:lnTo>
                    <a:pt x="343" y="694"/>
                  </a:lnTo>
                  <a:lnTo>
                    <a:pt x="335" y="678"/>
                  </a:lnTo>
                  <a:lnTo>
                    <a:pt x="326" y="664"/>
                  </a:lnTo>
                  <a:lnTo>
                    <a:pt x="312" y="655"/>
                  </a:lnTo>
                  <a:lnTo>
                    <a:pt x="296" y="647"/>
                  </a:lnTo>
                  <a:lnTo>
                    <a:pt x="278" y="645"/>
                  </a:lnTo>
                  <a:close/>
                  <a:moveTo>
                    <a:pt x="278" y="0"/>
                  </a:moveTo>
                  <a:lnTo>
                    <a:pt x="296" y="4"/>
                  </a:lnTo>
                  <a:lnTo>
                    <a:pt x="313" y="10"/>
                  </a:lnTo>
                  <a:lnTo>
                    <a:pt x="327" y="22"/>
                  </a:lnTo>
                  <a:lnTo>
                    <a:pt x="338" y="35"/>
                  </a:lnTo>
                  <a:lnTo>
                    <a:pt x="345" y="52"/>
                  </a:lnTo>
                  <a:lnTo>
                    <a:pt x="348" y="70"/>
                  </a:lnTo>
                  <a:lnTo>
                    <a:pt x="348" y="518"/>
                  </a:lnTo>
                  <a:lnTo>
                    <a:pt x="377" y="531"/>
                  </a:lnTo>
                  <a:lnTo>
                    <a:pt x="402" y="548"/>
                  </a:lnTo>
                  <a:lnTo>
                    <a:pt x="425" y="569"/>
                  </a:lnTo>
                  <a:lnTo>
                    <a:pt x="446" y="592"/>
                  </a:lnTo>
                  <a:lnTo>
                    <a:pt x="463" y="619"/>
                  </a:lnTo>
                  <a:lnTo>
                    <a:pt x="474" y="648"/>
                  </a:lnTo>
                  <a:lnTo>
                    <a:pt x="482" y="679"/>
                  </a:lnTo>
                  <a:lnTo>
                    <a:pt x="484" y="712"/>
                  </a:lnTo>
                  <a:lnTo>
                    <a:pt x="481" y="749"/>
                  </a:lnTo>
                  <a:lnTo>
                    <a:pt x="471" y="784"/>
                  </a:lnTo>
                  <a:lnTo>
                    <a:pt x="456" y="816"/>
                  </a:lnTo>
                  <a:lnTo>
                    <a:pt x="436" y="845"/>
                  </a:lnTo>
                  <a:lnTo>
                    <a:pt x="411" y="870"/>
                  </a:lnTo>
                  <a:lnTo>
                    <a:pt x="382" y="890"/>
                  </a:lnTo>
                  <a:lnTo>
                    <a:pt x="350" y="905"/>
                  </a:lnTo>
                  <a:lnTo>
                    <a:pt x="315" y="915"/>
                  </a:lnTo>
                  <a:lnTo>
                    <a:pt x="277" y="918"/>
                  </a:lnTo>
                  <a:lnTo>
                    <a:pt x="259" y="918"/>
                  </a:lnTo>
                  <a:lnTo>
                    <a:pt x="241" y="915"/>
                  </a:lnTo>
                  <a:lnTo>
                    <a:pt x="131" y="1107"/>
                  </a:lnTo>
                  <a:lnTo>
                    <a:pt x="119" y="1121"/>
                  </a:lnTo>
                  <a:lnTo>
                    <a:pt x="105" y="1132"/>
                  </a:lnTo>
                  <a:lnTo>
                    <a:pt x="88" y="1139"/>
                  </a:lnTo>
                  <a:lnTo>
                    <a:pt x="70" y="1142"/>
                  </a:lnTo>
                  <a:lnTo>
                    <a:pt x="52" y="1139"/>
                  </a:lnTo>
                  <a:lnTo>
                    <a:pt x="35" y="1132"/>
                  </a:lnTo>
                  <a:lnTo>
                    <a:pt x="20" y="1120"/>
                  </a:lnTo>
                  <a:lnTo>
                    <a:pt x="10" y="1107"/>
                  </a:lnTo>
                  <a:lnTo>
                    <a:pt x="3" y="1090"/>
                  </a:lnTo>
                  <a:lnTo>
                    <a:pt x="0" y="1072"/>
                  </a:lnTo>
                  <a:lnTo>
                    <a:pt x="3" y="1055"/>
                  </a:lnTo>
                  <a:lnTo>
                    <a:pt x="10" y="1037"/>
                  </a:lnTo>
                  <a:lnTo>
                    <a:pt x="121" y="846"/>
                  </a:lnTo>
                  <a:lnTo>
                    <a:pt x="104" y="822"/>
                  </a:lnTo>
                  <a:lnTo>
                    <a:pt x="90" y="797"/>
                  </a:lnTo>
                  <a:lnTo>
                    <a:pt x="80" y="770"/>
                  </a:lnTo>
                  <a:lnTo>
                    <a:pt x="74" y="742"/>
                  </a:lnTo>
                  <a:lnTo>
                    <a:pt x="72" y="712"/>
                  </a:lnTo>
                  <a:lnTo>
                    <a:pt x="74" y="679"/>
                  </a:lnTo>
                  <a:lnTo>
                    <a:pt x="82" y="648"/>
                  </a:lnTo>
                  <a:lnTo>
                    <a:pt x="93" y="619"/>
                  </a:lnTo>
                  <a:lnTo>
                    <a:pt x="110" y="592"/>
                  </a:lnTo>
                  <a:lnTo>
                    <a:pt x="131" y="569"/>
                  </a:lnTo>
                  <a:lnTo>
                    <a:pt x="154" y="548"/>
                  </a:lnTo>
                  <a:lnTo>
                    <a:pt x="179" y="531"/>
                  </a:lnTo>
                  <a:lnTo>
                    <a:pt x="208" y="518"/>
                  </a:lnTo>
                  <a:lnTo>
                    <a:pt x="208" y="70"/>
                  </a:lnTo>
                  <a:lnTo>
                    <a:pt x="211" y="52"/>
                  </a:lnTo>
                  <a:lnTo>
                    <a:pt x="218" y="35"/>
                  </a:lnTo>
                  <a:lnTo>
                    <a:pt x="229" y="22"/>
                  </a:lnTo>
                  <a:lnTo>
                    <a:pt x="243" y="10"/>
                  </a:lnTo>
                  <a:lnTo>
                    <a:pt x="260" y="4"/>
                  </a:lnTo>
                  <a:lnTo>
                    <a:pt x="2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572"/>
            <p:cNvSpPr>
              <a:spLocks/>
            </p:cNvSpPr>
            <p:nvPr/>
          </p:nvSpPr>
          <p:spPr bwMode="auto">
            <a:xfrm>
              <a:off x="5634038" y="5133976"/>
              <a:ext cx="22225" cy="26988"/>
            </a:xfrm>
            <a:custGeom>
              <a:avLst/>
              <a:gdLst>
                <a:gd name="T0" fmla="*/ 70 w 140"/>
                <a:gd name="T1" fmla="*/ 0 h 167"/>
                <a:gd name="T2" fmla="*/ 88 w 140"/>
                <a:gd name="T3" fmla="*/ 2 h 167"/>
                <a:gd name="T4" fmla="*/ 105 w 140"/>
                <a:gd name="T5" fmla="*/ 10 h 167"/>
                <a:gd name="T6" fmla="*/ 119 w 140"/>
                <a:gd name="T7" fmla="*/ 20 h 167"/>
                <a:gd name="T8" fmla="*/ 130 w 140"/>
                <a:gd name="T9" fmla="*/ 34 h 167"/>
                <a:gd name="T10" fmla="*/ 137 w 140"/>
                <a:gd name="T11" fmla="*/ 51 h 167"/>
                <a:gd name="T12" fmla="*/ 140 w 140"/>
                <a:gd name="T13" fmla="*/ 69 h 167"/>
                <a:gd name="T14" fmla="*/ 140 w 140"/>
                <a:gd name="T15" fmla="*/ 98 h 167"/>
                <a:gd name="T16" fmla="*/ 137 w 140"/>
                <a:gd name="T17" fmla="*/ 116 h 167"/>
                <a:gd name="T18" fmla="*/ 130 w 140"/>
                <a:gd name="T19" fmla="*/ 133 h 167"/>
                <a:gd name="T20" fmla="*/ 119 w 140"/>
                <a:gd name="T21" fmla="*/ 147 h 167"/>
                <a:gd name="T22" fmla="*/ 105 w 140"/>
                <a:gd name="T23" fmla="*/ 157 h 167"/>
                <a:gd name="T24" fmla="*/ 88 w 140"/>
                <a:gd name="T25" fmla="*/ 165 h 167"/>
                <a:gd name="T26" fmla="*/ 70 w 140"/>
                <a:gd name="T27" fmla="*/ 167 h 167"/>
                <a:gd name="T28" fmla="*/ 52 w 140"/>
                <a:gd name="T29" fmla="*/ 165 h 167"/>
                <a:gd name="T30" fmla="*/ 35 w 140"/>
                <a:gd name="T31" fmla="*/ 157 h 167"/>
                <a:gd name="T32" fmla="*/ 21 w 140"/>
                <a:gd name="T33" fmla="*/ 147 h 167"/>
                <a:gd name="T34" fmla="*/ 10 w 140"/>
                <a:gd name="T35" fmla="*/ 133 h 167"/>
                <a:gd name="T36" fmla="*/ 3 w 140"/>
                <a:gd name="T37" fmla="*/ 116 h 167"/>
                <a:gd name="T38" fmla="*/ 0 w 140"/>
                <a:gd name="T39" fmla="*/ 98 h 167"/>
                <a:gd name="T40" fmla="*/ 0 w 140"/>
                <a:gd name="T41" fmla="*/ 69 h 167"/>
                <a:gd name="T42" fmla="*/ 3 w 140"/>
                <a:gd name="T43" fmla="*/ 51 h 167"/>
                <a:gd name="T44" fmla="*/ 10 w 140"/>
                <a:gd name="T45" fmla="*/ 34 h 167"/>
                <a:gd name="T46" fmla="*/ 21 w 140"/>
                <a:gd name="T47" fmla="*/ 20 h 167"/>
                <a:gd name="T48" fmla="*/ 35 w 140"/>
                <a:gd name="T49" fmla="*/ 10 h 167"/>
                <a:gd name="T50" fmla="*/ 52 w 140"/>
                <a:gd name="T51" fmla="*/ 2 h 167"/>
                <a:gd name="T52" fmla="*/ 70 w 140"/>
                <a:gd name="T53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67">
                  <a:moveTo>
                    <a:pt x="70" y="0"/>
                  </a:moveTo>
                  <a:lnTo>
                    <a:pt x="88" y="2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7" y="51"/>
                  </a:lnTo>
                  <a:lnTo>
                    <a:pt x="140" y="69"/>
                  </a:lnTo>
                  <a:lnTo>
                    <a:pt x="140" y="98"/>
                  </a:lnTo>
                  <a:lnTo>
                    <a:pt x="137" y="116"/>
                  </a:lnTo>
                  <a:lnTo>
                    <a:pt x="130" y="133"/>
                  </a:lnTo>
                  <a:lnTo>
                    <a:pt x="119" y="147"/>
                  </a:lnTo>
                  <a:lnTo>
                    <a:pt x="105" y="157"/>
                  </a:lnTo>
                  <a:lnTo>
                    <a:pt x="88" y="165"/>
                  </a:lnTo>
                  <a:lnTo>
                    <a:pt x="70" y="167"/>
                  </a:lnTo>
                  <a:lnTo>
                    <a:pt x="52" y="165"/>
                  </a:lnTo>
                  <a:lnTo>
                    <a:pt x="35" y="157"/>
                  </a:lnTo>
                  <a:lnTo>
                    <a:pt x="21" y="147"/>
                  </a:lnTo>
                  <a:lnTo>
                    <a:pt x="10" y="133"/>
                  </a:lnTo>
                  <a:lnTo>
                    <a:pt x="3" y="116"/>
                  </a:lnTo>
                  <a:lnTo>
                    <a:pt x="0" y="9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2" name="Group 1257"/>
          <p:cNvGrpSpPr/>
          <p:nvPr/>
        </p:nvGrpSpPr>
        <p:grpSpPr>
          <a:xfrm>
            <a:off x="7578411" y="3670546"/>
            <a:ext cx="555625" cy="446087"/>
            <a:chOff x="4403725" y="5059363"/>
            <a:chExt cx="555625" cy="446087"/>
          </a:xfrm>
          <a:solidFill>
            <a:srgbClr val="000000"/>
          </a:solidFill>
        </p:grpSpPr>
        <p:sp>
          <p:nvSpPr>
            <p:cNvPr id="223" name="Freeform 577"/>
            <p:cNvSpPr>
              <a:spLocks noEditPoints="1"/>
            </p:cNvSpPr>
            <p:nvPr/>
          </p:nvSpPr>
          <p:spPr bwMode="auto">
            <a:xfrm>
              <a:off x="4513263" y="5260975"/>
              <a:ext cx="93663" cy="171450"/>
            </a:xfrm>
            <a:custGeom>
              <a:avLst/>
              <a:gdLst>
                <a:gd name="T0" fmla="*/ 368 w 590"/>
                <a:gd name="T1" fmla="*/ 869 h 1077"/>
                <a:gd name="T2" fmla="*/ 428 w 590"/>
                <a:gd name="T3" fmla="*/ 834 h 1077"/>
                <a:gd name="T4" fmla="*/ 457 w 590"/>
                <a:gd name="T5" fmla="*/ 773 h 1077"/>
                <a:gd name="T6" fmla="*/ 451 w 590"/>
                <a:gd name="T7" fmla="*/ 698 h 1077"/>
                <a:gd name="T8" fmla="*/ 417 w 590"/>
                <a:gd name="T9" fmla="*/ 645 h 1077"/>
                <a:gd name="T10" fmla="*/ 364 w 590"/>
                <a:gd name="T11" fmla="*/ 609 h 1077"/>
                <a:gd name="T12" fmla="*/ 255 w 590"/>
                <a:gd name="T13" fmla="*/ 194 h 1077"/>
                <a:gd name="T14" fmla="*/ 190 w 590"/>
                <a:gd name="T15" fmla="*/ 222 h 1077"/>
                <a:gd name="T16" fmla="*/ 157 w 590"/>
                <a:gd name="T17" fmla="*/ 275 h 1077"/>
                <a:gd name="T18" fmla="*/ 163 w 590"/>
                <a:gd name="T19" fmla="*/ 343 h 1077"/>
                <a:gd name="T20" fmla="*/ 200 w 590"/>
                <a:gd name="T21" fmla="*/ 388 h 1077"/>
                <a:gd name="T22" fmla="*/ 258 w 590"/>
                <a:gd name="T23" fmla="*/ 420 h 1077"/>
                <a:gd name="T24" fmla="*/ 311 w 590"/>
                <a:gd name="T25" fmla="*/ 0 h 1077"/>
                <a:gd name="T26" fmla="*/ 347 w 590"/>
                <a:gd name="T27" fmla="*/ 19 h 1077"/>
                <a:gd name="T28" fmla="*/ 376 w 590"/>
                <a:gd name="T29" fmla="*/ 68 h 1077"/>
                <a:gd name="T30" fmla="*/ 455 w 590"/>
                <a:gd name="T31" fmla="*/ 79 h 1077"/>
                <a:gd name="T32" fmla="*/ 524 w 590"/>
                <a:gd name="T33" fmla="*/ 105 h 1077"/>
                <a:gd name="T34" fmla="*/ 564 w 590"/>
                <a:gd name="T35" fmla="*/ 144 h 1077"/>
                <a:gd name="T36" fmla="*/ 563 w 590"/>
                <a:gd name="T37" fmla="*/ 182 h 1077"/>
                <a:gd name="T38" fmla="*/ 545 w 590"/>
                <a:gd name="T39" fmla="*/ 218 h 1077"/>
                <a:gd name="T40" fmla="*/ 508 w 590"/>
                <a:gd name="T41" fmla="*/ 235 h 1077"/>
                <a:gd name="T42" fmla="*/ 475 w 590"/>
                <a:gd name="T43" fmla="*/ 225 h 1077"/>
                <a:gd name="T44" fmla="*/ 426 w 590"/>
                <a:gd name="T45" fmla="*/ 202 h 1077"/>
                <a:gd name="T46" fmla="*/ 350 w 590"/>
                <a:gd name="T47" fmla="*/ 186 h 1077"/>
                <a:gd name="T48" fmla="*/ 400 w 590"/>
                <a:gd name="T49" fmla="*/ 473 h 1077"/>
                <a:gd name="T50" fmla="*/ 471 w 590"/>
                <a:gd name="T51" fmla="*/ 509 h 1077"/>
                <a:gd name="T52" fmla="*/ 532 w 590"/>
                <a:gd name="T53" fmla="*/ 560 h 1077"/>
                <a:gd name="T54" fmla="*/ 574 w 590"/>
                <a:gd name="T55" fmla="*/ 632 h 1077"/>
                <a:gd name="T56" fmla="*/ 590 w 590"/>
                <a:gd name="T57" fmla="*/ 732 h 1077"/>
                <a:gd name="T58" fmla="*/ 569 w 590"/>
                <a:gd name="T59" fmla="*/ 847 h 1077"/>
                <a:gd name="T60" fmla="*/ 512 w 590"/>
                <a:gd name="T61" fmla="*/ 932 h 1077"/>
                <a:gd name="T62" fmla="*/ 424 w 590"/>
                <a:gd name="T63" fmla="*/ 984 h 1077"/>
                <a:gd name="T64" fmla="*/ 350 w 590"/>
                <a:gd name="T65" fmla="*/ 1047 h 1077"/>
                <a:gd name="T66" fmla="*/ 326 w 590"/>
                <a:gd name="T67" fmla="*/ 1074 h 1077"/>
                <a:gd name="T68" fmla="*/ 284 w 590"/>
                <a:gd name="T69" fmla="*/ 1068 h 1077"/>
                <a:gd name="T70" fmla="*/ 273 w 590"/>
                <a:gd name="T71" fmla="*/ 1006 h 1077"/>
                <a:gd name="T72" fmla="*/ 143 w 590"/>
                <a:gd name="T73" fmla="*/ 984 h 1077"/>
                <a:gd name="T74" fmla="*/ 49 w 590"/>
                <a:gd name="T75" fmla="*/ 933 h 1077"/>
                <a:gd name="T76" fmla="*/ 4 w 590"/>
                <a:gd name="T77" fmla="*/ 871 h 1077"/>
                <a:gd name="T78" fmla="*/ 9 w 590"/>
                <a:gd name="T79" fmla="*/ 817 h 1077"/>
                <a:gd name="T80" fmla="*/ 45 w 590"/>
                <a:gd name="T81" fmla="*/ 779 h 1077"/>
                <a:gd name="T82" fmla="*/ 82 w 590"/>
                <a:gd name="T83" fmla="*/ 784 h 1077"/>
                <a:gd name="T84" fmla="*/ 118 w 590"/>
                <a:gd name="T85" fmla="*/ 811 h 1077"/>
                <a:gd name="T86" fmla="*/ 168 w 590"/>
                <a:gd name="T87" fmla="*/ 847 h 1077"/>
                <a:gd name="T88" fmla="*/ 242 w 590"/>
                <a:gd name="T89" fmla="*/ 875 h 1077"/>
                <a:gd name="T90" fmla="*/ 248 w 590"/>
                <a:gd name="T91" fmla="*/ 561 h 1077"/>
                <a:gd name="T92" fmla="*/ 172 w 590"/>
                <a:gd name="T93" fmla="*/ 530 h 1077"/>
                <a:gd name="T94" fmla="*/ 104 w 590"/>
                <a:gd name="T95" fmla="*/ 489 h 1077"/>
                <a:gd name="T96" fmla="*/ 52 w 590"/>
                <a:gd name="T97" fmla="*/ 430 h 1077"/>
                <a:gd name="T98" fmla="*/ 26 w 590"/>
                <a:gd name="T99" fmla="*/ 347 h 1077"/>
                <a:gd name="T100" fmla="*/ 32 w 590"/>
                <a:gd name="T101" fmla="*/ 244 h 1077"/>
                <a:gd name="T102" fmla="*/ 73 w 590"/>
                <a:gd name="T103" fmla="*/ 163 h 1077"/>
                <a:gd name="T104" fmla="*/ 136 w 590"/>
                <a:gd name="T105" fmla="*/ 110 h 1077"/>
                <a:gd name="T106" fmla="*/ 217 w 590"/>
                <a:gd name="T107" fmla="*/ 78 h 1077"/>
                <a:gd name="T108" fmla="*/ 273 w 590"/>
                <a:gd name="T109" fmla="*/ 30 h 1077"/>
                <a:gd name="T110" fmla="*/ 296 w 590"/>
                <a:gd name="T111" fmla="*/ 3 h 10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90" h="1077">
                  <a:moveTo>
                    <a:pt x="343" y="599"/>
                  </a:moveTo>
                  <a:lnTo>
                    <a:pt x="343" y="876"/>
                  </a:lnTo>
                  <a:lnTo>
                    <a:pt x="368" y="869"/>
                  </a:lnTo>
                  <a:lnTo>
                    <a:pt x="391" y="861"/>
                  </a:lnTo>
                  <a:lnTo>
                    <a:pt x="411" y="849"/>
                  </a:lnTo>
                  <a:lnTo>
                    <a:pt x="428" y="834"/>
                  </a:lnTo>
                  <a:lnTo>
                    <a:pt x="441" y="816"/>
                  </a:lnTo>
                  <a:lnTo>
                    <a:pt x="450" y="796"/>
                  </a:lnTo>
                  <a:lnTo>
                    <a:pt x="457" y="773"/>
                  </a:lnTo>
                  <a:lnTo>
                    <a:pt x="459" y="746"/>
                  </a:lnTo>
                  <a:lnTo>
                    <a:pt x="457" y="720"/>
                  </a:lnTo>
                  <a:lnTo>
                    <a:pt x="451" y="698"/>
                  </a:lnTo>
                  <a:lnTo>
                    <a:pt x="443" y="677"/>
                  </a:lnTo>
                  <a:lnTo>
                    <a:pt x="431" y="659"/>
                  </a:lnTo>
                  <a:lnTo>
                    <a:pt x="417" y="645"/>
                  </a:lnTo>
                  <a:lnTo>
                    <a:pt x="401" y="631"/>
                  </a:lnTo>
                  <a:lnTo>
                    <a:pt x="383" y="619"/>
                  </a:lnTo>
                  <a:lnTo>
                    <a:pt x="364" y="609"/>
                  </a:lnTo>
                  <a:lnTo>
                    <a:pt x="343" y="599"/>
                  </a:lnTo>
                  <a:close/>
                  <a:moveTo>
                    <a:pt x="282" y="190"/>
                  </a:moveTo>
                  <a:lnTo>
                    <a:pt x="255" y="194"/>
                  </a:lnTo>
                  <a:lnTo>
                    <a:pt x="231" y="201"/>
                  </a:lnTo>
                  <a:lnTo>
                    <a:pt x="209" y="210"/>
                  </a:lnTo>
                  <a:lnTo>
                    <a:pt x="190" y="222"/>
                  </a:lnTo>
                  <a:lnTo>
                    <a:pt x="175" y="237"/>
                  </a:lnTo>
                  <a:lnTo>
                    <a:pt x="165" y="255"/>
                  </a:lnTo>
                  <a:lnTo>
                    <a:pt x="157" y="275"/>
                  </a:lnTo>
                  <a:lnTo>
                    <a:pt x="155" y="300"/>
                  </a:lnTo>
                  <a:lnTo>
                    <a:pt x="157" y="323"/>
                  </a:lnTo>
                  <a:lnTo>
                    <a:pt x="163" y="343"/>
                  </a:lnTo>
                  <a:lnTo>
                    <a:pt x="172" y="360"/>
                  </a:lnTo>
                  <a:lnTo>
                    <a:pt x="185" y="375"/>
                  </a:lnTo>
                  <a:lnTo>
                    <a:pt x="200" y="388"/>
                  </a:lnTo>
                  <a:lnTo>
                    <a:pt x="218" y="400"/>
                  </a:lnTo>
                  <a:lnTo>
                    <a:pt x="237" y="410"/>
                  </a:lnTo>
                  <a:lnTo>
                    <a:pt x="258" y="420"/>
                  </a:lnTo>
                  <a:lnTo>
                    <a:pt x="282" y="428"/>
                  </a:lnTo>
                  <a:lnTo>
                    <a:pt x="282" y="190"/>
                  </a:lnTo>
                  <a:close/>
                  <a:moveTo>
                    <a:pt x="311" y="0"/>
                  </a:moveTo>
                  <a:lnTo>
                    <a:pt x="326" y="3"/>
                  </a:lnTo>
                  <a:lnTo>
                    <a:pt x="339" y="9"/>
                  </a:lnTo>
                  <a:lnTo>
                    <a:pt x="347" y="19"/>
                  </a:lnTo>
                  <a:lnTo>
                    <a:pt x="350" y="30"/>
                  </a:lnTo>
                  <a:lnTo>
                    <a:pt x="350" y="65"/>
                  </a:lnTo>
                  <a:lnTo>
                    <a:pt x="376" y="68"/>
                  </a:lnTo>
                  <a:lnTo>
                    <a:pt x="402" y="70"/>
                  </a:lnTo>
                  <a:lnTo>
                    <a:pt x="429" y="74"/>
                  </a:lnTo>
                  <a:lnTo>
                    <a:pt x="455" y="79"/>
                  </a:lnTo>
                  <a:lnTo>
                    <a:pt x="480" y="86"/>
                  </a:lnTo>
                  <a:lnTo>
                    <a:pt x="503" y="94"/>
                  </a:lnTo>
                  <a:lnTo>
                    <a:pt x="524" y="105"/>
                  </a:lnTo>
                  <a:lnTo>
                    <a:pt x="541" y="115"/>
                  </a:lnTo>
                  <a:lnTo>
                    <a:pt x="555" y="129"/>
                  </a:lnTo>
                  <a:lnTo>
                    <a:pt x="564" y="144"/>
                  </a:lnTo>
                  <a:lnTo>
                    <a:pt x="566" y="160"/>
                  </a:lnTo>
                  <a:lnTo>
                    <a:pt x="566" y="170"/>
                  </a:lnTo>
                  <a:lnTo>
                    <a:pt x="563" y="182"/>
                  </a:lnTo>
                  <a:lnTo>
                    <a:pt x="558" y="195"/>
                  </a:lnTo>
                  <a:lnTo>
                    <a:pt x="552" y="208"/>
                  </a:lnTo>
                  <a:lnTo>
                    <a:pt x="545" y="218"/>
                  </a:lnTo>
                  <a:lnTo>
                    <a:pt x="534" y="227"/>
                  </a:lnTo>
                  <a:lnTo>
                    <a:pt x="522" y="233"/>
                  </a:lnTo>
                  <a:lnTo>
                    <a:pt x="508" y="235"/>
                  </a:lnTo>
                  <a:lnTo>
                    <a:pt x="498" y="234"/>
                  </a:lnTo>
                  <a:lnTo>
                    <a:pt x="486" y="230"/>
                  </a:lnTo>
                  <a:lnTo>
                    <a:pt x="475" y="225"/>
                  </a:lnTo>
                  <a:lnTo>
                    <a:pt x="460" y="217"/>
                  </a:lnTo>
                  <a:lnTo>
                    <a:pt x="444" y="210"/>
                  </a:lnTo>
                  <a:lnTo>
                    <a:pt x="426" y="202"/>
                  </a:lnTo>
                  <a:lnTo>
                    <a:pt x="405" y="196"/>
                  </a:lnTo>
                  <a:lnTo>
                    <a:pt x="379" y="190"/>
                  </a:lnTo>
                  <a:lnTo>
                    <a:pt x="350" y="186"/>
                  </a:lnTo>
                  <a:lnTo>
                    <a:pt x="350" y="454"/>
                  </a:lnTo>
                  <a:lnTo>
                    <a:pt x="376" y="462"/>
                  </a:lnTo>
                  <a:lnTo>
                    <a:pt x="400" y="473"/>
                  </a:lnTo>
                  <a:lnTo>
                    <a:pt x="425" y="483"/>
                  </a:lnTo>
                  <a:lnTo>
                    <a:pt x="448" y="495"/>
                  </a:lnTo>
                  <a:lnTo>
                    <a:pt x="471" y="509"/>
                  </a:lnTo>
                  <a:lnTo>
                    <a:pt x="493" y="524"/>
                  </a:lnTo>
                  <a:lnTo>
                    <a:pt x="513" y="541"/>
                  </a:lnTo>
                  <a:lnTo>
                    <a:pt x="532" y="560"/>
                  </a:lnTo>
                  <a:lnTo>
                    <a:pt x="549" y="582"/>
                  </a:lnTo>
                  <a:lnTo>
                    <a:pt x="563" y="605"/>
                  </a:lnTo>
                  <a:lnTo>
                    <a:pt x="574" y="632"/>
                  </a:lnTo>
                  <a:lnTo>
                    <a:pt x="583" y="663"/>
                  </a:lnTo>
                  <a:lnTo>
                    <a:pt x="588" y="695"/>
                  </a:lnTo>
                  <a:lnTo>
                    <a:pt x="590" y="732"/>
                  </a:lnTo>
                  <a:lnTo>
                    <a:pt x="588" y="774"/>
                  </a:lnTo>
                  <a:lnTo>
                    <a:pt x="581" y="812"/>
                  </a:lnTo>
                  <a:lnTo>
                    <a:pt x="569" y="847"/>
                  </a:lnTo>
                  <a:lnTo>
                    <a:pt x="554" y="879"/>
                  </a:lnTo>
                  <a:lnTo>
                    <a:pt x="535" y="908"/>
                  </a:lnTo>
                  <a:lnTo>
                    <a:pt x="512" y="932"/>
                  </a:lnTo>
                  <a:lnTo>
                    <a:pt x="485" y="953"/>
                  </a:lnTo>
                  <a:lnTo>
                    <a:pt x="455" y="970"/>
                  </a:lnTo>
                  <a:lnTo>
                    <a:pt x="424" y="984"/>
                  </a:lnTo>
                  <a:lnTo>
                    <a:pt x="389" y="995"/>
                  </a:lnTo>
                  <a:lnTo>
                    <a:pt x="350" y="1002"/>
                  </a:lnTo>
                  <a:lnTo>
                    <a:pt x="350" y="1047"/>
                  </a:lnTo>
                  <a:lnTo>
                    <a:pt x="347" y="1058"/>
                  </a:lnTo>
                  <a:lnTo>
                    <a:pt x="339" y="1068"/>
                  </a:lnTo>
                  <a:lnTo>
                    <a:pt x="326" y="1074"/>
                  </a:lnTo>
                  <a:lnTo>
                    <a:pt x="311" y="1077"/>
                  </a:lnTo>
                  <a:lnTo>
                    <a:pt x="296" y="1074"/>
                  </a:lnTo>
                  <a:lnTo>
                    <a:pt x="284" y="1068"/>
                  </a:lnTo>
                  <a:lnTo>
                    <a:pt x="276" y="1058"/>
                  </a:lnTo>
                  <a:lnTo>
                    <a:pt x="273" y="1047"/>
                  </a:lnTo>
                  <a:lnTo>
                    <a:pt x="273" y="1006"/>
                  </a:lnTo>
                  <a:lnTo>
                    <a:pt x="226" y="1003"/>
                  </a:lnTo>
                  <a:lnTo>
                    <a:pt x="183" y="995"/>
                  </a:lnTo>
                  <a:lnTo>
                    <a:pt x="143" y="984"/>
                  </a:lnTo>
                  <a:lnTo>
                    <a:pt x="107" y="969"/>
                  </a:lnTo>
                  <a:lnTo>
                    <a:pt x="76" y="952"/>
                  </a:lnTo>
                  <a:lnTo>
                    <a:pt x="49" y="933"/>
                  </a:lnTo>
                  <a:lnTo>
                    <a:pt x="28" y="913"/>
                  </a:lnTo>
                  <a:lnTo>
                    <a:pt x="13" y="892"/>
                  </a:lnTo>
                  <a:lnTo>
                    <a:pt x="4" y="871"/>
                  </a:lnTo>
                  <a:lnTo>
                    <a:pt x="0" y="851"/>
                  </a:lnTo>
                  <a:lnTo>
                    <a:pt x="3" y="834"/>
                  </a:lnTo>
                  <a:lnTo>
                    <a:pt x="9" y="817"/>
                  </a:lnTo>
                  <a:lnTo>
                    <a:pt x="18" y="802"/>
                  </a:lnTo>
                  <a:lnTo>
                    <a:pt x="30" y="789"/>
                  </a:lnTo>
                  <a:lnTo>
                    <a:pt x="45" y="779"/>
                  </a:lnTo>
                  <a:lnTo>
                    <a:pt x="61" y="776"/>
                  </a:lnTo>
                  <a:lnTo>
                    <a:pt x="72" y="778"/>
                  </a:lnTo>
                  <a:lnTo>
                    <a:pt x="82" y="784"/>
                  </a:lnTo>
                  <a:lnTo>
                    <a:pt x="94" y="791"/>
                  </a:lnTo>
                  <a:lnTo>
                    <a:pt x="105" y="801"/>
                  </a:lnTo>
                  <a:lnTo>
                    <a:pt x="118" y="811"/>
                  </a:lnTo>
                  <a:lnTo>
                    <a:pt x="133" y="824"/>
                  </a:lnTo>
                  <a:lnTo>
                    <a:pt x="150" y="836"/>
                  </a:lnTo>
                  <a:lnTo>
                    <a:pt x="168" y="847"/>
                  </a:lnTo>
                  <a:lnTo>
                    <a:pt x="190" y="858"/>
                  </a:lnTo>
                  <a:lnTo>
                    <a:pt x="215" y="867"/>
                  </a:lnTo>
                  <a:lnTo>
                    <a:pt x="242" y="875"/>
                  </a:lnTo>
                  <a:lnTo>
                    <a:pt x="273" y="879"/>
                  </a:lnTo>
                  <a:lnTo>
                    <a:pt x="273" y="570"/>
                  </a:lnTo>
                  <a:lnTo>
                    <a:pt x="248" y="561"/>
                  </a:lnTo>
                  <a:lnTo>
                    <a:pt x="222" y="551"/>
                  </a:lnTo>
                  <a:lnTo>
                    <a:pt x="197" y="542"/>
                  </a:lnTo>
                  <a:lnTo>
                    <a:pt x="172" y="530"/>
                  </a:lnTo>
                  <a:lnTo>
                    <a:pt x="148" y="517"/>
                  </a:lnTo>
                  <a:lnTo>
                    <a:pt x="126" y="503"/>
                  </a:lnTo>
                  <a:lnTo>
                    <a:pt x="104" y="489"/>
                  </a:lnTo>
                  <a:lnTo>
                    <a:pt x="85" y="472"/>
                  </a:lnTo>
                  <a:lnTo>
                    <a:pt x="67" y="452"/>
                  </a:lnTo>
                  <a:lnTo>
                    <a:pt x="52" y="430"/>
                  </a:lnTo>
                  <a:lnTo>
                    <a:pt x="41" y="405"/>
                  </a:lnTo>
                  <a:lnTo>
                    <a:pt x="31" y="377"/>
                  </a:lnTo>
                  <a:lnTo>
                    <a:pt x="26" y="347"/>
                  </a:lnTo>
                  <a:lnTo>
                    <a:pt x="24" y="313"/>
                  </a:lnTo>
                  <a:lnTo>
                    <a:pt x="26" y="276"/>
                  </a:lnTo>
                  <a:lnTo>
                    <a:pt x="32" y="244"/>
                  </a:lnTo>
                  <a:lnTo>
                    <a:pt x="43" y="214"/>
                  </a:lnTo>
                  <a:lnTo>
                    <a:pt x="56" y="187"/>
                  </a:lnTo>
                  <a:lnTo>
                    <a:pt x="73" y="163"/>
                  </a:lnTo>
                  <a:lnTo>
                    <a:pt x="92" y="143"/>
                  </a:lnTo>
                  <a:lnTo>
                    <a:pt x="113" y="125"/>
                  </a:lnTo>
                  <a:lnTo>
                    <a:pt x="136" y="110"/>
                  </a:lnTo>
                  <a:lnTo>
                    <a:pt x="162" y="97"/>
                  </a:lnTo>
                  <a:lnTo>
                    <a:pt x="188" y="87"/>
                  </a:lnTo>
                  <a:lnTo>
                    <a:pt x="217" y="78"/>
                  </a:lnTo>
                  <a:lnTo>
                    <a:pt x="244" y="73"/>
                  </a:lnTo>
                  <a:lnTo>
                    <a:pt x="273" y="69"/>
                  </a:lnTo>
                  <a:lnTo>
                    <a:pt x="273" y="30"/>
                  </a:lnTo>
                  <a:lnTo>
                    <a:pt x="276" y="19"/>
                  </a:lnTo>
                  <a:lnTo>
                    <a:pt x="284" y="9"/>
                  </a:lnTo>
                  <a:lnTo>
                    <a:pt x="296" y="3"/>
                  </a:lnTo>
                  <a:lnTo>
                    <a:pt x="3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578"/>
            <p:cNvSpPr>
              <a:spLocks noEditPoints="1"/>
            </p:cNvSpPr>
            <p:nvPr/>
          </p:nvSpPr>
          <p:spPr bwMode="auto">
            <a:xfrm>
              <a:off x="4403725" y="5059363"/>
              <a:ext cx="555625" cy="446087"/>
            </a:xfrm>
            <a:custGeom>
              <a:avLst/>
              <a:gdLst>
                <a:gd name="T0" fmla="*/ 3361 w 3500"/>
                <a:gd name="T1" fmla="*/ 2356 h 2807"/>
                <a:gd name="T2" fmla="*/ 3361 w 3500"/>
                <a:gd name="T3" fmla="*/ 2216 h 2807"/>
                <a:gd name="T4" fmla="*/ 1984 w 3500"/>
                <a:gd name="T5" fmla="*/ 1773 h 2807"/>
                <a:gd name="T6" fmla="*/ 1984 w 3500"/>
                <a:gd name="T7" fmla="*/ 1026 h 2807"/>
                <a:gd name="T8" fmla="*/ 1984 w 3500"/>
                <a:gd name="T9" fmla="*/ 1026 h 2807"/>
                <a:gd name="T10" fmla="*/ 777 w 3500"/>
                <a:gd name="T11" fmla="*/ 989 h 2807"/>
                <a:gd name="T12" fmla="*/ 523 w 3500"/>
                <a:gd name="T13" fmla="*/ 1102 h 2807"/>
                <a:gd name="T14" fmla="*/ 321 w 3500"/>
                <a:gd name="T15" fmla="*/ 1289 h 2807"/>
                <a:gd name="T16" fmla="*/ 188 w 3500"/>
                <a:gd name="T17" fmla="*/ 1532 h 2807"/>
                <a:gd name="T18" fmla="*/ 139 w 3500"/>
                <a:gd name="T19" fmla="*/ 1814 h 2807"/>
                <a:gd name="T20" fmla="*/ 188 w 3500"/>
                <a:gd name="T21" fmla="*/ 2097 h 2807"/>
                <a:gd name="T22" fmla="*/ 321 w 3500"/>
                <a:gd name="T23" fmla="*/ 2339 h 2807"/>
                <a:gd name="T24" fmla="*/ 523 w 3500"/>
                <a:gd name="T25" fmla="*/ 2526 h 2807"/>
                <a:gd name="T26" fmla="*/ 777 w 3500"/>
                <a:gd name="T27" fmla="*/ 2639 h 2807"/>
                <a:gd name="T28" fmla="*/ 1066 w 3500"/>
                <a:gd name="T29" fmla="*/ 2664 h 2807"/>
                <a:gd name="T30" fmla="*/ 1340 w 3500"/>
                <a:gd name="T31" fmla="*/ 2593 h 2807"/>
                <a:gd name="T32" fmla="*/ 1570 w 3500"/>
                <a:gd name="T33" fmla="*/ 2441 h 2807"/>
                <a:gd name="T34" fmla="*/ 1739 w 3500"/>
                <a:gd name="T35" fmla="*/ 2225 h 2807"/>
                <a:gd name="T36" fmla="*/ 1833 w 3500"/>
                <a:gd name="T37" fmla="*/ 1959 h 2807"/>
                <a:gd name="T38" fmla="*/ 1833 w 3500"/>
                <a:gd name="T39" fmla="*/ 1669 h 2807"/>
                <a:gd name="T40" fmla="*/ 1739 w 3500"/>
                <a:gd name="T41" fmla="*/ 1405 h 2807"/>
                <a:gd name="T42" fmla="*/ 1570 w 3500"/>
                <a:gd name="T43" fmla="*/ 1188 h 2807"/>
                <a:gd name="T44" fmla="*/ 1340 w 3500"/>
                <a:gd name="T45" fmla="*/ 1036 h 2807"/>
                <a:gd name="T46" fmla="*/ 1066 w 3500"/>
                <a:gd name="T47" fmla="*/ 964 h 2807"/>
                <a:gd name="T48" fmla="*/ 3361 w 3500"/>
                <a:gd name="T49" fmla="*/ 887 h 2807"/>
                <a:gd name="T50" fmla="*/ 1984 w 3500"/>
                <a:gd name="T51" fmla="*/ 444 h 2807"/>
                <a:gd name="T52" fmla="*/ 1914 w 3500"/>
                <a:gd name="T53" fmla="*/ 0 h 2807"/>
                <a:gd name="T54" fmla="*/ 3480 w 3500"/>
                <a:gd name="T55" fmla="*/ 21 h 2807"/>
                <a:gd name="T56" fmla="*/ 3500 w 3500"/>
                <a:gd name="T57" fmla="*/ 2730 h 2807"/>
                <a:gd name="T58" fmla="*/ 3465 w 3500"/>
                <a:gd name="T59" fmla="*/ 2789 h 2807"/>
                <a:gd name="T60" fmla="*/ 1895 w 3500"/>
                <a:gd name="T61" fmla="*/ 2796 h 2807"/>
                <a:gd name="T62" fmla="*/ 1848 w 3500"/>
                <a:gd name="T63" fmla="*/ 2748 h 2807"/>
                <a:gd name="T64" fmla="*/ 1762 w 3500"/>
                <a:gd name="T65" fmla="*/ 2439 h 2807"/>
                <a:gd name="T66" fmla="*/ 1551 w 3500"/>
                <a:gd name="T67" fmla="*/ 2634 h 2807"/>
                <a:gd name="T68" fmla="*/ 1289 w 3500"/>
                <a:gd name="T69" fmla="*/ 2761 h 2807"/>
                <a:gd name="T70" fmla="*/ 992 w 3500"/>
                <a:gd name="T71" fmla="*/ 2807 h 2807"/>
                <a:gd name="T72" fmla="*/ 679 w 3500"/>
                <a:gd name="T73" fmla="*/ 2756 h 2807"/>
                <a:gd name="T74" fmla="*/ 406 w 3500"/>
                <a:gd name="T75" fmla="*/ 2615 h 2807"/>
                <a:gd name="T76" fmla="*/ 192 w 3500"/>
                <a:gd name="T77" fmla="*/ 2400 h 2807"/>
                <a:gd name="T78" fmla="*/ 51 w 3500"/>
                <a:gd name="T79" fmla="*/ 2128 h 2807"/>
                <a:gd name="T80" fmla="*/ 0 w 3500"/>
                <a:gd name="T81" fmla="*/ 1814 h 2807"/>
                <a:gd name="T82" fmla="*/ 51 w 3500"/>
                <a:gd name="T83" fmla="*/ 1501 h 2807"/>
                <a:gd name="T84" fmla="*/ 192 w 3500"/>
                <a:gd name="T85" fmla="*/ 1229 h 2807"/>
                <a:gd name="T86" fmla="*/ 406 w 3500"/>
                <a:gd name="T87" fmla="*/ 1014 h 2807"/>
                <a:gd name="T88" fmla="*/ 679 w 3500"/>
                <a:gd name="T89" fmla="*/ 873 h 2807"/>
                <a:gd name="T90" fmla="*/ 992 w 3500"/>
                <a:gd name="T91" fmla="*/ 822 h 2807"/>
                <a:gd name="T92" fmla="*/ 1289 w 3500"/>
                <a:gd name="T93" fmla="*/ 868 h 2807"/>
                <a:gd name="T94" fmla="*/ 1551 w 3500"/>
                <a:gd name="T95" fmla="*/ 994 h 2807"/>
                <a:gd name="T96" fmla="*/ 1762 w 3500"/>
                <a:gd name="T97" fmla="*/ 1189 h 2807"/>
                <a:gd name="T98" fmla="*/ 1848 w 3500"/>
                <a:gd name="T99" fmla="*/ 52 h 2807"/>
                <a:gd name="T100" fmla="*/ 1895 w 3500"/>
                <a:gd name="T101" fmla="*/ 3 h 2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00" h="2807">
                  <a:moveTo>
                    <a:pt x="1984" y="2356"/>
                  </a:moveTo>
                  <a:lnTo>
                    <a:pt x="1984" y="2660"/>
                  </a:lnTo>
                  <a:lnTo>
                    <a:pt x="3361" y="2660"/>
                  </a:lnTo>
                  <a:lnTo>
                    <a:pt x="3361" y="2356"/>
                  </a:lnTo>
                  <a:lnTo>
                    <a:pt x="1984" y="2356"/>
                  </a:lnTo>
                  <a:close/>
                  <a:moveTo>
                    <a:pt x="1984" y="1913"/>
                  </a:moveTo>
                  <a:lnTo>
                    <a:pt x="1984" y="2216"/>
                  </a:lnTo>
                  <a:lnTo>
                    <a:pt x="3361" y="2216"/>
                  </a:lnTo>
                  <a:lnTo>
                    <a:pt x="3361" y="1913"/>
                  </a:lnTo>
                  <a:lnTo>
                    <a:pt x="1984" y="1913"/>
                  </a:lnTo>
                  <a:close/>
                  <a:moveTo>
                    <a:pt x="1984" y="1469"/>
                  </a:moveTo>
                  <a:lnTo>
                    <a:pt x="1984" y="1773"/>
                  </a:lnTo>
                  <a:lnTo>
                    <a:pt x="3361" y="1773"/>
                  </a:lnTo>
                  <a:lnTo>
                    <a:pt x="3361" y="1469"/>
                  </a:lnTo>
                  <a:lnTo>
                    <a:pt x="1984" y="1469"/>
                  </a:lnTo>
                  <a:close/>
                  <a:moveTo>
                    <a:pt x="1984" y="1026"/>
                  </a:moveTo>
                  <a:lnTo>
                    <a:pt x="1984" y="1330"/>
                  </a:lnTo>
                  <a:lnTo>
                    <a:pt x="3361" y="1330"/>
                  </a:lnTo>
                  <a:lnTo>
                    <a:pt x="3361" y="1026"/>
                  </a:lnTo>
                  <a:lnTo>
                    <a:pt x="1984" y="1026"/>
                  </a:lnTo>
                  <a:close/>
                  <a:moveTo>
                    <a:pt x="992" y="961"/>
                  </a:moveTo>
                  <a:lnTo>
                    <a:pt x="918" y="964"/>
                  </a:lnTo>
                  <a:lnTo>
                    <a:pt x="846" y="974"/>
                  </a:lnTo>
                  <a:lnTo>
                    <a:pt x="777" y="989"/>
                  </a:lnTo>
                  <a:lnTo>
                    <a:pt x="710" y="1010"/>
                  </a:lnTo>
                  <a:lnTo>
                    <a:pt x="645" y="1036"/>
                  </a:lnTo>
                  <a:lnTo>
                    <a:pt x="582" y="1066"/>
                  </a:lnTo>
                  <a:lnTo>
                    <a:pt x="523" y="1102"/>
                  </a:lnTo>
                  <a:lnTo>
                    <a:pt x="467" y="1143"/>
                  </a:lnTo>
                  <a:lnTo>
                    <a:pt x="415" y="1188"/>
                  </a:lnTo>
                  <a:lnTo>
                    <a:pt x="366" y="1236"/>
                  </a:lnTo>
                  <a:lnTo>
                    <a:pt x="321" y="1289"/>
                  </a:lnTo>
                  <a:lnTo>
                    <a:pt x="280" y="1345"/>
                  </a:lnTo>
                  <a:lnTo>
                    <a:pt x="245" y="1405"/>
                  </a:lnTo>
                  <a:lnTo>
                    <a:pt x="213" y="1466"/>
                  </a:lnTo>
                  <a:lnTo>
                    <a:pt x="188" y="1532"/>
                  </a:lnTo>
                  <a:lnTo>
                    <a:pt x="167" y="1600"/>
                  </a:lnTo>
                  <a:lnTo>
                    <a:pt x="152" y="1669"/>
                  </a:lnTo>
                  <a:lnTo>
                    <a:pt x="142" y="1741"/>
                  </a:lnTo>
                  <a:lnTo>
                    <a:pt x="139" y="1814"/>
                  </a:lnTo>
                  <a:lnTo>
                    <a:pt x="142" y="1887"/>
                  </a:lnTo>
                  <a:lnTo>
                    <a:pt x="152" y="1959"/>
                  </a:lnTo>
                  <a:lnTo>
                    <a:pt x="167" y="2029"/>
                  </a:lnTo>
                  <a:lnTo>
                    <a:pt x="188" y="2097"/>
                  </a:lnTo>
                  <a:lnTo>
                    <a:pt x="213" y="2162"/>
                  </a:lnTo>
                  <a:lnTo>
                    <a:pt x="245" y="2225"/>
                  </a:lnTo>
                  <a:lnTo>
                    <a:pt x="280" y="2284"/>
                  </a:lnTo>
                  <a:lnTo>
                    <a:pt x="321" y="2339"/>
                  </a:lnTo>
                  <a:lnTo>
                    <a:pt x="366" y="2392"/>
                  </a:lnTo>
                  <a:lnTo>
                    <a:pt x="415" y="2441"/>
                  </a:lnTo>
                  <a:lnTo>
                    <a:pt x="467" y="2486"/>
                  </a:lnTo>
                  <a:lnTo>
                    <a:pt x="523" y="2526"/>
                  </a:lnTo>
                  <a:lnTo>
                    <a:pt x="582" y="2562"/>
                  </a:lnTo>
                  <a:lnTo>
                    <a:pt x="645" y="2593"/>
                  </a:lnTo>
                  <a:lnTo>
                    <a:pt x="710" y="2619"/>
                  </a:lnTo>
                  <a:lnTo>
                    <a:pt x="777" y="2639"/>
                  </a:lnTo>
                  <a:lnTo>
                    <a:pt x="846" y="2654"/>
                  </a:lnTo>
                  <a:lnTo>
                    <a:pt x="918" y="2664"/>
                  </a:lnTo>
                  <a:lnTo>
                    <a:pt x="992" y="2667"/>
                  </a:lnTo>
                  <a:lnTo>
                    <a:pt x="1066" y="2664"/>
                  </a:lnTo>
                  <a:lnTo>
                    <a:pt x="1137" y="2654"/>
                  </a:lnTo>
                  <a:lnTo>
                    <a:pt x="1207" y="2639"/>
                  </a:lnTo>
                  <a:lnTo>
                    <a:pt x="1275" y="2619"/>
                  </a:lnTo>
                  <a:lnTo>
                    <a:pt x="1340" y="2593"/>
                  </a:lnTo>
                  <a:lnTo>
                    <a:pt x="1402" y="2562"/>
                  </a:lnTo>
                  <a:lnTo>
                    <a:pt x="1462" y="2526"/>
                  </a:lnTo>
                  <a:lnTo>
                    <a:pt x="1518" y="2486"/>
                  </a:lnTo>
                  <a:lnTo>
                    <a:pt x="1570" y="2441"/>
                  </a:lnTo>
                  <a:lnTo>
                    <a:pt x="1618" y="2392"/>
                  </a:lnTo>
                  <a:lnTo>
                    <a:pt x="1663" y="2339"/>
                  </a:lnTo>
                  <a:lnTo>
                    <a:pt x="1703" y="2284"/>
                  </a:lnTo>
                  <a:lnTo>
                    <a:pt x="1739" y="2225"/>
                  </a:lnTo>
                  <a:lnTo>
                    <a:pt x="1770" y="2162"/>
                  </a:lnTo>
                  <a:lnTo>
                    <a:pt x="1797" y="2097"/>
                  </a:lnTo>
                  <a:lnTo>
                    <a:pt x="1817" y="2029"/>
                  </a:lnTo>
                  <a:lnTo>
                    <a:pt x="1833" y="1959"/>
                  </a:lnTo>
                  <a:lnTo>
                    <a:pt x="1841" y="1887"/>
                  </a:lnTo>
                  <a:lnTo>
                    <a:pt x="1844" y="1814"/>
                  </a:lnTo>
                  <a:lnTo>
                    <a:pt x="1841" y="1741"/>
                  </a:lnTo>
                  <a:lnTo>
                    <a:pt x="1833" y="1669"/>
                  </a:lnTo>
                  <a:lnTo>
                    <a:pt x="1817" y="1600"/>
                  </a:lnTo>
                  <a:lnTo>
                    <a:pt x="1797" y="1532"/>
                  </a:lnTo>
                  <a:lnTo>
                    <a:pt x="1770" y="1466"/>
                  </a:lnTo>
                  <a:lnTo>
                    <a:pt x="1739" y="1405"/>
                  </a:lnTo>
                  <a:lnTo>
                    <a:pt x="1703" y="1345"/>
                  </a:lnTo>
                  <a:lnTo>
                    <a:pt x="1663" y="1289"/>
                  </a:lnTo>
                  <a:lnTo>
                    <a:pt x="1618" y="1236"/>
                  </a:lnTo>
                  <a:lnTo>
                    <a:pt x="1570" y="1188"/>
                  </a:lnTo>
                  <a:lnTo>
                    <a:pt x="1518" y="1143"/>
                  </a:lnTo>
                  <a:lnTo>
                    <a:pt x="1462" y="1102"/>
                  </a:lnTo>
                  <a:lnTo>
                    <a:pt x="1402" y="1066"/>
                  </a:lnTo>
                  <a:lnTo>
                    <a:pt x="1340" y="1036"/>
                  </a:lnTo>
                  <a:lnTo>
                    <a:pt x="1275" y="1010"/>
                  </a:lnTo>
                  <a:lnTo>
                    <a:pt x="1207" y="989"/>
                  </a:lnTo>
                  <a:lnTo>
                    <a:pt x="1137" y="974"/>
                  </a:lnTo>
                  <a:lnTo>
                    <a:pt x="1066" y="964"/>
                  </a:lnTo>
                  <a:lnTo>
                    <a:pt x="992" y="961"/>
                  </a:lnTo>
                  <a:close/>
                  <a:moveTo>
                    <a:pt x="1984" y="584"/>
                  </a:moveTo>
                  <a:lnTo>
                    <a:pt x="1984" y="887"/>
                  </a:lnTo>
                  <a:lnTo>
                    <a:pt x="3361" y="887"/>
                  </a:lnTo>
                  <a:lnTo>
                    <a:pt x="3361" y="584"/>
                  </a:lnTo>
                  <a:lnTo>
                    <a:pt x="1984" y="584"/>
                  </a:lnTo>
                  <a:close/>
                  <a:moveTo>
                    <a:pt x="1984" y="140"/>
                  </a:moveTo>
                  <a:lnTo>
                    <a:pt x="1984" y="444"/>
                  </a:lnTo>
                  <a:lnTo>
                    <a:pt x="3361" y="444"/>
                  </a:lnTo>
                  <a:lnTo>
                    <a:pt x="3361" y="140"/>
                  </a:lnTo>
                  <a:lnTo>
                    <a:pt x="1984" y="140"/>
                  </a:lnTo>
                  <a:close/>
                  <a:moveTo>
                    <a:pt x="1914" y="0"/>
                  </a:moveTo>
                  <a:lnTo>
                    <a:pt x="3430" y="0"/>
                  </a:lnTo>
                  <a:lnTo>
                    <a:pt x="3449" y="3"/>
                  </a:lnTo>
                  <a:lnTo>
                    <a:pt x="3465" y="10"/>
                  </a:lnTo>
                  <a:lnTo>
                    <a:pt x="3480" y="21"/>
                  </a:lnTo>
                  <a:lnTo>
                    <a:pt x="3490" y="35"/>
                  </a:lnTo>
                  <a:lnTo>
                    <a:pt x="3498" y="52"/>
                  </a:lnTo>
                  <a:lnTo>
                    <a:pt x="3500" y="70"/>
                  </a:lnTo>
                  <a:lnTo>
                    <a:pt x="3500" y="2730"/>
                  </a:lnTo>
                  <a:lnTo>
                    <a:pt x="3498" y="2748"/>
                  </a:lnTo>
                  <a:lnTo>
                    <a:pt x="3490" y="2765"/>
                  </a:lnTo>
                  <a:lnTo>
                    <a:pt x="3480" y="2778"/>
                  </a:lnTo>
                  <a:lnTo>
                    <a:pt x="3465" y="2789"/>
                  </a:lnTo>
                  <a:lnTo>
                    <a:pt x="3449" y="2796"/>
                  </a:lnTo>
                  <a:lnTo>
                    <a:pt x="3430" y="2799"/>
                  </a:lnTo>
                  <a:lnTo>
                    <a:pt x="1914" y="2799"/>
                  </a:lnTo>
                  <a:lnTo>
                    <a:pt x="1895" y="2796"/>
                  </a:lnTo>
                  <a:lnTo>
                    <a:pt x="1879" y="2789"/>
                  </a:lnTo>
                  <a:lnTo>
                    <a:pt x="1865" y="2778"/>
                  </a:lnTo>
                  <a:lnTo>
                    <a:pt x="1854" y="2765"/>
                  </a:lnTo>
                  <a:lnTo>
                    <a:pt x="1848" y="2748"/>
                  </a:lnTo>
                  <a:lnTo>
                    <a:pt x="1844" y="2730"/>
                  </a:lnTo>
                  <a:lnTo>
                    <a:pt x="1844" y="2321"/>
                  </a:lnTo>
                  <a:lnTo>
                    <a:pt x="1805" y="2382"/>
                  </a:lnTo>
                  <a:lnTo>
                    <a:pt x="1762" y="2439"/>
                  </a:lnTo>
                  <a:lnTo>
                    <a:pt x="1714" y="2494"/>
                  </a:lnTo>
                  <a:lnTo>
                    <a:pt x="1663" y="2544"/>
                  </a:lnTo>
                  <a:lnTo>
                    <a:pt x="1608" y="2592"/>
                  </a:lnTo>
                  <a:lnTo>
                    <a:pt x="1551" y="2634"/>
                  </a:lnTo>
                  <a:lnTo>
                    <a:pt x="1489" y="2672"/>
                  </a:lnTo>
                  <a:lnTo>
                    <a:pt x="1425" y="2707"/>
                  </a:lnTo>
                  <a:lnTo>
                    <a:pt x="1359" y="2736"/>
                  </a:lnTo>
                  <a:lnTo>
                    <a:pt x="1289" y="2761"/>
                  </a:lnTo>
                  <a:lnTo>
                    <a:pt x="1218" y="2780"/>
                  </a:lnTo>
                  <a:lnTo>
                    <a:pt x="1144" y="2795"/>
                  </a:lnTo>
                  <a:lnTo>
                    <a:pt x="1069" y="2804"/>
                  </a:lnTo>
                  <a:lnTo>
                    <a:pt x="992" y="2807"/>
                  </a:lnTo>
                  <a:lnTo>
                    <a:pt x="911" y="2803"/>
                  </a:lnTo>
                  <a:lnTo>
                    <a:pt x="832" y="2793"/>
                  </a:lnTo>
                  <a:lnTo>
                    <a:pt x="754" y="2777"/>
                  </a:lnTo>
                  <a:lnTo>
                    <a:pt x="679" y="2756"/>
                  </a:lnTo>
                  <a:lnTo>
                    <a:pt x="607" y="2729"/>
                  </a:lnTo>
                  <a:lnTo>
                    <a:pt x="537" y="2696"/>
                  </a:lnTo>
                  <a:lnTo>
                    <a:pt x="470" y="2657"/>
                  </a:lnTo>
                  <a:lnTo>
                    <a:pt x="406" y="2615"/>
                  </a:lnTo>
                  <a:lnTo>
                    <a:pt x="347" y="2567"/>
                  </a:lnTo>
                  <a:lnTo>
                    <a:pt x="291" y="2515"/>
                  </a:lnTo>
                  <a:lnTo>
                    <a:pt x="239" y="2460"/>
                  </a:lnTo>
                  <a:lnTo>
                    <a:pt x="192" y="2400"/>
                  </a:lnTo>
                  <a:lnTo>
                    <a:pt x="148" y="2337"/>
                  </a:lnTo>
                  <a:lnTo>
                    <a:pt x="111" y="2270"/>
                  </a:lnTo>
                  <a:lnTo>
                    <a:pt x="78" y="2200"/>
                  </a:lnTo>
                  <a:lnTo>
                    <a:pt x="51" y="2128"/>
                  </a:lnTo>
                  <a:lnTo>
                    <a:pt x="29" y="2053"/>
                  </a:lnTo>
                  <a:lnTo>
                    <a:pt x="13" y="1975"/>
                  </a:lnTo>
                  <a:lnTo>
                    <a:pt x="3" y="1896"/>
                  </a:lnTo>
                  <a:lnTo>
                    <a:pt x="0" y="1814"/>
                  </a:lnTo>
                  <a:lnTo>
                    <a:pt x="3" y="1733"/>
                  </a:lnTo>
                  <a:lnTo>
                    <a:pt x="13" y="1654"/>
                  </a:lnTo>
                  <a:lnTo>
                    <a:pt x="29" y="1576"/>
                  </a:lnTo>
                  <a:lnTo>
                    <a:pt x="51" y="1501"/>
                  </a:lnTo>
                  <a:lnTo>
                    <a:pt x="78" y="1428"/>
                  </a:lnTo>
                  <a:lnTo>
                    <a:pt x="111" y="1359"/>
                  </a:lnTo>
                  <a:lnTo>
                    <a:pt x="148" y="1292"/>
                  </a:lnTo>
                  <a:lnTo>
                    <a:pt x="192" y="1229"/>
                  </a:lnTo>
                  <a:lnTo>
                    <a:pt x="239" y="1169"/>
                  </a:lnTo>
                  <a:lnTo>
                    <a:pt x="291" y="1113"/>
                  </a:lnTo>
                  <a:lnTo>
                    <a:pt x="347" y="1061"/>
                  </a:lnTo>
                  <a:lnTo>
                    <a:pt x="406" y="1014"/>
                  </a:lnTo>
                  <a:lnTo>
                    <a:pt x="470" y="971"/>
                  </a:lnTo>
                  <a:lnTo>
                    <a:pt x="537" y="933"/>
                  </a:lnTo>
                  <a:lnTo>
                    <a:pt x="607" y="900"/>
                  </a:lnTo>
                  <a:lnTo>
                    <a:pt x="679" y="873"/>
                  </a:lnTo>
                  <a:lnTo>
                    <a:pt x="754" y="851"/>
                  </a:lnTo>
                  <a:lnTo>
                    <a:pt x="832" y="835"/>
                  </a:lnTo>
                  <a:lnTo>
                    <a:pt x="911" y="825"/>
                  </a:lnTo>
                  <a:lnTo>
                    <a:pt x="992" y="822"/>
                  </a:lnTo>
                  <a:lnTo>
                    <a:pt x="1069" y="825"/>
                  </a:lnTo>
                  <a:lnTo>
                    <a:pt x="1144" y="834"/>
                  </a:lnTo>
                  <a:lnTo>
                    <a:pt x="1218" y="848"/>
                  </a:lnTo>
                  <a:lnTo>
                    <a:pt x="1289" y="868"/>
                  </a:lnTo>
                  <a:lnTo>
                    <a:pt x="1359" y="892"/>
                  </a:lnTo>
                  <a:lnTo>
                    <a:pt x="1425" y="922"/>
                  </a:lnTo>
                  <a:lnTo>
                    <a:pt x="1489" y="956"/>
                  </a:lnTo>
                  <a:lnTo>
                    <a:pt x="1551" y="994"/>
                  </a:lnTo>
                  <a:lnTo>
                    <a:pt x="1608" y="1038"/>
                  </a:lnTo>
                  <a:lnTo>
                    <a:pt x="1663" y="1084"/>
                  </a:lnTo>
                  <a:lnTo>
                    <a:pt x="1714" y="1135"/>
                  </a:lnTo>
                  <a:lnTo>
                    <a:pt x="1762" y="1189"/>
                  </a:lnTo>
                  <a:lnTo>
                    <a:pt x="1805" y="1247"/>
                  </a:lnTo>
                  <a:lnTo>
                    <a:pt x="1844" y="1308"/>
                  </a:lnTo>
                  <a:lnTo>
                    <a:pt x="1844" y="70"/>
                  </a:lnTo>
                  <a:lnTo>
                    <a:pt x="1848" y="52"/>
                  </a:lnTo>
                  <a:lnTo>
                    <a:pt x="1854" y="35"/>
                  </a:lnTo>
                  <a:lnTo>
                    <a:pt x="1865" y="21"/>
                  </a:lnTo>
                  <a:lnTo>
                    <a:pt x="1879" y="10"/>
                  </a:lnTo>
                  <a:lnTo>
                    <a:pt x="1895" y="3"/>
                  </a:lnTo>
                  <a:lnTo>
                    <a:pt x="19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579"/>
            <p:cNvSpPr>
              <a:spLocks/>
            </p:cNvSpPr>
            <p:nvPr/>
          </p:nvSpPr>
          <p:spPr bwMode="auto">
            <a:xfrm>
              <a:off x="4806950" y="5449888"/>
              <a:ext cx="119063" cy="22225"/>
            </a:xfrm>
            <a:custGeom>
              <a:avLst/>
              <a:gdLst>
                <a:gd name="T0" fmla="*/ 70 w 747"/>
                <a:gd name="T1" fmla="*/ 0 h 139"/>
                <a:gd name="T2" fmla="*/ 677 w 747"/>
                <a:gd name="T3" fmla="*/ 0 h 139"/>
                <a:gd name="T4" fmla="*/ 696 w 747"/>
                <a:gd name="T5" fmla="*/ 2 h 139"/>
                <a:gd name="T6" fmla="*/ 712 w 747"/>
                <a:gd name="T7" fmla="*/ 9 h 139"/>
                <a:gd name="T8" fmla="*/ 727 w 747"/>
                <a:gd name="T9" fmla="*/ 20 h 139"/>
                <a:gd name="T10" fmla="*/ 738 w 747"/>
                <a:gd name="T11" fmla="*/ 34 h 139"/>
                <a:gd name="T12" fmla="*/ 744 w 747"/>
                <a:gd name="T13" fmla="*/ 51 h 139"/>
                <a:gd name="T14" fmla="*/ 747 w 747"/>
                <a:gd name="T15" fmla="*/ 69 h 139"/>
                <a:gd name="T16" fmla="*/ 744 w 747"/>
                <a:gd name="T17" fmla="*/ 88 h 139"/>
                <a:gd name="T18" fmla="*/ 738 w 747"/>
                <a:gd name="T19" fmla="*/ 104 h 139"/>
                <a:gd name="T20" fmla="*/ 727 w 747"/>
                <a:gd name="T21" fmla="*/ 119 h 139"/>
                <a:gd name="T22" fmla="*/ 712 w 747"/>
                <a:gd name="T23" fmla="*/ 129 h 139"/>
                <a:gd name="T24" fmla="*/ 696 w 747"/>
                <a:gd name="T25" fmla="*/ 137 h 139"/>
                <a:gd name="T26" fmla="*/ 677 w 747"/>
                <a:gd name="T27" fmla="*/ 139 h 139"/>
                <a:gd name="T28" fmla="*/ 70 w 747"/>
                <a:gd name="T29" fmla="*/ 139 h 139"/>
                <a:gd name="T30" fmla="*/ 52 w 747"/>
                <a:gd name="T31" fmla="*/ 137 h 139"/>
                <a:gd name="T32" fmla="*/ 35 w 747"/>
                <a:gd name="T33" fmla="*/ 129 h 139"/>
                <a:gd name="T34" fmla="*/ 22 w 747"/>
                <a:gd name="T35" fmla="*/ 119 h 139"/>
                <a:gd name="T36" fmla="*/ 10 w 747"/>
                <a:gd name="T37" fmla="*/ 104 h 139"/>
                <a:gd name="T38" fmla="*/ 4 w 747"/>
                <a:gd name="T39" fmla="*/ 88 h 139"/>
                <a:gd name="T40" fmla="*/ 0 w 747"/>
                <a:gd name="T41" fmla="*/ 69 h 139"/>
                <a:gd name="T42" fmla="*/ 4 w 747"/>
                <a:gd name="T43" fmla="*/ 51 h 139"/>
                <a:gd name="T44" fmla="*/ 10 w 747"/>
                <a:gd name="T45" fmla="*/ 34 h 139"/>
                <a:gd name="T46" fmla="*/ 22 w 747"/>
                <a:gd name="T47" fmla="*/ 20 h 139"/>
                <a:gd name="T48" fmla="*/ 35 w 747"/>
                <a:gd name="T49" fmla="*/ 9 h 139"/>
                <a:gd name="T50" fmla="*/ 52 w 747"/>
                <a:gd name="T51" fmla="*/ 2 h 139"/>
                <a:gd name="T52" fmla="*/ 70 w 74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47" h="139">
                  <a:moveTo>
                    <a:pt x="70" y="0"/>
                  </a:moveTo>
                  <a:lnTo>
                    <a:pt x="677" y="0"/>
                  </a:lnTo>
                  <a:lnTo>
                    <a:pt x="696" y="2"/>
                  </a:lnTo>
                  <a:lnTo>
                    <a:pt x="712" y="9"/>
                  </a:lnTo>
                  <a:lnTo>
                    <a:pt x="727" y="20"/>
                  </a:lnTo>
                  <a:lnTo>
                    <a:pt x="738" y="34"/>
                  </a:lnTo>
                  <a:lnTo>
                    <a:pt x="744" y="51"/>
                  </a:lnTo>
                  <a:lnTo>
                    <a:pt x="747" y="69"/>
                  </a:lnTo>
                  <a:lnTo>
                    <a:pt x="744" y="88"/>
                  </a:lnTo>
                  <a:lnTo>
                    <a:pt x="738" y="104"/>
                  </a:lnTo>
                  <a:lnTo>
                    <a:pt x="727" y="119"/>
                  </a:lnTo>
                  <a:lnTo>
                    <a:pt x="712" y="129"/>
                  </a:lnTo>
                  <a:lnTo>
                    <a:pt x="696" y="137"/>
                  </a:lnTo>
                  <a:lnTo>
                    <a:pt x="67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2" y="119"/>
                  </a:lnTo>
                  <a:lnTo>
                    <a:pt x="10" y="104"/>
                  </a:lnTo>
                  <a:lnTo>
                    <a:pt x="4" y="88"/>
                  </a:lnTo>
                  <a:lnTo>
                    <a:pt x="0" y="69"/>
                  </a:lnTo>
                  <a:lnTo>
                    <a:pt x="4" y="51"/>
                  </a:lnTo>
                  <a:lnTo>
                    <a:pt x="10" y="34"/>
                  </a:lnTo>
                  <a:lnTo>
                    <a:pt x="22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580"/>
            <p:cNvSpPr>
              <a:spLocks/>
            </p:cNvSpPr>
            <p:nvPr/>
          </p:nvSpPr>
          <p:spPr bwMode="auto">
            <a:xfrm>
              <a:off x="4767263" y="5449888"/>
              <a:ext cx="28575" cy="22225"/>
            </a:xfrm>
            <a:custGeom>
              <a:avLst/>
              <a:gdLst>
                <a:gd name="T0" fmla="*/ 69 w 174"/>
                <a:gd name="T1" fmla="*/ 0 h 139"/>
                <a:gd name="T2" fmla="*/ 104 w 174"/>
                <a:gd name="T3" fmla="*/ 0 h 139"/>
                <a:gd name="T4" fmla="*/ 123 w 174"/>
                <a:gd name="T5" fmla="*/ 2 h 139"/>
                <a:gd name="T6" fmla="*/ 140 w 174"/>
                <a:gd name="T7" fmla="*/ 9 h 139"/>
                <a:gd name="T8" fmla="*/ 154 w 174"/>
                <a:gd name="T9" fmla="*/ 20 h 139"/>
                <a:gd name="T10" fmla="*/ 164 w 174"/>
                <a:gd name="T11" fmla="*/ 34 h 139"/>
                <a:gd name="T12" fmla="*/ 172 w 174"/>
                <a:gd name="T13" fmla="*/ 51 h 139"/>
                <a:gd name="T14" fmla="*/ 174 w 174"/>
                <a:gd name="T15" fmla="*/ 69 h 139"/>
                <a:gd name="T16" fmla="*/ 172 w 174"/>
                <a:gd name="T17" fmla="*/ 88 h 139"/>
                <a:gd name="T18" fmla="*/ 164 w 174"/>
                <a:gd name="T19" fmla="*/ 104 h 139"/>
                <a:gd name="T20" fmla="*/ 154 w 174"/>
                <a:gd name="T21" fmla="*/ 119 h 139"/>
                <a:gd name="T22" fmla="*/ 140 w 174"/>
                <a:gd name="T23" fmla="*/ 129 h 139"/>
                <a:gd name="T24" fmla="*/ 123 w 174"/>
                <a:gd name="T25" fmla="*/ 137 h 139"/>
                <a:gd name="T26" fmla="*/ 104 w 174"/>
                <a:gd name="T27" fmla="*/ 139 h 139"/>
                <a:gd name="T28" fmla="*/ 69 w 174"/>
                <a:gd name="T29" fmla="*/ 139 h 139"/>
                <a:gd name="T30" fmla="*/ 51 w 174"/>
                <a:gd name="T31" fmla="*/ 137 h 139"/>
                <a:gd name="T32" fmla="*/ 34 w 174"/>
                <a:gd name="T33" fmla="*/ 129 h 139"/>
                <a:gd name="T34" fmla="*/ 20 w 174"/>
                <a:gd name="T35" fmla="*/ 119 h 139"/>
                <a:gd name="T36" fmla="*/ 10 w 174"/>
                <a:gd name="T37" fmla="*/ 104 h 139"/>
                <a:gd name="T38" fmla="*/ 2 w 174"/>
                <a:gd name="T39" fmla="*/ 88 h 139"/>
                <a:gd name="T40" fmla="*/ 0 w 174"/>
                <a:gd name="T41" fmla="*/ 69 h 139"/>
                <a:gd name="T42" fmla="*/ 2 w 174"/>
                <a:gd name="T43" fmla="*/ 51 h 139"/>
                <a:gd name="T44" fmla="*/ 10 w 174"/>
                <a:gd name="T45" fmla="*/ 34 h 139"/>
                <a:gd name="T46" fmla="*/ 20 w 174"/>
                <a:gd name="T47" fmla="*/ 20 h 139"/>
                <a:gd name="T48" fmla="*/ 34 w 174"/>
                <a:gd name="T49" fmla="*/ 9 h 139"/>
                <a:gd name="T50" fmla="*/ 51 w 174"/>
                <a:gd name="T51" fmla="*/ 2 h 139"/>
                <a:gd name="T52" fmla="*/ 69 w 174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4" h="139">
                  <a:moveTo>
                    <a:pt x="69" y="0"/>
                  </a:moveTo>
                  <a:lnTo>
                    <a:pt x="104" y="0"/>
                  </a:lnTo>
                  <a:lnTo>
                    <a:pt x="123" y="2"/>
                  </a:lnTo>
                  <a:lnTo>
                    <a:pt x="140" y="9"/>
                  </a:lnTo>
                  <a:lnTo>
                    <a:pt x="154" y="20"/>
                  </a:lnTo>
                  <a:lnTo>
                    <a:pt x="164" y="34"/>
                  </a:lnTo>
                  <a:lnTo>
                    <a:pt x="172" y="51"/>
                  </a:lnTo>
                  <a:lnTo>
                    <a:pt x="174" y="69"/>
                  </a:lnTo>
                  <a:lnTo>
                    <a:pt x="172" y="88"/>
                  </a:lnTo>
                  <a:lnTo>
                    <a:pt x="164" y="104"/>
                  </a:lnTo>
                  <a:lnTo>
                    <a:pt x="154" y="119"/>
                  </a:lnTo>
                  <a:lnTo>
                    <a:pt x="140" y="129"/>
                  </a:lnTo>
                  <a:lnTo>
                    <a:pt x="123" y="137"/>
                  </a:lnTo>
                  <a:lnTo>
                    <a:pt x="104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7" name="Group 1268"/>
          <p:cNvGrpSpPr/>
          <p:nvPr/>
        </p:nvGrpSpPr>
        <p:grpSpPr>
          <a:xfrm>
            <a:off x="6642917" y="3641177"/>
            <a:ext cx="555625" cy="504825"/>
            <a:chOff x="3487738" y="5030788"/>
            <a:chExt cx="555625" cy="504825"/>
          </a:xfrm>
          <a:solidFill>
            <a:srgbClr val="000000"/>
          </a:solidFill>
        </p:grpSpPr>
        <p:sp>
          <p:nvSpPr>
            <p:cNvPr id="228" name="Freeform 585"/>
            <p:cNvSpPr>
              <a:spLocks noEditPoints="1"/>
            </p:cNvSpPr>
            <p:nvPr/>
          </p:nvSpPr>
          <p:spPr bwMode="auto">
            <a:xfrm>
              <a:off x="3487738" y="5030788"/>
              <a:ext cx="555625" cy="504825"/>
            </a:xfrm>
            <a:custGeom>
              <a:avLst/>
              <a:gdLst>
                <a:gd name="T0" fmla="*/ 174 w 3500"/>
                <a:gd name="T1" fmla="*/ 1395 h 3178"/>
                <a:gd name="T2" fmla="*/ 139 w 3500"/>
                <a:gd name="T3" fmla="*/ 1468 h 3178"/>
                <a:gd name="T4" fmla="*/ 167 w 3500"/>
                <a:gd name="T5" fmla="*/ 3012 h 3178"/>
                <a:gd name="T6" fmla="*/ 3269 w 3500"/>
                <a:gd name="T7" fmla="*/ 3038 h 3178"/>
                <a:gd name="T8" fmla="*/ 3348 w 3500"/>
                <a:gd name="T9" fmla="*/ 2993 h 3178"/>
                <a:gd name="T10" fmla="*/ 3358 w 3500"/>
                <a:gd name="T11" fmla="*/ 1447 h 3178"/>
                <a:gd name="T12" fmla="*/ 3308 w 3500"/>
                <a:gd name="T13" fmla="*/ 1383 h 3178"/>
                <a:gd name="T14" fmla="*/ 2963 w 3500"/>
                <a:gd name="T15" fmla="*/ 1156 h 3178"/>
                <a:gd name="T16" fmla="*/ 2910 w 3500"/>
                <a:gd name="T17" fmla="*/ 1195 h 3178"/>
                <a:gd name="T18" fmla="*/ 3018 w 3500"/>
                <a:gd name="T19" fmla="*/ 1212 h 3178"/>
                <a:gd name="T20" fmla="*/ 2980 w 3500"/>
                <a:gd name="T21" fmla="*/ 1159 h 3178"/>
                <a:gd name="T22" fmla="*/ 504 w 3500"/>
                <a:gd name="T23" fmla="*/ 1167 h 3178"/>
                <a:gd name="T24" fmla="*/ 482 w 3500"/>
                <a:gd name="T25" fmla="*/ 1234 h 3178"/>
                <a:gd name="T26" fmla="*/ 582 w 3500"/>
                <a:gd name="T27" fmla="*/ 1179 h 3178"/>
                <a:gd name="T28" fmla="*/ 1757 w 3500"/>
                <a:gd name="T29" fmla="*/ 0 h 3178"/>
                <a:gd name="T30" fmla="*/ 1817 w 3500"/>
                <a:gd name="T31" fmla="*/ 35 h 3178"/>
                <a:gd name="T32" fmla="*/ 1867 w 3500"/>
                <a:gd name="T33" fmla="*/ 357 h 3178"/>
                <a:gd name="T34" fmla="*/ 1994 w 3500"/>
                <a:gd name="T35" fmla="*/ 460 h 3178"/>
                <a:gd name="T36" fmla="*/ 2043 w 3500"/>
                <a:gd name="T37" fmla="*/ 620 h 3178"/>
                <a:gd name="T38" fmla="*/ 2463 w 3500"/>
                <a:gd name="T39" fmla="*/ 865 h 3178"/>
                <a:gd name="T40" fmla="*/ 2488 w 3500"/>
                <a:gd name="T41" fmla="*/ 929 h 3178"/>
                <a:gd name="T42" fmla="*/ 2450 w 3500"/>
                <a:gd name="T43" fmla="*/ 982 h 3178"/>
                <a:gd name="T44" fmla="*/ 2392 w 3500"/>
                <a:gd name="T45" fmla="*/ 983 h 3178"/>
                <a:gd name="T46" fmla="*/ 1879 w 3500"/>
                <a:gd name="T47" fmla="*/ 878 h 3178"/>
                <a:gd name="T48" fmla="*/ 1714 w 3500"/>
                <a:gd name="T49" fmla="*/ 902 h 3178"/>
                <a:gd name="T50" fmla="*/ 1568 w 3500"/>
                <a:gd name="T51" fmla="*/ 834 h 3178"/>
                <a:gd name="T52" fmla="*/ 732 w 3500"/>
                <a:gd name="T53" fmla="*/ 1234 h 3178"/>
                <a:gd name="T54" fmla="*/ 2780 w 3500"/>
                <a:gd name="T55" fmla="*/ 1144 h 3178"/>
                <a:gd name="T56" fmla="*/ 2865 w 3500"/>
                <a:gd name="T57" fmla="*/ 1043 h 3178"/>
                <a:gd name="T58" fmla="*/ 2998 w 3500"/>
                <a:gd name="T59" fmla="*/ 1020 h 3178"/>
                <a:gd name="T60" fmla="*/ 3113 w 3500"/>
                <a:gd name="T61" fmla="*/ 1087 h 3178"/>
                <a:gd name="T62" fmla="*/ 3158 w 3500"/>
                <a:gd name="T63" fmla="*/ 1212 h 3178"/>
                <a:gd name="T64" fmla="*/ 3342 w 3500"/>
                <a:gd name="T65" fmla="*/ 1246 h 3178"/>
                <a:gd name="T66" fmla="*/ 3455 w 3500"/>
                <a:gd name="T67" fmla="*/ 1330 h 3178"/>
                <a:gd name="T68" fmla="*/ 3500 w 3500"/>
                <a:gd name="T69" fmla="*/ 1468 h 3178"/>
                <a:gd name="T70" fmla="*/ 3475 w 3500"/>
                <a:gd name="T71" fmla="*/ 3053 h 3178"/>
                <a:gd name="T72" fmla="*/ 3375 w 3500"/>
                <a:gd name="T73" fmla="*/ 3152 h 3178"/>
                <a:gd name="T74" fmla="*/ 231 w 3500"/>
                <a:gd name="T75" fmla="*/ 3178 h 3178"/>
                <a:gd name="T76" fmla="*/ 94 w 3500"/>
                <a:gd name="T77" fmla="*/ 3134 h 3178"/>
                <a:gd name="T78" fmla="*/ 12 w 3500"/>
                <a:gd name="T79" fmla="*/ 3019 h 3178"/>
                <a:gd name="T80" fmla="*/ 3 w 3500"/>
                <a:gd name="T81" fmla="*/ 1430 h 3178"/>
                <a:gd name="T82" fmla="*/ 68 w 3500"/>
                <a:gd name="T83" fmla="*/ 1303 h 3178"/>
                <a:gd name="T84" fmla="*/ 194 w 3500"/>
                <a:gd name="T85" fmla="*/ 1237 h 3178"/>
                <a:gd name="T86" fmla="*/ 345 w 3500"/>
                <a:gd name="T87" fmla="*/ 1177 h 3178"/>
                <a:gd name="T88" fmla="*/ 412 w 3500"/>
                <a:gd name="T89" fmla="*/ 1063 h 3178"/>
                <a:gd name="T90" fmla="*/ 537 w 3500"/>
                <a:gd name="T91" fmla="*/ 1017 h 3178"/>
                <a:gd name="T92" fmla="*/ 1487 w 3500"/>
                <a:gd name="T93" fmla="*/ 715 h 3178"/>
                <a:gd name="T94" fmla="*/ 1473 w 3500"/>
                <a:gd name="T95" fmla="*/ 602 h 3178"/>
                <a:gd name="T96" fmla="*/ 1522 w 3500"/>
                <a:gd name="T97" fmla="*/ 553 h 3178"/>
                <a:gd name="T98" fmla="*/ 1590 w 3500"/>
                <a:gd name="T99" fmla="*/ 571 h 3178"/>
                <a:gd name="T100" fmla="*/ 1613 w 3500"/>
                <a:gd name="T101" fmla="*/ 649 h 3178"/>
                <a:gd name="T102" fmla="*/ 1675 w 3500"/>
                <a:gd name="T103" fmla="*/ 741 h 3178"/>
                <a:gd name="T104" fmla="*/ 1786 w 3500"/>
                <a:gd name="T105" fmla="*/ 764 h 3178"/>
                <a:gd name="T106" fmla="*/ 1734 w 3500"/>
                <a:gd name="T107" fmla="*/ 695 h 3178"/>
                <a:gd name="T108" fmla="*/ 1709 w 3500"/>
                <a:gd name="T109" fmla="*/ 631 h 3178"/>
                <a:gd name="T110" fmla="*/ 1752 w 3500"/>
                <a:gd name="T111" fmla="*/ 576 h 3178"/>
                <a:gd name="T112" fmla="*/ 1904 w 3500"/>
                <a:gd name="T113" fmla="*/ 620 h 3178"/>
                <a:gd name="T114" fmla="*/ 1860 w 3500"/>
                <a:gd name="T115" fmla="*/ 517 h 3178"/>
                <a:gd name="T116" fmla="*/ 1757 w 3500"/>
                <a:gd name="T117" fmla="*/ 473 h 3178"/>
                <a:gd name="T118" fmla="*/ 1697 w 3500"/>
                <a:gd name="T119" fmla="*/ 440 h 3178"/>
                <a:gd name="T120" fmla="*/ 1690 w 3500"/>
                <a:gd name="T121" fmla="*/ 52 h 3178"/>
                <a:gd name="T122" fmla="*/ 1738 w 3500"/>
                <a:gd name="T123" fmla="*/ 3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00" h="3178">
                  <a:moveTo>
                    <a:pt x="231" y="1374"/>
                  </a:moveTo>
                  <a:lnTo>
                    <a:pt x="211" y="1376"/>
                  </a:lnTo>
                  <a:lnTo>
                    <a:pt x="192" y="1383"/>
                  </a:lnTo>
                  <a:lnTo>
                    <a:pt x="174" y="1395"/>
                  </a:lnTo>
                  <a:lnTo>
                    <a:pt x="160" y="1410"/>
                  </a:lnTo>
                  <a:lnTo>
                    <a:pt x="148" y="1427"/>
                  </a:lnTo>
                  <a:lnTo>
                    <a:pt x="142" y="1447"/>
                  </a:lnTo>
                  <a:lnTo>
                    <a:pt x="139" y="1468"/>
                  </a:lnTo>
                  <a:lnTo>
                    <a:pt x="139" y="2946"/>
                  </a:lnTo>
                  <a:lnTo>
                    <a:pt x="143" y="2972"/>
                  </a:lnTo>
                  <a:lnTo>
                    <a:pt x="152" y="2993"/>
                  </a:lnTo>
                  <a:lnTo>
                    <a:pt x="167" y="3012"/>
                  </a:lnTo>
                  <a:lnTo>
                    <a:pt x="186" y="3026"/>
                  </a:lnTo>
                  <a:lnTo>
                    <a:pt x="207" y="3035"/>
                  </a:lnTo>
                  <a:lnTo>
                    <a:pt x="231" y="3038"/>
                  </a:lnTo>
                  <a:lnTo>
                    <a:pt x="3269" y="3038"/>
                  </a:lnTo>
                  <a:lnTo>
                    <a:pt x="3293" y="3035"/>
                  </a:lnTo>
                  <a:lnTo>
                    <a:pt x="3314" y="3026"/>
                  </a:lnTo>
                  <a:lnTo>
                    <a:pt x="3333" y="3012"/>
                  </a:lnTo>
                  <a:lnTo>
                    <a:pt x="3348" y="2993"/>
                  </a:lnTo>
                  <a:lnTo>
                    <a:pt x="3357" y="2972"/>
                  </a:lnTo>
                  <a:lnTo>
                    <a:pt x="3361" y="2946"/>
                  </a:lnTo>
                  <a:lnTo>
                    <a:pt x="3361" y="1468"/>
                  </a:lnTo>
                  <a:lnTo>
                    <a:pt x="3358" y="1447"/>
                  </a:lnTo>
                  <a:lnTo>
                    <a:pt x="3352" y="1427"/>
                  </a:lnTo>
                  <a:lnTo>
                    <a:pt x="3340" y="1410"/>
                  </a:lnTo>
                  <a:lnTo>
                    <a:pt x="3326" y="1395"/>
                  </a:lnTo>
                  <a:lnTo>
                    <a:pt x="3308" y="1383"/>
                  </a:lnTo>
                  <a:lnTo>
                    <a:pt x="3289" y="1376"/>
                  </a:lnTo>
                  <a:lnTo>
                    <a:pt x="3269" y="1374"/>
                  </a:lnTo>
                  <a:lnTo>
                    <a:pt x="231" y="1374"/>
                  </a:lnTo>
                  <a:close/>
                  <a:moveTo>
                    <a:pt x="2963" y="1156"/>
                  </a:moveTo>
                  <a:lnTo>
                    <a:pt x="2945" y="1159"/>
                  </a:lnTo>
                  <a:lnTo>
                    <a:pt x="2930" y="1167"/>
                  </a:lnTo>
                  <a:lnTo>
                    <a:pt x="2918" y="1179"/>
                  </a:lnTo>
                  <a:lnTo>
                    <a:pt x="2910" y="1195"/>
                  </a:lnTo>
                  <a:lnTo>
                    <a:pt x="2907" y="1212"/>
                  </a:lnTo>
                  <a:lnTo>
                    <a:pt x="2907" y="1234"/>
                  </a:lnTo>
                  <a:lnTo>
                    <a:pt x="3018" y="1234"/>
                  </a:lnTo>
                  <a:lnTo>
                    <a:pt x="3018" y="1212"/>
                  </a:lnTo>
                  <a:lnTo>
                    <a:pt x="3016" y="1195"/>
                  </a:lnTo>
                  <a:lnTo>
                    <a:pt x="3008" y="1179"/>
                  </a:lnTo>
                  <a:lnTo>
                    <a:pt x="2996" y="1167"/>
                  </a:lnTo>
                  <a:lnTo>
                    <a:pt x="2980" y="1159"/>
                  </a:lnTo>
                  <a:lnTo>
                    <a:pt x="2963" y="1156"/>
                  </a:lnTo>
                  <a:close/>
                  <a:moveTo>
                    <a:pt x="537" y="1156"/>
                  </a:moveTo>
                  <a:lnTo>
                    <a:pt x="520" y="1159"/>
                  </a:lnTo>
                  <a:lnTo>
                    <a:pt x="504" y="1167"/>
                  </a:lnTo>
                  <a:lnTo>
                    <a:pt x="492" y="1179"/>
                  </a:lnTo>
                  <a:lnTo>
                    <a:pt x="484" y="1195"/>
                  </a:lnTo>
                  <a:lnTo>
                    <a:pt x="482" y="1212"/>
                  </a:lnTo>
                  <a:lnTo>
                    <a:pt x="482" y="1234"/>
                  </a:lnTo>
                  <a:lnTo>
                    <a:pt x="593" y="1234"/>
                  </a:lnTo>
                  <a:lnTo>
                    <a:pt x="593" y="1212"/>
                  </a:lnTo>
                  <a:lnTo>
                    <a:pt x="590" y="1195"/>
                  </a:lnTo>
                  <a:lnTo>
                    <a:pt x="582" y="1179"/>
                  </a:lnTo>
                  <a:lnTo>
                    <a:pt x="570" y="1167"/>
                  </a:lnTo>
                  <a:lnTo>
                    <a:pt x="555" y="1159"/>
                  </a:lnTo>
                  <a:lnTo>
                    <a:pt x="537" y="1156"/>
                  </a:lnTo>
                  <a:close/>
                  <a:moveTo>
                    <a:pt x="1757" y="0"/>
                  </a:moveTo>
                  <a:lnTo>
                    <a:pt x="1775" y="3"/>
                  </a:lnTo>
                  <a:lnTo>
                    <a:pt x="1792" y="10"/>
                  </a:lnTo>
                  <a:lnTo>
                    <a:pt x="1806" y="21"/>
                  </a:lnTo>
                  <a:lnTo>
                    <a:pt x="1817" y="35"/>
                  </a:lnTo>
                  <a:lnTo>
                    <a:pt x="1824" y="52"/>
                  </a:lnTo>
                  <a:lnTo>
                    <a:pt x="1826" y="70"/>
                  </a:lnTo>
                  <a:lnTo>
                    <a:pt x="1826" y="343"/>
                  </a:lnTo>
                  <a:lnTo>
                    <a:pt x="1867" y="357"/>
                  </a:lnTo>
                  <a:lnTo>
                    <a:pt x="1904" y="375"/>
                  </a:lnTo>
                  <a:lnTo>
                    <a:pt x="1938" y="399"/>
                  </a:lnTo>
                  <a:lnTo>
                    <a:pt x="1967" y="428"/>
                  </a:lnTo>
                  <a:lnTo>
                    <a:pt x="1994" y="460"/>
                  </a:lnTo>
                  <a:lnTo>
                    <a:pt x="2014" y="496"/>
                  </a:lnTo>
                  <a:lnTo>
                    <a:pt x="2030" y="535"/>
                  </a:lnTo>
                  <a:lnTo>
                    <a:pt x="2040" y="576"/>
                  </a:lnTo>
                  <a:lnTo>
                    <a:pt x="2043" y="620"/>
                  </a:lnTo>
                  <a:lnTo>
                    <a:pt x="2042" y="649"/>
                  </a:lnTo>
                  <a:lnTo>
                    <a:pt x="2037" y="678"/>
                  </a:lnTo>
                  <a:lnTo>
                    <a:pt x="2447" y="856"/>
                  </a:lnTo>
                  <a:lnTo>
                    <a:pt x="2463" y="865"/>
                  </a:lnTo>
                  <a:lnTo>
                    <a:pt x="2475" y="878"/>
                  </a:lnTo>
                  <a:lnTo>
                    <a:pt x="2484" y="894"/>
                  </a:lnTo>
                  <a:lnTo>
                    <a:pt x="2488" y="911"/>
                  </a:lnTo>
                  <a:lnTo>
                    <a:pt x="2488" y="929"/>
                  </a:lnTo>
                  <a:lnTo>
                    <a:pt x="2483" y="947"/>
                  </a:lnTo>
                  <a:lnTo>
                    <a:pt x="2474" y="962"/>
                  </a:lnTo>
                  <a:lnTo>
                    <a:pt x="2464" y="973"/>
                  </a:lnTo>
                  <a:lnTo>
                    <a:pt x="2450" y="982"/>
                  </a:lnTo>
                  <a:lnTo>
                    <a:pt x="2435" y="987"/>
                  </a:lnTo>
                  <a:lnTo>
                    <a:pt x="2419" y="989"/>
                  </a:lnTo>
                  <a:lnTo>
                    <a:pt x="2405" y="988"/>
                  </a:lnTo>
                  <a:lnTo>
                    <a:pt x="2392" y="983"/>
                  </a:lnTo>
                  <a:lnTo>
                    <a:pt x="1976" y="803"/>
                  </a:lnTo>
                  <a:lnTo>
                    <a:pt x="1948" y="832"/>
                  </a:lnTo>
                  <a:lnTo>
                    <a:pt x="1915" y="858"/>
                  </a:lnTo>
                  <a:lnTo>
                    <a:pt x="1879" y="878"/>
                  </a:lnTo>
                  <a:lnTo>
                    <a:pt x="1841" y="893"/>
                  </a:lnTo>
                  <a:lnTo>
                    <a:pt x="1800" y="902"/>
                  </a:lnTo>
                  <a:lnTo>
                    <a:pt x="1757" y="906"/>
                  </a:lnTo>
                  <a:lnTo>
                    <a:pt x="1714" y="902"/>
                  </a:lnTo>
                  <a:lnTo>
                    <a:pt x="1674" y="893"/>
                  </a:lnTo>
                  <a:lnTo>
                    <a:pt x="1635" y="878"/>
                  </a:lnTo>
                  <a:lnTo>
                    <a:pt x="1600" y="859"/>
                  </a:lnTo>
                  <a:lnTo>
                    <a:pt x="1568" y="834"/>
                  </a:lnTo>
                  <a:lnTo>
                    <a:pt x="721" y="1147"/>
                  </a:lnTo>
                  <a:lnTo>
                    <a:pt x="730" y="1179"/>
                  </a:lnTo>
                  <a:lnTo>
                    <a:pt x="732" y="1212"/>
                  </a:lnTo>
                  <a:lnTo>
                    <a:pt x="732" y="1234"/>
                  </a:lnTo>
                  <a:lnTo>
                    <a:pt x="2768" y="1234"/>
                  </a:lnTo>
                  <a:lnTo>
                    <a:pt x="2768" y="1212"/>
                  </a:lnTo>
                  <a:lnTo>
                    <a:pt x="2771" y="1177"/>
                  </a:lnTo>
                  <a:lnTo>
                    <a:pt x="2780" y="1144"/>
                  </a:lnTo>
                  <a:lnTo>
                    <a:pt x="2795" y="1113"/>
                  </a:lnTo>
                  <a:lnTo>
                    <a:pt x="2814" y="1087"/>
                  </a:lnTo>
                  <a:lnTo>
                    <a:pt x="2837" y="1063"/>
                  </a:lnTo>
                  <a:lnTo>
                    <a:pt x="2865" y="1043"/>
                  </a:lnTo>
                  <a:lnTo>
                    <a:pt x="2895" y="1029"/>
                  </a:lnTo>
                  <a:lnTo>
                    <a:pt x="2928" y="1020"/>
                  </a:lnTo>
                  <a:lnTo>
                    <a:pt x="2963" y="1017"/>
                  </a:lnTo>
                  <a:lnTo>
                    <a:pt x="2998" y="1020"/>
                  </a:lnTo>
                  <a:lnTo>
                    <a:pt x="3031" y="1029"/>
                  </a:lnTo>
                  <a:lnTo>
                    <a:pt x="3062" y="1043"/>
                  </a:lnTo>
                  <a:lnTo>
                    <a:pt x="3088" y="1063"/>
                  </a:lnTo>
                  <a:lnTo>
                    <a:pt x="3113" y="1087"/>
                  </a:lnTo>
                  <a:lnTo>
                    <a:pt x="3132" y="1113"/>
                  </a:lnTo>
                  <a:lnTo>
                    <a:pt x="3146" y="1144"/>
                  </a:lnTo>
                  <a:lnTo>
                    <a:pt x="3155" y="1177"/>
                  </a:lnTo>
                  <a:lnTo>
                    <a:pt x="3158" y="1212"/>
                  </a:lnTo>
                  <a:lnTo>
                    <a:pt x="3158" y="1234"/>
                  </a:lnTo>
                  <a:lnTo>
                    <a:pt x="3269" y="1234"/>
                  </a:lnTo>
                  <a:lnTo>
                    <a:pt x="3306" y="1237"/>
                  </a:lnTo>
                  <a:lnTo>
                    <a:pt x="3342" y="1246"/>
                  </a:lnTo>
                  <a:lnTo>
                    <a:pt x="3375" y="1260"/>
                  </a:lnTo>
                  <a:lnTo>
                    <a:pt x="3406" y="1279"/>
                  </a:lnTo>
                  <a:lnTo>
                    <a:pt x="3432" y="1303"/>
                  </a:lnTo>
                  <a:lnTo>
                    <a:pt x="3455" y="1330"/>
                  </a:lnTo>
                  <a:lnTo>
                    <a:pt x="3475" y="1361"/>
                  </a:lnTo>
                  <a:lnTo>
                    <a:pt x="3488" y="1394"/>
                  </a:lnTo>
                  <a:lnTo>
                    <a:pt x="3497" y="1430"/>
                  </a:lnTo>
                  <a:lnTo>
                    <a:pt x="3500" y="1468"/>
                  </a:lnTo>
                  <a:lnTo>
                    <a:pt x="3500" y="2946"/>
                  </a:lnTo>
                  <a:lnTo>
                    <a:pt x="3497" y="2984"/>
                  </a:lnTo>
                  <a:lnTo>
                    <a:pt x="3488" y="3019"/>
                  </a:lnTo>
                  <a:lnTo>
                    <a:pt x="3475" y="3053"/>
                  </a:lnTo>
                  <a:lnTo>
                    <a:pt x="3455" y="3083"/>
                  </a:lnTo>
                  <a:lnTo>
                    <a:pt x="3432" y="3110"/>
                  </a:lnTo>
                  <a:lnTo>
                    <a:pt x="3406" y="3134"/>
                  </a:lnTo>
                  <a:lnTo>
                    <a:pt x="3375" y="3152"/>
                  </a:lnTo>
                  <a:lnTo>
                    <a:pt x="3342" y="3166"/>
                  </a:lnTo>
                  <a:lnTo>
                    <a:pt x="3306" y="3175"/>
                  </a:lnTo>
                  <a:lnTo>
                    <a:pt x="3269" y="3178"/>
                  </a:lnTo>
                  <a:lnTo>
                    <a:pt x="231" y="3178"/>
                  </a:lnTo>
                  <a:lnTo>
                    <a:pt x="194" y="3175"/>
                  </a:lnTo>
                  <a:lnTo>
                    <a:pt x="158" y="3166"/>
                  </a:lnTo>
                  <a:lnTo>
                    <a:pt x="125" y="3152"/>
                  </a:lnTo>
                  <a:lnTo>
                    <a:pt x="94" y="3134"/>
                  </a:lnTo>
                  <a:lnTo>
                    <a:pt x="68" y="3110"/>
                  </a:lnTo>
                  <a:lnTo>
                    <a:pt x="45" y="3083"/>
                  </a:lnTo>
                  <a:lnTo>
                    <a:pt x="25" y="3053"/>
                  </a:lnTo>
                  <a:lnTo>
                    <a:pt x="12" y="3019"/>
                  </a:lnTo>
                  <a:lnTo>
                    <a:pt x="3" y="2984"/>
                  </a:lnTo>
                  <a:lnTo>
                    <a:pt x="0" y="2946"/>
                  </a:lnTo>
                  <a:lnTo>
                    <a:pt x="0" y="1468"/>
                  </a:lnTo>
                  <a:lnTo>
                    <a:pt x="3" y="1430"/>
                  </a:lnTo>
                  <a:lnTo>
                    <a:pt x="12" y="1394"/>
                  </a:lnTo>
                  <a:lnTo>
                    <a:pt x="25" y="1361"/>
                  </a:lnTo>
                  <a:lnTo>
                    <a:pt x="45" y="1330"/>
                  </a:lnTo>
                  <a:lnTo>
                    <a:pt x="68" y="1303"/>
                  </a:lnTo>
                  <a:lnTo>
                    <a:pt x="94" y="1279"/>
                  </a:lnTo>
                  <a:lnTo>
                    <a:pt x="125" y="1260"/>
                  </a:lnTo>
                  <a:lnTo>
                    <a:pt x="158" y="1246"/>
                  </a:lnTo>
                  <a:lnTo>
                    <a:pt x="194" y="1237"/>
                  </a:lnTo>
                  <a:lnTo>
                    <a:pt x="231" y="1234"/>
                  </a:lnTo>
                  <a:lnTo>
                    <a:pt x="342" y="1234"/>
                  </a:lnTo>
                  <a:lnTo>
                    <a:pt x="342" y="1212"/>
                  </a:lnTo>
                  <a:lnTo>
                    <a:pt x="345" y="1177"/>
                  </a:lnTo>
                  <a:lnTo>
                    <a:pt x="354" y="1144"/>
                  </a:lnTo>
                  <a:lnTo>
                    <a:pt x="368" y="1113"/>
                  </a:lnTo>
                  <a:lnTo>
                    <a:pt x="387" y="1087"/>
                  </a:lnTo>
                  <a:lnTo>
                    <a:pt x="412" y="1063"/>
                  </a:lnTo>
                  <a:lnTo>
                    <a:pt x="438" y="1043"/>
                  </a:lnTo>
                  <a:lnTo>
                    <a:pt x="469" y="1029"/>
                  </a:lnTo>
                  <a:lnTo>
                    <a:pt x="502" y="1020"/>
                  </a:lnTo>
                  <a:lnTo>
                    <a:pt x="537" y="1017"/>
                  </a:lnTo>
                  <a:lnTo>
                    <a:pt x="566" y="1019"/>
                  </a:lnTo>
                  <a:lnTo>
                    <a:pt x="594" y="1025"/>
                  </a:lnTo>
                  <a:lnTo>
                    <a:pt x="620" y="1036"/>
                  </a:lnTo>
                  <a:lnTo>
                    <a:pt x="1487" y="715"/>
                  </a:lnTo>
                  <a:lnTo>
                    <a:pt x="1478" y="684"/>
                  </a:lnTo>
                  <a:lnTo>
                    <a:pt x="1473" y="652"/>
                  </a:lnTo>
                  <a:lnTo>
                    <a:pt x="1471" y="620"/>
                  </a:lnTo>
                  <a:lnTo>
                    <a:pt x="1473" y="602"/>
                  </a:lnTo>
                  <a:lnTo>
                    <a:pt x="1481" y="585"/>
                  </a:lnTo>
                  <a:lnTo>
                    <a:pt x="1491" y="571"/>
                  </a:lnTo>
                  <a:lnTo>
                    <a:pt x="1506" y="560"/>
                  </a:lnTo>
                  <a:lnTo>
                    <a:pt x="1522" y="553"/>
                  </a:lnTo>
                  <a:lnTo>
                    <a:pt x="1541" y="551"/>
                  </a:lnTo>
                  <a:lnTo>
                    <a:pt x="1559" y="553"/>
                  </a:lnTo>
                  <a:lnTo>
                    <a:pt x="1576" y="560"/>
                  </a:lnTo>
                  <a:lnTo>
                    <a:pt x="1590" y="571"/>
                  </a:lnTo>
                  <a:lnTo>
                    <a:pt x="1602" y="585"/>
                  </a:lnTo>
                  <a:lnTo>
                    <a:pt x="1608" y="602"/>
                  </a:lnTo>
                  <a:lnTo>
                    <a:pt x="1611" y="620"/>
                  </a:lnTo>
                  <a:lnTo>
                    <a:pt x="1613" y="649"/>
                  </a:lnTo>
                  <a:lnTo>
                    <a:pt x="1622" y="677"/>
                  </a:lnTo>
                  <a:lnTo>
                    <a:pt x="1635" y="702"/>
                  </a:lnTo>
                  <a:lnTo>
                    <a:pt x="1653" y="723"/>
                  </a:lnTo>
                  <a:lnTo>
                    <a:pt x="1675" y="741"/>
                  </a:lnTo>
                  <a:lnTo>
                    <a:pt x="1700" y="755"/>
                  </a:lnTo>
                  <a:lnTo>
                    <a:pt x="1728" y="764"/>
                  </a:lnTo>
                  <a:lnTo>
                    <a:pt x="1757" y="767"/>
                  </a:lnTo>
                  <a:lnTo>
                    <a:pt x="1786" y="764"/>
                  </a:lnTo>
                  <a:lnTo>
                    <a:pt x="1813" y="755"/>
                  </a:lnTo>
                  <a:lnTo>
                    <a:pt x="1837" y="742"/>
                  </a:lnTo>
                  <a:lnTo>
                    <a:pt x="1750" y="704"/>
                  </a:lnTo>
                  <a:lnTo>
                    <a:pt x="1734" y="695"/>
                  </a:lnTo>
                  <a:lnTo>
                    <a:pt x="1721" y="682"/>
                  </a:lnTo>
                  <a:lnTo>
                    <a:pt x="1713" y="666"/>
                  </a:lnTo>
                  <a:lnTo>
                    <a:pt x="1709" y="649"/>
                  </a:lnTo>
                  <a:lnTo>
                    <a:pt x="1709" y="631"/>
                  </a:lnTo>
                  <a:lnTo>
                    <a:pt x="1714" y="613"/>
                  </a:lnTo>
                  <a:lnTo>
                    <a:pt x="1723" y="597"/>
                  </a:lnTo>
                  <a:lnTo>
                    <a:pt x="1736" y="585"/>
                  </a:lnTo>
                  <a:lnTo>
                    <a:pt x="1752" y="576"/>
                  </a:lnTo>
                  <a:lnTo>
                    <a:pt x="1770" y="572"/>
                  </a:lnTo>
                  <a:lnTo>
                    <a:pt x="1788" y="572"/>
                  </a:lnTo>
                  <a:lnTo>
                    <a:pt x="1806" y="577"/>
                  </a:lnTo>
                  <a:lnTo>
                    <a:pt x="1904" y="620"/>
                  </a:lnTo>
                  <a:lnTo>
                    <a:pt x="1901" y="590"/>
                  </a:lnTo>
                  <a:lnTo>
                    <a:pt x="1892" y="562"/>
                  </a:lnTo>
                  <a:lnTo>
                    <a:pt x="1878" y="538"/>
                  </a:lnTo>
                  <a:lnTo>
                    <a:pt x="1860" y="517"/>
                  </a:lnTo>
                  <a:lnTo>
                    <a:pt x="1839" y="499"/>
                  </a:lnTo>
                  <a:lnTo>
                    <a:pt x="1814" y="485"/>
                  </a:lnTo>
                  <a:lnTo>
                    <a:pt x="1786" y="477"/>
                  </a:lnTo>
                  <a:lnTo>
                    <a:pt x="1757" y="473"/>
                  </a:lnTo>
                  <a:lnTo>
                    <a:pt x="1738" y="471"/>
                  </a:lnTo>
                  <a:lnTo>
                    <a:pt x="1721" y="464"/>
                  </a:lnTo>
                  <a:lnTo>
                    <a:pt x="1708" y="453"/>
                  </a:lnTo>
                  <a:lnTo>
                    <a:pt x="1697" y="440"/>
                  </a:lnTo>
                  <a:lnTo>
                    <a:pt x="1690" y="423"/>
                  </a:lnTo>
                  <a:lnTo>
                    <a:pt x="1687" y="405"/>
                  </a:lnTo>
                  <a:lnTo>
                    <a:pt x="1687" y="70"/>
                  </a:lnTo>
                  <a:lnTo>
                    <a:pt x="1690" y="52"/>
                  </a:lnTo>
                  <a:lnTo>
                    <a:pt x="1697" y="35"/>
                  </a:lnTo>
                  <a:lnTo>
                    <a:pt x="1708" y="21"/>
                  </a:lnTo>
                  <a:lnTo>
                    <a:pt x="1721" y="10"/>
                  </a:lnTo>
                  <a:lnTo>
                    <a:pt x="1738" y="3"/>
                  </a:lnTo>
                  <a:lnTo>
                    <a:pt x="17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586"/>
            <p:cNvSpPr>
              <a:spLocks/>
            </p:cNvSpPr>
            <p:nvPr/>
          </p:nvSpPr>
          <p:spPr bwMode="auto">
            <a:xfrm>
              <a:off x="3578226" y="5280026"/>
              <a:ext cx="22225" cy="203200"/>
            </a:xfrm>
            <a:custGeom>
              <a:avLst/>
              <a:gdLst>
                <a:gd name="T0" fmla="*/ 69 w 139"/>
                <a:gd name="T1" fmla="*/ 0 h 1273"/>
                <a:gd name="T2" fmla="*/ 89 w 139"/>
                <a:gd name="T3" fmla="*/ 2 h 1273"/>
                <a:gd name="T4" fmla="*/ 105 w 139"/>
                <a:gd name="T5" fmla="*/ 9 h 1273"/>
                <a:gd name="T6" fmla="*/ 119 w 139"/>
                <a:gd name="T7" fmla="*/ 20 h 1273"/>
                <a:gd name="T8" fmla="*/ 130 w 139"/>
                <a:gd name="T9" fmla="*/ 33 h 1273"/>
                <a:gd name="T10" fmla="*/ 137 w 139"/>
                <a:gd name="T11" fmla="*/ 50 h 1273"/>
                <a:gd name="T12" fmla="*/ 139 w 139"/>
                <a:gd name="T13" fmla="*/ 69 h 1273"/>
                <a:gd name="T14" fmla="*/ 139 w 139"/>
                <a:gd name="T15" fmla="*/ 1204 h 1273"/>
                <a:gd name="T16" fmla="*/ 137 w 139"/>
                <a:gd name="T17" fmla="*/ 1223 h 1273"/>
                <a:gd name="T18" fmla="*/ 130 w 139"/>
                <a:gd name="T19" fmla="*/ 1238 h 1273"/>
                <a:gd name="T20" fmla="*/ 119 w 139"/>
                <a:gd name="T21" fmla="*/ 1253 h 1273"/>
                <a:gd name="T22" fmla="*/ 105 w 139"/>
                <a:gd name="T23" fmla="*/ 1264 h 1273"/>
                <a:gd name="T24" fmla="*/ 89 w 139"/>
                <a:gd name="T25" fmla="*/ 1270 h 1273"/>
                <a:gd name="T26" fmla="*/ 69 w 139"/>
                <a:gd name="T27" fmla="*/ 1273 h 1273"/>
                <a:gd name="T28" fmla="*/ 51 w 139"/>
                <a:gd name="T29" fmla="*/ 1270 h 1273"/>
                <a:gd name="T30" fmla="*/ 34 w 139"/>
                <a:gd name="T31" fmla="*/ 1264 h 1273"/>
                <a:gd name="T32" fmla="*/ 21 w 139"/>
                <a:gd name="T33" fmla="*/ 1253 h 1273"/>
                <a:gd name="T34" fmla="*/ 10 w 139"/>
                <a:gd name="T35" fmla="*/ 1238 h 1273"/>
                <a:gd name="T36" fmla="*/ 3 w 139"/>
                <a:gd name="T37" fmla="*/ 1223 h 1273"/>
                <a:gd name="T38" fmla="*/ 0 w 139"/>
                <a:gd name="T39" fmla="*/ 1204 h 1273"/>
                <a:gd name="T40" fmla="*/ 0 w 139"/>
                <a:gd name="T41" fmla="*/ 69 h 1273"/>
                <a:gd name="T42" fmla="*/ 3 w 139"/>
                <a:gd name="T43" fmla="*/ 50 h 1273"/>
                <a:gd name="T44" fmla="*/ 10 w 139"/>
                <a:gd name="T45" fmla="*/ 33 h 1273"/>
                <a:gd name="T46" fmla="*/ 21 w 139"/>
                <a:gd name="T47" fmla="*/ 20 h 1273"/>
                <a:gd name="T48" fmla="*/ 34 w 139"/>
                <a:gd name="T49" fmla="*/ 9 h 1273"/>
                <a:gd name="T50" fmla="*/ 51 w 139"/>
                <a:gd name="T51" fmla="*/ 2 h 1273"/>
                <a:gd name="T52" fmla="*/ 69 w 139"/>
                <a:gd name="T53" fmla="*/ 0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1273">
                  <a:moveTo>
                    <a:pt x="69" y="0"/>
                  </a:moveTo>
                  <a:lnTo>
                    <a:pt x="89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3"/>
                  </a:lnTo>
                  <a:lnTo>
                    <a:pt x="137" y="50"/>
                  </a:lnTo>
                  <a:lnTo>
                    <a:pt x="139" y="69"/>
                  </a:lnTo>
                  <a:lnTo>
                    <a:pt x="139" y="1204"/>
                  </a:lnTo>
                  <a:lnTo>
                    <a:pt x="137" y="1223"/>
                  </a:lnTo>
                  <a:lnTo>
                    <a:pt x="130" y="1238"/>
                  </a:lnTo>
                  <a:lnTo>
                    <a:pt x="119" y="1253"/>
                  </a:lnTo>
                  <a:lnTo>
                    <a:pt x="105" y="1264"/>
                  </a:lnTo>
                  <a:lnTo>
                    <a:pt x="89" y="1270"/>
                  </a:lnTo>
                  <a:lnTo>
                    <a:pt x="69" y="1273"/>
                  </a:lnTo>
                  <a:lnTo>
                    <a:pt x="51" y="1270"/>
                  </a:lnTo>
                  <a:lnTo>
                    <a:pt x="34" y="1264"/>
                  </a:lnTo>
                  <a:lnTo>
                    <a:pt x="21" y="1253"/>
                  </a:lnTo>
                  <a:lnTo>
                    <a:pt x="10" y="1238"/>
                  </a:lnTo>
                  <a:lnTo>
                    <a:pt x="3" y="1223"/>
                  </a:lnTo>
                  <a:lnTo>
                    <a:pt x="0" y="1204"/>
                  </a:lnTo>
                  <a:lnTo>
                    <a:pt x="0" y="69"/>
                  </a:lnTo>
                  <a:lnTo>
                    <a:pt x="3" y="50"/>
                  </a:lnTo>
                  <a:lnTo>
                    <a:pt x="10" y="33"/>
                  </a:lnTo>
                  <a:lnTo>
                    <a:pt x="21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587"/>
            <p:cNvSpPr>
              <a:spLocks/>
            </p:cNvSpPr>
            <p:nvPr/>
          </p:nvSpPr>
          <p:spPr bwMode="auto">
            <a:xfrm>
              <a:off x="3665538" y="5280026"/>
              <a:ext cx="22225" cy="203200"/>
            </a:xfrm>
            <a:custGeom>
              <a:avLst/>
              <a:gdLst>
                <a:gd name="T0" fmla="*/ 70 w 140"/>
                <a:gd name="T1" fmla="*/ 0 h 1273"/>
                <a:gd name="T2" fmla="*/ 88 w 140"/>
                <a:gd name="T3" fmla="*/ 2 h 1273"/>
                <a:gd name="T4" fmla="*/ 105 w 140"/>
                <a:gd name="T5" fmla="*/ 9 h 1273"/>
                <a:gd name="T6" fmla="*/ 119 w 140"/>
                <a:gd name="T7" fmla="*/ 20 h 1273"/>
                <a:gd name="T8" fmla="*/ 130 w 140"/>
                <a:gd name="T9" fmla="*/ 33 h 1273"/>
                <a:gd name="T10" fmla="*/ 137 w 140"/>
                <a:gd name="T11" fmla="*/ 50 h 1273"/>
                <a:gd name="T12" fmla="*/ 140 w 140"/>
                <a:gd name="T13" fmla="*/ 69 h 1273"/>
                <a:gd name="T14" fmla="*/ 140 w 140"/>
                <a:gd name="T15" fmla="*/ 1204 h 1273"/>
                <a:gd name="T16" fmla="*/ 137 w 140"/>
                <a:gd name="T17" fmla="*/ 1223 h 1273"/>
                <a:gd name="T18" fmla="*/ 130 w 140"/>
                <a:gd name="T19" fmla="*/ 1238 h 1273"/>
                <a:gd name="T20" fmla="*/ 119 w 140"/>
                <a:gd name="T21" fmla="*/ 1253 h 1273"/>
                <a:gd name="T22" fmla="*/ 105 w 140"/>
                <a:gd name="T23" fmla="*/ 1264 h 1273"/>
                <a:gd name="T24" fmla="*/ 88 w 140"/>
                <a:gd name="T25" fmla="*/ 1270 h 1273"/>
                <a:gd name="T26" fmla="*/ 70 w 140"/>
                <a:gd name="T27" fmla="*/ 1273 h 1273"/>
                <a:gd name="T28" fmla="*/ 51 w 140"/>
                <a:gd name="T29" fmla="*/ 1270 h 1273"/>
                <a:gd name="T30" fmla="*/ 35 w 140"/>
                <a:gd name="T31" fmla="*/ 1264 h 1273"/>
                <a:gd name="T32" fmla="*/ 20 w 140"/>
                <a:gd name="T33" fmla="*/ 1253 h 1273"/>
                <a:gd name="T34" fmla="*/ 9 w 140"/>
                <a:gd name="T35" fmla="*/ 1238 h 1273"/>
                <a:gd name="T36" fmla="*/ 2 w 140"/>
                <a:gd name="T37" fmla="*/ 1223 h 1273"/>
                <a:gd name="T38" fmla="*/ 0 w 140"/>
                <a:gd name="T39" fmla="*/ 1204 h 1273"/>
                <a:gd name="T40" fmla="*/ 0 w 140"/>
                <a:gd name="T41" fmla="*/ 69 h 1273"/>
                <a:gd name="T42" fmla="*/ 2 w 140"/>
                <a:gd name="T43" fmla="*/ 50 h 1273"/>
                <a:gd name="T44" fmla="*/ 9 w 140"/>
                <a:gd name="T45" fmla="*/ 33 h 1273"/>
                <a:gd name="T46" fmla="*/ 20 w 140"/>
                <a:gd name="T47" fmla="*/ 20 h 1273"/>
                <a:gd name="T48" fmla="*/ 35 w 140"/>
                <a:gd name="T49" fmla="*/ 9 h 1273"/>
                <a:gd name="T50" fmla="*/ 51 w 140"/>
                <a:gd name="T51" fmla="*/ 2 h 1273"/>
                <a:gd name="T52" fmla="*/ 70 w 140"/>
                <a:gd name="T53" fmla="*/ 0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273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3"/>
                  </a:lnTo>
                  <a:lnTo>
                    <a:pt x="137" y="50"/>
                  </a:lnTo>
                  <a:lnTo>
                    <a:pt x="140" y="69"/>
                  </a:lnTo>
                  <a:lnTo>
                    <a:pt x="140" y="1204"/>
                  </a:lnTo>
                  <a:lnTo>
                    <a:pt x="137" y="1223"/>
                  </a:lnTo>
                  <a:lnTo>
                    <a:pt x="130" y="1238"/>
                  </a:lnTo>
                  <a:lnTo>
                    <a:pt x="119" y="1253"/>
                  </a:lnTo>
                  <a:lnTo>
                    <a:pt x="105" y="1264"/>
                  </a:lnTo>
                  <a:lnTo>
                    <a:pt x="88" y="1270"/>
                  </a:lnTo>
                  <a:lnTo>
                    <a:pt x="70" y="1273"/>
                  </a:lnTo>
                  <a:lnTo>
                    <a:pt x="51" y="1270"/>
                  </a:lnTo>
                  <a:lnTo>
                    <a:pt x="35" y="1264"/>
                  </a:lnTo>
                  <a:lnTo>
                    <a:pt x="20" y="1253"/>
                  </a:lnTo>
                  <a:lnTo>
                    <a:pt x="9" y="1238"/>
                  </a:lnTo>
                  <a:lnTo>
                    <a:pt x="2" y="1223"/>
                  </a:lnTo>
                  <a:lnTo>
                    <a:pt x="0" y="1204"/>
                  </a:lnTo>
                  <a:lnTo>
                    <a:pt x="0" y="69"/>
                  </a:lnTo>
                  <a:lnTo>
                    <a:pt x="2" y="50"/>
                  </a:lnTo>
                  <a:lnTo>
                    <a:pt x="9" y="33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588"/>
            <p:cNvSpPr>
              <a:spLocks/>
            </p:cNvSpPr>
            <p:nvPr/>
          </p:nvSpPr>
          <p:spPr bwMode="auto">
            <a:xfrm>
              <a:off x="3754438" y="5280026"/>
              <a:ext cx="22225" cy="203200"/>
            </a:xfrm>
            <a:custGeom>
              <a:avLst/>
              <a:gdLst>
                <a:gd name="T0" fmla="*/ 70 w 139"/>
                <a:gd name="T1" fmla="*/ 0 h 1273"/>
                <a:gd name="T2" fmla="*/ 88 w 139"/>
                <a:gd name="T3" fmla="*/ 2 h 1273"/>
                <a:gd name="T4" fmla="*/ 105 w 139"/>
                <a:gd name="T5" fmla="*/ 9 h 1273"/>
                <a:gd name="T6" fmla="*/ 119 w 139"/>
                <a:gd name="T7" fmla="*/ 20 h 1273"/>
                <a:gd name="T8" fmla="*/ 129 w 139"/>
                <a:gd name="T9" fmla="*/ 33 h 1273"/>
                <a:gd name="T10" fmla="*/ 137 w 139"/>
                <a:gd name="T11" fmla="*/ 50 h 1273"/>
                <a:gd name="T12" fmla="*/ 139 w 139"/>
                <a:gd name="T13" fmla="*/ 69 h 1273"/>
                <a:gd name="T14" fmla="*/ 139 w 139"/>
                <a:gd name="T15" fmla="*/ 1204 h 1273"/>
                <a:gd name="T16" fmla="*/ 137 w 139"/>
                <a:gd name="T17" fmla="*/ 1223 h 1273"/>
                <a:gd name="T18" fmla="*/ 129 w 139"/>
                <a:gd name="T19" fmla="*/ 1238 h 1273"/>
                <a:gd name="T20" fmla="*/ 119 w 139"/>
                <a:gd name="T21" fmla="*/ 1253 h 1273"/>
                <a:gd name="T22" fmla="*/ 105 w 139"/>
                <a:gd name="T23" fmla="*/ 1264 h 1273"/>
                <a:gd name="T24" fmla="*/ 88 w 139"/>
                <a:gd name="T25" fmla="*/ 1270 h 1273"/>
                <a:gd name="T26" fmla="*/ 70 w 139"/>
                <a:gd name="T27" fmla="*/ 1273 h 1273"/>
                <a:gd name="T28" fmla="*/ 51 w 139"/>
                <a:gd name="T29" fmla="*/ 1270 h 1273"/>
                <a:gd name="T30" fmla="*/ 35 w 139"/>
                <a:gd name="T31" fmla="*/ 1264 h 1273"/>
                <a:gd name="T32" fmla="*/ 20 w 139"/>
                <a:gd name="T33" fmla="*/ 1253 h 1273"/>
                <a:gd name="T34" fmla="*/ 9 w 139"/>
                <a:gd name="T35" fmla="*/ 1238 h 1273"/>
                <a:gd name="T36" fmla="*/ 2 w 139"/>
                <a:gd name="T37" fmla="*/ 1223 h 1273"/>
                <a:gd name="T38" fmla="*/ 0 w 139"/>
                <a:gd name="T39" fmla="*/ 1204 h 1273"/>
                <a:gd name="T40" fmla="*/ 0 w 139"/>
                <a:gd name="T41" fmla="*/ 69 h 1273"/>
                <a:gd name="T42" fmla="*/ 2 w 139"/>
                <a:gd name="T43" fmla="*/ 50 h 1273"/>
                <a:gd name="T44" fmla="*/ 9 w 139"/>
                <a:gd name="T45" fmla="*/ 33 h 1273"/>
                <a:gd name="T46" fmla="*/ 20 w 139"/>
                <a:gd name="T47" fmla="*/ 20 h 1273"/>
                <a:gd name="T48" fmla="*/ 35 w 139"/>
                <a:gd name="T49" fmla="*/ 9 h 1273"/>
                <a:gd name="T50" fmla="*/ 51 w 139"/>
                <a:gd name="T51" fmla="*/ 2 h 1273"/>
                <a:gd name="T52" fmla="*/ 70 w 139"/>
                <a:gd name="T53" fmla="*/ 0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1273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29" y="33"/>
                  </a:lnTo>
                  <a:lnTo>
                    <a:pt x="137" y="50"/>
                  </a:lnTo>
                  <a:lnTo>
                    <a:pt x="139" y="69"/>
                  </a:lnTo>
                  <a:lnTo>
                    <a:pt x="139" y="1204"/>
                  </a:lnTo>
                  <a:lnTo>
                    <a:pt x="137" y="1223"/>
                  </a:lnTo>
                  <a:lnTo>
                    <a:pt x="129" y="1238"/>
                  </a:lnTo>
                  <a:lnTo>
                    <a:pt x="119" y="1253"/>
                  </a:lnTo>
                  <a:lnTo>
                    <a:pt x="105" y="1264"/>
                  </a:lnTo>
                  <a:lnTo>
                    <a:pt x="88" y="1270"/>
                  </a:lnTo>
                  <a:lnTo>
                    <a:pt x="70" y="1273"/>
                  </a:lnTo>
                  <a:lnTo>
                    <a:pt x="51" y="1270"/>
                  </a:lnTo>
                  <a:lnTo>
                    <a:pt x="35" y="1264"/>
                  </a:lnTo>
                  <a:lnTo>
                    <a:pt x="20" y="1253"/>
                  </a:lnTo>
                  <a:lnTo>
                    <a:pt x="9" y="1238"/>
                  </a:lnTo>
                  <a:lnTo>
                    <a:pt x="2" y="1223"/>
                  </a:lnTo>
                  <a:lnTo>
                    <a:pt x="0" y="1204"/>
                  </a:lnTo>
                  <a:lnTo>
                    <a:pt x="0" y="69"/>
                  </a:lnTo>
                  <a:lnTo>
                    <a:pt x="2" y="50"/>
                  </a:lnTo>
                  <a:lnTo>
                    <a:pt x="9" y="33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589"/>
            <p:cNvSpPr>
              <a:spLocks/>
            </p:cNvSpPr>
            <p:nvPr/>
          </p:nvSpPr>
          <p:spPr bwMode="auto">
            <a:xfrm>
              <a:off x="3841751" y="5280026"/>
              <a:ext cx="22225" cy="203200"/>
            </a:xfrm>
            <a:custGeom>
              <a:avLst/>
              <a:gdLst>
                <a:gd name="T0" fmla="*/ 70 w 139"/>
                <a:gd name="T1" fmla="*/ 0 h 1273"/>
                <a:gd name="T2" fmla="*/ 88 w 139"/>
                <a:gd name="T3" fmla="*/ 2 h 1273"/>
                <a:gd name="T4" fmla="*/ 105 w 139"/>
                <a:gd name="T5" fmla="*/ 9 h 1273"/>
                <a:gd name="T6" fmla="*/ 118 w 139"/>
                <a:gd name="T7" fmla="*/ 20 h 1273"/>
                <a:gd name="T8" fmla="*/ 129 w 139"/>
                <a:gd name="T9" fmla="*/ 33 h 1273"/>
                <a:gd name="T10" fmla="*/ 137 w 139"/>
                <a:gd name="T11" fmla="*/ 50 h 1273"/>
                <a:gd name="T12" fmla="*/ 139 w 139"/>
                <a:gd name="T13" fmla="*/ 69 h 1273"/>
                <a:gd name="T14" fmla="*/ 139 w 139"/>
                <a:gd name="T15" fmla="*/ 1204 h 1273"/>
                <a:gd name="T16" fmla="*/ 137 w 139"/>
                <a:gd name="T17" fmla="*/ 1223 h 1273"/>
                <a:gd name="T18" fmla="*/ 129 w 139"/>
                <a:gd name="T19" fmla="*/ 1238 h 1273"/>
                <a:gd name="T20" fmla="*/ 118 w 139"/>
                <a:gd name="T21" fmla="*/ 1253 h 1273"/>
                <a:gd name="T22" fmla="*/ 105 w 139"/>
                <a:gd name="T23" fmla="*/ 1264 h 1273"/>
                <a:gd name="T24" fmla="*/ 88 w 139"/>
                <a:gd name="T25" fmla="*/ 1270 h 1273"/>
                <a:gd name="T26" fmla="*/ 70 w 139"/>
                <a:gd name="T27" fmla="*/ 1273 h 1273"/>
                <a:gd name="T28" fmla="*/ 51 w 139"/>
                <a:gd name="T29" fmla="*/ 1270 h 1273"/>
                <a:gd name="T30" fmla="*/ 34 w 139"/>
                <a:gd name="T31" fmla="*/ 1264 h 1273"/>
                <a:gd name="T32" fmla="*/ 20 w 139"/>
                <a:gd name="T33" fmla="*/ 1253 h 1273"/>
                <a:gd name="T34" fmla="*/ 9 w 139"/>
                <a:gd name="T35" fmla="*/ 1238 h 1273"/>
                <a:gd name="T36" fmla="*/ 2 w 139"/>
                <a:gd name="T37" fmla="*/ 1223 h 1273"/>
                <a:gd name="T38" fmla="*/ 0 w 139"/>
                <a:gd name="T39" fmla="*/ 1204 h 1273"/>
                <a:gd name="T40" fmla="*/ 0 w 139"/>
                <a:gd name="T41" fmla="*/ 69 h 1273"/>
                <a:gd name="T42" fmla="*/ 2 w 139"/>
                <a:gd name="T43" fmla="*/ 50 h 1273"/>
                <a:gd name="T44" fmla="*/ 9 w 139"/>
                <a:gd name="T45" fmla="*/ 33 h 1273"/>
                <a:gd name="T46" fmla="*/ 20 w 139"/>
                <a:gd name="T47" fmla="*/ 20 h 1273"/>
                <a:gd name="T48" fmla="*/ 34 w 139"/>
                <a:gd name="T49" fmla="*/ 9 h 1273"/>
                <a:gd name="T50" fmla="*/ 51 w 139"/>
                <a:gd name="T51" fmla="*/ 2 h 1273"/>
                <a:gd name="T52" fmla="*/ 70 w 139"/>
                <a:gd name="T53" fmla="*/ 0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1273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8" y="20"/>
                  </a:lnTo>
                  <a:lnTo>
                    <a:pt x="129" y="33"/>
                  </a:lnTo>
                  <a:lnTo>
                    <a:pt x="137" y="50"/>
                  </a:lnTo>
                  <a:lnTo>
                    <a:pt x="139" y="69"/>
                  </a:lnTo>
                  <a:lnTo>
                    <a:pt x="139" y="1204"/>
                  </a:lnTo>
                  <a:lnTo>
                    <a:pt x="137" y="1223"/>
                  </a:lnTo>
                  <a:lnTo>
                    <a:pt x="129" y="1238"/>
                  </a:lnTo>
                  <a:lnTo>
                    <a:pt x="118" y="1253"/>
                  </a:lnTo>
                  <a:lnTo>
                    <a:pt x="105" y="1264"/>
                  </a:lnTo>
                  <a:lnTo>
                    <a:pt x="88" y="1270"/>
                  </a:lnTo>
                  <a:lnTo>
                    <a:pt x="70" y="1273"/>
                  </a:lnTo>
                  <a:lnTo>
                    <a:pt x="51" y="1270"/>
                  </a:lnTo>
                  <a:lnTo>
                    <a:pt x="34" y="1264"/>
                  </a:lnTo>
                  <a:lnTo>
                    <a:pt x="20" y="1253"/>
                  </a:lnTo>
                  <a:lnTo>
                    <a:pt x="9" y="1238"/>
                  </a:lnTo>
                  <a:lnTo>
                    <a:pt x="2" y="1223"/>
                  </a:lnTo>
                  <a:lnTo>
                    <a:pt x="0" y="1204"/>
                  </a:lnTo>
                  <a:lnTo>
                    <a:pt x="0" y="69"/>
                  </a:lnTo>
                  <a:lnTo>
                    <a:pt x="2" y="50"/>
                  </a:lnTo>
                  <a:lnTo>
                    <a:pt x="9" y="33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590"/>
            <p:cNvSpPr>
              <a:spLocks/>
            </p:cNvSpPr>
            <p:nvPr/>
          </p:nvSpPr>
          <p:spPr bwMode="auto">
            <a:xfrm>
              <a:off x="3930651" y="5280026"/>
              <a:ext cx="22225" cy="203200"/>
            </a:xfrm>
            <a:custGeom>
              <a:avLst/>
              <a:gdLst>
                <a:gd name="T0" fmla="*/ 70 w 139"/>
                <a:gd name="T1" fmla="*/ 0 h 1273"/>
                <a:gd name="T2" fmla="*/ 88 w 139"/>
                <a:gd name="T3" fmla="*/ 2 h 1273"/>
                <a:gd name="T4" fmla="*/ 105 w 139"/>
                <a:gd name="T5" fmla="*/ 9 h 1273"/>
                <a:gd name="T6" fmla="*/ 118 w 139"/>
                <a:gd name="T7" fmla="*/ 20 h 1273"/>
                <a:gd name="T8" fmla="*/ 129 w 139"/>
                <a:gd name="T9" fmla="*/ 33 h 1273"/>
                <a:gd name="T10" fmla="*/ 136 w 139"/>
                <a:gd name="T11" fmla="*/ 50 h 1273"/>
                <a:gd name="T12" fmla="*/ 139 w 139"/>
                <a:gd name="T13" fmla="*/ 69 h 1273"/>
                <a:gd name="T14" fmla="*/ 139 w 139"/>
                <a:gd name="T15" fmla="*/ 1204 h 1273"/>
                <a:gd name="T16" fmla="*/ 136 w 139"/>
                <a:gd name="T17" fmla="*/ 1223 h 1273"/>
                <a:gd name="T18" fmla="*/ 129 w 139"/>
                <a:gd name="T19" fmla="*/ 1238 h 1273"/>
                <a:gd name="T20" fmla="*/ 118 w 139"/>
                <a:gd name="T21" fmla="*/ 1253 h 1273"/>
                <a:gd name="T22" fmla="*/ 105 w 139"/>
                <a:gd name="T23" fmla="*/ 1264 h 1273"/>
                <a:gd name="T24" fmla="*/ 88 w 139"/>
                <a:gd name="T25" fmla="*/ 1270 h 1273"/>
                <a:gd name="T26" fmla="*/ 70 w 139"/>
                <a:gd name="T27" fmla="*/ 1273 h 1273"/>
                <a:gd name="T28" fmla="*/ 50 w 139"/>
                <a:gd name="T29" fmla="*/ 1270 h 1273"/>
                <a:gd name="T30" fmla="*/ 34 w 139"/>
                <a:gd name="T31" fmla="*/ 1264 h 1273"/>
                <a:gd name="T32" fmla="*/ 20 w 139"/>
                <a:gd name="T33" fmla="*/ 1253 h 1273"/>
                <a:gd name="T34" fmla="*/ 9 w 139"/>
                <a:gd name="T35" fmla="*/ 1238 h 1273"/>
                <a:gd name="T36" fmla="*/ 2 w 139"/>
                <a:gd name="T37" fmla="*/ 1223 h 1273"/>
                <a:gd name="T38" fmla="*/ 0 w 139"/>
                <a:gd name="T39" fmla="*/ 1204 h 1273"/>
                <a:gd name="T40" fmla="*/ 0 w 139"/>
                <a:gd name="T41" fmla="*/ 69 h 1273"/>
                <a:gd name="T42" fmla="*/ 2 w 139"/>
                <a:gd name="T43" fmla="*/ 50 h 1273"/>
                <a:gd name="T44" fmla="*/ 9 w 139"/>
                <a:gd name="T45" fmla="*/ 33 h 1273"/>
                <a:gd name="T46" fmla="*/ 20 w 139"/>
                <a:gd name="T47" fmla="*/ 20 h 1273"/>
                <a:gd name="T48" fmla="*/ 34 w 139"/>
                <a:gd name="T49" fmla="*/ 9 h 1273"/>
                <a:gd name="T50" fmla="*/ 50 w 139"/>
                <a:gd name="T51" fmla="*/ 2 h 1273"/>
                <a:gd name="T52" fmla="*/ 70 w 139"/>
                <a:gd name="T53" fmla="*/ 0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1273">
                  <a:moveTo>
                    <a:pt x="70" y="0"/>
                  </a:moveTo>
                  <a:lnTo>
                    <a:pt x="88" y="2"/>
                  </a:lnTo>
                  <a:lnTo>
                    <a:pt x="105" y="9"/>
                  </a:lnTo>
                  <a:lnTo>
                    <a:pt x="118" y="20"/>
                  </a:lnTo>
                  <a:lnTo>
                    <a:pt x="129" y="33"/>
                  </a:lnTo>
                  <a:lnTo>
                    <a:pt x="136" y="50"/>
                  </a:lnTo>
                  <a:lnTo>
                    <a:pt x="139" y="69"/>
                  </a:lnTo>
                  <a:lnTo>
                    <a:pt x="139" y="1204"/>
                  </a:lnTo>
                  <a:lnTo>
                    <a:pt x="136" y="1223"/>
                  </a:lnTo>
                  <a:lnTo>
                    <a:pt x="129" y="1238"/>
                  </a:lnTo>
                  <a:lnTo>
                    <a:pt x="118" y="1253"/>
                  </a:lnTo>
                  <a:lnTo>
                    <a:pt x="105" y="1264"/>
                  </a:lnTo>
                  <a:lnTo>
                    <a:pt x="88" y="1270"/>
                  </a:lnTo>
                  <a:lnTo>
                    <a:pt x="70" y="1273"/>
                  </a:lnTo>
                  <a:lnTo>
                    <a:pt x="50" y="1270"/>
                  </a:lnTo>
                  <a:lnTo>
                    <a:pt x="34" y="1264"/>
                  </a:lnTo>
                  <a:lnTo>
                    <a:pt x="20" y="1253"/>
                  </a:lnTo>
                  <a:lnTo>
                    <a:pt x="9" y="1238"/>
                  </a:lnTo>
                  <a:lnTo>
                    <a:pt x="2" y="1223"/>
                  </a:lnTo>
                  <a:lnTo>
                    <a:pt x="0" y="1204"/>
                  </a:lnTo>
                  <a:lnTo>
                    <a:pt x="0" y="69"/>
                  </a:lnTo>
                  <a:lnTo>
                    <a:pt x="2" y="50"/>
                  </a:lnTo>
                  <a:lnTo>
                    <a:pt x="9" y="33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591"/>
            <p:cNvSpPr>
              <a:spLocks/>
            </p:cNvSpPr>
            <p:nvPr/>
          </p:nvSpPr>
          <p:spPr bwMode="auto">
            <a:xfrm>
              <a:off x="3892551" y="5180013"/>
              <a:ext cx="30163" cy="25400"/>
            </a:xfrm>
            <a:custGeom>
              <a:avLst/>
              <a:gdLst>
                <a:gd name="T0" fmla="*/ 61 w 188"/>
                <a:gd name="T1" fmla="*/ 0 h 160"/>
                <a:gd name="T2" fmla="*/ 79 w 188"/>
                <a:gd name="T3" fmla="*/ 0 h 160"/>
                <a:gd name="T4" fmla="*/ 97 w 188"/>
                <a:gd name="T5" fmla="*/ 5 h 160"/>
                <a:gd name="T6" fmla="*/ 145 w 188"/>
                <a:gd name="T7" fmla="*/ 26 h 160"/>
                <a:gd name="T8" fmla="*/ 161 w 188"/>
                <a:gd name="T9" fmla="*/ 36 h 160"/>
                <a:gd name="T10" fmla="*/ 174 w 188"/>
                <a:gd name="T11" fmla="*/ 49 h 160"/>
                <a:gd name="T12" fmla="*/ 182 w 188"/>
                <a:gd name="T13" fmla="*/ 65 h 160"/>
                <a:gd name="T14" fmla="*/ 188 w 188"/>
                <a:gd name="T15" fmla="*/ 82 h 160"/>
                <a:gd name="T16" fmla="*/ 186 w 188"/>
                <a:gd name="T17" fmla="*/ 100 h 160"/>
                <a:gd name="T18" fmla="*/ 182 w 188"/>
                <a:gd name="T19" fmla="*/ 118 h 160"/>
                <a:gd name="T20" fmla="*/ 174 w 188"/>
                <a:gd name="T21" fmla="*/ 132 h 160"/>
                <a:gd name="T22" fmla="*/ 162 w 188"/>
                <a:gd name="T23" fmla="*/ 144 h 160"/>
                <a:gd name="T24" fmla="*/ 148 w 188"/>
                <a:gd name="T25" fmla="*/ 153 h 160"/>
                <a:gd name="T26" fmla="*/ 133 w 188"/>
                <a:gd name="T27" fmla="*/ 158 h 160"/>
                <a:gd name="T28" fmla="*/ 118 w 188"/>
                <a:gd name="T29" fmla="*/ 160 h 160"/>
                <a:gd name="T30" fmla="*/ 104 w 188"/>
                <a:gd name="T31" fmla="*/ 158 h 160"/>
                <a:gd name="T32" fmla="*/ 90 w 188"/>
                <a:gd name="T33" fmla="*/ 154 h 160"/>
                <a:gd name="T34" fmla="*/ 42 w 188"/>
                <a:gd name="T35" fmla="*/ 132 h 160"/>
                <a:gd name="T36" fmla="*/ 25 w 188"/>
                <a:gd name="T37" fmla="*/ 123 h 160"/>
                <a:gd name="T38" fmla="*/ 14 w 188"/>
                <a:gd name="T39" fmla="*/ 110 h 160"/>
                <a:gd name="T40" fmla="*/ 5 w 188"/>
                <a:gd name="T41" fmla="*/ 94 h 160"/>
                <a:gd name="T42" fmla="*/ 0 w 188"/>
                <a:gd name="T43" fmla="*/ 77 h 160"/>
                <a:gd name="T44" fmla="*/ 1 w 188"/>
                <a:gd name="T45" fmla="*/ 59 h 160"/>
                <a:gd name="T46" fmla="*/ 5 w 188"/>
                <a:gd name="T47" fmla="*/ 41 h 160"/>
                <a:gd name="T48" fmla="*/ 15 w 188"/>
                <a:gd name="T49" fmla="*/ 26 h 160"/>
                <a:gd name="T50" fmla="*/ 28 w 188"/>
                <a:gd name="T51" fmla="*/ 13 h 160"/>
                <a:gd name="T52" fmla="*/ 44 w 188"/>
                <a:gd name="T53" fmla="*/ 4 h 160"/>
                <a:gd name="T54" fmla="*/ 61 w 188"/>
                <a:gd name="T5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8" h="160">
                  <a:moveTo>
                    <a:pt x="61" y="0"/>
                  </a:moveTo>
                  <a:lnTo>
                    <a:pt x="79" y="0"/>
                  </a:lnTo>
                  <a:lnTo>
                    <a:pt x="97" y="5"/>
                  </a:lnTo>
                  <a:lnTo>
                    <a:pt x="145" y="26"/>
                  </a:lnTo>
                  <a:lnTo>
                    <a:pt x="161" y="36"/>
                  </a:lnTo>
                  <a:lnTo>
                    <a:pt x="174" y="49"/>
                  </a:lnTo>
                  <a:lnTo>
                    <a:pt x="182" y="65"/>
                  </a:lnTo>
                  <a:lnTo>
                    <a:pt x="188" y="82"/>
                  </a:lnTo>
                  <a:lnTo>
                    <a:pt x="186" y="100"/>
                  </a:lnTo>
                  <a:lnTo>
                    <a:pt x="182" y="118"/>
                  </a:lnTo>
                  <a:lnTo>
                    <a:pt x="174" y="132"/>
                  </a:lnTo>
                  <a:lnTo>
                    <a:pt x="162" y="144"/>
                  </a:lnTo>
                  <a:lnTo>
                    <a:pt x="148" y="153"/>
                  </a:lnTo>
                  <a:lnTo>
                    <a:pt x="133" y="158"/>
                  </a:lnTo>
                  <a:lnTo>
                    <a:pt x="118" y="160"/>
                  </a:lnTo>
                  <a:lnTo>
                    <a:pt x="104" y="158"/>
                  </a:lnTo>
                  <a:lnTo>
                    <a:pt x="90" y="154"/>
                  </a:lnTo>
                  <a:lnTo>
                    <a:pt x="42" y="132"/>
                  </a:lnTo>
                  <a:lnTo>
                    <a:pt x="25" y="123"/>
                  </a:lnTo>
                  <a:lnTo>
                    <a:pt x="14" y="110"/>
                  </a:lnTo>
                  <a:lnTo>
                    <a:pt x="5" y="94"/>
                  </a:lnTo>
                  <a:lnTo>
                    <a:pt x="0" y="77"/>
                  </a:lnTo>
                  <a:lnTo>
                    <a:pt x="1" y="59"/>
                  </a:lnTo>
                  <a:lnTo>
                    <a:pt x="5" y="41"/>
                  </a:lnTo>
                  <a:lnTo>
                    <a:pt x="15" y="26"/>
                  </a:lnTo>
                  <a:lnTo>
                    <a:pt x="28" y="13"/>
                  </a:lnTo>
                  <a:lnTo>
                    <a:pt x="44" y="4"/>
                  </a:lnTo>
                  <a:lnTo>
                    <a:pt x="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5" name="Group 1282"/>
          <p:cNvGrpSpPr/>
          <p:nvPr/>
        </p:nvGrpSpPr>
        <p:grpSpPr>
          <a:xfrm>
            <a:off x="5707422" y="3648321"/>
            <a:ext cx="555626" cy="490537"/>
            <a:chOff x="2570163" y="5037138"/>
            <a:chExt cx="555626" cy="490537"/>
          </a:xfrm>
          <a:solidFill>
            <a:srgbClr val="000000"/>
          </a:solidFill>
        </p:grpSpPr>
        <p:sp>
          <p:nvSpPr>
            <p:cNvPr id="236" name="Freeform 596"/>
            <p:cNvSpPr>
              <a:spLocks noEditPoints="1"/>
            </p:cNvSpPr>
            <p:nvPr/>
          </p:nvSpPr>
          <p:spPr bwMode="auto">
            <a:xfrm>
              <a:off x="2597151" y="5037138"/>
              <a:ext cx="450850" cy="239712"/>
            </a:xfrm>
            <a:custGeom>
              <a:avLst/>
              <a:gdLst>
                <a:gd name="T0" fmla="*/ 1754 w 2844"/>
                <a:gd name="T1" fmla="*/ 1014 h 1503"/>
                <a:gd name="T2" fmla="*/ 1744 w 2844"/>
                <a:gd name="T3" fmla="*/ 1049 h 1503"/>
                <a:gd name="T4" fmla="*/ 1720 w 2844"/>
                <a:gd name="T5" fmla="*/ 1075 h 1503"/>
                <a:gd name="T6" fmla="*/ 1685 w 2844"/>
                <a:gd name="T7" fmla="*/ 1084 h 1503"/>
                <a:gd name="T8" fmla="*/ 1635 w 2844"/>
                <a:gd name="T9" fmla="*/ 1134 h 1503"/>
                <a:gd name="T10" fmla="*/ 1791 w 2844"/>
                <a:gd name="T11" fmla="*/ 1136 h 1503"/>
                <a:gd name="T12" fmla="*/ 1822 w 2844"/>
                <a:gd name="T13" fmla="*/ 1154 h 1503"/>
                <a:gd name="T14" fmla="*/ 1933 w 2844"/>
                <a:gd name="T15" fmla="*/ 1204 h 1503"/>
                <a:gd name="T16" fmla="*/ 1943 w 2844"/>
                <a:gd name="T17" fmla="*/ 1168 h 1503"/>
                <a:gd name="T18" fmla="*/ 1967 w 2844"/>
                <a:gd name="T19" fmla="*/ 1144 h 1503"/>
                <a:gd name="T20" fmla="*/ 2003 w 2844"/>
                <a:gd name="T21" fmla="*/ 1134 h 1503"/>
                <a:gd name="T22" fmla="*/ 2705 w 2844"/>
                <a:gd name="T23" fmla="*/ 567 h 1503"/>
                <a:gd name="T24" fmla="*/ 140 w 2844"/>
                <a:gd name="T25" fmla="*/ 140 h 1503"/>
                <a:gd name="T26" fmla="*/ 1100 w 2844"/>
                <a:gd name="T27" fmla="*/ 944 h 1503"/>
                <a:gd name="T28" fmla="*/ 1135 w 2844"/>
                <a:gd name="T29" fmla="*/ 954 h 1503"/>
                <a:gd name="T30" fmla="*/ 1161 w 2844"/>
                <a:gd name="T31" fmla="*/ 979 h 1503"/>
                <a:gd name="T32" fmla="*/ 1170 w 2844"/>
                <a:gd name="T33" fmla="*/ 1014 h 1503"/>
                <a:gd name="T34" fmla="*/ 1359 w 2844"/>
                <a:gd name="T35" fmla="*/ 965 h 1503"/>
                <a:gd name="T36" fmla="*/ 1390 w 2844"/>
                <a:gd name="T37" fmla="*/ 947 h 1503"/>
                <a:gd name="T38" fmla="*/ 1408 w 2844"/>
                <a:gd name="T39" fmla="*/ 944 h 1503"/>
                <a:gd name="T40" fmla="*/ 1615 w 2844"/>
                <a:gd name="T41" fmla="*/ 140 h 1503"/>
                <a:gd name="T42" fmla="*/ 70 w 2844"/>
                <a:gd name="T43" fmla="*/ 0 h 1503"/>
                <a:gd name="T44" fmla="*/ 1703 w 2844"/>
                <a:gd name="T45" fmla="*/ 3 h 1503"/>
                <a:gd name="T46" fmla="*/ 1734 w 2844"/>
                <a:gd name="T47" fmla="*/ 21 h 1503"/>
                <a:gd name="T48" fmla="*/ 1752 w 2844"/>
                <a:gd name="T49" fmla="*/ 52 h 1503"/>
                <a:gd name="T50" fmla="*/ 1754 w 2844"/>
                <a:gd name="T51" fmla="*/ 428 h 1503"/>
                <a:gd name="T52" fmla="*/ 2793 w 2844"/>
                <a:gd name="T53" fmla="*/ 430 h 1503"/>
                <a:gd name="T54" fmla="*/ 2824 w 2844"/>
                <a:gd name="T55" fmla="*/ 448 h 1503"/>
                <a:gd name="T56" fmla="*/ 2842 w 2844"/>
                <a:gd name="T57" fmla="*/ 479 h 1503"/>
                <a:gd name="T58" fmla="*/ 2844 w 2844"/>
                <a:gd name="T59" fmla="*/ 1204 h 1503"/>
                <a:gd name="T60" fmla="*/ 2835 w 2844"/>
                <a:gd name="T61" fmla="*/ 1239 h 1503"/>
                <a:gd name="T62" fmla="*/ 2810 w 2844"/>
                <a:gd name="T63" fmla="*/ 1263 h 1503"/>
                <a:gd name="T64" fmla="*/ 2774 w 2844"/>
                <a:gd name="T65" fmla="*/ 1273 h 1503"/>
                <a:gd name="T66" fmla="*/ 2072 w 2844"/>
                <a:gd name="T67" fmla="*/ 1434 h 1503"/>
                <a:gd name="T68" fmla="*/ 2065 w 2844"/>
                <a:gd name="T69" fmla="*/ 1466 h 1503"/>
                <a:gd name="T70" fmla="*/ 2043 w 2844"/>
                <a:gd name="T71" fmla="*/ 1490 h 1503"/>
                <a:gd name="T72" fmla="*/ 2016 w 2844"/>
                <a:gd name="T73" fmla="*/ 1502 h 1503"/>
                <a:gd name="T74" fmla="*/ 1985 w 2844"/>
                <a:gd name="T75" fmla="*/ 1501 h 1503"/>
                <a:gd name="T76" fmla="*/ 1953 w 2844"/>
                <a:gd name="T77" fmla="*/ 1483 h 1503"/>
                <a:gd name="T78" fmla="*/ 1566 w 2844"/>
                <a:gd name="T79" fmla="*/ 1273 h 1503"/>
                <a:gd name="T80" fmla="*/ 1530 w 2844"/>
                <a:gd name="T81" fmla="*/ 1263 h 1503"/>
                <a:gd name="T82" fmla="*/ 1506 w 2844"/>
                <a:gd name="T83" fmla="*/ 1239 h 1503"/>
                <a:gd name="T84" fmla="*/ 1496 w 2844"/>
                <a:gd name="T85" fmla="*/ 1204 h 1503"/>
                <a:gd name="T86" fmla="*/ 1437 w 2844"/>
                <a:gd name="T87" fmla="*/ 1084 h 1503"/>
                <a:gd name="T88" fmla="*/ 1135 w 2844"/>
                <a:gd name="T89" fmla="*/ 1382 h 1503"/>
                <a:gd name="T90" fmla="*/ 1100 w 2844"/>
                <a:gd name="T91" fmla="*/ 1392 h 1503"/>
                <a:gd name="T92" fmla="*/ 1074 w 2844"/>
                <a:gd name="T93" fmla="*/ 1387 h 1503"/>
                <a:gd name="T94" fmla="*/ 1047 w 2844"/>
                <a:gd name="T95" fmla="*/ 1367 h 1503"/>
                <a:gd name="T96" fmla="*/ 1033 w 2844"/>
                <a:gd name="T97" fmla="*/ 1339 h 1503"/>
                <a:gd name="T98" fmla="*/ 1030 w 2844"/>
                <a:gd name="T99" fmla="*/ 1084 h 1503"/>
                <a:gd name="T100" fmla="*/ 50 w 2844"/>
                <a:gd name="T101" fmla="*/ 1082 h 1503"/>
                <a:gd name="T102" fmla="*/ 20 w 2844"/>
                <a:gd name="T103" fmla="*/ 1064 h 1503"/>
                <a:gd name="T104" fmla="*/ 2 w 2844"/>
                <a:gd name="T105" fmla="*/ 1033 h 1503"/>
                <a:gd name="T106" fmla="*/ 0 w 2844"/>
                <a:gd name="T107" fmla="*/ 70 h 1503"/>
                <a:gd name="T108" fmla="*/ 9 w 2844"/>
                <a:gd name="T109" fmla="*/ 35 h 1503"/>
                <a:gd name="T110" fmla="*/ 35 w 2844"/>
                <a:gd name="T111" fmla="*/ 10 h 1503"/>
                <a:gd name="T112" fmla="*/ 70 w 2844"/>
                <a:gd name="T113" fmla="*/ 0 h 1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844" h="1503">
                  <a:moveTo>
                    <a:pt x="1754" y="567"/>
                  </a:moveTo>
                  <a:lnTo>
                    <a:pt x="1754" y="1014"/>
                  </a:lnTo>
                  <a:lnTo>
                    <a:pt x="1752" y="1033"/>
                  </a:lnTo>
                  <a:lnTo>
                    <a:pt x="1744" y="1049"/>
                  </a:lnTo>
                  <a:lnTo>
                    <a:pt x="1734" y="1064"/>
                  </a:lnTo>
                  <a:lnTo>
                    <a:pt x="1720" y="1075"/>
                  </a:lnTo>
                  <a:lnTo>
                    <a:pt x="1703" y="1082"/>
                  </a:lnTo>
                  <a:lnTo>
                    <a:pt x="1685" y="1084"/>
                  </a:lnTo>
                  <a:lnTo>
                    <a:pt x="1635" y="1084"/>
                  </a:lnTo>
                  <a:lnTo>
                    <a:pt x="1635" y="1134"/>
                  </a:lnTo>
                  <a:lnTo>
                    <a:pt x="1772" y="1134"/>
                  </a:lnTo>
                  <a:lnTo>
                    <a:pt x="1791" y="1136"/>
                  </a:lnTo>
                  <a:lnTo>
                    <a:pt x="1807" y="1144"/>
                  </a:lnTo>
                  <a:lnTo>
                    <a:pt x="1822" y="1154"/>
                  </a:lnTo>
                  <a:lnTo>
                    <a:pt x="1933" y="1266"/>
                  </a:lnTo>
                  <a:lnTo>
                    <a:pt x="1933" y="1204"/>
                  </a:lnTo>
                  <a:lnTo>
                    <a:pt x="1935" y="1185"/>
                  </a:lnTo>
                  <a:lnTo>
                    <a:pt x="1943" y="1168"/>
                  </a:lnTo>
                  <a:lnTo>
                    <a:pt x="1953" y="1154"/>
                  </a:lnTo>
                  <a:lnTo>
                    <a:pt x="1967" y="1144"/>
                  </a:lnTo>
                  <a:lnTo>
                    <a:pt x="1984" y="1136"/>
                  </a:lnTo>
                  <a:lnTo>
                    <a:pt x="2003" y="1134"/>
                  </a:lnTo>
                  <a:lnTo>
                    <a:pt x="2705" y="1134"/>
                  </a:lnTo>
                  <a:lnTo>
                    <a:pt x="2705" y="567"/>
                  </a:lnTo>
                  <a:lnTo>
                    <a:pt x="1754" y="567"/>
                  </a:lnTo>
                  <a:close/>
                  <a:moveTo>
                    <a:pt x="140" y="140"/>
                  </a:moveTo>
                  <a:lnTo>
                    <a:pt x="140" y="944"/>
                  </a:lnTo>
                  <a:lnTo>
                    <a:pt x="1100" y="944"/>
                  </a:lnTo>
                  <a:lnTo>
                    <a:pt x="1120" y="947"/>
                  </a:lnTo>
                  <a:lnTo>
                    <a:pt x="1135" y="954"/>
                  </a:lnTo>
                  <a:lnTo>
                    <a:pt x="1150" y="965"/>
                  </a:lnTo>
                  <a:lnTo>
                    <a:pt x="1161" y="979"/>
                  </a:lnTo>
                  <a:lnTo>
                    <a:pt x="1168" y="996"/>
                  </a:lnTo>
                  <a:lnTo>
                    <a:pt x="1170" y="1014"/>
                  </a:lnTo>
                  <a:lnTo>
                    <a:pt x="1170" y="1153"/>
                  </a:lnTo>
                  <a:lnTo>
                    <a:pt x="1359" y="965"/>
                  </a:lnTo>
                  <a:lnTo>
                    <a:pt x="1373" y="954"/>
                  </a:lnTo>
                  <a:lnTo>
                    <a:pt x="1390" y="947"/>
                  </a:lnTo>
                  <a:lnTo>
                    <a:pt x="1408" y="944"/>
                  </a:lnTo>
                  <a:lnTo>
                    <a:pt x="1408" y="944"/>
                  </a:lnTo>
                  <a:lnTo>
                    <a:pt x="1615" y="944"/>
                  </a:lnTo>
                  <a:lnTo>
                    <a:pt x="1615" y="140"/>
                  </a:lnTo>
                  <a:lnTo>
                    <a:pt x="140" y="140"/>
                  </a:lnTo>
                  <a:close/>
                  <a:moveTo>
                    <a:pt x="70" y="0"/>
                  </a:moveTo>
                  <a:lnTo>
                    <a:pt x="1685" y="0"/>
                  </a:lnTo>
                  <a:lnTo>
                    <a:pt x="1703" y="3"/>
                  </a:lnTo>
                  <a:lnTo>
                    <a:pt x="1720" y="10"/>
                  </a:lnTo>
                  <a:lnTo>
                    <a:pt x="1734" y="21"/>
                  </a:lnTo>
                  <a:lnTo>
                    <a:pt x="1744" y="35"/>
                  </a:lnTo>
                  <a:lnTo>
                    <a:pt x="1752" y="52"/>
                  </a:lnTo>
                  <a:lnTo>
                    <a:pt x="1754" y="70"/>
                  </a:lnTo>
                  <a:lnTo>
                    <a:pt x="1754" y="428"/>
                  </a:lnTo>
                  <a:lnTo>
                    <a:pt x="2774" y="428"/>
                  </a:lnTo>
                  <a:lnTo>
                    <a:pt x="2793" y="430"/>
                  </a:lnTo>
                  <a:lnTo>
                    <a:pt x="2810" y="437"/>
                  </a:lnTo>
                  <a:lnTo>
                    <a:pt x="2824" y="448"/>
                  </a:lnTo>
                  <a:lnTo>
                    <a:pt x="2835" y="462"/>
                  </a:lnTo>
                  <a:lnTo>
                    <a:pt x="2842" y="479"/>
                  </a:lnTo>
                  <a:lnTo>
                    <a:pt x="2844" y="497"/>
                  </a:lnTo>
                  <a:lnTo>
                    <a:pt x="2844" y="1204"/>
                  </a:lnTo>
                  <a:lnTo>
                    <a:pt x="2842" y="1222"/>
                  </a:lnTo>
                  <a:lnTo>
                    <a:pt x="2835" y="1239"/>
                  </a:lnTo>
                  <a:lnTo>
                    <a:pt x="2824" y="1253"/>
                  </a:lnTo>
                  <a:lnTo>
                    <a:pt x="2810" y="1263"/>
                  </a:lnTo>
                  <a:lnTo>
                    <a:pt x="2793" y="1271"/>
                  </a:lnTo>
                  <a:lnTo>
                    <a:pt x="2774" y="1273"/>
                  </a:lnTo>
                  <a:lnTo>
                    <a:pt x="2072" y="1273"/>
                  </a:lnTo>
                  <a:lnTo>
                    <a:pt x="2072" y="1434"/>
                  </a:lnTo>
                  <a:lnTo>
                    <a:pt x="2070" y="1450"/>
                  </a:lnTo>
                  <a:lnTo>
                    <a:pt x="2065" y="1466"/>
                  </a:lnTo>
                  <a:lnTo>
                    <a:pt x="2056" y="1479"/>
                  </a:lnTo>
                  <a:lnTo>
                    <a:pt x="2043" y="1490"/>
                  </a:lnTo>
                  <a:lnTo>
                    <a:pt x="2030" y="1498"/>
                  </a:lnTo>
                  <a:lnTo>
                    <a:pt x="2016" y="1502"/>
                  </a:lnTo>
                  <a:lnTo>
                    <a:pt x="2003" y="1503"/>
                  </a:lnTo>
                  <a:lnTo>
                    <a:pt x="1985" y="1501"/>
                  </a:lnTo>
                  <a:lnTo>
                    <a:pt x="1968" y="1495"/>
                  </a:lnTo>
                  <a:lnTo>
                    <a:pt x="1953" y="1483"/>
                  </a:lnTo>
                  <a:lnTo>
                    <a:pt x="1743" y="1273"/>
                  </a:lnTo>
                  <a:lnTo>
                    <a:pt x="1566" y="1273"/>
                  </a:lnTo>
                  <a:lnTo>
                    <a:pt x="1547" y="1271"/>
                  </a:lnTo>
                  <a:lnTo>
                    <a:pt x="1530" y="1263"/>
                  </a:lnTo>
                  <a:lnTo>
                    <a:pt x="1516" y="1253"/>
                  </a:lnTo>
                  <a:lnTo>
                    <a:pt x="1506" y="1239"/>
                  </a:lnTo>
                  <a:lnTo>
                    <a:pt x="1498" y="1222"/>
                  </a:lnTo>
                  <a:lnTo>
                    <a:pt x="1496" y="1204"/>
                  </a:lnTo>
                  <a:lnTo>
                    <a:pt x="1496" y="1084"/>
                  </a:lnTo>
                  <a:lnTo>
                    <a:pt x="1437" y="1084"/>
                  </a:lnTo>
                  <a:lnTo>
                    <a:pt x="1150" y="1372"/>
                  </a:lnTo>
                  <a:lnTo>
                    <a:pt x="1135" y="1382"/>
                  </a:lnTo>
                  <a:lnTo>
                    <a:pt x="1118" y="1390"/>
                  </a:lnTo>
                  <a:lnTo>
                    <a:pt x="1100" y="1392"/>
                  </a:lnTo>
                  <a:lnTo>
                    <a:pt x="1087" y="1391"/>
                  </a:lnTo>
                  <a:lnTo>
                    <a:pt x="1074" y="1387"/>
                  </a:lnTo>
                  <a:lnTo>
                    <a:pt x="1059" y="1378"/>
                  </a:lnTo>
                  <a:lnTo>
                    <a:pt x="1047" y="1367"/>
                  </a:lnTo>
                  <a:lnTo>
                    <a:pt x="1039" y="1354"/>
                  </a:lnTo>
                  <a:lnTo>
                    <a:pt x="1033" y="1339"/>
                  </a:lnTo>
                  <a:lnTo>
                    <a:pt x="1030" y="1322"/>
                  </a:lnTo>
                  <a:lnTo>
                    <a:pt x="1030" y="1084"/>
                  </a:lnTo>
                  <a:lnTo>
                    <a:pt x="70" y="1084"/>
                  </a:lnTo>
                  <a:lnTo>
                    <a:pt x="50" y="1082"/>
                  </a:lnTo>
                  <a:lnTo>
                    <a:pt x="35" y="1075"/>
                  </a:lnTo>
                  <a:lnTo>
                    <a:pt x="20" y="1064"/>
                  </a:lnTo>
                  <a:lnTo>
                    <a:pt x="9" y="1049"/>
                  </a:lnTo>
                  <a:lnTo>
                    <a:pt x="2" y="1033"/>
                  </a:lnTo>
                  <a:lnTo>
                    <a:pt x="0" y="1014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0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597"/>
            <p:cNvSpPr>
              <a:spLocks/>
            </p:cNvSpPr>
            <p:nvPr/>
          </p:nvSpPr>
          <p:spPr bwMode="auto">
            <a:xfrm>
              <a:off x="2892426" y="5145088"/>
              <a:ext cx="115888" cy="20637"/>
            </a:xfrm>
            <a:custGeom>
              <a:avLst/>
              <a:gdLst>
                <a:gd name="T0" fmla="*/ 70 w 728"/>
                <a:gd name="T1" fmla="*/ 0 h 139"/>
                <a:gd name="T2" fmla="*/ 658 w 728"/>
                <a:gd name="T3" fmla="*/ 0 h 139"/>
                <a:gd name="T4" fmla="*/ 676 w 728"/>
                <a:gd name="T5" fmla="*/ 2 h 139"/>
                <a:gd name="T6" fmla="*/ 693 w 728"/>
                <a:gd name="T7" fmla="*/ 8 h 139"/>
                <a:gd name="T8" fmla="*/ 707 w 728"/>
                <a:gd name="T9" fmla="*/ 20 h 139"/>
                <a:gd name="T10" fmla="*/ 718 w 728"/>
                <a:gd name="T11" fmla="*/ 34 h 139"/>
                <a:gd name="T12" fmla="*/ 725 w 728"/>
                <a:gd name="T13" fmla="*/ 51 h 139"/>
                <a:gd name="T14" fmla="*/ 728 w 728"/>
                <a:gd name="T15" fmla="*/ 69 h 139"/>
                <a:gd name="T16" fmla="*/ 725 w 728"/>
                <a:gd name="T17" fmla="*/ 88 h 139"/>
                <a:gd name="T18" fmla="*/ 718 w 728"/>
                <a:gd name="T19" fmla="*/ 104 h 139"/>
                <a:gd name="T20" fmla="*/ 707 w 728"/>
                <a:gd name="T21" fmla="*/ 119 h 139"/>
                <a:gd name="T22" fmla="*/ 693 w 728"/>
                <a:gd name="T23" fmla="*/ 129 h 139"/>
                <a:gd name="T24" fmla="*/ 676 w 728"/>
                <a:gd name="T25" fmla="*/ 137 h 139"/>
                <a:gd name="T26" fmla="*/ 658 w 728"/>
                <a:gd name="T27" fmla="*/ 139 h 139"/>
                <a:gd name="T28" fmla="*/ 70 w 728"/>
                <a:gd name="T29" fmla="*/ 139 h 139"/>
                <a:gd name="T30" fmla="*/ 51 w 728"/>
                <a:gd name="T31" fmla="*/ 137 h 139"/>
                <a:gd name="T32" fmla="*/ 35 w 728"/>
                <a:gd name="T33" fmla="*/ 129 h 139"/>
                <a:gd name="T34" fmla="*/ 20 w 728"/>
                <a:gd name="T35" fmla="*/ 119 h 139"/>
                <a:gd name="T36" fmla="*/ 10 w 728"/>
                <a:gd name="T37" fmla="*/ 104 h 139"/>
                <a:gd name="T38" fmla="*/ 3 w 728"/>
                <a:gd name="T39" fmla="*/ 88 h 139"/>
                <a:gd name="T40" fmla="*/ 0 w 728"/>
                <a:gd name="T41" fmla="*/ 69 h 139"/>
                <a:gd name="T42" fmla="*/ 3 w 728"/>
                <a:gd name="T43" fmla="*/ 51 h 139"/>
                <a:gd name="T44" fmla="*/ 10 w 728"/>
                <a:gd name="T45" fmla="*/ 34 h 139"/>
                <a:gd name="T46" fmla="*/ 20 w 728"/>
                <a:gd name="T47" fmla="*/ 20 h 139"/>
                <a:gd name="T48" fmla="*/ 35 w 728"/>
                <a:gd name="T49" fmla="*/ 8 h 139"/>
                <a:gd name="T50" fmla="*/ 51 w 728"/>
                <a:gd name="T51" fmla="*/ 2 h 139"/>
                <a:gd name="T52" fmla="*/ 70 w 72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8" h="139">
                  <a:moveTo>
                    <a:pt x="70" y="0"/>
                  </a:moveTo>
                  <a:lnTo>
                    <a:pt x="658" y="0"/>
                  </a:lnTo>
                  <a:lnTo>
                    <a:pt x="676" y="2"/>
                  </a:lnTo>
                  <a:lnTo>
                    <a:pt x="693" y="8"/>
                  </a:lnTo>
                  <a:lnTo>
                    <a:pt x="707" y="20"/>
                  </a:lnTo>
                  <a:lnTo>
                    <a:pt x="718" y="34"/>
                  </a:lnTo>
                  <a:lnTo>
                    <a:pt x="725" y="51"/>
                  </a:lnTo>
                  <a:lnTo>
                    <a:pt x="728" y="69"/>
                  </a:lnTo>
                  <a:lnTo>
                    <a:pt x="725" y="88"/>
                  </a:lnTo>
                  <a:lnTo>
                    <a:pt x="718" y="104"/>
                  </a:lnTo>
                  <a:lnTo>
                    <a:pt x="707" y="119"/>
                  </a:lnTo>
                  <a:lnTo>
                    <a:pt x="693" y="129"/>
                  </a:lnTo>
                  <a:lnTo>
                    <a:pt x="676" y="137"/>
                  </a:lnTo>
                  <a:lnTo>
                    <a:pt x="658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0" y="119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5" y="8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598"/>
            <p:cNvSpPr>
              <a:spLocks/>
            </p:cNvSpPr>
            <p:nvPr/>
          </p:nvSpPr>
          <p:spPr bwMode="auto">
            <a:xfrm>
              <a:off x="2892426" y="5176838"/>
              <a:ext cx="115888" cy="22225"/>
            </a:xfrm>
            <a:custGeom>
              <a:avLst/>
              <a:gdLst>
                <a:gd name="T0" fmla="*/ 70 w 728"/>
                <a:gd name="T1" fmla="*/ 0 h 139"/>
                <a:gd name="T2" fmla="*/ 658 w 728"/>
                <a:gd name="T3" fmla="*/ 0 h 139"/>
                <a:gd name="T4" fmla="*/ 676 w 728"/>
                <a:gd name="T5" fmla="*/ 2 h 139"/>
                <a:gd name="T6" fmla="*/ 693 w 728"/>
                <a:gd name="T7" fmla="*/ 9 h 139"/>
                <a:gd name="T8" fmla="*/ 707 w 728"/>
                <a:gd name="T9" fmla="*/ 20 h 139"/>
                <a:gd name="T10" fmla="*/ 718 w 728"/>
                <a:gd name="T11" fmla="*/ 34 h 139"/>
                <a:gd name="T12" fmla="*/ 725 w 728"/>
                <a:gd name="T13" fmla="*/ 51 h 139"/>
                <a:gd name="T14" fmla="*/ 728 w 728"/>
                <a:gd name="T15" fmla="*/ 70 h 139"/>
                <a:gd name="T16" fmla="*/ 725 w 728"/>
                <a:gd name="T17" fmla="*/ 88 h 139"/>
                <a:gd name="T18" fmla="*/ 718 w 728"/>
                <a:gd name="T19" fmla="*/ 105 h 139"/>
                <a:gd name="T20" fmla="*/ 707 w 728"/>
                <a:gd name="T21" fmla="*/ 118 h 139"/>
                <a:gd name="T22" fmla="*/ 693 w 728"/>
                <a:gd name="T23" fmla="*/ 129 h 139"/>
                <a:gd name="T24" fmla="*/ 676 w 728"/>
                <a:gd name="T25" fmla="*/ 137 h 139"/>
                <a:gd name="T26" fmla="*/ 658 w 728"/>
                <a:gd name="T27" fmla="*/ 139 h 139"/>
                <a:gd name="T28" fmla="*/ 70 w 728"/>
                <a:gd name="T29" fmla="*/ 139 h 139"/>
                <a:gd name="T30" fmla="*/ 51 w 728"/>
                <a:gd name="T31" fmla="*/ 137 h 139"/>
                <a:gd name="T32" fmla="*/ 35 w 728"/>
                <a:gd name="T33" fmla="*/ 129 h 139"/>
                <a:gd name="T34" fmla="*/ 20 w 728"/>
                <a:gd name="T35" fmla="*/ 118 h 139"/>
                <a:gd name="T36" fmla="*/ 10 w 728"/>
                <a:gd name="T37" fmla="*/ 105 h 139"/>
                <a:gd name="T38" fmla="*/ 3 w 728"/>
                <a:gd name="T39" fmla="*/ 88 h 139"/>
                <a:gd name="T40" fmla="*/ 0 w 728"/>
                <a:gd name="T41" fmla="*/ 70 h 139"/>
                <a:gd name="T42" fmla="*/ 3 w 728"/>
                <a:gd name="T43" fmla="*/ 51 h 139"/>
                <a:gd name="T44" fmla="*/ 10 w 728"/>
                <a:gd name="T45" fmla="*/ 34 h 139"/>
                <a:gd name="T46" fmla="*/ 20 w 728"/>
                <a:gd name="T47" fmla="*/ 20 h 139"/>
                <a:gd name="T48" fmla="*/ 35 w 728"/>
                <a:gd name="T49" fmla="*/ 9 h 139"/>
                <a:gd name="T50" fmla="*/ 51 w 728"/>
                <a:gd name="T51" fmla="*/ 2 h 139"/>
                <a:gd name="T52" fmla="*/ 70 w 72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8" h="139">
                  <a:moveTo>
                    <a:pt x="70" y="0"/>
                  </a:moveTo>
                  <a:lnTo>
                    <a:pt x="658" y="0"/>
                  </a:lnTo>
                  <a:lnTo>
                    <a:pt x="676" y="2"/>
                  </a:lnTo>
                  <a:lnTo>
                    <a:pt x="693" y="9"/>
                  </a:lnTo>
                  <a:lnTo>
                    <a:pt x="707" y="20"/>
                  </a:lnTo>
                  <a:lnTo>
                    <a:pt x="718" y="34"/>
                  </a:lnTo>
                  <a:lnTo>
                    <a:pt x="725" y="51"/>
                  </a:lnTo>
                  <a:lnTo>
                    <a:pt x="728" y="70"/>
                  </a:lnTo>
                  <a:lnTo>
                    <a:pt x="725" y="88"/>
                  </a:lnTo>
                  <a:lnTo>
                    <a:pt x="718" y="105"/>
                  </a:lnTo>
                  <a:lnTo>
                    <a:pt x="707" y="118"/>
                  </a:lnTo>
                  <a:lnTo>
                    <a:pt x="693" y="129"/>
                  </a:lnTo>
                  <a:lnTo>
                    <a:pt x="676" y="137"/>
                  </a:lnTo>
                  <a:lnTo>
                    <a:pt x="658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599"/>
            <p:cNvSpPr>
              <a:spLocks noEditPoints="1"/>
            </p:cNvSpPr>
            <p:nvPr/>
          </p:nvSpPr>
          <p:spPr bwMode="auto">
            <a:xfrm>
              <a:off x="2641601" y="5257800"/>
              <a:ext cx="111125" cy="157162"/>
            </a:xfrm>
            <a:custGeom>
              <a:avLst/>
              <a:gdLst>
                <a:gd name="T0" fmla="*/ 400 w 702"/>
                <a:gd name="T1" fmla="*/ 370 h 988"/>
                <a:gd name="T2" fmla="*/ 348 w 702"/>
                <a:gd name="T3" fmla="*/ 401 h 988"/>
                <a:gd name="T4" fmla="*/ 281 w 702"/>
                <a:gd name="T5" fmla="*/ 429 h 988"/>
                <a:gd name="T6" fmla="*/ 199 w 702"/>
                <a:gd name="T7" fmla="*/ 452 h 988"/>
                <a:gd name="T8" fmla="*/ 165 w 702"/>
                <a:gd name="T9" fmla="*/ 674 h 988"/>
                <a:gd name="T10" fmla="*/ 180 w 702"/>
                <a:gd name="T11" fmla="*/ 736 h 988"/>
                <a:gd name="T12" fmla="*/ 213 w 702"/>
                <a:gd name="T13" fmla="*/ 787 h 988"/>
                <a:gd name="T14" fmla="*/ 262 w 702"/>
                <a:gd name="T15" fmla="*/ 826 h 988"/>
                <a:gd name="T16" fmla="*/ 320 w 702"/>
                <a:gd name="T17" fmla="*/ 846 h 988"/>
                <a:gd name="T18" fmla="*/ 382 w 702"/>
                <a:gd name="T19" fmla="*/ 846 h 988"/>
                <a:gd name="T20" fmla="*/ 441 w 702"/>
                <a:gd name="T21" fmla="*/ 826 h 988"/>
                <a:gd name="T22" fmla="*/ 490 w 702"/>
                <a:gd name="T23" fmla="*/ 787 h 988"/>
                <a:gd name="T24" fmla="*/ 523 w 702"/>
                <a:gd name="T25" fmla="*/ 736 h 988"/>
                <a:gd name="T26" fmla="*/ 536 w 702"/>
                <a:gd name="T27" fmla="*/ 674 h 988"/>
                <a:gd name="T28" fmla="*/ 514 w 702"/>
                <a:gd name="T29" fmla="*/ 399 h 988"/>
                <a:gd name="T30" fmla="*/ 456 w 702"/>
                <a:gd name="T31" fmla="*/ 375 h 988"/>
                <a:gd name="T32" fmla="*/ 421 w 702"/>
                <a:gd name="T33" fmla="*/ 354 h 988"/>
                <a:gd name="T34" fmla="*/ 506 w 702"/>
                <a:gd name="T35" fmla="*/ 243 h 988"/>
                <a:gd name="T36" fmla="*/ 514 w 702"/>
                <a:gd name="T37" fmla="*/ 248 h 988"/>
                <a:gd name="T38" fmla="*/ 526 w 702"/>
                <a:gd name="T39" fmla="*/ 254 h 988"/>
                <a:gd name="T40" fmla="*/ 547 w 702"/>
                <a:gd name="T41" fmla="*/ 262 h 988"/>
                <a:gd name="T42" fmla="*/ 562 w 702"/>
                <a:gd name="T43" fmla="*/ 243 h 988"/>
                <a:gd name="T44" fmla="*/ 545 w 702"/>
                <a:gd name="T45" fmla="*/ 198 h 988"/>
                <a:gd name="T46" fmla="*/ 530 w 702"/>
                <a:gd name="T47" fmla="*/ 178 h 988"/>
                <a:gd name="T48" fmla="*/ 237 w 702"/>
                <a:gd name="T49" fmla="*/ 142 h 988"/>
                <a:gd name="T50" fmla="*/ 192 w 702"/>
                <a:gd name="T51" fmla="*/ 162 h 988"/>
                <a:gd name="T52" fmla="*/ 157 w 702"/>
                <a:gd name="T53" fmla="*/ 199 h 988"/>
                <a:gd name="T54" fmla="*/ 140 w 702"/>
                <a:gd name="T55" fmla="*/ 246 h 988"/>
                <a:gd name="T56" fmla="*/ 143 w 702"/>
                <a:gd name="T57" fmla="*/ 320 h 988"/>
                <a:gd name="T58" fmla="*/ 220 w 702"/>
                <a:gd name="T59" fmla="*/ 302 h 988"/>
                <a:gd name="T60" fmla="*/ 279 w 702"/>
                <a:gd name="T61" fmla="*/ 279 h 988"/>
                <a:gd name="T62" fmla="*/ 321 w 702"/>
                <a:gd name="T63" fmla="*/ 253 h 988"/>
                <a:gd name="T64" fmla="*/ 350 w 702"/>
                <a:gd name="T65" fmla="*/ 231 h 988"/>
                <a:gd name="T66" fmla="*/ 366 w 702"/>
                <a:gd name="T67" fmla="*/ 214 h 988"/>
                <a:gd name="T68" fmla="*/ 395 w 702"/>
                <a:gd name="T69" fmla="*/ 140 h 988"/>
                <a:gd name="T70" fmla="*/ 263 w 702"/>
                <a:gd name="T71" fmla="*/ 0 h 988"/>
                <a:gd name="T72" fmla="*/ 476 w 702"/>
                <a:gd name="T73" fmla="*/ 3 h 988"/>
                <a:gd name="T74" fmla="*/ 545 w 702"/>
                <a:gd name="T75" fmla="*/ 22 h 988"/>
                <a:gd name="T76" fmla="*/ 605 w 702"/>
                <a:gd name="T77" fmla="*/ 59 h 988"/>
                <a:gd name="T78" fmla="*/ 654 w 702"/>
                <a:gd name="T79" fmla="*/ 111 h 988"/>
                <a:gd name="T80" fmla="*/ 687 w 702"/>
                <a:gd name="T81" fmla="*/ 175 h 988"/>
                <a:gd name="T82" fmla="*/ 702 w 702"/>
                <a:gd name="T83" fmla="*/ 244 h 988"/>
                <a:gd name="T84" fmla="*/ 697 w 702"/>
                <a:gd name="T85" fmla="*/ 361 h 988"/>
                <a:gd name="T86" fmla="*/ 675 w 702"/>
                <a:gd name="T87" fmla="*/ 684 h 988"/>
                <a:gd name="T88" fmla="*/ 661 w 702"/>
                <a:gd name="T89" fmla="*/ 765 h 988"/>
                <a:gd name="T90" fmla="*/ 626 w 702"/>
                <a:gd name="T91" fmla="*/ 838 h 988"/>
                <a:gd name="T92" fmla="*/ 575 w 702"/>
                <a:gd name="T93" fmla="*/ 899 h 988"/>
                <a:gd name="T94" fmla="*/ 508 w 702"/>
                <a:gd name="T95" fmla="*/ 948 h 988"/>
                <a:gd name="T96" fmla="*/ 431 w 702"/>
                <a:gd name="T97" fmla="*/ 978 h 988"/>
                <a:gd name="T98" fmla="*/ 351 w 702"/>
                <a:gd name="T99" fmla="*/ 988 h 988"/>
                <a:gd name="T100" fmla="*/ 271 w 702"/>
                <a:gd name="T101" fmla="*/ 978 h 988"/>
                <a:gd name="T102" fmla="*/ 194 w 702"/>
                <a:gd name="T103" fmla="*/ 948 h 988"/>
                <a:gd name="T104" fmla="*/ 128 w 702"/>
                <a:gd name="T105" fmla="*/ 899 h 988"/>
                <a:gd name="T106" fmla="*/ 76 w 702"/>
                <a:gd name="T107" fmla="*/ 838 h 988"/>
                <a:gd name="T108" fmla="*/ 42 w 702"/>
                <a:gd name="T109" fmla="*/ 765 h 988"/>
                <a:gd name="T110" fmla="*/ 26 w 702"/>
                <a:gd name="T111" fmla="*/ 684 h 988"/>
                <a:gd name="T112" fmla="*/ 0 w 702"/>
                <a:gd name="T113" fmla="*/ 280 h 988"/>
                <a:gd name="T114" fmla="*/ 5 w 702"/>
                <a:gd name="T115" fmla="*/ 209 h 988"/>
                <a:gd name="T116" fmla="*/ 30 w 702"/>
                <a:gd name="T117" fmla="*/ 142 h 988"/>
                <a:gd name="T118" fmla="*/ 71 w 702"/>
                <a:gd name="T119" fmla="*/ 84 h 988"/>
                <a:gd name="T120" fmla="*/ 126 w 702"/>
                <a:gd name="T121" fmla="*/ 38 h 988"/>
                <a:gd name="T122" fmla="*/ 192 w 702"/>
                <a:gd name="T123" fmla="*/ 10 h 988"/>
                <a:gd name="T124" fmla="*/ 263 w 702"/>
                <a:gd name="T125" fmla="*/ 0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02" h="988">
                  <a:moveTo>
                    <a:pt x="421" y="354"/>
                  </a:moveTo>
                  <a:lnTo>
                    <a:pt x="400" y="370"/>
                  </a:lnTo>
                  <a:lnTo>
                    <a:pt x="375" y="386"/>
                  </a:lnTo>
                  <a:lnTo>
                    <a:pt x="348" y="401"/>
                  </a:lnTo>
                  <a:lnTo>
                    <a:pt x="317" y="416"/>
                  </a:lnTo>
                  <a:lnTo>
                    <a:pt x="281" y="429"/>
                  </a:lnTo>
                  <a:lnTo>
                    <a:pt x="243" y="441"/>
                  </a:lnTo>
                  <a:lnTo>
                    <a:pt x="199" y="452"/>
                  </a:lnTo>
                  <a:lnTo>
                    <a:pt x="151" y="459"/>
                  </a:lnTo>
                  <a:lnTo>
                    <a:pt x="165" y="674"/>
                  </a:lnTo>
                  <a:lnTo>
                    <a:pt x="171" y="706"/>
                  </a:lnTo>
                  <a:lnTo>
                    <a:pt x="180" y="736"/>
                  </a:lnTo>
                  <a:lnTo>
                    <a:pt x="194" y="763"/>
                  </a:lnTo>
                  <a:lnTo>
                    <a:pt x="213" y="787"/>
                  </a:lnTo>
                  <a:lnTo>
                    <a:pt x="235" y="808"/>
                  </a:lnTo>
                  <a:lnTo>
                    <a:pt x="262" y="826"/>
                  </a:lnTo>
                  <a:lnTo>
                    <a:pt x="290" y="839"/>
                  </a:lnTo>
                  <a:lnTo>
                    <a:pt x="320" y="846"/>
                  </a:lnTo>
                  <a:lnTo>
                    <a:pt x="351" y="848"/>
                  </a:lnTo>
                  <a:lnTo>
                    <a:pt x="382" y="846"/>
                  </a:lnTo>
                  <a:lnTo>
                    <a:pt x="412" y="839"/>
                  </a:lnTo>
                  <a:lnTo>
                    <a:pt x="441" y="826"/>
                  </a:lnTo>
                  <a:lnTo>
                    <a:pt x="468" y="808"/>
                  </a:lnTo>
                  <a:lnTo>
                    <a:pt x="490" y="787"/>
                  </a:lnTo>
                  <a:lnTo>
                    <a:pt x="508" y="763"/>
                  </a:lnTo>
                  <a:lnTo>
                    <a:pt x="523" y="736"/>
                  </a:lnTo>
                  <a:lnTo>
                    <a:pt x="532" y="706"/>
                  </a:lnTo>
                  <a:lnTo>
                    <a:pt x="536" y="674"/>
                  </a:lnTo>
                  <a:lnTo>
                    <a:pt x="555" y="410"/>
                  </a:lnTo>
                  <a:lnTo>
                    <a:pt x="514" y="399"/>
                  </a:lnTo>
                  <a:lnTo>
                    <a:pt x="481" y="387"/>
                  </a:lnTo>
                  <a:lnTo>
                    <a:pt x="456" y="375"/>
                  </a:lnTo>
                  <a:lnTo>
                    <a:pt x="438" y="365"/>
                  </a:lnTo>
                  <a:lnTo>
                    <a:pt x="421" y="354"/>
                  </a:lnTo>
                  <a:close/>
                  <a:moveTo>
                    <a:pt x="530" y="178"/>
                  </a:moveTo>
                  <a:lnTo>
                    <a:pt x="506" y="243"/>
                  </a:lnTo>
                  <a:lnTo>
                    <a:pt x="509" y="246"/>
                  </a:lnTo>
                  <a:lnTo>
                    <a:pt x="514" y="248"/>
                  </a:lnTo>
                  <a:lnTo>
                    <a:pt x="520" y="251"/>
                  </a:lnTo>
                  <a:lnTo>
                    <a:pt x="526" y="254"/>
                  </a:lnTo>
                  <a:lnTo>
                    <a:pt x="534" y="258"/>
                  </a:lnTo>
                  <a:lnTo>
                    <a:pt x="547" y="262"/>
                  </a:lnTo>
                  <a:lnTo>
                    <a:pt x="563" y="267"/>
                  </a:lnTo>
                  <a:lnTo>
                    <a:pt x="562" y="243"/>
                  </a:lnTo>
                  <a:lnTo>
                    <a:pt x="556" y="219"/>
                  </a:lnTo>
                  <a:lnTo>
                    <a:pt x="545" y="198"/>
                  </a:lnTo>
                  <a:lnTo>
                    <a:pt x="530" y="179"/>
                  </a:lnTo>
                  <a:lnTo>
                    <a:pt x="530" y="178"/>
                  </a:lnTo>
                  <a:close/>
                  <a:moveTo>
                    <a:pt x="263" y="140"/>
                  </a:moveTo>
                  <a:lnTo>
                    <a:pt x="237" y="142"/>
                  </a:lnTo>
                  <a:lnTo>
                    <a:pt x="213" y="149"/>
                  </a:lnTo>
                  <a:lnTo>
                    <a:pt x="192" y="162"/>
                  </a:lnTo>
                  <a:lnTo>
                    <a:pt x="173" y="179"/>
                  </a:lnTo>
                  <a:lnTo>
                    <a:pt x="157" y="199"/>
                  </a:lnTo>
                  <a:lnTo>
                    <a:pt x="146" y="222"/>
                  </a:lnTo>
                  <a:lnTo>
                    <a:pt x="140" y="246"/>
                  </a:lnTo>
                  <a:lnTo>
                    <a:pt x="140" y="271"/>
                  </a:lnTo>
                  <a:lnTo>
                    <a:pt x="143" y="320"/>
                  </a:lnTo>
                  <a:lnTo>
                    <a:pt x="183" y="312"/>
                  </a:lnTo>
                  <a:lnTo>
                    <a:pt x="220" y="302"/>
                  </a:lnTo>
                  <a:lnTo>
                    <a:pt x="251" y="290"/>
                  </a:lnTo>
                  <a:lnTo>
                    <a:pt x="279" y="279"/>
                  </a:lnTo>
                  <a:lnTo>
                    <a:pt x="302" y="266"/>
                  </a:lnTo>
                  <a:lnTo>
                    <a:pt x="321" y="253"/>
                  </a:lnTo>
                  <a:lnTo>
                    <a:pt x="337" y="242"/>
                  </a:lnTo>
                  <a:lnTo>
                    <a:pt x="350" y="231"/>
                  </a:lnTo>
                  <a:lnTo>
                    <a:pt x="359" y="222"/>
                  </a:lnTo>
                  <a:lnTo>
                    <a:pt x="366" y="214"/>
                  </a:lnTo>
                  <a:lnTo>
                    <a:pt x="369" y="209"/>
                  </a:lnTo>
                  <a:lnTo>
                    <a:pt x="395" y="140"/>
                  </a:lnTo>
                  <a:lnTo>
                    <a:pt x="263" y="140"/>
                  </a:lnTo>
                  <a:close/>
                  <a:moveTo>
                    <a:pt x="263" y="0"/>
                  </a:moveTo>
                  <a:lnTo>
                    <a:pt x="440" y="0"/>
                  </a:lnTo>
                  <a:lnTo>
                    <a:pt x="476" y="3"/>
                  </a:lnTo>
                  <a:lnTo>
                    <a:pt x="511" y="10"/>
                  </a:lnTo>
                  <a:lnTo>
                    <a:pt x="545" y="22"/>
                  </a:lnTo>
                  <a:lnTo>
                    <a:pt x="576" y="38"/>
                  </a:lnTo>
                  <a:lnTo>
                    <a:pt x="605" y="59"/>
                  </a:lnTo>
                  <a:lnTo>
                    <a:pt x="632" y="84"/>
                  </a:lnTo>
                  <a:lnTo>
                    <a:pt x="654" y="111"/>
                  </a:lnTo>
                  <a:lnTo>
                    <a:pt x="673" y="142"/>
                  </a:lnTo>
                  <a:lnTo>
                    <a:pt x="687" y="175"/>
                  </a:lnTo>
                  <a:lnTo>
                    <a:pt x="697" y="209"/>
                  </a:lnTo>
                  <a:lnTo>
                    <a:pt x="702" y="244"/>
                  </a:lnTo>
                  <a:lnTo>
                    <a:pt x="702" y="280"/>
                  </a:lnTo>
                  <a:lnTo>
                    <a:pt x="697" y="361"/>
                  </a:lnTo>
                  <a:lnTo>
                    <a:pt x="697" y="361"/>
                  </a:lnTo>
                  <a:lnTo>
                    <a:pt x="675" y="684"/>
                  </a:lnTo>
                  <a:lnTo>
                    <a:pt x="671" y="725"/>
                  </a:lnTo>
                  <a:lnTo>
                    <a:pt x="661" y="765"/>
                  </a:lnTo>
                  <a:lnTo>
                    <a:pt x="646" y="802"/>
                  </a:lnTo>
                  <a:lnTo>
                    <a:pt x="626" y="838"/>
                  </a:lnTo>
                  <a:lnTo>
                    <a:pt x="602" y="870"/>
                  </a:lnTo>
                  <a:lnTo>
                    <a:pt x="575" y="899"/>
                  </a:lnTo>
                  <a:lnTo>
                    <a:pt x="543" y="926"/>
                  </a:lnTo>
                  <a:lnTo>
                    <a:pt x="508" y="948"/>
                  </a:lnTo>
                  <a:lnTo>
                    <a:pt x="471" y="966"/>
                  </a:lnTo>
                  <a:lnTo>
                    <a:pt x="431" y="978"/>
                  </a:lnTo>
                  <a:lnTo>
                    <a:pt x="391" y="986"/>
                  </a:lnTo>
                  <a:lnTo>
                    <a:pt x="351" y="988"/>
                  </a:lnTo>
                  <a:lnTo>
                    <a:pt x="311" y="986"/>
                  </a:lnTo>
                  <a:lnTo>
                    <a:pt x="271" y="978"/>
                  </a:lnTo>
                  <a:lnTo>
                    <a:pt x="232" y="966"/>
                  </a:lnTo>
                  <a:lnTo>
                    <a:pt x="194" y="948"/>
                  </a:lnTo>
                  <a:lnTo>
                    <a:pt x="159" y="926"/>
                  </a:lnTo>
                  <a:lnTo>
                    <a:pt x="128" y="899"/>
                  </a:lnTo>
                  <a:lnTo>
                    <a:pt x="101" y="870"/>
                  </a:lnTo>
                  <a:lnTo>
                    <a:pt x="76" y="838"/>
                  </a:lnTo>
                  <a:lnTo>
                    <a:pt x="57" y="803"/>
                  </a:lnTo>
                  <a:lnTo>
                    <a:pt x="42" y="765"/>
                  </a:lnTo>
                  <a:lnTo>
                    <a:pt x="32" y="725"/>
                  </a:lnTo>
                  <a:lnTo>
                    <a:pt x="26" y="684"/>
                  </a:lnTo>
                  <a:lnTo>
                    <a:pt x="8" y="401"/>
                  </a:lnTo>
                  <a:lnTo>
                    <a:pt x="0" y="280"/>
                  </a:lnTo>
                  <a:lnTo>
                    <a:pt x="0" y="244"/>
                  </a:lnTo>
                  <a:lnTo>
                    <a:pt x="5" y="209"/>
                  </a:lnTo>
                  <a:lnTo>
                    <a:pt x="15" y="175"/>
                  </a:lnTo>
                  <a:lnTo>
                    <a:pt x="30" y="142"/>
                  </a:lnTo>
                  <a:lnTo>
                    <a:pt x="48" y="111"/>
                  </a:lnTo>
                  <a:lnTo>
                    <a:pt x="71" y="84"/>
                  </a:lnTo>
                  <a:lnTo>
                    <a:pt x="97" y="59"/>
                  </a:lnTo>
                  <a:lnTo>
                    <a:pt x="126" y="38"/>
                  </a:lnTo>
                  <a:lnTo>
                    <a:pt x="158" y="22"/>
                  </a:lnTo>
                  <a:lnTo>
                    <a:pt x="192" y="10"/>
                  </a:lnTo>
                  <a:lnTo>
                    <a:pt x="227" y="3"/>
                  </a:lnTo>
                  <a:lnTo>
                    <a:pt x="2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600"/>
            <p:cNvSpPr>
              <a:spLocks noEditPoints="1"/>
            </p:cNvSpPr>
            <p:nvPr/>
          </p:nvSpPr>
          <p:spPr bwMode="auto">
            <a:xfrm>
              <a:off x="2570163" y="5424488"/>
              <a:ext cx="255588" cy="103187"/>
            </a:xfrm>
            <a:custGeom>
              <a:avLst/>
              <a:gdLst>
                <a:gd name="T0" fmla="*/ 480 w 1607"/>
                <a:gd name="T1" fmla="*/ 140 h 648"/>
                <a:gd name="T2" fmla="*/ 407 w 1607"/>
                <a:gd name="T3" fmla="*/ 156 h 648"/>
                <a:gd name="T4" fmla="*/ 330 w 1607"/>
                <a:gd name="T5" fmla="*/ 191 h 648"/>
                <a:gd name="T6" fmla="*/ 264 w 1607"/>
                <a:gd name="T7" fmla="*/ 243 h 648"/>
                <a:gd name="T8" fmla="*/ 213 w 1607"/>
                <a:gd name="T9" fmla="*/ 309 h 648"/>
                <a:gd name="T10" fmla="*/ 178 w 1607"/>
                <a:gd name="T11" fmla="*/ 386 h 648"/>
                <a:gd name="T12" fmla="*/ 153 w 1607"/>
                <a:gd name="T13" fmla="*/ 508 h 648"/>
                <a:gd name="T14" fmla="*/ 1453 w 1607"/>
                <a:gd name="T15" fmla="*/ 508 h 648"/>
                <a:gd name="T16" fmla="*/ 1429 w 1607"/>
                <a:gd name="T17" fmla="*/ 386 h 648"/>
                <a:gd name="T18" fmla="*/ 1394 w 1607"/>
                <a:gd name="T19" fmla="*/ 309 h 648"/>
                <a:gd name="T20" fmla="*/ 1342 w 1607"/>
                <a:gd name="T21" fmla="*/ 243 h 648"/>
                <a:gd name="T22" fmla="*/ 1276 w 1607"/>
                <a:gd name="T23" fmla="*/ 191 h 648"/>
                <a:gd name="T24" fmla="*/ 1200 w 1607"/>
                <a:gd name="T25" fmla="*/ 156 h 648"/>
                <a:gd name="T26" fmla="*/ 1125 w 1607"/>
                <a:gd name="T27" fmla="*/ 140 h 648"/>
                <a:gd name="T28" fmla="*/ 1033 w 1607"/>
                <a:gd name="T29" fmla="*/ 139 h 648"/>
                <a:gd name="T30" fmla="*/ 838 w 1607"/>
                <a:gd name="T31" fmla="*/ 331 h 648"/>
                <a:gd name="T32" fmla="*/ 803 w 1607"/>
                <a:gd name="T33" fmla="*/ 339 h 648"/>
                <a:gd name="T34" fmla="*/ 769 w 1607"/>
                <a:gd name="T35" fmla="*/ 331 h 648"/>
                <a:gd name="T36" fmla="*/ 574 w 1607"/>
                <a:gd name="T37" fmla="*/ 139 h 648"/>
                <a:gd name="T38" fmla="*/ 513 w 1607"/>
                <a:gd name="T39" fmla="*/ 0 h 648"/>
                <a:gd name="T40" fmla="*/ 620 w 1607"/>
                <a:gd name="T41" fmla="*/ 2 h 648"/>
                <a:gd name="T42" fmla="*/ 651 w 1607"/>
                <a:gd name="T43" fmla="*/ 20 h 648"/>
                <a:gd name="T44" fmla="*/ 955 w 1607"/>
                <a:gd name="T45" fmla="*/ 20 h 648"/>
                <a:gd name="T46" fmla="*/ 986 w 1607"/>
                <a:gd name="T47" fmla="*/ 2 h 648"/>
                <a:gd name="T48" fmla="*/ 1092 w 1607"/>
                <a:gd name="T49" fmla="*/ 0 h 648"/>
                <a:gd name="T50" fmla="*/ 1184 w 1607"/>
                <a:gd name="T51" fmla="*/ 8 h 648"/>
                <a:gd name="T52" fmla="*/ 1288 w 1607"/>
                <a:gd name="T53" fmla="*/ 40 h 648"/>
                <a:gd name="T54" fmla="*/ 1380 w 1607"/>
                <a:gd name="T55" fmla="*/ 93 h 648"/>
                <a:gd name="T56" fmla="*/ 1459 w 1607"/>
                <a:gd name="T57" fmla="*/ 164 h 648"/>
                <a:gd name="T58" fmla="*/ 1521 w 1607"/>
                <a:gd name="T59" fmla="*/ 251 h 648"/>
                <a:gd name="T60" fmla="*/ 1563 w 1607"/>
                <a:gd name="T61" fmla="*/ 350 h 648"/>
                <a:gd name="T62" fmla="*/ 1606 w 1607"/>
                <a:gd name="T63" fmla="*/ 565 h 648"/>
                <a:gd name="T64" fmla="*/ 1604 w 1607"/>
                <a:gd name="T65" fmla="*/ 596 h 648"/>
                <a:gd name="T66" fmla="*/ 1590 w 1607"/>
                <a:gd name="T67" fmla="*/ 623 h 648"/>
                <a:gd name="T68" fmla="*/ 1567 w 1607"/>
                <a:gd name="T69" fmla="*/ 641 h 648"/>
                <a:gd name="T70" fmla="*/ 1537 w 1607"/>
                <a:gd name="T71" fmla="*/ 648 h 648"/>
                <a:gd name="T72" fmla="*/ 54 w 1607"/>
                <a:gd name="T73" fmla="*/ 646 h 648"/>
                <a:gd name="T74" fmla="*/ 28 w 1607"/>
                <a:gd name="T75" fmla="*/ 633 h 648"/>
                <a:gd name="T76" fmla="*/ 7 w 1607"/>
                <a:gd name="T77" fmla="*/ 610 h 648"/>
                <a:gd name="T78" fmla="*/ 0 w 1607"/>
                <a:gd name="T79" fmla="*/ 581 h 648"/>
                <a:gd name="T80" fmla="*/ 31 w 1607"/>
                <a:gd name="T81" fmla="*/ 403 h 648"/>
                <a:gd name="T82" fmla="*/ 62 w 1607"/>
                <a:gd name="T83" fmla="*/ 299 h 648"/>
                <a:gd name="T84" fmla="*/ 115 w 1607"/>
                <a:gd name="T85" fmla="*/ 206 h 648"/>
                <a:gd name="T86" fmla="*/ 185 w 1607"/>
                <a:gd name="T87" fmla="*/ 126 h 648"/>
                <a:gd name="T88" fmla="*/ 272 w 1607"/>
                <a:gd name="T89" fmla="*/ 64 h 648"/>
                <a:gd name="T90" fmla="*/ 369 w 1607"/>
                <a:gd name="T91" fmla="*/ 21 h 648"/>
                <a:gd name="T92" fmla="*/ 468 w 1607"/>
                <a:gd name="T93" fmla="*/ 2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7" h="648">
                  <a:moveTo>
                    <a:pt x="513" y="139"/>
                  </a:moveTo>
                  <a:lnTo>
                    <a:pt x="480" y="140"/>
                  </a:lnTo>
                  <a:lnTo>
                    <a:pt x="449" y="145"/>
                  </a:lnTo>
                  <a:lnTo>
                    <a:pt x="407" y="156"/>
                  </a:lnTo>
                  <a:lnTo>
                    <a:pt x="367" y="171"/>
                  </a:lnTo>
                  <a:lnTo>
                    <a:pt x="330" y="191"/>
                  </a:lnTo>
                  <a:lnTo>
                    <a:pt x="296" y="215"/>
                  </a:lnTo>
                  <a:lnTo>
                    <a:pt x="264" y="243"/>
                  </a:lnTo>
                  <a:lnTo>
                    <a:pt x="237" y="275"/>
                  </a:lnTo>
                  <a:lnTo>
                    <a:pt x="213" y="309"/>
                  </a:lnTo>
                  <a:lnTo>
                    <a:pt x="193" y="347"/>
                  </a:lnTo>
                  <a:lnTo>
                    <a:pt x="178" y="386"/>
                  </a:lnTo>
                  <a:lnTo>
                    <a:pt x="168" y="427"/>
                  </a:lnTo>
                  <a:lnTo>
                    <a:pt x="153" y="508"/>
                  </a:lnTo>
                  <a:lnTo>
                    <a:pt x="153" y="508"/>
                  </a:lnTo>
                  <a:lnTo>
                    <a:pt x="1453" y="508"/>
                  </a:lnTo>
                  <a:lnTo>
                    <a:pt x="1438" y="427"/>
                  </a:lnTo>
                  <a:lnTo>
                    <a:pt x="1429" y="386"/>
                  </a:lnTo>
                  <a:lnTo>
                    <a:pt x="1413" y="347"/>
                  </a:lnTo>
                  <a:lnTo>
                    <a:pt x="1394" y="309"/>
                  </a:lnTo>
                  <a:lnTo>
                    <a:pt x="1369" y="275"/>
                  </a:lnTo>
                  <a:lnTo>
                    <a:pt x="1342" y="243"/>
                  </a:lnTo>
                  <a:lnTo>
                    <a:pt x="1311" y="215"/>
                  </a:lnTo>
                  <a:lnTo>
                    <a:pt x="1276" y="191"/>
                  </a:lnTo>
                  <a:lnTo>
                    <a:pt x="1239" y="171"/>
                  </a:lnTo>
                  <a:lnTo>
                    <a:pt x="1200" y="156"/>
                  </a:lnTo>
                  <a:lnTo>
                    <a:pt x="1158" y="145"/>
                  </a:lnTo>
                  <a:lnTo>
                    <a:pt x="1125" y="140"/>
                  </a:lnTo>
                  <a:lnTo>
                    <a:pt x="1092" y="139"/>
                  </a:lnTo>
                  <a:lnTo>
                    <a:pt x="1033" y="139"/>
                  </a:lnTo>
                  <a:lnTo>
                    <a:pt x="853" y="319"/>
                  </a:lnTo>
                  <a:lnTo>
                    <a:pt x="838" y="331"/>
                  </a:lnTo>
                  <a:lnTo>
                    <a:pt x="821" y="337"/>
                  </a:lnTo>
                  <a:lnTo>
                    <a:pt x="803" y="339"/>
                  </a:lnTo>
                  <a:lnTo>
                    <a:pt x="785" y="337"/>
                  </a:lnTo>
                  <a:lnTo>
                    <a:pt x="769" y="331"/>
                  </a:lnTo>
                  <a:lnTo>
                    <a:pt x="754" y="319"/>
                  </a:lnTo>
                  <a:lnTo>
                    <a:pt x="574" y="139"/>
                  </a:lnTo>
                  <a:lnTo>
                    <a:pt x="513" y="139"/>
                  </a:lnTo>
                  <a:close/>
                  <a:moveTo>
                    <a:pt x="513" y="0"/>
                  </a:moveTo>
                  <a:lnTo>
                    <a:pt x="602" y="0"/>
                  </a:lnTo>
                  <a:lnTo>
                    <a:pt x="620" y="2"/>
                  </a:lnTo>
                  <a:lnTo>
                    <a:pt x="637" y="8"/>
                  </a:lnTo>
                  <a:lnTo>
                    <a:pt x="651" y="20"/>
                  </a:lnTo>
                  <a:lnTo>
                    <a:pt x="803" y="172"/>
                  </a:lnTo>
                  <a:lnTo>
                    <a:pt x="955" y="20"/>
                  </a:lnTo>
                  <a:lnTo>
                    <a:pt x="969" y="8"/>
                  </a:lnTo>
                  <a:lnTo>
                    <a:pt x="986" y="2"/>
                  </a:lnTo>
                  <a:lnTo>
                    <a:pt x="1004" y="0"/>
                  </a:lnTo>
                  <a:lnTo>
                    <a:pt x="1092" y="0"/>
                  </a:lnTo>
                  <a:lnTo>
                    <a:pt x="1138" y="2"/>
                  </a:lnTo>
                  <a:lnTo>
                    <a:pt x="1184" y="8"/>
                  </a:lnTo>
                  <a:lnTo>
                    <a:pt x="1237" y="21"/>
                  </a:lnTo>
                  <a:lnTo>
                    <a:pt x="1288" y="40"/>
                  </a:lnTo>
                  <a:lnTo>
                    <a:pt x="1335" y="64"/>
                  </a:lnTo>
                  <a:lnTo>
                    <a:pt x="1380" y="93"/>
                  </a:lnTo>
                  <a:lnTo>
                    <a:pt x="1421" y="126"/>
                  </a:lnTo>
                  <a:lnTo>
                    <a:pt x="1459" y="164"/>
                  </a:lnTo>
                  <a:lnTo>
                    <a:pt x="1492" y="206"/>
                  </a:lnTo>
                  <a:lnTo>
                    <a:pt x="1521" y="251"/>
                  </a:lnTo>
                  <a:lnTo>
                    <a:pt x="1544" y="299"/>
                  </a:lnTo>
                  <a:lnTo>
                    <a:pt x="1563" y="350"/>
                  </a:lnTo>
                  <a:lnTo>
                    <a:pt x="1576" y="403"/>
                  </a:lnTo>
                  <a:lnTo>
                    <a:pt x="1606" y="565"/>
                  </a:lnTo>
                  <a:lnTo>
                    <a:pt x="1607" y="581"/>
                  </a:lnTo>
                  <a:lnTo>
                    <a:pt x="1604" y="596"/>
                  </a:lnTo>
                  <a:lnTo>
                    <a:pt x="1598" y="610"/>
                  </a:lnTo>
                  <a:lnTo>
                    <a:pt x="1590" y="623"/>
                  </a:lnTo>
                  <a:lnTo>
                    <a:pt x="1579" y="633"/>
                  </a:lnTo>
                  <a:lnTo>
                    <a:pt x="1567" y="641"/>
                  </a:lnTo>
                  <a:lnTo>
                    <a:pt x="1552" y="646"/>
                  </a:lnTo>
                  <a:lnTo>
                    <a:pt x="1537" y="648"/>
                  </a:lnTo>
                  <a:lnTo>
                    <a:pt x="70" y="648"/>
                  </a:lnTo>
                  <a:lnTo>
                    <a:pt x="54" y="646"/>
                  </a:lnTo>
                  <a:lnTo>
                    <a:pt x="40" y="641"/>
                  </a:lnTo>
                  <a:lnTo>
                    <a:pt x="28" y="633"/>
                  </a:lnTo>
                  <a:lnTo>
                    <a:pt x="16" y="623"/>
                  </a:lnTo>
                  <a:lnTo>
                    <a:pt x="7" y="610"/>
                  </a:lnTo>
                  <a:lnTo>
                    <a:pt x="2" y="596"/>
                  </a:lnTo>
                  <a:lnTo>
                    <a:pt x="0" y="581"/>
                  </a:lnTo>
                  <a:lnTo>
                    <a:pt x="1" y="565"/>
                  </a:lnTo>
                  <a:lnTo>
                    <a:pt x="31" y="403"/>
                  </a:lnTo>
                  <a:lnTo>
                    <a:pt x="43" y="350"/>
                  </a:lnTo>
                  <a:lnTo>
                    <a:pt x="62" y="299"/>
                  </a:lnTo>
                  <a:lnTo>
                    <a:pt x="86" y="251"/>
                  </a:lnTo>
                  <a:lnTo>
                    <a:pt x="115" y="206"/>
                  </a:lnTo>
                  <a:lnTo>
                    <a:pt x="147" y="164"/>
                  </a:lnTo>
                  <a:lnTo>
                    <a:pt x="185" y="126"/>
                  </a:lnTo>
                  <a:lnTo>
                    <a:pt x="226" y="93"/>
                  </a:lnTo>
                  <a:lnTo>
                    <a:pt x="272" y="64"/>
                  </a:lnTo>
                  <a:lnTo>
                    <a:pt x="319" y="40"/>
                  </a:lnTo>
                  <a:lnTo>
                    <a:pt x="369" y="21"/>
                  </a:lnTo>
                  <a:lnTo>
                    <a:pt x="422" y="8"/>
                  </a:lnTo>
                  <a:lnTo>
                    <a:pt x="468" y="2"/>
                  </a:lnTo>
                  <a:lnTo>
                    <a:pt x="5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601"/>
            <p:cNvSpPr>
              <a:spLocks noEditPoints="1"/>
            </p:cNvSpPr>
            <p:nvPr/>
          </p:nvSpPr>
          <p:spPr bwMode="auto">
            <a:xfrm>
              <a:off x="2943226" y="5257800"/>
              <a:ext cx="111125" cy="157162"/>
            </a:xfrm>
            <a:custGeom>
              <a:avLst/>
              <a:gdLst>
                <a:gd name="T0" fmla="*/ 400 w 702"/>
                <a:gd name="T1" fmla="*/ 370 h 988"/>
                <a:gd name="T2" fmla="*/ 347 w 702"/>
                <a:gd name="T3" fmla="*/ 401 h 988"/>
                <a:gd name="T4" fmla="*/ 281 w 702"/>
                <a:gd name="T5" fmla="*/ 429 h 988"/>
                <a:gd name="T6" fmla="*/ 198 w 702"/>
                <a:gd name="T7" fmla="*/ 452 h 988"/>
                <a:gd name="T8" fmla="*/ 166 w 702"/>
                <a:gd name="T9" fmla="*/ 674 h 988"/>
                <a:gd name="T10" fmla="*/ 179 w 702"/>
                <a:gd name="T11" fmla="*/ 736 h 988"/>
                <a:gd name="T12" fmla="*/ 212 w 702"/>
                <a:gd name="T13" fmla="*/ 787 h 988"/>
                <a:gd name="T14" fmla="*/ 261 w 702"/>
                <a:gd name="T15" fmla="*/ 826 h 988"/>
                <a:gd name="T16" fmla="*/ 320 w 702"/>
                <a:gd name="T17" fmla="*/ 846 h 988"/>
                <a:gd name="T18" fmla="*/ 382 w 702"/>
                <a:gd name="T19" fmla="*/ 846 h 988"/>
                <a:gd name="T20" fmla="*/ 440 w 702"/>
                <a:gd name="T21" fmla="*/ 826 h 988"/>
                <a:gd name="T22" fmla="*/ 489 w 702"/>
                <a:gd name="T23" fmla="*/ 787 h 988"/>
                <a:gd name="T24" fmla="*/ 522 w 702"/>
                <a:gd name="T25" fmla="*/ 736 h 988"/>
                <a:gd name="T26" fmla="*/ 537 w 702"/>
                <a:gd name="T27" fmla="*/ 674 h 988"/>
                <a:gd name="T28" fmla="*/ 513 w 702"/>
                <a:gd name="T29" fmla="*/ 399 h 988"/>
                <a:gd name="T30" fmla="*/ 455 w 702"/>
                <a:gd name="T31" fmla="*/ 375 h 988"/>
                <a:gd name="T32" fmla="*/ 421 w 702"/>
                <a:gd name="T33" fmla="*/ 354 h 988"/>
                <a:gd name="T34" fmla="*/ 505 w 702"/>
                <a:gd name="T35" fmla="*/ 243 h 988"/>
                <a:gd name="T36" fmla="*/ 513 w 702"/>
                <a:gd name="T37" fmla="*/ 248 h 988"/>
                <a:gd name="T38" fmla="*/ 525 w 702"/>
                <a:gd name="T39" fmla="*/ 254 h 988"/>
                <a:gd name="T40" fmla="*/ 546 w 702"/>
                <a:gd name="T41" fmla="*/ 262 h 988"/>
                <a:gd name="T42" fmla="*/ 561 w 702"/>
                <a:gd name="T43" fmla="*/ 243 h 988"/>
                <a:gd name="T44" fmla="*/ 544 w 702"/>
                <a:gd name="T45" fmla="*/ 198 h 988"/>
                <a:gd name="T46" fmla="*/ 529 w 702"/>
                <a:gd name="T47" fmla="*/ 178 h 988"/>
                <a:gd name="T48" fmla="*/ 237 w 702"/>
                <a:gd name="T49" fmla="*/ 142 h 988"/>
                <a:gd name="T50" fmla="*/ 191 w 702"/>
                <a:gd name="T51" fmla="*/ 162 h 988"/>
                <a:gd name="T52" fmla="*/ 156 w 702"/>
                <a:gd name="T53" fmla="*/ 199 h 988"/>
                <a:gd name="T54" fmla="*/ 140 w 702"/>
                <a:gd name="T55" fmla="*/ 246 h 988"/>
                <a:gd name="T56" fmla="*/ 142 w 702"/>
                <a:gd name="T57" fmla="*/ 320 h 988"/>
                <a:gd name="T58" fmla="*/ 220 w 702"/>
                <a:gd name="T59" fmla="*/ 302 h 988"/>
                <a:gd name="T60" fmla="*/ 279 w 702"/>
                <a:gd name="T61" fmla="*/ 279 h 988"/>
                <a:gd name="T62" fmla="*/ 321 w 702"/>
                <a:gd name="T63" fmla="*/ 253 h 988"/>
                <a:gd name="T64" fmla="*/ 349 w 702"/>
                <a:gd name="T65" fmla="*/ 231 h 988"/>
                <a:gd name="T66" fmla="*/ 365 w 702"/>
                <a:gd name="T67" fmla="*/ 214 h 988"/>
                <a:gd name="T68" fmla="*/ 395 w 702"/>
                <a:gd name="T69" fmla="*/ 140 h 988"/>
                <a:gd name="T70" fmla="*/ 262 w 702"/>
                <a:gd name="T71" fmla="*/ 0 h 988"/>
                <a:gd name="T72" fmla="*/ 475 w 702"/>
                <a:gd name="T73" fmla="*/ 3 h 988"/>
                <a:gd name="T74" fmla="*/ 544 w 702"/>
                <a:gd name="T75" fmla="*/ 22 h 988"/>
                <a:gd name="T76" fmla="*/ 605 w 702"/>
                <a:gd name="T77" fmla="*/ 59 h 988"/>
                <a:gd name="T78" fmla="*/ 654 w 702"/>
                <a:gd name="T79" fmla="*/ 111 h 988"/>
                <a:gd name="T80" fmla="*/ 687 w 702"/>
                <a:gd name="T81" fmla="*/ 175 h 988"/>
                <a:gd name="T82" fmla="*/ 702 w 702"/>
                <a:gd name="T83" fmla="*/ 244 h 988"/>
                <a:gd name="T84" fmla="*/ 697 w 702"/>
                <a:gd name="T85" fmla="*/ 361 h 988"/>
                <a:gd name="T86" fmla="*/ 670 w 702"/>
                <a:gd name="T87" fmla="*/ 725 h 988"/>
                <a:gd name="T88" fmla="*/ 645 w 702"/>
                <a:gd name="T89" fmla="*/ 802 h 988"/>
                <a:gd name="T90" fmla="*/ 601 w 702"/>
                <a:gd name="T91" fmla="*/ 870 h 988"/>
                <a:gd name="T92" fmla="*/ 543 w 702"/>
                <a:gd name="T93" fmla="*/ 926 h 988"/>
                <a:gd name="T94" fmla="*/ 470 w 702"/>
                <a:gd name="T95" fmla="*/ 966 h 988"/>
                <a:gd name="T96" fmla="*/ 391 w 702"/>
                <a:gd name="T97" fmla="*/ 986 h 988"/>
                <a:gd name="T98" fmla="*/ 311 w 702"/>
                <a:gd name="T99" fmla="*/ 986 h 988"/>
                <a:gd name="T100" fmla="*/ 231 w 702"/>
                <a:gd name="T101" fmla="*/ 966 h 988"/>
                <a:gd name="T102" fmla="*/ 159 w 702"/>
                <a:gd name="T103" fmla="*/ 926 h 988"/>
                <a:gd name="T104" fmla="*/ 100 w 702"/>
                <a:gd name="T105" fmla="*/ 870 h 988"/>
                <a:gd name="T106" fmla="*/ 56 w 702"/>
                <a:gd name="T107" fmla="*/ 803 h 988"/>
                <a:gd name="T108" fmla="*/ 31 w 702"/>
                <a:gd name="T109" fmla="*/ 725 h 988"/>
                <a:gd name="T110" fmla="*/ 7 w 702"/>
                <a:gd name="T111" fmla="*/ 401 h 988"/>
                <a:gd name="T112" fmla="*/ 0 w 702"/>
                <a:gd name="T113" fmla="*/ 244 h 988"/>
                <a:gd name="T114" fmla="*/ 15 w 702"/>
                <a:gd name="T115" fmla="*/ 175 h 988"/>
                <a:gd name="T116" fmla="*/ 48 w 702"/>
                <a:gd name="T117" fmla="*/ 111 h 988"/>
                <a:gd name="T118" fmla="*/ 97 w 702"/>
                <a:gd name="T119" fmla="*/ 59 h 988"/>
                <a:gd name="T120" fmla="*/ 157 w 702"/>
                <a:gd name="T121" fmla="*/ 22 h 988"/>
                <a:gd name="T122" fmla="*/ 226 w 702"/>
                <a:gd name="T123" fmla="*/ 3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02" h="988">
                  <a:moveTo>
                    <a:pt x="421" y="354"/>
                  </a:moveTo>
                  <a:lnTo>
                    <a:pt x="400" y="370"/>
                  </a:lnTo>
                  <a:lnTo>
                    <a:pt x="376" y="386"/>
                  </a:lnTo>
                  <a:lnTo>
                    <a:pt x="347" y="401"/>
                  </a:lnTo>
                  <a:lnTo>
                    <a:pt x="316" y="416"/>
                  </a:lnTo>
                  <a:lnTo>
                    <a:pt x="281" y="429"/>
                  </a:lnTo>
                  <a:lnTo>
                    <a:pt x="242" y="441"/>
                  </a:lnTo>
                  <a:lnTo>
                    <a:pt x="198" y="452"/>
                  </a:lnTo>
                  <a:lnTo>
                    <a:pt x="151" y="459"/>
                  </a:lnTo>
                  <a:lnTo>
                    <a:pt x="166" y="674"/>
                  </a:lnTo>
                  <a:lnTo>
                    <a:pt x="170" y="706"/>
                  </a:lnTo>
                  <a:lnTo>
                    <a:pt x="179" y="736"/>
                  </a:lnTo>
                  <a:lnTo>
                    <a:pt x="194" y="763"/>
                  </a:lnTo>
                  <a:lnTo>
                    <a:pt x="212" y="787"/>
                  </a:lnTo>
                  <a:lnTo>
                    <a:pt x="234" y="808"/>
                  </a:lnTo>
                  <a:lnTo>
                    <a:pt x="261" y="826"/>
                  </a:lnTo>
                  <a:lnTo>
                    <a:pt x="290" y="839"/>
                  </a:lnTo>
                  <a:lnTo>
                    <a:pt x="320" y="846"/>
                  </a:lnTo>
                  <a:lnTo>
                    <a:pt x="351" y="848"/>
                  </a:lnTo>
                  <a:lnTo>
                    <a:pt x="382" y="846"/>
                  </a:lnTo>
                  <a:lnTo>
                    <a:pt x="412" y="839"/>
                  </a:lnTo>
                  <a:lnTo>
                    <a:pt x="440" y="826"/>
                  </a:lnTo>
                  <a:lnTo>
                    <a:pt x="467" y="808"/>
                  </a:lnTo>
                  <a:lnTo>
                    <a:pt x="489" y="787"/>
                  </a:lnTo>
                  <a:lnTo>
                    <a:pt x="508" y="763"/>
                  </a:lnTo>
                  <a:lnTo>
                    <a:pt x="522" y="736"/>
                  </a:lnTo>
                  <a:lnTo>
                    <a:pt x="531" y="706"/>
                  </a:lnTo>
                  <a:lnTo>
                    <a:pt x="537" y="674"/>
                  </a:lnTo>
                  <a:lnTo>
                    <a:pt x="554" y="410"/>
                  </a:lnTo>
                  <a:lnTo>
                    <a:pt x="513" y="399"/>
                  </a:lnTo>
                  <a:lnTo>
                    <a:pt x="481" y="387"/>
                  </a:lnTo>
                  <a:lnTo>
                    <a:pt x="455" y="375"/>
                  </a:lnTo>
                  <a:lnTo>
                    <a:pt x="437" y="365"/>
                  </a:lnTo>
                  <a:lnTo>
                    <a:pt x="421" y="354"/>
                  </a:lnTo>
                  <a:close/>
                  <a:moveTo>
                    <a:pt x="529" y="178"/>
                  </a:moveTo>
                  <a:lnTo>
                    <a:pt x="505" y="243"/>
                  </a:lnTo>
                  <a:lnTo>
                    <a:pt x="509" y="246"/>
                  </a:lnTo>
                  <a:lnTo>
                    <a:pt x="513" y="248"/>
                  </a:lnTo>
                  <a:lnTo>
                    <a:pt x="519" y="251"/>
                  </a:lnTo>
                  <a:lnTo>
                    <a:pt x="525" y="254"/>
                  </a:lnTo>
                  <a:lnTo>
                    <a:pt x="535" y="258"/>
                  </a:lnTo>
                  <a:lnTo>
                    <a:pt x="546" y="262"/>
                  </a:lnTo>
                  <a:lnTo>
                    <a:pt x="563" y="267"/>
                  </a:lnTo>
                  <a:lnTo>
                    <a:pt x="561" y="243"/>
                  </a:lnTo>
                  <a:lnTo>
                    <a:pt x="555" y="219"/>
                  </a:lnTo>
                  <a:lnTo>
                    <a:pt x="544" y="198"/>
                  </a:lnTo>
                  <a:lnTo>
                    <a:pt x="529" y="179"/>
                  </a:lnTo>
                  <a:lnTo>
                    <a:pt x="529" y="178"/>
                  </a:lnTo>
                  <a:close/>
                  <a:moveTo>
                    <a:pt x="262" y="140"/>
                  </a:moveTo>
                  <a:lnTo>
                    <a:pt x="237" y="142"/>
                  </a:lnTo>
                  <a:lnTo>
                    <a:pt x="213" y="149"/>
                  </a:lnTo>
                  <a:lnTo>
                    <a:pt x="191" y="162"/>
                  </a:lnTo>
                  <a:lnTo>
                    <a:pt x="172" y="179"/>
                  </a:lnTo>
                  <a:lnTo>
                    <a:pt x="156" y="199"/>
                  </a:lnTo>
                  <a:lnTo>
                    <a:pt x="145" y="222"/>
                  </a:lnTo>
                  <a:lnTo>
                    <a:pt x="140" y="246"/>
                  </a:lnTo>
                  <a:lnTo>
                    <a:pt x="139" y="271"/>
                  </a:lnTo>
                  <a:lnTo>
                    <a:pt x="142" y="320"/>
                  </a:lnTo>
                  <a:lnTo>
                    <a:pt x="184" y="312"/>
                  </a:lnTo>
                  <a:lnTo>
                    <a:pt x="220" y="302"/>
                  </a:lnTo>
                  <a:lnTo>
                    <a:pt x="251" y="290"/>
                  </a:lnTo>
                  <a:lnTo>
                    <a:pt x="279" y="279"/>
                  </a:lnTo>
                  <a:lnTo>
                    <a:pt x="301" y="266"/>
                  </a:lnTo>
                  <a:lnTo>
                    <a:pt x="321" y="253"/>
                  </a:lnTo>
                  <a:lnTo>
                    <a:pt x="337" y="242"/>
                  </a:lnTo>
                  <a:lnTo>
                    <a:pt x="349" y="231"/>
                  </a:lnTo>
                  <a:lnTo>
                    <a:pt x="359" y="222"/>
                  </a:lnTo>
                  <a:lnTo>
                    <a:pt x="365" y="214"/>
                  </a:lnTo>
                  <a:lnTo>
                    <a:pt x="369" y="209"/>
                  </a:lnTo>
                  <a:lnTo>
                    <a:pt x="395" y="140"/>
                  </a:lnTo>
                  <a:lnTo>
                    <a:pt x="262" y="140"/>
                  </a:lnTo>
                  <a:close/>
                  <a:moveTo>
                    <a:pt x="262" y="0"/>
                  </a:moveTo>
                  <a:lnTo>
                    <a:pt x="439" y="0"/>
                  </a:lnTo>
                  <a:lnTo>
                    <a:pt x="475" y="3"/>
                  </a:lnTo>
                  <a:lnTo>
                    <a:pt x="510" y="10"/>
                  </a:lnTo>
                  <a:lnTo>
                    <a:pt x="544" y="22"/>
                  </a:lnTo>
                  <a:lnTo>
                    <a:pt x="576" y="38"/>
                  </a:lnTo>
                  <a:lnTo>
                    <a:pt x="605" y="59"/>
                  </a:lnTo>
                  <a:lnTo>
                    <a:pt x="631" y="84"/>
                  </a:lnTo>
                  <a:lnTo>
                    <a:pt x="654" y="111"/>
                  </a:lnTo>
                  <a:lnTo>
                    <a:pt x="672" y="142"/>
                  </a:lnTo>
                  <a:lnTo>
                    <a:pt x="687" y="175"/>
                  </a:lnTo>
                  <a:lnTo>
                    <a:pt x="697" y="209"/>
                  </a:lnTo>
                  <a:lnTo>
                    <a:pt x="702" y="244"/>
                  </a:lnTo>
                  <a:lnTo>
                    <a:pt x="702" y="280"/>
                  </a:lnTo>
                  <a:lnTo>
                    <a:pt x="697" y="361"/>
                  </a:lnTo>
                  <a:lnTo>
                    <a:pt x="676" y="684"/>
                  </a:lnTo>
                  <a:lnTo>
                    <a:pt x="670" y="725"/>
                  </a:lnTo>
                  <a:lnTo>
                    <a:pt x="660" y="765"/>
                  </a:lnTo>
                  <a:lnTo>
                    <a:pt x="645" y="802"/>
                  </a:lnTo>
                  <a:lnTo>
                    <a:pt x="626" y="838"/>
                  </a:lnTo>
                  <a:lnTo>
                    <a:pt x="601" y="870"/>
                  </a:lnTo>
                  <a:lnTo>
                    <a:pt x="574" y="899"/>
                  </a:lnTo>
                  <a:lnTo>
                    <a:pt x="543" y="926"/>
                  </a:lnTo>
                  <a:lnTo>
                    <a:pt x="508" y="948"/>
                  </a:lnTo>
                  <a:lnTo>
                    <a:pt x="470" y="966"/>
                  </a:lnTo>
                  <a:lnTo>
                    <a:pt x="431" y="978"/>
                  </a:lnTo>
                  <a:lnTo>
                    <a:pt x="391" y="986"/>
                  </a:lnTo>
                  <a:lnTo>
                    <a:pt x="351" y="988"/>
                  </a:lnTo>
                  <a:lnTo>
                    <a:pt x="311" y="986"/>
                  </a:lnTo>
                  <a:lnTo>
                    <a:pt x="271" y="978"/>
                  </a:lnTo>
                  <a:lnTo>
                    <a:pt x="231" y="966"/>
                  </a:lnTo>
                  <a:lnTo>
                    <a:pt x="194" y="948"/>
                  </a:lnTo>
                  <a:lnTo>
                    <a:pt x="159" y="926"/>
                  </a:lnTo>
                  <a:lnTo>
                    <a:pt x="127" y="899"/>
                  </a:lnTo>
                  <a:lnTo>
                    <a:pt x="100" y="870"/>
                  </a:lnTo>
                  <a:lnTo>
                    <a:pt x="76" y="838"/>
                  </a:lnTo>
                  <a:lnTo>
                    <a:pt x="56" y="803"/>
                  </a:lnTo>
                  <a:lnTo>
                    <a:pt x="41" y="765"/>
                  </a:lnTo>
                  <a:lnTo>
                    <a:pt x="31" y="725"/>
                  </a:lnTo>
                  <a:lnTo>
                    <a:pt x="27" y="684"/>
                  </a:lnTo>
                  <a:lnTo>
                    <a:pt x="7" y="401"/>
                  </a:lnTo>
                  <a:lnTo>
                    <a:pt x="0" y="280"/>
                  </a:lnTo>
                  <a:lnTo>
                    <a:pt x="0" y="244"/>
                  </a:lnTo>
                  <a:lnTo>
                    <a:pt x="5" y="209"/>
                  </a:lnTo>
                  <a:lnTo>
                    <a:pt x="15" y="175"/>
                  </a:lnTo>
                  <a:lnTo>
                    <a:pt x="29" y="142"/>
                  </a:lnTo>
                  <a:lnTo>
                    <a:pt x="48" y="111"/>
                  </a:lnTo>
                  <a:lnTo>
                    <a:pt x="70" y="84"/>
                  </a:lnTo>
                  <a:lnTo>
                    <a:pt x="97" y="59"/>
                  </a:lnTo>
                  <a:lnTo>
                    <a:pt x="126" y="38"/>
                  </a:lnTo>
                  <a:lnTo>
                    <a:pt x="157" y="22"/>
                  </a:lnTo>
                  <a:lnTo>
                    <a:pt x="191" y="10"/>
                  </a:lnTo>
                  <a:lnTo>
                    <a:pt x="226" y="3"/>
                  </a:lnTo>
                  <a:lnTo>
                    <a:pt x="2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602"/>
            <p:cNvSpPr>
              <a:spLocks noEditPoints="1"/>
            </p:cNvSpPr>
            <p:nvPr/>
          </p:nvSpPr>
          <p:spPr bwMode="auto">
            <a:xfrm>
              <a:off x="2870201" y="5424488"/>
              <a:ext cx="255588" cy="103187"/>
            </a:xfrm>
            <a:custGeom>
              <a:avLst/>
              <a:gdLst>
                <a:gd name="T0" fmla="*/ 482 w 1607"/>
                <a:gd name="T1" fmla="*/ 140 h 648"/>
                <a:gd name="T2" fmla="*/ 407 w 1607"/>
                <a:gd name="T3" fmla="*/ 156 h 648"/>
                <a:gd name="T4" fmla="*/ 330 w 1607"/>
                <a:gd name="T5" fmla="*/ 191 h 648"/>
                <a:gd name="T6" fmla="*/ 265 w 1607"/>
                <a:gd name="T7" fmla="*/ 243 h 648"/>
                <a:gd name="T8" fmla="*/ 213 w 1607"/>
                <a:gd name="T9" fmla="*/ 309 h 648"/>
                <a:gd name="T10" fmla="*/ 178 w 1607"/>
                <a:gd name="T11" fmla="*/ 386 h 648"/>
                <a:gd name="T12" fmla="*/ 154 w 1607"/>
                <a:gd name="T13" fmla="*/ 508 h 648"/>
                <a:gd name="T14" fmla="*/ 1454 w 1607"/>
                <a:gd name="T15" fmla="*/ 508 h 648"/>
                <a:gd name="T16" fmla="*/ 1429 w 1607"/>
                <a:gd name="T17" fmla="*/ 386 h 648"/>
                <a:gd name="T18" fmla="*/ 1394 w 1607"/>
                <a:gd name="T19" fmla="*/ 309 h 648"/>
                <a:gd name="T20" fmla="*/ 1343 w 1607"/>
                <a:gd name="T21" fmla="*/ 243 h 648"/>
                <a:gd name="T22" fmla="*/ 1277 w 1607"/>
                <a:gd name="T23" fmla="*/ 191 h 648"/>
                <a:gd name="T24" fmla="*/ 1200 w 1607"/>
                <a:gd name="T25" fmla="*/ 156 h 648"/>
                <a:gd name="T26" fmla="*/ 1127 w 1607"/>
                <a:gd name="T27" fmla="*/ 140 h 648"/>
                <a:gd name="T28" fmla="*/ 1033 w 1607"/>
                <a:gd name="T29" fmla="*/ 139 h 648"/>
                <a:gd name="T30" fmla="*/ 838 w 1607"/>
                <a:gd name="T31" fmla="*/ 331 h 648"/>
                <a:gd name="T32" fmla="*/ 804 w 1607"/>
                <a:gd name="T33" fmla="*/ 339 h 648"/>
                <a:gd name="T34" fmla="*/ 769 w 1607"/>
                <a:gd name="T35" fmla="*/ 331 h 648"/>
                <a:gd name="T36" fmla="*/ 574 w 1607"/>
                <a:gd name="T37" fmla="*/ 139 h 648"/>
                <a:gd name="T38" fmla="*/ 515 w 1607"/>
                <a:gd name="T39" fmla="*/ 0 h 648"/>
                <a:gd name="T40" fmla="*/ 621 w 1607"/>
                <a:gd name="T41" fmla="*/ 2 h 648"/>
                <a:gd name="T42" fmla="*/ 652 w 1607"/>
                <a:gd name="T43" fmla="*/ 20 h 648"/>
                <a:gd name="T44" fmla="*/ 956 w 1607"/>
                <a:gd name="T45" fmla="*/ 20 h 648"/>
                <a:gd name="T46" fmla="*/ 987 w 1607"/>
                <a:gd name="T47" fmla="*/ 2 h 648"/>
                <a:gd name="T48" fmla="*/ 1094 w 1607"/>
                <a:gd name="T49" fmla="*/ 0 h 648"/>
                <a:gd name="T50" fmla="*/ 1184 w 1607"/>
                <a:gd name="T51" fmla="*/ 8 h 648"/>
                <a:gd name="T52" fmla="*/ 1288 w 1607"/>
                <a:gd name="T53" fmla="*/ 40 h 648"/>
                <a:gd name="T54" fmla="*/ 1381 w 1607"/>
                <a:gd name="T55" fmla="*/ 93 h 648"/>
                <a:gd name="T56" fmla="*/ 1460 w 1607"/>
                <a:gd name="T57" fmla="*/ 164 h 648"/>
                <a:gd name="T58" fmla="*/ 1521 w 1607"/>
                <a:gd name="T59" fmla="*/ 251 h 648"/>
                <a:gd name="T60" fmla="*/ 1564 w 1607"/>
                <a:gd name="T61" fmla="*/ 350 h 648"/>
                <a:gd name="T62" fmla="*/ 1606 w 1607"/>
                <a:gd name="T63" fmla="*/ 565 h 648"/>
                <a:gd name="T64" fmla="*/ 1605 w 1607"/>
                <a:gd name="T65" fmla="*/ 596 h 648"/>
                <a:gd name="T66" fmla="*/ 1591 w 1607"/>
                <a:gd name="T67" fmla="*/ 623 h 648"/>
                <a:gd name="T68" fmla="*/ 1567 w 1607"/>
                <a:gd name="T69" fmla="*/ 641 h 648"/>
                <a:gd name="T70" fmla="*/ 1537 w 1607"/>
                <a:gd name="T71" fmla="*/ 648 h 648"/>
                <a:gd name="T72" fmla="*/ 55 w 1607"/>
                <a:gd name="T73" fmla="*/ 646 h 648"/>
                <a:gd name="T74" fmla="*/ 28 w 1607"/>
                <a:gd name="T75" fmla="*/ 633 h 648"/>
                <a:gd name="T76" fmla="*/ 9 w 1607"/>
                <a:gd name="T77" fmla="*/ 610 h 648"/>
                <a:gd name="T78" fmla="*/ 0 w 1607"/>
                <a:gd name="T79" fmla="*/ 581 h 648"/>
                <a:gd name="T80" fmla="*/ 31 w 1607"/>
                <a:gd name="T81" fmla="*/ 403 h 648"/>
                <a:gd name="T82" fmla="*/ 63 w 1607"/>
                <a:gd name="T83" fmla="*/ 299 h 648"/>
                <a:gd name="T84" fmla="*/ 115 w 1607"/>
                <a:gd name="T85" fmla="*/ 206 h 648"/>
                <a:gd name="T86" fmla="*/ 186 w 1607"/>
                <a:gd name="T87" fmla="*/ 126 h 648"/>
                <a:gd name="T88" fmla="*/ 272 w 1607"/>
                <a:gd name="T89" fmla="*/ 64 h 648"/>
                <a:gd name="T90" fmla="*/ 370 w 1607"/>
                <a:gd name="T91" fmla="*/ 21 h 648"/>
                <a:gd name="T92" fmla="*/ 469 w 1607"/>
                <a:gd name="T93" fmla="*/ 2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07" h="648">
                  <a:moveTo>
                    <a:pt x="515" y="139"/>
                  </a:moveTo>
                  <a:lnTo>
                    <a:pt x="482" y="140"/>
                  </a:lnTo>
                  <a:lnTo>
                    <a:pt x="449" y="145"/>
                  </a:lnTo>
                  <a:lnTo>
                    <a:pt x="407" y="156"/>
                  </a:lnTo>
                  <a:lnTo>
                    <a:pt x="367" y="171"/>
                  </a:lnTo>
                  <a:lnTo>
                    <a:pt x="330" y="191"/>
                  </a:lnTo>
                  <a:lnTo>
                    <a:pt x="296" y="215"/>
                  </a:lnTo>
                  <a:lnTo>
                    <a:pt x="265" y="243"/>
                  </a:lnTo>
                  <a:lnTo>
                    <a:pt x="238" y="275"/>
                  </a:lnTo>
                  <a:lnTo>
                    <a:pt x="213" y="309"/>
                  </a:lnTo>
                  <a:lnTo>
                    <a:pt x="193" y="347"/>
                  </a:lnTo>
                  <a:lnTo>
                    <a:pt x="178" y="386"/>
                  </a:lnTo>
                  <a:lnTo>
                    <a:pt x="168" y="427"/>
                  </a:lnTo>
                  <a:lnTo>
                    <a:pt x="154" y="508"/>
                  </a:lnTo>
                  <a:lnTo>
                    <a:pt x="154" y="508"/>
                  </a:lnTo>
                  <a:lnTo>
                    <a:pt x="1454" y="508"/>
                  </a:lnTo>
                  <a:lnTo>
                    <a:pt x="1439" y="427"/>
                  </a:lnTo>
                  <a:lnTo>
                    <a:pt x="1429" y="386"/>
                  </a:lnTo>
                  <a:lnTo>
                    <a:pt x="1414" y="347"/>
                  </a:lnTo>
                  <a:lnTo>
                    <a:pt x="1394" y="309"/>
                  </a:lnTo>
                  <a:lnTo>
                    <a:pt x="1370" y="275"/>
                  </a:lnTo>
                  <a:lnTo>
                    <a:pt x="1343" y="243"/>
                  </a:lnTo>
                  <a:lnTo>
                    <a:pt x="1311" y="215"/>
                  </a:lnTo>
                  <a:lnTo>
                    <a:pt x="1277" y="191"/>
                  </a:lnTo>
                  <a:lnTo>
                    <a:pt x="1240" y="171"/>
                  </a:lnTo>
                  <a:lnTo>
                    <a:pt x="1200" y="156"/>
                  </a:lnTo>
                  <a:lnTo>
                    <a:pt x="1158" y="145"/>
                  </a:lnTo>
                  <a:lnTo>
                    <a:pt x="1127" y="140"/>
                  </a:lnTo>
                  <a:lnTo>
                    <a:pt x="1094" y="139"/>
                  </a:lnTo>
                  <a:lnTo>
                    <a:pt x="1033" y="139"/>
                  </a:lnTo>
                  <a:lnTo>
                    <a:pt x="853" y="319"/>
                  </a:lnTo>
                  <a:lnTo>
                    <a:pt x="838" y="331"/>
                  </a:lnTo>
                  <a:lnTo>
                    <a:pt x="822" y="337"/>
                  </a:lnTo>
                  <a:lnTo>
                    <a:pt x="804" y="339"/>
                  </a:lnTo>
                  <a:lnTo>
                    <a:pt x="786" y="337"/>
                  </a:lnTo>
                  <a:lnTo>
                    <a:pt x="769" y="331"/>
                  </a:lnTo>
                  <a:lnTo>
                    <a:pt x="754" y="319"/>
                  </a:lnTo>
                  <a:lnTo>
                    <a:pt x="574" y="139"/>
                  </a:lnTo>
                  <a:lnTo>
                    <a:pt x="515" y="139"/>
                  </a:lnTo>
                  <a:close/>
                  <a:moveTo>
                    <a:pt x="515" y="0"/>
                  </a:moveTo>
                  <a:lnTo>
                    <a:pt x="603" y="0"/>
                  </a:lnTo>
                  <a:lnTo>
                    <a:pt x="621" y="2"/>
                  </a:lnTo>
                  <a:lnTo>
                    <a:pt x="638" y="8"/>
                  </a:lnTo>
                  <a:lnTo>
                    <a:pt x="652" y="20"/>
                  </a:lnTo>
                  <a:lnTo>
                    <a:pt x="804" y="172"/>
                  </a:lnTo>
                  <a:lnTo>
                    <a:pt x="956" y="20"/>
                  </a:lnTo>
                  <a:lnTo>
                    <a:pt x="970" y="8"/>
                  </a:lnTo>
                  <a:lnTo>
                    <a:pt x="987" y="2"/>
                  </a:lnTo>
                  <a:lnTo>
                    <a:pt x="1005" y="0"/>
                  </a:lnTo>
                  <a:lnTo>
                    <a:pt x="1094" y="0"/>
                  </a:lnTo>
                  <a:lnTo>
                    <a:pt x="1139" y="2"/>
                  </a:lnTo>
                  <a:lnTo>
                    <a:pt x="1184" y="8"/>
                  </a:lnTo>
                  <a:lnTo>
                    <a:pt x="1238" y="21"/>
                  </a:lnTo>
                  <a:lnTo>
                    <a:pt x="1288" y="40"/>
                  </a:lnTo>
                  <a:lnTo>
                    <a:pt x="1335" y="64"/>
                  </a:lnTo>
                  <a:lnTo>
                    <a:pt x="1381" y="93"/>
                  </a:lnTo>
                  <a:lnTo>
                    <a:pt x="1422" y="126"/>
                  </a:lnTo>
                  <a:lnTo>
                    <a:pt x="1460" y="164"/>
                  </a:lnTo>
                  <a:lnTo>
                    <a:pt x="1492" y="206"/>
                  </a:lnTo>
                  <a:lnTo>
                    <a:pt x="1521" y="251"/>
                  </a:lnTo>
                  <a:lnTo>
                    <a:pt x="1545" y="299"/>
                  </a:lnTo>
                  <a:lnTo>
                    <a:pt x="1564" y="350"/>
                  </a:lnTo>
                  <a:lnTo>
                    <a:pt x="1576" y="403"/>
                  </a:lnTo>
                  <a:lnTo>
                    <a:pt x="1606" y="565"/>
                  </a:lnTo>
                  <a:lnTo>
                    <a:pt x="1607" y="581"/>
                  </a:lnTo>
                  <a:lnTo>
                    <a:pt x="1605" y="596"/>
                  </a:lnTo>
                  <a:lnTo>
                    <a:pt x="1600" y="610"/>
                  </a:lnTo>
                  <a:lnTo>
                    <a:pt x="1591" y="623"/>
                  </a:lnTo>
                  <a:lnTo>
                    <a:pt x="1579" y="633"/>
                  </a:lnTo>
                  <a:lnTo>
                    <a:pt x="1567" y="641"/>
                  </a:lnTo>
                  <a:lnTo>
                    <a:pt x="1553" y="646"/>
                  </a:lnTo>
                  <a:lnTo>
                    <a:pt x="1537" y="648"/>
                  </a:lnTo>
                  <a:lnTo>
                    <a:pt x="70" y="648"/>
                  </a:lnTo>
                  <a:lnTo>
                    <a:pt x="55" y="646"/>
                  </a:lnTo>
                  <a:lnTo>
                    <a:pt x="40" y="641"/>
                  </a:lnTo>
                  <a:lnTo>
                    <a:pt x="28" y="633"/>
                  </a:lnTo>
                  <a:lnTo>
                    <a:pt x="17" y="623"/>
                  </a:lnTo>
                  <a:lnTo>
                    <a:pt x="9" y="610"/>
                  </a:lnTo>
                  <a:lnTo>
                    <a:pt x="3" y="596"/>
                  </a:lnTo>
                  <a:lnTo>
                    <a:pt x="0" y="581"/>
                  </a:lnTo>
                  <a:lnTo>
                    <a:pt x="1" y="565"/>
                  </a:lnTo>
                  <a:lnTo>
                    <a:pt x="31" y="403"/>
                  </a:lnTo>
                  <a:lnTo>
                    <a:pt x="44" y="350"/>
                  </a:lnTo>
                  <a:lnTo>
                    <a:pt x="63" y="299"/>
                  </a:lnTo>
                  <a:lnTo>
                    <a:pt x="86" y="251"/>
                  </a:lnTo>
                  <a:lnTo>
                    <a:pt x="115" y="206"/>
                  </a:lnTo>
                  <a:lnTo>
                    <a:pt x="148" y="164"/>
                  </a:lnTo>
                  <a:lnTo>
                    <a:pt x="186" y="126"/>
                  </a:lnTo>
                  <a:lnTo>
                    <a:pt x="227" y="93"/>
                  </a:lnTo>
                  <a:lnTo>
                    <a:pt x="272" y="64"/>
                  </a:lnTo>
                  <a:lnTo>
                    <a:pt x="319" y="40"/>
                  </a:lnTo>
                  <a:lnTo>
                    <a:pt x="370" y="21"/>
                  </a:lnTo>
                  <a:lnTo>
                    <a:pt x="423" y="8"/>
                  </a:lnTo>
                  <a:lnTo>
                    <a:pt x="469" y="2"/>
                  </a:lnTo>
                  <a:lnTo>
                    <a:pt x="51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603"/>
            <p:cNvSpPr>
              <a:spLocks/>
            </p:cNvSpPr>
            <p:nvPr/>
          </p:nvSpPr>
          <p:spPr bwMode="auto">
            <a:xfrm>
              <a:off x="2800351" y="5089525"/>
              <a:ext cx="28575" cy="22225"/>
            </a:xfrm>
            <a:custGeom>
              <a:avLst/>
              <a:gdLst>
                <a:gd name="T0" fmla="*/ 70 w 181"/>
                <a:gd name="T1" fmla="*/ 0 h 140"/>
                <a:gd name="T2" fmla="*/ 112 w 181"/>
                <a:gd name="T3" fmla="*/ 0 h 140"/>
                <a:gd name="T4" fmla="*/ 130 w 181"/>
                <a:gd name="T5" fmla="*/ 3 h 140"/>
                <a:gd name="T6" fmla="*/ 147 w 181"/>
                <a:gd name="T7" fmla="*/ 10 h 140"/>
                <a:gd name="T8" fmla="*/ 161 w 181"/>
                <a:gd name="T9" fmla="*/ 21 h 140"/>
                <a:gd name="T10" fmla="*/ 171 w 181"/>
                <a:gd name="T11" fmla="*/ 35 h 140"/>
                <a:gd name="T12" fmla="*/ 179 w 181"/>
                <a:gd name="T13" fmla="*/ 52 h 140"/>
                <a:gd name="T14" fmla="*/ 181 w 181"/>
                <a:gd name="T15" fmla="*/ 70 h 140"/>
                <a:gd name="T16" fmla="*/ 179 w 181"/>
                <a:gd name="T17" fmla="*/ 89 h 140"/>
                <a:gd name="T18" fmla="*/ 171 w 181"/>
                <a:gd name="T19" fmla="*/ 105 h 140"/>
                <a:gd name="T20" fmla="*/ 161 w 181"/>
                <a:gd name="T21" fmla="*/ 120 h 140"/>
                <a:gd name="T22" fmla="*/ 147 w 181"/>
                <a:gd name="T23" fmla="*/ 130 h 140"/>
                <a:gd name="T24" fmla="*/ 130 w 181"/>
                <a:gd name="T25" fmla="*/ 137 h 140"/>
                <a:gd name="T26" fmla="*/ 112 w 181"/>
                <a:gd name="T27" fmla="*/ 140 h 140"/>
                <a:gd name="T28" fmla="*/ 70 w 181"/>
                <a:gd name="T29" fmla="*/ 140 h 140"/>
                <a:gd name="T30" fmla="*/ 52 w 181"/>
                <a:gd name="T31" fmla="*/ 137 h 140"/>
                <a:gd name="T32" fmla="*/ 35 w 181"/>
                <a:gd name="T33" fmla="*/ 130 h 140"/>
                <a:gd name="T34" fmla="*/ 21 w 181"/>
                <a:gd name="T35" fmla="*/ 120 h 140"/>
                <a:gd name="T36" fmla="*/ 9 w 181"/>
                <a:gd name="T37" fmla="*/ 105 h 140"/>
                <a:gd name="T38" fmla="*/ 3 w 181"/>
                <a:gd name="T39" fmla="*/ 89 h 140"/>
                <a:gd name="T40" fmla="*/ 0 w 181"/>
                <a:gd name="T41" fmla="*/ 70 h 140"/>
                <a:gd name="T42" fmla="*/ 3 w 181"/>
                <a:gd name="T43" fmla="*/ 52 h 140"/>
                <a:gd name="T44" fmla="*/ 9 w 181"/>
                <a:gd name="T45" fmla="*/ 35 h 140"/>
                <a:gd name="T46" fmla="*/ 21 w 181"/>
                <a:gd name="T47" fmla="*/ 21 h 140"/>
                <a:gd name="T48" fmla="*/ 35 w 181"/>
                <a:gd name="T49" fmla="*/ 10 h 140"/>
                <a:gd name="T50" fmla="*/ 52 w 181"/>
                <a:gd name="T51" fmla="*/ 3 h 140"/>
                <a:gd name="T52" fmla="*/ 70 w 181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140">
                  <a:moveTo>
                    <a:pt x="70" y="0"/>
                  </a:moveTo>
                  <a:lnTo>
                    <a:pt x="112" y="0"/>
                  </a:lnTo>
                  <a:lnTo>
                    <a:pt x="130" y="3"/>
                  </a:lnTo>
                  <a:lnTo>
                    <a:pt x="147" y="10"/>
                  </a:lnTo>
                  <a:lnTo>
                    <a:pt x="161" y="21"/>
                  </a:lnTo>
                  <a:lnTo>
                    <a:pt x="171" y="35"/>
                  </a:lnTo>
                  <a:lnTo>
                    <a:pt x="179" y="52"/>
                  </a:lnTo>
                  <a:lnTo>
                    <a:pt x="181" y="70"/>
                  </a:lnTo>
                  <a:lnTo>
                    <a:pt x="179" y="89"/>
                  </a:lnTo>
                  <a:lnTo>
                    <a:pt x="171" y="105"/>
                  </a:lnTo>
                  <a:lnTo>
                    <a:pt x="161" y="120"/>
                  </a:lnTo>
                  <a:lnTo>
                    <a:pt x="147" y="130"/>
                  </a:lnTo>
                  <a:lnTo>
                    <a:pt x="130" y="137"/>
                  </a:lnTo>
                  <a:lnTo>
                    <a:pt x="112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604"/>
            <p:cNvSpPr>
              <a:spLocks/>
            </p:cNvSpPr>
            <p:nvPr/>
          </p:nvSpPr>
          <p:spPr bwMode="auto">
            <a:xfrm>
              <a:off x="2643188" y="5089525"/>
              <a:ext cx="139700" cy="22225"/>
            </a:xfrm>
            <a:custGeom>
              <a:avLst/>
              <a:gdLst>
                <a:gd name="T0" fmla="*/ 70 w 881"/>
                <a:gd name="T1" fmla="*/ 0 h 140"/>
                <a:gd name="T2" fmla="*/ 811 w 881"/>
                <a:gd name="T3" fmla="*/ 0 h 140"/>
                <a:gd name="T4" fmla="*/ 830 w 881"/>
                <a:gd name="T5" fmla="*/ 3 h 140"/>
                <a:gd name="T6" fmla="*/ 847 w 881"/>
                <a:gd name="T7" fmla="*/ 10 h 140"/>
                <a:gd name="T8" fmla="*/ 860 w 881"/>
                <a:gd name="T9" fmla="*/ 21 h 140"/>
                <a:gd name="T10" fmla="*/ 871 w 881"/>
                <a:gd name="T11" fmla="*/ 35 h 140"/>
                <a:gd name="T12" fmla="*/ 878 w 881"/>
                <a:gd name="T13" fmla="*/ 52 h 140"/>
                <a:gd name="T14" fmla="*/ 881 w 881"/>
                <a:gd name="T15" fmla="*/ 70 h 140"/>
                <a:gd name="T16" fmla="*/ 878 w 881"/>
                <a:gd name="T17" fmla="*/ 89 h 140"/>
                <a:gd name="T18" fmla="*/ 871 w 881"/>
                <a:gd name="T19" fmla="*/ 105 h 140"/>
                <a:gd name="T20" fmla="*/ 860 w 881"/>
                <a:gd name="T21" fmla="*/ 120 h 140"/>
                <a:gd name="T22" fmla="*/ 847 w 881"/>
                <a:gd name="T23" fmla="*/ 130 h 140"/>
                <a:gd name="T24" fmla="*/ 830 w 881"/>
                <a:gd name="T25" fmla="*/ 137 h 140"/>
                <a:gd name="T26" fmla="*/ 811 w 881"/>
                <a:gd name="T27" fmla="*/ 140 h 140"/>
                <a:gd name="T28" fmla="*/ 70 w 881"/>
                <a:gd name="T29" fmla="*/ 140 h 140"/>
                <a:gd name="T30" fmla="*/ 51 w 881"/>
                <a:gd name="T31" fmla="*/ 137 h 140"/>
                <a:gd name="T32" fmla="*/ 34 w 881"/>
                <a:gd name="T33" fmla="*/ 130 h 140"/>
                <a:gd name="T34" fmla="*/ 20 w 881"/>
                <a:gd name="T35" fmla="*/ 120 h 140"/>
                <a:gd name="T36" fmla="*/ 10 w 881"/>
                <a:gd name="T37" fmla="*/ 105 h 140"/>
                <a:gd name="T38" fmla="*/ 2 w 881"/>
                <a:gd name="T39" fmla="*/ 89 h 140"/>
                <a:gd name="T40" fmla="*/ 0 w 881"/>
                <a:gd name="T41" fmla="*/ 70 h 140"/>
                <a:gd name="T42" fmla="*/ 2 w 881"/>
                <a:gd name="T43" fmla="*/ 52 h 140"/>
                <a:gd name="T44" fmla="*/ 10 w 881"/>
                <a:gd name="T45" fmla="*/ 35 h 140"/>
                <a:gd name="T46" fmla="*/ 20 w 881"/>
                <a:gd name="T47" fmla="*/ 21 h 140"/>
                <a:gd name="T48" fmla="*/ 34 w 881"/>
                <a:gd name="T49" fmla="*/ 10 h 140"/>
                <a:gd name="T50" fmla="*/ 51 w 881"/>
                <a:gd name="T51" fmla="*/ 3 h 140"/>
                <a:gd name="T52" fmla="*/ 70 w 881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81" h="140">
                  <a:moveTo>
                    <a:pt x="70" y="0"/>
                  </a:moveTo>
                  <a:lnTo>
                    <a:pt x="811" y="0"/>
                  </a:lnTo>
                  <a:lnTo>
                    <a:pt x="830" y="3"/>
                  </a:lnTo>
                  <a:lnTo>
                    <a:pt x="847" y="10"/>
                  </a:lnTo>
                  <a:lnTo>
                    <a:pt x="860" y="21"/>
                  </a:lnTo>
                  <a:lnTo>
                    <a:pt x="871" y="35"/>
                  </a:lnTo>
                  <a:lnTo>
                    <a:pt x="878" y="52"/>
                  </a:lnTo>
                  <a:lnTo>
                    <a:pt x="881" y="70"/>
                  </a:lnTo>
                  <a:lnTo>
                    <a:pt x="878" y="89"/>
                  </a:lnTo>
                  <a:lnTo>
                    <a:pt x="871" y="105"/>
                  </a:lnTo>
                  <a:lnTo>
                    <a:pt x="860" y="120"/>
                  </a:lnTo>
                  <a:lnTo>
                    <a:pt x="847" y="130"/>
                  </a:lnTo>
                  <a:lnTo>
                    <a:pt x="830" y="137"/>
                  </a:lnTo>
                  <a:lnTo>
                    <a:pt x="811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605"/>
            <p:cNvSpPr>
              <a:spLocks/>
            </p:cNvSpPr>
            <p:nvPr/>
          </p:nvSpPr>
          <p:spPr bwMode="auto">
            <a:xfrm>
              <a:off x="2643188" y="5133975"/>
              <a:ext cx="185738" cy="22225"/>
            </a:xfrm>
            <a:custGeom>
              <a:avLst/>
              <a:gdLst>
                <a:gd name="T0" fmla="*/ 70 w 1167"/>
                <a:gd name="T1" fmla="*/ 0 h 139"/>
                <a:gd name="T2" fmla="*/ 1098 w 1167"/>
                <a:gd name="T3" fmla="*/ 0 h 139"/>
                <a:gd name="T4" fmla="*/ 1116 w 1167"/>
                <a:gd name="T5" fmla="*/ 2 h 139"/>
                <a:gd name="T6" fmla="*/ 1133 w 1167"/>
                <a:gd name="T7" fmla="*/ 10 h 139"/>
                <a:gd name="T8" fmla="*/ 1147 w 1167"/>
                <a:gd name="T9" fmla="*/ 20 h 139"/>
                <a:gd name="T10" fmla="*/ 1157 w 1167"/>
                <a:gd name="T11" fmla="*/ 35 h 139"/>
                <a:gd name="T12" fmla="*/ 1165 w 1167"/>
                <a:gd name="T13" fmla="*/ 51 h 139"/>
                <a:gd name="T14" fmla="*/ 1167 w 1167"/>
                <a:gd name="T15" fmla="*/ 70 h 139"/>
                <a:gd name="T16" fmla="*/ 1165 w 1167"/>
                <a:gd name="T17" fmla="*/ 88 h 139"/>
                <a:gd name="T18" fmla="*/ 1157 w 1167"/>
                <a:gd name="T19" fmla="*/ 105 h 139"/>
                <a:gd name="T20" fmla="*/ 1147 w 1167"/>
                <a:gd name="T21" fmla="*/ 119 h 139"/>
                <a:gd name="T22" fmla="*/ 1133 w 1167"/>
                <a:gd name="T23" fmla="*/ 129 h 139"/>
                <a:gd name="T24" fmla="*/ 1116 w 1167"/>
                <a:gd name="T25" fmla="*/ 137 h 139"/>
                <a:gd name="T26" fmla="*/ 1098 w 1167"/>
                <a:gd name="T27" fmla="*/ 139 h 139"/>
                <a:gd name="T28" fmla="*/ 70 w 1167"/>
                <a:gd name="T29" fmla="*/ 139 h 139"/>
                <a:gd name="T30" fmla="*/ 51 w 1167"/>
                <a:gd name="T31" fmla="*/ 137 h 139"/>
                <a:gd name="T32" fmla="*/ 34 w 1167"/>
                <a:gd name="T33" fmla="*/ 129 h 139"/>
                <a:gd name="T34" fmla="*/ 20 w 1167"/>
                <a:gd name="T35" fmla="*/ 119 h 139"/>
                <a:gd name="T36" fmla="*/ 10 w 1167"/>
                <a:gd name="T37" fmla="*/ 105 h 139"/>
                <a:gd name="T38" fmla="*/ 2 w 1167"/>
                <a:gd name="T39" fmla="*/ 88 h 139"/>
                <a:gd name="T40" fmla="*/ 0 w 1167"/>
                <a:gd name="T41" fmla="*/ 70 h 139"/>
                <a:gd name="T42" fmla="*/ 2 w 1167"/>
                <a:gd name="T43" fmla="*/ 51 h 139"/>
                <a:gd name="T44" fmla="*/ 10 w 1167"/>
                <a:gd name="T45" fmla="*/ 35 h 139"/>
                <a:gd name="T46" fmla="*/ 20 w 1167"/>
                <a:gd name="T47" fmla="*/ 20 h 139"/>
                <a:gd name="T48" fmla="*/ 34 w 1167"/>
                <a:gd name="T49" fmla="*/ 10 h 139"/>
                <a:gd name="T50" fmla="*/ 51 w 1167"/>
                <a:gd name="T51" fmla="*/ 2 h 139"/>
                <a:gd name="T52" fmla="*/ 70 w 116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7" h="139">
                  <a:moveTo>
                    <a:pt x="70" y="0"/>
                  </a:moveTo>
                  <a:lnTo>
                    <a:pt x="1098" y="0"/>
                  </a:lnTo>
                  <a:lnTo>
                    <a:pt x="1116" y="2"/>
                  </a:lnTo>
                  <a:lnTo>
                    <a:pt x="1133" y="10"/>
                  </a:lnTo>
                  <a:lnTo>
                    <a:pt x="1147" y="20"/>
                  </a:lnTo>
                  <a:lnTo>
                    <a:pt x="1157" y="35"/>
                  </a:lnTo>
                  <a:lnTo>
                    <a:pt x="1165" y="51"/>
                  </a:lnTo>
                  <a:lnTo>
                    <a:pt x="1167" y="70"/>
                  </a:lnTo>
                  <a:lnTo>
                    <a:pt x="1165" y="88"/>
                  </a:lnTo>
                  <a:lnTo>
                    <a:pt x="1157" y="105"/>
                  </a:lnTo>
                  <a:lnTo>
                    <a:pt x="1147" y="119"/>
                  </a:lnTo>
                  <a:lnTo>
                    <a:pt x="1133" y="129"/>
                  </a:lnTo>
                  <a:lnTo>
                    <a:pt x="1116" y="137"/>
                  </a:lnTo>
                  <a:lnTo>
                    <a:pt x="1098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6" name="Group 1293"/>
          <p:cNvGrpSpPr/>
          <p:nvPr/>
        </p:nvGrpSpPr>
        <p:grpSpPr>
          <a:xfrm>
            <a:off x="4771929" y="3687214"/>
            <a:ext cx="555625" cy="412750"/>
            <a:chOff x="1690688" y="5076825"/>
            <a:chExt cx="555625" cy="412750"/>
          </a:xfrm>
          <a:solidFill>
            <a:srgbClr val="000000"/>
          </a:solidFill>
        </p:grpSpPr>
        <p:sp>
          <p:nvSpPr>
            <p:cNvPr id="247" name="Freeform 610"/>
            <p:cNvSpPr>
              <a:spLocks noEditPoints="1"/>
            </p:cNvSpPr>
            <p:nvPr/>
          </p:nvSpPr>
          <p:spPr bwMode="auto">
            <a:xfrm>
              <a:off x="1690688" y="5076825"/>
              <a:ext cx="555625" cy="412750"/>
            </a:xfrm>
            <a:custGeom>
              <a:avLst/>
              <a:gdLst>
                <a:gd name="T0" fmla="*/ 892 w 3500"/>
                <a:gd name="T1" fmla="*/ 2424 h 2599"/>
                <a:gd name="T2" fmla="*/ 902 w 3500"/>
                <a:gd name="T3" fmla="*/ 2448 h 2599"/>
                <a:gd name="T4" fmla="*/ 927 w 3500"/>
                <a:gd name="T5" fmla="*/ 2459 h 2599"/>
                <a:gd name="T6" fmla="*/ 3339 w 3500"/>
                <a:gd name="T7" fmla="*/ 2456 h 2599"/>
                <a:gd name="T8" fmla="*/ 3358 w 3500"/>
                <a:gd name="T9" fmla="*/ 2438 h 2599"/>
                <a:gd name="T10" fmla="*/ 3361 w 3500"/>
                <a:gd name="T11" fmla="*/ 2335 h 2599"/>
                <a:gd name="T12" fmla="*/ 892 w 3500"/>
                <a:gd name="T13" fmla="*/ 1982 h 2599"/>
                <a:gd name="T14" fmla="*/ 3361 w 3500"/>
                <a:gd name="T15" fmla="*/ 2195 h 2599"/>
                <a:gd name="T16" fmla="*/ 892 w 3500"/>
                <a:gd name="T17" fmla="*/ 1982 h 2599"/>
                <a:gd name="T18" fmla="*/ 2748 w 3500"/>
                <a:gd name="T19" fmla="*/ 1550 h 2599"/>
                <a:gd name="T20" fmla="*/ 2737 w 3500"/>
                <a:gd name="T21" fmla="*/ 1612 h 2599"/>
                <a:gd name="T22" fmla="*/ 2707 w 3500"/>
                <a:gd name="T23" fmla="*/ 1664 h 2599"/>
                <a:gd name="T24" fmla="*/ 2661 w 3500"/>
                <a:gd name="T25" fmla="*/ 1702 h 2599"/>
                <a:gd name="T26" fmla="*/ 2604 w 3500"/>
                <a:gd name="T27" fmla="*/ 1723 h 2599"/>
                <a:gd name="T28" fmla="*/ 892 w 3500"/>
                <a:gd name="T29" fmla="*/ 1725 h 2599"/>
                <a:gd name="T30" fmla="*/ 3361 w 3500"/>
                <a:gd name="T31" fmla="*/ 1842 h 2599"/>
                <a:gd name="T32" fmla="*/ 3358 w 3500"/>
                <a:gd name="T33" fmla="*/ 1034 h 2599"/>
                <a:gd name="T34" fmla="*/ 3339 w 3500"/>
                <a:gd name="T35" fmla="*/ 1016 h 2599"/>
                <a:gd name="T36" fmla="*/ 2748 w 3500"/>
                <a:gd name="T37" fmla="*/ 1013 h 2599"/>
                <a:gd name="T38" fmla="*/ 161 w 3500"/>
                <a:gd name="T39" fmla="*/ 142 h 2599"/>
                <a:gd name="T40" fmla="*/ 142 w 3500"/>
                <a:gd name="T41" fmla="*/ 161 h 2599"/>
                <a:gd name="T42" fmla="*/ 139 w 3500"/>
                <a:gd name="T43" fmla="*/ 1550 h 2599"/>
                <a:gd name="T44" fmla="*/ 150 w 3500"/>
                <a:gd name="T45" fmla="*/ 1576 h 2599"/>
                <a:gd name="T46" fmla="*/ 175 w 3500"/>
                <a:gd name="T47" fmla="*/ 1586 h 2599"/>
                <a:gd name="T48" fmla="*/ 2587 w 3500"/>
                <a:gd name="T49" fmla="*/ 1583 h 2599"/>
                <a:gd name="T50" fmla="*/ 2606 w 3500"/>
                <a:gd name="T51" fmla="*/ 1564 h 2599"/>
                <a:gd name="T52" fmla="*/ 2608 w 3500"/>
                <a:gd name="T53" fmla="*/ 175 h 2599"/>
                <a:gd name="T54" fmla="*/ 2598 w 3500"/>
                <a:gd name="T55" fmla="*/ 150 h 2599"/>
                <a:gd name="T56" fmla="*/ 2573 w 3500"/>
                <a:gd name="T57" fmla="*/ 140 h 2599"/>
                <a:gd name="T58" fmla="*/ 175 w 3500"/>
                <a:gd name="T59" fmla="*/ 0 h 2599"/>
                <a:gd name="T60" fmla="*/ 2604 w 3500"/>
                <a:gd name="T61" fmla="*/ 3 h 2599"/>
                <a:gd name="T62" fmla="*/ 2661 w 3500"/>
                <a:gd name="T63" fmla="*/ 24 h 2599"/>
                <a:gd name="T64" fmla="*/ 2707 w 3500"/>
                <a:gd name="T65" fmla="*/ 63 h 2599"/>
                <a:gd name="T66" fmla="*/ 2737 w 3500"/>
                <a:gd name="T67" fmla="*/ 115 h 2599"/>
                <a:gd name="T68" fmla="*/ 2748 w 3500"/>
                <a:gd name="T69" fmla="*/ 175 h 2599"/>
                <a:gd name="T70" fmla="*/ 3325 w 3500"/>
                <a:gd name="T71" fmla="*/ 873 h 2599"/>
                <a:gd name="T72" fmla="*/ 3385 w 3500"/>
                <a:gd name="T73" fmla="*/ 884 h 2599"/>
                <a:gd name="T74" fmla="*/ 3437 w 3500"/>
                <a:gd name="T75" fmla="*/ 914 h 2599"/>
                <a:gd name="T76" fmla="*/ 3476 w 3500"/>
                <a:gd name="T77" fmla="*/ 960 h 2599"/>
                <a:gd name="T78" fmla="*/ 3497 w 3500"/>
                <a:gd name="T79" fmla="*/ 1017 h 2599"/>
                <a:gd name="T80" fmla="*/ 3500 w 3500"/>
                <a:gd name="T81" fmla="*/ 2424 h 2599"/>
                <a:gd name="T82" fmla="*/ 3489 w 3500"/>
                <a:gd name="T83" fmla="*/ 2484 h 2599"/>
                <a:gd name="T84" fmla="*/ 3459 w 3500"/>
                <a:gd name="T85" fmla="*/ 2536 h 2599"/>
                <a:gd name="T86" fmla="*/ 3413 w 3500"/>
                <a:gd name="T87" fmla="*/ 2575 h 2599"/>
                <a:gd name="T88" fmla="*/ 3357 w 3500"/>
                <a:gd name="T89" fmla="*/ 2596 h 2599"/>
                <a:gd name="T90" fmla="*/ 927 w 3500"/>
                <a:gd name="T91" fmla="*/ 2599 h 2599"/>
                <a:gd name="T92" fmla="*/ 867 w 3500"/>
                <a:gd name="T93" fmla="*/ 2587 h 2599"/>
                <a:gd name="T94" fmla="*/ 815 w 3500"/>
                <a:gd name="T95" fmla="*/ 2558 h 2599"/>
                <a:gd name="T96" fmla="*/ 776 w 3500"/>
                <a:gd name="T97" fmla="*/ 2512 h 2599"/>
                <a:gd name="T98" fmla="*/ 755 w 3500"/>
                <a:gd name="T99" fmla="*/ 2455 h 2599"/>
                <a:gd name="T100" fmla="*/ 752 w 3500"/>
                <a:gd name="T101" fmla="*/ 1725 h 2599"/>
                <a:gd name="T102" fmla="*/ 143 w 3500"/>
                <a:gd name="T103" fmla="*/ 1723 h 2599"/>
                <a:gd name="T104" fmla="*/ 87 w 3500"/>
                <a:gd name="T105" fmla="*/ 1702 h 2599"/>
                <a:gd name="T106" fmla="*/ 41 w 3500"/>
                <a:gd name="T107" fmla="*/ 1664 h 2599"/>
                <a:gd name="T108" fmla="*/ 11 w 3500"/>
                <a:gd name="T109" fmla="*/ 1612 h 2599"/>
                <a:gd name="T110" fmla="*/ 0 w 3500"/>
                <a:gd name="T111" fmla="*/ 1550 h 2599"/>
                <a:gd name="T112" fmla="*/ 3 w 3500"/>
                <a:gd name="T113" fmla="*/ 144 h 2599"/>
                <a:gd name="T114" fmla="*/ 24 w 3500"/>
                <a:gd name="T115" fmla="*/ 87 h 2599"/>
                <a:gd name="T116" fmla="*/ 63 w 3500"/>
                <a:gd name="T117" fmla="*/ 41 h 2599"/>
                <a:gd name="T118" fmla="*/ 115 w 3500"/>
                <a:gd name="T119" fmla="*/ 11 h 2599"/>
                <a:gd name="T120" fmla="*/ 175 w 3500"/>
                <a:gd name="T121" fmla="*/ 0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00" h="2599">
                  <a:moveTo>
                    <a:pt x="892" y="2335"/>
                  </a:moveTo>
                  <a:lnTo>
                    <a:pt x="892" y="2424"/>
                  </a:lnTo>
                  <a:lnTo>
                    <a:pt x="894" y="2438"/>
                  </a:lnTo>
                  <a:lnTo>
                    <a:pt x="902" y="2448"/>
                  </a:lnTo>
                  <a:lnTo>
                    <a:pt x="913" y="2456"/>
                  </a:lnTo>
                  <a:lnTo>
                    <a:pt x="927" y="2459"/>
                  </a:lnTo>
                  <a:lnTo>
                    <a:pt x="3325" y="2459"/>
                  </a:lnTo>
                  <a:lnTo>
                    <a:pt x="3339" y="2456"/>
                  </a:lnTo>
                  <a:lnTo>
                    <a:pt x="3350" y="2448"/>
                  </a:lnTo>
                  <a:lnTo>
                    <a:pt x="3358" y="2438"/>
                  </a:lnTo>
                  <a:lnTo>
                    <a:pt x="3361" y="2424"/>
                  </a:lnTo>
                  <a:lnTo>
                    <a:pt x="3361" y="2335"/>
                  </a:lnTo>
                  <a:lnTo>
                    <a:pt x="892" y="2335"/>
                  </a:lnTo>
                  <a:close/>
                  <a:moveTo>
                    <a:pt x="892" y="1982"/>
                  </a:moveTo>
                  <a:lnTo>
                    <a:pt x="892" y="2195"/>
                  </a:lnTo>
                  <a:lnTo>
                    <a:pt x="3361" y="2195"/>
                  </a:lnTo>
                  <a:lnTo>
                    <a:pt x="3361" y="1982"/>
                  </a:lnTo>
                  <a:lnTo>
                    <a:pt x="892" y="1982"/>
                  </a:lnTo>
                  <a:close/>
                  <a:moveTo>
                    <a:pt x="2748" y="1013"/>
                  </a:moveTo>
                  <a:lnTo>
                    <a:pt x="2748" y="1550"/>
                  </a:lnTo>
                  <a:lnTo>
                    <a:pt x="2745" y="1582"/>
                  </a:lnTo>
                  <a:lnTo>
                    <a:pt x="2737" y="1612"/>
                  </a:lnTo>
                  <a:lnTo>
                    <a:pt x="2724" y="1638"/>
                  </a:lnTo>
                  <a:lnTo>
                    <a:pt x="2707" y="1664"/>
                  </a:lnTo>
                  <a:lnTo>
                    <a:pt x="2685" y="1684"/>
                  </a:lnTo>
                  <a:lnTo>
                    <a:pt x="2661" y="1702"/>
                  </a:lnTo>
                  <a:lnTo>
                    <a:pt x="2633" y="1715"/>
                  </a:lnTo>
                  <a:lnTo>
                    <a:pt x="2604" y="1723"/>
                  </a:lnTo>
                  <a:lnTo>
                    <a:pt x="2573" y="1725"/>
                  </a:lnTo>
                  <a:lnTo>
                    <a:pt x="892" y="1725"/>
                  </a:lnTo>
                  <a:lnTo>
                    <a:pt x="892" y="1842"/>
                  </a:lnTo>
                  <a:lnTo>
                    <a:pt x="3361" y="1842"/>
                  </a:lnTo>
                  <a:lnTo>
                    <a:pt x="3361" y="1048"/>
                  </a:lnTo>
                  <a:lnTo>
                    <a:pt x="3358" y="1034"/>
                  </a:lnTo>
                  <a:lnTo>
                    <a:pt x="3350" y="1023"/>
                  </a:lnTo>
                  <a:lnTo>
                    <a:pt x="3339" y="1016"/>
                  </a:lnTo>
                  <a:lnTo>
                    <a:pt x="3325" y="1013"/>
                  </a:lnTo>
                  <a:lnTo>
                    <a:pt x="2748" y="1013"/>
                  </a:lnTo>
                  <a:close/>
                  <a:moveTo>
                    <a:pt x="175" y="140"/>
                  </a:moveTo>
                  <a:lnTo>
                    <a:pt x="161" y="142"/>
                  </a:lnTo>
                  <a:lnTo>
                    <a:pt x="150" y="150"/>
                  </a:lnTo>
                  <a:lnTo>
                    <a:pt x="142" y="161"/>
                  </a:lnTo>
                  <a:lnTo>
                    <a:pt x="139" y="175"/>
                  </a:lnTo>
                  <a:lnTo>
                    <a:pt x="139" y="1550"/>
                  </a:lnTo>
                  <a:lnTo>
                    <a:pt x="142" y="1564"/>
                  </a:lnTo>
                  <a:lnTo>
                    <a:pt x="150" y="1576"/>
                  </a:lnTo>
                  <a:lnTo>
                    <a:pt x="161" y="1583"/>
                  </a:lnTo>
                  <a:lnTo>
                    <a:pt x="175" y="1586"/>
                  </a:lnTo>
                  <a:lnTo>
                    <a:pt x="2573" y="1586"/>
                  </a:lnTo>
                  <a:lnTo>
                    <a:pt x="2587" y="1583"/>
                  </a:lnTo>
                  <a:lnTo>
                    <a:pt x="2598" y="1576"/>
                  </a:lnTo>
                  <a:lnTo>
                    <a:pt x="2606" y="1564"/>
                  </a:lnTo>
                  <a:lnTo>
                    <a:pt x="2608" y="1550"/>
                  </a:lnTo>
                  <a:lnTo>
                    <a:pt x="2608" y="175"/>
                  </a:lnTo>
                  <a:lnTo>
                    <a:pt x="2606" y="161"/>
                  </a:lnTo>
                  <a:lnTo>
                    <a:pt x="2598" y="150"/>
                  </a:lnTo>
                  <a:lnTo>
                    <a:pt x="2587" y="142"/>
                  </a:lnTo>
                  <a:lnTo>
                    <a:pt x="2573" y="140"/>
                  </a:lnTo>
                  <a:lnTo>
                    <a:pt x="175" y="140"/>
                  </a:lnTo>
                  <a:close/>
                  <a:moveTo>
                    <a:pt x="175" y="0"/>
                  </a:moveTo>
                  <a:lnTo>
                    <a:pt x="2573" y="0"/>
                  </a:lnTo>
                  <a:lnTo>
                    <a:pt x="2604" y="3"/>
                  </a:lnTo>
                  <a:lnTo>
                    <a:pt x="2633" y="11"/>
                  </a:lnTo>
                  <a:lnTo>
                    <a:pt x="2661" y="24"/>
                  </a:lnTo>
                  <a:lnTo>
                    <a:pt x="2685" y="41"/>
                  </a:lnTo>
                  <a:lnTo>
                    <a:pt x="2707" y="63"/>
                  </a:lnTo>
                  <a:lnTo>
                    <a:pt x="2724" y="87"/>
                  </a:lnTo>
                  <a:lnTo>
                    <a:pt x="2737" y="115"/>
                  </a:lnTo>
                  <a:lnTo>
                    <a:pt x="2745" y="144"/>
                  </a:lnTo>
                  <a:lnTo>
                    <a:pt x="2748" y="175"/>
                  </a:lnTo>
                  <a:lnTo>
                    <a:pt x="2748" y="873"/>
                  </a:lnTo>
                  <a:lnTo>
                    <a:pt x="3325" y="873"/>
                  </a:lnTo>
                  <a:lnTo>
                    <a:pt x="3357" y="876"/>
                  </a:lnTo>
                  <a:lnTo>
                    <a:pt x="3385" y="884"/>
                  </a:lnTo>
                  <a:lnTo>
                    <a:pt x="3413" y="897"/>
                  </a:lnTo>
                  <a:lnTo>
                    <a:pt x="3437" y="914"/>
                  </a:lnTo>
                  <a:lnTo>
                    <a:pt x="3459" y="935"/>
                  </a:lnTo>
                  <a:lnTo>
                    <a:pt x="3476" y="960"/>
                  </a:lnTo>
                  <a:lnTo>
                    <a:pt x="3489" y="987"/>
                  </a:lnTo>
                  <a:lnTo>
                    <a:pt x="3497" y="1017"/>
                  </a:lnTo>
                  <a:lnTo>
                    <a:pt x="3500" y="1048"/>
                  </a:lnTo>
                  <a:lnTo>
                    <a:pt x="3500" y="2424"/>
                  </a:lnTo>
                  <a:lnTo>
                    <a:pt x="3497" y="2455"/>
                  </a:lnTo>
                  <a:lnTo>
                    <a:pt x="3489" y="2484"/>
                  </a:lnTo>
                  <a:lnTo>
                    <a:pt x="3476" y="2512"/>
                  </a:lnTo>
                  <a:lnTo>
                    <a:pt x="3459" y="2536"/>
                  </a:lnTo>
                  <a:lnTo>
                    <a:pt x="3437" y="2558"/>
                  </a:lnTo>
                  <a:lnTo>
                    <a:pt x="3413" y="2575"/>
                  </a:lnTo>
                  <a:lnTo>
                    <a:pt x="3385" y="2587"/>
                  </a:lnTo>
                  <a:lnTo>
                    <a:pt x="3357" y="2596"/>
                  </a:lnTo>
                  <a:lnTo>
                    <a:pt x="3325" y="2599"/>
                  </a:lnTo>
                  <a:lnTo>
                    <a:pt x="927" y="2599"/>
                  </a:lnTo>
                  <a:lnTo>
                    <a:pt x="896" y="2596"/>
                  </a:lnTo>
                  <a:lnTo>
                    <a:pt x="867" y="2587"/>
                  </a:lnTo>
                  <a:lnTo>
                    <a:pt x="839" y="2575"/>
                  </a:lnTo>
                  <a:lnTo>
                    <a:pt x="815" y="2558"/>
                  </a:lnTo>
                  <a:lnTo>
                    <a:pt x="793" y="2536"/>
                  </a:lnTo>
                  <a:lnTo>
                    <a:pt x="776" y="2512"/>
                  </a:lnTo>
                  <a:lnTo>
                    <a:pt x="763" y="2484"/>
                  </a:lnTo>
                  <a:lnTo>
                    <a:pt x="755" y="2455"/>
                  </a:lnTo>
                  <a:lnTo>
                    <a:pt x="752" y="2424"/>
                  </a:lnTo>
                  <a:lnTo>
                    <a:pt x="752" y="1725"/>
                  </a:lnTo>
                  <a:lnTo>
                    <a:pt x="175" y="1725"/>
                  </a:lnTo>
                  <a:lnTo>
                    <a:pt x="143" y="1723"/>
                  </a:lnTo>
                  <a:lnTo>
                    <a:pt x="115" y="1715"/>
                  </a:lnTo>
                  <a:lnTo>
                    <a:pt x="87" y="1702"/>
                  </a:lnTo>
                  <a:lnTo>
                    <a:pt x="63" y="1684"/>
                  </a:lnTo>
                  <a:lnTo>
                    <a:pt x="41" y="1664"/>
                  </a:lnTo>
                  <a:lnTo>
                    <a:pt x="24" y="1638"/>
                  </a:lnTo>
                  <a:lnTo>
                    <a:pt x="11" y="1612"/>
                  </a:lnTo>
                  <a:lnTo>
                    <a:pt x="3" y="1582"/>
                  </a:lnTo>
                  <a:lnTo>
                    <a:pt x="0" y="1550"/>
                  </a:lnTo>
                  <a:lnTo>
                    <a:pt x="0" y="175"/>
                  </a:lnTo>
                  <a:lnTo>
                    <a:pt x="3" y="144"/>
                  </a:lnTo>
                  <a:lnTo>
                    <a:pt x="11" y="115"/>
                  </a:lnTo>
                  <a:lnTo>
                    <a:pt x="24" y="87"/>
                  </a:lnTo>
                  <a:lnTo>
                    <a:pt x="41" y="63"/>
                  </a:lnTo>
                  <a:lnTo>
                    <a:pt x="63" y="41"/>
                  </a:lnTo>
                  <a:lnTo>
                    <a:pt x="87" y="24"/>
                  </a:lnTo>
                  <a:lnTo>
                    <a:pt x="115" y="11"/>
                  </a:lnTo>
                  <a:lnTo>
                    <a:pt x="143" y="3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611"/>
            <p:cNvSpPr>
              <a:spLocks noEditPoints="1"/>
            </p:cNvSpPr>
            <p:nvPr/>
          </p:nvSpPr>
          <p:spPr bwMode="auto">
            <a:xfrm>
              <a:off x="1941513" y="5121275"/>
              <a:ext cx="139700" cy="80963"/>
            </a:xfrm>
            <a:custGeom>
              <a:avLst/>
              <a:gdLst>
                <a:gd name="T0" fmla="*/ 604 w 884"/>
                <a:gd name="T1" fmla="*/ 143 h 509"/>
                <a:gd name="T2" fmla="*/ 559 w 884"/>
                <a:gd name="T3" fmla="*/ 165 h 509"/>
                <a:gd name="T4" fmla="*/ 527 w 884"/>
                <a:gd name="T5" fmla="*/ 204 h 509"/>
                <a:gd name="T6" fmla="*/ 516 w 884"/>
                <a:gd name="T7" fmla="*/ 254 h 509"/>
                <a:gd name="T8" fmla="*/ 527 w 884"/>
                <a:gd name="T9" fmla="*/ 305 h 509"/>
                <a:gd name="T10" fmla="*/ 559 w 884"/>
                <a:gd name="T11" fmla="*/ 343 h 509"/>
                <a:gd name="T12" fmla="*/ 604 w 884"/>
                <a:gd name="T13" fmla="*/ 366 h 509"/>
                <a:gd name="T14" fmla="*/ 657 w 884"/>
                <a:gd name="T15" fmla="*/ 366 h 509"/>
                <a:gd name="T16" fmla="*/ 701 w 884"/>
                <a:gd name="T17" fmla="*/ 343 h 509"/>
                <a:gd name="T18" fmla="*/ 733 w 884"/>
                <a:gd name="T19" fmla="*/ 305 h 509"/>
                <a:gd name="T20" fmla="*/ 745 w 884"/>
                <a:gd name="T21" fmla="*/ 254 h 509"/>
                <a:gd name="T22" fmla="*/ 733 w 884"/>
                <a:gd name="T23" fmla="*/ 204 h 509"/>
                <a:gd name="T24" fmla="*/ 701 w 884"/>
                <a:gd name="T25" fmla="*/ 165 h 509"/>
                <a:gd name="T26" fmla="*/ 657 w 884"/>
                <a:gd name="T27" fmla="*/ 143 h 509"/>
                <a:gd name="T28" fmla="*/ 254 w 884"/>
                <a:gd name="T29" fmla="*/ 140 h 509"/>
                <a:gd name="T30" fmla="*/ 204 w 884"/>
                <a:gd name="T31" fmla="*/ 152 h 509"/>
                <a:gd name="T32" fmla="*/ 164 w 884"/>
                <a:gd name="T33" fmla="*/ 183 h 509"/>
                <a:gd name="T34" fmla="*/ 143 w 884"/>
                <a:gd name="T35" fmla="*/ 229 h 509"/>
                <a:gd name="T36" fmla="*/ 143 w 884"/>
                <a:gd name="T37" fmla="*/ 281 h 509"/>
                <a:gd name="T38" fmla="*/ 164 w 884"/>
                <a:gd name="T39" fmla="*/ 326 h 509"/>
                <a:gd name="T40" fmla="*/ 204 w 884"/>
                <a:gd name="T41" fmla="*/ 357 h 509"/>
                <a:gd name="T42" fmla="*/ 254 w 884"/>
                <a:gd name="T43" fmla="*/ 369 h 509"/>
                <a:gd name="T44" fmla="*/ 304 w 884"/>
                <a:gd name="T45" fmla="*/ 357 h 509"/>
                <a:gd name="T46" fmla="*/ 344 w 884"/>
                <a:gd name="T47" fmla="*/ 326 h 509"/>
                <a:gd name="T48" fmla="*/ 365 w 884"/>
                <a:gd name="T49" fmla="*/ 281 h 509"/>
                <a:gd name="T50" fmla="*/ 365 w 884"/>
                <a:gd name="T51" fmla="*/ 229 h 509"/>
                <a:gd name="T52" fmla="*/ 344 w 884"/>
                <a:gd name="T53" fmla="*/ 183 h 509"/>
                <a:gd name="T54" fmla="*/ 304 w 884"/>
                <a:gd name="T55" fmla="*/ 152 h 509"/>
                <a:gd name="T56" fmla="*/ 254 w 884"/>
                <a:gd name="T57" fmla="*/ 140 h 509"/>
                <a:gd name="T58" fmla="*/ 291 w 884"/>
                <a:gd name="T59" fmla="*/ 4 h 509"/>
                <a:gd name="T60" fmla="*/ 359 w 884"/>
                <a:gd name="T61" fmla="*/ 23 h 509"/>
                <a:gd name="T62" fmla="*/ 417 w 884"/>
                <a:gd name="T63" fmla="*/ 60 h 509"/>
                <a:gd name="T64" fmla="*/ 467 w 884"/>
                <a:gd name="T65" fmla="*/ 60 h 509"/>
                <a:gd name="T66" fmla="*/ 525 w 884"/>
                <a:gd name="T67" fmla="*/ 23 h 509"/>
                <a:gd name="T68" fmla="*/ 594 w 884"/>
                <a:gd name="T69" fmla="*/ 4 h 509"/>
                <a:gd name="T70" fmla="*/ 671 w 884"/>
                <a:gd name="T71" fmla="*/ 4 h 509"/>
                <a:gd name="T72" fmla="*/ 747 w 884"/>
                <a:gd name="T73" fmla="*/ 29 h 509"/>
                <a:gd name="T74" fmla="*/ 809 w 884"/>
                <a:gd name="T75" fmla="*/ 75 h 509"/>
                <a:gd name="T76" fmla="*/ 856 w 884"/>
                <a:gd name="T77" fmla="*/ 138 h 509"/>
                <a:gd name="T78" fmla="*/ 880 w 884"/>
                <a:gd name="T79" fmla="*/ 214 h 509"/>
                <a:gd name="T80" fmla="*/ 880 w 884"/>
                <a:gd name="T81" fmla="*/ 295 h 509"/>
                <a:gd name="T82" fmla="*/ 856 w 884"/>
                <a:gd name="T83" fmla="*/ 371 h 509"/>
                <a:gd name="T84" fmla="*/ 809 w 884"/>
                <a:gd name="T85" fmla="*/ 433 h 509"/>
                <a:gd name="T86" fmla="*/ 747 w 884"/>
                <a:gd name="T87" fmla="*/ 480 h 509"/>
                <a:gd name="T88" fmla="*/ 671 w 884"/>
                <a:gd name="T89" fmla="*/ 506 h 509"/>
                <a:gd name="T90" fmla="*/ 594 w 884"/>
                <a:gd name="T91" fmla="*/ 506 h 509"/>
                <a:gd name="T92" fmla="*/ 525 w 884"/>
                <a:gd name="T93" fmla="*/ 486 h 509"/>
                <a:gd name="T94" fmla="*/ 467 w 884"/>
                <a:gd name="T95" fmla="*/ 448 h 509"/>
                <a:gd name="T96" fmla="*/ 417 w 884"/>
                <a:gd name="T97" fmla="*/ 448 h 509"/>
                <a:gd name="T98" fmla="*/ 359 w 884"/>
                <a:gd name="T99" fmla="*/ 486 h 509"/>
                <a:gd name="T100" fmla="*/ 291 w 884"/>
                <a:gd name="T101" fmla="*/ 506 h 509"/>
                <a:gd name="T102" fmla="*/ 213 w 884"/>
                <a:gd name="T103" fmla="*/ 506 h 509"/>
                <a:gd name="T104" fmla="*/ 138 w 884"/>
                <a:gd name="T105" fmla="*/ 480 h 509"/>
                <a:gd name="T106" fmla="*/ 74 w 884"/>
                <a:gd name="T107" fmla="*/ 433 h 509"/>
                <a:gd name="T108" fmla="*/ 29 w 884"/>
                <a:gd name="T109" fmla="*/ 371 h 509"/>
                <a:gd name="T110" fmla="*/ 3 w 884"/>
                <a:gd name="T111" fmla="*/ 295 h 509"/>
                <a:gd name="T112" fmla="*/ 3 w 884"/>
                <a:gd name="T113" fmla="*/ 214 h 509"/>
                <a:gd name="T114" fmla="*/ 29 w 884"/>
                <a:gd name="T115" fmla="*/ 138 h 509"/>
                <a:gd name="T116" fmla="*/ 74 w 884"/>
                <a:gd name="T117" fmla="*/ 75 h 509"/>
                <a:gd name="T118" fmla="*/ 138 w 884"/>
                <a:gd name="T119" fmla="*/ 29 h 509"/>
                <a:gd name="T120" fmla="*/ 213 w 884"/>
                <a:gd name="T121" fmla="*/ 4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84" h="509">
                  <a:moveTo>
                    <a:pt x="630" y="140"/>
                  </a:moveTo>
                  <a:lnTo>
                    <a:pt x="604" y="143"/>
                  </a:lnTo>
                  <a:lnTo>
                    <a:pt x="580" y="152"/>
                  </a:lnTo>
                  <a:lnTo>
                    <a:pt x="559" y="165"/>
                  </a:lnTo>
                  <a:lnTo>
                    <a:pt x="541" y="183"/>
                  </a:lnTo>
                  <a:lnTo>
                    <a:pt x="527" y="204"/>
                  </a:lnTo>
                  <a:lnTo>
                    <a:pt x="519" y="229"/>
                  </a:lnTo>
                  <a:lnTo>
                    <a:pt x="516" y="254"/>
                  </a:lnTo>
                  <a:lnTo>
                    <a:pt x="519" y="281"/>
                  </a:lnTo>
                  <a:lnTo>
                    <a:pt x="527" y="305"/>
                  </a:lnTo>
                  <a:lnTo>
                    <a:pt x="541" y="326"/>
                  </a:lnTo>
                  <a:lnTo>
                    <a:pt x="559" y="343"/>
                  </a:lnTo>
                  <a:lnTo>
                    <a:pt x="580" y="357"/>
                  </a:lnTo>
                  <a:lnTo>
                    <a:pt x="604" y="366"/>
                  </a:lnTo>
                  <a:lnTo>
                    <a:pt x="630" y="369"/>
                  </a:lnTo>
                  <a:lnTo>
                    <a:pt x="657" y="366"/>
                  </a:lnTo>
                  <a:lnTo>
                    <a:pt x="680" y="357"/>
                  </a:lnTo>
                  <a:lnTo>
                    <a:pt x="701" y="343"/>
                  </a:lnTo>
                  <a:lnTo>
                    <a:pt x="719" y="326"/>
                  </a:lnTo>
                  <a:lnTo>
                    <a:pt x="733" y="305"/>
                  </a:lnTo>
                  <a:lnTo>
                    <a:pt x="741" y="281"/>
                  </a:lnTo>
                  <a:lnTo>
                    <a:pt x="745" y="254"/>
                  </a:lnTo>
                  <a:lnTo>
                    <a:pt x="741" y="229"/>
                  </a:lnTo>
                  <a:lnTo>
                    <a:pt x="733" y="204"/>
                  </a:lnTo>
                  <a:lnTo>
                    <a:pt x="719" y="183"/>
                  </a:lnTo>
                  <a:lnTo>
                    <a:pt x="701" y="165"/>
                  </a:lnTo>
                  <a:lnTo>
                    <a:pt x="680" y="152"/>
                  </a:lnTo>
                  <a:lnTo>
                    <a:pt x="657" y="143"/>
                  </a:lnTo>
                  <a:lnTo>
                    <a:pt x="630" y="140"/>
                  </a:lnTo>
                  <a:close/>
                  <a:moveTo>
                    <a:pt x="254" y="140"/>
                  </a:moveTo>
                  <a:lnTo>
                    <a:pt x="228" y="143"/>
                  </a:lnTo>
                  <a:lnTo>
                    <a:pt x="204" y="152"/>
                  </a:lnTo>
                  <a:lnTo>
                    <a:pt x="182" y="165"/>
                  </a:lnTo>
                  <a:lnTo>
                    <a:pt x="164" y="183"/>
                  </a:lnTo>
                  <a:lnTo>
                    <a:pt x="152" y="204"/>
                  </a:lnTo>
                  <a:lnTo>
                    <a:pt x="143" y="229"/>
                  </a:lnTo>
                  <a:lnTo>
                    <a:pt x="140" y="254"/>
                  </a:lnTo>
                  <a:lnTo>
                    <a:pt x="143" y="281"/>
                  </a:lnTo>
                  <a:lnTo>
                    <a:pt x="152" y="305"/>
                  </a:lnTo>
                  <a:lnTo>
                    <a:pt x="164" y="326"/>
                  </a:lnTo>
                  <a:lnTo>
                    <a:pt x="182" y="343"/>
                  </a:lnTo>
                  <a:lnTo>
                    <a:pt x="204" y="357"/>
                  </a:lnTo>
                  <a:lnTo>
                    <a:pt x="228" y="366"/>
                  </a:lnTo>
                  <a:lnTo>
                    <a:pt x="254" y="369"/>
                  </a:lnTo>
                  <a:lnTo>
                    <a:pt x="280" y="366"/>
                  </a:lnTo>
                  <a:lnTo>
                    <a:pt x="304" y="357"/>
                  </a:lnTo>
                  <a:lnTo>
                    <a:pt x="326" y="343"/>
                  </a:lnTo>
                  <a:lnTo>
                    <a:pt x="344" y="326"/>
                  </a:lnTo>
                  <a:lnTo>
                    <a:pt x="356" y="305"/>
                  </a:lnTo>
                  <a:lnTo>
                    <a:pt x="365" y="281"/>
                  </a:lnTo>
                  <a:lnTo>
                    <a:pt x="368" y="254"/>
                  </a:lnTo>
                  <a:lnTo>
                    <a:pt x="365" y="229"/>
                  </a:lnTo>
                  <a:lnTo>
                    <a:pt x="356" y="204"/>
                  </a:lnTo>
                  <a:lnTo>
                    <a:pt x="344" y="183"/>
                  </a:lnTo>
                  <a:lnTo>
                    <a:pt x="326" y="165"/>
                  </a:lnTo>
                  <a:lnTo>
                    <a:pt x="304" y="152"/>
                  </a:lnTo>
                  <a:lnTo>
                    <a:pt x="280" y="143"/>
                  </a:lnTo>
                  <a:lnTo>
                    <a:pt x="254" y="140"/>
                  </a:lnTo>
                  <a:close/>
                  <a:moveTo>
                    <a:pt x="254" y="0"/>
                  </a:moveTo>
                  <a:lnTo>
                    <a:pt x="291" y="4"/>
                  </a:lnTo>
                  <a:lnTo>
                    <a:pt x="326" y="11"/>
                  </a:lnTo>
                  <a:lnTo>
                    <a:pt x="359" y="23"/>
                  </a:lnTo>
                  <a:lnTo>
                    <a:pt x="389" y="40"/>
                  </a:lnTo>
                  <a:lnTo>
                    <a:pt x="417" y="60"/>
                  </a:lnTo>
                  <a:lnTo>
                    <a:pt x="442" y="84"/>
                  </a:lnTo>
                  <a:lnTo>
                    <a:pt x="467" y="60"/>
                  </a:lnTo>
                  <a:lnTo>
                    <a:pt x="495" y="40"/>
                  </a:lnTo>
                  <a:lnTo>
                    <a:pt x="525" y="23"/>
                  </a:lnTo>
                  <a:lnTo>
                    <a:pt x="559" y="11"/>
                  </a:lnTo>
                  <a:lnTo>
                    <a:pt x="594" y="4"/>
                  </a:lnTo>
                  <a:lnTo>
                    <a:pt x="630" y="0"/>
                  </a:lnTo>
                  <a:lnTo>
                    <a:pt x="671" y="4"/>
                  </a:lnTo>
                  <a:lnTo>
                    <a:pt x="711" y="13"/>
                  </a:lnTo>
                  <a:lnTo>
                    <a:pt x="747" y="29"/>
                  </a:lnTo>
                  <a:lnTo>
                    <a:pt x="780" y="49"/>
                  </a:lnTo>
                  <a:lnTo>
                    <a:pt x="809" y="75"/>
                  </a:lnTo>
                  <a:lnTo>
                    <a:pt x="835" y="104"/>
                  </a:lnTo>
                  <a:lnTo>
                    <a:pt x="856" y="138"/>
                  </a:lnTo>
                  <a:lnTo>
                    <a:pt x="871" y="174"/>
                  </a:lnTo>
                  <a:lnTo>
                    <a:pt x="880" y="214"/>
                  </a:lnTo>
                  <a:lnTo>
                    <a:pt x="884" y="254"/>
                  </a:lnTo>
                  <a:lnTo>
                    <a:pt x="880" y="295"/>
                  </a:lnTo>
                  <a:lnTo>
                    <a:pt x="871" y="335"/>
                  </a:lnTo>
                  <a:lnTo>
                    <a:pt x="856" y="371"/>
                  </a:lnTo>
                  <a:lnTo>
                    <a:pt x="835" y="405"/>
                  </a:lnTo>
                  <a:lnTo>
                    <a:pt x="809" y="433"/>
                  </a:lnTo>
                  <a:lnTo>
                    <a:pt x="780" y="459"/>
                  </a:lnTo>
                  <a:lnTo>
                    <a:pt x="747" y="480"/>
                  </a:lnTo>
                  <a:lnTo>
                    <a:pt x="711" y="495"/>
                  </a:lnTo>
                  <a:lnTo>
                    <a:pt x="671" y="506"/>
                  </a:lnTo>
                  <a:lnTo>
                    <a:pt x="630" y="509"/>
                  </a:lnTo>
                  <a:lnTo>
                    <a:pt x="594" y="506"/>
                  </a:lnTo>
                  <a:lnTo>
                    <a:pt x="559" y="498"/>
                  </a:lnTo>
                  <a:lnTo>
                    <a:pt x="525" y="486"/>
                  </a:lnTo>
                  <a:lnTo>
                    <a:pt x="495" y="470"/>
                  </a:lnTo>
                  <a:lnTo>
                    <a:pt x="467" y="448"/>
                  </a:lnTo>
                  <a:lnTo>
                    <a:pt x="442" y="425"/>
                  </a:lnTo>
                  <a:lnTo>
                    <a:pt x="417" y="448"/>
                  </a:lnTo>
                  <a:lnTo>
                    <a:pt x="389" y="470"/>
                  </a:lnTo>
                  <a:lnTo>
                    <a:pt x="359" y="486"/>
                  </a:lnTo>
                  <a:lnTo>
                    <a:pt x="326" y="498"/>
                  </a:lnTo>
                  <a:lnTo>
                    <a:pt x="291" y="506"/>
                  </a:lnTo>
                  <a:lnTo>
                    <a:pt x="254" y="509"/>
                  </a:lnTo>
                  <a:lnTo>
                    <a:pt x="213" y="506"/>
                  </a:lnTo>
                  <a:lnTo>
                    <a:pt x="173" y="495"/>
                  </a:lnTo>
                  <a:lnTo>
                    <a:pt x="138" y="480"/>
                  </a:lnTo>
                  <a:lnTo>
                    <a:pt x="104" y="459"/>
                  </a:lnTo>
                  <a:lnTo>
                    <a:pt x="74" y="433"/>
                  </a:lnTo>
                  <a:lnTo>
                    <a:pt x="49" y="405"/>
                  </a:lnTo>
                  <a:lnTo>
                    <a:pt x="29" y="371"/>
                  </a:lnTo>
                  <a:lnTo>
                    <a:pt x="13" y="335"/>
                  </a:lnTo>
                  <a:lnTo>
                    <a:pt x="3" y="295"/>
                  </a:lnTo>
                  <a:lnTo>
                    <a:pt x="0" y="254"/>
                  </a:lnTo>
                  <a:lnTo>
                    <a:pt x="3" y="214"/>
                  </a:lnTo>
                  <a:lnTo>
                    <a:pt x="13" y="174"/>
                  </a:lnTo>
                  <a:lnTo>
                    <a:pt x="29" y="138"/>
                  </a:lnTo>
                  <a:lnTo>
                    <a:pt x="49" y="104"/>
                  </a:lnTo>
                  <a:lnTo>
                    <a:pt x="74" y="75"/>
                  </a:lnTo>
                  <a:lnTo>
                    <a:pt x="104" y="49"/>
                  </a:lnTo>
                  <a:lnTo>
                    <a:pt x="138" y="29"/>
                  </a:lnTo>
                  <a:lnTo>
                    <a:pt x="173" y="13"/>
                  </a:lnTo>
                  <a:lnTo>
                    <a:pt x="213" y="4"/>
                  </a:lnTo>
                  <a:lnTo>
                    <a:pt x="2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612"/>
            <p:cNvSpPr>
              <a:spLocks/>
            </p:cNvSpPr>
            <p:nvPr/>
          </p:nvSpPr>
          <p:spPr bwMode="auto">
            <a:xfrm>
              <a:off x="1736726" y="5262563"/>
              <a:ext cx="74613" cy="22225"/>
            </a:xfrm>
            <a:custGeom>
              <a:avLst/>
              <a:gdLst>
                <a:gd name="T0" fmla="*/ 69 w 476"/>
                <a:gd name="T1" fmla="*/ 0 h 139"/>
                <a:gd name="T2" fmla="*/ 406 w 476"/>
                <a:gd name="T3" fmla="*/ 0 h 139"/>
                <a:gd name="T4" fmla="*/ 425 w 476"/>
                <a:gd name="T5" fmla="*/ 2 h 139"/>
                <a:gd name="T6" fmla="*/ 442 w 476"/>
                <a:gd name="T7" fmla="*/ 10 h 139"/>
                <a:gd name="T8" fmla="*/ 455 w 476"/>
                <a:gd name="T9" fmla="*/ 20 h 139"/>
                <a:gd name="T10" fmla="*/ 466 w 476"/>
                <a:gd name="T11" fmla="*/ 34 h 139"/>
                <a:gd name="T12" fmla="*/ 474 w 476"/>
                <a:gd name="T13" fmla="*/ 51 h 139"/>
                <a:gd name="T14" fmla="*/ 476 w 476"/>
                <a:gd name="T15" fmla="*/ 69 h 139"/>
                <a:gd name="T16" fmla="*/ 474 w 476"/>
                <a:gd name="T17" fmla="*/ 88 h 139"/>
                <a:gd name="T18" fmla="*/ 466 w 476"/>
                <a:gd name="T19" fmla="*/ 104 h 139"/>
                <a:gd name="T20" fmla="*/ 455 w 476"/>
                <a:gd name="T21" fmla="*/ 119 h 139"/>
                <a:gd name="T22" fmla="*/ 442 w 476"/>
                <a:gd name="T23" fmla="*/ 130 h 139"/>
                <a:gd name="T24" fmla="*/ 425 w 476"/>
                <a:gd name="T25" fmla="*/ 137 h 139"/>
                <a:gd name="T26" fmla="*/ 406 w 476"/>
                <a:gd name="T27" fmla="*/ 139 h 139"/>
                <a:gd name="T28" fmla="*/ 69 w 476"/>
                <a:gd name="T29" fmla="*/ 139 h 139"/>
                <a:gd name="T30" fmla="*/ 51 w 476"/>
                <a:gd name="T31" fmla="*/ 137 h 139"/>
                <a:gd name="T32" fmla="*/ 34 w 476"/>
                <a:gd name="T33" fmla="*/ 130 h 139"/>
                <a:gd name="T34" fmla="*/ 21 w 476"/>
                <a:gd name="T35" fmla="*/ 119 h 139"/>
                <a:gd name="T36" fmla="*/ 10 w 476"/>
                <a:gd name="T37" fmla="*/ 104 h 139"/>
                <a:gd name="T38" fmla="*/ 3 w 476"/>
                <a:gd name="T39" fmla="*/ 88 h 139"/>
                <a:gd name="T40" fmla="*/ 0 w 476"/>
                <a:gd name="T41" fmla="*/ 69 h 139"/>
                <a:gd name="T42" fmla="*/ 3 w 476"/>
                <a:gd name="T43" fmla="*/ 51 h 139"/>
                <a:gd name="T44" fmla="*/ 10 w 476"/>
                <a:gd name="T45" fmla="*/ 34 h 139"/>
                <a:gd name="T46" fmla="*/ 21 w 476"/>
                <a:gd name="T47" fmla="*/ 20 h 139"/>
                <a:gd name="T48" fmla="*/ 34 w 476"/>
                <a:gd name="T49" fmla="*/ 10 h 139"/>
                <a:gd name="T50" fmla="*/ 51 w 476"/>
                <a:gd name="T51" fmla="*/ 2 h 139"/>
                <a:gd name="T52" fmla="*/ 69 w 47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6" h="139">
                  <a:moveTo>
                    <a:pt x="69" y="0"/>
                  </a:moveTo>
                  <a:lnTo>
                    <a:pt x="406" y="0"/>
                  </a:lnTo>
                  <a:lnTo>
                    <a:pt x="425" y="2"/>
                  </a:lnTo>
                  <a:lnTo>
                    <a:pt x="442" y="10"/>
                  </a:lnTo>
                  <a:lnTo>
                    <a:pt x="455" y="20"/>
                  </a:lnTo>
                  <a:lnTo>
                    <a:pt x="466" y="34"/>
                  </a:lnTo>
                  <a:lnTo>
                    <a:pt x="474" y="51"/>
                  </a:lnTo>
                  <a:lnTo>
                    <a:pt x="476" y="69"/>
                  </a:lnTo>
                  <a:lnTo>
                    <a:pt x="474" y="88"/>
                  </a:lnTo>
                  <a:lnTo>
                    <a:pt x="466" y="104"/>
                  </a:lnTo>
                  <a:lnTo>
                    <a:pt x="455" y="119"/>
                  </a:lnTo>
                  <a:lnTo>
                    <a:pt x="442" y="130"/>
                  </a:lnTo>
                  <a:lnTo>
                    <a:pt x="425" y="137"/>
                  </a:lnTo>
                  <a:lnTo>
                    <a:pt x="406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1" y="119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613"/>
            <p:cNvSpPr>
              <a:spLocks/>
            </p:cNvSpPr>
            <p:nvPr/>
          </p:nvSpPr>
          <p:spPr bwMode="auto">
            <a:xfrm>
              <a:off x="1827213" y="5262563"/>
              <a:ext cx="74613" cy="22225"/>
            </a:xfrm>
            <a:custGeom>
              <a:avLst/>
              <a:gdLst>
                <a:gd name="T0" fmla="*/ 70 w 476"/>
                <a:gd name="T1" fmla="*/ 0 h 139"/>
                <a:gd name="T2" fmla="*/ 406 w 476"/>
                <a:gd name="T3" fmla="*/ 0 h 139"/>
                <a:gd name="T4" fmla="*/ 424 w 476"/>
                <a:gd name="T5" fmla="*/ 2 h 139"/>
                <a:gd name="T6" fmla="*/ 441 w 476"/>
                <a:gd name="T7" fmla="*/ 10 h 139"/>
                <a:gd name="T8" fmla="*/ 455 w 476"/>
                <a:gd name="T9" fmla="*/ 20 h 139"/>
                <a:gd name="T10" fmla="*/ 467 w 476"/>
                <a:gd name="T11" fmla="*/ 34 h 139"/>
                <a:gd name="T12" fmla="*/ 473 w 476"/>
                <a:gd name="T13" fmla="*/ 51 h 139"/>
                <a:gd name="T14" fmla="*/ 476 w 476"/>
                <a:gd name="T15" fmla="*/ 69 h 139"/>
                <a:gd name="T16" fmla="*/ 473 w 476"/>
                <a:gd name="T17" fmla="*/ 88 h 139"/>
                <a:gd name="T18" fmla="*/ 467 w 476"/>
                <a:gd name="T19" fmla="*/ 104 h 139"/>
                <a:gd name="T20" fmla="*/ 456 w 476"/>
                <a:gd name="T21" fmla="*/ 119 h 139"/>
                <a:gd name="T22" fmla="*/ 441 w 476"/>
                <a:gd name="T23" fmla="*/ 130 h 139"/>
                <a:gd name="T24" fmla="*/ 424 w 476"/>
                <a:gd name="T25" fmla="*/ 137 h 139"/>
                <a:gd name="T26" fmla="*/ 406 w 476"/>
                <a:gd name="T27" fmla="*/ 139 h 139"/>
                <a:gd name="T28" fmla="*/ 70 w 476"/>
                <a:gd name="T29" fmla="*/ 139 h 139"/>
                <a:gd name="T30" fmla="*/ 51 w 476"/>
                <a:gd name="T31" fmla="*/ 137 h 139"/>
                <a:gd name="T32" fmla="*/ 35 w 476"/>
                <a:gd name="T33" fmla="*/ 130 h 139"/>
                <a:gd name="T34" fmla="*/ 20 w 476"/>
                <a:gd name="T35" fmla="*/ 119 h 139"/>
                <a:gd name="T36" fmla="*/ 9 w 476"/>
                <a:gd name="T37" fmla="*/ 104 h 139"/>
                <a:gd name="T38" fmla="*/ 2 w 476"/>
                <a:gd name="T39" fmla="*/ 88 h 139"/>
                <a:gd name="T40" fmla="*/ 0 w 476"/>
                <a:gd name="T41" fmla="*/ 69 h 139"/>
                <a:gd name="T42" fmla="*/ 2 w 476"/>
                <a:gd name="T43" fmla="*/ 51 h 139"/>
                <a:gd name="T44" fmla="*/ 9 w 476"/>
                <a:gd name="T45" fmla="*/ 34 h 139"/>
                <a:gd name="T46" fmla="*/ 20 w 476"/>
                <a:gd name="T47" fmla="*/ 20 h 139"/>
                <a:gd name="T48" fmla="*/ 35 w 476"/>
                <a:gd name="T49" fmla="*/ 10 h 139"/>
                <a:gd name="T50" fmla="*/ 51 w 476"/>
                <a:gd name="T51" fmla="*/ 2 h 139"/>
                <a:gd name="T52" fmla="*/ 70 w 47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6" h="139">
                  <a:moveTo>
                    <a:pt x="70" y="0"/>
                  </a:moveTo>
                  <a:lnTo>
                    <a:pt x="406" y="0"/>
                  </a:lnTo>
                  <a:lnTo>
                    <a:pt x="424" y="2"/>
                  </a:lnTo>
                  <a:lnTo>
                    <a:pt x="441" y="10"/>
                  </a:lnTo>
                  <a:lnTo>
                    <a:pt x="455" y="20"/>
                  </a:lnTo>
                  <a:lnTo>
                    <a:pt x="467" y="34"/>
                  </a:lnTo>
                  <a:lnTo>
                    <a:pt x="473" y="51"/>
                  </a:lnTo>
                  <a:lnTo>
                    <a:pt x="476" y="69"/>
                  </a:lnTo>
                  <a:lnTo>
                    <a:pt x="473" y="88"/>
                  </a:lnTo>
                  <a:lnTo>
                    <a:pt x="467" y="104"/>
                  </a:lnTo>
                  <a:lnTo>
                    <a:pt x="456" y="119"/>
                  </a:lnTo>
                  <a:lnTo>
                    <a:pt x="441" y="130"/>
                  </a:lnTo>
                  <a:lnTo>
                    <a:pt x="424" y="137"/>
                  </a:lnTo>
                  <a:lnTo>
                    <a:pt x="40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614"/>
            <p:cNvSpPr>
              <a:spLocks/>
            </p:cNvSpPr>
            <p:nvPr/>
          </p:nvSpPr>
          <p:spPr bwMode="auto">
            <a:xfrm>
              <a:off x="1916113" y="5262563"/>
              <a:ext cx="76200" cy="22225"/>
            </a:xfrm>
            <a:custGeom>
              <a:avLst/>
              <a:gdLst>
                <a:gd name="T0" fmla="*/ 69 w 476"/>
                <a:gd name="T1" fmla="*/ 0 h 139"/>
                <a:gd name="T2" fmla="*/ 407 w 476"/>
                <a:gd name="T3" fmla="*/ 0 h 139"/>
                <a:gd name="T4" fmla="*/ 425 w 476"/>
                <a:gd name="T5" fmla="*/ 2 h 139"/>
                <a:gd name="T6" fmla="*/ 442 w 476"/>
                <a:gd name="T7" fmla="*/ 10 h 139"/>
                <a:gd name="T8" fmla="*/ 455 w 476"/>
                <a:gd name="T9" fmla="*/ 20 h 139"/>
                <a:gd name="T10" fmla="*/ 466 w 476"/>
                <a:gd name="T11" fmla="*/ 34 h 139"/>
                <a:gd name="T12" fmla="*/ 473 w 476"/>
                <a:gd name="T13" fmla="*/ 51 h 139"/>
                <a:gd name="T14" fmla="*/ 476 w 476"/>
                <a:gd name="T15" fmla="*/ 69 h 139"/>
                <a:gd name="T16" fmla="*/ 473 w 476"/>
                <a:gd name="T17" fmla="*/ 88 h 139"/>
                <a:gd name="T18" fmla="*/ 466 w 476"/>
                <a:gd name="T19" fmla="*/ 104 h 139"/>
                <a:gd name="T20" fmla="*/ 455 w 476"/>
                <a:gd name="T21" fmla="*/ 119 h 139"/>
                <a:gd name="T22" fmla="*/ 442 w 476"/>
                <a:gd name="T23" fmla="*/ 130 h 139"/>
                <a:gd name="T24" fmla="*/ 425 w 476"/>
                <a:gd name="T25" fmla="*/ 137 h 139"/>
                <a:gd name="T26" fmla="*/ 407 w 476"/>
                <a:gd name="T27" fmla="*/ 139 h 139"/>
                <a:gd name="T28" fmla="*/ 69 w 476"/>
                <a:gd name="T29" fmla="*/ 139 h 139"/>
                <a:gd name="T30" fmla="*/ 51 w 476"/>
                <a:gd name="T31" fmla="*/ 137 h 139"/>
                <a:gd name="T32" fmla="*/ 34 w 476"/>
                <a:gd name="T33" fmla="*/ 130 h 139"/>
                <a:gd name="T34" fmla="*/ 21 w 476"/>
                <a:gd name="T35" fmla="*/ 119 h 139"/>
                <a:gd name="T36" fmla="*/ 10 w 476"/>
                <a:gd name="T37" fmla="*/ 104 h 139"/>
                <a:gd name="T38" fmla="*/ 3 w 476"/>
                <a:gd name="T39" fmla="*/ 88 h 139"/>
                <a:gd name="T40" fmla="*/ 0 w 476"/>
                <a:gd name="T41" fmla="*/ 69 h 139"/>
                <a:gd name="T42" fmla="*/ 3 w 476"/>
                <a:gd name="T43" fmla="*/ 51 h 139"/>
                <a:gd name="T44" fmla="*/ 10 w 476"/>
                <a:gd name="T45" fmla="*/ 34 h 139"/>
                <a:gd name="T46" fmla="*/ 21 w 476"/>
                <a:gd name="T47" fmla="*/ 20 h 139"/>
                <a:gd name="T48" fmla="*/ 34 w 476"/>
                <a:gd name="T49" fmla="*/ 10 h 139"/>
                <a:gd name="T50" fmla="*/ 51 w 476"/>
                <a:gd name="T51" fmla="*/ 2 h 139"/>
                <a:gd name="T52" fmla="*/ 69 w 47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6" h="139">
                  <a:moveTo>
                    <a:pt x="69" y="0"/>
                  </a:moveTo>
                  <a:lnTo>
                    <a:pt x="407" y="0"/>
                  </a:lnTo>
                  <a:lnTo>
                    <a:pt x="425" y="2"/>
                  </a:lnTo>
                  <a:lnTo>
                    <a:pt x="442" y="10"/>
                  </a:lnTo>
                  <a:lnTo>
                    <a:pt x="455" y="20"/>
                  </a:lnTo>
                  <a:lnTo>
                    <a:pt x="466" y="34"/>
                  </a:lnTo>
                  <a:lnTo>
                    <a:pt x="473" y="51"/>
                  </a:lnTo>
                  <a:lnTo>
                    <a:pt x="476" y="69"/>
                  </a:lnTo>
                  <a:lnTo>
                    <a:pt x="473" y="88"/>
                  </a:lnTo>
                  <a:lnTo>
                    <a:pt x="466" y="104"/>
                  </a:lnTo>
                  <a:lnTo>
                    <a:pt x="455" y="119"/>
                  </a:lnTo>
                  <a:lnTo>
                    <a:pt x="442" y="130"/>
                  </a:lnTo>
                  <a:lnTo>
                    <a:pt x="425" y="137"/>
                  </a:lnTo>
                  <a:lnTo>
                    <a:pt x="407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1" y="119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615"/>
            <p:cNvSpPr>
              <a:spLocks/>
            </p:cNvSpPr>
            <p:nvPr/>
          </p:nvSpPr>
          <p:spPr bwMode="auto">
            <a:xfrm>
              <a:off x="2006601" y="5262563"/>
              <a:ext cx="76200" cy="22225"/>
            </a:xfrm>
            <a:custGeom>
              <a:avLst/>
              <a:gdLst>
                <a:gd name="T0" fmla="*/ 70 w 476"/>
                <a:gd name="T1" fmla="*/ 0 h 139"/>
                <a:gd name="T2" fmla="*/ 406 w 476"/>
                <a:gd name="T3" fmla="*/ 0 h 139"/>
                <a:gd name="T4" fmla="*/ 425 w 476"/>
                <a:gd name="T5" fmla="*/ 2 h 139"/>
                <a:gd name="T6" fmla="*/ 441 w 476"/>
                <a:gd name="T7" fmla="*/ 10 h 139"/>
                <a:gd name="T8" fmla="*/ 456 w 476"/>
                <a:gd name="T9" fmla="*/ 20 h 139"/>
                <a:gd name="T10" fmla="*/ 466 w 476"/>
                <a:gd name="T11" fmla="*/ 34 h 139"/>
                <a:gd name="T12" fmla="*/ 473 w 476"/>
                <a:gd name="T13" fmla="*/ 51 h 139"/>
                <a:gd name="T14" fmla="*/ 476 w 476"/>
                <a:gd name="T15" fmla="*/ 69 h 139"/>
                <a:gd name="T16" fmla="*/ 473 w 476"/>
                <a:gd name="T17" fmla="*/ 88 h 139"/>
                <a:gd name="T18" fmla="*/ 466 w 476"/>
                <a:gd name="T19" fmla="*/ 104 h 139"/>
                <a:gd name="T20" fmla="*/ 456 w 476"/>
                <a:gd name="T21" fmla="*/ 119 h 139"/>
                <a:gd name="T22" fmla="*/ 441 w 476"/>
                <a:gd name="T23" fmla="*/ 130 h 139"/>
                <a:gd name="T24" fmla="*/ 425 w 476"/>
                <a:gd name="T25" fmla="*/ 137 h 139"/>
                <a:gd name="T26" fmla="*/ 406 w 476"/>
                <a:gd name="T27" fmla="*/ 139 h 139"/>
                <a:gd name="T28" fmla="*/ 70 w 476"/>
                <a:gd name="T29" fmla="*/ 139 h 139"/>
                <a:gd name="T30" fmla="*/ 51 w 476"/>
                <a:gd name="T31" fmla="*/ 137 h 139"/>
                <a:gd name="T32" fmla="*/ 35 w 476"/>
                <a:gd name="T33" fmla="*/ 130 h 139"/>
                <a:gd name="T34" fmla="*/ 20 w 476"/>
                <a:gd name="T35" fmla="*/ 119 h 139"/>
                <a:gd name="T36" fmla="*/ 9 w 476"/>
                <a:gd name="T37" fmla="*/ 104 h 139"/>
                <a:gd name="T38" fmla="*/ 3 w 476"/>
                <a:gd name="T39" fmla="*/ 88 h 139"/>
                <a:gd name="T40" fmla="*/ 0 w 476"/>
                <a:gd name="T41" fmla="*/ 69 h 139"/>
                <a:gd name="T42" fmla="*/ 3 w 476"/>
                <a:gd name="T43" fmla="*/ 51 h 139"/>
                <a:gd name="T44" fmla="*/ 9 w 476"/>
                <a:gd name="T45" fmla="*/ 34 h 139"/>
                <a:gd name="T46" fmla="*/ 20 w 476"/>
                <a:gd name="T47" fmla="*/ 20 h 139"/>
                <a:gd name="T48" fmla="*/ 35 w 476"/>
                <a:gd name="T49" fmla="*/ 10 h 139"/>
                <a:gd name="T50" fmla="*/ 51 w 476"/>
                <a:gd name="T51" fmla="*/ 2 h 139"/>
                <a:gd name="T52" fmla="*/ 70 w 47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6" h="139">
                  <a:moveTo>
                    <a:pt x="70" y="0"/>
                  </a:moveTo>
                  <a:lnTo>
                    <a:pt x="406" y="0"/>
                  </a:lnTo>
                  <a:lnTo>
                    <a:pt x="425" y="2"/>
                  </a:lnTo>
                  <a:lnTo>
                    <a:pt x="441" y="10"/>
                  </a:lnTo>
                  <a:lnTo>
                    <a:pt x="456" y="20"/>
                  </a:lnTo>
                  <a:lnTo>
                    <a:pt x="466" y="34"/>
                  </a:lnTo>
                  <a:lnTo>
                    <a:pt x="473" y="51"/>
                  </a:lnTo>
                  <a:lnTo>
                    <a:pt x="476" y="69"/>
                  </a:lnTo>
                  <a:lnTo>
                    <a:pt x="473" y="88"/>
                  </a:lnTo>
                  <a:lnTo>
                    <a:pt x="466" y="104"/>
                  </a:lnTo>
                  <a:lnTo>
                    <a:pt x="456" y="119"/>
                  </a:lnTo>
                  <a:lnTo>
                    <a:pt x="441" y="130"/>
                  </a:lnTo>
                  <a:lnTo>
                    <a:pt x="425" y="137"/>
                  </a:lnTo>
                  <a:lnTo>
                    <a:pt x="40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616"/>
            <p:cNvSpPr>
              <a:spLocks noEditPoints="1"/>
            </p:cNvSpPr>
            <p:nvPr/>
          </p:nvSpPr>
          <p:spPr bwMode="auto">
            <a:xfrm>
              <a:off x="1738313" y="5126038"/>
              <a:ext cx="68263" cy="66675"/>
            </a:xfrm>
            <a:custGeom>
              <a:avLst/>
              <a:gdLst>
                <a:gd name="T0" fmla="*/ 139 w 428"/>
                <a:gd name="T1" fmla="*/ 139 h 428"/>
                <a:gd name="T2" fmla="*/ 139 w 428"/>
                <a:gd name="T3" fmla="*/ 287 h 428"/>
                <a:gd name="T4" fmla="*/ 288 w 428"/>
                <a:gd name="T5" fmla="*/ 287 h 428"/>
                <a:gd name="T6" fmla="*/ 288 w 428"/>
                <a:gd name="T7" fmla="*/ 287 h 428"/>
                <a:gd name="T8" fmla="*/ 288 w 428"/>
                <a:gd name="T9" fmla="*/ 140 h 428"/>
                <a:gd name="T10" fmla="*/ 139 w 428"/>
                <a:gd name="T11" fmla="*/ 139 h 428"/>
                <a:gd name="T12" fmla="*/ 139 w 428"/>
                <a:gd name="T13" fmla="*/ 0 h 428"/>
                <a:gd name="T14" fmla="*/ 288 w 428"/>
                <a:gd name="T15" fmla="*/ 0 h 428"/>
                <a:gd name="T16" fmla="*/ 316 w 428"/>
                <a:gd name="T17" fmla="*/ 2 h 428"/>
                <a:gd name="T18" fmla="*/ 342 w 428"/>
                <a:gd name="T19" fmla="*/ 10 h 428"/>
                <a:gd name="T20" fmla="*/ 366 w 428"/>
                <a:gd name="T21" fmla="*/ 23 h 428"/>
                <a:gd name="T22" fmla="*/ 386 w 428"/>
                <a:gd name="T23" fmla="*/ 40 h 428"/>
                <a:gd name="T24" fmla="*/ 403 w 428"/>
                <a:gd name="T25" fmla="*/ 61 h 428"/>
                <a:gd name="T26" fmla="*/ 416 w 428"/>
                <a:gd name="T27" fmla="*/ 85 h 428"/>
                <a:gd name="T28" fmla="*/ 425 w 428"/>
                <a:gd name="T29" fmla="*/ 111 h 428"/>
                <a:gd name="T30" fmla="*/ 428 w 428"/>
                <a:gd name="T31" fmla="*/ 140 h 428"/>
                <a:gd name="T32" fmla="*/ 428 w 428"/>
                <a:gd name="T33" fmla="*/ 287 h 428"/>
                <a:gd name="T34" fmla="*/ 425 w 428"/>
                <a:gd name="T35" fmla="*/ 316 h 428"/>
                <a:gd name="T36" fmla="*/ 416 w 428"/>
                <a:gd name="T37" fmla="*/ 342 h 428"/>
                <a:gd name="T38" fmla="*/ 403 w 428"/>
                <a:gd name="T39" fmla="*/ 366 h 428"/>
                <a:gd name="T40" fmla="*/ 386 w 428"/>
                <a:gd name="T41" fmla="*/ 386 h 428"/>
                <a:gd name="T42" fmla="*/ 366 w 428"/>
                <a:gd name="T43" fmla="*/ 403 h 428"/>
                <a:gd name="T44" fmla="*/ 342 w 428"/>
                <a:gd name="T45" fmla="*/ 416 h 428"/>
                <a:gd name="T46" fmla="*/ 316 w 428"/>
                <a:gd name="T47" fmla="*/ 424 h 428"/>
                <a:gd name="T48" fmla="*/ 288 w 428"/>
                <a:gd name="T49" fmla="*/ 428 h 428"/>
                <a:gd name="T50" fmla="*/ 139 w 428"/>
                <a:gd name="T51" fmla="*/ 428 h 428"/>
                <a:gd name="T52" fmla="*/ 112 w 428"/>
                <a:gd name="T53" fmla="*/ 424 h 428"/>
                <a:gd name="T54" fmla="*/ 85 w 428"/>
                <a:gd name="T55" fmla="*/ 416 h 428"/>
                <a:gd name="T56" fmla="*/ 62 w 428"/>
                <a:gd name="T57" fmla="*/ 403 h 428"/>
                <a:gd name="T58" fmla="*/ 41 w 428"/>
                <a:gd name="T59" fmla="*/ 386 h 428"/>
                <a:gd name="T60" fmla="*/ 24 w 428"/>
                <a:gd name="T61" fmla="*/ 366 h 428"/>
                <a:gd name="T62" fmla="*/ 11 w 428"/>
                <a:gd name="T63" fmla="*/ 342 h 428"/>
                <a:gd name="T64" fmla="*/ 3 w 428"/>
                <a:gd name="T65" fmla="*/ 316 h 428"/>
                <a:gd name="T66" fmla="*/ 0 w 428"/>
                <a:gd name="T67" fmla="*/ 287 h 428"/>
                <a:gd name="T68" fmla="*/ 0 w 428"/>
                <a:gd name="T69" fmla="*/ 140 h 428"/>
                <a:gd name="T70" fmla="*/ 3 w 428"/>
                <a:gd name="T71" fmla="*/ 111 h 428"/>
                <a:gd name="T72" fmla="*/ 11 w 428"/>
                <a:gd name="T73" fmla="*/ 85 h 428"/>
                <a:gd name="T74" fmla="*/ 24 w 428"/>
                <a:gd name="T75" fmla="*/ 61 h 428"/>
                <a:gd name="T76" fmla="*/ 41 w 428"/>
                <a:gd name="T77" fmla="*/ 40 h 428"/>
                <a:gd name="T78" fmla="*/ 62 w 428"/>
                <a:gd name="T79" fmla="*/ 23 h 428"/>
                <a:gd name="T80" fmla="*/ 85 w 428"/>
                <a:gd name="T81" fmla="*/ 10 h 428"/>
                <a:gd name="T82" fmla="*/ 112 w 428"/>
                <a:gd name="T83" fmla="*/ 2 h 428"/>
                <a:gd name="T84" fmla="*/ 139 w 428"/>
                <a:gd name="T85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8" h="428">
                  <a:moveTo>
                    <a:pt x="139" y="139"/>
                  </a:moveTo>
                  <a:lnTo>
                    <a:pt x="139" y="287"/>
                  </a:lnTo>
                  <a:lnTo>
                    <a:pt x="288" y="287"/>
                  </a:lnTo>
                  <a:lnTo>
                    <a:pt x="288" y="287"/>
                  </a:lnTo>
                  <a:lnTo>
                    <a:pt x="288" y="140"/>
                  </a:lnTo>
                  <a:lnTo>
                    <a:pt x="139" y="139"/>
                  </a:lnTo>
                  <a:close/>
                  <a:moveTo>
                    <a:pt x="139" y="0"/>
                  </a:moveTo>
                  <a:lnTo>
                    <a:pt x="288" y="0"/>
                  </a:lnTo>
                  <a:lnTo>
                    <a:pt x="316" y="2"/>
                  </a:lnTo>
                  <a:lnTo>
                    <a:pt x="342" y="10"/>
                  </a:lnTo>
                  <a:lnTo>
                    <a:pt x="366" y="23"/>
                  </a:lnTo>
                  <a:lnTo>
                    <a:pt x="386" y="40"/>
                  </a:lnTo>
                  <a:lnTo>
                    <a:pt x="403" y="61"/>
                  </a:lnTo>
                  <a:lnTo>
                    <a:pt x="416" y="85"/>
                  </a:lnTo>
                  <a:lnTo>
                    <a:pt x="425" y="111"/>
                  </a:lnTo>
                  <a:lnTo>
                    <a:pt x="428" y="140"/>
                  </a:lnTo>
                  <a:lnTo>
                    <a:pt x="428" y="287"/>
                  </a:lnTo>
                  <a:lnTo>
                    <a:pt x="425" y="316"/>
                  </a:lnTo>
                  <a:lnTo>
                    <a:pt x="416" y="342"/>
                  </a:lnTo>
                  <a:lnTo>
                    <a:pt x="403" y="366"/>
                  </a:lnTo>
                  <a:lnTo>
                    <a:pt x="386" y="386"/>
                  </a:lnTo>
                  <a:lnTo>
                    <a:pt x="366" y="403"/>
                  </a:lnTo>
                  <a:lnTo>
                    <a:pt x="342" y="416"/>
                  </a:lnTo>
                  <a:lnTo>
                    <a:pt x="316" y="424"/>
                  </a:lnTo>
                  <a:lnTo>
                    <a:pt x="288" y="428"/>
                  </a:lnTo>
                  <a:lnTo>
                    <a:pt x="139" y="428"/>
                  </a:lnTo>
                  <a:lnTo>
                    <a:pt x="112" y="424"/>
                  </a:lnTo>
                  <a:lnTo>
                    <a:pt x="85" y="416"/>
                  </a:lnTo>
                  <a:lnTo>
                    <a:pt x="62" y="403"/>
                  </a:lnTo>
                  <a:lnTo>
                    <a:pt x="41" y="386"/>
                  </a:lnTo>
                  <a:lnTo>
                    <a:pt x="24" y="366"/>
                  </a:lnTo>
                  <a:lnTo>
                    <a:pt x="11" y="342"/>
                  </a:lnTo>
                  <a:lnTo>
                    <a:pt x="3" y="316"/>
                  </a:lnTo>
                  <a:lnTo>
                    <a:pt x="0" y="287"/>
                  </a:lnTo>
                  <a:lnTo>
                    <a:pt x="0" y="140"/>
                  </a:lnTo>
                  <a:lnTo>
                    <a:pt x="3" y="111"/>
                  </a:lnTo>
                  <a:lnTo>
                    <a:pt x="11" y="85"/>
                  </a:lnTo>
                  <a:lnTo>
                    <a:pt x="24" y="61"/>
                  </a:lnTo>
                  <a:lnTo>
                    <a:pt x="41" y="40"/>
                  </a:lnTo>
                  <a:lnTo>
                    <a:pt x="62" y="23"/>
                  </a:lnTo>
                  <a:lnTo>
                    <a:pt x="85" y="10"/>
                  </a:lnTo>
                  <a:lnTo>
                    <a:pt x="112" y="2"/>
                  </a:lnTo>
                  <a:lnTo>
                    <a:pt x="1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4" name="Group 1316"/>
          <p:cNvGrpSpPr/>
          <p:nvPr/>
        </p:nvGrpSpPr>
        <p:grpSpPr>
          <a:xfrm>
            <a:off x="3912635" y="3615777"/>
            <a:ext cx="403225" cy="555625"/>
            <a:chOff x="781050" y="5005388"/>
            <a:chExt cx="403225" cy="555625"/>
          </a:xfrm>
          <a:solidFill>
            <a:srgbClr val="000000"/>
          </a:solidFill>
        </p:grpSpPr>
        <p:sp>
          <p:nvSpPr>
            <p:cNvPr id="255" name="Freeform 621"/>
            <p:cNvSpPr>
              <a:spLocks noEditPoints="1"/>
            </p:cNvSpPr>
            <p:nvPr/>
          </p:nvSpPr>
          <p:spPr bwMode="auto">
            <a:xfrm>
              <a:off x="781050" y="5005388"/>
              <a:ext cx="403225" cy="555625"/>
            </a:xfrm>
            <a:custGeom>
              <a:avLst/>
              <a:gdLst>
                <a:gd name="T0" fmla="*/ 1965 w 2540"/>
                <a:gd name="T1" fmla="*/ 3262 h 3500"/>
                <a:gd name="T2" fmla="*/ 1965 w 2540"/>
                <a:gd name="T3" fmla="*/ 2925 h 3500"/>
                <a:gd name="T4" fmla="*/ 140 w 2540"/>
                <a:gd name="T5" fmla="*/ 1450 h 3500"/>
                <a:gd name="T6" fmla="*/ 165 w 2540"/>
                <a:gd name="T7" fmla="*/ 1453 h 3500"/>
                <a:gd name="T8" fmla="*/ 195 w 2540"/>
                <a:gd name="T9" fmla="*/ 1471 h 3500"/>
                <a:gd name="T10" fmla="*/ 213 w 2540"/>
                <a:gd name="T11" fmla="*/ 1502 h 3500"/>
                <a:gd name="T12" fmla="*/ 213 w 2540"/>
                <a:gd name="T13" fmla="*/ 1539 h 3500"/>
                <a:gd name="T14" fmla="*/ 195 w 2540"/>
                <a:gd name="T15" fmla="*/ 1570 h 3500"/>
                <a:gd name="T16" fmla="*/ 165 w 2540"/>
                <a:gd name="T17" fmla="*/ 1587 h 3500"/>
                <a:gd name="T18" fmla="*/ 140 w 2540"/>
                <a:gd name="T19" fmla="*/ 1590 h 3500"/>
                <a:gd name="T20" fmla="*/ 1825 w 2540"/>
                <a:gd name="T21" fmla="*/ 3361 h 3500"/>
                <a:gd name="T22" fmla="*/ 1827 w 2540"/>
                <a:gd name="T23" fmla="*/ 2837 h 3500"/>
                <a:gd name="T24" fmla="*/ 1845 w 2540"/>
                <a:gd name="T25" fmla="*/ 2806 h 3500"/>
                <a:gd name="T26" fmla="*/ 1877 w 2540"/>
                <a:gd name="T27" fmla="*/ 2788 h 3500"/>
                <a:gd name="T28" fmla="*/ 1895 w 2540"/>
                <a:gd name="T29" fmla="*/ 2786 h 3500"/>
                <a:gd name="T30" fmla="*/ 2401 w 2540"/>
                <a:gd name="T31" fmla="*/ 1590 h 3500"/>
                <a:gd name="T32" fmla="*/ 2366 w 2540"/>
                <a:gd name="T33" fmla="*/ 1579 h 3500"/>
                <a:gd name="T34" fmla="*/ 2341 w 2540"/>
                <a:gd name="T35" fmla="*/ 1555 h 3500"/>
                <a:gd name="T36" fmla="*/ 2332 w 2540"/>
                <a:gd name="T37" fmla="*/ 1520 h 3500"/>
                <a:gd name="T38" fmla="*/ 2341 w 2540"/>
                <a:gd name="T39" fmla="*/ 1485 h 3500"/>
                <a:gd name="T40" fmla="*/ 2366 w 2540"/>
                <a:gd name="T41" fmla="*/ 1460 h 3500"/>
                <a:gd name="T42" fmla="*/ 2401 w 2540"/>
                <a:gd name="T43" fmla="*/ 1450 h 3500"/>
                <a:gd name="T44" fmla="*/ 140 w 2540"/>
                <a:gd name="T45" fmla="*/ 139 h 3500"/>
                <a:gd name="T46" fmla="*/ 2471 w 2540"/>
                <a:gd name="T47" fmla="*/ 0 h 3500"/>
                <a:gd name="T48" fmla="*/ 2506 w 2540"/>
                <a:gd name="T49" fmla="*/ 10 h 3500"/>
                <a:gd name="T50" fmla="*/ 2530 w 2540"/>
                <a:gd name="T51" fmla="*/ 35 h 3500"/>
                <a:gd name="T52" fmla="*/ 2540 w 2540"/>
                <a:gd name="T53" fmla="*/ 70 h 3500"/>
                <a:gd name="T54" fmla="*/ 2538 w 2540"/>
                <a:gd name="T55" fmla="*/ 2874 h 3500"/>
                <a:gd name="T56" fmla="*/ 2520 w 2540"/>
                <a:gd name="T57" fmla="*/ 2905 h 3500"/>
                <a:gd name="T58" fmla="*/ 1930 w 2540"/>
                <a:gd name="T59" fmla="*/ 3490 h 3500"/>
                <a:gd name="T60" fmla="*/ 1895 w 2540"/>
                <a:gd name="T61" fmla="*/ 3500 h 3500"/>
                <a:gd name="T62" fmla="*/ 52 w 2540"/>
                <a:gd name="T63" fmla="*/ 3498 h 3500"/>
                <a:gd name="T64" fmla="*/ 21 w 2540"/>
                <a:gd name="T65" fmla="*/ 3480 h 3500"/>
                <a:gd name="T66" fmla="*/ 3 w 2540"/>
                <a:gd name="T67" fmla="*/ 3449 h 3500"/>
                <a:gd name="T68" fmla="*/ 0 w 2540"/>
                <a:gd name="T69" fmla="*/ 70 h 3500"/>
                <a:gd name="T70" fmla="*/ 9 w 2540"/>
                <a:gd name="T71" fmla="*/ 35 h 3500"/>
                <a:gd name="T72" fmla="*/ 35 w 2540"/>
                <a:gd name="T73" fmla="*/ 10 h 3500"/>
                <a:gd name="T74" fmla="*/ 70 w 2540"/>
                <a:gd name="T75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40" h="3500">
                  <a:moveTo>
                    <a:pt x="1965" y="2925"/>
                  </a:moveTo>
                  <a:lnTo>
                    <a:pt x="1965" y="3262"/>
                  </a:lnTo>
                  <a:lnTo>
                    <a:pt x="2302" y="2925"/>
                  </a:lnTo>
                  <a:lnTo>
                    <a:pt x="1965" y="2925"/>
                  </a:lnTo>
                  <a:close/>
                  <a:moveTo>
                    <a:pt x="140" y="139"/>
                  </a:moveTo>
                  <a:lnTo>
                    <a:pt x="140" y="1450"/>
                  </a:lnTo>
                  <a:lnTo>
                    <a:pt x="145" y="1450"/>
                  </a:lnTo>
                  <a:lnTo>
                    <a:pt x="165" y="1453"/>
                  </a:lnTo>
                  <a:lnTo>
                    <a:pt x="182" y="1459"/>
                  </a:lnTo>
                  <a:lnTo>
                    <a:pt x="195" y="1471"/>
                  </a:lnTo>
                  <a:lnTo>
                    <a:pt x="206" y="1485"/>
                  </a:lnTo>
                  <a:lnTo>
                    <a:pt x="213" y="1502"/>
                  </a:lnTo>
                  <a:lnTo>
                    <a:pt x="216" y="1520"/>
                  </a:lnTo>
                  <a:lnTo>
                    <a:pt x="213" y="1539"/>
                  </a:lnTo>
                  <a:lnTo>
                    <a:pt x="206" y="1555"/>
                  </a:lnTo>
                  <a:lnTo>
                    <a:pt x="195" y="1570"/>
                  </a:lnTo>
                  <a:lnTo>
                    <a:pt x="182" y="1580"/>
                  </a:lnTo>
                  <a:lnTo>
                    <a:pt x="165" y="1587"/>
                  </a:lnTo>
                  <a:lnTo>
                    <a:pt x="145" y="1590"/>
                  </a:lnTo>
                  <a:lnTo>
                    <a:pt x="140" y="1590"/>
                  </a:lnTo>
                  <a:lnTo>
                    <a:pt x="140" y="3361"/>
                  </a:lnTo>
                  <a:lnTo>
                    <a:pt x="1825" y="3361"/>
                  </a:lnTo>
                  <a:lnTo>
                    <a:pt x="1825" y="2855"/>
                  </a:lnTo>
                  <a:lnTo>
                    <a:pt x="1827" y="2837"/>
                  </a:lnTo>
                  <a:lnTo>
                    <a:pt x="1835" y="2821"/>
                  </a:lnTo>
                  <a:lnTo>
                    <a:pt x="1845" y="2806"/>
                  </a:lnTo>
                  <a:lnTo>
                    <a:pt x="1860" y="2795"/>
                  </a:lnTo>
                  <a:lnTo>
                    <a:pt x="1877" y="2788"/>
                  </a:lnTo>
                  <a:lnTo>
                    <a:pt x="1895" y="2786"/>
                  </a:lnTo>
                  <a:lnTo>
                    <a:pt x="1895" y="2786"/>
                  </a:lnTo>
                  <a:lnTo>
                    <a:pt x="2401" y="2786"/>
                  </a:lnTo>
                  <a:lnTo>
                    <a:pt x="2401" y="1590"/>
                  </a:lnTo>
                  <a:lnTo>
                    <a:pt x="2383" y="1587"/>
                  </a:lnTo>
                  <a:lnTo>
                    <a:pt x="2366" y="1579"/>
                  </a:lnTo>
                  <a:lnTo>
                    <a:pt x="2352" y="1569"/>
                  </a:lnTo>
                  <a:lnTo>
                    <a:pt x="2341" y="1555"/>
                  </a:lnTo>
                  <a:lnTo>
                    <a:pt x="2334" y="1538"/>
                  </a:lnTo>
                  <a:lnTo>
                    <a:pt x="2332" y="1520"/>
                  </a:lnTo>
                  <a:lnTo>
                    <a:pt x="2334" y="1502"/>
                  </a:lnTo>
                  <a:lnTo>
                    <a:pt x="2341" y="1485"/>
                  </a:lnTo>
                  <a:lnTo>
                    <a:pt x="2352" y="1471"/>
                  </a:lnTo>
                  <a:lnTo>
                    <a:pt x="2366" y="1460"/>
                  </a:lnTo>
                  <a:lnTo>
                    <a:pt x="2383" y="1453"/>
                  </a:lnTo>
                  <a:lnTo>
                    <a:pt x="2401" y="1450"/>
                  </a:lnTo>
                  <a:lnTo>
                    <a:pt x="2401" y="139"/>
                  </a:lnTo>
                  <a:lnTo>
                    <a:pt x="140" y="139"/>
                  </a:lnTo>
                  <a:close/>
                  <a:moveTo>
                    <a:pt x="70" y="0"/>
                  </a:moveTo>
                  <a:lnTo>
                    <a:pt x="2471" y="0"/>
                  </a:lnTo>
                  <a:lnTo>
                    <a:pt x="2489" y="2"/>
                  </a:lnTo>
                  <a:lnTo>
                    <a:pt x="2506" y="10"/>
                  </a:lnTo>
                  <a:lnTo>
                    <a:pt x="2520" y="20"/>
                  </a:lnTo>
                  <a:lnTo>
                    <a:pt x="2530" y="35"/>
                  </a:lnTo>
                  <a:lnTo>
                    <a:pt x="2538" y="51"/>
                  </a:lnTo>
                  <a:lnTo>
                    <a:pt x="2540" y="70"/>
                  </a:lnTo>
                  <a:lnTo>
                    <a:pt x="2540" y="2856"/>
                  </a:lnTo>
                  <a:lnTo>
                    <a:pt x="2538" y="2874"/>
                  </a:lnTo>
                  <a:lnTo>
                    <a:pt x="2531" y="2891"/>
                  </a:lnTo>
                  <a:lnTo>
                    <a:pt x="2520" y="2905"/>
                  </a:lnTo>
                  <a:lnTo>
                    <a:pt x="1945" y="3480"/>
                  </a:lnTo>
                  <a:lnTo>
                    <a:pt x="1930" y="3490"/>
                  </a:lnTo>
                  <a:lnTo>
                    <a:pt x="1913" y="3498"/>
                  </a:lnTo>
                  <a:lnTo>
                    <a:pt x="1895" y="3500"/>
                  </a:lnTo>
                  <a:lnTo>
                    <a:pt x="70" y="3500"/>
                  </a:lnTo>
                  <a:lnTo>
                    <a:pt x="52" y="3498"/>
                  </a:lnTo>
                  <a:lnTo>
                    <a:pt x="35" y="3490"/>
                  </a:lnTo>
                  <a:lnTo>
                    <a:pt x="21" y="3480"/>
                  </a:lnTo>
                  <a:lnTo>
                    <a:pt x="9" y="3465"/>
                  </a:lnTo>
                  <a:lnTo>
                    <a:pt x="3" y="3449"/>
                  </a:lnTo>
                  <a:lnTo>
                    <a:pt x="0" y="343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622"/>
            <p:cNvSpPr>
              <a:spLocks/>
            </p:cNvSpPr>
            <p:nvPr/>
          </p:nvSpPr>
          <p:spPr bwMode="auto">
            <a:xfrm>
              <a:off x="985838" y="5076826"/>
              <a:ext cx="82550" cy="22225"/>
            </a:xfrm>
            <a:custGeom>
              <a:avLst/>
              <a:gdLst>
                <a:gd name="T0" fmla="*/ 70 w 521"/>
                <a:gd name="T1" fmla="*/ 0 h 139"/>
                <a:gd name="T2" fmla="*/ 452 w 521"/>
                <a:gd name="T3" fmla="*/ 0 h 139"/>
                <a:gd name="T4" fmla="*/ 470 w 521"/>
                <a:gd name="T5" fmla="*/ 2 h 139"/>
                <a:gd name="T6" fmla="*/ 487 w 521"/>
                <a:gd name="T7" fmla="*/ 9 h 139"/>
                <a:gd name="T8" fmla="*/ 501 w 521"/>
                <a:gd name="T9" fmla="*/ 20 h 139"/>
                <a:gd name="T10" fmla="*/ 512 w 521"/>
                <a:gd name="T11" fmla="*/ 34 h 139"/>
                <a:gd name="T12" fmla="*/ 519 w 521"/>
                <a:gd name="T13" fmla="*/ 51 h 139"/>
                <a:gd name="T14" fmla="*/ 521 w 521"/>
                <a:gd name="T15" fmla="*/ 69 h 139"/>
                <a:gd name="T16" fmla="*/ 519 w 521"/>
                <a:gd name="T17" fmla="*/ 88 h 139"/>
                <a:gd name="T18" fmla="*/ 512 w 521"/>
                <a:gd name="T19" fmla="*/ 105 h 139"/>
                <a:gd name="T20" fmla="*/ 501 w 521"/>
                <a:gd name="T21" fmla="*/ 119 h 139"/>
                <a:gd name="T22" fmla="*/ 487 w 521"/>
                <a:gd name="T23" fmla="*/ 129 h 139"/>
                <a:gd name="T24" fmla="*/ 470 w 521"/>
                <a:gd name="T25" fmla="*/ 137 h 139"/>
                <a:gd name="T26" fmla="*/ 452 w 521"/>
                <a:gd name="T27" fmla="*/ 139 h 139"/>
                <a:gd name="T28" fmla="*/ 70 w 521"/>
                <a:gd name="T29" fmla="*/ 139 h 139"/>
                <a:gd name="T30" fmla="*/ 51 w 521"/>
                <a:gd name="T31" fmla="*/ 137 h 139"/>
                <a:gd name="T32" fmla="*/ 35 w 521"/>
                <a:gd name="T33" fmla="*/ 129 h 139"/>
                <a:gd name="T34" fmla="*/ 20 w 521"/>
                <a:gd name="T35" fmla="*/ 119 h 139"/>
                <a:gd name="T36" fmla="*/ 9 w 521"/>
                <a:gd name="T37" fmla="*/ 105 h 139"/>
                <a:gd name="T38" fmla="*/ 2 w 521"/>
                <a:gd name="T39" fmla="*/ 88 h 139"/>
                <a:gd name="T40" fmla="*/ 0 w 521"/>
                <a:gd name="T41" fmla="*/ 69 h 139"/>
                <a:gd name="T42" fmla="*/ 2 w 521"/>
                <a:gd name="T43" fmla="*/ 51 h 139"/>
                <a:gd name="T44" fmla="*/ 9 w 521"/>
                <a:gd name="T45" fmla="*/ 34 h 139"/>
                <a:gd name="T46" fmla="*/ 20 w 521"/>
                <a:gd name="T47" fmla="*/ 20 h 139"/>
                <a:gd name="T48" fmla="*/ 35 w 521"/>
                <a:gd name="T49" fmla="*/ 9 h 139"/>
                <a:gd name="T50" fmla="*/ 51 w 521"/>
                <a:gd name="T51" fmla="*/ 2 h 139"/>
                <a:gd name="T52" fmla="*/ 70 w 52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1" h="139">
                  <a:moveTo>
                    <a:pt x="70" y="0"/>
                  </a:moveTo>
                  <a:lnTo>
                    <a:pt x="452" y="0"/>
                  </a:lnTo>
                  <a:lnTo>
                    <a:pt x="470" y="2"/>
                  </a:lnTo>
                  <a:lnTo>
                    <a:pt x="487" y="9"/>
                  </a:lnTo>
                  <a:lnTo>
                    <a:pt x="501" y="20"/>
                  </a:lnTo>
                  <a:lnTo>
                    <a:pt x="512" y="34"/>
                  </a:lnTo>
                  <a:lnTo>
                    <a:pt x="519" y="51"/>
                  </a:lnTo>
                  <a:lnTo>
                    <a:pt x="521" y="69"/>
                  </a:lnTo>
                  <a:lnTo>
                    <a:pt x="519" y="88"/>
                  </a:lnTo>
                  <a:lnTo>
                    <a:pt x="512" y="105"/>
                  </a:lnTo>
                  <a:lnTo>
                    <a:pt x="501" y="119"/>
                  </a:lnTo>
                  <a:lnTo>
                    <a:pt x="487" y="129"/>
                  </a:lnTo>
                  <a:lnTo>
                    <a:pt x="470" y="137"/>
                  </a:lnTo>
                  <a:lnTo>
                    <a:pt x="452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623"/>
            <p:cNvSpPr>
              <a:spLocks/>
            </p:cNvSpPr>
            <p:nvPr/>
          </p:nvSpPr>
          <p:spPr bwMode="auto">
            <a:xfrm>
              <a:off x="985838" y="5127626"/>
              <a:ext cx="153988" cy="22225"/>
            </a:xfrm>
            <a:custGeom>
              <a:avLst/>
              <a:gdLst>
                <a:gd name="T0" fmla="*/ 70 w 969"/>
                <a:gd name="T1" fmla="*/ 0 h 139"/>
                <a:gd name="T2" fmla="*/ 900 w 969"/>
                <a:gd name="T3" fmla="*/ 0 h 139"/>
                <a:gd name="T4" fmla="*/ 918 w 969"/>
                <a:gd name="T5" fmla="*/ 2 h 139"/>
                <a:gd name="T6" fmla="*/ 935 w 969"/>
                <a:gd name="T7" fmla="*/ 10 h 139"/>
                <a:gd name="T8" fmla="*/ 948 w 969"/>
                <a:gd name="T9" fmla="*/ 20 h 139"/>
                <a:gd name="T10" fmla="*/ 959 w 969"/>
                <a:gd name="T11" fmla="*/ 34 h 139"/>
                <a:gd name="T12" fmla="*/ 966 w 969"/>
                <a:gd name="T13" fmla="*/ 51 h 139"/>
                <a:gd name="T14" fmla="*/ 969 w 969"/>
                <a:gd name="T15" fmla="*/ 69 h 139"/>
                <a:gd name="T16" fmla="*/ 966 w 969"/>
                <a:gd name="T17" fmla="*/ 88 h 139"/>
                <a:gd name="T18" fmla="*/ 959 w 969"/>
                <a:gd name="T19" fmla="*/ 105 h 139"/>
                <a:gd name="T20" fmla="*/ 948 w 969"/>
                <a:gd name="T21" fmla="*/ 119 h 139"/>
                <a:gd name="T22" fmla="*/ 935 w 969"/>
                <a:gd name="T23" fmla="*/ 130 h 139"/>
                <a:gd name="T24" fmla="*/ 918 w 969"/>
                <a:gd name="T25" fmla="*/ 137 h 139"/>
                <a:gd name="T26" fmla="*/ 900 w 969"/>
                <a:gd name="T27" fmla="*/ 139 h 139"/>
                <a:gd name="T28" fmla="*/ 70 w 969"/>
                <a:gd name="T29" fmla="*/ 139 h 139"/>
                <a:gd name="T30" fmla="*/ 51 w 969"/>
                <a:gd name="T31" fmla="*/ 137 h 139"/>
                <a:gd name="T32" fmla="*/ 35 w 969"/>
                <a:gd name="T33" fmla="*/ 130 h 139"/>
                <a:gd name="T34" fmla="*/ 20 w 969"/>
                <a:gd name="T35" fmla="*/ 119 h 139"/>
                <a:gd name="T36" fmla="*/ 9 w 969"/>
                <a:gd name="T37" fmla="*/ 105 h 139"/>
                <a:gd name="T38" fmla="*/ 2 w 969"/>
                <a:gd name="T39" fmla="*/ 88 h 139"/>
                <a:gd name="T40" fmla="*/ 0 w 969"/>
                <a:gd name="T41" fmla="*/ 69 h 139"/>
                <a:gd name="T42" fmla="*/ 2 w 969"/>
                <a:gd name="T43" fmla="*/ 51 h 139"/>
                <a:gd name="T44" fmla="*/ 9 w 969"/>
                <a:gd name="T45" fmla="*/ 34 h 139"/>
                <a:gd name="T46" fmla="*/ 20 w 969"/>
                <a:gd name="T47" fmla="*/ 20 h 139"/>
                <a:gd name="T48" fmla="*/ 35 w 969"/>
                <a:gd name="T49" fmla="*/ 10 h 139"/>
                <a:gd name="T50" fmla="*/ 51 w 969"/>
                <a:gd name="T51" fmla="*/ 2 h 139"/>
                <a:gd name="T52" fmla="*/ 70 w 96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9" h="139">
                  <a:moveTo>
                    <a:pt x="70" y="0"/>
                  </a:moveTo>
                  <a:lnTo>
                    <a:pt x="900" y="0"/>
                  </a:lnTo>
                  <a:lnTo>
                    <a:pt x="918" y="2"/>
                  </a:lnTo>
                  <a:lnTo>
                    <a:pt x="935" y="10"/>
                  </a:lnTo>
                  <a:lnTo>
                    <a:pt x="948" y="20"/>
                  </a:lnTo>
                  <a:lnTo>
                    <a:pt x="959" y="34"/>
                  </a:lnTo>
                  <a:lnTo>
                    <a:pt x="966" y="51"/>
                  </a:lnTo>
                  <a:lnTo>
                    <a:pt x="969" y="69"/>
                  </a:lnTo>
                  <a:lnTo>
                    <a:pt x="966" y="88"/>
                  </a:lnTo>
                  <a:lnTo>
                    <a:pt x="959" y="105"/>
                  </a:lnTo>
                  <a:lnTo>
                    <a:pt x="948" y="119"/>
                  </a:lnTo>
                  <a:lnTo>
                    <a:pt x="935" y="130"/>
                  </a:lnTo>
                  <a:lnTo>
                    <a:pt x="918" y="137"/>
                  </a:lnTo>
                  <a:lnTo>
                    <a:pt x="900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624"/>
            <p:cNvSpPr>
              <a:spLocks/>
            </p:cNvSpPr>
            <p:nvPr/>
          </p:nvSpPr>
          <p:spPr bwMode="auto">
            <a:xfrm>
              <a:off x="985838" y="5178426"/>
              <a:ext cx="153988" cy="22225"/>
            </a:xfrm>
            <a:custGeom>
              <a:avLst/>
              <a:gdLst>
                <a:gd name="T0" fmla="*/ 70 w 969"/>
                <a:gd name="T1" fmla="*/ 0 h 140"/>
                <a:gd name="T2" fmla="*/ 900 w 969"/>
                <a:gd name="T3" fmla="*/ 0 h 140"/>
                <a:gd name="T4" fmla="*/ 918 w 969"/>
                <a:gd name="T5" fmla="*/ 2 h 140"/>
                <a:gd name="T6" fmla="*/ 935 w 969"/>
                <a:gd name="T7" fmla="*/ 9 h 140"/>
                <a:gd name="T8" fmla="*/ 948 w 969"/>
                <a:gd name="T9" fmla="*/ 20 h 140"/>
                <a:gd name="T10" fmla="*/ 959 w 969"/>
                <a:gd name="T11" fmla="*/ 35 h 140"/>
                <a:gd name="T12" fmla="*/ 966 w 969"/>
                <a:gd name="T13" fmla="*/ 50 h 140"/>
                <a:gd name="T14" fmla="*/ 969 w 969"/>
                <a:gd name="T15" fmla="*/ 70 h 140"/>
                <a:gd name="T16" fmla="*/ 966 w 969"/>
                <a:gd name="T17" fmla="*/ 88 h 140"/>
                <a:gd name="T18" fmla="*/ 959 w 969"/>
                <a:gd name="T19" fmla="*/ 105 h 140"/>
                <a:gd name="T20" fmla="*/ 948 w 969"/>
                <a:gd name="T21" fmla="*/ 118 h 140"/>
                <a:gd name="T22" fmla="*/ 935 w 969"/>
                <a:gd name="T23" fmla="*/ 130 h 140"/>
                <a:gd name="T24" fmla="*/ 918 w 969"/>
                <a:gd name="T25" fmla="*/ 136 h 140"/>
                <a:gd name="T26" fmla="*/ 900 w 969"/>
                <a:gd name="T27" fmla="*/ 140 h 140"/>
                <a:gd name="T28" fmla="*/ 70 w 969"/>
                <a:gd name="T29" fmla="*/ 140 h 140"/>
                <a:gd name="T30" fmla="*/ 51 w 969"/>
                <a:gd name="T31" fmla="*/ 136 h 140"/>
                <a:gd name="T32" fmla="*/ 35 w 969"/>
                <a:gd name="T33" fmla="*/ 130 h 140"/>
                <a:gd name="T34" fmla="*/ 20 w 969"/>
                <a:gd name="T35" fmla="*/ 118 h 140"/>
                <a:gd name="T36" fmla="*/ 9 w 969"/>
                <a:gd name="T37" fmla="*/ 105 h 140"/>
                <a:gd name="T38" fmla="*/ 2 w 969"/>
                <a:gd name="T39" fmla="*/ 88 h 140"/>
                <a:gd name="T40" fmla="*/ 0 w 969"/>
                <a:gd name="T41" fmla="*/ 70 h 140"/>
                <a:gd name="T42" fmla="*/ 2 w 969"/>
                <a:gd name="T43" fmla="*/ 50 h 140"/>
                <a:gd name="T44" fmla="*/ 9 w 969"/>
                <a:gd name="T45" fmla="*/ 35 h 140"/>
                <a:gd name="T46" fmla="*/ 20 w 969"/>
                <a:gd name="T47" fmla="*/ 20 h 140"/>
                <a:gd name="T48" fmla="*/ 35 w 969"/>
                <a:gd name="T49" fmla="*/ 9 h 140"/>
                <a:gd name="T50" fmla="*/ 51 w 969"/>
                <a:gd name="T51" fmla="*/ 2 h 140"/>
                <a:gd name="T52" fmla="*/ 70 w 969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9" h="140">
                  <a:moveTo>
                    <a:pt x="70" y="0"/>
                  </a:moveTo>
                  <a:lnTo>
                    <a:pt x="900" y="0"/>
                  </a:lnTo>
                  <a:lnTo>
                    <a:pt x="918" y="2"/>
                  </a:lnTo>
                  <a:lnTo>
                    <a:pt x="935" y="9"/>
                  </a:lnTo>
                  <a:lnTo>
                    <a:pt x="948" y="20"/>
                  </a:lnTo>
                  <a:lnTo>
                    <a:pt x="959" y="35"/>
                  </a:lnTo>
                  <a:lnTo>
                    <a:pt x="966" y="50"/>
                  </a:lnTo>
                  <a:lnTo>
                    <a:pt x="969" y="70"/>
                  </a:lnTo>
                  <a:lnTo>
                    <a:pt x="966" y="88"/>
                  </a:lnTo>
                  <a:lnTo>
                    <a:pt x="959" y="105"/>
                  </a:lnTo>
                  <a:lnTo>
                    <a:pt x="948" y="118"/>
                  </a:lnTo>
                  <a:lnTo>
                    <a:pt x="935" y="130"/>
                  </a:lnTo>
                  <a:lnTo>
                    <a:pt x="918" y="136"/>
                  </a:lnTo>
                  <a:lnTo>
                    <a:pt x="900" y="140"/>
                  </a:lnTo>
                  <a:lnTo>
                    <a:pt x="70" y="140"/>
                  </a:lnTo>
                  <a:lnTo>
                    <a:pt x="51" y="136"/>
                  </a:lnTo>
                  <a:lnTo>
                    <a:pt x="35" y="130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0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625"/>
            <p:cNvSpPr>
              <a:spLocks/>
            </p:cNvSpPr>
            <p:nvPr/>
          </p:nvSpPr>
          <p:spPr bwMode="auto">
            <a:xfrm>
              <a:off x="833438" y="5295901"/>
              <a:ext cx="153988" cy="22225"/>
            </a:xfrm>
            <a:custGeom>
              <a:avLst/>
              <a:gdLst>
                <a:gd name="T0" fmla="*/ 70 w 966"/>
                <a:gd name="T1" fmla="*/ 0 h 140"/>
                <a:gd name="T2" fmla="*/ 896 w 966"/>
                <a:gd name="T3" fmla="*/ 0 h 140"/>
                <a:gd name="T4" fmla="*/ 915 w 966"/>
                <a:gd name="T5" fmla="*/ 3 h 140"/>
                <a:gd name="T6" fmla="*/ 932 w 966"/>
                <a:gd name="T7" fmla="*/ 9 h 140"/>
                <a:gd name="T8" fmla="*/ 946 w 966"/>
                <a:gd name="T9" fmla="*/ 20 h 140"/>
                <a:gd name="T10" fmla="*/ 957 w 966"/>
                <a:gd name="T11" fmla="*/ 35 h 140"/>
                <a:gd name="T12" fmla="*/ 964 w 966"/>
                <a:gd name="T13" fmla="*/ 51 h 140"/>
                <a:gd name="T14" fmla="*/ 966 w 966"/>
                <a:gd name="T15" fmla="*/ 70 h 140"/>
                <a:gd name="T16" fmla="*/ 964 w 966"/>
                <a:gd name="T17" fmla="*/ 88 h 140"/>
                <a:gd name="T18" fmla="*/ 957 w 966"/>
                <a:gd name="T19" fmla="*/ 105 h 140"/>
                <a:gd name="T20" fmla="*/ 946 w 966"/>
                <a:gd name="T21" fmla="*/ 119 h 140"/>
                <a:gd name="T22" fmla="*/ 932 w 966"/>
                <a:gd name="T23" fmla="*/ 130 h 140"/>
                <a:gd name="T24" fmla="*/ 915 w 966"/>
                <a:gd name="T25" fmla="*/ 137 h 140"/>
                <a:gd name="T26" fmla="*/ 896 w 966"/>
                <a:gd name="T27" fmla="*/ 140 h 140"/>
                <a:gd name="T28" fmla="*/ 70 w 966"/>
                <a:gd name="T29" fmla="*/ 140 h 140"/>
                <a:gd name="T30" fmla="*/ 51 w 966"/>
                <a:gd name="T31" fmla="*/ 137 h 140"/>
                <a:gd name="T32" fmla="*/ 35 w 966"/>
                <a:gd name="T33" fmla="*/ 130 h 140"/>
                <a:gd name="T34" fmla="*/ 20 w 966"/>
                <a:gd name="T35" fmla="*/ 119 h 140"/>
                <a:gd name="T36" fmla="*/ 9 w 966"/>
                <a:gd name="T37" fmla="*/ 105 h 140"/>
                <a:gd name="T38" fmla="*/ 2 w 966"/>
                <a:gd name="T39" fmla="*/ 88 h 140"/>
                <a:gd name="T40" fmla="*/ 0 w 966"/>
                <a:gd name="T41" fmla="*/ 70 h 140"/>
                <a:gd name="T42" fmla="*/ 2 w 966"/>
                <a:gd name="T43" fmla="*/ 51 h 140"/>
                <a:gd name="T44" fmla="*/ 9 w 966"/>
                <a:gd name="T45" fmla="*/ 35 h 140"/>
                <a:gd name="T46" fmla="*/ 20 w 966"/>
                <a:gd name="T47" fmla="*/ 20 h 140"/>
                <a:gd name="T48" fmla="*/ 35 w 966"/>
                <a:gd name="T49" fmla="*/ 9 h 140"/>
                <a:gd name="T50" fmla="*/ 51 w 966"/>
                <a:gd name="T51" fmla="*/ 3 h 140"/>
                <a:gd name="T52" fmla="*/ 70 w 96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6" h="140">
                  <a:moveTo>
                    <a:pt x="70" y="0"/>
                  </a:moveTo>
                  <a:lnTo>
                    <a:pt x="896" y="0"/>
                  </a:lnTo>
                  <a:lnTo>
                    <a:pt x="915" y="3"/>
                  </a:lnTo>
                  <a:lnTo>
                    <a:pt x="932" y="9"/>
                  </a:lnTo>
                  <a:lnTo>
                    <a:pt x="946" y="20"/>
                  </a:lnTo>
                  <a:lnTo>
                    <a:pt x="957" y="35"/>
                  </a:lnTo>
                  <a:lnTo>
                    <a:pt x="964" y="51"/>
                  </a:lnTo>
                  <a:lnTo>
                    <a:pt x="966" y="70"/>
                  </a:lnTo>
                  <a:lnTo>
                    <a:pt x="964" y="88"/>
                  </a:lnTo>
                  <a:lnTo>
                    <a:pt x="957" y="105"/>
                  </a:lnTo>
                  <a:lnTo>
                    <a:pt x="946" y="119"/>
                  </a:lnTo>
                  <a:lnTo>
                    <a:pt x="932" y="130"/>
                  </a:lnTo>
                  <a:lnTo>
                    <a:pt x="915" y="137"/>
                  </a:lnTo>
                  <a:lnTo>
                    <a:pt x="896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626"/>
            <p:cNvSpPr>
              <a:spLocks/>
            </p:cNvSpPr>
            <p:nvPr/>
          </p:nvSpPr>
          <p:spPr bwMode="auto">
            <a:xfrm>
              <a:off x="833438" y="5341938"/>
              <a:ext cx="307975" cy="22225"/>
            </a:xfrm>
            <a:custGeom>
              <a:avLst/>
              <a:gdLst>
                <a:gd name="T0" fmla="*/ 70 w 1934"/>
                <a:gd name="T1" fmla="*/ 0 h 140"/>
                <a:gd name="T2" fmla="*/ 1864 w 1934"/>
                <a:gd name="T3" fmla="*/ 0 h 140"/>
                <a:gd name="T4" fmla="*/ 1883 w 1934"/>
                <a:gd name="T5" fmla="*/ 2 h 140"/>
                <a:gd name="T6" fmla="*/ 1899 w 1934"/>
                <a:gd name="T7" fmla="*/ 9 h 140"/>
                <a:gd name="T8" fmla="*/ 1914 w 1934"/>
                <a:gd name="T9" fmla="*/ 20 h 140"/>
                <a:gd name="T10" fmla="*/ 1924 w 1934"/>
                <a:gd name="T11" fmla="*/ 35 h 140"/>
                <a:gd name="T12" fmla="*/ 1932 w 1934"/>
                <a:gd name="T13" fmla="*/ 51 h 140"/>
                <a:gd name="T14" fmla="*/ 1934 w 1934"/>
                <a:gd name="T15" fmla="*/ 70 h 140"/>
                <a:gd name="T16" fmla="*/ 1932 w 1934"/>
                <a:gd name="T17" fmla="*/ 88 h 140"/>
                <a:gd name="T18" fmla="*/ 1924 w 1934"/>
                <a:gd name="T19" fmla="*/ 105 h 140"/>
                <a:gd name="T20" fmla="*/ 1914 w 1934"/>
                <a:gd name="T21" fmla="*/ 119 h 140"/>
                <a:gd name="T22" fmla="*/ 1899 w 1934"/>
                <a:gd name="T23" fmla="*/ 130 h 140"/>
                <a:gd name="T24" fmla="*/ 1883 w 1934"/>
                <a:gd name="T25" fmla="*/ 137 h 140"/>
                <a:gd name="T26" fmla="*/ 1864 w 1934"/>
                <a:gd name="T27" fmla="*/ 140 h 140"/>
                <a:gd name="T28" fmla="*/ 70 w 1934"/>
                <a:gd name="T29" fmla="*/ 140 h 140"/>
                <a:gd name="T30" fmla="*/ 51 w 1934"/>
                <a:gd name="T31" fmla="*/ 137 h 140"/>
                <a:gd name="T32" fmla="*/ 35 w 1934"/>
                <a:gd name="T33" fmla="*/ 130 h 140"/>
                <a:gd name="T34" fmla="*/ 20 w 1934"/>
                <a:gd name="T35" fmla="*/ 119 h 140"/>
                <a:gd name="T36" fmla="*/ 9 w 1934"/>
                <a:gd name="T37" fmla="*/ 105 h 140"/>
                <a:gd name="T38" fmla="*/ 2 w 1934"/>
                <a:gd name="T39" fmla="*/ 88 h 140"/>
                <a:gd name="T40" fmla="*/ 0 w 1934"/>
                <a:gd name="T41" fmla="*/ 70 h 140"/>
                <a:gd name="T42" fmla="*/ 2 w 1934"/>
                <a:gd name="T43" fmla="*/ 51 h 140"/>
                <a:gd name="T44" fmla="*/ 9 w 1934"/>
                <a:gd name="T45" fmla="*/ 35 h 140"/>
                <a:gd name="T46" fmla="*/ 20 w 1934"/>
                <a:gd name="T47" fmla="*/ 20 h 140"/>
                <a:gd name="T48" fmla="*/ 35 w 1934"/>
                <a:gd name="T49" fmla="*/ 9 h 140"/>
                <a:gd name="T50" fmla="*/ 51 w 1934"/>
                <a:gd name="T51" fmla="*/ 2 h 140"/>
                <a:gd name="T52" fmla="*/ 70 w 1934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34" h="140">
                  <a:moveTo>
                    <a:pt x="70" y="0"/>
                  </a:moveTo>
                  <a:lnTo>
                    <a:pt x="1864" y="0"/>
                  </a:lnTo>
                  <a:lnTo>
                    <a:pt x="1883" y="2"/>
                  </a:lnTo>
                  <a:lnTo>
                    <a:pt x="1899" y="9"/>
                  </a:lnTo>
                  <a:lnTo>
                    <a:pt x="1914" y="20"/>
                  </a:lnTo>
                  <a:lnTo>
                    <a:pt x="1924" y="35"/>
                  </a:lnTo>
                  <a:lnTo>
                    <a:pt x="1932" y="51"/>
                  </a:lnTo>
                  <a:lnTo>
                    <a:pt x="1934" y="70"/>
                  </a:lnTo>
                  <a:lnTo>
                    <a:pt x="1932" y="88"/>
                  </a:lnTo>
                  <a:lnTo>
                    <a:pt x="1924" y="105"/>
                  </a:lnTo>
                  <a:lnTo>
                    <a:pt x="1914" y="119"/>
                  </a:lnTo>
                  <a:lnTo>
                    <a:pt x="1899" y="130"/>
                  </a:lnTo>
                  <a:lnTo>
                    <a:pt x="1883" y="137"/>
                  </a:lnTo>
                  <a:lnTo>
                    <a:pt x="1864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627"/>
            <p:cNvSpPr>
              <a:spLocks/>
            </p:cNvSpPr>
            <p:nvPr/>
          </p:nvSpPr>
          <p:spPr bwMode="auto">
            <a:xfrm>
              <a:off x="833438" y="5386388"/>
              <a:ext cx="307975" cy="22225"/>
            </a:xfrm>
            <a:custGeom>
              <a:avLst/>
              <a:gdLst>
                <a:gd name="T0" fmla="*/ 70 w 1934"/>
                <a:gd name="T1" fmla="*/ 0 h 140"/>
                <a:gd name="T2" fmla="*/ 1864 w 1934"/>
                <a:gd name="T3" fmla="*/ 0 h 140"/>
                <a:gd name="T4" fmla="*/ 1883 w 1934"/>
                <a:gd name="T5" fmla="*/ 3 h 140"/>
                <a:gd name="T6" fmla="*/ 1899 w 1934"/>
                <a:gd name="T7" fmla="*/ 10 h 140"/>
                <a:gd name="T8" fmla="*/ 1914 w 1934"/>
                <a:gd name="T9" fmla="*/ 21 h 140"/>
                <a:gd name="T10" fmla="*/ 1924 w 1934"/>
                <a:gd name="T11" fmla="*/ 35 h 140"/>
                <a:gd name="T12" fmla="*/ 1932 w 1934"/>
                <a:gd name="T13" fmla="*/ 52 h 140"/>
                <a:gd name="T14" fmla="*/ 1934 w 1934"/>
                <a:gd name="T15" fmla="*/ 70 h 140"/>
                <a:gd name="T16" fmla="*/ 1932 w 1934"/>
                <a:gd name="T17" fmla="*/ 89 h 140"/>
                <a:gd name="T18" fmla="*/ 1924 w 1934"/>
                <a:gd name="T19" fmla="*/ 105 h 140"/>
                <a:gd name="T20" fmla="*/ 1914 w 1934"/>
                <a:gd name="T21" fmla="*/ 120 h 140"/>
                <a:gd name="T22" fmla="*/ 1899 w 1934"/>
                <a:gd name="T23" fmla="*/ 130 h 140"/>
                <a:gd name="T24" fmla="*/ 1883 w 1934"/>
                <a:gd name="T25" fmla="*/ 137 h 140"/>
                <a:gd name="T26" fmla="*/ 1864 w 1934"/>
                <a:gd name="T27" fmla="*/ 140 h 140"/>
                <a:gd name="T28" fmla="*/ 70 w 1934"/>
                <a:gd name="T29" fmla="*/ 140 h 140"/>
                <a:gd name="T30" fmla="*/ 51 w 1934"/>
                <a:gd name="T31" fmla="*/ 137 h 140"/>
                <a:gd name="T32" fmla="*/ 35 w 1934"/>
                <a:gd name="T33" fmla="*/ 130 h 140"/>
                <a:gd name="T34" fmla="*/ 20 w 1934"/>
                <a:gd name="T35" fmla="*/ 120 h 140"/>
                <a:gd name="T36" fmla="*/ 9 w 1934"/>
                <a:gd name="T37" fmla="*/ 105 h 140"/>
                <a:gd name="T38" fmla="*/ 2 w 1934"/>
                <a:gd name="T39" fmla="*/ 89 h 140"/>
                <a:gd name="T40" fmla="*/ 0 w 1934"/>
                <a:gd name="T41" fmla="*/ 70 h 140"/>
                <a:gd name="T42" fmla="*/ 2 w 1934"/>
                <a:gd name="T43" fmla="*/ 52 h 140"/>
                <a:gd name="T44" fmla="*/ 9 w 1934"/>
                <a:gd name="T45" fmla="*/ 35 h 140"/>
                <a:gd name="T46" fmla="*/ 20 w 1934"/>
                <a:gd name="T47" fmla="*/ 21 h 140"/>
                <a:gd name="T48" fmla="*/ 35 w 1934"/>
                <a:gd name="T49" fmla="*/ 10 h 140"/>
                <a:gd name="T50" fmla="*/ 51 w 1934"/>
                <a:gd name="T51" fmla="*/ 3 h 140"/>
                <a:gd name="T52" fmla="*/ 70 w 1934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34" h="140">
                  <a:moveTo>
                    <a:pt x="70" y="0"/>
                  </a:moveTo>
                  <a:lnTo>
                    <a:pt x="1864" y="0"/>
                  </a:lnTo>
                  <a:lnTo>
                    <a:pt x="1883" y="3"/>
                  </a:lnTo>
                  <a:lnTo>
                    <a:pt x="1899" y="10"/>
                  </a:lnTo>
                  <a:lnTo>
                    <a:pt x="1914" y="21"/>
                  </a:lnTo>
                  <a:lnTo>
                    <a:pt x="1924" y="35"/>
                  </a:lnTo>
                  <a:lnTo>
                    <a:pt x="1932" y="52"/>
                  </a:lnTo>
                  <a:lnTo>
                    <a:pt x="1934" y="70"/>
                  </a:lnTo>
                  <a:lnTo>
                    <a:pt x="1932" y="89"/>
                  </a:lnTo>
                  <a:lnTo>
                    <a:pt x="1924" y="105"/>
                  </a:lnTo>
                  <a:lnTo>
                    <a:pt x="1914" y="120"/>
                  </a:lnTo>
                  <a:lnTo>
                    <a:pt x="1899" y="130"/>
                  </a:lnTo>
                  <a:lnTo>
                    <a:pt x="1883" y="137"/>
                  </a:lnTo>
                  <a:lnTo>
                    <a:pt x="1864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628"/>
            <p:cNvSpPr>
              <a:spLocks/>
            </p:cNvSpPr>
            <p:nvPr/>
          </p:nvSpPr>
          <p:spPr bwMode="auto">
            <a:xfrm>
              <a:off x="944563" y="5462588"/>
              <a:ext cx="31750" cy="22225"/>
            </a:xfrm>
            <a:custGeom>
              <a:avLst/>
              <a:gdLst>
                <a:gd name="T0" fmla="*/ 70 w 199"/>
                <a:gd name="T1" fmla="*/ 0 h 138"/>
                <a:gd name="T2" fmla="*/ 130 w 199"/>
                <a:gd name="T3" fmla="*/ 0 h 138"/>
                <a:gd name="T4" fmla="*/ 148 w 199"/>
                <a:gd name="T5" fmla="*/ 2 h 138"/>
                <a:gd name="T6" fmla="*/ 165 w 199"/>
                <a:gd name="T7" fmla="*/ 9 h 138"/>
                <a:gd name="T8" fmla="*/ 179 w 199"/>
                <a:gd name="T9" fmla="*/ 20 h 138"/>
                <a:gd name="T10" fmla="*/ 189 w 199"/>
                <a:gd name="T11" fmla="*/ 33 h 138"/>
                <a:gd name="T12" fmla="*/ 197 w 199"/>
                <a:gd name="T13" fmla="*/ 50 h 138"/>
                <a:gd name="T14" fmla="*/ 199 w 199"/>
                <a:gd name="T15" fmla="*/ 70 h 138"/>
                <a:gd name="T16" fmla="*/ 197 w 199"/>
                <a:gd name="T17" fmla="*/ 88 h 138"/>
                <a:gd name="T18" fmla="*/ 189 w 199"/>
                <a:gd name="T19" fmla="*/ 105 h 138"/>
                <a:gd name="T20" fmla="*/ 179 w 199"/>
                <a:gd name="T21" fmla="*/ 118 h 138"/>
                <a:gd name="T22" fmla="*/ 165 w 199"/>
                <a:gd name="T23" fmla="*/ 129 h 138"/>
                <a:gd name="T24" fmla="*/ 148 w 199"/>
                <a:gd name="T25" fmla="*/ 136 h 138"/>
                <a:gd name="T26" fmla="*/ 130 w 199"/>
                <a:gd name="T27" fmla="*/ 138 h 138"/>
                <a:gd name="T28" fmla="*/ 70 w 199"/>
                <a:gd name="T29" fmla="*/ 138 h 138"/>
                <a:gd name="T30" fmla="*/ 52 w 199"/>
                <a:gd name="T31" fmla="*/ 136 h 138"/>
                <a:gd name="T32" fmla="*/ 35 w 199"/>
                <a:gd name="T33" fmla="*/ 129 h 138"/>
                <a:gd name="T34" fmla="*/ 22 w 199"/>
                <a:gd name="T35" fmla="*/ 118 h 138"/>
                <a:gd name="T36" fmla="*/ 10 w 199"/>
                <a:gd name="T37" fmla="*/ 105 h 138"/>
                <a:gd name="T38" fmla="*/ 4 w 199"/>
                <a:gd name="T39" fmla="*/ 88 h 138"/>
                <a:gd name="T40" fmla="*/ 0 w 199"/>
                <a:gd name="T41" fmla="*/ 70 h 138"/>
                <a:gd name="T42" fmla="*/ 4 w 199"/>
                <a:gd name="T43" fmla="*/ 50 h 138"/>
                <a:gd name="T44" fmla="*/ 10 w 199"/>
                <a:gd name="T45" fmla="*/ 33 h 138"/>
                <a:gd name="T46" fmla="*/ 22 w 199"/>
                <a:gd name="T47" fmla="*/ 20 h 138"/>
                <a:gd name="T48" fmla="*/ 35 w 199"/>
                <a:gd name="T49" fmla="*/ 9 h 138"/>
                <a:gd name="T50" fmla="*/ 52 w 199"/>
                <a:gd name="T51" fmla="*/ 2 h 138"/>
                <a:gd name="T52" fmla="*/ 70 w 199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9" h="138">
                  <a:moveTo>
                    <a:pt x="70" y="0"/>
                  </a:moveTo>
                  <a:lnTo>
                    <a:pt x="130" y="0"/>
                  </a:lnTo>
                  <a:lnTo>
                    <a:pt x="148" y="2"/>
                  </a:lnTo>
                  <a:lnTo>
                    <a:pt x="165" y="9"/>
                  </a:lnTo>
                  <a:lnTo>
                    <a:pt x="179" y="20"/>
                  </a:lnTo>
                  <a:lnTo>
                    <a:pt x="189" y="33"/>
                  </a:lnTo>
                  <a:lnTo>
                    <a:pt x="197" y="50"/>
                  </a:lnTo>
                  <a:lnTo>
                    <a:pt x="199" y="70"/>
                  </a:lnTo>
                  <a:lnTo>
                    <a:pt x="197" y="88"/>
                  </a:lnTo>
                  <a:lnTo>
                    <a:pt x="189" y="105"/>
                  </a:lnTo>
                  <a:lnTo>
                    <a:pt x="179" y="118"/>
                  </a:lnTo>
                  <a:lnTo>
                    <a:pt x="165" y="129"/>
                  </a:lnTo>
                  <a:lnTo>
                    <a:pt x="148" y="136"/>
                  </a:lnTo>
                  <a:lnTo>
                    <a:pt x="130" y="138"/>
                  </a:lnTo>
                  <a:lnTo>
                    <a:pt x="70" y="138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2" y="118"/>
                  </a:lnTo>
                  <a:lnTo>
                    <a:pt x="10" y="105"/>
                  </a:lnTo>
                  <a:lnTo>
                    <a:pt x="4" y="88"/>
                  </a:lnTo>
                  <a:lnTo>
                    <a:pt x="0" y="70"/>
                  </a:lnTo>
                  <a:lnTo>
                    <a:pt x="4" y="50"/>
                  </a:lnTo>
                  <a:lnTo>
                    <a:pt x="10" y="33"/>
                  </a:lnTo>
                  <a:lnTo>
                    <a:pt x="22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629"/>
            <p:cNvSpPr>
              <a:spLocks/>
            </p:cNvSpPr>
            <p:nvPr/>
          </p:nvSpPr>
          <p:spPr bwMode="auto">
            <a:xfrm>
              <a:off x="833438" y="5462588"/>
              <a:ext cx="95250" cy="22225"/>
            </a:xfrm>
            <a:custGeom>
              <a:avLst/>
              <a:gdLst>
                <a:gd name="T0" fmla="*/ 70 w 593"/>
                <a:gd name="T1" fmla="*/ 0 h 138"/>
                <a:gd name="T2" fmla="*/ 523 w 593"/>
                <a:gd name="T3" fmla="*/ 0 h 138"/>
                <a:gd name="T4" fmla="*/ 541 w 593"/>
                <a:gd name="T5" fmla="*/ 2 h 138"/>
                <a:gd name="T6" fmla="*/ 558 w 593"/>
                <a:gd name="T7" fmla="*/ 9 h 138"/>
                <a:gd name="T8" fmla="*/ 572 w 593"/>
                <a:gd name="T9" fmla="*/ 20 h 138"/>
                <a:gd name="T10" fmla="*/ 584 w 593"/>
                <a:gd name="T11" fmla="*/ 33 h 138"/>
                <a:gd name="T12" fmla="*/ 590 w 593"/>
                <a:gd name="T13" fmla="*/ 50 h 138"/>
                <a:gd name="T14" fmla="*/ 593 w 593"/>
                <a:gd name="T15" fmla="*/ 70 h 138"/>
                <a:gd name="T16" fmla="*/ 590 w 593"/>
                <a:gd name="T17" fmla="*/ 88 h 138"/>
                <a:gd name="T18" fmla="*/ 584 w 593"/>
                <a:gd name="T19" fmla="*/ 105 h 138"/>
                <a:gd name="T20" fmla="*/ 572 w 593"/>
                <a:gd name="T21" fmla="*/ 118 h 138"/>
                <a:gd name="T22" fmla="*/ 558 w 593"/>
                <a:gd name="T23" fmla="*/ 129 h 138"/>
                <a:gd name="T24" fmla="*/ 541 w 593"/>
                <a:gd name="T25" fmla="*/ 136 h 138"/>
                <a:gd name="T26" fmla="*/ 523 w 593"/>
                <a:gd name="T27" fmla="*/ 138 h 138"/>
                <a:gd name="T28" fmla="*/ 70 w 593"/>
                <a:gd name="T29" fmla="*/ 138 h 138"/>
                <a:gd name="T30" fmla="*/ 51 w 593"/>
                <a:gd name="T31" fmla="*/ 136 h 138"/>
                <a:gd name="T32" fmla="*/ 35 w 593"/>
                <a:gd name="T33" fmla="*/ 129 h 138"/>
                <a:gd name="T34" fmla="*/ 20 w 593"/>
                <a:gd name="T35" fmla="*/ 118 h 138"/>
                <a:gd name="T36" fmla="*/ 9 w 593"/>
                <a:gd name="T37" fmla="*/ 105 h 138"/>
                <a:gd name="T38" fmla="*/ 2 w 593"/>
                <a:gd name="T39" fmla="*/ 88 h 138"/>
                <a:gd name="T40" fmla="*/ 0 w 593"/>
                <a:gd name="T41" fmla="*/ 70 h 138"/>
                <a:gd name="T42" fmla="*/ 2 w 593"/>
                <a:gd name="T43" fmla="*/ 50 h 138"/>
                <a:gd name="T44" fmla="*/ 9 w 593"/>
                <a:gd name="T45" fmla="*/ 33 h 138"/>
                <a:gd name="T46" fmla="*/ 20 w 593"/>
                <a:gd name="T47" fmla="*/ 20 h 138"/>
                <a:gd name="T48" fmla="*/ 35 w 593"/>
                <a:gd name="T49" fmla="*/ 9 h 138"/>
                <a:gd name="T50" fmla="*/ 51 w 593"/>
                <a:gd name="T51" fmla="*/ 2 h 138"/>
                <a:gd name="T52" fmla="*/ 70 w 593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3" h="138">
                  <a:moveTo>
                    <a:pt x="70" y="0"/>
                  </a:moveTo>
                  <a:lnTo>
                    <a:pt x="523" y="0"/>
                  </a:lnTo>
                  <a:lnTo>
                    <a:pt x="541" y="2"/>
                  </a:lnTo>
                  <a:lnTo>
                    <a:pt x="558" y="9"/>
                  </a:lnTo>
                  <a:lnTo>
                    <a:pt x="572" y="20"/>
                  </a:lnTo>
                  <a:lnTo>
                    <a:pt x="584" y="33"/>
                  </a:lnTo>
                  <a:lnTo>
                    <a:pt x="590" y="50"/>
                  </a:lnTo>
                  <a:lnTo>
                    <a:pt x="593" y="70"/>
                  </a:lnTo>
                  <a:lnTo>
                    <a:pt x="590" y="88"/>
                  </a:lnTo>
                  <a:lnTo>
                    <a:pt x="584" y="105"/>
                  </a:lnTo>
                  <a:lnTo>
                    <a:pt x="572" y="118"/>
                  </a:lnTo>
                  <a:lnTo>
                    <a:pt x="558" y="129"/>
                  </a:lnTo>
                  <a:lnTo>
                    <a:pt x="541" y="136"/>
                  </a:lnTo>
                  <a:lnTo>
                    <a:pt x="523" y="138"/>
                  </a:lnTo>
                  <a:lnTo>
                    <a:pt x="70" y="138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0"/>
                  </a:lnTo>
                  <a:lnTo>
                    <a:pt x="9" y="33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630"/>
            <p:cNvSpPr>
              <a:spLocks noEditPoints="1"/>
            </p:cNvSpPr>
            <p:nvPr/>
          </p:nvSpPr>
          <p:spPr bwMode="auto">
            <a:xfrm>
              <a:off x="868363" y="5053013"/>
              <a:ext cx="60325" cy="79375"/>
            </a:xfrm>
            <a:custGeom>
              <a:avLst/>
              <a:gdLst>
                <a:gd name="T0" fmla="*/ 176 w 380"/>
                <a:gd name="T1" fmla="*/ 141 h 507"/>
                <a:gd name="T2" fmla="*/ 153 w 380"/>
                <a:gd name="T3" fmla="*/ 155 h 507"/>
                <a:gd name="T4" fmla="*/ 141 w 380"/>
                <a:gd name="T5" fmla="*/ 179 h 507"/>
                <a:gd name="T6" fmla="*/ 148 w 380"/>
                <a:gd name="T7" fmla="*/ 328 h 507"/>
                <a:gd name="T8" fmla="*/ 158 w 380"/>
                <a:gd name="T9" fmla="*/ 352 h 507"/>
                <a:gd name="T10" fmla="*/ 178 w 380"/>
                <a:gd name="T11" fmla="*/ 366 h 507"/>
                <a:gd name="T12" fmla="*/ 201 w 380"/>
                <a:gd name="T13" fmla="*/ 366 h 507"/>
                <a:gd name="T14" fmla="*/ 221 w 380"/>
                <a:gd name="T15" fmla="*/ 352 h 507"/>
                <a:gd name="T16" fmla="*/ 231 w 380"/>
                <a:gd name="T17" fmla="*/ 328 h 507"/>
                <a:gd name="T18" fmla="*/ 239 w 380"/>
                <a:gd name="T19" fmla="*/ 179 h 507"/>
                <a:gd name="T20" fmla="*/ 227 w 380"/>
                <a:gd name="T21" fmla="*/ 155 h 507"/>
                <a:gd name="T22" fmla="*/ 203 w 380"/>
                <a:gd name="T23" fmla="*/ 141 h 507"/>
                <a:gd name="T24" fmla="*/ 189 w 380"/>
                <a:gd name="T25" fmla="*/ 0 h 507"/>
                <a:gd name="T26" fmla="*/ 251 w 380"/>
                <a:gd name="T27" fmla="*/ 11 h 507"/>
                <a:gd name="T28" fmla="*/ 305 w 380"/>
                <a:gd name="T29" fmla="*/ 39 h 507"/>
                <a:gd name="T30" fmla="*/ 348 w 380"/>
                <a:gd name="T31" fmla="*/ 84 h 507"/>
                <a:gd name="T32" fmla="*/ 373 w 380"/>
                <a:gd name="T33" fmla="*/ 140 h 507"/>
                <a:gd name="T34" fmla="*/ 380 w 380"/>
                <a:gd name="T35" fmla="*/ 201 h 507"/>
                <a:gd name="T36" fmla="*/ 367 w 380"/>
                <a:gd name="T37" fmla="*/ 365 h 507"/>
                <a:gd name="T38" fmla="*/ 346 w 380"/>
                <a:gd name="T39" fmla="*/ 418 h 507"/>
                <a:gd name="T40" fmla="*/ 311 w 380"/>
                <a:gd name="T41" fmla="*/ 461 h 507"/>
                <a:gd name="T42" fmla="*/ 265 w 380"/>
                <a:gd name="T43" fmla="*/ 491 h 507"/>
                <a:gd name="T44" fmla="*/ 215 w 380"/>
                <a:gd name="T45" fmla="*/ 506 h 507"/>
                <a:gd name="T46" fmla="*/ 164 w 380"/>
                <a:gd name="T47" fmla="*/ 506 h 507"/>
                <a:gd name="T48" fmla="*/ 114 w 380"/>
                <a:gd name="T49" fmla="*/ 491 h 507"/>
                <a:gd name="T50" fmla="*/ 68 w 380"/>
                <a:gd name="T51" fmla="*/ 461 h 507"/>
                <a:gd name="T52" fmla="*/ 33 w 380"/>
                <a:gd name="T53" fmla="*/ 418 h 507"/>
                <a:gd name="T54" fmla="*/ 13 w 380"/>
                <a:gd name="T55" fmla="*/ 365 h 507"/>
                <a:gd name="T56" fmla="*/ 0 w 380"/>
                <a:gd name="T57" fmla="*/ 201 h 507"/>
                <a:gd name="T58" fmla="*/ 7 w 380"/>
                <a:gd name="T59" fmla="*/ 140 h 507"/>
                <a:gd name="T60" fmla="*/ 32 w 380"/>
                <a:gd name="T61" fmla="*/ 84 h 507"/>
                <a:gd name="T62" fmla="*/ 75 w 380"/>
                <a:gd name="T63" fmla="*/ 39 h 507"/>
                <a:gd name="T64" fmla="*/ 129 w 380"/>
                <a:gd name="T65" fmla="*/ 11 h 507"/>
                <a:gd name="T66" fmla="*/ 189 w 380"/>
                <a:gd name="T67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0" h="507">
                  <a:moveTo>
                    <a:pt x="189" y="139"/>
                  </a:moveTo>
                  <a:lnTo>
                    <a:pt x="176" y="141"/>
                  </a:lnTo>
                  <a:lnTo>
                    <a:pt x="164" y="146"/>
                  </a:lnTo>
                  <a:lnTo>
                    <a:pt x="153" y="155"/>
                  </a:lnTo>
                  <a:lnTo>
                    <a:pt x="145" y="166"/>
                  </a:lnTo>
                  <a:lnTo>
                    <a:pt x="141" y="179"/>
                  </a:lnTo>
                  <a:lnTo>
                    <a:pt x="140" y="193"/>
                  </a:lnTo>
                  <a:lnTo>
                    <a:pt x="148" y="328"/>
                  </a:lnTo>
                  <a:lnTo>
                    <a:pt x="151" y="341"/>
                  </a:lnTo>
                  <a:lnTo>
                    <a:pt x="158" y="352"/>
                  </a:lnTo>
                  <a:lnTo>
                    <a:pt x="167" y="362"/>
                  </a:lnTo>
                  <a:lnTo>
                    <a:pt x="178" y="366"/>
                  </a:lnTo>
                  <a:lnTo>
                    <a:pt x="189" y="368"/>
                  </a:lnTo>
                  <a:lnTo>
                    <a:pt x="201" y="366"/>
                  </a:lnTo>
                  <a:lnTo>
                    <a:pt x="213" y="362"/>
                  </a:lnTo>
                  <a:lnTo>
                    <a:pt x="221" y="352"/>
                  </a:lnTo>
                  <a:lnTo>
                    <a:pt x="228" y="341"/>
                  </a:lnTo>
                  <a:lnTo>
                    <a:pt x="231" y="328"/>
                  </a:lnTo>
                  <a:lnTo>
                    <a:pt x="239" y="193"/>
                  </a:lnTo>
                  <a:lnTo>
                    <a:pt x="239" y="179"/>
                  </a:lnTo>
                  <a:lnTo>
                    <a:pt x="234" y="166"/>
                  </a:lnTo>
                  <a:lnTo>
                    <a:pt x="227" y="155"/>
                  </a:lnTo>
                  <a:lnTo>
                    <a:pt x="216" y="146"/>
                  </a:lnTo>
                  <a:lnTo>
                    <a:pt x="203" y="141"/>
                  </a:lnTo>
                  <a:lnTo>
                    <a:pt x="189" y="139"/>
                  </a:lnTo>
                  <a:close/>
                  <a:moveTo>
                    <a:pt x="189" y="0"/>
                  </a:moveTo>
                  <a:lnTo>
                    <a:pt x="221" y="2"/>
                  </a:lnTo>
                  <a:lnTo>
                    <a:pt x="251" y="11"/>
                  </a:lnTo>
                  <a:lnTo>
                    <a:pt x="279" y="22"/>
                  </a:lnTo>
                  <a:lnTo>
                    <a:pt x="305" y="39"/>
                  </a:lnTo>
                  <a:lnTo>
                    <a:pt x="329" y="60"/>
                  </a:lnTo>
                  <a:lnTo>
                    <a:pt x="348" y="84"/>
                  </a:lnTo>
                  <a:lnTo>
                    <a:pt x="363" y="111"/>
                  </a:lnTo>
                  <a:lnTo>
                    <a:pt x="373" y="140"/>
                  </a:lnTo>
                  <a:lnTo>
                    <a:pt x="379" y="171"/>
                  </a:lnTo>
                  <a:lnTo>
                    <a:pt x="380" y="201"/>
                  </a:lnTo>
                  <a:lnTo>
                    <a:pt x="370" y="336"/>
                  </a:lnTo>
                  <a:lnTo>
                    <a:pt x="367" y="365"/>
                  </a:lnTo>
                  <a:lnTo>
                    <a:pt x="358" y="392"/>
                  </a:lnTo>
                  <a:lnTo>
                    <a:pt x="346" y="418"/>
                  </a:lnTo>
                  <a:lnTo>
                    <a:pt x="330" y="441"/>
                  </a:lnTo>
                  <a:lnTo>
                    <a:pt x="311" y="461"/>
                  </a:lnTo>
                  <a:lnTo>
                    <a:pt x="288" y="478"/>
                  </a:lnTo>
                  <a:lnTo>
                    <a:pt x="265" y="491"/>
                  </a:lnTo>
                  <a:lnTo>
                    <a:pt x="240" y="501"/>
                  </a:lnTo>
                  <a:lnTo>
                    <a:pt x="215" y="506"/>
                  </a:lnTo>
                  <a:lnTo>
                    <a:pt x="189" y="507"/>
                  </a:lnTo>
                  <a:lnTo>
                    <a:pt x="164" y="506"/>
                  </a:lnTo>
                  <a:lnTo>
                    <a:pt x="139" y="501"/>
                  </a:lnTo>
                  <a:lnTo>
                    <a:pt x="114" y="491"/>
                  </a:lnTo>
                  <a:lnTo>
                    <a:pt x="91" y="478"/>
                  </a:lnTo>
                  <a:lnTo>
                    <a:pt x="68" y="461"/>
                  </a:lnTo>
                  <a:lnTo>
                    <a:pt x="49" y="441"/>
                  </a:lnTo>
                  <a:lnTo>
                    <a:pt x="33" y="418"/>
                  </a:lnTo>
                  <a:lnTo>
                    <a:pt x="22" y="392"/>
                  </a:lnTo>
                  <a:lnTo>
                    <a:pt x="13" y="365"/>
                  </a:lnTo>
                  <a:lnTo>
                    <a:pt x="9" y="336"/>
                  </a:lnTo>
                  <a:lnTo>
                    <a:pt x="0" y="201"/>
                  </a:lnTo>
                  <a:lnTo>
                    <a:pt x="0" y="171"/>
                  </a:lnTo>
                  <a:lnTo>
                    <a:pt x="7" y="140"/>
                  </a:lnTo>
                  <a:lnTo>
                    <a:pt x="17" y="111"/>
                  </a:lnTo>
                  <a:lnTo>
                    <a:pt x="32" y="84"/>
                  </a:lnTo>
                  <a:lnTo>
                    <a:pt x="51" y="60"/>
                  </a:lnTo>
                  <a:lnTo>
                    <a:pt x="75" y="39"/>
                  </a:lnTo>
                  <a:lnTo>
                    <a:pt x="100" y="22"/>
                  </a:lnTo>
                  <a:lnTo>
                    <a:pt x="129" y="11"/>
                  </a:lnTo>
                  <a:lnTo>
                    <a:pt x="159" y="2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631"/>
            <p:cNvSpPr>
              <a:spLocks noEditPoints="1"/>
            </p:cNvSpPr>
            <p:nvPr/>
          </p:nvSpPr>
          <p:spPr bwMode="auto">
            <a:xfrm>
              <a:off x="827088" y="5138738"/>
              <a:ext cx="142875" cy="63500"/>
            </a:xfrm>
            <a:custGeom>
              <a:avLst/>
              <a:gdLst>
                <a:gd name="T0" fmla="*/ 272 w 900"/>
                <a:gd name="T1" fmla="*/ 142 h 403"/>
                <a:gd name="T2" fmla="*/ 217 w 900"/>
                <a:gd name="T3" fmla="*/ 165 h 403"/>
                <a:gd name="T4" fmla="*/ 175 w 900"/>
                <a:gd name="T5" fmla="*/ 207 h 403"/>
                <a:gd name="T6" fmla="*/ 153 w 900"/>
                <a:gd name="T7" fmla="*/ 262 h 403"/>
                <a:gd name="T8" fmla="*/ 747 w 900"/>
                <a:gd name="T9" fmla="*/ 264 h 403"/>
                <a:gd name="T10" fmla="*/ 737 w 900"/>
                <a:gd name="T11" fmla="*/ 233 h 403"/>
                <a:gd name="T12" fmla="*/ 706 w 900"/>
                <a:gd name="T13" fmla="*/ 183 h 403"/>
                <a:gd name="T14" fmla="*/ 657 w 900"/>
                <a:gd name="T15" fmla="*/ 150 h 403"/>
                <a:gd name="T16" fmla="*/ 600 w 900"/>
                <a:gd name="T17" fmla="*/ 140 h 403"/>
                <a:gd name="T18" fmla="*/ 549 w 900"/>
                <a:gd name="T19" fmla="*/ 159 h 403"/>
                <a:gd name="T20" fmla="*/ 485 w 900"/>
                <a:gd name="T21" fmla="*/ 180 h 403"/>
                <a:gd name="T22" fmla="*/ 416 w 900"/>
                <a:gd name="T23" fmla="*/ 180 h 403"/>
                <a:gd name="T24" fmla="*/ 350 w 900"/>
                <a:gd name="T25" fmla="*/ 159 h 403"/>
                <a:gd name="T26" fmla="*/ 300 w 900"/>
                <a:gd name="T27" fmla="*/ 140 h 403"/>
                <a:gd name="T28" fmla="*/ 345 w 900"/>
                <a:gd name="T29" fmla="*/ 0 h 403"/>
                <a:gd name="T30" fmla="*/ 380 w 900"/>
                <a:gd name="T31" fmla="*/ 9 h 403"/>
                <a:gd name="T32" fmla="*/ 411 w 900"/>
                <a:gd name="T33" fmla="*/ 33 h 403"/>
                <a:gd name="T34" fmla="*/ 449 w 900"/>
                <a:gd name="T35" fmla="*/ 43 h 403"/>
                <a:gd name="T36" fmla="*/ 489 w 900"/>
                <a:gd name="T37" fmla="*/ 33 h 403"/>
                <a:gd name="T38" fmla="*/ 520 w 900"/>
                <a:gd name="T39" fmla="*/ 9 h 403"/>
                <a:gd name="T40" fmla="*/ 554 w 900"/>
                <a:gd name="T41" fmla="*/ 0 h 403"/>
                <a:gd name="T42" fmla="*/ 627 w 900"/>
                <a:gd name="T43" fmla="*/ 2 h 403"/>
                <a:gd name="T44" fmla="*/ 692 w 900"/>
                <a:gd name="T45" fmla="*/ 15 h 403"/>
                <a:gd name="T46" fmla="*/ 760 w 900"/>
                <a:gd name="T47" fmla="*/ 49 h 403"/>
                <a:gd name="T48" fmla="*/ 817 w 900"/>
                <a:gd name="T49" fmla="*/ 100 h 403"/>
                <a:gd name="T50" fmla="*/ 860 w 900"/>
                <a:gd name="T51" fmla="*/ 163 h 403"/>
                <a:gd name="T52" fmla="*/ 884 w 900"/>
                <a:gd name="T53" fmla="*/ 236 h 403"/>
                <a:gd name="T54" fmla="*/ 900 w 900"/>
                <a:gd name="T55" fmla="*/ 336 h 403"/>
                <a:gd name="T56" fmla="*/ 892 w 900"/>
                <a:gd name="T57" fmla="*/ 365 h 403"/>
                <a:gd name="T58" fmla="*/ 872 w 900"/>
                <a:gd name="T59" fmla="*/ 389 h 403"/>
                <a:gd name="T60" fmla="*/ 846 w 900"/>
                <a:gd name="T61" fmla="*/ 402 h 403"/>
                <a:gd name="T62" fmla="*/ 69 w 900"/>
                <a:gd name="T63" fmla="*/ 403 h 403"/>
                <a:gd name="T64" fmla="*/ 39 w 900"/>
                <a:gd name="T65" fmla="*/ 397 h 403"/>
                <a:gd name="T66" fmla="*/ 16 w 900"/>
                <a:gd name="T67" fmla="*/ 379 h 403"/>
                <a:gd name="T68" fmla="*/ 2 w 900"/>
                <a:gd name="T69" fmla="*/ 351 h 403"/>
                <a:gd name="T70" fmla="*/ 1 w 900"/>
                <a:gd name="T71" fmla="*/ 321 h 403"/>
                <a:gd name="T72" fmla="*/ 26 w 900"/>
                <a:gd name="T73" fmla="*/ 199 h 403"/>
                <a:gd name="T74" fmla="*/ 60 w 900"/>
                <a:gd name="T75" fmla="*/ 130 h 403"/>
                <a:gd name="T76" fmla="*/ 110 w 900"/>
                <a:gd name="T77" fmla="*/ 72 h 403"/>
                <a:gd name="T78" fmla="*/ 172 w 900"/>
                <a:gd name="T79" fmla="*/ 30 h 403"/>
                <a:gd name="T80" fmla="*/ 247 w 900"/>
                <a:gd name="T81" fmla="*/ 5 h 403"/>
                <a:gd name="T82" fmla="*/ 300 w 900"/>
                <a:gd name="T83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00" h="403">
                  <a:moveTo>
                    <a:pt x="300" y="140"/>
                  </a:moveTo>
                  <a:lnTo>
                    <a:pt x="272" y="142"/>
                  </a:lnTo>
                  <a:lnTo>
                    <a:pt x="243" y="150"/>
                  </a:lnTo>
                  <a:lnTo>
                    <a:pt x="217" y="165"/>
                  </a:lnTo>
                  <a:lnTo>
                    <a:pt x="195" y="183"/>
                  </a:lnTo>
                  <a:lnTo>
                    <a:pt x="175" y="207"/>
                  </a:lnTo>
                  <a:lnTo>
                    <a:pt x="162" y="233"/>
                  </a:lnTo>
                  <a:lnTo>
                    <a:pt x="153" y="262"/>
                  </a:lnTo>
                  <a:lnTo>
                    <a:pt x="153" y="264"/>
                  </a:lnTo>
                  <a:lnTo>
                    <a:pt x="747" y="264"/>
                  </a:lnTo>
                  <a:lnTo>
                    <a:pt x="746" y="262"/>
                  </a:lnTo>
                  <a:lnTo>
                    <a:pt x="737" y="233"/>
                  </a:lnTo>
                  <a:lnTo>
                    <a:pt x="724" y="207"/>
                  </a:lnTo>
                  <a:lnTo>
                    <a:pt x="706" y="183"/>
                  </a:lnTo>
                  <a:lnTo>
                    <a:pt x="682" y="165"/>
                  </a:lnTo>
                  <a:lnTo>
                    <a:pt x="657" y="150"/>
                  </a:lnTo>
                  <a:lnTo>
                    <a:pt x="628" y="142"/>
                  </a:lnTo>
                  <a:lnTo>
                    <a:pt x="600" y="140"/>
                  </a:lnTo>
                  <a:lnTo>
                    <a:pt x="580" y="140"/>
                  </a:lnTo>
                  <a:lnTo>
                    <a:pt x="549" y="159"/>
                  </a:lnTo>
                  <a:lnTo>
                    <a:pt x="517" y="172"/>
                  </a:lnTo>
                  <a:lnTo>
                    <a:pt x="485" y="180"/>
                  </a:lnTo>
                  <a:lnTo>
                    <a:pt x="449" y="182"/>
                  </a:lnTo>
                  <a:lnTo>
                    <a:pt x="416" y="180"/>
                  </a:lnTo>
                  <a:lnTo>
                    <a:pt x="383" y="172"/>
                  </a:lnTo>
                  <a:lnTo>
                    <a:pt x="350" y="159"/>
                  </a:lnTo>
                  <a:lnTo>
                    <a:pt x="320" y="140"/>
                  </a:lnTo>
                  <a:lnTo>
                    <a:pt x="300" y="140"/>
                  </a:lnTo>
                  <a:close/>
                  <a:moveTo>
                    <a:pt x="300" y="0"/>
                  </a:moveTo>
                  <a:lnTo>
                    <a:pt x="345" y="0"/>
                  </a:lnTo>
                  <a:lnTo>
                    <a:pt x="363" y="3"/>
                  </a:lnTo>
                  <a:lnTo>
                    <a:pt x="380" y="9"/>
                  </a:lnTo>
                  <a:lnTo>
                    <a:pt x="395" y="21"/>
                  </a:lnTo>
                  <a:lnTo>
                    <a:pt x="411" y="33"/>
                  </a:lnTo>
                  <a:lnTo>
                    <a:pt x="429" y="40"/>
                  </a:lnTo>
                  <a:lnTo>
                    <a:pt x="449" y="43"/>
                  </a:lnTo>
                  <a:lnTo>
                    <a:pt x="470" y="40"/>
                  </a:lnTo>
                  <a:lnTo>
                    <a:pt x="489" y="33"/>
                  </a:lnTo>
                  <a:lnTo>
                    <a:pt x="505" y="21"/>
                  </a:lnTo>
                  <a:lnTo>
                    <a:pt x="520" y="9"/>
                  </a:lnTo>
                  <a:lnTo>
                    <a:pt x="536" y="3"/>
                  </a:lnTo>
                  <a:lnTo>
                    <a:pt x="554" y="0"/>
                  </a:lnTo>
                  <a:lnTo>
                    <a:pt x="600" y="0"/>
                  </a:lnTo>
                  <a:lnTo>
                    <a:pt x="627" y="2"/>
                  </a:lnTo>
                  <a:lnTo>
                    <a:pt x="653" y="5"/>
                  </a:lnTo>
                  <a:lnTo>
                    <a:pt x="692" y="15"/>
                  </a:lnTo>
                  <a:lnTo>
                    <a:pt x="727" y="30"/>
                  </a:lnTo>
                  <a:lnTo>
                    <a:pt x="760" y="49"/>
                  </a:lnTo>
                  <a:lnTo>
                    <a:pt x="791" y="72"/>
                  </a:lnTo>
                  <a:lnTo>
                    <a:pt x="817" y="100"/>
                  </a:lnTo>
                  <a:lnTo>
                    <a:pt x="840" y="130"/>
                  </a:lnTo>
                  <a:lnTo>
                    <a:pt x="860" y="163"/>
                  </a:lnTo>
                  <a:lnTo>
                    <a:pt x="874" y="199"/>
                  </a:lnTo>
                  <a:lnTo>
                    <a:pt x="884" y="236"/>
                  </a:lnTo>
                  <a:lnTo>
                    <a:pt x="899" y="321"/>
                  </a:lnTo>
                  <a:lnTo>
                    <a:pt x="900" y="336"/>
                  </a:lnTo>
                  <a:lnTo>
                    <a:pt x="898" y="351"/>
                  </a:lnTo>
                  <a:lnTo>
                    <a:pt x="892" y="365"/>
                  </a:lnTo>
                  <a:lnTo>
                    <a:pt x="884" y="379"/>
                  </a:lnTo>
                  <a:lnTo>
                    <a:pt x="872" y="389"/>
                  </a:lnTo>
                  <a:lnTo>
                    <a:pt x="860" y="397"/>
                  </a:lnTo>
                  <a:lnTo>
                    <a:pt x="846" y="402"/>
                  </a:lnTo>
                  <a:lnTo>
                    <a:pt x="830" y="403"/>
                  </a:lnTo>
                  <a:lnTo>
                    <a:pt x="69" y="403"/>
                  </a:lnTo>
                  <a:lnTo>
                    <a:pt x="54" y="402"/>
                  </a:lnTo>
                  <a:lnTo>
                    <a:pt x="39" y="397"/>
                  </a:lnTo>
                  <a:lnTo>
                    <a:pt x="27" y="389"/>
                  </a:lnTo>
                  <a:lnTo>
                    <a:pt x="16" y="379"/>
                  </a:lnTo>
                  <a:lnTo>
                    <a:pt x="8" y="365"/>
                  </a:lnTo>
                  <a:lnTo>
                    <a:pt x="2" y="351"/>
                  </a:lnTo>
                  <a:lnTo>
                    <a:pt x="0" y="336"/>
                  </a:lnTo>
                  <a:lnTo>
                    <a:pt x="1" y="321"/>
                  </a:lnTo>
                  <a:lnTo>
                    <a:pt x="16" y="236"/>
                  </a:lnTo>
                  <a:lnTo>
                    <a:pt x="26" y="199"/>
                  </a:lnTo>
                  <a:lnTo>
                    <a:pt x="41" y="163"/>
                  </a:lnTo>
                  <a:lnTo>
                    <a:pt x="60" y="130"/>
                  </a:lnTo>
                  <a:lnTo>
                    <a:pt x="82" y="100"/>
                  </a:lnTo>
                  <a:lnTo>
                    <a:pt x="110" y="72"/>
                  </a:lnTo>
                  <a:lnTo>
                    <a:pt x="139" y="49"/>
                  </a:lnTo>
                  <a:lnTo>
                    <a:pt x="172" y="30"/>
                  </a:lnTo>
                  <a:lnTo>
                    <a:pt x="208" y="15"/>
                  </a:lnTo>
                  <a:lnTo>
                    <a:pt x="247" y="5"/>
                  </a:lnTo>
                  <a:lnTo>
                    <a:pt x="273" y="2"/>
                  </a:lnTo>
                  <a:lnTo>
                    <a:pt x="3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632"/>
            <p:cNvSpPr>
              <a:spLocks/>
            </p:cNvSpPr>
            <p:nvPr/>
          </p:nvSpPr>
          <p:spPr bwMode="auto">
            <a:xfrm>
              <a:off x="1068388" y="5235576"/>
              <a:ext cx="36513" cy="22225"/>
            </a:xfrm>
            <a:custGeom>
              <a:avLst/>
              <a:gdLst>
                <a:gd name="T0" fmla="*/ 70 w 226"/>
                <a:gd name="T1" fmla="*/ 0 h 140"/>
                <a:gd name="T2" fmla="*/ 156 w 226"/>
                <a:gd name="T3" fmla="*/ 0 h 140"/>
                <a:gd name="T4" fmla="*/ 175 w 226"/>
                <a:gd name="T5" fmla="*/ 3 h 140"/>
                <a:gd name="T6" fmla="*/ 192 w 226"/>
                <a:gd name="T7" fmla="*/ 9 h 140"/>
                <a:gd name="T8" fmla="*/ 206 w 226"/>
                <a:gd name="T9" fmla="*/ 21 h 140"/>
                <a:gd name="T10" fmla="*/ 217 w 226"/>
                <a:gd name="T11" fmla="*/ 35 h 140"/>
                <a:gd name="T12" fmla="*/ 224 w 226"/>
                <a:gd name="T13" fmla="*/ 52 h 140"/>
                <a:gd name="T14" fmla="*/ 226 w 226"/>
                <a:gd name="T15" fmla="*/ 70 h 140"/>
                <a:gd name="T16" fmla="*/ 224 w 226"/>
                <a:gd name="T17" fmla="*/ 89 h 140"/>
                <a:gd name="T18" fmla="*/ 217 w 226"/>
                <a:gd name="T19" fmla="*/ 105 h 140"/>
                <a:gd name="T20" fmla="*/ 206 w 226"/>
                <a:gd name="T21" fmla="*/ 120 h 140"/>
                <a:gd name="T22" fmla="*/ 192 w 226"/>
                <a:gd name="T23" fmla="*/ 130 h 140"/>
                <a:gd name="T24" fmla="*/ 175 w 226"/>
                <a:gd name="T25" fmla="*/ 137 h 140"/>
                <a:gd name="T26" fmla="*/ 156 w 226"/>
                <a:gd name="T27" fmla="*/ 140 h 140"/>
                <a:gd name="T28" fmla="*/ 70 w 226"/>
                <a:gd name="T29" fmla="*/ 140 h 140"/>
                <a:gd name="T30" fmla="*/ 51 w 226"/>
                <a:gd name="T31" fmla="*/ 137 h 140"/>
                <a:gd name="T32" fmla="*/ 35 w 226"/>
                <a:gd name="T33" fmla="*/ 130 h 140"/>
                <a:gd name="T34" fmla="*/ 20 w 226"/>
                <a:gd name="T35" fmla="*/ 120 h 140"/>
                <a:gd name="T36" fmla="*/ 10 w 226"/>
                <a:gd name="T37" fmla="*/ 105 h 140"/>
                <a:gd name="T38" fmla="*/ 2 w 226"/>
                <a:gd name="T39" fmla="*/ 89 h 140"/>
                <a:gd name="T40" fmla="*/ 0 w 226"/>
                <a:gd name="T41" fmla="*/ 70 h 140"/>
                <a:gd name="T42" fmla="*/ 2 w 226"/>
                <a:gd name="T43" fmla="*/ 52 h 140"/>
                <a:gd name="T44" fmla="*/ 10 w 226"/>
                <a:gd name="T45" fmla="*/ 35 h 140"/>
                <a:gd name="T46" fmla="*/ 20 w 226"/>
                <a:gd name="T47" fmla="*/ 21 h 140"/>
                <a:gd name="T48" fmla="*/ 35 w 226"/>
                <a:gd name="T49" fmla="*/ 9 h 140"/>
                <a:gd name="T50" fmla="*/ 51 w 226"/>
                <a:gd name="T51" fmla="*/ 3 h 140"/>
                <a:gd name="T52" fmla="*/ 70 w 22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6" h="140">
                  <a:moveTo>
                    <a:pt x="70" y="0"/>
                  </a:moveTo>
                  <a:lnTo>
                    <a:pt x="156" y="0"/>
                  </a:lnTo>
                  <a:lnTo>
                    <a:pt x="175" y="3"/>
                  </a:lnTo>
                  <a:lnTo>
                    <a:pt x="192" y="9"/>
                  </a:lnTo>
                  <a:lnTo>
                    <a:pt x="206" y="21"/>
                  </a:lnTo>
                  <a:lnTo>
                    <a:pt x="217" y="35"/>
                  </a:lnTo>
                  <a:lnTo>
                    <a:pt x="224" y="52"/>
                  </a:lnTo>
                  <a:lnTo>
                    <a:pt x="226" y="70"/>
                  </a:lnTo>
                  <a:lnTo>
                    <a:pt x="224" y="89"/>
                  </a:lnTo>
                  <a:lnTo>
                    <a:pt x="217" y="105"/>
                  </a:lnTo>
                  <a:lnTo>
                    <a:pt x="206" y="120"/>
                  </a:lnTo>
                  <a:lnTo>
                    <a:pt x="192" y="130"/>
                  </a:lnTo>
                  <a:lnTo>
                    <a:pt x="175" y="137"/>
                  </a:lnTo>
                  <a:lnTo>
                    <a:pt x="156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633"/>
            <p:cNvSpPr>
              <a:spLocks/>
            </p:cNvSpPr>
            <p:nvPr/>
          </p:nvSpPr>
          <p:spPr bwMode="auto">
            <a:xfrm>
              <a:off x="1027113" y="5235576"/>
              <a:ext cx="36513" cy="22225"/>
            </a:xfrm>
            <a:custGeom>
              <a:avLst/>
              <a:gdLst>
                <a:gd name="T0" fmla="*/ 70 w 226"/>
                <a:gd name="T1" fmla="*/ 0 h 140"/>
                <a:gd name="T2" fmla="*/ 156 w 226"/>
                <a:gd name="T3" fmla="*/ 0 h 140"/>
                <a:gd name="T4" fmla="*/ 175 w 226"/>
                <a:gd name="T5" fmla="*/ 3 h 140"/>
                <a:gd name="T6" fmla="*/ 192 w 226"/>
                <a:gd name="T7" fmla="*/ 9 h 140"/>
                <a:gd name="T8" fmla="*/ 206 w 226"/>
                <a:gd name="T9" fmla="*/ 21 h 140"/>
                <a:gd name="T10" fmla="*/ 217 w 226"/>
                <a:gd name="T11" fmla="*/ 35 h 140"/>
                <a:gd name="T12" fmla="*/ 224 w 226"/>
                <a:gd name="T13" fmla="*/ 52 h 140"/>
                <a:gd name="T14" fmla="*/ 226 w 226"/>
                <a:gd name="T15" fmla="*/ 70 h 140"/>
                <a:gd name="T16" fmla="*/ 224 w 226"/>
                <a:gd name="T17" fmla="*/ 89 h 140"/>
                <a:gd name="T18" fmla="*/ 217 w 226"/>
                <a:gd name="T19" fmla="*/ 105 h 140"/>
                <a:gd name="T20" fmla="*/ 206 w 226"/>
                <a:gd name="T21" fmla="*/ 120 h 140"/>
                <a:gd name="T22" fmla="*/ 192 w 226"/>
                <a:gd name="T23" fmla="*/ 130 h 140"/>
                <a:gd name="T24" fmla="*/ 175 w 226"/>
                <a:gd name="T25" fmla="*/ 137 h 140"/>
                <a:gd name="T26" fmla="*/ 156 w 226"/>
                <a:gd name="T27" fmla="*/ 140 h 140"/>
                <a:gd name="T28" fmla="*/ 70 w 226"/>
                <a:gd name="T29" fmla="*/ 140 h 140"/>
                <a:gd name="T30" fmla="*/ 51 w 226"/>
                <a:gd name="T31" fmla="*/ 137 h 140"/>
                <a:gd name="T32" fmla="*/ 35 w 226"/>
                <a:gd name="T33" fmla="*/ 130 h 140"/>
                <a:gd name="T34" fmla="*/ 20 w 226"/>
                <a:gd name="T35" fmla="*/ 120 h 140"/>
                <a:gd name="T36" fmla="*/ 9 w 226"/>
                <a:gd name="T37" fmla="*/ 105 h 140"/>
                <a:gd name="T38" fmla="*/ 2 w 226"/>
                <a:gd name="T39" fmla="*/ 89 h 140"/>
                <a:gd name="T40" fmla="*/ 0 w 226"/>
                <a:gd name="T41" fmla="*/ 70 h 140"/>
                <a:gd name="T42" fmla="*/ 2 w 226"/>
                <a:gd name="T43" fmla="*/ 52 h 140"/>
                <a:gd name="T44" fmla="*/ 9 w 226"/>
                <a:gd name="T45" fmla="*/ 35 h 140"/>
                <a:gd name="T46" fmla="*/ 20 w 226"/>
                <a:gd name="T47" fmla="*/ 21 h 140"/>
                <a:gd name="T48" fmla="*/ 35 w 226"/>
                <a:gd name="T49" fmla="*/ 9 h 140"/>
                <a:gd name="T50" fmla="*/ 51 w 226"/>
                <a:gd name="T51" fmla="*/ 3 h 140"/>
                <a:gd name="T52" fmla="*/ 70 w 22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6" h="140">
                  <a:moveTo>
                    <a:pt x="70" y="0"/>
                  </a:moveTo>
                  <a:lnTo>
                    <a:pt x="156" y="0"/>
                  </a:lnTo>
                  <a:lnTo>
                    <a:pt x="175" y="3"/>
                  </a:lnTo>
                  <a:lnTo>
                    <a:pt x="192" y="9"/>
                  </a:lnTo>
                  <a:lnTo>
                    <a:pt x="206" y="21"/>
                  </a:lnTo>
                  <a:lnTo>
                    <a:pt x="217" y="35"/>
                  </a:lnTo>
                  <a:lnTo>
                    <a:pt x="224" y="52"/>
                  </a:lnTo>
                  <a:lnTo>
                    <a:pt x="226" y="70"/>
                  </a:lnTo>
                  <a:lnTo>
                    <a:pt x="224" y="89"/>
                  </a:lnTo>
                  <a:lnTo>
                    <a:pt x="217" y="105"/>
                  </a:lnTo>
                  <a:lnTo>
                    <a:pt x="206" y="120"/>
                  </a:lnTo>
                  <a:lnTo>
                    <a:pt x="192" y="130"/>
                  </a:lnTo>
                  <a:lnTo>
                    <a:pt x="175" y="137"/>
                  </a:lnTo>
                  <a:lnTo>
                    <a:pt x="156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634"/>
            <p:cNvSpPr>
              <a:spLocks/>
            </p:cNvSpPr>
            <p:nvPr/>
          </p:nvSpPr>
          <p:spPr bwMode="auto">
            <a:xfrm>
              <a:off x="820738" y="5235576"/>
              <a:ext cx="34925" cy="22225"/>
            </a:xfrm>
            <a:custGeom>
              <a:avLst/>
              <a:gdLst>
                <a:gd name="T0" fmla="*/ 70 w 226"/>
                <a:gd name="T1" fmla="*/ 0 h 140"/>
                <a:gd name="T2" fmla="*/ 156 w 226"/>
                <a:gd name="T3" fmla="*/ 0 h 140"/>
                <a:gd name="T4" fmla="*/ 175 w 226"/>
                <a:gd name="T5" fmla="*/ 3 h 140"/>
                <a:gd name="T6" fmla="*/ 192 w 226"/>
                <a:gd name="T7" fmla="*/ 9 h 140"/>
                <a:gd name="T8" fmla="*/ 206 w 226"/>
                <a:gd name="T9" fmla="*/ 21 h 140"/>
                <a:gd name="T10" fmla="*/ 216 w 226"/>
                <a:gd name="T11" fmla="*/ 35 h 140"/>
                <a:gd name="T12" fmla="*/ 224 w 226"/>
                <a:gd name="T13" fmla="*/ 52 h 140"/>
                <a:gd name="T14" fmla="*/ 226 w 226"/>
                <a:gd name="T15" fmla="*/ 70 h 140"/>
                <a:gd name="T16" fmla="*/ 224 w 226"/>
                <a:gd name="T17" fmla="*/ 89 h 140"/>
                <a:gd name="T18" fmla="*/ 216 w 226"/>
                <a:gd name="T19" fmla="*/ 105 h 140"/>
                <a:gd name="T20" fmla="*/ 206 w 226"/>
                <a:gd name="T21" fmla="*/ 120 h 140"/>
                <a:gd name="T22" fmla="*/ 192 w 226"/>
                <a:gd name="T23" fmla="*/ 130 h 140"/>
                <a:gd name="T24" fmla="*/ 175 w 226"/>
                <a:gd name="T25" fmla="*/ 137 h 140"/>
                <a:gd name="T26" fmla="*/ 156 w 226"/>
                <a:gd name="T27" fmla="*/ 140 h 140"/>
                <a:gd name="T28" fmla="*/ 70 w 226"/>
                <a:gd name="T29" fmla="*/ 140 h 140"/>
                <a:gd name="T30" fmla="*/ 51 w 226"/>
                <a:gd name="T31" fmla="*/ 137 h 140"/>
                <a:gd name="T32" fmla="*/ 35 w 226"/>
                <a:gd name="T33" fmla="*/ 130 h 140"/>
                <a:gd name="T34" fmla="*/ 20 w 226"/>
                <a:gd name="T35" fmla="*/ 120 h 140"/>
                <a:gd name="T36" fmla="*/ 9 w 226"/>
                <a:gd name="T37" fmla="*/ 105 h 140"/>
                <a:gd name="T38" fmla="*/ 2 w 226"/>
                <a:gd name="T39" fmla="*/ 89 h 140"/>
                <a:gd name="T40" fmla="*/ 0 w 226"/>
                <a:gd name="T41" fmla="*/ 70 h 140"/>
                <a:gd name="T42" fmla="*/ 2 w 226"/>
                <a:gd name="T43" fmla="*/ 52 h 140"/>
                <a:gd name="T44" fmla="*/ 9 w 226"/>
                <a:gd name="T45" fmla="*/ 35 h 140"/>
                <a:gd name="T46" fmla="*/ 20 w 226"/>
                <a:gd name="T47" fmla="*/ 21 h 140"/>
                <a:gd name="T48" fmla="*/ 35 w 226"/>
                <a:gd name="T49" fmla="*/ 9 h 140"/>
                <a:gd name="T50" fmla="*/ 51 w 226"/>
                <a:gd name="T51" fmla="*/ 3 h 140"/>
                <a:gd name="T52" fmla="*/ 70 w 22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6" h="140">
                  <a:moveTo>
                    <a:pt x="70" y="0"/>
                  </a:moveTo>
                  <a:lnTo>
                    <a:pt x="156" y="0"/>
                  </a:lnTo>
                  <a:lnTo>
                    <a:pt x="175" y="3"/>
                  </a:lnTo>
                  <a:lnTo>
                    <a:pt x="192" y="9"/>
                  </a:lnTo>
                  <a:lnTo>
                    <a:pt x="206" y="21"/>
                  </a:lnTo>
                  <a:lnTo>
                    <a:pt x="216" y="35"/>
                  </a:lnTo>
                  <a:lnTo>
                    <a:pt x="224" y="52"/>
                  </a:lnTo>
                  <a:lnTo>
                    <a:pt x="226" y="70"/>
                  </a:lnTo>
                  <a:lnTo>
                    <a:pt x="224" y="89"/>
                  </a:lnTo>
                  <a:lnTo>
                    <a:pt x="216" y="105"/>
                  </a:lnTo>
                  <a:lnTo>
                    <a:pt x="206" y="120"/>
                  </a:lnTo>
                  <a:lnTo>
                    <a:pt x="192" y="130"/>
                  </a:lnTo>
                  <a:lnTo>
                    <a:pt x="175" y="137"/>
                  </a:lnTo>
                  <a:lnTo>
                    <a:pt x="156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635"/>
            <p:cNvSpPr>
              <a:spLocks/>
            </p:cNvSpPr>
            <p:nvPr/>
          </p:nvSpPr>
          <p:spPr bwMode="auto">
            <a:xfrm>
              <a:off x="944563" y="5235576"/>
              <a:ext cx="36513" cy="22225"/>
            </a:xfrm>
            <a:custGeom>
              <a:avLst/>
              <a:gdLst>
                <a:gd name="T0" fmla="*/ 70 w 227"/>
                <a:gd name="T1" fmla="*/ 0 h 140"/>
                <a:gd name="T2" fmla="*/ 157 w 227"/>
                <a:gd name="T3" fmla="*/ 0 h 140"/>
                <a:gd name="T4" fmla="*/ 176 w 227"/>
                <a:gd name="T5" fmla="*/ 3 h 140"/>
                <a:gd name="T6" fmla="*/ 193 w 227"/>
                <a:gd name="T7" fmla="*/ 9 h 140"/>
                <a:gd name="T8" fmla="*/ 206 w 227"/>
                <a:gd name="T9" fmla="*/ 21 h 140"/>
                <a:gd name="T10" fmla="*/ 217 w 227"/>
                <a:gd name="T11" fmla="*/ 35 h 140"/>
                <a:gd name="T12" fmla="*/ 225 w 227"/>
                <a:gd name="T13" fmla="*/ 52 h 140"/>
                <a:gd name="T14" fmla="*/ 227 w 227"/>
                <a:gd name="T15" fmla="*/ 70 h 140"/>
                <a:gd name="T16" fmla="*/ 225 w 227"/>
                <a:gd name="T17" fmla="*/ 89 h 140"/>
                <a:gd name="T18" fmla="*/ 217 w 227"/>
                <a:gd name="T19" fmla="*/ 105 h 140"/>
                <a:gd name="T20" fmla="*/ 206 w 227"/>
                <a:gd name="T21" fmla="*/ 120 h 140"/>
                <a:gd name="T22" fmla="*/ 193 w 227"/>
                <a:gd name="T23" fmla="*/ 130 h 140"/>
                <a:gd name="T24" fmla="*/ 176 w 227"/>
                <a:gd name="T25" fmla="*/ 137 h 140"/>
                <a:gd name="T26" fmla="*/ 157 w 227"/>
                <a:gd name="T27" fmla="*/ 140 h 140"/>
                <a:gd name="T28" fmla="*/ 70 w 227"/>
                <a:gd name="T29" fmla="*/ 140 h 140"/>
                <a:gd name="T30" fmla="*/ 51 w 227"/>
                <a:gd name="T31" fmla="*/ 137 h 140"/>
                <a:gd name="T32" fmla="*/ 35 w 227"/>
                <a:gd name="T33" fmla="*/ 130 h 140"/>
                <a:gd name="T34" fmla="*/ 21 w 227"/>
                <a:gd name="T35" fmla="*/ 120 h 140"/>
                <a:gd name="T36" fmla="*/ 10 w 227"/>
                <a:gd name="T37" fmla="*/ 105 h 140"/>
                <a:gd name="T38" fmla="*/ 3 w 227"/>
                <a:gd name="T39" fmla="*/ 89 h 140"/>
                <a:gd name="T40" fmla="*/ 0 w 227"/>
                <a:gd name="T41" fmla="*/ 70 h 140"/>
                <a:gd name="T42" fmla="*/ 3 w 227"/>
                <a:gd name="T43" fmla="*/ 52 h 140"/>
                <a:gd name="T44" fmla="*/ 10 w 227"/>
                <a:gd name="T45" fmla="*/ 35 h 140"/>
                <a:gd name="T46" fmla="*/ 21 w 227"/>
                <a:gd name="T47" fmla="*/ 21 h 140"/>
                <a:gd name="T48" fmla="*/ 35 w 227"/>
                <a:gd name="T49" fmla="*/ 9 h 140"/>
                <a:gd name="T50" fmla="*/ 51 w 227"/>
                <a:gd name="T51" fmla="*/ 3 h 140"/>
                <a:gd name="T52" fmla="*/ 70 w 22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140">
                  <a:moveTo>
                    <a:pt x="70" y="0"/>
                  </a:moveTo>
                  <a:lnTo>
                    <a:pt x="157" y="0"/>
                  </a:lnTo>
                  <a:lnTo>
                    <a:pt x="176" y="3"/>
                  </a:lnTo>
                  <a:lnTo>
                    <a:pt x="193" y="9"/>
                  </a:lnTo>
                  <a:lnTo>
                    <a:pt x="206" y="21"/>
                  </a:lnTo>
                  <a:lnTo>
                    <a:pt x="217" y="35"/>
                  </a:lnTo>
                  <a:lnTo>
                    <a:pt x="225" y="52"/>
                  </a:lnTo>
                  <a:lnTo>
                    <a:pt x="227" y="70"/>
                  </a:lnTo>
                  <a:lnTo>
                    <a:pt x="225" y="89"/>
                  </a:lnTo>
                  <a:lnTo>
                    <a:pt x="217" y="105"/>
                  </a:lnTo>
                  <a:lnTo>
                    <a:pt x="206" y="120"/>
                  </a:lnTo>
                  <a:lnTo>
                    <a:pt x="193" y="130"/>
                  </a:lnTo>
                  <a:lnTo>
                    <a:pt x="176" y="137"/>
                  </a:lnTo>
                  <a:lnTo>
                    <a:pt x="157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10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636"/>
            <p:cNvSpPr>
              <a:spLocks/>
            </p:cNvSpPr>
            <p:nvPr/>
          </p:nvSpPr>
          <p:spPr bwMode="auto">
            <a:xfrm>
              <a:off x="903288" y="5235576"/>
              <a:ext cx="36513" cy="22225"/>
            </a:xfrm>
            <a:custGeom>
              <a:avLst/>
              <a:gdLst>
                <a:gd name="T0" fmla="*/ 70 w 226"/>
                <a:gd name="T1" fmla="*/ 0 h 140"/>
                <a:gd name="T2" fmla="*/ 156 w 226"/>
                <a:gd name="T3" fmla="*/ 0 h 140"/>
                <a:gd name="T4" fmla="*/ 175 w 226"/>
                <a:gd name="T5" fmla="*/ 3 h 140"/>
                <a:gd name="T6" fmla="*/ 192 w 226"/>
                <a:gd name="T7" fmla="*/ 9 h 140"/>
                <a:gd name="T8" fmla="*/ 206 w 226"/>
                <a:gd name="T9" fmla="*/ 21 h 140"/>
                <a:gd name="T10" fmla="*/ 217 w 226"/>
                <a:gd name="T11" fmla="*/ 35 h 140"/>
                <a:gd name="T12" fmla="*/ 224 w 226"/>
                <a:gd name="T13" fmla="*/ 52 h 140"/>
                <a:gd name="T14" fmla="*/ 226 w 226"/>
                <a:gd name="T15" fmla="*/ 70 h 140"/>
                <a:gd name="T16" fmla="*/ 224 w 226"/>
                <a:gd name="T17" fmla="*/ 89 h 140"/>
                <a:gd name="T18" fmla="*/ 217 w 226"/>
                <a:gd name="T19" fmla="*/ 105 h 140"/>
                <a:gd name="T20" fmla="*/ 206 w 226"/>
                <a:gd name="T21" fmla="*/ 120 h 140"/>
                <a:gd name="T22" fmla="*/ 192 w 226"/>
                <a:gd name="T23" fmla="*/ 130 h 140"/>
                <a:gd name="T24" fmla="*/ 175 w 226"/>
                <a:gd name="T25" fmla="*/ 137 h 140"/>
                <a:gd name="T26" fmla="*/ 156 w 226"/>
                <a:gd name="T27" fmla="*/ 140 h 140"/>
                <a:gd name="T28" fmla="*/ 70 w 226"/>
                <a:gd name="T29" fmla="*/ 140 h 140"/>
                <a:gd name="T30" fmla="*/ 51 w 226"/>
                <a:gd name="T31" fmla="*/ 137 h 140"/>
                <a:gd name="T32" fmla="*/ 35 w 226"/>
                <a:gd name="T33" fmla="*/ 130 h 140"/>
                <a:gd name="T34" fmla="*/ 20 w 226"/>
                <a:gd name="T35" fmla="*/ 120 h 140"/>
                <a:gd name="T36" fmla="*/ 10 w 226"/>
                <a:gd name="T37" fmla="*/ 105 h 140"/>
                <a:gd name="T38" fmla="*/ 2 w 226"/>
                <a:gd name="T39" fmla="*/ 89 h 140"/>
                <a:gd name="T40" fmla="*/ 0 w 226"/>
                <a:gd name="T41" fmla="*/ 70 h 140"/>
                <a:gd name="T42" fmla="*/ 2 w 226"/>
                <a:gd name="T43" fmla="*/ 52 h 140"/>
                <a:gd name="T44" fmla="*/ 10 w 226"/>
                <a:gd name="T45" fmla="*/ 35 h 140"/>
                <a:gd name="T46" fmla="*/ 20 w 226"/>
                <a:gd name="T47" fmla="*/ 21 h 140"/>
                <a:gd name="T48" fmla="*/ 35 w 226"/>
                <a:gd name="T49" fmla="*/ 9 h 140"/>
                <a:gd name="T50" fmla="*/ 51 w 226"/>
                <a:gd name="T51" fmla="*/ 3 h 140"/>
                <a:gd name="T52" fmla="*/ 70 w 22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6" h="140">
                  <a:moveTo>
                    <a:pt x="70" y="0"/>
                  </a:moveTo>
                  <a:lnTo>
                    <a:pt x="156" y="0"/>
                  </a:lnTo>
                  <a:lnTo>
                    <a:pt x="175" y="3"/>
                  </a:lnTo>
                  <a:lnTo>
                    <a:pt x="192" y="9"/>
                  </a:lnTo>
                  <a:lnTo>
                    <a:pt x="206" y="21"/>
                  </a:lnTo>
                  <a:lnTo>
                    <a:pt x="217" y="35"/>
                  </a:lnTo>
                  <a:lnTo>
                    <a:pt x="224" y="52"/>
                  </a:lnTo>
                  <a:lnTo>
                    <a:pt x="226" y="70"/>
                  </a:lnTo>
                  <a:lnTo>
                    <a:pt x="224" y="89"/>
                  </a:lnTo>
                  <a:lnTo>
                    <a:pt x="217" y="105"/>
                  </a:lnTo>
                  <a:lnTo>
                    <a:pt x="206" y="120"/>
                  </a:lnTo>
                  <a:lnTo>
                    <a:pt x="192" y="130"/>
                  </a:lnTo>
                  <a:lnTo>
                    <a:pt x="175" y="137"/>
                  </a:lnTo>
                  <a:lnTo>
                    <a:pt x="156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637"/>
            <p:cNvSpPr>
              <a:spLocks/>
            </p:cNvSpPr>
            <p:nvPr/>
          </p:nvSpPr>
          <p:spPr bwMode="auto">
            <a:xfrm>
              <a:off x="1109663" y="5235576"/>
              <a:ext cx="36513" cy="22225"/>
            </a:xfrm>
            <a:custGeom>
              <a:avLst/>
              <a:gdLst>
                <a:gd name="T0" fmla="*/ 71 w 227"/>
                <a:gd name="T1" fmla="*/ 0 h 140"/>
                <a:gd name="T2" fmla="*/ 157 w 227"/>
                <a:gd name="T3" fmla="*/ 0 h 140"/>
                <a:gd name="T4" fmla="*/ 176 w 227"/>
                <a:gd name="T5" fmla="*/ 3 h 140"/>
                <a:gd name="T6" fmla="*/ 193 w 227"/>
                <a:gd name="T7" fmla="*/ 9 h 140"/>
                <a:gd name="T8" fmla="*/ 207 w 227"/>
                <a:gd name="T9" fmla="*/ 21 h 140"/>
                <a:gd name="T10" fmla="*/ 217 w 227"/>
                <a:gd name="T11" fmla="*/ 35 h 140"/>
                <a:gd name="T12" fmla="*/ 225 w 227"/>
                <a:gd name="T13" fmla="*/ 52 h 140"/>
                <a:gd name="T14" fmla="*/ 227 w 227"/>
                <a:gd name="T15" fmla="*/ 70 h 140"/>
                <a:gd name="T16" fmla="*/ 225 w 227"/>
                <a:gd name="T17" fmla="*/ 89 h 140"/>
                <a:gd name="T18" fmla="*/ 217 w 227"/>
                <a:gd name="T19" fmla="*/ 105 h 140"/>
                <a:gd name="T20" fmla="*/ 207 w 227"/>
                <a:gd name="T21" fmla="*/ 120 h 140"/>
                <a:gd name="T22" fmla="*/ 193 w 227"/>
                <a:gd name="T23" fmla="*/ 130 h 140"/>
                <a:gd name="T24" fmla="*/ 176 w 227"/>
                <a:gd name="T25" fmla="*/ 137 h 140"/>
                <a:gd name="T26" fmla="*/ 157 w 227"/>
                <a:gd name="T27" fmla="*/ 140 h 140"/>
                <a:gd name="T28" fmla="*/ 71 w 227"/>
                <a:gd name="T29" fmla="*/ 140 h 140"/>
                <a:gd name="T30" fmla="*/ 51 w 227"/>
                <a:gd name="T31" fmla="*/ 137 h 140"/>
                <a:gd name="T32" fmla="*/ 36 w 227"/>
                <a:gd name="T33" fmla="*/ 130 h 140"/>
                <a:gd name="T34" fmla="*/ 21 w 227"/>
                <a:gd name="T35" fmla="*/ 120 h 140"/>
                <a:gd name="T36" fmla="*/ 10 w 227"/>
                <a:gd name="T37" fmla="*/ 105 h 140"/>
                <a:gd name="T38" fmla="*/ 3 w 227"/>
                <a:gd name="T39" fmla="*/ 89 h 140"/>
                <a:gd name="T40" fmla="*/ 0 w 227"/>
                <a:gd name="T41" fmla="*/ 70 h 140"/>
                <a:gd name="T42" fmla="*/ 3 w 227"/>
                <a:gd name="T43" fmla="*/ 52 h 140"/>
                <a:gd name="T44" fmla="*/ 10 w 227"/>
                <a:gd name="T45" fmla="*/ 35 h 140"/>
                <a:gd name="T46" fmla="*/ 21 w 227"/>
                <a:gd name="T47" fmla="*/ 21 h 140"/>
                <a:gd name="T48" fmla="*/ 36 w 227"/>
                <a:gd name="T49" fmla="*/ 9 h 140"/>
                <a:gd name="T50" fmla="*/ 51 w 227"/>
                <a:gd name="T51" fmla="*/ 3 h 140"/>
                <a:gd name="T52" fmla="*/ 71 w 22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140">
                  <a:moveTo>
                    <a:pt x="71" y="0"/>
                  </a:moveTo>
                  <a:lnTo>
                    <a:pt x="157" y="0"/>
                  </a:lnTo>
                  <a:lnTo>
                    <a:pt x="176" y="3"/>
                  </a:lnTo>
                  <a:lnTo>
                    <a:pt x="193" y="9"/>
                  </a:lnTo>
                  <a:lnTo>
                    <a:pt x="207" y="21"/>
                  </a:lnTo>
                  <a:lnTo>
                    <a:pt x="217" y="35"/>
                  </a:lnTo>
                  <a:lnTo>
                    <a:pt x="225" y="52"/>
                  </a:lnTo>
                  <a:lnTo>
                    <a:pt x="227" y="70"/>
                  </a:lnTo>
                  <a:lnTo>
                    <a:pt x="225" y="89"/>
                  </a:lnTo>
                  <a:lnTo>
                    <a:pt x="217" y="105"/>
                  </a:lnTo>
                  <a:lnTo>
                    <a:pt x="207" y="120"/>
                  </a:lnTo>
                  <a:lnTo>
                    <a:pt x="193" y="130"/>
                  </a:lnTo>
                  <a:lnTo>
                    <a:pt x="176" y="137"/>
                  </a:lnTo>
                  <a:lnTo>
                    <a:pt x="157" y="140"/>
                  </a:lnTo>
                  <a:lnTo>
                    <a:pt x="71" y="140"/>
                  </a:lnTo>
                  <a:lnTo>
                    <a:pt x="51" y="137"/>
                  </a:lnTo>
                  <a:lnTo>
                    <a:pt x="36" y="130"/>
                  </a:lnTo>
                  <a:lnTo>
                    <a:pt x="21" y="120"/>
                  </a:lnTo>
                  <a:lnTo>
                    <a:pt x="10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6" y="9"/>
                  </a:lnTo>
                  <a:lnTo>
                    <a:pt x="51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638"/>
            <p:cNvSpPr>
              <a:spLocks/>
            </p:cNvSpPr>
            <p:nvPr/>
          </p:nvSpPr>
          <p:spPr bwMode="auto">
            <a:xfrm>
              <a:off x="985838" y="5235576"/>
              <a:ext cx="36513" cy="22225"/>
            </a:xfrm>
            <a:custGeom>
              <a:avLst/>
              <a:gdLst>
                <a:gd name="T0" fmla="*/ 70 w 226"/>
                <a:gd name="T1" fmla="*/ 0 h 140"/>
                <a:gd name="T2" fmla="*/ 156 w 226"/>
                <a:gd name="T3" fmla="*/ 0 h 140"/>
                <a:gd name="T4" fmla="*/ 175 w 226"/>
                <a:gd name="T5" fmla="*/ 3 h 140"/>
                <a:gd name="T6" fmla="*/ 192 w 226"/>
                <a:gd name="T7" fmla="*/ 9 h 140"/>
                <a:gd name="T8" fmla="*/ 206 w 226"/>
                <a:gd name="T9" fmla="*/ 21 h 140"/>
                <a:gd name="T10" fmla="*/ 216 w 226"/>
                <a:gd name="T11" fmla="*/ 35 h 140"/>
                <a:gd name="T12" fmla="*/ 224 w 226"/>
                <a:gd name="T13" fmla="*/ 52 h 140"/>
                <a:gd name="T14" fmla="*/ 226 w 226"/>
                <a:gd name="T15" fmla="*/ 70 h 140"/>
                <a:gd name="T16" fmla="*/ 224 w 226"/>
                <a:gd name="T17" fmla="*/ 89 h 140"/>
                <a:gd name="T18" fmla="*/ 216 w 226"/>
                <a:gd name="T19" fmla="*/ 105 h 140"/>
                <a:gd name="T20" fmla="*/ 206 w 226"/>
                <a:gd name="T21" fmla="*/ 120 h 140"/>
                <a:gd name="T22" fmla="*/ 192 w 226"/>
                <a:gd name="T23" fmla="*/ 130 h 140"/>
                <a:gd name="T24" fmla="*/ 175 w 226"/>
                <a:gd name="T25" fmla="*/ 137 h 140"/>
                <a:gd name="T26" fmla="*/ 156 w 226"/>
                <a:gd name="T27" fmla="*/ 140 h 140"/>
                <a:gd name="T28" fmla="*/ 70 w 226"/>
                <a:gd name="T29" fmla="*/ 140 h 140"/>
                <a:gd name="T30" fmla="*/ 51 w 226"/>
                <a:gd name="T31" fmla="*/ 137 h 140"/>
                <a:gd name="T32" fmla="*/ 35 w 226"/>
                <a:gd name="T33" fmla="*/ 130 h 140"/>
                <a:gd name="T34" fmla="*/ 20 w 226"/>
                <a:gd name="T35" fmla="*/ 120 h 140"/>
                <a:gd name="T36" fmla="*/ 9 w 226"/>
                <a:gd name="T37" fmla="*/ 105 h 140"/>
                <a:gd name="T38" fmla="*/ 2 w 226"/>
                <a:gd name="T39" fmla="*/ 89 h 140"/>
                <a:gd name="T40" fmla="*/ 0 w 226"/>
                <a:gd name="T41" fmla="*/ 70 h 140"/>
                <a:gd name="T42" fmla="*/ 2 w 226"/>
                <a:gd name="T43" fmla="*/ 52 h 140"/>
                <a:gd name="T44" fmla="*/ 9 w 226"/>
                <a:gd name="T45" fmla="*/ 35 h 140"/>
                <a:gd name="T46" fmla="*/ 20 w 226"/>
                <a:gd name="T47" fmla="*/ 21 h 140"/>
                <a:gd name="T48" fmla="*/ 35 w 226"/>
                <a:gd name="T49" fmla="*/ 9 h 140"/>
                <a:gd name="T50" fmla="*/ 51 w 226"/>
                <a:gd name="T51" fmla="*/ 3 h 140"/>
                <a:gd name="T52" fmla="*/ 70 w 22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6" h="140">
                  <a:moveTo>
                    <a:pt x="70" y="0"/>
                  </a:moveTo>
                  <a:lnTo>
                    <a:pt x="156" y="0"/>
                  </a:lnTo>
                  <a:lnTo>
                    <a:pt x="175" y="3"/>
                  </a:lnTo>
                  <a:lnTo>
                    <a:pt x="192" y="9"/>
                  </a:lnTo>
                  <a:lnTo>
                    <a:pt x="206" y="21"/>
                  </a:lnTo>
                  <a:lnTo>
                    <a:pt x="216" y="35"/>
                  </a:lnTo>
                  <a:lnTo>
                    <a:pt x="224" y="52"/>
                  </a:lnTo>
                  <a:lnTo>
                    <a:pt x="226" y="70"/>
                  </a:lnTo>
                  <a:lnTo>
                    <a:pt x="224" y="89"/>
                  </a:lnTo>
                  <a:lnTo>
                    <a:pt x="216" y="105"/>
                  </a:lnTo>
                  <a:lnTo>
                    <a:pt x="206" y="120"/>
                  </a:lnTo>
                  <a:lnTo>
                    <a:pt x="192" y="130"/>
                  </a:lnTo>
                  <a:lnTo>
                    <a:pt x="175" y="137"/>
                  </a:lnTo>
                  <a:lnTo>
                    <a:pt x="156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639"/>
            <p:cNvSpPr>
              <a:spLocks/>
            </p:cNvSpPr>
            <p:nvPr/>
          </p:nvSpPr>
          <p:spPr bwMode="auto">
            <a:xfrm>
              <a:off x="862013" y="5235576"/>
              <a:ext cx="36513" cy="22225"/>
            </a:xfrm>
            <a:custGeom>
              <a:avLst/>
              <a:gdLst>
                <a:gd name="T0" fmla="*/ 70 w 226"/>
                <a:gd name="T1" fmla="*/ 0 h 140"/>
                <a:gd name="T2" fmla="*/ 156 w 226"/>
                <a:gd name="T3" fmla="*/ 0 h 140"/>
                <a:gd name="T4" fmla="*/ 175 w 226"/>
                <a:gd name="T5" fmla="*/ 3 h 140"/>
                <a:gd name="T6" fmla="*/ 192 w 226"/>
                <a:gd name="T7" fmla="*/ 9 h 140"/>
                <a:gd name="T8" fmla="*/ 206 w 226"/>
                <a:gd name="T9" fmla="*/ 21 h 140"/>
                <a:gd name="T10" fmla="*/ 217 w 226"/>
                <a:gd name="T11" fmla="*/ 35 h 140"/>
                <a:gd name="T12" fmla="*/ 224 w 226"/>
                <a:gd name="T13" fmla="*/ 52 h 140"/>
                <a:gd name="T14" fmla="*/ 226 w 226"/>
                <a:gd name="T15" fmla="*/ 70 h 140"/>
                <a:gd name="T16" fmla="*/ 224 w 226"/>
                <a:gd name="T17" fmla="*/ 89 h 140"/>
                <a:gd name="T18" fmla="*/ 217 w 226"/>
                <a:gd name="T19" fmla="*/ 105 h 140"/>
                <a:gd name="T20" fmla="*/ 206 w 226"/>
                <a:gd name="T21" fmla="*/ 120 h 140"/>
                <a:gd name="T22" fmla="*/ 192 w 226"/>
                <a:gd name="T23" fmla="*/ 130 h 140"/>
                <a:gd name="T24" fmla="*/ 175 w 226"/>
                <a:gd name="T25" fmla="*/ 137 h 140"/>
                <a:gd name="T26" fmla="*/ 156 w 226"/>
                <a:gd name="T27" fmla="*/ 140 h 140"/>
                <a:gd name="T28" fmla="*/ 70 w 226"/>
                <a:gd name="T29" fmla="*/ 140 h 140"/>
                <a:gd name="T30" fmla="*/ 51 w 226"/>
                <a:gd name="T31" fmla="*/ 137 h 140"/>
                <a:gd name="T32" fmla="*/ 35 w 226"/>
                <a:gd name="T33" fmla="*/ 130 h 140"/>
                <a:gd name="T34" fmla="*/ 20 w 226"/>
                <a:gd name="T35" fmla="*/ 120 h 140"/>
                <a:gd name="T36" fmla="*/ 9 w 226"/>
                <a:gd name="T37" fmla="*/ 105 h 140"/>
                <a:gd name="T38" fmla="*/ 2 w 226"/>
                <a:gd name="T39" fmla="*/ 89 h 140"/>
                <a:gd name="T40" fmla="*/ 0 w 226"/>
                <a:gd name="T41" fmla="*/ 70 h 140"/>
                <a:gd name="T42" fmla="*/ 2 w 226"/>
                <a:gd name="T43" fmla="*/ 52 h 140"/>
                <a:gd name="T44" fmla="*/ 9 w 226"/>
                <a:gd name="T45" fmla="*/ 35 h 140"/>
                <a:gd name="T46" fmla="*/ 20 w 226"/>
                <a:gd name="T47" fmla="*/ 21 h 140"/>
                <a:gd name="T48" fmla="*/ 35 w 226"/>
                <a:gd name="T49" fmla="*/ 9 h 140"/>
                <a:gd name="T50" fmla="*/ 51 w 226"/>
                <a:gd name="T51" fmla="*/ 3 h 140"/>
                <a:gd name="T52" fmla="*/ 70 w 22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6" h="140">
                  <a:moveTo>
                    <a:pt x="70" y="0"/>
                  </a:moveTo>
                  <a:lnTo>
                    <a:pt x="156" y="0"/>
                  </a:lnTo>
                  <a:lnTo>
                    <a:pt x="175" y="3"/>
                  </a:lnTo>
                  <a:lnTo>
                    <a:pt x="192" y="9"/>
                  </a:lnTo>
                  <a:lnTo>
                    <a:pt x="206" y="21"/>
                  </a:lnTo>
                  <a:lnTo>
                    <a:pt x="217" y="35"/>
                  </a:lnTo>
                  <a:lnTo>
                    <a:pt x="224" y="52"/>
                  </a:lnTo>
                  <a:lnTo>
                    <a:pt x="226" y="70"/>
                  </a:lnTo>
                  <a:lnTo>
                    <a:pt x="224" y="89"/>
                  </a:lnTo>
                  <a:lnTo>
                    <a:pt x="217" y="105"/>
                  </a:lnTo>
                  <a:lnTo>
                    <a:pt x="206" y="120"/>
                  </a:lnTo>
                  <a:lnTo>
                    <a:pt x="192" y="130"/>
                  </a:lnTo>
                  <a:lnTo>
                    <a:pt x="175" y="137"/>
                  </a:lnTo>
                  <a:lnTo>
                    <a:pt x="156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74" name="Freeform 679"/>
          <p:cNvSpPr>
            <a:spLocks noEditPoints="1"/>
          </p:cNvSpPr>
          <p:nvPr/>
        </p:nvSpPr>
        <p:spPr bwMode="auto">
          <a:xfrm>
            <a:off x="10384893" y="4478478"/>
            <a:ext cx="555625" cy="374650"/>
          </a:xfrm>
          <a:custGeom>
            <a:avLst/>
            <a:gdLst>
              <a:gd name="T0" fmla="*/ 2404 w 3500"/>
              <a:gd name="T1" fmla="*/ 1313 h 2360"/>
              <a:gd name="T2" fmla="*/ 895 w 3500"/>
              <a:gd name="T3" fmla="*/ 2220 h 2360"/>
              <a:gd name="T4" fmla="*/ 2865 w 3500"/>
              <a:gd name="T5" fmla="*/ 2220 h 2360"/>
              <a:gd name="T6" fmla="*/ 1355 w 3500"/>
              <a:gd name="T7" fmla="*/ 762 h 2360"/>
              <a:gd name="T8" fmla="*/ 1355 w 3500"/>
              <a:gd name="T9" fmla="*/ 762 h 2360"/>
              <a:gd name="T10" fmla="*/ 600 w 3500"/>
              <a:gd name="T11" fmla="*/ 901 h 2360"/>
              <a:gd name="T12" fmla="*/ 895 w 3500"/>
              <a:gd name="T13" fmla="*/ 740 h 2360"/>
              <a:gd name="T14" fmla="*/ 2404 w 3500"/>
              <a:gd name="T15" fmla="*/ 1173 h 2360"/>
              <a:gd name="T16" fmla="*/ 2865 w 3500"/>
              <a:gd name="T17" fmla="*/ 831 h 2360"/>
              <a:gd name="T18" fmla="*/ 1355 w 3500"/>
              <a:gd name="T19" fmla="*/ 159 h 2360"/>
              <a:gd name="T20" fmla="*/ 1355 w 3500"/>
              <a:gd name="T21" fmla="*/ 159 h 2360"/>
              <a:gd name="T22" fmla="*/ 259 w 3500"/>
              <a:gd name="T23" fmla="*/ 21 h 2360"/>
              <a:gd name="T24" fmla="*/ 279 w 3500"/>
              <a:gd name="T25" fmla="*/ 2220 h 2360"/>
              <a:gd name="T26" fmla="*/ 471 w 3500"/>
              <a:gd name="T27" fmla="*/ 635 h 2360"/>
              <a:gd name="T28" fmla="*/ 530 w 3500"/>
              <a:gd name="T29" fmla="*/ 600 h 2360"/>
              <a:gd name="T30" fmla="*/ 1014 w 3500"/>
              <a:gd name="T31" fmla="*/ 621 h 2360"/>
              <a:gd name="T32" fmla="*/ 1034 w 3500"/>
              <a:gd name="T33" fmla="*/ 2220 h 2360"/>
              <a:gd name="T34" fmla="*/ 1225 w 3500"/>
              <a:gd name="T35" fmla="*/ 54 h 2360"/>
              <a:gd name="T36" fmla="*/ 1285 w 3500"/>
              <a:gd name="T37" fmla="*/ 20 h 2360"/>
              <a:gd name="T38" fmla="*/ 1769 w 3500"/>
              <a:gd name="T39" fmla="*/ 40 h 2360"/>
              <a:gd name="T40" fmla="*/ 1789 w 3500"/>
              <a:gd name="T41" fmla="*/ 2220 h 2360"/>
              <a:gd name="T42" fmla="*/ 1980 w 3500"/>
              <a:gd name="T43" fmla="*/ 397 h 2360"/>
              <a:gd name="T44" fmla="*/ 2040 w 3500"/>
              <a:gd name="T45" fmla="*/ 362 h 2360"/>
              <a:gd name="T46" fmla="*/ 2523 w 3500"/>
              <a:gd name="T47" fmla="*/ 383 h 2360"/>
              <a:gd name="T48" fmla="*/ 2543 w 3500"/>
              <a:gd name="T49" fmla="*/ 2220 h 2360"/>
              <a:gd name="T50" fmla="*/ 2734 w 3500"/>
              <a:gd name="T51" fmla="*/ 201 h 2360"/>
              <a:gd name="T52" fmla="*/ 2795 w 3500"/>
              <a:gd name="T53" fmla="*/ 167 h 2360"/>
              <a:gd name="T54" fmla="*/ 3277 w 3500"/>
              <a:gd name="T55" fmla="*/ 187 h 2360"/>
              <a:gd name="T56" fmla="*/ 3298 w 3500"/>
              <a:gd name="T57" fmla="*/ 2220 h 2360"/>
              <a:gd name="T58" fmla="*/ 3480 w 3500"/>
              <a:gd name="T59" fmla="*/ 2241 h 2360"/>
              <a:gd name="T60" fmla="*/ 3498 w 3500"/>
              <a:gd name="T61" fmla="*/ 2309 h 2360"/>
              <a:gd name="T62" fmla="*/ 3449 w 3500"/>
              <a:gd name="T63" fmla="*/ 2357 h 2360"/>
              <a:gd name="T64" fmla="*/ 174 w 3500"/>
              <a:gd name="T65" fmla="*/ 2350 h 2360"/>
              <a:gd name="T66" fmla="*/ 140 w 3500"/>
              <a:gd name="T67" fmla="*/ 2290 h 2360"/>
              <a:gd name="T68" fmla="*/ 35 w 3500"/>
              <a:gd name="T69" fmla="*/ 2136 h 2360"/>
              <a:gd name="T70" fmla="*/ 0 w 3500"/>
              <a:gd name="T71" fmla="*/ 2075 h 2360"/>
              <a:gd name="T72" fmla="*/ 35 w 3500"/>
              <a:gd name="T73" fmla="*/ 2015 h 2360"/>
              <a:gd name="T74" fmla="*/ 140 w 3500"/>
              <a:gd name="T75" fmla="*/ 1838 h 2360"/>
              <a:gd name="T76" fmla="*/ 20 w 3500"/>
              <a:gd name="T77" fmla="*/ 1818 h 2360"/>
              <a:gd name="T78" fmla="*/ 2 w 3500"/>
              <a:gd name="T79" fmla="*/ 1750 h 2360"/>
              <a:gd name="T80" fmla="*/ 51 w 3500"/>
              <a:gd name="T81" fmla="*/ 1701 h 2360"/>
              <a:gd name="T82" fmla="*/ 70 w 3500"/>
              <a:gd name="T83" fmla="*/ 1530 h 2360"/>
              <a:gd name="T84" fmla="*/ 10 w 3500"/>
              <a:gd name="T85" fmla="*/ 1496 h 2360"/>
              <a:gd name="T86" fmla="*/ 10 w 3500"/>
              <a:gd name="T87" fmla="*/ 1425 h 2360"/>
              <a:gd name="T88" fmla="*/ 70 w 3500"/>
              <a:gd name="T89" fmla="*/ 1391 h 2360"/>
              <a:gd name="T90" fmla="*/ 51 w 3500"/>
              <a:gd name="T91" fmla="*/ 1220 h 2360"/>
              <a:gd name="T92" fmla="*/ 2 w 3500"/>
              <a:gd name="T93" fmla="*/ 1171 h 2360"/>
              <a:gd name="T94" fmla="*/ 20 w 3500"/>
              <a:gd name="T95" fmla="*/ 1103 h 2360"/>
              <a:gd name="T96" fmla="*/ 140 w 3500"/>
              <a:gd name="T97" fmla="*/ 1083 h 2360"/>
              <a:gd name="T98" fmla="*/ 35 w 3500"/>
              <a:gd name="T99" fmla="*/ 905 h 2360"/>
              <a:gd name="T100" fmla="*/ 0 w 3500"/>
              <a:gd name="T101" fmla="*/ 845 h 2360"/>
              <a:gd name="T102" fmla="*/ 35 w 3500"/>
              <a:gd name="T103" fmla="*/ 785 h 2360"/>
              <a:gd name="T104" fmla="*/ 140 w 3500"/>
              <a:gd name="T105" fmla="*/ 607 h 2360"/>
              <a:gd name="T106" fmla="*/ 20 w 3500"/>
              <a:gd name="T107" fmla="*/ 586 h 2360"/>
              <a:gd name="T108" fmla="*/ 2 w 3500"/>
              <a:gd name="T109" fmla="*/ 518 h 2360"/>
              <a:gd name="T110" fmla="*/ 51 w 3500"/>
              <a:gd name="T111" fmla="*/ 469 h 2360"/>
              <a:gd name="T112" fmla="*/ 70 w 3500"/>
              <a:gd name="T113" fmla="*/ 299 h 2360"/>
              <a:gd name="T114" fmla="*/ 10 w 3500"/>
              <a:gd name="T115" fmla="*/ 264 h 2360"/>
              <a:gd name="T116" fmla="*/ 10 w 3500"/>
              <a:gd name="T117" fmla="*/ 194 h 2360"/>
              <a:gd name="T118" fmla="*/ 70 w 3500"/>
              <a:gd name="T119" fmla="*/ 159 h 2360"/>
              <a:gd name="T120" fmla="*/ 150 w 3500"/>
              <a:gd name="T121" fmla="*/ 35 h 2360"/>
              <a:gd name="T122" fmla="*/ 209 w 3500"/>
              <a:gd name="T123" fmla="*/ 0 h 2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00" h="2360">
                <a:moveTo>
                  <a:pt x="2110" y="1313"/>
                </a:moveTo>
                <a:lnTo>
                  <a:pt x="2110" y="2220"/>
                </a:lnTo>
                <a:lnTo>
                  <a:pt x="2404" y="2220"/>
                </a:lnTo>
                <a:lnTo>
                  <a:pt x="2404" y="1313"/>
                </a:lnTo>
                <a:lnTo>
                  <a:pt x="2110" y="1313"/>
                </a:lnTo>
                <a:close/>
                <a:moveTo>
                  <a:pt x="600" y="1054"/>
                </a:moveTo>
                <a:lnTo>
                  <a:pt x="600" y="2220"/>
                </a:lnTo>
                <a:lnTo>
                  <a:pt x="895" y="2220"/>
                </a:lnTo>
                <a:lnTo>
                  <a:pt x="895" y="1054"/>
                </a:lnTo>
                <a:lnTo>
                  <a:pt x="600" y="1054"/>
                </a:lnTo>
                <a:close/>
                <a:moveTo>
                  <a:pt x="2865" y="970"/>
                </a:moveTo>
                <a:lnTo>
                  <a:pt x="2865" y="2220"/>
                </a:lnTo>
                <a:lnTo>
                  <a:pt x="3158" y="2220"/>
                </a:lnTo>
                <a:lnTo>
                  <a:pt x="3158" y="970"/>
                </a:lnTo>
                <a:lnTo>
                  <a:pt x="2865" y="970"/>
                </a:lnTo>
                <a:close/>
                <a:moveTo>
                  <a:pt x="1355" y="762"/>
                </a:moveTo>
                <a:lnTo>
                  <a:pt x="1355" y="2220"/>
                </a:lnTo>
                <a:lnTo>
                  <a:pt x="1649" y="2220"/>
                </a:lnTo>
                <a:lnTo>
                  <a:pt x="1649" y="762"/>
                </a:lnTo>
                <a:lnTo>
                  <a:pt x="1355" y="762"/>
                </a:lnTo>
                <a:close/>
                <a:moveTo>
                  <a:pt x="600" y="740"/>
                </a:moveTo>
                <a:lnTo>
                  <a:pt x="600" y="743"/>
                </a:lnTo>
                <a:lnTo>
                  <a:pt x="600" y="753"/>
                </a:lnTo>
                <a:lnTo>
                  <a:pt x="600" y="901"/>
                </a:lnTo>
                <a:lnTo>
                  <a:pt x="600" y="911"/>
                </a:lnTo>
                <a:lnTo>
                  <a:pt x="600" y="915"/>
                </a:lnTo>
                <a:lnTo>
                  <a:pt x="895" y="915"/>
                </a:lnTo>
                <a:lnTo>
                  <a:pt x="895" y="740"/>
                </a:lnTo>
                <a:lnTo>
                  <a:pt x="600" y="740"/>
                </a:lnTo>
                <a:close/>
                <a:moveTo>
                  <a:pt x="2110" y="502"/>
                </a:moveTo>
                <a:lnTo>
                  <a:pt x="2110" y="1173"/>
                </a:lnTo>
                <a:lnTo>
                  <a:pt x="2404" y="1173"/>
                </a:lnTo>
                <a:lnTo>
                  <a:pt x="2404" y="502"/>
                </a:lnTo>
                <a:lnTo>
                  <a:pt x="2110" y="502"/>
                </a:lnTo>
                <a:close/>
                <a:moveTo>
                  <a:pt x="2865" y="306"/>
                </a:moveTo>
                <a:lnTo>
                  <a:pt x="2865" y="831"/>
                </a:lnTo>
                <a:lnTo>
                  <a:pt x="3158" y="831"/>
                </a:lnTo>
                <a:lnTo>
                  <a:pt x="3158" y="306"/>
                </a:lnTo>
                <a:lnTo>
                  <a:pt x="2865" y="306"/>
                </a:lnTo>
                <a:close/>
                <a:moveTo>
                  <a:pt x="1355" y="159"/>
                </a:moveTo>
                <a:lnTo>
                  <a:pt x="1355" y="622"/>
                </a:lnTo>
                <a:lnTo>
                  <a:pt x="1649" y="622"/>
                </a:lnTo>
                <a:lnTo>
                  <a:pt x="1649" y="159"/>
                </a:lnTo>
                <a:lnTo>
                  <a:pt x="1355" y="159"/>
                </a:lnTo>
                <a:close/>
                <a:moveTo>
                  <a:pt x="209" y="0"/>
                </a:moveTo>
                <a:lnTo>
                  <a:pt x="228" y="3"/>
                </a:lnTo>
                <a:lnTo>
                  <a:pt x="245" y="10"/>
                </a:lnTo>
                <a:lnTo>
                  <a:pt x="259" y="21"/>
                </a:lnTo>
                <a:lnTo>
                  <a:pt x="269" y="35"/>
                </a:lnTo>
                <a:lnTo>
                  <a:pt x="277" y="52"/>
                </a:lnTo>
                <a:lnTo>
                  <a:pt x="279" y="70"/>
                </a:lnTo>
                <a:lnTo>
                  <a:pt x="279" y="2220"/>
                </a:lnTo>
                <a:lnTo>
                  <a:pt x="461" y="2220"/>
                </a:lnTo>
                <a:lnTo>
                  <a:pt x="461" y="670"/>
                </a:lnTo>
                <a:lnTo>
                  <a:pt x="463" y="652"/>
                </a:lnTo>
                <a:lnTo>
                  <a:pt x="471" y="635"/>
                </a:lnTo>
                <a:lnTo>
                  <a:pt x="482" y="621"/>
                </a:lnTo>
                <a:lnTo>
                  <a:pt x="495" y="609"/>
                </a:lnTo>
                <a:lnTo>
                  <a:pt x="512" y="603"/>
                </a:lnTo>
                <a:lnTo>
                  <a:pt x="530" y="600"/>
                </a:lnTo>
                <a:lnTo>
                  <a:pt x="965" y="600"/>
                </a:lnTo>
                <a:lnTo>
                  <a:pt x="983" y="603"/>
                </a:lnTo>
                <a:lnTo>
                  <a:pt x="1000" y="609"/>
                </a:lnTo>
                <a:lnTo>
                  <a:pt x="1014" y="621"/>
                </a:lnTo>
                <a:lnTo>
                  <a:pt x="1025" y="635"/>
                </a:lnTo>
                <a:lnTo>
                  <a:pt x="1032" y="652"/>
                </a:lnTo>
                <a:lnTo>
                  <a:pt x="1034" y="670"/>
                </a:lnTo>
                <a:lnTo>
                  <a:pt x="1034" y="2220"/>
                </a:lnTo>
                <a:lnTo>
                  <a:pt x="1215" y="2220"/>
                </a:lnTo>
                <a:lnTo>
                  <a:pt x="1215" y="89"/>
                </a:lnTo>
                <a:lnTo>
                  <a:pt x="1219" y="71"/>
                </a:lnTo>
                <a:lnTo>
                  <a:pt x="1225" y="54"/>
                </a:lnTo>
                <a:lnTo>
                  <a:pt x="1236" y="40"/>
                </a:lnTo>
                <a:lnTo>
                  <a:pt x="1250" y="29"/>
                </a:lnTo>
                <a:lnTo>
                  <a:pt x="1266" y="22"/>
                </a:lnTo>
                <a:lnTo>
                  <a:pt x="1285" y="20"/>
                </a:lnTo>
                <a:lnTo>
                  <a:pt x="1719" y="20"/>
                </a:lnTo>
                <a:lnTo>
                  <a:pt x="1738" y="22"/>
                </a:lnTo>
                <a:lnTo>
                  <a:pt x="1754" y="29"/>
                </a:lnTo>
                <a:lnTo>
                  <a:pt x="1769" y="40"/>
                </a:lnTo>
                <a:lnTo>
                  <a:pt x="1780" y="54"/>
                </a:lnTo>
                <a:lnTo>
                  <a:pt x="1786" y="71"/>
                </a:lnTo>
                <a:lnTo>
                  <a:pt x="1789" y="89"/>
                </a:lnTo>
                <a:lnTo>
                  <a:pt x="1789" y="2220"/>
                </a:lnTo>
                <a:lnTo>
                  <a:pt x="1971" y="2220"/>
                </a:lnTo>
                <a:lnTo>
                  <a:pt x="1971" y="432"/>
                </a:lnTo>
                <a:lnTo>
                  <a:pt x="1973" y="414"/>
                </a:lnTo>
                <a:lnTo>
                  <a:pt x="1980" y="397"/>
                </a:lnTo>
                <a:lnTo>
                  <a:pt x="1991" y="383"/>
                </a:lnTo>
                <a:lnTo>
                  <a:pt x="2005" y="372"/>
                </a:lnTo>
                <a:lnTo>
                  <a:pt x="2022" y="365"/>
                </a:lnTo>
                <a:lnTo>
                  <a:pt x="2040" y="362"/>
                </a:lnTo>
                <a:lnTo>
                  <a:pt x="2474" y="362"/>
                </a:lnTo>
                <a:lnTo>
                  <a:pt x="2492" y="365"/>
                </a:lnTo>
                <a:lnTo>
                  <a:pt x="2509" y="372"/>
                </a:lnTo>
                <a:lnTo>
                  <a:pt x="2523" y="383"/>
                </a:lnTo>
                <a:lnTo>
                  <a:pt x="2534" y="397"/>
                </a:lnTo>
                <a:lnTo>
                  <a:pt x="2541" y="414"/>
                </a:lnTo>
                <a:lnTo>
                  <a:pt x="2543" y="432"/>
                </a:lnTo>
                <a:lnTo>
                  <a:pt x="2543" y="2220"/>
                </a:lnTo>
                <a:lnTo>
                  <a:pt x="2725" y="2220"/>
                </a:lnTo>
                <a:lnTo>
                  <a:pt x="2725" y="237"/>
                </a:lnTo>
                <a:lnTo>
                  <a:pt x="2727" y="218"/>
                </a:lnTo>
                <a:lnTo>
                  <a:pt x="2734" y="201"/>
                </a:lnTo>
                <a:lnTo>
                  <a:pt x="2745" y="187"/>
                </a:lnTo>
                <a:lnTo>
                  <a:pt x="2760" y="176"/>
                </a:lnTo>
                <a:lnTo>
                  <a:pt x="2776" y="169"/>
                </a:lnTo>
                <a:lnTo>
                  <a:pt x="2795" y="167"/>
                </a:lnTo>
                <a:lnTo>
                  <a:pt x="3228" y="167"/>
                </a:lnTo>
                <a:lnTo>
                  <a:pt x="3247" y="169"/>
                </a:lnTo>
                <a:lnTo>
                  <a:pt x="3263" y="176"/>
                </a:lnTo>
                <a:lnTo>
                  <a:pt x="3277" y="187"/>
                </a:lnTo>
                <a:lnTo>
                  <a:pt x="3289" y="201"/>
                </a:lnTo>
                <a:lnTo>
                  <a:pt x="3295" y="218"/>
                </a:lnTo>
                <a:lnTo>
                  <a:pt x="3298" y="237"/>
                </a:lnTo>
                <a:lnTo>
                  <a:pt x="3298" y="2220"/>
                </a:lnTo>
                <a:lnTo>
                  <a:pt x="3430" y="2220"/>
                </a:lnTo>
                <a:lnTo>
                  <a:pt x="3449" y="2223"/>
                </a:lnTo>
                <a:lnTo>
                  <a:pt x="3465" y="2229"/>
                </a:lnTo>
                <a:lnTo>
                  <a:pt x="3480" y="2241"/>
                </a:lnTo>
                <a:lnTo>
                  <a:pt x="3490" y="2255"/>
                </a:lnTo>
                <a:lnTo>
                  <a:pt x="3498" y="2272"/>
                </a:lnTo>
                <a:lnTo>
                  <a:pt x="3500" y="2290"/>
                </a:lnTo>
                <a:lnTo>
                  <a:pt x="3498" y="2309"/>
                </a:lnTo>
                <a:lnTo>
                  <a:pt x="3490" y="2325"/>
                </a:lnTo>
                <a:lnTo>
                  <a:pt x="3480" y="2340"/>
                </a:lnTo>
                <a:lnTo>
                  <a:pt x="3465" y="2350"/>
                </a:lnTo>
                <a:lnTo>
                  <a:pt x="3449" y="2357"/>
                </a:lnTo>
                <a:lnTo>
                  <a:pt x="3430" y="2360"/>
                </a:lnTo>
                <a:lnTo>
                  <a:pt x="209" y="2360"/>
                </a:lnTo>
                <a:lnTo>
                  <a:pt x="191" y="2357"/>
                </a:lnTo>
                <a:lnTo>
                  <a:pt x="174" y="2350"/>
                </a:lnTo>
                <a:lnTo>
                  <a:pt x="160" y="2340"/>
                </a:lnTo>
                <a:lnTo>
                  <a:pt x="150" y="2325"/>
                </a:lnTo>
                <a:lnTo>
                  <a:pt x="142" y="2309"/>
                </a:lnTo>
                <a:lnTo>
                  <a:pt x="140" y="2290"/>
                </a:lnTo>
                <a:lnTo>
                  <a:pt x="140" y="2146"/>
                </a:lnTo>
                <a:lnTo>
                  <a:pt x="70" y="2146"/>
                </a:lnTo>
                <a:lnTo>
                  <a:pt x="51" y="2142"/>
                </a:lnTo>
                <a:lnTo>
                  <a:pt x="35" y="2136"/>
                </a:lnTo>
                <a:lnTo>
                  <a:pt x="20" y="2125"/>
                </a:lnTo>
                <a:lnTo>
                  <a:pt x="10" y="2111"/>
                </a:lnTo>
                <a:lnTo>
                  <a:pt x="2" y="2095"/>
                </a:lnTo>
                <a:lnTo>
                  <a:pt x="0" y="2075"/>
                </a:lnTo>
                <a:lnTo>
                  <a:pt x="2" y="2057"/>
                </a:lnTo>
                <a:lnTo>
                  <a:pt x="10" y="2040"/>
                </a:lnTo>
                <a:lnTo>
                  <a:pt x="20" y="2027"/>
                </a:lnTo>
                <a:lnTo>
                  <a:pt x="35" y="2015"/>
                </a:lnTo>
                <a:lnTo>
                  <a:pt x="51" y="2009"/>
                </a:lnTo>
                <a:lnTo>
                  <a:pt x="70" y="2005"/>
                </a:lnTo>
                <a:lnTo>
                  <a:pt x="140" y="2005"/>
                </a:lnTo>
                <a:lnTo>
                  <a:pt x="140" y="1838"/>
                </a:lnTo>
                <a:lnTo>
                  <a:pt x="70" y="1838"/>
                </a:lnTo>
                <a:lnTo>
                  <a:pt x="51" y="1836"/>
                </a:lnTo>
                <a:lnTo>
                  <a:pt x="35" y="1828"/>
                </a:lnTo>
                <a:lnTo>
                  <a:pt x="20" y="1818"/>
                </a:lnTo>
                <a:lnTo>
                  <a:pt x="10" y="1803"/>
                </a:lnTo>
                <a:lnTo>
                  <a:pt x="2" y="1787"/>
                </a:lnTo>
                <a:lnTo>
                  <a:pt x="0" y="1768"/>
                </a:lnTo>
                <a:lnTo>
                  <a:pt x="2" y="1750"/>
                </a:lnTo>
                <a:lnTo>
                  <a:pt x="10" y="1733"/>
                </a:lnTo>
                <a:lnTo>
                  <a:pt x="20" y="1719"/>
                </a:lnTo>
                <a:lnTo>
                  <a:pt x="35" y="1707"/>
                </a:lnTo>
                <a:lnTo>
                  <a:pt x="51" y="1701"/>
                </a:lnTo>
                <a:lnTo>
                  <a:pt x="70" y="1698"/>
                </a:lnTo>
                <a:lnTo>
                  <a:pt x="140" y="1698"/>
                </a:lnTo>
                <a:lnTo>
                  <a:pt x="140" y="1530"/>
                </a:lnTo>
                <a:lnTo>
                  <a:pt x="70" y="1530"/>
                </a:lnTo>
                <a:lnTo>
                  <a:pt x="51" y="1528"/>
                </a:lnTo>
                <a:lnTo>
                  <a:pt x="35" y="1520"/>
                </a:lnTo>
                <a:lnTo>
                  <a:pt x="20" y="1510"/>
                </a:lnTo>
                <a:lnTo>
                  <a:pt x="10" y="1496"/>
                </a:lnTo>
                <a:lnTo>
                  <a:pt x="2" y="1479"/>
                </a:lnTo>
                <a:lnTo>
                  <a:pt x="0" y="1460"/>
                </a:lnTo>
                <a:lnTo>
                  <a:pt x="2" y="1442"/>
                </a:lnTo>
                <a:lnTo>
                  <a:pt x="10" y="1425"/>
                </a:lnTo>
                <a:lnTo>
                  <a:pt x="20" y="1411"/>
                </a:lnTo>
                <a:lnTo>
                  <a:pt x="35" y="1400"/>
                </a:lnTo>
                <a:lnTo>
                  <a:pt x="51" y="1393"/>
                </a:lnTo>
                <a:lnTo>
                  <a:pt x="70" y="1391"/>
                </a:lnTo>
                <a:lnTo>
                  <a:pt x="140" y="1391"/>
                </a:lnTo>
                <a:lnTo>
                  <a:pt x="140" y="1222"/>
                </a:lnTo>
                <a:lnTo>
                  <a:pt x="70" y="1222"/>
                </a:lnTo>
                <a:lnTo>
                  <a:pt x="51" y="1220"/>
                </a:lnTo>
                <a:lnTo>
                  <a:pt x="35" y="1212"/>
                </a:lnTo>
                <a:lnTo>
                  <a:pt x="20" y="1202"/>
                </a:lnTo>
                <a:lnTo>
                  <a:pt x="10" y="1188"/>
                </a:lnTo>
                <a:lnTo>
                  <a:pt x="2" y="1171"/>
                </a:lnTo>
                <a:lnTo>
                  <a:pt x="0" y="1153"/>
                </a:lnTo>
                <a:lnTo>
                  <a:pt x="2" y="1134"/>
                </a:lnTo>
                <a:lnTo>
                  <a:pt x="10" y="1117"/>
                </a:lnTo>
                <a:lnTo>
                  <a:pt x="20" y="1103"/>
                </a:lnTo>
                <a:lnTo>
                  <a:pt x="35" y="1092"/>
                </a:lnTo>
                <a:lnTo>
                  <a:pt x="51" y="1085"/>
                </a:lnTo>
                <a:lnTo>
                  <a:pt x="70" y="1083"/>
                </a:lnTo>
                <a:lnTo>
                  <a:pt x="140" y="1083"/>
                </a:lnTo>
                <a:lnTo>
                  <a:pt x="140" y="914"/>
                </a:lnTo>
                <a:lnTo>
                  <a:pt x="70" y="914"/>
                </a:lnTo>
                <a:lnTo>
                  <a:pt x="51" y="912"/>
                </a:lnTo>
                <a:lnTo>
                  <a:pt x="35" y="905"/>
                </a:lnTo>
                <a:lnTo>
                  <a:pt x="20" y="894"/>
                </a:lnTo>
                <a:lnTo>
                  <a:pt x="10" y="880"/>
                </a:lnTo>
                <a:lnTo>
                  <a:pt x="2" y="863"/>
                </a:lnTo>
                <a:lnTo>
                  <a:pt x="0" y="845"/>
                </a:lnTo>
                <a:lnTo>
                  <a:pt x="2" y="826"/>
                </a:lnTo>
                <a:lnTo>
                  <a:pt x="10" y="810"/>
                </a:lnTo>
                <a:lnTo>
                  <a:pt x="20" y="795"/>
                </a:lnTo>
                <a:lnTo>
                  <a:pt x="35" y="785"/>
                </a:lnTo>
                <a:lnTo>
                  <a:pt x="51" y="777"/>
                </a:lnTo>
                <a:lnTo>
                  <a:pt x="70" y="775"/>
                </a:lnTo>
                <a:lnTo>
                  <a:pt x="140" y="775"/>
                </a:lnTo>
                <a:lnTo>
                  <a:pt x="140" y="607"/>
                </a:lnTo>
                <a:lnTo>
                  <a:pt x="70" y="607"/>
                </a:lnTo>
                <a:lnTo>
                  <a:pt x="51" y="604"/>
                </a:lnTo>
                <a:lnTo>
                  <a:pt x="35" y="598"/>
                </a:lnTo>
                <a:lnTo>
                  <a:pt x="20" y="586"/>
                </a:lnTo>
                <a:lnTo>
                  <a:pt x="10" y="572"/>
                </a:lnTo>
                <a:lnTo>
                  <a:pt x="2" y="555"/>
                </a:lnTo>
                <a:lnTo>
                  <a:pt x="0" y="537"/>
                </a:lnTo>
                <a:lnTo>
                  <a:pt x="2" y="518"/>
                </a:lnTo>
                <a:lnTo>
                  <a:pt x="10" y="502"/>
                </a:lnTo>
                <a:lnTo>
                  <a:pt x="20" y="487"/>
                </a:lnTo>
                <a:lnTo>
                  <a:pt x="35" y="477"/>
                </a:lnTo>
                <a:lnTo>
                  <a:pt x="51" y="469"/>
                </a:lnTo>
                <a:lnTo>
                  <a:pt x="70" y="467"/>
                </a:lnTo>
                <a:lnTo>
                  <a:pt x="140" y="467"/>
                </a:lnTo>
                <a:lnTo>
                  <a:pt x="140" y="299"/>
                </a:lnTo>
                <a:lnTo>
                  <a:pt x="70" y="299"/>
                </a:lnTo>
                <a:lnTo>
                  <a:pt x="51" y="296"/>
                </a:lnTo>
                <a:lnTo>
                  <a:pt x="35" y="290"/>
                </a:lnTo>
                <a:lnTo>
                  <a:pt x="20" y="278"/>
                </a:lnTo>
                <a:lnTo>
                  <a:pt x="10" y="264"/>
                </a:lnTo>
                <a:lnTo>
                  <a:pt x="2" y="247"/>
                </a:lnTo>
                <a:lnTo>
                  <a:pt x="0" y="229"/>
                </a:lnTo>
                <a:lnTo>
                  <a:pt x="2" y="211"/>
                </a:lnTo>
                <a:lnTo>
                  <a:pt x="10" y="194"/>
                </a:lnTo>
                <a:lnTo>
                  <a:pt x="20" y="180"/>
                </a:lnTo>
                <a:lnTo>
                  <a:pt x="35" y="169"/>
                </a:lnTo>
                <a:lnTo>
                  <a:pt x="51" y="162"/>
                </a:lnTo>
                <a:lnTo>
                  <a:pt x="70" y="159"/>
                </a:lnTo>
                <a:lnTo>
                  <a:pt x="140" y="159"/>
                </a:lnTo>
                <a:lnTo>
                  <a:pt x="140" y="70"/>
                </a:lnTo>
                <a:lnTo>
                  <a:pt x="142" y="52"/>
                </a:lnTo>
                <a:lnTo>
                  <a:pt x="150" y="35"/>
                </a:lnTo>
                <a:lnTo>
                  <a:pt x="160" y="21"/>
                </a:lnTo>
                <a:lnTo>
                  <a:pt x="174" y="10"/>
                </a:lnTo>
                <a:lnTo>
                  <a:pt x="191" y="3"/>
                </a:lnTo>
                <a:lnTo>
                  <a:pt x="20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75" name="Group 1362"/>
          <p:cNvGrpSpPr/>
          <p:nvPr/>
        </p:nvGrpSpPr>
        <p:grpSpPr>
          <a:xfrm>
            <a:off x="9450192" y="4418153"/>
            <a:ext cx="554038" cy="495300"/>
            <a:chOff x="6291263" y="5807075"/>
            <a:chExt cx="554038" cy="495300"/>
          </a:xfrm>
          <a:solidFill>
            <a:srgbClr val="000000"/>
          </a:solidFill>
        </p:grpSpPr>
        <p:sp>
          <p:nvSpPr>
            <p:cNvPr id="276" name="Freeform 684"/>
            <p:cNvSpPr>
              <a:spLocks noEditPoints="1"/>
            </p:cNvSpPr>
            <p:nvPr/>
          </p:nvSpPr>
          <p:spPr bwMode="auto">
            <a:xfrm>
              <a:off x="6291263" y="5807075"/>
              <a:ext cx="554038" cy="495300"/>
            </a:xfrm>
            <a:custGeom>
              <a:avLst/>
              <a:gdLst>
                <a:gd name="T0" fmla="*/ 3251 w 3494"/>
                <a:gd name="T1" fmla="*/ 981 h 3117"/>
                <a:gd name="T2" fmla="*/ 1816 w 3494"/>
                <a:gd name="T3" fmla="*/ 2940 h 3117"/>
                <a:gd name="T4" fmla="*/ 3354 w 3494"/>
                <a:gd name="T5" fmla="*/ 937 h 3117"/>
                <a:gd name="T6" fmla="*/ 139 w 3494"/>
                <a:gd name="T7" fmla="*/ 2244 h 3117"/>
                <a:gd name="T8" fmla="*/ 1677 w 3494"/>
                <a:gd name="T9" fmla="*/ 1604 h 3117"/>
                <a:gd name="T10" fmla="*/ 139 w 3494"/>
                <a:gd name="T11" fmla="*/ 937 h 3117"/>
                <a:gd name="T12" fmla="*/ 1594 w 3494"/>
                <a:gd name="T13" fmla="*/ 1416 h 3117"/>
                <a:gd name="T14" fmla="*/ 1677 w 3494"/>
                <a:gd name="T15" fmla="*/ 889 h 3117"/>
                <a:gd name="T16" fmla="*/ 1816 w 3494"/>
                <a:gd name="T17" fmla="*/ 177 h 3117"/>
                <a:gd name="T18" fmla="*/ 2443 w 3494"/>
                <a:gd name="T19" fmla="*/ 750 h 3117"/>
                <a:gd name="T20" fmla="*/ 2478 w 3494"/>
                <a:gd name="T21" fmla="*/ 759 h 3117"/>
                <a:gd name="T22" fmla="*/ 2503 w 3494"/>
                <a:gd name="T23" fmla="*/ 784 h 3117"/>
                <a:gd name="T24" fmla="*/ 2512 w 3494"/>
                <a:gd name="T25" fmla="*/ 819 h 3117"/>
                <a:gd name="T26" fmla="*/ 2503 w 3494"/>
                <a:gd name="T27" fmla="*/ 854 h 3117"/>
                <a:gd name="T28" fmla="*/ 2478 w 3494"/>
                <a:gd name="T29" fmla="*/ 879 h 3117"/>
                <a:gd name="T30" fmla="*/ 2443 w 3494"/>
                <a:gd name="T31" fmla="*/ 889 h 3117"/>
                <a:gd name="T32" fmla="*/ 1816 w 3494"/>
                <a:gd name="T33" fmla="*/ 1452 h 3117"/>
                <a:gd name="T34" fmla="*/ 3252 w 3494"/>
                <a:gd name="T35" fmla="*/ 829 h 3117"/>
                <a:gd name="T36" fmla="*/ 1677 w 3494"/>
                <a:gd name="T37" fmla="*/ 177 h 3117"/>
                <a:gd name="T38" fmla="*/ 1677 w 3494"/>
                <a:gd name="T39" fmla="*/ 750 h 3117"/>
                <a:gd name="T40" fmla="*/ 1756 w 3494"/>
                <a:gd name="T41" fmla="*/ 0 h 3117"/>
                <a:gd name="T42" fmla="*/ 3452 w 3494"/>
                <a:gd name="T43" fmla="*/ 767 h 3117"/>
                <a:gd name="T44" fmla="*/ 3482 w 3494"/>
                <a:gd name="T45" fmla="*/ 792 h 3117"/>
                <a:gd name="T46" fmla="*/ 3494 w 3494"/>
                <a:gd name="T47" fmla="*/ 830 h 3117"/>
                <a:gd name="T48" fmla="*/ 3494 w 3494"/>
                <a:gd name="T49" fmla="*/ 2290 h 3117"/>
                <a:gd name="T50" fmla="*/ 3482 w 3494"/>
                <a:gd name="T51" fmla="*/ 2327 h 3117"/>
                <a:gd name="T52" fmla="*/ 3452 w 3494"/>
                <a:gd name="T53" fmla="*/ 2353 h 3117"/>
                <a:gd name="T54" fmla="*/ 1775 w 3494"/>
                <a:gd name="T55" fmla="*/ 3111 h 3117"/>
                <a:gd name="T56" fmla="*/ 1775 w 3494"/>
                <a:gd name="T57" fmla="*/ 3111 h 3117"/>
                <a:gd name="T58" fmla="*/ 1747 w 3494"/>
                <a:gd name="T59" fmla="*/ 3117 h 3117"/>
                <a:gd name="T60" fmla="*/ 1718 w 3494"/>
                <a:gd name="T61" fmla="*/ 3111 h 3117"/>
                <a:gd name="T62" fmla="*/ 24 w 3494"/>
                <a:gd name="T63" fmla="*/ 2342 h 3117"/>
                <a:gd name="T64" fmla="*/ 3 w 3494"/>
                <a:gd name="T65" fmla="*/ 2309 h 3117"/>
                <a:gd name="T66" fmla="*/ 0 w 3494"/>
                <a:gd name="T67" fmla="*/ 830 h 3117"/>
                <a:gd name="T68" fmla="*/ 3 w 3494"/>
                <a:gd name="T69" fmla="*/ 810 h 3117"/>
                <a:gd name="T70" fmla="*/ 24 w 3494"/>
                <a:gd name="T71" fmla="*/ 777 h 3117"/>
                <a:gd name="T72" fmla="*/ 1718 w 3494"/>
                <a:gd name="T73" fmla="*/ 5 h 3117"/>
                <a:gd name="T74" fmla="*/ 1736 w 3494"/>
                <a:gd name="T75" fmla="*/ 0 h 3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94" h="3117">
                  <a:moveTo>
                    <a:pt x="3354" y="937"/>
                  </a:moveTo>
                  <a:lnTo>
                    <a:pt x="3251" y="981"/>
                  </a:lnTo>
                  <a:lnTo>
                    <a:pt x="1816" y="1604"/>
                  </a:lnTo>
                  <a:lnTo>
                    <a:pt x="1816" y="2940"/>
                  </a:lnTo>
                  <a:lnTo>
                    <a:pt x="3354" y="2244"/>
                  </a:lnTo>
                  <a:lnTo>
                    <a:pt x="3354" y="937"/>
                  </a:lnTo>
                  <a:close/>
                  <a:moveTo>
                    <a:pt x="139" y="937"/>
                  </a:moveTo>
                  <a:lnTo>
                    <a:pt x="139" y="2244"/>
                  </a:lnTo>
                  <a:lnTo>
                    <a:pt x="1677" y="2940"/>
                  </a:lnTo>
                  <a:lnTo>
                    <a:pt x="1677" y="1604"/>
                  </a:lnTo>
                  <a:lnTo>
                    <a:pt x="243" y="981"/>
                  </a:lnTo>
                  <a:lnTo>
                    <a:pt x="139" y="937"/>
                  </a:lnTo>
                  <a:close/>
                  <a:moveTo>
                    <a:pt x="380" y="889"/>
                  </a:moveTo>
                  <a:lnTo>
                    <a:pt x="1594" y="1416"/>
                  </a:lnTo>
                  <a:lnTo>
                    <a:pt x="1677" y="1452"/>
                  </a:lnTo>
                  <a:lnTo>
                    <a:pt x="1677" y="889"/>
                  </a:lnTo>
                  <a:lnTo>
                    <a:pt x="380" y="889"/>
                  </a:lnTo>
                  <a:close/>
                  <a:moveTo>
                    <a:pt x="1816" y="177"/>
                  </a:moveTo>
                  <a:lnTo>
                    <a:pt x="1816" y="750"/>
                  </a:lnTo>
                  <a:lnTo>
                    <a:pt x="2443" y="750"/>
                  </a:lnTo>
                  <a:lnTo>
                    <a:pt x="2461" y="752"/>
                  </a:lnTo>
                  <a:lnTo>
                    <a:pt x="2478" y="759"/>
                  </a:lnTo>
                  <a:lnTo>
                    <a:pt x="2491" y="770"/>
                  </a:lnTo>
                  <a:lnTo>
                    <a:pt x="2503" y="784"/>
                  </a:lnTo>
                  <a:lnTo>
                    <a:pt x="2509" y="801"/>
                  </a:lnTo>
                  <a:lnTo>
                    <a:pt x="2512" y="819"/>
                  </a:lnTo>
                  <a:lnTo>
                    <a:pt x="2509" y="838"/>
                  </a:lnTo>
                  <a:lnTo>
                    <a:pt x="2503" y="854"/>
                  </a:lnTo>
                  <a:lnTo>
                    <a:pt x="2491" y="869"/>
                  </a:lnTo>
                  <a:lnTo>
                    <a:pt x="2478" y="879"/>
                  </a:lnTo>
                  <a:lnTo>
                    <a:pt x="2461" y="887"/>
                  </a:lnTo>
                  <a:lnTo>
                    <a:pt x="2443" y="889"/>
                  </a:lnTo>
                  <a:lnTo>
                    <a:pt x="1816" y="889"/>
                  </a:lnTo>
                  <a:lnTo>
                    <a:pt x="1816" y="1452"/>
                  </a:lnTo>
                  <a:lnTo>
                    <a:pt x="1900" y="1416"/>
                  </a:lnTo>
                  <a:lnTo>
                    <a:pt x="3252" y="829"/>
                  </a:lnTo>
                  <a:lnTo>
                    <a:pt x="1816" y="177"/>
                  </a:lnTo>
                  <a:close/>
                  <a:moveTo>
                    <a:pt x="1677" y="177"/>
                  </a:moveTo>
                  <a:lnTo>
                    <a:pt x="416" y="750"/>
                  </a:lnTo>
                  <a:lnTo>
                    <a:pt x="1677" y="750"/>
                  </a:lnTo>
                  <a:lnTo>
                    <a:pt x="1677" y="177"/>
                  </a:lnTo>
                  <a:close/>
                  <a:moveTo>
                    <a:pt x="1756" y="0"/>
                  </a:moveTo>
                  <a:lnTo>
                    <a:pt x="1775" y="5"/>
                  </a:lnTo>
                  <a:lnTo>
                    <a:pt x="3452" y="767"/>
                  </a:lnTo>
                  <a:lnTo>
                    <a:pt x="3469" y="777"/>
                  </a:lnTo>
                  <a:lnTo>
                    <a:pt x="3482" y="792"/>
                  </a:lnTo>
                  <a:lnTo>
                    <a:pt x="3490" y="810"/>
                  </a:lnTo>
                  <a:lnTo>
                    <a:pt x="3494" y="830"/>
                  </a:lnTo>
                  <a:lnTo>
                    <a:pt x="3494" y="830"/>
                  </a:lnTo>
                  <a:lnTo>
                    <a:pt x="3494" y="2290"/>
                  </a:lnTo>
                  <a:lnTo>
                    <a:pt x="3490" y="2309"/>
                  </a:lnTo>
                  <a:lnTo>
                    <a:pt x="3482" y="2327"/>
                  </a:lnTo>
                  <a:lnTo>
                    <a:pt x="3469" y="2342"/>
                  </a:lnTo>
                  <a:lnTo>
                    <a:pt x="3452" y="2353"/>
                  </a:lnTo>
                  <a:lnTo>
                    <a:pt x="1775" y="3111"/>
                  </a:lnTo>
                  <a:lnTo>
                    <a:pt x="1775" y="3111"/>
                  </a:lnTo>
                  <a:lnTo>
                    <a:pt x="1775" y="3111"/>
                  </a:lnTo>
                  <a:lnTo>
                    <a:pt x="1775" y="3111"/>
                  </a:lnTo>
                  <a:lnTo>
                    <a:pt x="1762" y="3115"/>
                  </a:lnTo>
                  <a:lnTo>
                    <a:pt x="1747" y="3117"/>
                  </a:lnTo>
                  <a:lnTo>
                    <a:pt x="1732" y="3115"/>
                  </a:lnTo>
                  <a:lnTo>
                    <a:pt x="1718" y="3111"/>
                  </a:lnTo>
                  <a:lnTo>
                    <a:pt x="41" y="2353"/>
                  </a:lnTo>
                  <a:lnTo>
                    <a:pt x="24" y="2342"/>
                  </a:lnTo>
                  <a:lnTo>
                    <a:pt x="11" y="2327"/>
                  </a:lnTo>
                  <a:lnTo>
                    <a:pt x="3" y="2309"/>
                  </a:lnTo>
                  <a:lnTo>
                    <a:pt x="0" y="2290"/>
                  </a:lnTo>
                  <a:lnTo>
                    <a:pt x="0" y="830"/>
                  </a:lnTo>
                  <a:lnTo>
                    <a:pt x="0" y="830"/>
                  </a:lnTo>
                  <a:lnTo>
                    <a:pt x="3" y="810"/>
                  </a:lnTo>
                  <a:lnTo>
                    <a:pt x="11" y="792"/>
                  </a:lnTo>
                  <a:lnTo>
                    <a:pt x="24" y="777"/>
                  </a:lnTo>
                  <a:lnTo>
                    <a:pt x="41" y="767"/>
                  </a:lnTo>
                  <a:lnTo>
                    <a:pt x="1718" y="5"/>
                  </a:lnTo>
                  <a:lnTo>
                    <a:pt x="1718" y="5"/>
                  </a:lnTo>
                  <a:lnTo>
                    <a:pt x="1736" y="0"/>
                  </a:lnTo>
                  <a:lnTo>
                    <a:pt x="17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685"/>
            <p:cNvSpPr>
              <a:spLocks/>
            </p:cNvSpPr>
            <p:nvPr/>
          </p:nvSpPr>
          <p:spPr bwMode="auto">
            <a:xfrm>
              <a:off x="6707188" y="5926138"/>
              <a:ext cx="28575" cy="22225"/>
            </a:xfrm>
            <a:custGeom>
              <a:avLst/>
              <a:gdLst>
                <a:gd name="T0" fmla="*/ 70 w 187"/>
                <a:gd name="T1" fmla="*/ 0 h 139"/>
                <a:gd name="T2" fmla="*/ 117 w 187"/>
                <a:gd name="T3" fmla="*/ 0 h 139"/>
                <a:gd name="T4" fmla="*/ 136 w 187"/>
                <a:gd name="T5" fmla="*/ 2 h 139"/>
                <a:gd name="T6" fmla="*/ 153 w 187"/>
                <a:gd name="T7" fmla="*/ 9 h 139"/>
                <a:gd name="T8" fmla="*/ 167 w 187"/>
                <a:gd name="T9" fmla="*/ 20 h 139"/>
                <a:gd name="T10" fmla="*/ 178 w 187"/>
                <a:gd name="T11" fmla="*/ 34 h 139"/>
                <a:gd name="T12" fmla="*/ 185 w 187"/>
                <a:gd name="T13" fmla="*/ 51 h 139"/>
                <a:gd name="T14" fmla="*/ 187 w 187"/>
                <a:gd name="T15" fmla="*/ 69 h 139"/>
                <a:gd name="T16" fmla="*/ 185 w 187"/>
                <a:gd name="T17" fmla="*/ 88 h 139"/>
                <a:gd name="T18" fmla="*/ 178 w 187"/>
                <a:gd name="T19" fmla="*/ 104 h 139"/>
                <a:gd name="T20" fmla="*/ 167 w 187"/>
                <a:gd name="T21" fmla="*/ 119 h 139"/>
                <a:gd name="T22" fmla="*/ 153 w 187"/>
                <a:gd name="T23" fmla="*/ 129 h 139"/>
                <a:gd name="T24" fmla="*/ 136 w 187"/>
                <a:gd name="T25" fmla="*/ 137 h 139"/>
                <a:gd name="T26" fmla="*/ 117 w 187"/>
                <a:gd name="T27" fmla="*/ 139 h 139"/>
                <a:gd name="T28" fmla="*/ 70 w 187"/>
                <a:gd name="T29" fmla="*/ 139 h 139"/>
                <a:gd name="T30" fmla="*/ 50 w 187"/>
                <a:gd name="T31" fmla="*/ 137 h 139"/>
                <a:gd name="T32" fmla="*/ 33 w 187"/>
                <a:gd name="T33" fmla="*/ 129 h 139"/>
                <a:gd name="T34" fmla="*/ 20 w 187"/>
                <a:gd name="T35" fmla="*/ 119 h 139"/>
                <a:gd name="T36" fmla="*/ 9 w 187"/>
                <a:gd name="T37" fmla="*/ 104 h 139"/>
                <a:gd name="T38" fmla="*/ 2 w 187"/>
                <a:gd name="T39" fmla="*/ 88 h 139"/>
                <a:gd name="T40" fmla="*/ 0 w 187"/>
                <a:gd name="T41" fmla="*/ 69 h 139"/>
                <a:gd name="T42" fmla="*/ 2 w 187"/>
                <a:gd name="T43" fmla="*/ 51 h 139"/>
                <a:gd name="T44" fmla="*/ 9 w 187"/>
                <a:gd name="T45" fmla="*/ 34 h 139"/>
                <a:gd name="T46" fmla="*/ 20 w 187"/>
                <a:gd name="T47" fmla="*/ 20 h 139"/>
                <a:gd name="T48" fmla="*/ 33 w 187"/>
                <a:gd name="T49" fmla="*/ 9 h 139"/>
                <a:gd name="T50" fmla="*/ 50 w 187"/>
                <a:gd name="T51" fmla="*/ 2 h 139"/>
                <a:gd name="T52" fmla="*/ 70 w 18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39">
                  <a:moveTo>
                    <a:pt x="70" y="0"/>
                  </a:moveTo>
                  <a:lnTo>
                    <a:pt x="117" y="0"/>
                  </a:lnTo>
                  <a:lnTo>
                    <a:pt x="136" y="2"/>
                  </a:lnTo>
                  <a:lnTo>
                    <a:pt x="153" y="9"/>
                  </a:lnTo>
                  <a:lnTo>
                    <a:pt x="167" y="20"/>
                  </a:lnTo>
                  <a:lnTo>
                    <a:pt x="178" y="34"/>
                  </a:lnTo>
                  <a:lnTo>
                    <a:pt x="185" y="51"/>
                  </a:lnTo>
                  <a:lnTo>
                    <a:pt x="187" y="69"/>
                  </a:lnTo>
                  <a:lnTo>
                    <a:pt x="185" y="88"/>
                  </a:lnTo>
                  <a:lnTo>
                    <a:pt x="178" y="104"/>
                  </a:lnTo>
                  <a:lnTo>
                    <a:pt x="167" y="119"/>
                  </a:lnTo>
                  <a:lnTo>
                    <a:pt x="153" y="129"/>
                  </a:lnTo>
                  <a:lnTo>
                    <a:pt x="136" y="137"/>
                  </a:lnTo>
                  <a:lnTo>
                    <a:pt x="117" y="139"/>
                  </a:lnTo>
                  <a:lnTo>
                    <a:pt x="70" y="139"/>
                  </a:lnTo>
                  <a:lnTo>
                    <a:pt x="50" y="137"/>
                  </a:lnTo>
                  <a:lnTo>
                    <a:pt x="33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50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686"/>
            <p:cNvSpPr>
              <a:spLocks noEditPoints="1"/>
            </p:cNvSpPr>
            <p:nvPr/>
          </p:nvSpPr>
          <p:spPr bwMode="auto">
            <a:xfrm>
              <a:off x="6654801" y="6046788"/>
              <a:ext cx="106363" cy="133350"/>
            </a:xfrm>
            <a:custGeom>
              <a:avLst/>
              <a:gdLst>
                <a:gd name="T0" fmla="*/ 530 w 670"/>
                <a:gd name="T1" fmla="*/ 175 h 840"/>
                <a:gd name="T2" fmla="*/ 139 w 670"/>
                <a:gd name="T3" fmla="*/ 345 h 840"/>
                <a:gd name="T4" fmla="*/ 139 w 670"/>
                <a:gd name="T5" fmla="*/ 663 h 840"/>
                <a:gd name="T6" fmla="*/ 530 w 670"/>
                <a:gd name="T7" fmla="*/ 486 h 840"/>
                <a:gd name="T8" fmla="*/ 530 w 670"/>
                <a:gd name="T9" fmla="*/ 175 h 840"/>
                <a:gd name="T10" fmla="*/ 607 w 670"/>
                <a:gd name="T11" fmla="*/ 0 h 840"/>
                <a:gd name="T12" fmla="*/ 623 w 670"/>
                <a:gd name="T13" fmla="*/ 3 h 840"/>
                <a:gd name="T14" fmla="*/ 639 w 670"/>
                <a:gd name="T15" fmla="*/ 10 h 840"/>
                <a:gd name="T16" fmla="*/ 651 w 670"/>
                <a:gd name="T17" fmla="*/ 22 h 840"/>
                <a:gd name="T18" fmla="*/ 662 w 670"/>
                <a:gd name="T19" fmla="*/ 36 h 840"/>
                <a:gd name="T20" fmla="*/ 668 w 670"/>
                <a:gd name="T21" fmla="*/ 52 h 840"/>
                <a:gd name="T22" fmla="*/ 670 w 670"/>
                <a:gd name="T23" fmla="*/ 69 h 840"/>
                <a:gd name="T24" fmla="*/ 670 w 670"/>
                <a:gd name="T25" fmla="*/ 530 h 840"/>
                <a:gd name="T26" fmla="*/ 667 w 670"/>
                <a:gd name="T27" fmla="*/ 551 h 840"/>
                <a:gd name="T28" fmla="*/ 659 w 670"/>
                <a:gd name="T29" fmla="*/ 569 h 840"/>
                <a:gd name="T30" fmla="*/ 646 w 670"/>
                <a:gd name="T31" fmla="*/ 584 h 840"/>
                <a:gd name="T32" fmla="*/ 629 w 670"/>
                <a:gd name="T33" fmla="*/ 594 h 840"/>
                <a:gd name="T34" fmla="*/ 98 w 670"/>
                <a:gd name="T35" fmla="*/ 834 h 840"/>
                <a:gd name="T36" fmla="*/ 84 w 670"/>
                <a:gd name="T37" fmla="*/ 838 h 840"/>
                <a:gd name="T38" fmla="*/ 69 w 670"/>
                <a:gd name="T39" fmla="*/ 840 h 840"/>
                <a:gd name="T40" fmla="*/ 50 w 670"/>
                <a:gd name="T41" fmla="*/ 837 h 840"/>
                <a:gd name="T42" fmla="*/ 32 w 670"/>
                <a:gd name="T43" fmla="*/ 829 h 840"/>
                <a:gd name="T44" fmla="*/ 18 w 670"/>
                <a:gd name="T45" fmla="*/ 818 h 840"/>
                <a:gd name="T46" fmla="*/ 9 w 670"/>
                <a:gd name="T47" fmla="*/ 804 h 840"/>
                <a:gd name="T48" fmla="*/ 2 w 670"/>
                <a:gd name="T49" fmla="*/ 787 h 840"/>
                <a:gd name="T50" fmla="*/ 0 w 670"/>
                <a:gd name="T51" fmla="*/ 770 h 840"/>
                <a:gd name="T52" fmla="*/ 0 w 670"/>
                <a:gd name="T53" fmla="*/ 299 h 840"/>
                <a:gd name="T54" fmla="*/ 2 w 670"/>
                <a:gd name="T55" fmla="*/ 283 h 840"/>
                <a:gd name="T56" fmla="*/ 7 w 670"/>
                <a:gd name="T57" fmla="*/ 268 h 840"/>
                <a:gd name="T58" fmla="*/ 16 w 670"/>
                <a:gd name="T59" fmla="*/ 254 h 840"/>
                <a:gd name="T60" fmla="*/ 28 w 670"/>
                <a:gd name="T61" fmla="*/ 244 h 840"/>
                <a:gd name="T62" fmla="*/ 41 w 670"/>
                <a:gd name="T63" fmla="*/ 235 h 840"/>
                <a:gd name="T64" fmla="*/ 573 w 670"/>
                <a:gd name="T65" fmla="*/ 5 h 840"/>
                <a:gd name="T66" fmla="*/ 590 w 670"/>
                <a:gd name="T67" fmla="*/ 0 h 840"/>
                <a:gd name="T68" fmla="*/ 607 w 670"/>
                <a:gd name="T69" fmla="*/ 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70" h="840">
                  <a:moveTo>
                    <a:pt x="530" y="175"/>
                  </a:moveTo>
                  <a:lnTo>
                    <a:pt x="139" y="345"/>
                  </a:lnTo>
                  <a:lnTo>
                    <a:pt x="139" y="663"/>
                  </a:lnTo>
                  <a:lnTo>
                    <a:pt x="530" y="486"/>
                  </a:lnTo>
                  <a:lnTo>
                    <a:pt x="530" y="175"/>
                  </a:lnTo>
                  <a:close/>
                  <a:moveTo>
                    <a:pt x="607" y="0"/>
                  </a:moveTo>
                  <a:lnTo>
                    <a:pt x="623" y="3"/>
                  </a:lnTo>
                  <a:lnTo>
                    <a:pt x="639" y="10"/>
                  </a:lnTo>
                  <a:lnTo>
                    <a:pt x="651" y="22"/>
                  </a:lnTo>
                  <a:lnTo>
                    <a:pt x="662" y="36"/>
                  </a:lnTo>
                  <a:lnTo>
                    <a:pt x="668" y="52"/>
                  </a:lnTo>
                  <a:lnTo>
                    <a:pt x="670" y="69"/>
                  </a:lnTo>
                  <a:lnTo>
                    <a:pt x="670" y="530"/>
                  </a:lnTo>
                  <a:lnTo>
                    <a:pt x="667" y="551"/>
                  </a:lnTo>
                  <a:lnTo>
                    <a:pt x="659" y="569"/>
                  </a:lnTo>
                  <a:lnTo>
                    <a:pt x="646" y="584"/>
                  </a:lnTo>
                  <a:lnTo>
                    <a:pt x="629" y="594"/>
                  </a:lnTo>
                  <a:lnTo>
                    <a:pt x="98" y="834"/>
                  </a:lnTo>
                  <a:lnTo>
                    <a:pt x="84" y="838"/>
                  </a:lnTo>
                  <a:lnTo>
                    <a:pt x="69" y="840"/>
                  </a:lnTo>
                  <a:lnTo>
                    <a:pt x="50" y="837"/>
                  </a:lnTo>
                  <a:lnTo>
                    <a:pt x="32" y="829"/>
                  </a:lnTo>
                  <a:lnTo>
                    <a:pt x="18" y="818"/>
                  </a:lnTo>
                  <a:lnTo>
                    <a:pt x="9" y="804"/>
                  </a:lnTo>
                  <a:lnTo>
                    <a:pt x="2" y="787"/>
                  </a:lnTo>
                  <a:lnTo>
                    <a:pt x="0" y="770"/>
                  </a:lnTo>
                  <a:lnTo>
                    <a:pt x="0" y="299"/>
                  </a:lnTo>
                  <a:lnTo>
                    <a:pt x="2" y="283"/>
                  </a:lnTo>
                  <a:lnTo>
                    <a:pt x="7" y="268"/>
                  </a:lnTo>
                  <a:lnTo>
                    <a:pt x="16" y="254"/>
                  </a:lnTo>
                  <a:lnTo>
                    <a:pt x="28" y="244"/>
                  </a:lnTo>
                  <a:lnTo>
                    <a:pt x="41" y="235"/>
                  </a:lnTo>
                  <a:lnTo>
                    <a:pt x="573" y="5"/>
                  </a:lnTo>
                  <a:lnTo>
                    <a:pt x="590" y="0"/>
                  </a:lnTo>
                  <a:lnTo>
                    <a:pt x="6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9" name="Group 1371"/>
          <p:cNvGrpSpPr/>
          <p:nvPr/>
        </p:nvGrpSpPr>
        <p:grpSpPr>
          <a:xfrm>
            <a:off x="8513905" y="4434028"/>
            <a:ext cx="555625" cy="463550"/>
            <a:chOff x="5378450" y="5824538"/>
            <a:chExt cx="555625" cy="463550"/>
          </a:xfrm>
          <a:solidFill>
            <a:srgbClr val="000000"/>
          </a:solidFill>
        </p:grpSpPr>
        <p:sp>
          <p:nvSpPr>
            <p:cNvPr id="280" name="Freeform 691"/>
            <p:cNvSpPr>
              <a:spLocks noEditPoints="1"/>
            </p:cNvSpPr>
            <p:nvPr/>
          </p:nvSpPr>
          <p:spPr bwMode="auto">
            <a:xfrm>
              <a:off x="5378450" y="5824538"/>
              <a:ext cx="555625" cy="463550"/>
            </a:xfrm>
            <a:custGeom>
              <a:avLst/>
              <a:gdLst>
                <a:gd name="T0" fmla="*/ 265 w 3500"/>
                <a:gd name="T1" fmla="*/ 2684 h 2925"/>
                <a:gd name="T2" fmla="*/ 276 w 3500"/>
                <a:gd name="T3" fmla="*/ 2728 h 2925"/>
                <a:gd name="T4" fmla="*/ 303 w 3500"/>
                <a:gd name="T5" fmla="*/ 2764 h 2925"/>
                <a:gd name="T6" fmla="*/ 343 w 3500"/>
                <a:gd name="T7" fmla="*/ 2783 h 2925"/>
                <a:gd name="T8" fmla="*/ 3134 w 3500"/>
                <a:gd name="T9" fmla="*/ 2786 h 2925"/>
                <a:gd name="T10" fmla="*/ 3179 w 3500"/>
                <a:gd name="T11" fmla="*/ 2775 h 2925"/>
                <a:gd name="T12" fmla="*/ 3213 w 3500"/>
                <a:gd name="T13" fmla="*/ 2748 h 2925"/>
                <a:gd name="T14" fmla="*/ 3233 w 3500"/>
                <a:gd name="T15" fmla="*/ 2707 h 2925"/>
                <a:gd name="T16" fmla="*/ 3235 w 3500"/>
                <a:gd name="T17" fmla="*/ 759 h 2925"/>
                <a:gd name="T18" fmla="*/ 348 w 3500"/>
                <a:gd name="T19" fmla="*/ 141 h 2925"/>
                <a:gd name="T20" fmla="*/ 282 w 3500"/>
                <a:gd name="T21" fmla="*/ 151 h 2925"/>
                <a:gd name="T22" fmla="*/ 225 w 3500"/>
                <a:gd name="T23" fmla="*/ 181 h 2925"/>
                <a:gd name="T24" fmla="*/ 179 w 3500"/>
                <a:gd name="T25" fmla="*/ 226 h 2925"/>
                <a:gd name="T26" fmla="*/ 151 w 3500"/>
                <a:gd name="T27" fmla="*/ 283 h 2925"/>
                <a:gd name="T28" fmla="*/ 139 w 3500"/>
                <a:gd name="T29" fmla="*/ 349 h 2925"/>
                <a:gd name="T30" fmla="*/ 3361 w 3500"/>
                <a:gd name="T31" fmla="*/ 620 h 2925"/>
                <a:gd name="T32" fmla="*/ 3358 w 3500"/>
                <a:gd name="T33" fmla="*/ 315 h 2925"/>
                <a:gd name="T34" fmla="*/ 3338 w 3500"/>
                <a:gd name="T35" fmla="*/ 253 h 2925"/>
                <a:gd name="T36" fmla="*/ 3300 w 3500"/>
                <a:gd name="T37" fmla="*/ 201 h 2925"/>
                <a:gd name="T38" fmla="*/ 3248 w 3500"/>
                <a:gd name="T39" fmla="*/ 164 h 2925"/>
                <a:gd name="T40" fmla="*/ 3186 w 3500"/>
                <a:gd name="T41" fmla="*/ 143 h 2925"/>
                <a:gd name="T42" fmla="*/ 348 w 3500"/>
                <a:gd name="T43" fmla="*/ 141 h 2925"/>
                <a:gd name="T44" fmla="*/ 3152 w 3500"/>
                <a:gd name="T45" fmla="*/ 0 h 2925"/>
                <a:gd name="T46" fmla="*/ 3244 w 3500"/>
                <a:gd name="T47" fmla="*/ 13 h 2925"/>
                <a:gd name="T48" fmla="*/ 3327 w 3500"/>
                <a:gd name="T49" fmla="*/ 48 h 2925"/>
                <a:gd name="T50" fmla="*/ 3398 w 3500"/>
                <a:gd name="T51" fmla="*/ 102 h 2925"/>
                <a:gd name="T52" fmla="*/ 3452 w 3500"/>
                <a:gd name="T53" fmla="*/ 173 h 2925"/>
                <a:gd name="T54" fmla="*/ 3487 w 3500"/>
                <a:gd name="T55" fmla="*/ 256 h 2925"/>
                <a:gd name="T56" fmla="*/ 3500 w 3500"/>
                <a:gd name="T57" fmla="*/ 349 h 2925"/>
                <a:gd name="T58" fmla="*/ 3498 w 3500"/>
                <a:gd name="T59" fmla="*/ 708 h 2925"/>
                <a:gd name="T60" fmla="*/ 3480 w 3500"/>
                <a:gd name="T61" fmla="*/ 739 h 2925"/>
                <a:gd name="T62" fmla="*/ 3449 w 3500"/>
                <a:gd name="T63" fmla="*/ 757 h 2925"/>
                <a:gd name="T64" fmla="*/ 3375 w 3500"/>
                <a:gd name="T65" fmla="*/ 759 h 2925"/>
                <a:gd name="T66" fmla="*/ 3372 w 3500"/>
                <a:gd name="T67" fmla="*/ 2723 h 2925"/>
                <a:gd name="T68" fmla="*/ 3347 w 3500"/>
                <a:gd name="T69" fmla="*/ 2795 h 2925"/>
                <a:gd name="T70" fmla="*/ 3304 w 3500"/>
                <a:gd name="T71" fmla="*/ 2855 h 2925"/>
                <a:gd name="T72" fmla="*/ 3244 w 3500"/>
                <a:gd name="T73" fmla="*/ 2898 h 2925"/>
                <a:gd name="T74" fmla="*/ 3173 w 3500"/>
                <a:gd name="T75" fmla="*/ 2922 h 2925"/>
                <a:gd name="T76" fmla="*/ 366 w 3500"/>
                <a:gd name="T77" fmla="*/ 2925 h 2925"/>
                <a:gd name="T78" fmla="*/ 291 w 3500"/>
                <a:gd name="T79" fmla="*/ 2913 h 2925"/>
                <a:gd name="T80" fmla="*/ 224 w 3500"/>
                <a:gd name="T81" fmla="*/ 2878 h 2925"/>
                <a:gd name="T82" fmla="*/ 172 w 3500"/>
                <a:gd name="T83" fmla="*/ 2826 h 2925"/>
                <a:gd name="T84" fmla="*/ 138 w 3500"/>
                <a:gd name="T85" fmla="*/ 2760 h 2925"/>
                <a:gd name="T86" fmla="*/ 125 w 3500"/>
                <a:gd name="T87" fmla="*/ 2685 h 2925"/>
                <a:gd name="T88" fmla="*/ 70 w 3500"/>
                <a:gd name="T89" fmla="*/ 759 h 2925"/>
                <a:gd name="T90" fmla="*/ 35 w 3500"/>
                <a:gd name="T91" fmla="*/ 749 h 2925"/>
                <a:gd name="T92" fmla="*/ 10 w 3500"/>
                <a:gd name="T93" fmla="*/ 725 h 2925"/>
                <a:gd name="T94" fmla="*/ 0 w 3500"/>
                <a:gd name="T95" fmla="*/ 689 h 2925"/>
                <a:gd name="T96" fmla="*/ 3 w 3500"/>
                <a:gd name="T97" fmla="*/ 302 h 2925"/>
                <a:gd name="T98" fmla="*/ 28 w 3500"/>
                <a:gd name="T99" fmla="*/ 214 h 2925"/>
                <a:gd name="T100" fmla="*/ 72 w 3500"/>
                <a:gd name="T101" fmla="*/ 136 h 2925"/>
                <a:gd name="T102" fmla="*/ 136 w 3500"/>
                <a:gd name="T103" fmla="*/ 74 h 2925"/>
                <a:gd name="T104" fmla="*/ 212 w 3500"/>
                <a:gd name="T105" fmla="*/ 28 h 2925"/>
                <a:gd name="T106" fmla="*/ 301 w 3500"/>
                <a:gd name="T107" fmla="*/ 3 h 2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00" h="2925">
                  <a:moveTo>
                    <a:pt x="265" y="759"/>
                  </a:moveTo>
                  <a:lnTo>
                    <a:pt x="265" y="2684"/>
                  </a:lnTo>
                  <a:lnTo>
                    <a:pt x="267" y="2707"/>
                  </a:lnTo>
                  <a:lnTo>
                    <a:pt x="276" y="2728"/>
                  </a:lnTo>
                  <a:lnTo>
                    <a:pt x="287" y="2748"/>
                  </a:lnTo>
                  <a:lnTo>
                    <a:pt x="303" y="2764"/>
                  </a:lnTo>
                  <a:lnTo>
                    <a:pt x="321" y="2775"/>
                  </a:lnTo>
                  <a:lnTo>
                    <a:pt x="343" y="2783"/>
                  </a:lnTo>
                  <a:lnTo>
                    <a:pt x="366" y="2786"/>
                  </a:lnTo>
                  <a:lnTo>
                    <a:pt x="3134" y="2786"/>
                  </a:lnTo>
                  <a:lnTo>
                    <a:pt x="3157" y="2783"/>
                  </a:lnTo>
                  <a:lnTo>
                    <a:pt x="3179" y="2775"/>
                  </a:lnTo>
                  <a:lnTo>
                    <a:pt x="3197" y="2764"/>
                  </a:lnTo>
                  <a:lnTo>
                    <a:pt x="3213" y="2748"/>
                  </a:lnTo>
                  <a:lnTo>
                    <a:pt x="3224" y="2728"/>
                  </a:lnTo>
                  <a:lnTo>
                    <a:pt x="3233" y="2707"/>
                  </a:lnTo>
                  <a:lnTo>
                    <a:pt x="3235" y="2684"/>
                  </a:lnTo>
                  <a:lnTo>
                    <a:pt x="3235" y="759"/>
                  </a:lnTo>
                  <a:lnTo>
                    <a:pt x="265" y="759"/>
                  </a:lnTo>
                  <a:close/>
                  <a:moveTo>
                    <a:pt x="348" y="141"/>
                  </a:moveTo>
                  <a:lnTo>
                    <a:pt x="314" y="143"/>
                  </a:lnTo>
                  <a:lnTo>
                    <a:pt x="282" y="151"/>
                  </a:lnTo>
                  <a:lnTo>
                    <a:pt x="252" y="164"/>
                  </a:lnTo>
                  <a:lnTo>
                    <a:pt x="225" y="181"/>
                  </a:lnTo>
                  <a:lnTo>
                    <a:pt x="200" y="201"/>
                  </a:lnTo>
                  <a:lnTo>
                    <a:pt x="179" y="226"/>
                  </a:lnTo>
                  <a:lnTo>
                    <a:pt x="162" y="253"/>
                  </a:lnTo>
                  <a:lnTo>
                    <a:pt x="151" y="283"/>
                  </a:lnTo>
                  <a:lnTo>
                    <a:pt x="142" y="315"/>
                  </a:lnTo>
                  <a:lnTo>
                    <a:pt x="139" y="349"/>
                  </a:lnTo>
                  <a:lnTo>
                    <a:pt x="139" y="620"/>
                  </a:lnTo>
                  <a:lnTo>
                    <a:pt x="3361" y="620"/>
                  </a:lnTo>
                  <a:lnTo>
                    <a:pt x="3361" y="349"/>
                  </a:lnTo>
                  <a:lnTo>
                    <a:pt x="3358" y="315"/>
                  </a:lnTo>
                  <a:lnTo>
                    <a:pt x="3349" y="283"/>
                  </a:lnTo>
                  <a:lnTo>
                    <a:pt x="3338" y="253"/>
                  </a:lnTo>
                  <a:lnTo>
                    <a:pt x="3321" y="226"/>
                  </a:lnTo>
                  <a:lnTo>
                    <a:pt x="3300" y="201"/>
                  </a:lnTo>
                  <a:lnTo>
                    <a:pt x="3275" y="181"/>
                  </a:lnTo>
                  <a:lnTo>
                    <a:pt x="3248" y="164"/>
                  </a:lnTo>
                  <a:lnTo>
                    <a:pt x="3218" y="151"/>
                  </a:lnTo>
                  <a:lnTo>
                    <a:pt x="3186" y="143"/>
                  </a:lnTo>
                  <a:lnTo>
                    <a:pt x="3152" y="141"/>
                  </a:lnTo>
                  <a:lnTo>
                    <a:pt x="348" y="141"/>
                  </a:lnTo>
                  <a:close/>
                  <a:moveTo>
                    <a:pt x="348" y="0"/>
                  </a:moveTo>
                  <a:lnTo>
                    <a:pt x="3152" y="0"/>
                  </a:lnTo>
                  <a:lnTo>
                    <a:pt x="3199" y="3"/>
                  </a:lnTo>
                  <a:lnTo>
                    <a:pt x="3244" y="13"/>
                  </a:lnTo>
                  <a:lnTo>
                    <a:pt x="3288" y="28"/>
                  </a:lnTo>
                  <a:lnTo>
                    <a:pt x="3327" y="48"/>
                  </a:lnTo>
                  <a:lnTo>
                    <a:pt x="3364" y="74"/>
                  </a:lnTo>
                  <a:lnTo>
                    <a:pt x="3398" y="102"/>
                  </a:lnTo>
                  <a:lnTo>
                    <a:pt x="3428" y="136"/>
                  </a:lnTo>
                  <a:lnTo>
                    <a:pt x="3452" y="173"/>
                  </a:lnTo>
                  <a:lnTo>
                    <a:pt x="3472" y="214"/>
                  </a:lnTo>
                  <a:lnTo>
                    <a:pt x="3487" y="256"/>
                  </a:lnTo>
                  <a:lnTo>
                    <a:pt x="3497" y="302"/>
                  </a:lnTo>
                  <a:lnTo>
                    <a:pt x="3500" y="349"/>
                  </a:lnTo>
                  <a:lnTo>
                    <a:pt x="3500" y="689"/>
                  </a:lnTo>
                  <a:lnTo>
                    <a:pt x="3498" y="708"/>
                  </a:lnTo>
                  <a:lnTo>
                    <a:pt x="3490" y="725"/>
                  </a:lnTo>
                  <a:lnTo>
                    <a:pt x="3480" y="739"/>
                  </a:lnTo>
                  <a:lnTo>
                    <a:pt x="3465" y="749"/>
                  </a:lnTo>
                  <a:lnTo>
                    <a:pt x="3449" y="757"/>
                  </a:lnTo>
                  <a:lnTo>
                    <a:pt x="3430" y="759"/>
                  </a:lnTo>
                  <a:lnTo>
                    <a:pt x="3375" y="759"/>
                  </a:lnTo>
                  <a:lnTo>
                    <a:pt x="3375" y="2685"/>
                  </a:lnTo>
                  <a:lnTo>
                    <a:pt x="3372" y="2723"/>
                  </a:lnTo>
                  <a:lnTo>
                    <a:pt x="3362" y="2760"/>
                  </a:lnTo>
                  <a:lnTo>
                    <a:pt x="3347" y="2795"/>
                  </a:lnTo>
                  <a:lnTo>
                    <a:pt x="3328" y="2826"/>
                  </a:lnTo>
                  <a:lnTo>
                    <a:pt x="3304" y="2855"/>
                  </a:lnTo>
                  <a:lnTo>
                    <a:pt x="3276" y="2878"/>
                  </a:lnTo>
                  <a:lnTo>
                    <a:pt x="3244" y="2898"/>
                  </a:lnTo>
                  <a:lnTo>
                    <a:pt x="3209" y="2913"/>
                  </a:lnTo>
                  <a:lnTo>
                    <a:pt x="3173" y="2922"/>
                  </a:lnTo>
                  <a:lnTo>
                    <a:pt x="3134" y="2925"/>
                  </a:lnTo>
                  <a:lnTo>
                    <a:pt x="366" y="2925"/>
                  </a:lnTo>
                  <a:lnTo>
                    <a:pt x="327" y="2922"/>
                  </a:lnTo>
                  <a:lnTo>
                    <a:pt x="291" y="2913"/>
                  </a:lnTo>
                  <a:lnTo>
                    <a:pt x="256" y="2898"/>
                  </a:lnTo>
                  <a:lnTo>
                    <a:pt x="224" y="2878"/>
                  </a:lnTo>
                  <a:lnTo>
                    <a:pt x="196" y="2855"/>
                  </a:lnTo>
                  <a:lnTo>
                    <a:pt x="172" y="2826"/>
                  </a:lnTo>
                  <a:lnTo>
                    <a:pt x="153" y="2795"/>
                  </a:lnTo>
                  <a:lnTo>
                    <a:pt x="138" y="2760"/>
                  </a:lnTo>
                  <a:lnTo>
                    <a:pt x="128" y="2723"/>
                  </a:lnTo>
                  <a:lnTo>
                    <a:pt x="125" y="2685"/>
                  </a:lnTo>
                  <a:lnTo>
                    <a:pt x="125" y="759"/>
                  </a:lnTo>
                  <a:lnTo>
                    <a:pt x="70" y="759"/>
                  </a:lnTo>
                  <a:lnTo>
                    <a:pt x="51" y="757"/>
                  </a:lnTo>
                  <a:lnTo>
                    <a:pt x="35" y="749"/>
                  </a:lnTo>
                  <a:lnTo>
                    <a:pt x="20" y="739"/>
                  </a:lnTo>
                  <a:lnTo>
                    <a:pt x="10" y="725"/>
                  </a:lnTo>
                  <a:lnTo>
                    <a:pt x="2" y="708"/>
                  </a:lnTo>
                  <a:lnTo>
                    <a:pt x="0" y="689"/>
                  </a:lnTo>
                  <a:lnTo>
                    <a:pt x="0" y="349"/>
                  </a:lnTo>
                  <a:lnTo>
                    <a:pt x="3" y="302"/>
                  </a:lnTo>
                  <a:lnTo>
                    <a:pt x="13" y="256"/>
                  </a:lnTo>
                  <a:lnTo>
                    <a:pt x="28" y="214"/>
                  </a:lnTo>
                  <a:lnTo>
                    <a:pt x="48" y="173"/>
                  </a:lnTo>
                  <a:lnTo>
                    <a:pt x="72" y="136"/>
                  </a:lnTo>
                  <a:lnTo>
                    <a:pt x="102" y="102"/>
                  </a:lnTo>
                  <a:lnTo>
                    <a:pt x="136" y="74"/>
                  </a:lnTo>
                  <a:lnTo>
                    <a:pt x="173" y="48"/>
                  </a:lnTo>
                  <a:lnTo>
                    <a:pt x="212" y="28"/>
                  </a:lnTo>
                  <a:lnTo>
                    <a:pt x="256" y="13"/>
                  </a:lnTo>
                  <a:lnTo>
                    <a:pt x="301" y="3"/>
                  </a:lnTo>
                  <a:lnTo>
                    <a:pt x="3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692"/>
            <p:cNvSpPr>
              <a:spLocks noEditPoints="1"/>
            </p:cNvSpPr>
            <p:nvPr/>
          </p:nvSpPr>
          <p:spPr bwMode="auto">
            <a:xfrm>
              <a:off x="5546725" y="5973763"/>
              <a:ext cx="219075" cy="95250"/>
            </a:xfrm>
            <a:custGeom>
              <a:avLst/>
              <a:gdLst>
                <a:gd name="T0" fmla="*/ 268 w 1380"/>
                <a:gd name="T1" fmla="*/ 143 h 602"/>
                <a:gd name="T2" fmla="*/ 211 w 1380"/>
                <a:gd name="T3" fmla="*/ 167 h 602"/>
                <a:gd name="T4" fmla="*/ 167 w 1380"/>
                <a:gd name="T5" fmla="*/ 211 h 602"/>
                <a:gd name="T6" fmla="*/ 143 w 1380"/>
                <a:gd name="T7" fmla="*/ 268 h 602"/>
                <a:gd name="T8" fmla="*/ 143 w 1380"/>
                <a:gd name="T9" fmla="*/ 333 h 602"/>
                <a:gd name="T10" fmla="*/ 167 w 1380"/>
                <a:gd name="T11" fmla="*/ 391 h 602"/>
                <a:gd name="T12" fmla="*/ 211 w 1380"/>
                <a:gd name="T13" fmla="*/ 434 h 602"/>
                <a:gd name="T14" fmla="*/ 268 w 1380"/>
                <a:gd name="T15" fmla="*/ 459 h 602"/>
                <a:gd name="T16" fmla="*/ 1080 w 1380"/>
                <a:gd name="T17" fmla="*/ 462 h 602"/>
                <a:gd name="T18" fmla="*/ 1143 w 1380"/>
                <a:gd name="T19" fmla="*/ 449 h 602"/>
                <a:gd name="T20" fmla="*/ 1194 w 1380"/>
                <a:gd name="T21" fmla="*/ 415 h 602"/>
                <a:gd name="T22" fmla="*/ 1228 w 1380"/>
                <a:gd name="T23" fmla="*/ 364 h 602"/>
                <a:gd name="T24" fmla="*/ 1240 w 1380"/>
                <a:gd name="T25" fmla="*/ 301 h 602"/>
                <a:gd name="T26" fmla="*/ 1228 w 1380"/>
                <a:gd name="T27" fmla="*/ 239 h 602"/>
                <a:gd name="T28" fmla="*/ 1194 w 1380"/>
                <a:gd name="T29" fmla="*/ 187 h 602"/>
                <a:gd name="T30" fmla="*/ 1143 w 1380"/>
                <a:gd name="T31" fmla="*/ 153 h 602"/>
                <a:gd name="T32" fmla="*/ 1080 w 1380"/>
                <a:gd name="T33" fmla="*/ 140 h 602"/>
                <a:gd name="T34" fmla="*/ 300 w 1380"/>
                <a:gd name="T35" fmla="*/ 0 h 602"/>
                <a:gd name="T36" fmla="*/ 1124 w 1380"/>
                <a:gd name="T37" fmla="*/ 3 h 602"/>
                <a:gd name="T38" fmla="*/ 1207 w 1380"/>
                <a:gd name="T39" fmla="*/ 28 h 602"/>
                <a:gd name="T40" fmla="*/ 1277 w 1380"/>
                <a:gd name="T41" fmla="*/ 74 h 602"/>
                <a:gd name="T42" fmla="*/ 1332 w 1380"/>
                <a:gd name="T43" fmla="*/ 137 h 602"/>
                <a:gd name="T44" fmla="*/ 1368 w 1380"/>
                <a:gd name="T45" fmla="*/ 214 h 602"/>
                <a:gd name="T46" fmla="*/ 1380 w 1380"/>
                <a:gd name="T47" fmla="*/ 301 h 602"/>
                <a:gd name="T48" fmla="*/ 1368 w 1380"/>
                <a:gd name="T49" fmla="*/ 387 h 602"/>
                <a:gd name="T50" fmla="*/ 1332 w 1380"/>
                <a:gd name="T51" fmla="*/ 465 h 602"/>
                <a:gd name="T52" fmla="*/ 1277 w 1380"/>
                <a:gd name="T53" fmla="*/ 528 h 602"/>
                <a:gd name="T54" fmla="*/ 1207 w 1380"/>
                <a:gd name="T55" fmla="*/ 574 h 602"/>
                <a:gd name="T56" fmla="*/ 1124 w 1380"/>
                <a:gd name="T57" fmla="*/ 599 h 602"/>
                <a:gd name="T58" fmla="*/ 300 w 1380"/>
                <a:gd name="T59" fmla="*/ 602 h 602"/>
                <a:gd name="T60" fmla="*/ 214 w 1380"/>
                <a:gd name="T61" fmla="*/ 589 h 602"/>
                <a:gd name="T62" fmla="*/ 136 w 1380"/>
                <a:gd name="T63" fmla="*/ 553 h 602"/>
                <a:gd name="T64" fmla="*/ 74 w 1380"/>
                <a:gd name="T65" fmla="*/ 498 h 602"/>
                <a:gd name="T66" fmla="*/ 28 w 1380"/>
                <a:gd name="T67" fmla="*/ 428 h 602"/>
                <a:gd name="T68" fmla="*/ 3 w 1380"/>
                <a:gd name="T69" fmla="*/ 345 h 602"/>
                <a:gd name="T70" fmla="*/ 3 w 1380"/>
                <a:gd name="T71" fmla="*/ 257 h 602"/>
                <a:gd name="T72" fmla="*/ 28 w 1380"/>
                <a:gd name="T73" fmla="*/ 174 h 602"/>
                <a:gd name="T74" fmla="*/ 74 w 1380"/>
                <a:gd name="T75" fmla="*/ 104 h 602"/>
                <a:gd name="T76" fmla="*/ 136 w 1380"/>
                <a:gd name="T77" fmla="*/ 48 h 602"/>
                <a:gd name="T78" fmla="*/ 214 w 1380"/>
                <a:gd name="T79" fmla="*/ 12 h 602"/>
                <a:gd name="T80" fmla="*/ 300 w 1380"/>
                <a:gd name="T81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80" h="602">
                  <a:moveTo>
                    <a:pt x="300" y="140"/>
                  </a:moveTo>
                  <a:lnTo>
                    <a:pt x="268" y="143"/>
                  </a:lnTo>
                  <a:lnTo>
                    <a:pt x="237" y="153"/>
                  </a:lnTo>
                  <a:lnTo>
                    <a:pt x="211" y="167"/>
                  </a:lnTo>
                  <a:lnTo>
                    <a:pt x="186" y="187"/>
                  </a:lnTo>
                  <a:lnTo>
                    <a:pt x="167" y="211"/>
                  </a:lnTo>
                  <a:lnTo>
                    <a:pt x="152" y="239"/>
                  </a:lnTo>
                  <a:lnTo>
                    <a:pt x="143" y="268"/>
                  </a:lnTo>
                  <a:lnTo>
                    <a:pt x="140" y="301"/>
                  </a:lnTo>
                  <a:lnTo>
                    <a:pt x="143" y="333"/>
                  </a:lnTo>
                  <a:lnTo>
                    <a:pt x="152" y="364"/>
                  </a:lnTo>
                  <a:lnTo>
                    <a:pt x="167" y="391"/>
                  </a:lnTo>
                  <a:lnTo>
                    <a:pt x="186" y="415"/>
                  </a:lnTo>
                  <a:lnTo>
                    <a:pt x="211" y="434"/>
                  </a:lnTo>
                  <a:lnTo>
                    <a:pt x="237" y="449"/>
                  </a:lnTo>
                  <a:lnTo>
                    <a:pt x="268" y="459"/>
                  </a:lnTo>
                  <a:lnTo>
                    <a:pt x="300" y="462"/>
                  </a:lnTo>
                  <a:lnTo>
                    <a:pt x="1080" y="462"/>
                  </a:lnTo>
                  <a:lnTo>
                    <a:pt x="1112" y="459"/>
                  </a:lnTo>
                  <a:lnTo>
                    <a:pt x="1143" y="449"/>
                  </a:lnTo>
                  <a:lnTo>
                    <a:pt x="1169" y="434"/>
                  </a:lnTo>
                  <a:lnTo>
                    <a:pt x="1194" y="415"/>
                  </a:lnTo>
                  <a:lnTo>
                    <a:pt x="1213" y="391"/>
                  </a:lnTo>
                  <a:lnTo>
                    <a:pt x="1228" y="364"/>
                  </a:lnTo>
                  <a:lnTo>
                    <a:pt x="1237" y="333"/>
                  </a:lnTo>
                  <a:lnTo>
                    <a:pt x="1240" y="301"/>
                  </a:lnTo>
                  <a:lnTo>
                    <a:pt x="1237" y="268"/>
                  </a:lnTo>
                  <a:lnTo>
                    <a:pt x="1228" y="239"/>
                  </a:lnTo>
                  <a:lnTo>
                    <a:pt x="1213" y="211"/>
                  </a:lnTo>
                  <a:lnTo>
                    <a:pt x="1194" y="187"/>
                  </a:lnTo>
                  <a:lnTo>
                    <a:pt x="1169" y="167"/>
                  </a:lnTo>
                  <a:lnTo>
                    <a:pt x="1143" y="153"/>
                  </a:lnTo>
                  <a:lnTo>
                    <a:pt x="1112" y="143"/>
                  </a:lnTo>
                  <a:lnTo>
                    <a:pt x="1080" y="140"/>
                  </a:lnTo>
                  <a:lnTo>
                    <a:pt x="300" y="140"/>
                  </a:lnTo>
                  <a:close/>
                  <a:moveTo>
                    <a:pt x="300" y="0"/>
                  </a:moveTo>
                  <a:lnTo>
                    <a:pt x="1080" y="0"/>
                  </a:lnTo>
                  <a:lnTo>
                    <a:pt x="1124" y="3"/>
                  </a:lnTo>
                  <a:lnTo>
                    <a:pt x="1166" y="12"/>
                  </a:lnTo>
                  <a:lnTo>
                    <a:pt x="1207" y="28"/>
                  </a:lnTo>
                  <a:lnTo>
                    <a:pt x="1244" y="48"/>
                  </a:lnTo>
                  <a:lnTo>
                    <a:pt x="1277" y="74"/>
                  </a:lnTo>
                  <a:lnTo>
                    <a:pt x="1306" y="104"/>
                  </a:lnTo>
                  <a:lnTo>
                    <a:pt x="1332" y="137"/>
                  </a:lnTo>
                  <a:lnTo>
                    <a:pt x="1352" y="174"/>
                  </a:lnTo>
                  <a:lnTo>
                    <a:pt x="1368" y="214"/>
                  </a:lnTo>
                  <a:lnTo>
                    <a:pt x="1377" y="257"/>
                  </a:lnTo>
                  <a:lnTo>
                    <a:pt x="1380" y="301"/>
                  </a:lnTo>
                  <a:lnTo>
                    <a:pt x="1377" y="345"/>
                  </a:lnTo>
                  <a:lnTo>
                    <a:pt x="1368" y="387"/>
                  </a:lnTo>
                  <a:lnTo>
                    <a:pt x="1352" y="428"/>
                  </a:lnTo>
                  <a:lnTo>
                    <a:pt x="1332" y="465"/>
                  </a:lnTo>
                  <a:lnTo>
                    <a:pt x="1306" y="498"/>
                  </a:lnTo>
                  <a:lnTo>
                    <a:pt x="1277" y="528"/>
                  </a:lnTo>
                  <a:lnTo>
                    <a:pt x="1244" y="553"/>
                  </a:lnTo>
                  <a:lnTo>
                    <a:pt x="1207" y="574"/>
                  </a:lnTo>
                  <a:lnTo>
                    <a:pt x="1166" y="589"/>
                  </a:lnTo>
                  <a:lnTo>
                    <a:pt x="1124" y="599"/>
                  </a:lnTo>
                  <a:lnTo>
                    <a:pt x="1080" y="602"/>
                  </a:lnTo>
                  <a:lnTo>
                    <a:pt x="300" y="602"/>
                  </a:lnTo>
                  <a:lnTo>
                    <a:pt x="256" y="599"/>
                  </a:lnTo>
                  <a:lnTo>
                    <a:pt x="214" y="589"/>
                  </a:lnTo>
                  <a:lnTo>
                    <a:pt x="173" y="574"/>
                  </a:lnTo>
                  <a:lnTo>
                    <a:pt x="136" y="553"/>
                  </a:lnTo>
                  <a:lnTo>
                    <a:pt x="103" y="528"/>
                  </a:lnTo>
                  <a:lnTo>
                    <a:pt x="74" y="498"/>
                  </a:lnTo>
                  <a:lnTo>
                    <a:pt x="48" y="465"/>
                  </a:lnTo>
                  <a:lnTo>
                    <a:pt x="28" y="428"/>
                  </a:lnTo>
                  <a:lnTo>
                    <a:pt x="12" y="387"/>
                  </a:lnTo>
                  <a:lnTo>
                    <a:pt x="3" y="345"/>
                  </a:lnTo>
                  <a:lnTo>
                    <a:pt x="0" y="301"/>
                  </a:lnTo>
                  <a:lnTo>
                    <a:pt x="3" y="257"/>
                  </a:lnTo>
                  <a:lnTo>
                    <a:pt x="12" y="214"/>
                  </a:lnTo>
                  <a:lnTo>
                    <a:pt x="28" y="174"/>
                  </a:lnTo>
                  <a:lnTo>
                    <a:pt x="48" y="137"/>
                  </a:lnTo>
                  <a:lnTo>
                    <a:pt x="74" y="104"/>
                  </a:lnTo>
                  <a:lnTo>
                    <a:pt x="103" y="74"/>
                  </a:lnTo>
                  <a:lnTo>
                    <a:pt x="136" y="48"/>
                  </a:lnTo>
                  <a:lnTo>
                    <a:pt x="173" y="28"/>
                  </a:lnTo>
                  <a:lnTo>
                    <a:pt x="214" y="12"/>
                  </a:lnTo>
                  <a:lnTo>
                    <a:pt x="256" y="3"/>
                  </a:lnTo>
                  <a:lnTo>
                    <a:pt x="3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693"/>
            <p:cNvSpPr>
              <a:spLocks noEditPoints="1"/>
            </p:cNvSpPr>
            <p:nvPr/>
          </p:nvSpPr>
          <p:spPr bwMode="auto">
            <a:xfrm>
              <a:off x="5526088" y="6102350"/>
              <a:ext cx="260350" cy="133350"/>
            </a:xfrm>
            <a:custGeom>
              <a:avLst/>
              <a:gdLst>
                <a:gd name="T0" fmla="*/ 140 w 1646"/>
                <a:gd name="T1" fmla="*/ 139 h 838"/>
                <a:gd name="T2" fmla="*/ 140 w 1646"/>
                <a:gd name="T3" fmla="*/ 698 h 838"/>
                <a:gd name="T4" fmla="*/ 1506 w 1646"/>
                <a:gd name="T5" fmla="*/ 698 h 838"/>
                <a:gd name="T6" fmla="*/ 1506 w 1646"/>
                <a:gd name="T7" fmla="*/ 139 h 838"/>
                <a:gd name="T8" fmla="*/ 140 w 1646"/>
                <a:gd name="T9" fmla="*/ 139 h 838"/>
                <a:gd name="T10" fmla="*/ 70 w 1646"/>
                <a:gd name="T11" fmla="*/ 0 h 838"/>
                <a:gd name="T12" fmla="*/ 1576 w 1646"/>
                <a:gd name="T13" fmla="*/ 0 h 838"/>
                <a:gd name="T14" fmla="*/ 1594 w 1646"/>
                <a:gd name="T15" fmla="*/ 2 h 838"/>
                <a:gd name="T16" fmla="*/ 1611 w 1646"/>
                <a:gd name="T17" fmla="*/ 10 h 838"/>
                <a:gd name="T18" fmla="*/ 1625 w 1646"/>
                <a:gd name="T19" fmla="*/ 20 h 838"/>
                <a:gd name="T20" fmla="*/ 1636 w 1646"/>
                <a:gd name="T21" fmla="*/ 34 h 838"/>
                <a:gd name="T22" fmla="*/ 1643 w 1646"/>
                <a:gd name="T23" fmla="*/ 51 h 838"/>
                <a:gd name="T24" fmla="*/ 1646 w 1646"/>
                <a:gd name="T25" fmla="*/ 70 h 838"/>
                <a:gd name="T26" fmla="*/ 1646 w 1646"/>
                <a:gd name="T27" fmla="*/ 768 h 838"/>
                <a:gd name="T28" fmla="*/ 1643 w 1646"/>
                <a:gd name="T29" fmla="*/ 786 h 838"/>
                <a:gd name="T30" fmla="*/ 1636 w 1646"/>
                <a:gd name="T31" fmla="*/ 803 h 838"/>
                <a:gd name="T32" fmla="*/ 1625 w 1646"/>
                <a:gd name="T33" fmla="*/ 817 h 838"/>
                <a:gd name="T34" fmla="*/ 1611 w 1646"/>
                <a:gd name="T35" fmla="*/ 829 h 838"/>
                <a:gd name="T36" fmla="*/ 1594 w 1646"/>
                <a:gd name="T37" fmla="*/ 835 h 838"/>
                <a:gd name="T38" fmla="*/ 1576 w 1646"/>
                <a:gd name="T39" fmla="*/ 838 h 838"/>
                <a:gd name="T40" fmla="*/ 70 w 1646"/>
                <a:gd name="T41" fmla="*/ 838 h 838"/>
                <a:gd name="T42" fmla="*/ 52 w 1646"/>
                <a:gd name="T43" fmla="*/ 835 h 838"/>
                <a:gd name="T44" fmla="*/ 35 w 1646"/>
                <a:gd name="T45" fmla="*/ 829 h 838"/>
                <a:gd name="T46" fmla="*/ 21 w 1646"/>
                <a:gd name="T47" fmla="*/ 818 h 838"/>
                <a:gd name="T48" fmla="*/ 10 w 1646"/>
                <a:gd name="T49" fmla="*/ 803 h 838"/>
                <a:gd name="T50" fmla="*/ 3 w 1646"/>
                <a:gd name="T51" fmla="*/ 786 h 838"/>
                <a:gd name="T52" fmla="*/ 0 w 1646"/>
                <a:gd name="T53" fmla="*/ 768 h 838"/>
                <a:gd name="T54" fmla="*/ 0 w 1646"/>
                <a:gd name="T55" fmla="*/ 70 h 838"/>
                <a:gd name="T56" fmla="*/ 3 w 1646"/>
                <a:gd name="T57" fmla="*/ 51 h 838"/>
                <a:gd name="T58" fmla="*/ 10 w 1646"/>
                <a:gd name="T59" fmla="*/ 34 h 838"/>
                <a:gd name="T60" fmla="*/ 21 w 1646"/>
                <a:gd name="T61" fmla="*/ 20 h 838"/>
                <a:gd name="T62" fmla="*/ 35 w 1646"/>
                <a:gd name="T63" fmla="*/ 10 h 838"/>
                <a:gd name="T64" fmla="*/ 52 w 1646"/>
                <a:gd name="T65" fmla="*/ 2 h 838"/>
                <a:gd name="T66" fmla="*/ 70 w 1646"/>
                <a:gd name="T67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46" h="838">
                  <a:moveTo>
                    <a:pt x="140" y="139"/>
                  </a:moveTo>
                  <a:lnTo>
                    <a:pt x="140" y="698"/>
                  </a:lnTo>
                  <a:lnTo>
                    <a:pt x="1506" y="698"/>
                  </a:lnTo>
                  <a:lnTo>
                    <a:pt x="1506" y="139"/>
                  </a:lnTo>
                  <a:lnTo>
                    <a:pt x="140" y="139"/>
                  </a:lnTo>
                  <a:close/>
                  <a:moveTo>
                    <a:pt x="70" y="0"/>
                  </a:moveTo>
                  <a:lnTo>
                    <a:pt x="1576" y="0"/>
                  </a:lnTo>
                  <a:lnTo>
                    <a:pt x="1594" y="2"/>
                  </a:lnTo>
                  <a:lnTo>
                    <a:pt x="1611" y="10"/>
                  </a:lnTo>
                  <a:lnTo>
                    <a:pt x="1625" y="20"/>
                  </a:lnTo>
                  <a:lnTo>
                    <a:pt x="1636" y="34"/>
                  </a:lnTo>
                  <a:lnTo>
                    <a:pt x="1643" y="51"/>
                  </a:lnTo>
                  <a:lnTo>
                    <a:pt x="1646" y="70"/>
                  </a:lnTo>
                  <a:lnTo>
                    <a:pt x="1646" y="768"/>
                  </a:lnTo>
                  <a:lnTo>
                    <a:pt x="1643" y="786"/>
                  </a:lnTo>
                  <a:lnTo>
                    <a:pt x="1636" y="803"/>
                  </a:lnTo>
                  <a:lnTo>
                    <a:pt x="1625" y="817"/>
                  </a:lnTo>
                  <a:lnTo>
                    <a:pt x="1611" y="829"/>
                  </a:lnTo>
                  <a:lnTo>
                    <a:pt x="1594" y="835"/>
                  </a:lnTo>
                  <a:lnTo>
                    <a:pt x="1576" y="838"/>
                  </a:lnTo>
                  <a:lnTo>
                    <a:pt x="70" y="838"/>
                  </a:lnTo>
                  <a:lnTo>
                    <a:pt x="52" y="835"/>
                  </a:lnTo>
                  <a:lnTo>
                    <a:pt x="35" y="829"/>
                  </a:lnTo>
                  <a:lnTo>
                    <a:pt x="21" y="818"/>
                  </a:lnTo>
                  <a:lnTo>
                    <a:pt x="10" y="803"/>
                  </a:lnTo>
                  <a:lnTo>
                    <a:pt x="3" y="786"/>
                  </a:lnTo>
                  <a:lnTo>
                    <a:pt x="0" y="76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694"/>
            <p:cNvSpPr>
              <a:spLocks/>
            </p:cNvSpPr>
            <p:nvPr/>
          </p:nvSpPr>
          <p:spPr bwMode="auto">
            <a:xfrm>
              <a:off x="5710238" y="6156325"/>
              <a:ext cx="28575" cy="22225"/>
            </a:xfrm>
            <a:custGeom>
              <a:avLst/>
              <a:gdLst>
                <a:gd name="T0" fmla="*/ 69 w 180"/>
                <a:gd name="T1" fmla="*/ 0 h 139"/>
                <a:gd name="T2" fmla="*/ 112 w 180"/>
                <a:gd name="T3" fmla="*/ 0 h 139"/>
                <a:gd name="T4" fmla="*/ 130 w 180"/>
                <a:gd name="T5" fmla="*/ 2 h 139"/>
                <a:gd name="T6" fmla="*/ 147 w 180"/>
                <a:gd name="T7" fmla="*/ 10 h 139"/>
                <a:gd name="T8" fmla="*/ 160 w 180"/>
                <a:gd name="T9" fmla="*/ 20 h 139"/>
                <a:gd name="T10" fmla="*/ 171 w 180"/>
                <a:gd name="T11" fmla="*/ 35 h 139"/>
                <a:gd name="T12" fmla="*/ 178 w 180"/>
                <a:gd name="T13" fmla="*/ 51 h 139"/>
                <a:gd name="T14" fmla="*/ 180 w 180"/>
                <a:gd name="T15" fmla="*/ 70 h 139"/>
                <a:gd name="T16" fmla="*/ 178 w 180"/>
                <a:gd name="T17" fmla="*/ 88 h 139"/>
                <a:gd name="T18" fmla="*/ 171 w 180"/>
                <a:gd name="T19" fmla="*/ 105 h 139"/>
                <a:gd name="T20" fmla="*/ 160 w 180"/>
                <a:gd name="T21" fmla="*/ 119 h 139"/>
                <a:gd name="T22" fmla="*/ 147 w 180"/>
                <a:gd name="T23" fmla="*/ 131 h 139"/>
                <a:gd name="T24" fmla="*/ 130 w 180"/>
                <a:gd name="T25" fmla="*/ 137 h 139"/>
                <a:gd name="T26" fmla="*/ 112 w 180"/>
                <a:gd name="T27" fmla="*/ 139 h 139"/>
                <a:gd name="T28" fmla="*/ 69 w 180"/>
                <a:gd name="T29" fmla="*/ 139 h 139"/>
                <a:gd name="T30" fmla="*/ 51 w 180"/>
                <a:gd name="T31" fmla="*/ 137 h 139"/>
                <a:gd name="T32" fmla="*/ 34 w 180"/>
                <a:gd name="T33" fmla="*/ 131 h 139"/>
                <a:gd name="T34" fmla="*/ 20 w 180"/>
                <a:gd name="T35" fmla="*/ 119 h 139"/>
                <a:gd name="T36" fmla="*/ 10 w 180"/>
                <a:gd name="T37" fmla="*/ 105 h 139"/>
                <a:gd name="T38" fmla="*/ 2 w 180"/>
                <a:gd name="T39" fmla="*/ 88 h 139"/>
                <a:gd name="T40" fmla="*/ 0 w 180"/>
                <a:gd name="T41" fmla="*/ 70 h 139"/>
                <a:gd name="T42" fmla="*/ 2 w 180"/>
                <a:gd name="T43" fmla="*/ 51 h 139"/>
                <a:gd name="T44" fmla="*/ 10 w 180"/>
                <a:gd name="T45" fmla="*/ 35 h 139"/>
                <a:gd name="T46" fmla="*/ 20 w 180"/>
                <a:gd name="T47" fmla="*/ 20 h 139"/>
                <a:gd name="T48" fmla="*/ 34 w 180"/>
                <a:gd name="T49" fmla="*/ 10 h 139"/>
                <a:gd name="T50" fmla="*/ 51 w 180"/>
                <a:gd name="T51" fmla="*/ 2 h 139"/>
                <a:gd name="T52" fmla="*/ 69 w 180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139">
                  <a:moveTo>
                    <a:pt x="69" y="0"/>
                  </a:moveTo>
                  <a:lnTo>
                    <a:pt x="112" y="0"/>
                  </a:lnTo>
                  <a:lnTo>
                    <a:pt x="130" y="2"/>
                  </a:lnTo>
                  <a:lnTo>
                    <a:pt x="147" y="10"/>
                  </a:lnTo>
                  <a:lnTo>
                    <a:pt x="160" y="20"/>
                  </a:lnTo>
                  <a:lnTo>
                    <a:pt x="171" y="35"/>
                  </a:lnTo>
                  <a:lnTo>
                    <a:pt x="178" y="51"/>
                  </a:lnTo>
                  <a:lnTo>
                    <a:pt x="180" y="70"/>
                  </a:lnTo>
                  <a:lnTo>
                    <a:pt x="178" y="88"/>
                  </a:lnTo>
                  <a:lnTo>
                    <a:pt x="171" y="105"/>
                  </a:lnTo>
                  <a:lnTo>
                    <a:pt x="160" y="119"/>
                  </a:lnTo>
                  <a:lnTo>
                    <a:pt x="147" y="131"/>
                  </a:lnTo>
                  <a:lnTo>
                    <a:pt x="130" y="137"/>
                  </a:lnTo>
                  <a:lnTo>
                    <a:pt x="112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695"/>
            <p:cNvSpPr>
              <a:spLocks/>
            </p:cNvSpPr>
            <p:nvPr/>
          </p:nvSpPr>
          <p:spPr bwMode="auto">
            <a:xfrm>
              <a:off x="5573713" y="6156325"/>
              <a:ext cx="114300" cy="22225"/>
            </a:xfrm>
            <a:custGeom>
              <a:avLst/>
              <a:gdLst>
                <a:gd name="T0" fmla="*/ 68 w 718"/>
                <a:gd name="T1" fmla="*/ 0 h 139"/>
                <a:gd name="T2" fmla="*/ 648 w 718"/>
                <a:gd name="T3" fmla="*/ 0 h 139"/>
                <a:gd name="T4" fmla="*/ 666 w 718"/>
                <a:gd name="T5" fmla="*/ 2 h 139"/>
                <a:gd name="T6" fmla="*/ 683 w 718"/>
                <a:gd name="T7" fmla="*/ 10 h 139"/>
                <a:gd name="T8" fmla="*/ 696 w 718"/>
                <a:gd name="T9" fmla="*/ 20 h 139"/>
                <a:gd name="T10" fmla="*/ 708 w 718"/>
                <a:gd name="T11" fmla="*/ 35 h 139"/>
                <a:gd name="T12" fmla="*/ 714 w 718"/>
                <a:gd name="T13" fmla="*/ 51 h 139"/>
                <a:gd name="T14" fmla="*/ 718 w 718"/>
                <a:gd name="T15" fmla="*/ 70 h 139"/>
                <a:gd name="T16" fmla="*/ 714 w 718"/>
                <a:gd name="T17" fmla="*/ 88 h 139"/>
                <a:gd name="T18" fmla="*/ 708 w 718"/>
                <a:gd name="T19" fmla="*/ 105 h 139"/>
                <a:gd name="T20" fmla="*/ 696 w 718"/>
                <a:gd name="T21" fmla="*/ 119 h 139"/>
                <a:gd name="T22" fmla="*/ 683 w 718"/>
                <a:gd name="T23" fmla="*/ 131 h 139"/>
                <a:gd name="T24" fmla="*/ 666 w 718"/>
                <a:gd name="T25" fmla="*/ 137 h 139"/>
                <a:gd name="T26" fmla="*/ 648 w 718"/>
                <a:gd name="T27" fmla="*/ 139 h 139"/>
                <a:gd name="T28" fmla="*/ 68 w 718"/>
                <a:gd name="T29" fmla="*/ 139 h 139"/>
                <a:gd name="T30" fmla="*/ 50 w 718"/>
                <a:gd name="T31" fmla="*/ 137 h 139"/>
                <a:gd name="T32" fmla="*/ 33 w 718"/>
                <a:gd name="T33" fmla="*/ 131 h 139"/>
                <a:gd name="T34" fmla="*/ 20 w 718"/>
                <a:gd name="T35" fmla="*/ 119 h 139"/>
                <a:gd name="T36" fmla="*/ 9 w 718"/>
                <a:gd name="T37" fmla="*/ 105 h 139"/>
                <a:gd name="T38" fmla="*/ 2 w 718"/>
                <a:gd name="T39" fmla="*/ 88 h 139"/>
                <a:gd name="T40" fmla="*/ 0 w 718"/>
                <a:gd name="T41" fmla="*/ 70 h 139"/>
                <a:gd name="T42" fmla="*/ 2 w 718"/>
                <a:gd name="T43" fmla="*/ 51 h 139"/>
                <a:gd name="T44" fmla="*/ 9 w 718"/>
                <a:gd name="T45" fmla="*/ 35 h 139"/>
                <a:gd name="T46" fmla="*/ 20 w 718"/>
                <a:gd name="T47" fmla="*/ 20 h 139"/>
                <a:gd name="T48" fmla="*/ 33 w 718"/>
                <a:gd name="T49" fmla="*/ 10 h 139"/>
                <a:gd name="T50" fmla="*/ 50 w 718"/>
                <a:gd name="T51" fmla="*/ 2 h 139"/>
                <a:gd name="T52" fmla="*/ 68 w 71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18" h="139">
                  <a:moveTo>
                    <a:pt x="68" y="0"/>
                  </a:moveTo>
                  <a:lnTo>
                    <a:pt x="648" y="0"/>
                  </a:lnTo>
                  <a:lnTo>
                    <a:pt x="666" y="2"/>
                  </a:lnTo>
                  <a:lnTo>
                    <a:pt x="683" y="10"/>
                  </a:lnTo>
                  <a:lnTo>
                    <a:pt x="696" y="20"/>
                  </a:lnTo>
                  <a:lnTo>
                    <a:pt x="708" y="35"/>
                  </a:lnTo>
                  <a:lnTo>
                    <a:pt x="714" y="51"/>
                  </a:lnTo>
                  <a:lnTo>
                    <a:pt x="718" y="70"/>
                  </a:lnTo>
                  <a:lnTo>
                    <a:pt x="714" y="88"/>
                  </a:lnTo>
                  <a:lnTo>
                    <a:pt x="708" y="105"/>
                  </a:lnTo>
                  <a:lnTo>
                    <a:pt x="696" y="119"/>
                  </a:lnTo>
                  <a:lnTo>
                    <a:pt x="683" y="131"/>
                  </a:lnTo>
                  <a:lnTo>
                    <a:pt x="666" y="137"/>
                  </a:lnTo>
                  <a:lnTo>
                    <a:pt x="648" y="139"/>
                  </a:lnTo>
                  <a:lnTo>
                    <a:pt x="68" y="139"/>
                  </a:lnTo>
                  <a:lnTo>
                    <a:pt x="50" y="137"/>
                  </a:lnTo>
                  <a:lnTo>
                    <a:pt x="33" y="131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3" y="10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5" name="Group 1378"/>
          <p:cNvGrpSpPr/>
          <p:nvPr/>
        </p:nvGrpSpPr>
        <p:grpSpPr>
          <a:xfrm>
            <a:off x="7578411" y="4388784"/>
            <a:ext cx="555625" cy="554038"/>
            <a:chOff x="4349750" y="5778501"/>
            <a:chExt cx="555625" cy="554038"/>
          </a:xfrm>
          <a:solidFill>
            <a:srgbClr val="000000"/>
          </a:solidFill>
        </p:grpSpPr>
        <p:sp>
          <p:nvSpPr>
            <p:cNvPr id="286" name="Freeform 700"/>
            <p:cNvSpPr>
              <a:spLocks noEditPoints="1"/>
            </p:cNvSpPr>
            <p:nvPr/>
          </p:nvSpPr>
          <p:spPr bwMode="auto">
            <a:xfrm>
              <a:off x="4349750" y="5778501"/>
              <a:ext cx="555625" cy="554038"/>
            </a:xfrm>
            <a:custGeom>
              <a:avLst/>
              <a:gdLst>
                <a:gd name="T0" fmla="*/ 139 w 3500"/>
                <a:gd name="T1" fmla="*/ 140 h 3495"/>
                <a:gd name="T2" fmla="*/ 139 w 3500"/>
                <a:gd name="T3" fmla="*/ 3356 h 3495"/>
                <a:gd name="T4" fmla="*/ 3361 w 3500"/>
                <a:gd name="T5" fmla="*/ 3356 h 3495"/>
                <a:gd name="T6" fmla="*/ 3361 w 3500"/>
                <a:gd name="T7" fmla="*/ 140 h 3495"/>
                <a:gd name="T8" fmla="*/ 139 w 3500"/>
                <a:gd name="T9" fmla="*/ 140 h 3495"/>
                <a:gd name="T10" fmla="*/ 70 w 3500"/>
                <a:gd name="T11" fmla="*/ 0 h 3495"/>
                <a:gd name="T12" fmla="*/ 3430 w 3500"/>
                <a:gd name="T13" fmla="*/ 0 h 3495"/>
                <a:gd name="T14" fmla="*/ 3449 w 3500"/>
                <a:gd name="T15" fmla="*/ 3 h 3495"/>
                <a:gd name="T16" fmla="*/ 3465 w 3500"/>
                <a:gd name="T17" fmla="*/ 10 h 3495"/>
                <a:gd name="T18" fmla="*/ 3480 w 3500"/>
                <a:gd name="T19" fmla="*/ 22 h 3495"/>
                <a:gd name="T20" fmla="*/ 3490 w 3500"/>
                <a:gd name="T21" fmla="*/ 35 h 3495"/>
                <a:gd name="T22" fmla="*/ 3498 w 3500"/>
                <a:gd name="T23" fmla="*/ 52 h 3495"/>
                <a:gd name="T24" fmla="*/ 3500 w 3500"/>
                <a:gd name="T25" fmla="*/ 70 h 3495"/>
                <a:gd name="T26" fmla="*/ 3500 w 3500"/>
                <a:gd name="T27" fmla="*/ 3425 h 3495"/>
                <a:gd name="T28" fmla="*/ 3498 w 3500"/>
                <a:gd name="T29" fmla="*/ 3444 h 3495"/>
                <a:gd name="T30" fmla="*/ 3490 w 3500"/>
                <a:gd name="T31" fmla="*/ 3460 h 3495"/>
                <a:gd name="T32" fmla="*/ 3480 w 3500"/>
                <a:gd name="T33" fmla="*/ 3475 h 3495"/>
                <a:gd name="T34" fmla="*/ 3465 w 3500"/>
                <a:gd name="T35" fmla="*/ 3485 h 3495"/>
                <a:gd name="T36" fmla="*/ 3449 w 3500"/>
                <a:gd name="T37" fmla="*/ 3493 h 3495"/>
                <a:gd name="T38" fmla="*/ 3430 w 3500"/>
                <a:gd name="T39" fmla="*/ 3495 h 3495"/>
                <a:gd name="T40" fmla="*/ 70 w 3500"/>
                <a:gd name="T41" fmla="*/ 3495 h 3495"/>
                <a:gd name="T42" fmla="*/ 51 w 3500"/>
                <a:gd name="T43" fmla="*/ 3493 h 3495"/>
                <a:gd name="T44" fmla="*/ 35 w 3500"/>
                <a:gd name="T45" fmla="*/ 3485 h 3495"/>
                <a:gd name="T46" fmla="*/ 20 w 3500"/>
                <a:gd name="T47" fmla="*/ 3475 h 3495"/>
                <a:gd name="T48" fmla="*/ 10 w 3500"/>
                <a:gd name="T49" fmla="*/ 3460 h 3495"/>
                <a:gd name="T50" fmla="*/ 2 w 3500"/>
                <a:gd name="T51" fmla="*/ 3444 h 3495"/>
                <a:gd name="T52" fmla="*/ 0 w 3500"/>
                <a:gd name="T53" fmla="*/ 3425 h 3495"/>
                <a:gd name="T54" fmla="*/ 0 w 3500"/>
                <a:gd name="T55" fmla="*/ 70 h 3495"/>
                <a:gd name="T56" fmla="*/ 2 w 3500"/>
                <a:gd name="T57" fmla="*/ 52 h 3495"/>
                <a:gd name="T58" fmla="*/ 10 w 3500"/>
                <a:gd name="T59" fmla="*/ 35 h 3495"/>
                <a:gd name="T60" fmla="*/ 20 w 3500"/>
                <a:gd name="T61" fmla="*/ 22 h 3495"/>
                <a:gd name="T62" fmla="*/ 35 w 3500"/>
                <a:gd name="T63" fmla="*/ 10 h 3495"/>
                <a:gd name="T64" fmla="*/ 51 w 3500"/>
                <a:gd name="T65" fmla="*/ 3 h 3495"/>
                <a:gd name="T66" fmla="*/ 70 w 3500"/>
                <a:gd name="T67" fmla="*/ 0 h 3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00" h="3495">
                  <a:moveTo>
                    <a:pt x="139" y="140"/>
                  </a:moveTo>
                  <a:lnTo>
                    <a:pt x="139" y="3356"/>
                  </a:lnTo>
                  <a:lnTo>
                    <a:pt x="3361" y="3356"/>
                  </a:lnTo>
                  <a:lnTo>
                    <a:pt x="3361" y="140"/>
                  </a:lnTo>
                  <a:lnTo>
                    <a:pt x="139" y="140"/>
                  </a:lnTo>
                  <a:close/>
                  <a:moveTo>
                    <a:pt x="70" y="0"/>
                  </a:moveTo>
                  <a:lnTo>
                    <a:pt x="3430" y="0"/>
                  </a:lnTo>
                  <a:lnTo>
                    <a:pt x="3449" y="3"/>
                  </a:lnTo>
                  <a:lnTo>
                    <a:pt x="3465" y="10"/>
                  </a:lnTo>
                  <a:lnTo>
                    <a:pt x="3480" y="22"/>
                  </a:lnTo>
                  <a:lnTo>
                    <a:pt x="3490" y="35"/>
                  </a:lnTo>
                  <a:lnTo>
                    <a:pt x="3498" y="52"/>
                  </a:lnTo>
                  <a:lnTo>
                    <a:pt x="3500" y="70"/>
                  </a:lnTo>
                  <a:lnTo>
                    <a:pt x="3500" y="3425"/>
                  </a:lnTo>
                  <a:lnTo>
                    <a:pt x="3498" y="3444"/>
                  </a:lnTo>
                  <a:lnTo>
                    <a:pt x="3490" y="3460"/>
                  </a:lnTo>
                  <a:lnTo>
                    <a:pt x="3480" y="3475"/>
                  </a:lnTo>
                  <a:lnTo>
                    <a:pt x="3465" y="3485"/>
                  </a:lnTo>
                  <a:lnTo>
                    <a:pt x="3449" y="3493"/>
                  </a:lnTo>
                  <a:lnTo>
                    <a:pt x="3430" y="3495"/>
                  </a:lnTo>
                  <a:lnTo>
                    <a:pt x="70" y="3495"/>
                  </a:lnTo>
                  <a:lnTo>
                    <a:pt x="51" y="3493"/>
                  </a:lnTo>
                  <a:lnTo>
                    <a:pt x="35" y="3485"/>
                  </a:lnTo>
                  <a:lnTo>
                    <a:pt x="20" y="3475"/>
                  </a:lnTo>
                  <a:lnTo>
                    <a:pt x="10" y="3460"/>
                  </a:lnTo>
                  <a:lnTo>
                    <a:pt x="2" y="3444"/>
                  </a:lnTo>
                  <a:lnTo>
                    <a:pt x="0" y="3425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2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701"/>
            <p:cNvSpPr>
              <a:spLocks noEditPoints="1"/>
            </p:cNvSpPr>
            <p:nvPr/>
          </p:nvSpPr>
          <p:spPr bwMode="auto">
            <a:xfrm>
              <a:off x="4421188" y="5848351"/>
              <a:ext cx="412750" cy="414338"/>
            </a:xfrm>
            <a:custGeom>
              <a:avLst/>
              <a:gdLst>
                <a:gd name="T0" fmla="*/ 140 w 2606"/>
                <a:gd name="T1" fmla="*/ 2466 h 2606"/>
                <a:gd name="T2" fmla="*/ 140 w 2606"/>
                <a:gd name="T3" fmla="*/ 1992 h 2606"/>
                <a:gd name="T4" fmla="*/ 140 w 2606"/>
                <a:gd name="T5" fmla="*/ 1794 h 2606"/>
                <a:gd name="T6" fmla="*/ 1215 w 2606"/>
                <a:gd name="T7" fmla="*/ 2466 h 2606"/>
                <a:gd name="T8" fmla="*/ 140 w 2606"/>
                <a:gd name="T9" fmla="*/ 818 h 2606"/>
                <a:gd name="T10" fmla="*/ 140 w 2606"/>
                <a:gd name="T11" fmla="*/ 1195 h 2606"/>
                <a:gd name="T12" fmla="*/ 1412 w 2606"/>
                <a:gd name="T13" fmla="*/ 2466 h 2606"/>
                <a:gd name="T14" fmla="*/ 140 w 2606"/>
                <a:gd name="T15" fmla="*/ 818 h 2606"/>
                <a:gd name="T16" fmla="*/ 140 w 2606"/>
                <a:gd name="T17" fmla="*/ 620 h 2606"/>
                <a:gd name="T18" fmla="*/ 1986 w 2606"/>
                <a:gd name="T19" fmla="*/ 2466 h 2606"/>
                <a:gd name="T20" fmla="*/ 140 w 2606"/>
                <a:gd name="T21" fmla="*/ 237 h 2606"/>
                <a:gd name="T22" fmla="*/ 2467 w 2606"/>
                <a:gd name="T23" fmla="*/ 615 h 2606"/>
                <a:gd name="T24" fmla="*/ 1991 w 2606"/>
                <a:gd name="T25" fmla="*/ 139 h 2606"/>
                <a:gd name="T26" fmla="*/ 2467 w 2606"/>
                <a:gd name="T27" fmla="*/ 1784 h 2606"/>
                <a:gd name="T28" fmla="*/ 1604 w 2606"/>
                <a:gd name="T29" fmla="*/ 543 h 2606"/>
                <a:gd name="T30" fmla="*/ 1586 w 2606"/>
                <a:gd name="T31" fmla="*/ 511 h 2606"/>
                <a:gd name="T32" fmla="*/ 1586 w 2606"/>
                <a:gd name="T33" fmla="*/ 476 h 2606"/>
                <a:gd name="T34" fmla="*/ 1604 w 2606"/>
                <a:gd name="T35" fmla="*/ 444 h 2606"/>
                <a:gd name="T36" fmla="*/ 1636 w 2606"/>
                <a:gd name="T37" fmla="*/ 426 h 2606"/>
                <a:gd name="T38" fmla="*/ 1671 w 2606"/>
                <a:gd name="T39" fmla="*/ 426 h 2606"/>
                <a:gd name="T40" fmla="*/ 1703 w 2606"/>
                <a:gd name="T41" fmla="*/ 444 h 2606"/>
                <a:gd name="T42" fmla="*/ 2467 w 2606"/>
                <a:gd name="T43" fmla="*/ 812 h 2606"/>
                <a:gd name="T44" fmla="*/ 822 w 2606"/>
                <a:gd name="T45" fmla="*/ 139 h 2606"/>
                <a:gd name="T46" fmla="*/ 2467 w 2606"/>
                <a:gd name="T47" fmla="*/ 2367 h 2606"/>
                <a:gd name="T48" fmla="*/ 625 w 2606"/>
                <a:gd name="T49" fmla="*/ 139 h 2606"/>
                <a:gd name="T50" fmla="*/ 70 w 2606"/>
                <a:gd name="T51" fmla="*/ 0 h 2606"/>
                <a:gd name="T52" fmla="*/ 2555 w 2606"/>
                <a:gd name="T53" fmla="*/ 2 h 2606"/>
                <a:gd name="T54" fmla="*/ 2586 w 2606"/>
                <a:gd name="T55" fmla="*/ 20 h 2606"/>
                <a:gd name="T56" fmla="*/ 2604 w 2606"/>
                <a:gd name="T57" fmla="*/ 51 h 2606"/>
                <a:gd name="T58" fmla="*/ 2606 w 2606"/>
                <a:gd name="T59" fmla="*/ 2536 h 2606"/>
                <a:gd name="T60" fmla="*/ 2597 w 2606"/>
                <a:gd name="T61" fmla="*/ 2571 h 2606"/>
                <a:gd name="T62" fmla="*/ 2572 w 2606"/>
                <a:gd name="T63" fmla="*/ 2596 h 2606"/>
                <a:gd name="T64" fmla="*/ 2537 w 2606"/>
                <a:gd name="T65" fmla="*/ 2606 h 2606"/>
                <a:gd name="T66" fmla="*/ 51 w 2606"/>
                <a:gd name="T67" fmla="*/ 2603 h 2606"/>
                <a:gd name="T68" fmla="*/ 21 w 2606"/>
                <a:gd name="T69" fmla="*/ 2585 h 2606"/>
                <a:gd name="T70" fmla="*/ 3 w 2606"/>
                <a:gd name="T71" fmla="*/ 2554 h 2606"/>
                <a:gd name="T72" fmla="*/ 0 w 2606"/>
                <a:gd name="T73" fmla="*/ 69 h 2606"/>
                <a:gd name="T74" fmla="*/ 10 w 2606"/>
                <a:gd name="T75" fmla="*/ 34 h 2606"/>
                <a:gd name="T76" fmla="*/ 35 w 2606"/>
                <a:gd name="T77" fmla="*/ 9 h 2606"/>
                <a:gd name="T78" fmla="*/ 70 w 2606"/>
                <a:gd name="T79" fmla="*/ 0 h 2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06" h="2606">
                  <a:moveTo>
                    <a:pt x="140" y="1992"/>
                  </a:moveTo>
                  <a:lnTo>
                    <a:pt x="140" y="2466"/>
                  </a:lnTo>
                  <a:lnTo>
                    <a:pt x="615" y="2466"/>
                  </a:lnTo>
                  <a:lnTo>
                    <a:pt x="140" y="1992"/>
                  </a:lnTo>
                  <a:close/>
                  <a:moveTo>
                    <a:pt x="140" y="1391"/>
                  </a:moveTo>
                  <a:lnTo>
                    <a:pt x="140" y="1794"/>
                  </a:lnTo>
                  <a:lnTo>
                    <a:pt x="812" y="2466"/>
                  </a:lnTo>
                  <a:lnTo>
                    <a:pt x="1215" y="2466"/>
                  </a:lnTo>
                  <a:lnTo>
                    <a:pt x="140" y="1391"/>
                  </a:lnTo>
                  <a:close/>
                  <a:moveTo>
                    <a:pt x="140" y="818"/>
                  </a:moveTo>
                  <a:lnTo>
                    <a:pt x="140" y="1194"/>
                  </a:lnTo>
                  <a:lnTo>
                    <a:pt x="140" y="1195"/>
                  </a:lnTo>
                  <a:lnTo>
                    <a:pt x="1409" y="2463"/>
                  </a:lnTo>
                  <a:lnTo>
                    <a:pt x="1412" y="2466"/>
                  </a:lnTo>
                  <a:lnTo>
                    <a:pt x="1789" y="2466"/>
                  </a:lnTo>
                  <a:lnTo>
                    <a:pt x="140" y="818"/>
                  </a:lnTo>
                  <a:close/>
                  <a:moveTo>
                    <a:pt x="140" y="237"/>
                  </a:moveTo>
                  <a:lnTo>
                    <a:pt x="140" y="620"/>
                  </a:lnTo>
                  <a:lnTo>
                    <a:pt x="1984" y="2464"/>
                  </a:lnTo>
                  <a:lnTo>
                    <a:pt x="1986" y="2466"/>
                  </a:lnTo>
                  <a:lnTo>
                    <a:pt x="2369" y="2466"/>
                  </a:lnTo>
                  <a:lnTo>
                    <a:pt x="140" y="237"/>
                  </a:lnTo>
                  <a:close/>
                  <a:moveTo>
                    <a:pt x="1991" y="139"/>
                  </a:moveTo>
                  <a:lnTo>
                    <a:pt x="2467" y="615"/>
                  </a:lnTo>
                  <a:lnTo>
                    <a:pt x="2467" y="139"/>
                  </a:lnTo>
                  <a:lnTo>
                    <a:pt x="1991" y="139"/>
                  </a:lnTo>
                  <a:close/>
                  <a:moveTo>
                    <a:pt x="822" y="139"/>
                  </a:moveTo>
                  <a:lnTo>
                    <a:pt x="2467" y="1784"/>
                  </a:lnTo>
                  <a:lnTo>
                    <a:pt x="2467" y="1406"/>
                  </a:lnTo>
                  <a:lnTo>
                    <a:pt x="1604" y="543"/>
                  </a:lnTo>
                  <a:lnTo>
                    <a:pt x="1592" y="528"/>
                  </a:lnTo>
                  <a:lnTo>
                    <a:pt x="1586" y="511"/>
                  </a:lnTo>
                  <a:lnTo>
                    <a:pt x="1584" y="494"/>
                  </a:lnTo>
                  <a:lnTo>
                    <a:pt x="1586" y="476"/>
                  </a:lnTo>
                  <a:lnTo>
                    <a:pt x="1592" y="459"/>
                  </a:lnTo>
                  <a:lnTo>
                    <a:pt x="1604" y="444"/>
                  </a:lnTo>
                  <a:lnTo>
                    <a:pt x="1619" y="433"/>
                  </a:lnTo>
                  <a:lnTo>
                    <a:pt x="1636" y="426"/>
                  </a:lnTo>
                  <a:lnTo>
                    <a:pt x="1654" y="424"/>
                  </a:lnTo>
                  <a:lnTo>
                    <a:pt x="1671" y="426"/>
                  </a:lnTo>
                  <a:lnTo>
                    <a:pt x="1688" y="433"/>
                  </a:lnTo>
                  <a:lnTo>
                    <a:pt x="1703" y="444"/>
                  </a:lnTo>
                  <a:lnTo>
                    <a:pt x="2467" y="1209"/>
                  </a:lnTo>
                  <a:lnTo>
                    <a:pt x="2467" y="812"/>
                  </a:lnTo>
                  <a:lnTo>
                    <a:pt x="1794" y="139"/>
                  </a:lnTo>
                  <a:lnTo>
                    <a:pt x="822" y="139"/>
                  </a:lnTo>
                  <a:close/>
                  <a:moveTo>
                    <a:pt x="239" y="139"/>
                  </a:moveTo>
                  <a:lnTo>
                    <a:pt x="2467" y="2367"/>
                  </a:lnTo>
                  <a:lnTo>
                    <a:pt x="2467" y="1981"/>
                  </a:lnTo>
                  <a:lnTo>
                    <a:pt x="625" y="139"/>
                  </a:lnTo>
                  <a:lnTo>
                    <a:pt x="239" y="139"/>
                  </a:lnTo>
                  <a:close/>
                  <a:moveTo>
                    <a:pt x="70" y="0"/>
                  </a:moveTo>
                  <a:lnTo>
                    <a:pt x="2537" y="0"/>
                  </a:lnTo>
                  <a:lnTo>
                    <a:pt x="2555" y="2"/>
                  </a:lnTo>
                  <a:lnTo>
                    <a:pt x="2572" y="9"/>
                  </a:lnTo>
                  <a:lnTo>
                    <a:pt x="2586" y="20"/>
                  </a:lnTo>
                  <a:lnTo>
                    <a:pt x="2597" y="34"/>
                  </a:lnTo>
                  <a:lnTo>
                    <a:pt x="2604" y="51"/>
                  </a:lnTo>
                  <a:lnTo>
                    <a:pt x="2606" y="69"/>
                  </a:lnTo>
                  <a:lnTo>
                    <a:pt x="2606" y="2536"/>
                  </a:lnTo>
                  <a:lnTo>
                    <a:pt x="2604" y="2554"/>
                  </a:lnTo>
                  <a:lnTo>
                    <a:pt x="2597" y="2571"/>
                  </a:lnTo>
                  <a:lnTo>
                    <a:pt x="2586" y="2585"/>
                  </a:lnTo>
                  <a:lnTo>
                    <a:pt x="2572" y="2596"/>
                  </a:lnTo>
                  <a:lnTo>
                    <a:pt x="2555" y="2603"/>
                  </a:lnTo>
                  <a:lnTo>
                    <a:pt x="2537" y="2606"/>
                  </a:lnTo>
                  <a:lnTo>
                    <a:pt x="70" y="2606"/>
                  </a:lnTo>
                  <a:lnTo>
                    <a:pt x="51" y="2603"/>
                  </a:lnTo>
                  <a:lnTo>
                    <a:pt x="35" y="2596"/>
                  </a:lnTo>
                  <a:lnTo>
                    <a:pt x="21" y="2585"/>
                  </a:lnTo>
                  <a:lnTo>
                    <a:pt x="10" y="2571"/>
                  </a:lnTo>
                  <a:lnTo>
                    <a:pt x="3" y="2554"/>
                  </a:lnTo>
                  <a:lnTo>
                    <a:pt x="0" y="2536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702"/>
            <p:cNvSpPr>
              <a:spLocks/>
            </p:cNvSpPr>
            <p:nvPr/>
          </p:nvSpPr>
          <p:spPr bwMode="auto">
            <a:xfrm>
              <a:off x="4643438" y="5888038"/>
              <a:ext cx="26988" cy="26988"/>
            </a:xfrm>
            <a:custGeom>
              <a:avLst/>
              <a:gdLst>
                <a:gd name="T0" fmla="*/ 70 w 168"/>
                <a:gd name="T1" fmla="*/ 0 h 168"/>
                <a:gd name="T2" fmla="*/ 88 w 168"/>
                <a:gd name="T3" fmla="*/ 2 h 168"/>
                <a:gd name="T4" fmla="*/ 104 w 168"/>
                <a:gd name="T5" fmla="*/ 10 h 168"/>
                <a:gd name="T6" fmla="*/ 120 w 168"/>
                <a:gd name="T7" fmla="*/ 21 h 168"/>
                <a:gd name="T8" fmla="*/ 147 w 168"/>
                <a:gd name="T9" fmla="*/ 49 h 168"/>
                <a:gd name="T10" fmla="*/ 159 w 168"/>
                <a:gd name="T11" fmla="*/ 64 h 168"/>
                <a:gd name="T12" fmla="*/ 165 w 168"/>
                <a:gd name="T13" fmla="*/ 81 h 168"/>
                <a:gd name="T14" fmla="*/ 168 w 168"/>
                <a:gd name="T15" fmla="*/ 99 h 168"/>
                <a:gd name="T16" fmla="*/ 165 w 168"/>
                <a:gd name="T17" fmla="*/ 116 h 168"/>
                <a:gd name="T18" fmla="*/ 159 w 168"/>
                <a:gd name="T19" fmla="*/ 133 h 168"/>
                <a:gd name="T20" fmla="*/ 147 w 168"/>
                <a:gd name="T21" fmla="*/ 147 h 168"/>
                <a:gd name="T22" fmla="*/ 133 w 168"/>
                <a:gd name="T23" fmla="*/ 159 h 168"/>
                <a:gd name="T24" fmla="*/ 116 w 168"/>
                <a:gd name="T25" fmla="*/ 166 h 168"/>
                <a:gd name="T26" fmla="*/ 99 w 168"/>
                <a:gd name="T27" fmla="*/ 168 h 168"/>
                <a:gd name="T28" fmla="*/ 81 w 168"/>
                <a:gd name="T29" fmla="*/ 166 h 168"/>
                <a:gd name="T30" fmla="*/ 64 w 168"/>
                <a:gd name="T31" fmla="*/ 159 h 168"/>
                <a:gd name="T32" fmla="*/ 49 w 168"/>
                <a:gd name="T33" fmla="*/ 147 h 168"/>
                <a:gd name="T34" fmla="*/ 21 w 168"/>
                <a:gd name="T35" fmla="*/ 120 h 168"/>
                <a:gd name="T36" fmla="*/ 9 w 168"/>
                <a:gd name="T37" fmla="*/ 104 h 168"/>
                <a:gd name="T38" fmla="*/ 2 w 168"/>
                <a:gd name="T39" fmla="*/ 88 h 168"/>
                <a:gd name="T40" fmla="*/ 0 w 168"/>
                <a:gd name="T41" fmla="*/ 70 h 168"/>
                <a:gd name="T42" fmla="*/ 2 w 168"/>
                <a:gd name="T43" fmla="*/ 52 h 168"/>
                <a:gd name="T44" fmla="*/ 9 w 168"/>
                <a:gd name="T45" fmla="*/ 36 h 168"/>
                <a:gd name="T46" fmla="*/ 21 w 168"/>
                <a:gd name="T47" fmla="*/ 21 h 168"/>
                <a:gd name="T48" fmla="*/ 36 w 168"/>
                <a:gd name="T49" fmla="*/ 10 h 168"/>
                <a:gd name="T50" fmla="*/ 52 w 168"/>
                <a:gd name="T51" fmla="*/ 2 h 168"/>
                <a:gd name="T52" fmla="*/ 70 w 168"/>
                <a:gd name="T53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8" h="168">
                  <a:moveTo>
                    <a:pt x="70" y="0"/>
                  </a:moveTo>
                  <a:lnTo>
                    <a:pt x="88" y="2"/>
                  </a:lnTo>
                  <a:lnTo>
                    <a:pt x="104" y="10"/>
                  </a:lnTo>
                  <a:lnTo>
                    <a:pt x="120" y="21"/>
                  </a:lnTo>
                  <a:lnTo>
                    <a:pt x="147" y="49"/>
                  </a:lnTo>
                  <a:lnTo>
                    <a:pt x="159" y="64"/>
                  </a:lnTo>
                  <a:lnTo>
                    <a:pt x="165" y="81"/>
                  </a:lnTo>
                  <a:lnTo>
                    <a:pt x="168" y="99"/>
                  </a:lnTo>
                  <a:lnTo>
                    <a:pt x="165" y="116"/>
                  </a:lnTo>
                  <a:lnTo>
                    <a:pt x="159" y="133"/>
                  </a:lnTo>
                  <a:lnTo>
                    <a:pt x="147" y="147"/>
                  </a:lnTo>
                  <a:lnTo>
                    <a:pt x="133" y="159"/>
                  </a:lnTo>
                  <a:lnTo>
                    <a:pt x="116" y="166"/>
                  </a:lnTo>
                  <a:lnTo>
                    <a:pt x="99" y="168"/>
                  </a:lnTo>
                  <a:lnTo>
                    <a:pt x="81" y="166"/>
                  </a:lnTo>
                  <a:lnTo>
                    <a:pt x="64" y="159"/>
                  </a:lnTo>
                  <a:lnTo>
                    <a:pt x="49" y="147"/>
                  </a:lnTo>
                  <a:lnTo>
                    <a:pt x="21" y="120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6"/>
                  </a:lnTo>
                  <a:lnTo>
                    <a:pt x="21" y="21"/>
                  </a:lnTo>
                  <a:lnTo>
                    <a:pt x="36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9" name="Group 1384"/>
          <p:cNvGrpSpPr/>
          <p:nvPr/>
        </p:nvGrpSpPr>
        <p:grpSpPr>
          <a:xfrm>
            <a:off x="6755629" y="4387991"/>
            <a:ext cx="330200" cy="555625"/>
            <a:chOff x="3611563" y="5776913"/>
            <a:chExt cx="330200" cy="555625"/>
          </a:xfrm>
          <a:solidFill>
            <a:srgbClr val="000000"/>
          </a:solidFill>
        </p:grpSpPr>
        <p:sp>
          <p:nvSpPr>
            <p:cNvPr id="290" name="Freeform 707"/>
            <p:cNvSpPr>
              <a:spLocks noEditPoints="1"/>
            </p:cNvSpPr>
            <p:nvPr/>
          </p:nvSpPr>
          <p:spPr bwMode="auto">
            <a:xfrm>
              <a:off x="3611563" y="5776913"/>
              <a:ext cx="330200" cy="555625"/>
            </a:xfrm>
            <a:custGeom>
              <a:avLst/>
              <a:gdLst>
                <a:gd name="T0" fmla="*/ 299 w 2077"/>
                <a:gd name="T1" fmla="*/ 3361 h 3500"/>
                <a:gd name="T2" fmla="*/ 309 w 2077"/>
                <a:gd name="T3" fmla="*/ 3197 h 3500"/>
                <a:gd name="T4" fmla="*/ 350 w 2077"/>
                <a:gd name="T5" fmla="*/ 3165 h 3500"/>
                <a:gd name="T6" fmla="*/ 404 w 2077"/>
                <a:gd name="T7" fmla="*/ 3171 h 3500"/>
                <a:gd name="T8" fmla="*/ 436 w 2077"/>
                <a:gd name="T9" fmla="*/ 3213 h 3500"/>
                <a:gd name="T10" fmla="*/ 634 w 2077"/>
                <a:gd name="T11" fmla="*/ 3361 h 3500"/>
                <a:gd name="T12" fmla="*/ 643 w 2077"/>
                <a:gd name="T13" fmla="*/ 3197 h 3500"/>
                <a:gd name="T14" fmla="*/ 685 w 2077"/>
                <a:gd name="T15" fmla="*/ 3165 h 3500"/>
                <a:gd name="T16" fmla="*/ 739 w 2077"/>
                <a:gd name="T17" fmla="*/ 3171 h 3500"/>
                <a:gd name="T18" fmla="*/ 771 w 2077"/>
                <a:gd name="T19" fmla="*/ 3213 h 3500"/>
                <a:gd name="T20" fmla="*/ 969 w 2077"/>
                <a:gd name="T21" fmla="*/ 3361 h 3500"/>
                <a:gd name="T22" fmla="*/ 979 w 2077"/>
                <a:gd name="T23" fmla="*/ 3197 h 3500"/>
                <a:gd name="T24" fmla="*/ 1020 w 2077"/>
                <a:gd name="T25" fmla="*/ 3165 h 3500"/>
                <a:gd name="T26" fmla="*/ 1074 w 2077"/>
                <a:gd name="T27" fmla="*/ 3171 h 3500"/>
                <a:gd name="T28" fmla="*/ 1106 w 2077"/>
                <a:gd name="T29" fmla="*/ 3213 h 3500"/>
                <a:gd name="T30" fmla="*/ 1304 w 2077"/>
                <a:gd name="T31" fmla="*/ 3361 h 3500"/>
                <a:gd name="T32" fmla="*/ 1313 w 2077"/>
                <a:gd name="T33" fmla="*/ 3197 h 3500"/>
                <a:gd name="T34" fmla="*/ 1355 w 2077"/>
                <a:gd name="T35" fmla="*/ 3165 h 3500"/>
                <a:gd name="T36" fmla="*/ 1409 w 2077"/>
                <a:gd name="T37" fmla="*/ 3171 h 3500"/>
                <a:gd name="T38" fmla="*/ 1441 w 2077"/>
                <a:gd name="T39" fmla="*/ 3213 h 3500"/>
                <a:gd name="T40" fmla="*/ 1639 w 2077"/>
                <a:gd name="T41" fmla="*/ 3361 h 3500"/>
                <a:gd name="T42" fmla="*/ 1649 w 2077"/>
                <a:gd name="T43" fmla="*/ 3197 h 3500"/>
                <a:gd name="T44" fmla="*/ 1690 w 2077"/>
                <a:gd name="T45" fmla="*/ 3165 h 3500"/>
                <a:gd name="T46" fmla="*/ 1744 w 2077"/>
                <a:gd name="T47" fmla="*/ 3171 h 3500"/>
                <a:gd name="T48" fmla="*/ 1776 w 2077"/>
                <a:gd name="T49" fmla="*/ 3213 h 3500"/>
                <a:gd name="T50" fmla="*/ 1938 w 2077"/>
                <a:gd name="T51" fmla="*/ 3361 h 3500"/>
                <a:gd name="T52" fmla="*/ 1444 w 2077"/>
                <a:gd name="T53" fmla="*/ 428 h 3500"/>
                <a:gd name="T54" fmla="*/ 1639 w 2077"/>
                <a:gd name="T55" fmla="*/ 916 h 3500"/>
                <a:gd name="T56" fmla="*/ 1659 w 2077"/>
                <a:gd name="T57" fmla="*/ 868 h 3500"/>
                <a:gd name="T58" fmla="*/ 1708 w 2077"/>
                <a:gd name="T59" fmla="*/ 847 h 3500"/>
                <a:gd name="T60" fmla="*/ 1758 w 2077"/>
                <a:gd name="T61" fmla="*/ 868 h 3500"/>
                <a:gd name="T62" fmla="*/ 1778 w 2077"/>
                <a:gd name="T63" fmla="*/ 916 h 3500"/>
                <a:gd name="T64" fmla="*/ 1938 w 2077"/>
                <a:gd name="T65" fmla="*/ 428 h 3500"/>
                <a:gd name="T66" fmla="*/ 1108 w 2077"/>
                <a:gd name="T67" fmla="*/ 2876 h 3500"/>
                <a:gd name="T68" fmla="*/ 1108 w 2077"/>
                <a:gd name="T69" fmla="*/ 428 h 3500"/>
                <a:gd name="T70" fmla="*/ 969 w 2077"/>
                <a:gd name="T71" fmla="*/ 2876 h 3500"/>
                <a:gd name="T72" fmla="*/ 438 w 2077"/>
                <a:gd name="T73" fmla="*/ 428 h 3500"/>
                <a:gd name="T74" fmla="*/ 634 w 2077"/>
                <a:gd name="T75" fmla="*/ 428 h 3500"/>
                <a:gd name="T76" fmla="*/ 140 w 2077"/>
                <a:gd name="T77" fmla="*/ 2876 h 3500"/>
                <a:gd name="T78" fmla="*/ 140 w 2077"/>
                <a:gd name="T79" fmla="*/ 428 h 3500"/>
                <a:gd name="T80" fmla="*/ 1938 w 2077"/>
                <a:gd name="T81" fmla="*/ 290 h 3500"/>
                <a:gd name="T82" fmla="*/ 70 w 2077"/>
                <a:gd name="T83" fmla="*/ 0 h 3500"/>
                <a:gd name="T84" fmla="*/ 2043 w 2077"/>
                <a:gd name="T85" fmla="*/ 10 h 3500"/>
                <a:gd name="T86" fmla="*/ 2075 w 2077"/>
                <a:gd name="T87" fmla="*/ 51 h 3500"/>
                <a:gd name="T88" fmla="*/ 2075 w 2077"/>
                <a:gd name="T89" fmla="*/ 3449 h 3500"/>
                <a:gd name="T90" fmla="*/ 2043 w 2077"/>
                <a:gd name="T91" fmla="*/ 3490 h 3500"/>
                <a:gd name="T92" fmla="*/ 70 w 2077"/>
                <a:gd name="T93" fmla="*/ 3500 h 3500"/>
                <a:gd name="T94" fmla="*/ 21 w 2077"/>
                <a:gd name="T95" fmla="*/ 3480 h 3500"/>
                <a:gd name="T96" fmla="*/ 0 w 2077"/>
                <a:gd name="T97" fmla="*/ 3430 h 3500"/>
                <a:gd name="T98" fmla="*/ 9 w 2077"/>
                <a:gd name="T99" fmla="*/ 35 h 3500"/>
                <a:gd name="T100" fmla="*/ 52 w 2077"/>
                <a:gd name="T101" fmla="*/ 2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77" h="3500">
                  <a:moveTo>
                    <a:pt x="140" y="3015"/>
                  </a:moveTo>
                  <a:lnTo>
                    <a:pt x="140" y="3361"/>
                  </a:lnTo>
                  <a:lnTo>
                    <a:pt x="299" y="3361"/>
                  </a:lnTo>
                  <a:lnTo>
                    <a:pt x="299" y="3232"/>
                  </a:lnTo>
                  <a:lnTo>
                    <a:pt x="301" y="3213"/>
                  </a:lnTo>
                  <a:lnTo>
                    <a:pt x="309" y="3197"/>
                  </a:lnTo>
                  <a:lnTo>
                    <a:pt x="320" y="3182"/>
                  </a:lnTo>
                  <a:lnTo>
                    <a:pt x="333" y="3171"/>
                  </a:lnTo>
                  <a:lnTo>
                    <a:pt x="350" y="3165"/>
                  </a:lnTo>
                  <a:lnTo>
                    <a:pt x="368" y="3162"/>
                  </a:lnTo>
                  <a:lnTo>
                    <a:pt x="387" y="3165"/>
                  </a:lnTo>
                  <a:lnTo>
                    <a:pt x="404" y="3171"/>
                  </a:lnTo>
                  <a:lnTo>
                    <a:pt x="418" y="3182"/>
                  </a:lnTo>
                  <a:lnTo>
                    <a:pt x="429" y="3197"/>
                  </a:lnTo>
                  <a:lnTo>
                    <a:pt x="436" y="3213"/>
                  </a:lnTo>
                  <a:lnTo>
                    <a:pt x="438" y="3232"/>
                  </a:lnTo>
                  <a:lnTo>
                    <a:pt x="438" y="3361"/>
                  </a:lnTo>
                  <a:lnTo>
                    <a:pt x="634" y="3361"/>
                  </a:lnTo>
                  <a:lnTo>
                    <a:pt x="634" y="3232"/>
                  </a:lnTo>
                  <a:lnTo>
                    <a:pt x="636" y="3213"/>
                  </a:lnTo>
                  <a:lnTo>
                    <a:pt x="643" y="3197"/>
                  </a:lnTo>
                  <a:lnTo>
                    <a:pt x="654" y="3182"/>
                  </a:lnTo>
                  <a:lnTo>
                    <a:pt x="669" y="3171"/>
                  </a:lnTo>
                  <a:lnTo>
                    <a:pt x="685" y="3165"/>
                  </a:lnTo>
                  <a:lnTo>
                    <a:pt x="704" y="3162"/>
                  </a:lnTo>
                  <a:lnTo>
                    <a:pt x="722" y="3165"/>
                  </a:lnTo>
                  <a:lnTo>
                    <a:pt x="739" y="3171"/>
                  </a:lnTo>
                  <a:lnTo>
                    <a:pt x="753" y="3182"/>
                  </a:lnTo>
                  <a:lnTo>
                    <a:pt x="764" y="3197"/>
                  </a:lnTo>
                  <a:lnTo>
                    <a:pt x="771" y="3213"/>
                  </a:lnTo>
                  <a:lnTo>
                    <a:pt x="774" y="3232"/>
                  </a:lnTo>
                  <a:lnTo>
                    <a:pt x="774" y="3361"/>
                  </a:lnTo>
                  <a:lnTo>
                    <a:pt x="969" y="3361"/>
                  </a:lnTo>
                  <a:lnTo>
                    <a:pt x="969" y="3232"/>
                  </a:lnTo>
                  <a:lnTo>
                    <a:pt x="971" y="3213"/>
                  </a:lnTo>
                  <a:lnTo>
                    <a:pt x="979" y="3197"/>
                  </a:lnTo>
                  <a:lnTo>
                    <a:pt x="990" y="3182"/>
                  </a:lnTo>
                  <a:lnTo>
                    <a:pt x="1003" y="3171"/>
                  </a:lnTo>
                  <a:lnTo>
                    <a:pt x="1020" y="3165"/>
                  </a:lnTo>
                  <a:lnTo>
                    <a:pt x="1038" y="3162"/>
                  </a:lnTo>
                  <a:lnTo>
                    <a:pt x="1057" y="3165"/>
                  </a:lnTo>
                  <a:lnTo>
                    <a:pt x="1074" y="3171"/>
                  </a:lnTo>
                  <a:lnTo>
                    <a:pt x="1088" y="3182"/>
                  </a:lnTo>
                  <a:lnTo>
                    <a:pt x="1099" y="3197"/>
                  </a:lnTo>
                  <a:lnTo>
                    <a:pt x="1106" y="3213"/>
                  </a:lnTo>
                  <a:lnTo>
                    <a:pt x="1108" y="3232"/>
                  </a:lnTo>
                  <a:lnTo>
                    <a:pt x="1108" y="3361"/>
                  </a:lnTo>
                  <a:lnTo>
                    <a:pt x="1304" y="3361"/>
                  </a:lnTo>
                  <a:lnTo>
                    <a:pt x="1304" y="3232"/>
                  </a:lnTo>
                  <a:lnTo>
                    <a:pt x="1307" y="3213"/>
                  </a:lnTo>
                  <a:lnTo>
                    <a:pt x="1313" y="3197"/>
                  </a:lnTo>
                  <a:lnTo>
                    <a:pt x="1324" y="3182"/>
                  </a:lnTo>
                  <a:lnTo>
                    <a:pt x="1339" y="3171"/>
                  </a:lnTo>
                  <a:lnTo>
                    <a:pt x="1355" y="3165"/>
                  </a:lnTo>
                  <a:lnTo>
                    <a:pt x="1374" y="3162"/>
                  </a:lnTo>
                  <a:lnTo>
                    <a:pt x="1392" y="3165"/>
                  </a:lnTo>
                  <a:lnTo>
                    <a:pt x="1409" y="3171"/>
                  </a:lnTo>
                  <a:lnTo>
                    <a:pt x="1423" y="3182"/>
                  </a:lnTo>
                  <a:lnTo>
                    <a:pt x="1434" y="3197"/>
                  </a:lnTo>
                  <a:lnTo>
                    <a:pt x="1441" y="3213"/>
                  </a:lnTo>
                  <a:lnTo>
                    <a:pt x="1444" y="3232"/>
                  </a:lnTo>
                  <a:lnTo>
                    <a:pt x="1444" y="3361"/>
                  </a:lnTo>
                  <a:lnTo>
                    <a:pt x="1639" y="3361"/>
                  </a:lnTo>
                  <a:lnTo>
                    <a:pt x="1639" y="3232"/>
                  </a:lnTo>
                  <a:lnTo>
                    <a:pt x="1641" y="3213"/>
                  </a:lnTo>
                  <a:lnTo>
                    <a:pt x="1649" y="3197"/>
                  </a:lnTo>
                  <a:lnTo>
                    <a:pt x="1659" y="3182"/>
                  </a:lnTo>
                  <a:lnTo>
                    <a:pt x="1673" y="3171"/>
                  </a:lnTo>
                  <a:lnTo>
                    <a:pt x="1690" y="3165"/>
                  </a:lnTo>
                  <a:lnTo>
                    <a:pt x="1708" y="3162"/>
                  </a:lnTo>
                  <a:lnTo>
                    <a:pt x="1727" y="3165"/>
                  </a:lnTo>
                  <a:lnTo>
                    <a:pt x="1744" y="3171"/>
                  </a:lnTo>
                  <a:lnTo>
                    <a:pt x="1758" y="3182"/>
                  </a:lnTo>
                  <a:lnTo>
                    <a:pt x="1769" y="3197"/>
                  </a:lnTo>
                  <a:lnTo>
                    <a:pt x="1776" y="3213"/>
                  </a:lnTo>
                  <a:lnTo>
                    <a:pt x="1778" y="3232"/>
                  </a:lnTo>
                  <a:lnTo>
                    <a:pt x="1778" y="3361"/>
                  </a:lnTo>
                  <a:lnTo>
                    <a:pt x="1938" y="3361"/>
                  </a:lnTo>
                  <a:lnTo>
                    <a:pt x="1938" y="3015"/>
                  </a:lnTo>
                  <a:lnTo>
                    <a:pt x="140" y="3015"/>
                  </a:lnTo>
                  <a:close/>
                  <a:moveTo>
                    <a:pt x="1444" y="428"/>
                  </a:moveTo>
                  <a:lnTo>
                    <a:pt x="1444" y="2876"/>
                  </a:lnTo>
                  <a:lnTo>
                    <a:pt x="1639" y="2876"/>
                  </a:lnTo>
                  <a:lnTo>
                    <a:pt x="1639" y="916"/>
                  </a:lnTo>
                  <a:lnTo>
                    <a:pt x="1641" y="898"/>
                  </a:lnTo>
                  <a:lnTo>
                    <a:pt x="1649" y="881"/>
                  </a:lnTo>
                  <a:lnTo>
                    <a:pt x="1659" y="868"/>
                  </a:lnTo>
                  <a:lnTo>
                    <a:pt x="1673" y="857"/>
                  </a:lnTo>
                  <a:lnTo>
                    <a:pt x="1690" y="850"/>
                  </a:lnTo>
                  <a:lnTo>
                    <a:pt x="1708" y="847"/>
                  </a:lnTo>
                  <a:lnTo>
                    <a:pt x="1727" y="850"/>
                  </a:lnTo>
                  <a:lnTo>
                    <a:pt x="1744" y="857"/>
                  </a:lnTo>
                  <a:lnTo>
                    <a:pt x="1758" y="868"/>
                  </a:lnTo>
                  <a:lnTo>
                    <a:pt x="1769" y="881"/>
                  </a:lnTo>
                  <a:lnTo>
                    <a:pt x="1776" y="898"/>
                  </a:lnTo>
                  <a:lnTo>
                    <a:pt x="1778" y="916"/>
                  </a:lnTo>
                  <a:lnTo>
                    <a:pt x="1778" y="2876"/>
                  </a:lnTo>
                  <a:lnTo>
                    <a:pt x="1938" y="2876"/>
                  </a:lnTo>
                  <a:lnTo>
                    <a:pt x="1938" y="428"/>
                  </a:lnTo>
                  <a:lnTo>
                    <a:pt x="1444" y="428"/>
                  </a:lnTo>
                  <a:close/>
                  <a:moveTo>
                    <a:pt x="1108" y="428"/>
                  </a:moveTo>
                  <a:lnTo>
                    <a:pt x="1108" y="2876"/>
                  </a:lnTo>
                  <a:lnTo>
                    <a:pt x="1304" y="2876"/>
                  </a:lnTo>
                  <a:lnTo>
                    <a:pt x="1304" y="428"/>
                  </a:lnTo>
                  <a:lnTo>
                    <a:pt x="1108" y="428"/>
                  </a:lnTo>
                  <a:close/>
                  <a:moveTo>
                    <a:pt x="774" y="428"/>
                  </a:moveTo>
                  <a:lnTo>
                    <a:pt x="774" y="2876"/>
                  </a:lnTo>
                  <a:lnTo>
                    <a:pt x="969" y="2876"/>
                  </a:lnTo>
                  <a:lnTo>
                    <a:pt x="969" y="428"/>
                  </a:lnTo>
                  <a:lnTo>
                    <a:pt x="774" y="428"/>
                  </a:lnTo>
                  <a:close/>
                  <a:moveTo>
                    <a:pt x="438" y="428"/>
                  </a:moveTo>
                  <a:lnTo>
                    <a:pt x="438" y="2876"/>
                  </a:lnTo>
                  <a:lnTo>
                    <a:pt x="634" y="2876"/>
                  </a:lnTo>
                  <a:lnTo>
                    <a:pt x="634" y="428"/>
                  </a:lnTo>
                  <a:lnTo>
                    <a:pt x="438" y="428"/>
                  </a:lnTo>
                  <a:close/>
                  <a:moveTo>
                    <a:pt x="140" y="428"/>
                  </a:moveTo>
                  <a:lnTo>
                    <a:pt x="140" y="2876"/>
                  </a:lnTo>
                  <a:lnTo>
                    <a:pt x="299" y="2876"/>
                  </a:lnTo>
                  <a:lnTo>
                    <a:pt x="299" y="428"/>
                  </a:lnTo>
                  <a:lnTo>
                    <a:pt x="140" y="428"/>
                  </a:lnTo>
                  <a:close/>
                  <a:moveTo>
                    <a:pt x="140" y="139"/>
                  </a:moveTo>
                  <a:lnTo>
                    <a:pt x="140" y="290"/>
                  </a:lnTo>
                  <a:lnTo>
                    <a:pt x="1938" y="290"/>
                  </a:lnTo>
                  <a:lnTo>
                    <a:pt x="1938" y="139"/>
                  </a:lnTo>
                  <a:lnTo>
                    <a:pt x="140" y="139"/>
                  </a:lnTo>
                  <a:close/>
                  <a:moveTo>
                    <a:pt x="70" y="0"/>
                  </a:moveTo>
                  <a:lnTo>
                    <a:pt x="2008" y="0"/>
                  </a:lnTo>
                  <a:lnTo>
                    <a:pt x="2026" y="2"/>
                  </a:lnTo>
                  <a:lnTo>
                    <a:pt x="2043" y="10"/>
                  </a:lnTo>
                  <a:lnTo>
                    <a:pt x="2057" y="20"/>
                  </a:lnTo>
                  <a:lnTo>
                    <a:pt x="2068" y="35"/>
                  </a:lnTo>
                  <a:lnTo>
                    <a:pt x="2075" y="51"/>
                  </a:lnTo>
                  <a:lnTo>
                    <a:pt x="2077" y="70"/>
                  </a:lnTo>
                  <a:lnTo>
                    <a:pt x="2077" y="3430"/>
                  </a:lnTo>
                  <a:lnTo>
                    <a:pt x="2075" y="3449"/>
                  </a:lnTo>
                  <a:lnTo>
                    <a:pt x="2068" y="3465"/>
                  </a:lnTo>
                  <a:lnTo>
                    <a:pt x="2057" y="3480"/>
                  </a:lnTo>
                  <a:lnTo>
                    <a:pt x="2043" y="3490"/>
                  </a:lnTo>
                  <a:lnTo>
                    <a:pt x="2026" y="3498"/>
                  </a:lnTo>
                  <a:lnTo>
                    <a:pt x="2008" y="3500"/>
                  </a:lnTo>
                  <a:lnTo>
                    <a:pt x="70" y="3500"/>
                  </a:lnTo>
                  <a:lnTo>
                    <a:pt x="52" y="3498"/>
                  </a:lnTo>
                  <a:lnTo>
                    <a:pt x="35" y="3490"/>
                  </a:lnTo>
                  <a:lnTo>
                    <a:pt x="21" y="3480"/>
                  </a:lnTo>
                  <a:lnTo>
                    <a:pt x="9" y="3465"/>
                  </a:lnTo>
                  <a:lnTo>
                    <a:pt x="3" y="3449"/>
                  </a:lnTo>
                  <a:lnTo>
                    <a:pt x="0" y="343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708"/>
            <p:cNvSpPr>
              <a:spLocks/>
            </p:cNvSpPr>
            <p:nvPr/>
          </p:nvSpPr>
          <p:spPr bwMode="auto">
            <a:xfrm>
              <a:off x="3871913" y="5867401"/>
              <a:ext cx="22225" cy="28575"/>
            </a:xfrm>
            <a:custGeom>
              <a:avLst/>
              <a:gdLst>
                <a:gd name="T0" fmla="*/ 69 w 139"/>
                <a:gd name="T1" fmla="*/ 0 h 175"/>
                <a:gd name="T2" fmla="*/ 88 w 139"/>
                <a:gd name="T3" fmla="*/ 3 h 175"/>
                <a:gd name="T4" fmla="*/ 105 w 139"/>
                <a:gd name="T5" fmla="*/ 9 h 175"/>
                <a:gd name="T6" fmla="*/ 119 w 139"/>
                <a:gd name="T7" fmla="*/ 21 h 175"/>
                <a:gd name="T8" fmla="*/ 130 w 139"/>
                <a:gd name="T9" fmla="*/ 35 h 175"/>
                <a:gd name="T10" fmla="*/ 137 w 139"/>
                <a:gd name="T11" fmla="*/ 52 h 175"/>
                <a:gd name="T12" fmla="*/ 139 w 139"/>
                <a:gd name="T13" fmla="*/ 70 h 175"/>
                <a:gd name="T14" fmla="*/ 139 w 139"/>
                <a:gd name="T15" fmla="*/ 105 h 175"/>
                <a:gd name="T16" fmla="*/ 137 w 139"/>
                <a:gd name="T17" fmla="*/ 123 h 175"/>
                <a:gd name="T18" fmla="*/ 130 w 139"/>
                <a:gd name="T19" fmla="*/ 140 h 175"/>
                <a:gd name="T20" fmla="*/ 119 w 139"/>
                <a:gd name="T21" fmla="*/ 154 h 175"/>
                <a:gd name="T22" fmla="*/ 105 w 139"/>
                <a:gd name="T23" fmla="*/ 165 h 175"/>
                <a:gd name="T24" fmla="*/ 88 w 139"/>
                <a:gd name="T25" fmla="*/ 172 h 175"/>
                <a:gd name="T26" fmla="*/ 69 w 139"/>
                <a:gd name="T27" fmla="*/ 175 h 175"/>
                <a:gd name="T28" fmla="*/ 51 w 139"/>
                <a:gd name="T29" fmla="*/ 172 h 175"/>
                <a:gd name="T30" fmla="*/ 34 w 139"/>
                <a:gd name="T31" fmla="*/ 165 h 175"/>
                <a:gd name="T32" fmla="*/ 20 w 139"/>
                <a:gd name="T33" fmla="*/ 154 h 175"/>
                <a:gd name="T34" fmla="*/ 10 w 139"/>
                <a:gd name="T35" fmla="*/ 140 h 175"/>
                <a:gd name="T36" fmla="*/ 2 w 139"/>
                <a:gd name="T37" fmla="*/ 123 h 175"/>
                <a:gd name="T38" fmla="*/ 0 w 139"/>
                <a:gd name="T39" fmla="*/ 105 h 175"/>
                <a:gd name="T40" fmla="*/ 0 w 139"/>
                <a:gd name="T41" fmla="*/ 70 h 175"/>
                <a:gd name="T42" fmla="*/ 2 w 139"/>
                <a:gd name="T43" fmla="*/ 52 h 175"/>
                <a:gd name="T44" fmla="*/ 10 w 139"/>
                <a:gd name="T45" fmla="*/ 35 h 175"/>
                <a:gd name="T46" fmla="*/ 20 w 139"/>
                <a:gd name="T47" fmla="*/ 21 h 175"/>
                <a:gd name="T48" fmla="*/ 34 w 139"/>
                <a:gd name="T49" fmla="*/ 9 h 175"/>
                <a:gd name="T50" fmla="*/ 51 w 139"/>
                <a:gd name="T51" fmla="*/ 3 h 175"/>
                <a:gd name="T52" fmla="*/ 69 w 139"/>
                <a:gd name="T53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175">
                  <a:moveTo>
                    <a:pt x="69" y="0"/>
                  </a:moveTo>
                  <a:lnTo>
                    <a:pt x="88" y="3"/>
                  </a:lnTo>
                  <a:lnTo>
                    <a:pt x="105" y="9"/>
                  </a:lnTo>
                  <a:lnTo>
                    <a:pt x="119" y="21"/>
                  </a:lnTo>
                  <a:lnTo>
                    <a:pt x="130" y="35"/>
                  </a:lnTo>
                  <a:lnTo>
                    <a:pt x="137" y="52"/>
                  </a:lnTo>
                  <a:lnTo>
                    <a:pt x="139" y="70"/>
                  </a:lnTo>
                  <a:lnTo>
                    <a:pt x="139" y="105"/>
                  </a:lnTo>
                  <a:lnTo>
                    <a:pt x="137" y="123"/>
                  </a:lnTo>
                  <a:lnTo>
                    <a:pt x="130" y="140"/>
                  </a:lnTo>
                  <a:lnTo>
                    <a:pt x="119" y="154"/>
                  </a:lnTo>
                  <a:lnTo>
                    <a:pt x="105" y="165"/>
                  </a:lnTo>
                  <a:lnTo>
                    <a:pt x="88" y="172"/>
                  </a:lnTo>
                  <a:lnTo>
                    <a:pt x="69" y="175"/>
                  </a:lnTo>
                  <a:lnTo>
                    <a:pt x="51" y="172"/>
                  </a:lnTo>
                  <a:lnTo>
                    <a:pt x="34" y="165"/>
                  </a:lnTo>
                  <a:lnTo>
                    <a:pt x="20" y="154"/>
                  </a:lnTo>
                  <a:lnTo>
                    <a:pt x="10" y="140"/>
                  </a:lnTo>
                  <a:lnTo>
                    <a:pt x="2" y="123"/>
                  </a:lnTo>
                  <a:lnTo>
                    <a:pt x="0" y="105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2" name="Group 1394"/>
          <p:cNvGrpSpPr/>
          <p:nvPr/>
        </p:nvGrpSpPr>
        <p:grpSpPr>
          <a:xfrm>
            <a:off x="5707423" y="4507847"/>
            <a:ext cx="555625" cy="315912"/>
            <a:chOff x="2532063" y="5897563"/>
            <a:chExt cx="555625" cy="315912"/>
          </a:xfrm>
          <a:solidFill>
            <a:srgbClr val="000000"/>
          </a:solidFill>
        </p:grpSpPr>
        <p:sp>
          <p:nvSpPr>
            <p:cNvPr id="293" name="Freeform 713"/>
            <p:cNvSpPr>
              <a:spLocks noEditPoints="1"/>
            </p:cNvSpPr>
            <p:nvPr/>
          </p:nvSpPr>
          <p:spPr bwMode="auto">
            <a:xfrm>
              <a:off x="2532063" y="5897563"/>
              <a:ext cx="555625" cy="315912"/>
            </a:xfrm>
            <a:custGeom>
              <a:avLst/>
              <a:gdLst>
                <a:gd name="T0" fmla="*/ 259 w 3500"/>
                <a:gd name="T1" fmla="*/ 142 h 1987"/>
                <a:gd name="T2" fmla="*/ 206 w 3500"/>
                <a:gd name="T3" fmla="*/ 165 h 1987"/>
                <a:gd name="T4" fmla="*/ 165 w 3500"/>
                <a:gd name="T5" fmla="*/ 205 h 1987"/>
                <a:gd name="T6" fmla="*/ 142 w 3500"/>
                <a:gd name="T7" fmla="*/ 259 h 1987"/>
                <a:gd name="T8" fmla="*/ 139 w 3500"/>
                <a:gd name="T9" fmla="*/ 1697 h 1987"/>
                <a:gd name="T10" fmla="*/ 152 w 3500"/>
                <a:gd name="T11" fmla="*/ 1756 h 1987"/>
                <a:gd name="T12" fmla="*/ 183 w 3500"/>
                <a:gd name="T13" fmla="*/ 1803 h 1987"/>
                <a:gd name="T14" fmla="*/ 231 w 3500"/>
                <a:gd name="T15" fmla="*/ 1835 h 1987"/>
                <a:gd name="T16" fmla="*/ 290 w 3500"/>
                <a:gd name="T17" fmla="*/ 1847 h 1987"/>
                <a:gd name="T18" fmla="*/ 3241 w 3500"/>
                <a:gd name="T19" fmla="*/ 1844 h 1987"/>
                <a:gd name="T20" fmla="*/ 3294 w 3500"/>
                <a:gd name="T21" fmla="*/ 1821 h 1987"/>
                <a:gd name="T22" fmla="*/ 3335 w 3500"/>
                <a:gd name="T23" fmla="*/ 1781 h 1987"/>
                <a:gd name="T24" fmla="*/ 3358 w 3500"/>
                <a:gd name="T25" fmla="*/ 1727 h 1987"/>
                <a:gd name="T26" fmla="*/ 3361 w 3500"/>
                <a:gd name="T27" fmla="*/ 289 h 1987"/>
                <a:gd name="T28" fmla="*/ 3348 w 3500"/>
                <a:gd name="T29" fmla="*/ 230 h 1987"/>
                <a:gd name="T30" fmla="*/ 3317 w 3500"/>
                <a:gd name="T31" fmla="*/ 184 h 1987"/>
                <a:gd name="T32" fmla="*/ 3269 w 3500"/>
                <a:gd name="T33" fmla="*/ 151 h 1987"/>
                <a:gd name="T34" fmla="*/ 3210 w 3500"/>
                <a:gd name="T35" fmla="*/ 139 h 1987"/>
                <a:gd name="T36" fmla="*/ 290 w 3500"/>
                <a:gd name="T37" fmla="*/ 0 h 1987"/>
                <a:gd name="T38" fmla="*/ 3253 w 3500"/>
                <a:gd name="T39" fmla="*/ 3 h 1987"/>
                <a:gd name="T40" fmla="*/ 3332 w 3500"/>
                <a:gd name="T41" fmla="*/ 27 h 1987"/>
                <a:gd name="T42" fmla="*/ 3400 w 3500"/>
                <a:gd name="T43" fmla="*/ 71 h 1987"/>
                <a:gd name="T44" fmla="*/ 3453 w 3500"/>
                <a:gd name="T45" fmla="*/ 132 h 1987"/>
                <a:gd name="T46" fmla="*/ 3487 w 3500"/>
                <a:gd name="T47" fmla="*/ 206 h 1987"/>
                <a:gd name="T48" fmla="*/ 3500 w 3500"/>
                <a:gd name="T49" fmla="*/ 289 h 1987"/>
                <a:gd name="T50" fmla="*/ 3497 w 3500"/>
                <a:gd name="T51" fmla="*/ 1740 h 1987"/>
                <a:gd name="T52" fmla="*/ 3473 w 3500"/>
                <a:gd name="T53" fmla="*/ 1819 h 1987"/>
                <a:gd name="T54" fmla="*/ 3429 w 3500"/>
                <a:gd name="T55" fmla="*/ 1887 h 1987"/>
                <a:gd name="T56" fmla="*/ 3368 w 3500"/>
                <a:gd name="T57" fmla="*/ 1940 h 1987"/>
                <a:gd name="T58" fmla="*/ 3294 w 3500"/>
                <a:gd name="T59" fmla="*/ 1974 h 1987"/>
                <a:gd name="T60" fmla="*/ 3210 w 3500"/>
                <a:gd name="T61" fmla="*/ 1987 h 1987"/>
                <a:gd name="T62" fmla="*/ 247 w 3500"/>
                <a:gd name="T63" fmla="*/ 1984 h 1987"/>
                <a:gd name="T64" fmla="*/ 168 w 3500"/>
                <a:gd name="T65" fmla="*/ 1959 h 1987"/>
                <a:gd name="T66" fmla="*/ 100 w 3500"/>
                <a:gd name="T67" fmla="*/ 1916 h 1987"/>
                <a:gd name="T68" fmla="*/ 47 w 3500"/>
                <a:gd name="T69" fmla="*/ 1854 h 1987"/>
                <a:gd name="T70" fmla="*/ 13 w 3500"/>
                <a:gd name="T71" fmla="*/ 1781 h 1987"/>
                <a:gd name="T72" fmla="*/ 0 w 3500"/>
                <a:gd name="T73" fmla="*/ 1697 h 1987"/>
                <a:gd name="T74" fmla="*/ 3 w 3500"/>
                <a:gd name="T75" fmla="*/ 246 h 1987"/>
                <a:gd name="T76" fmla="*/ 27 w 3500"/>
                <a:gd name="T77" fmla="*/ 167 h 1987"/>
                <a:gd name="T78" fmla="*/ 71 w 3500"/>
                <a:gd name="T79" fmla="*/ 100 h 1987"/>
                <a:gd name="T80" fmla="*/ 132 w 3500"/>
                <a:gd name="T81" fmla="*/ 47 h 1987"/>
                <a:gd name="T82" fmla="*/ 206 w 3500"/>
                <a:gd name="T83" fmla="*/ 12 h 1987"/>
                <a:gd name="T84" fmla="*/ 290 w 3500"/>
                <a:gd name="T85" fmla="*/ 0 h 1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00" h="1987">
                  <a:moveTo>
                    <a:pt x="290" y="139"/>
                  </a:moveTo>
                  <a:lnTo>
                    <a:pt x="259" y="142"/>
                  </a:lnTo>
                  <a:lnTo>
                    <a:pt x="231" y="151"/>
                  </a:lnTo>
                  <a:lnTo>
                    <a:pt x="206" y="165"/>
                  </a:lnTo>
                  <a:lnTo>
                    <a:pt x="183" y="184"/>
                  </a:lnTo>
                  <a:lnTo>
                    <a:pt x="165" y="205"/>
                  </a:lnTo>
                  <a:lnTo>
                    <a:pt x="152" y="230"/>
                  </a:lnTo>
                  <a:lnTo>
                    <a:pt x="142" y="259"/>
                  </a:lnTo>
                  <a:lnTo>
                    <a:pt x="139" y="289"/>
                  </a:lnTo>
                  <a:lnTo>
                    <a:pt x="139" y="1697"/>
                  </a:lnTo>
                  <a:lnTo>
                    <a:pt x="142" y="1727"/>
                  </a:lnTo>
                  <a:lnTo>
                    <a:pt x="152" y="1756"/>
                  </a:lnTo>
                  <a:lnTo>
                    <a:pt x="165" y="1781"/>
                  </a:lnTo>
                  <a:lnTo>
                    <a:pt x="183" y="1803"/>
                  </a:lnTo>
                  <a:lnTo>
                    <a:pt x="206" y="1821"/>
                  </a:lnTo>
                  <a:lnTo>
                    <a:pt x="231" y="1835"/>
                  </a:lnTo>
                  <a:lnTo>
                    <a:pt x="259" y="1844"/>
                  </a:lnTo>
                  <a:lnTo>
                    <a:pt x="290" y="1847"/>
                  </a:lnTo>
                  <a:lnTo>
                    <a:pt x="3210" y="1847"/>
                  </a:lnTo>
                  <a:lnTo>
                    <a:pt x="3241" y="1844"/>
                  </a:lnTo>
                  <a:lnTo>
                    <a:pt x="3269" y="1835"/>
                  </a:lnTo>
                  <a:lnTo>
                    <a:pt x="3294" y="1821"/>
                  </a:lnTo>
                  <a:lnTo>
                    <a:pt x="3317" y="1803"/>
                  </a:lnTo>
                  <a:lnTo>
                    <a:pt x="3335" y="1781"/>
                  </a:lnTo>
                  <a:lnTo>
                    <a:pt x="3348" y="1756"/>
                  </a:lnTo>
                  <a:lnTo>
                    <a:pt x="3358" y="1727"/>
                  </a:lnTo>
                  <a:lnTo>
                    <a:pt x="3361" y="1697"/>
                  </a:lnTo>
                  <a:lnTo>
                    <a:pt x="3361" y="289"/>
                  </a:lnTo>
                  <a:lnTo>
                    <a:pt x="3358" y="259"/>
                  </a:lnTo>
                  <a:lnTo>
                    <a:pt x="3348" y="230"/>
                  </a:lnTo>
                  <a:lnTo>
                    <a:pt x="3335" y="205"/>
                  </a:lnTo>
                  <a:lnTo>
                    <a:pt x="3317" y="184"/>
                  </a:lnTo>
                  <a:lnTo>
                    <a:pt x="3294" y="165"/>
                  </a:lnTo>
                  <a:lnTo>
                    <a:pt x="3269" y="151"/>
                  </a:lnTo>
                  <a:lnTo>
                    <a:pt x="3241" y="142"/>
                  </a:lnTo>
                  <a:lnTo>
                    <a:pt x="3210" y="139"/>
                  </a:lnTo>
                  <a:lnTo>
                    <a:pt x="290" y="139"/>
                  </a:lnTo>
                  <a:close/>
                  <a:moveTo>
                    <a:pt x="290" y="0"/>
                  </a:moveTo>
                  <a:lnTo>
                    <a:pt x="3210" y="0"/>
                  </a:lnTo>
                  <a:lnTo>
                    <a:pt x="3253" y="3"/>
                  </a:lnTo>
                  <a:lnTo>
                    <a:pt x="3294" y="12"/>
                  </a:lnTo>
                  <a:lnTo>
                    <a:pt x="3332" y="27"/>
                  </a:lnTo>
                  <a:lnTo>
                    <a:pt x="3368" y="47"/>
                  </a:lnTo>
                  <a:lnTo>
                    <a:pt x="3400" y="71"/>
                  </a:lnTo>
                  <a:lnTo>
                    <a:pt x="3429" y="100"/>
                  </a:lnTo>
                  <a:lnTo>
                    <a:pt x="3453" y="132"/>
                  </a:lnTo>
                  <a:lnTo>
                    <a:pt x="3473" y="167"/>
                  </a:lnTo>
                  <a:lnTo>
                    <a:pt x="3487" y="206"/>
                  </a:lnTo>
                  <a:lnTo>
                    <a:pt x="3497" y="246"/>
                  </a:lnTo>
                  <a:lnTo>
                    <a:pt x="3500" y="289"/>
                  </a:lnTo>
                  <a:lnTo>
                    <a:pt x="3500" y="1697"/>
                  </a:lnTo>
                  <a:lnTo>
                    <a:pt x="3497" y="1740"/>
                  </a:lnTo>
                  <a:lnTo>
                    <a:pt x="3487" y="1781"/>
                  </a:lnTo>
                  <a:lnTo>
                    <a:pt x="3473" y="1819"/>
                  </a:lnTo>
                  <a:lnTo>
                    <a:pt x="3453" y="1854"/>
                  </a:lnTo>
                  <a:lnTo>
                    <a:pt x="3429" y="1887"/>
                  </a:lnTo>
                  <a:lnTo>
                    <a:pt x="3400" y="1916"/>
                  </a:lnTo>
                  <a:lnTo>
                    <a:pt x="3368" y="1940"/>
                  </a:lnTo>
                  <a:lnTo>
                    <a:pt x="3332" y="1959"/>
                  </a:lnTo>
                  <a:lnTo>
                    <a:pt x="3294" y="1974"/>
                  </a:lnTo>
                  <a:lnTo>
                    <a:pt x="3253" y="1984"/>
                  </a:lnTo>
                  <a:lnTo>
                    <a:pt x="3210" y="1987"/>
                  </a:lnTo>
                  <a:lnTo>
                    <a:pt x="290" y="1987"/>
                  </a:lnTo>
                  <a:lnTo>
                    <a:pt x="247" y="1984"/>
                  </a:lnTo>
                  <a:lnTo>
                    <a:pt x="206" y="1974"/>
                  </a:lnTo>
                  <a:lnTo>
                    <a:pt x="168" y="1959"/>
                  </a:lnTo>
                  <a:lnTo>
                    <a:pt x="132" y="1940"/>
                  </a:lnTo>
                  <a:lnTo>
                    <a:pt x="100" y="1916"/>
                  </a:lnTo>
                  <a:lnTo>
                    <a:pt x="71" y="1887"/>
                  </a:lnTo>
                  <a:lnTo>
                    <a:pt x="47" y="1854"/>
                  </a:lnTo>
                  <a:lnTo>
                    <a:pt x="27" y="1819"/>
                  </a:lnTo>
                  <a:lnTo>
                    <a:pt x="13" y="1781"/>
                  </a:lnTo>
                  <a:lnTo>
                    <a:pt x="3" y="1740"/>
                  </a:lnTo>
                  <a:lnTo>
                    <a:pt x="0" y="1697"/>
                  </a:lnTo>
                  <a:lnTo>
                    <a:pt x="0" y="289"/>
                  </a:lnTo>
                  <a:lnTo>
                    <a:pt x="3" y="246"/>
                  </a:lnTo>
                  <a:lnTo>
                    <a:pt x="13" y="206"/>
                  </a:lnTo>
                  <a:lnTo>
                    <a:pt x="27" y="167"/>
                  </a:lnTo>
                  <a:lnTo>
                    <a:pt x="47" y="132"/>
                  </a:lnTo>
                  <a:lnTo>
                    <a:pt x="71" y="100"/>
                  </a:lnTo>
                  <a:lnTo>
                    <a:pt x="100" y="71"/>
                  </a:lnTo>
                  <a:lnTo>
                    <a:pt x="132" y="47"/>
                  </a:lnTo>
                  <a:lnTo>
                    <a:pt x="168" y="27"/>
                  </a:lnTo>
                  <a:lnTo>
                    <a:pt x="206" y="12"/>
                  </a:lnTo>
                  <a:lnTo>
                    <a:pt x="247" y="3"/>
                  </a:lnTo>
                  <a:lnTo>
                    <a:pt x="2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714"/>
            <p:cNvSpPr>
              <a:spLocks noEditPoints="1"/>
            </p:cNvSpPr>
            <p:nvPr/>
          </p:nvSpPr>
          <p:spPr bwMode="auto">
            <a:xfrm>
              <a:off x="2592388" y="5954713"/>
              <a:ext cx="104775" cy="104775"/>
            </a:xfrm>
            <a:custGeom>
              <a:avLst/>
              <a:gdLst>
                <a:gd name="T0" fmla="*/ 296 w 661"/>
                <a:gd name="T1" fmla="*/ 142 h 662"/>
                <a:gd name="T2" fmla="*/ 234 w 661"/>
                <a:gd name="T3" fmla="*/ 165 h 662"/>
                <a:gd name="T4" fmla="*/ 184 w 661"/>
                <a:gd name="T5" fmla="*/ 208 h 662"/>
                <a:gd name="T6" fmla="*/ 151 w 661"/>
                <a:gd name="T7" fmla="*/ 264 h 662"/>
                <a:gd name="T8" fmla="*/ 138 w 661"/>
                <a:gd name="T9" fmla="*/ 331 h 662"/>
                <a:gd name="T10" fmla="*/ 151 w 661"/>
                <a:gd name="T11" fmla="*/ 398 h 662"/>
                <a:gd name="T12" fmla="*/ 184 w 661"/>
                <a:gd name="T13" fmla="*/ 455 h 662"/>
                <a:gd name="T14" fmla="*/ 234 w 661"/>
                <a:gd name="T15" fmla="*/ 496 h 662"/>
                <a:gd name="T16" fmla="*/ 296 w 661"/>
                <a:gd name="T17" fmla="*/ 520 h 662"/>
                <a:gd name="T18" fmla="*/ 365 w 661"/>
                <a:gd name="T19" fmla="*/ 520 h 662"/>
                <a:gd name="T20" fmla="*/ 427 w 661"/>
                <a:gd name="T21" fmla="*/ 496 h 662"/>
                <a:gd name="T22" fmla="*/ 477 w 661"/>
                <a:gd name="T23" fmla="*/ 455 h 662"/>
                <a:gd name="T24" fmla="*/ 511 w 661"/>
                <a:gd name="T25" fmla="*/ 398 h 662"/>
                <a:gd name="T26" fmla="*/ 522 w 661"/>
                <a:gd name="T27" fmla="*/ 331 h 662"/>
                <a:gd name="T28" fmla="*/ 511 w 661"/>
                <a:gd name="T29" fmla="*/ 264 h 662"/>
                <a:gd name="T30" fmla="*/ 477 w 661"/>
                <a:gd name="T31" fmla="*/ 208 h 662"/>
                <a:gd name="T32" fmla="*/ 427 w 661"/>
                <a:gd name="T33" fmla="*/ 165 h 662"/>
                <a:gd name="T34" fmla="*/ 365 w 661"/>
                <a:gd name="T35" fmla="*/ 142 h 662"/>
                <a:gd name="T36" fmla="*/ 330 w 661"/>
                <a:gd name="T37" fmla="*/ 0 h 662"/>
                <a:gd name="T38" fmla="*/ 418 w 661"/>
                <a:gd name="T39" fmla="*/ 11 h 662"/>
                <a:gd name="T40" fmla="*/ 498 w 661"/>
                <a:gd name="T41" fmla="*/ 45 h 662"/>
                <a:gd name="T42" fmla="*/ 565 w 661"/>
                <a:gd name="T43" fmla="*/ 96 h 662"/>
                <a:gd name="T44" fmla="*/ 617 w 661"/>
                <a:gd name="T45" fmla="*/ 164 h 662"/>
                <a:gd name="T46" fmla="*/ 650 w 661"/>
                <a:gd name="T47" fmla="*/ 243 h 662"/>
                <a:gd name="T48" fmla="*/ 661 w 661"/>
                <a:gd name="T49" fmla="*/ 331 h 662"/>
                <a:gd name="T50" fmla="*/ 650 w 661"/>
                <a:gd name="T51" fmla="*/ 419 h 662"/>
                <a:gd name="T52" fmla="*/ 617 w 661"/>
                <a:gd name="T53" fmla="*/ 499 h 662"/>
                <a:gd name="T54" fmla="*/ 565 w 661"/>
                <a:gd name="T55" fmla="*/ 565 h 662"/>
                <a:gd name="T56" fmla="*/ 498 w 661"/>
                <a:gd name="T57" fmla="*/ 617 h 662"/>
                <a:gd name="T58" fmla="*/ 418 w 661"/>
                <a:gd name="T59" fmla="*/ 650 h 662"/>
                <a:gd name="T60" fmla="*/ 330 w 661"/>
                <a:gd name="T61" fmla="*/ 662 h 662"/>
                <a:gd name="T62" fmla="*/ 242 w 661"/>
                <a:gd name="T63" fmla="*/ 650 h 662"/>
                <a:gd name="T64" fmla="*/ 164 w 661"/>
                <a:gd name="T65" fmla="*/ 617 h 662"/>
                <a:gd name="T66" fmla="*/ 97 w 661"/>
                <a:gd name="T67" fmla="*/ 565 h 662"/>
                <a:gd name="T68" fmla="*/ 45 w 661"/>
                <a:gd name="T69" fmla="*/ 499 h 662"/>
                <a:gd name="T70" fmla="*/ 11 w 661"/>
                <a:gd name="T71" fmla="*/ 419 h 662"/>
                <a:gd name="T72" fmla="*/ 0 w 661"/>
                <a:gd name="T73" fmla="*/ 331 h 662"/>
                <a:gd name="T74" fmla="*/ 11 w 661"/>
                <a:gd name="T75" fmla="*/ 243 h 662"/>
                <a:gd name="T76" fmla="*/ 45 w 661"/>
                <a:gd name="T77" fmla="*/ 164 h 662"/>
                <a:gd name="T78" fmla="*/ 97 w 661"/>
                <a:gd name="T79" fmla="*/ 96 h 662"/>
                <a:gd name="T80" fmla="*/ 164 w 661"/>
                <a:gd name="T81" fmla="*/ 45 h 662"/>
                <a:gd name="T82" fmla="*/ 242 w 661"/>
                <a:gd name="T83" fmla="*/ 11 h 662"/>
                <a:gd name="T84" fmla="*/ 330 w 661"/>
                <a:gd name="T85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1" h="662">
                  <a:moveTo>
                    <a:pt x="330" y="139"/>
                  </a:moveTo>
                  <a:lnTo>
                    <a:pt x="296" y="142"/>
                  </a:lnTo>
                  <a:lnTo>
                    <a:pt x="264" y="152"/>
                  </a:lnTo>
                  <a:lnTo>
                    <a:pt x="234" y="165"/>
                  </a:lnTo>
                  <a:lnTo>
                    <a:pt x="207" y="184"/>
                  </a:lnTo>
                  <a:lnTo>
                    <a:pt x="184" y="208"/>
                  </a:lnTo>
                  <a:lnTo>
                    <a:pt x="165" y="234"/>
                  </a:lnTo>
                  <a:lnTo>
                    <a:pt x="151" y="264"/>
                  </a:lnTo>
                  <a:lnTo>
                    <a:pt x="142" y="297"/>
                  </a:lnTo>
                  <a:lnTo>
                    <a:pt x="138" y="331"/>
                  </a:lnTo>
                  <a:lnTo>
                    <a:pt x="142" y="366"/>
                  </a:lnTo>
                  <a:lnTo>
                    <a:pt x="151" y="398"/>
                  </a:lnTo>
                  <a:lnTo>
                    <a:pt x="165" y="427"/>
                  </a:lnTo>
                  <a:lnTo>
                    <a:pt x="184" y="455"/>
                  </a:lnTo>
                  <a:lnTo>
                    <a:pt x="207" y="477"/>
                  </a:lnTo>
                  <a:lnTo>
                    <a:pt x="234" y="496"/>
                  </a:lnTo>
                  <a:lnTo>
                    <a:pt x="264" y="511"/>
                  </a:lnTo>
                  <a:lnTo>
                    <a:pt x="296" y="520"/>
                  </a:lnTo>
                  <a:lnTo>
                    <a:pt x="330" y="523"/>
                  </a:lnTo>
                  <a:lnTo>
                    <a:pt x="365" y="520"/>
                  </a:lnTo>
                  <a:lnTo>
                    <a:pt x="397" y="511"/>
                  </a:lnTo>
                  <a:lnTo>
                    <a:pt x="427" y="496"/>
                  </a:lnTo>
                  <a:lnTo>
                    <a:pt x="455" y="477"/>
                  </a:lnTo>
                  <a:lnTo>
                    <a:pt x="477" y="455"/>
                  </a:lnTo>
                  <a:lnTo>
                    <a:pt x="496" y="427"/>
                  </a:lnTo>
                  <a:lnTo>
                    <a:pt x="511" y="398"/>
                  </a:lnTo>
                  <a:lnTo>
                    <a:pt x="519" y="366"/>
                  </a:lnTo>
                  <a:lnTo>
                    <a:pt x="522" y="331"/>
                  </a:lnTo>
                  <a:lnTo>
                    <a:pt x="519" y="297"/>
                  </a:lnTo>
                  <a:lnTo>
                    <a:pt x="511" y="264"/>
                  </a:lnTo>
                  <a:lnTo>
                    <a:pt x="496" y="234"/>
                  </a:lnTo>
                  <a:lnTo>
                    <a:pt x="477" y="208"/>
                  </a:lnTo>
                  <a:lnTo>
                    <a:pt x="455" y="184"/>
                  </a:lnTo>
                  <a:lnTo>
                    <a:pt x="427" y="165"/>
                  </a:lnTo>
                  <a:lnTo>
                    <a:pt x="397" y="152"/>
                  </a:lnTo>
                  <a:lnTo>
                    <a:pt x="365" y="142"/>
                  </a:lnTo>
                  <a:lnTo>
                    <a:pt x="330" y="139"/>
                  </a:lnTo>
                  <a:close/>
                  <a:moveTo>
                    <a:pt x="330" y="0"/>
                  </a:moveTo>
                  <a:lnTo>
                    <a:pt x="376" y="3"/>
                  </a:lnTo>
                  <a:lnTo>
                    <a:pt x="418" y="11"/>
                  </a:lnTo>
                  <a:lnTo>
                    <a:pt x="460" y="25"/>
                  </a:lnTo>
                  <a:lnTo>
                    <a:pt x="498" y="45"/>
                  </a:lnTo>
                  <a:lnTo>
                    <a:pt x="533" y="69"/>
                  </a:lnTo>
                  <a:lnTo>
                    <a:pt x="565" y="96"/>
                  </a:lnTo>
                  <a:lnTo>
                    <a:pt x="592" y="128"/>
                  </a:lnTo>
                  <a:lnTo>
                    <a:pt x="617" y="164"/>
                  </a:lnTo>
                  <a:lnTo>
                    <a:pt x="636" y="202"/>
                  </a:lnTo>
                  <a:lnTo>
                    <a:pt x="650" y="243"/>
                  </a:lnTo>
                  <a:lnTo>
                    <a:pt x="659" y="286"/>
                  </a:lnTo>
                  <a:lnTo>
                    <a:pt x="661" y="331"/>
                  </a:lnTo>
                  <a:lnTo>
                    <a:pt x="659" y="375"/>
                  </a:lnTo>
                  <a:lnTo>
                    <a:pt x="650" y="419"/>
                  </a:lnTo>
                  <a:lnTo>
                    <a:pt x="636" y="460"/>
                  </a:lnTo>
                  <a:lnTo>
                    <a:pt x="617" y="499"/>
                  </a:lnTo>
                  <a:lnTo>
                    <a:pt x="592" y="534"/>
                  </a:lnTo>
                  <a:lnTo>
                    <a:pt x="565" y="565"/>
                  </a:lnTo>
                  <a:lnTo>
                    <a:pt x="533" y="593"/>
                  </a:lnTo>
                  <a:lnTo>
                    <a:pt x="498" y="617"/>
                  </a:lnTo>
                  <a:lnTo>
                    <a:pt x="460" y="637"/>
                  </a:lnTo>
                  <a:lnTo>
                    <a:pt x="418" y="650"/>
                  </a:lnTo>
                  <a:lnTo>
                    <a:pt x="376" y="659"/>
                  </a:lnTo>
                  <a:lnTo>
                    <a:pt x="330" y="662"/>
                  </a:lnTo>
                  <a:lnTo>
                    <a:pt x="286" y="659"/>
                  </a:lnTo>
                  <a:lnTo>
                    <a:pt x="242" y="650"/>
                  </a:lnTo>
                  <a:lnTo>
                    <a:pt x="202" y="637"/>
                  </a:lnTo>
                  <a:lnTo>
                    <a:pt x="164" y="617"/>
                  </a:lnTo>
                  <a:lnTo>
                    <a:pt x="129" y="593"/>
                  </a:lnTo>
                  <a:lnTo>
                    <a:pt x="97" y="565"/>
                  </a:lnTo>
                  <a:lnTo>
                    <a:pt x="68" y="534"/>
                  </a:lnTo>
                  <a:lnTo>
                    <a:pt x="45" y="499"/>
                  </a:lnTo>
                  <a:lnTo>
                    <a:pt x="26" y="460"/>
                  </a:lnTo>
                  <a:lnTo>
                    <a:pt x="11" y="419"/>
                  </a:lnTo>
                  <a:lnTo>
                    <a:pt x="3" y="375"/>
                  </a:lnTo>
                  <a:lnTo>
                    <a:pt x="0" y="331"/>
                  </a:lnTo>
                  <a:lnTo>
                    <a:pt x="3" y="286"/>
                  </a:lnTo>
                  <a:lnTo>
                    <a:pt x="11" y="243"/>
                  </a:lnTo>
                  <a:lnTo>
                    <a:pt x="26" y="202"/>
                  </a:lnTo>
                  <a:lnTo>
                    <a:pt x="45" y="164"/>
                  </a:lnTo>
                  <a:lnTo>
                    <a:pt x="68" y="128"/>
                  </a:lnTo>
                  <a:lnTo>
                    <a:pt x="97" y="96"/>
                  </a:lnTo>
                  <a:lnTo>
                    <a:pt x="129" y="69"/>
                  </a:lnTo>
                  <a:lnTo>
                    <a:pt x="164" y="45"/>
                  </a:lnTo>
                  <a:lnTo>
                    <a:pt x="202" y="25"/>
                  </a:lnTo>
                  <a:lnTo>
                    <a:pt x="242" y="11"/>
                  </a:lnTo>
                  <a:lnTo>
                    <a:pt x="286" y="3"/>
                  </a:lnTo>
                  <a:lnTo>
                    <a:pt x="3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715"/>
            <p:cNvSpPr>
              <a:spLocks/>
            </p:cNvSpPr>
            <p:nvPr/>
          </p:nvSpPr>
          <p:spPr bwMode="auto">
            <a:xfrm>
              <a:off x="2873376" y="5995988"/>
              <a:ext cx="38100" cy="22225"/>
            </a:xfrm>
            <a:custGeom>
              <a:avLst/>
              <a:gdLst>
                <a:gd name="T0" fmla="*/ 70 w 238"/>
                <a:gd name="T1" fmla="*/ 0 h 140"/>
                <a:gd name="T2" fmla="*/ 168 w 238"/>
                <a:gd name="T3" fmla="*/ 0 h 140"/>
                <a:gd name="T4" fmla="*/ 187 w 238"/>
                <a:gd name="T5" fmla="*/ 2 h 140"/>
                <a:gd name="T6" fmla="*/ 203 w 238"/>
                <a:gd name="T7" fmla="*/ 9 h 140"/>
                <a:gd name="T8" fmla="*/ 218 w 238"/>
                <a:gd name="T9" fmla="*/ 20 h 140"/>
                <a:gd name="T10" fmla="*/ 228 w 238"/>
                <a:gd name="T11" fmla="*/ 35 h 140"/>
                <a:gd name="T12" fmla="*/ 234 w 238"/>
                <a:gd name="T13" fmla="*/ 51 h 140"/>
                <a:gd name="T14" fmla="*/ 238 w 238"/>
                <a:gd name="T15" fmla="*/ 70 h 140"/>
                <a:gd name="T16" fmla="*/ 234 w 238"/>
                <a:gd name="T17" fmla="*/ 88 h 140"/>
                <a:gd name="T18" fmla="*/ 228 w 238"/>
                <a:gd name="T19" fmla="*/ 105 h 140"/>
                <a:gd name="T20" fmla="*/ 218 w 238"/>
                <a:gd name="T21" fmla="*/ 119 h 140"/>
                <a:gd name="T22" fmla="*/ 203 w 238"/>
                <a:gd name="T23" fmla="*/ 130 h 140"/>
                <a:gd name="T24" fmla="*/ 187 w 238"/>
                <a:gd name="T25" fmla="*/ 137 h 140"/>
                <a:gd name="T26" fmla="*/ 168 w 238"/>
                <a:gd name="T27" fmla="*/ 140 h 140"/>
                <a:gd name="T28" fmla="*/ 70 w 238"/>
                <a:gd name="T29" fmla="*/ 140 h 140"/>
                <a:gd name="T30" fmla="*/ 52 w 238"/>
                <a:gd name="T31" fmla="*/ 137 h 140"/>
                <a:gd name="T32" fmla="*/ 35 w 238"/>
                <a:gd name="T33" fmla="*/ 130 h 140"/>
                <a:gd name="T34" fmla="*/ 21 w 238"/>
                <a:gd name="T35" fmla="*/ 119 h 140"/>
                <a:gd name="T36" fmla="*/ 10 w 238"/>
                <a:gd name="T37" fmla="*/ 105 h 140"/>
                <a:gd name="T38" fmla="*/ 3 w 238"/>
                <a:gd name="T39" fmla="*/ 88 h 140"/>
                <a:gd name="T40" fmla="*/ 0 w 238"/>
                <a:gd name="T41" fmla="*/ 70 h 140"/>
                <a:gd name="T42" fmla="*/ 3 w 238"/>
                <a:gd name="T43" fmla="*/ 51 h 140"/>
                <a:gd name="T44" fmla="*/ 10 w 238"/>
                <a:gd name="T45" fmla="*/ 35 h 140"/>
                <a:gd name="T46" fmla="*/ 21 w 238"/>
                <a:gd name="T47" fmla="*/ 20 h 140"/>
                <a:gd name="T48" fmla="*/ 35 w 238"/>
                <a:gd name="T49" fmla="*/ 9 h 140"/>
                <a:gd name="T50" fmla="*/ 52 w 238"/>
                <a:gd name="T51" fmla="*/ 2 h 140"/>
                <a:gd name="T52" fmla="*/ 70 w 238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8" h="140">
                  <a:moveTo>
                    <a:pt x="70" y="0"/>
                  </a:moveTo>
                  <a:lnTo>
                    <a:pt x="168" y="0"/>
                  </a:lnTo>
                  <a:lnTo>
                    <a:pt x="187" y="2"/>
                  </a:lnTo>
                  <a:lnTo>
                    <a:pt x="203" y="9"/>
                  </a:lnTo>
                  <a:lnTo>
                    <a:pt x="218" y="20"/>
                  </a:lnTo>
                  <a:lnTo>
                    <a:pt x="228" y="35"/>
                  </a:lnTo>
                  <a:lnTo>
                    <a:pt x="234" y="51"/>
                  </a:lnTo>
                  <a:lnTo>
                    <a:pt x="238" y="70"/>
                  </a:lnTo>
                  <a:lnTo>
                    <a:pt x="234" y="88"/>
                  </a:lnTo>
                  <a:lnTo>
                    <a:pt x="228" y="105"/>
                  </a:lnTo>
                  <a:lnTo>
                    <a:pt x="218" y="119"/>
                  </a:lnTo>
                  <a:lnTo>
                    <a:pt x="203" y="130"/>
                  </a:lnTo>
                  <a:lnTo>
                    <a:pt x="187" y="137"/>
                  </a:lnTo>
                  <a:lnTo>
                    <a:pt x="168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716"/>
            <p:cNvSpPr>
              <a:spLocks/>
            </p:cNvSpPr>
            <p:nvPr/>
          </p:nvSpPr>
          <p:spPr bwMode="auto">
            <a:xfrm>
              <a:off x="2724151" y="5995988"/>
              <a:ext cx="133350" cy="22225"/>
            </a:xfrm>
            <a:custGeom>
              <a:avLst/>
              <a:gdLst>
                <a:gd name="T0" fmla="*/ 70 w 844"/>
                <a:gd name="T1" fmla="*/ 0 h 140"/>
                <a:gd name="T2" fmla="*/ 774 w 844"/>
                <a:gd name="T3" fmla="*/ 0 h 140"/>
                <a:gd name="T4" fmla="*/ 792 w 844"/>
                <a:gd name="T5" fmla="*/ 2 h 140"/>
                <a:gd name="T6" fmla="*/ 809 w 844"/>
                <a:gd name="T7" fmla="*/ 9 h 140"/>
                <a:gd name="T8" fmla="*/ 823 w 844"/>
                <a:gd name="T9" fmla="*/ 20 h 140"/>
                <a:gd name="T10" fmla="*/ 835 w 844"/>
                <a:gd name="T11" fmla="*/ 35 h 140"/>
                <a:gd name="T12" fmla="*/ 841 w 844"/>
                <a:gd name="T13" fmla="*/ 51 h 140"/>
                <a:gd name="T14" fmla="*/ 844 w 844"/>
                <a:gd name="T15" fmla="*/ 70 h 140"/>
                <a:gd name="T16" fmla="*/ 841 w 844"/>
                <a:gd name="T17" fmla="*/ 88 h 140"/>
                <a:gd name="T18" fmla="*/ 835 w 844"/>
                <a:gd name="T19" fmla="*/ 105 h 140"/>
                <a:gd name="T20" fmla="*/ 823 w 844"/>
                <a:gd name="T21" fmla="*/ 119 h 140"/>
                <a:gd name="T22" fmla="*/ 809 w 844"/>
                <a:gd name="T23" fmla="*/ 130 h 140"/>
                <a:gd name="T24" fmla="*/ 792 w 844"/>
                <a:gd name="T25" fmla="*/ 137 h 140"/>
                <a:gd name="T26" fmla="*/ 774 w 844"/>
                <a:gd name="T27" fmla="*/ 140 h 140"/>
                <a:gd name="T28" fmla="*/ 70 w 844"/>
                <a:gd name="T29" fmla="*/ 140 h 140"/>
                <a:gd name="T30" fmla="*/ 52 w 844"/>
                <a:gd name="T31" fmla="*/ 137 h 140"/>
                <a:gd name="T32" fmla="*/ 35 w 844"/>
                <a:gd name="T33" fmla="*/ 130 h 140"/>
                <a:gd name="T34" fmla="*/ 21 w 844"/>
                <a:gd name="T35" fmla="*/ 119 h 140"/>
                <a:gd name="T36" fmla="*/ 9 w 844"/>
                <a:gd name="T37" fmla="*/ 105 h 140"/>
                <a:gd name="T38" fmla="*/ 3 w 844"/>
                <a:gd name="T39" fmla="*/ 88 h 140"/>
                <a:gd name="T40" fmla="*/ 0 w 844"/>
                <a:gd name="T41" fmla="*/ 70 h 140"/>
                <a:gd name="T42" fmla="*/ 3 w 844"/>
                <a:gd name="T43" fmla="*/ 51 h 140"/>
                <a:gd name="T44" fmla="*/ 9 w 844"/>
                <a:gd name="T45" fmla="*/ 35 h 140"/>
                <a:gd name="T46" fmla="*/ 21 w 844"/>
                <a:gd name="T47" fmla="*/ 20 h 140"/>
                <a:gd name="T48" fmla="*/ 35 w 844"/>
                <a:gd name="T49" fmla="*/ 9 h 140"/>
                <a:gd name="T50" fmla="*/ 52 w 844"/>
                <a:gd name="T51" fmla="*/ 2 h 140"/>
                <a:gd name="T52" fmla="*/ 70 w 844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44" h="140">
                  <a:moveTo>
                    <a:pt x="70" y="0"/>
                  </a:moveTo>
                  <a:lnTo>
                    <a:pt x="774" y="0"/>
                  </a:lnTo>
                  <a:lnTo>
                    <a:pt x="792" y="2"/>
                  </a:lnTo>
                  <a:lnTo>
                    <a:pt x="809" y="9"/>
                  </a:lnTo>
                  <a:lnTo>
                    <a:pt x="823" y="20"/>
                  </a:lnTo>
                  <a:lnTo>
                    <a:pt x="835" y="35"/>
                  </a:lnTo>
                  <a:lnTo>
                    <a:pt x="841" y="51"/>
                  </a:lnTo>
                  <a:lnTo>
                    <a:pt x="844" y="70"/>
                  </a:lnTo>
                  <a:lnTo>
                    <a:pt x="841" y="88"/>
                  </a:lnTo>
                  <a:lnTo>
                    <a:pt x="835" y="105"/>
                  </a:lnTo>
                  <a:lnTo>
                    <a:pt x="823" y="119"/>
                  </a:lnTo>
                  <a:lnTo>
                    <a:pt x="809" y="130"/>
                  </a:lnTo>
                  <a:lnTo>
                    <a:pt x="792" y="137"/>
                  </a:lnTo>
                  <a:lnTo>
                    <a:pt x="774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717"/>
            <p:cNvSpPr>
              <a:spLocks/>
            </p:cNvSpPr>
            <p:nvPr/>
          </p:nvSpPr>
          <p:spPr bwMode="auto">
            <a:xfrm>
              <a:off x="2868613" y="6083300"/>
              <a:ext cx="158750" cy="22225"/>
            </a:xfrm>
            <a:custGeom>
              <a:avLst/>
              <a:gdLst>
                <a:gd name="T0" fmla="*/ 70 w 1004"/>
                <a:gd name="T1" fmla="*/ 0 h 141"/>
                <a:gd name="T2" fmla="*/ 934 w 1004"/>
                <a:gd name="T3" fmla="*/ 0 h 141"/>
                <a:gd name="T4" fmla="*/ 954 w 1004"/>
                <a:gd name="T5" fmla="*/ 4 h 141"/>
                <a:gd name="T6" fmla="*/ 969 w 1004"/>
                <a:gd name="T7" fmla="*/ 10 h 141"/>
                <a:gd name="T8" fmla="*/ 984 w 1004"/>
                <a:gd name="T9" fmla="*/ 22 h 141"/>
                <a:gd name="T10" fmla="*/ 995 w 1004"/>
                <a:gd name="T11" fmla="*/ 35 h 141"/>
                <a:gd name="T12" fmla="*/ 1002 w 1004"/>
                <a:gd name="T13" fmla="*/ 52 h 141"/>
                <a:gd name="T14" fmla="*/ 1004 w 1004"/>
                <a:gd name="T15" fmla="*/ 71 h 141"/>
                <a:gd name="T16" fmla="*/ 1002 w 1004"/>
                <a:gd name="T17" fmla="*/ 90 h 141"/>
                <a:gd name="T18" fmla="*/ 995 w 1004"/>
                <a:gd name="T19" fmla="*/ 106 h 141"/>
                <a:gd name="T20" fmla="*/ 984 w 1004"/>
                <a:gd name="T21" fmla="*/ 120 h 141"/>
                <a:gd name="T22" fmla="*/ 969 w 1004"/>
                <a:gd name="T23" fmla="*/ 131 h 141"/>
                <a:gd name="T24" fmla="*/ 954 w 1004"/>
                <a:gd name="T25" fmla="*/ 138 h 141"/>
                <a:gd name="T26" fmla="*/ 934 w 1004"/>
                <a:gd name="T27" fmla="*/ 141 h 141"/>
                <a:gd name="T28" fmla="*/ 70 w 1004"/>
                <a:gd name="T29" fmla="*/ 141 h 141"/>
                <a:gd name="T30" fmla="*/ 52 w 1004"/>
                <a:gd name="T31" fmla="*/ 138 h 141"/>
                <a:gd name="T32" fmla="*/ 35 w 1004"/>
                <a:gd name="T33" fmla="*/ 131 h 141"/>
                <a:gd name="T34" fmla="*/ 21 w 1004"/>
                <a:gd name="T35" fmla="*/ 120 h 141"/>
                <a:gd name="T36" fmla="*/ 10 w 1004"/>
                <a:gd name="T37" fmla="*/ 106 h 141"/>
                <a:gd name="T38" fmla="*/ 3 w 1004"/>
                <a:gd name="T39" fmla="*/ 90 h 141"/>
                <a:gd name="T40" fmla="*/ 0 w 1004"/>
                <a:gd name="T41" fmla="*/ 71 h 141"/>
                <a:gd name="T42" fmla="*/ 3 w 1004"/>
                <a:gd name="T43" fmla="*/ 52 h 141"/>
                <a:gd name="T44" fmla="*/ 10 w 1004"/>
                <a:gd name="T45" fmla="*/ 35 h 141"/>
                <a:gd name="T46" fmla="*/ 21 w 1004"/>
                <a:gd name="T47" fmla="*/ 22 h 141"/>
                <a:gd name="T48" fmla="*/ 35 w 1004"/>
                <a:gd name="T49" fmla="*/ 10 h 141"/>
                <a:gd name="T50" fmla="*/ 52 w 1004"/>
                <a:gd name="T51" fmla="*/ 4 h 141"/>
                <a:gd name="T52" fmla="*/ 70 w 1004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04" h="141">
                  <a:moveTo>
                    <a:pt x="70" y="0"/>
                  </a:moveTo>
                  <a:lnTo>
                    <a:pt x="934" y="0"/>
                  </a:lnTo>
                  <a:lnTo>
                    <a:pt x="954" y="4"/>
                  </a:lnTo>
                  <a:lnTo>
                    <a:pt x="969" y="10"/>
                  </a:lnTo>
                  <a:lnTo>
                    <a:pt x="984" y="22"/>
                  </a:lnTo>
                  <a:lnTo>
                    <a:pt x="995" y="35"/>
                  </a:lnTo>
                  <a:lnTo>
                    <a:pt x="1002" y="52"/>
                  </a:lnTo>
                  <a:lnTo>
                    <a:pt x="1004" y="71"/>
                  </a:lnTo>
                  <a:lnTo>
                    <a:pt x="1002" y="90"/>
                  </a:lnTo>
                  <a:lnTo>
                    <a:pt x="995" y="106"/>
                  </a:lnTo>
                  <a:lnTo>
                    <a:pt x="984" y="120"/>
                  </a:lnTo>
                  <a:lnTo>
                    <a:pt x="969" y="131"/>
                  </a:lnTo>
                  <a:lnTo>
                    <a:pt x="954" y="138"/>
                  </a:lnTo>
                  <a:lnTo>
                    <a:pt x="934" y="141"/>
                  </a:lnTo>
                  <a:lnTo>
                    <a:pt x="70" y="141"/>
                  </a:lnTo>
                  <a:lnTo>
                    <a:pt x="52" y="138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10" y="106"/>
                  </a:lnTo>
                  <a:lnTo>
                    <a:pt x="3" y="90"/>
                  </a:lnTo>
                  <a:lnTo>
                    <a:pt x="0" y="71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2"/>
                  </a:lnTo>
                  <a:lnTo>
                    <a:pt x="35" y="10"/>
                  </a:lnTo>
                  <a:lnTo>
                    <a:pt x="52" y="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718"/>
            <p:cNvSpPr>
              <a:spLocks/>
            </p:cNvSpPr>
            <p:nvPr/>
          </p:nvSpPr>
          <p:spPr bwMode="auto">
            <a:xfrm>
              <a:off x="2741613" y="6130925"/>
              <a:ext cx="285750" cy="22225"/>
            </a:xfrm>
            <a:custGeom>
              <a:avLst/>
              <a:gdLst>
                <a:gd name="T0" fmla="*/ 70 w 1806"/>
                <a:gd name="T1" fmla="*/ 0 h 140"/>
                <a:gd name="T2" fmla="*/ 1736 w 1806"/>
                <a:gd name="T3" fmla="*/ 0 h 140"/>
                <a:gd name="T4" fmla="*/ 1756 w 1806"/>
                <a:gd name="T5" fmla="*/ 2 h 140"/>
                <a:gd name="T6" fmla="*/ 1771 w 1806"/>
                <a:gd name="T7" fmla="*/ 9 h 140"/>
                <a:gd name="T8" fmla="*/ 1786 w 1806"/>
                <a:gd name="T9" fmla="*/ 20 h 140"/>
                <a:gd name="T10" fmla="*/ 1797 w 1806"/>
                <a:gd name="T11" fmla="*/ 35 h 140"/>
                <a:gd name="T12" fmla="*/ 1804 w 1806"/>
                <a:gd name="T13" fmla="*/ 51 h 140"/>
                <a:gd name="T14" fmla="*/ 1806 w 1806"/>
                <a:gd name="T15" fmla="*/ 70 h 140"/>
                <a:gd name="T16" fmla="*/ 1804 w 1806"/>
                <a:gd name="T17" fmla="*/ 88 h 140"/>
                <a:gd name="T18" fmla="*/ 1797 w 1806"/>
                <a:gd name="T19" fmla="*/ 105 h 140"/>
                <a:gd name="T20" fmla="*/ 1786 w 1806"/>
                <a:gd name="T21" fmla="*/ 119 h 140"/>
                <a:gd name="T22" fmla="*/ 1771 w 1806"/>
                <a:gd name="T23" fmla="*/ 130 h 140"/>
                <a:gd name="T24" fmla="*/ 1756 w 1806"/>
                <a:gd name="T25" fmla="*/ 137 h 140"/>
                <a:gd name="T26" fmla="*/ 1736 w 1806"/>
                <a:gd name="T27" fmla="*/ 140 h 140"/>
                <a:gd name="T28" fmla="*/ 70 w 1806"/>
                <a:gd name="T29" fmla="*/ 140 h 140"/>
                <a:gd name="T30" fmla="*/ 52 w 1806"/>
                <a:gd name="T31" fmla="*/ 137 h 140"/>
                <a:gd name="T32" fmla="*/ 35 w 1806"/>
                <a:gd name="T33" fmla="*/ 130 h 140"/>
                <a:gd name="T34" fmla="*/ 21 w 1806"/>
                <a:gd name="T35" fmla="*/ 119 h 140"/>
                <a:gd name="T36" fmla="*/ 10 w 1806"/>
                <a:gd name="T37" fmla="*/ 105 h 140"/>
                <a:gd name="T38" fmla="*/ 3 w 1806"/>
                <a:gd name="T39" fmla="*/ 88 h 140"/>
                <a:gd name="T40" fmla="*/ 0 w 1806"/>
                <a:gd name="T41" fmla="*/ 70 h 140"/>
                <a:gd name="T42" fmla="*/ 3 w 1806"/>
                <a:gd name="T43" fmla="*/ 51 h 140"/>
                <a:gd name="T44" fmla="*/ 10 w 1806"/>
                <a:gd name="T45" fmla="*/ 35 h 140"/>
                <a:gd name="T46" fmla="*/ 21 w 1806"/>
                <a:gd name="T47" fmla="*/ 20 h 140"/>
                <a:gd name="T48" fmla="*/ 35 w 1806"/>
                <a:gd name="T49" fmla="*/ 9 h 140"/>
                <a:gd name="T50" fmla="*/ 52 w 1806"/>
                <a:gd name="T51" fmla="*/ 2 h 140"/>
                <a:gd name="T52" fmla="*/ 70 w 180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6" h="140">
                  <a:moveTo>
                    <a:pt x="70" y="0"/>
                  </a:moveTo>
                  <a:lnTo>
                    <a:pt x="1736" y="0"/>
                  </a:lnTo>
                  <a:lnTo>
                    <a:pt x="1756" y="2"/>
                  </a:lnTo>
                  <a:lnTo>
                    <a:pt x="1771" y="9"/>
                  </a:lnTo>
                  <a:lnTo>
                    <a:pt x="1786" y="20"/>
                  </a:lnTo>
                  <a:lnTo>
                    <a:pt x="1797" y="35"/>
                  </a:lnTo>
                  <a:lnTo>
                    <a:pt x="1804" y="51"/>
                  </a:lnTo>
                  <a:lnTo>
                    <a:pt x="1806" y="70"/>
                  </a:lnTo>
                  <a:lnTo>
                    <a:pt x="1804" y="88"/>
                  </a:lnTo>
                  <a:lnTo>
                    <a:pt x="1797" y="105"/>
                  </a:lnTo>
                  <a:lnTo>
                    <a:pt x="1786" y="119"/>
                  </a:lnTo>
                  <a:lnTo>
                    <a:pt x="1771" y="130"/>
                  </a:lnTo>
                  <a:lnTo>
                    <a:pt x="1756" y="137"/>
                  </a:lnTo>
                  <a:lnTo>
                    <a:pt x="1736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9" name="Group 1404"/>
          <p:cNvGrpSpPr/>
          <p:nvPr/>
        </p:nvGrpSpPr>
        <p:grpSpPr>
          <a:xfrm>
            <a:off x="4771929" y="4403866"/>
            <a:ext cx="555625" cy="523875"/>
            <a:chOff x="1581150" y="5792788"/>
            <a:chExt cx="555625" cy="523875"/>
          </a:xfrm>
          <a:solidFill>
            <a:srgbClr val="000000"/>
          </a:solidFill>
        </p:grpSpPr>
        <p:sp>
          <p:nvSpPr>
            <p:cNvPr id="300" name="Freeform 723"/>
            <p:cNvSpPr>
              <a:spLocks noEditPoints="1"/>
            </p:cNvSpPr>
            <p:nvPr/>
          </p:nvSpPr>
          <p:spPr bwMode="auto">
            <a:xfrm>
              <a:off x="1581150" y="5792788"/>
              <a:ext cx="555625" cy="523875"/>
            </a:xfrm>
            <a:custGeom>
              <a:avLst/>
              <a:gdLst>
                <a:gd name="T0" fmla="*/ 2872 w 3500"/>
                <a:gd name="T1" fmla="*/ 3157 h 3297"/>
                <a:gd name="T2" fmla="*/ 3221 w 3500"/>
                <a:gd name="T3" fmla="*/ 3054 h 3297"/>
                <a:gd name="T4" fmla="*/ 279 w 3500"/>
                <a:gd name="T5" fmla="*/ 3054 h 3297"/>
                <a:gd name="T6" fmla="*/ 628 w 3500"/>
                <a:gd name="T7" fmla="*/ 3157 h 3297"/>
                <a:gd name="T8" fmla="*/ 279 w 3500"/>
                <a:gd name="T9" fmla="*/ 3054 h 3297"/>
                <a:gd name="T10" fmla="*/ 290 w 3500"/>
                <a:gd name="T11" fmla="*/ 142 h 3297"/>
                <a:gd name="T12" fmla="*/ 230 w 3500"/>
                <a:gd name="T13" fmla="*/ 164 h 3297"/>
                <a:gd name="T14" fmla="*/ 182 w 3500"/>
                <a:gd name="T15" fmla="*/ 204 h 3297"/>
                <a:gd name="T16" fmla="*/ 151 w 3500"/>
                <a:gd name="T17" fmla="*/ 258 h 3297"/>
                <a:gd name="T18" fmla="*/ 139 w 3500"/>
                <a:gd name="T19" fmla="*/ 322 h 3297"/>
                <a:gd name="T20" fmla="*/ 3361 w 3500"/>
                <a:gd name="T21" fmla="*/ 2914 h 3297"/>
                <a:gd name="T22" fmla="*/ 3358 w 3500"/>
                <a:gd name="T23" fmla="*/ 289 h 3297"/>
                <a:gd name="T24" fmla="*/ 3336 w 3500"/>
                <a:gd name="T25" fmla="*/ 230 h 3297"/>
                <a:gd name="T26" fmla="*/ 3295 w 3500"/>
                <a:gd name="T27" fmla="*/ 182 h 3297"/>
                <a:gd name="T28" fmla="*/ 3241 w 3500"/>
                <a:gd name="T29" fmla="*/ 150 h 3297"/>
                <a:gd name="T30" fmla="*/ 3177 w 3500"/>
                <a:gd name="T31" fmla="*/ 139 h 3297"/>
                <a:gd name="T32" fmla="*/ 323 w 3500"/>
                <a:gd name="T33" fmla="*/ 0 h 3297"/>
                <a:gd name="T34" fmla="*/ 3221 w 3500"/>
                <a:gd name="T35" fmla="*/ 3 h 3297"/>
                <a:gd name="T36" fmla="*/ 3303 w 3500"/>
                <a:gd name="T37" fmla="*/ 26 h 3297"/>
                <a:gd name="T38" fmla="*/ 3374 w 3500"/>
                <a:gd name="T39" fmla="*/ 67 h 3297"/>
                <a:gd name="T40" fmla="*/ 3432 w 3500"/>
                <a:gd name="T41" fmla="*/ 125 h 3297"/>
                <a:gd name="T42" fmla="*/ 3475 w 3500"/>
                <a:gd name="T43" fmla="*/ 197 h 3297"/>
                <a:gd name="T44" fmla="*/ 3497 w 3500"/>
                <a:gd name="T45" fmla="*/ 278 h 3297"/>
                <a:gd name="T46" fmla="*/ 3500 w 3500"/>
                <a:gd name="T47" fmla="*/ 2984 h 3297"/>
                <a:gd name="T48" fmla="*/ 3490 w 3500"/>
                <a:gd name="T49" fmla="*/ 3019 h 3297"/>
                <a:gd name="T50" fmla="*/ 3465 w 3500"/>
                <a:gd name="T51" fmla="*/ 3044 h 3297"/>
                <a:gd name="T52" fmla="*/ 3430 w 3500"/>
                <a:gd name="T53" fmla="*/ 3054 h 3297"/>
                <a:gd name="T54" fmla="*/ 3361 w 3500"/>
                <a:gd name="T55" fmla="*/ 3227 h 3297"/>
                <a:gd name="T56" fmla="*/ 3352 w 3500"/>
                <a:gd name="T57" fmla="*/ 3262 h 3297"/>
                <a:gd name="T58" fmla="*/ 3326 w 3500"/>
                <a:gd name="T59" fmla="*/ 3287 h 3297"/>
                <a:gd name="T60" fmla="*/ 3291 w 3500"/>
                <a:gd name="T61" fmla="*/ 3297 h 3297"/>
                <a:gd name="T62" fmla="*/ 2784 w 3500"/>
                <a:gd name="T63" fmla="*/ 3294 h 3297"/>
                <a:gd name="T64" fmla="*/ 2753 w 3500"/>
                <a:gd name="T65" fmla="*/ 3277 h 3297"/>
                <a:gd name="T66" fmla="*/ 2735 w 3500"/>
                <a:gd name="T67" fmla="*/ 3246 h 3297"/>
                <a:gd name="T68" fmla="*/ 2733 w 3500"/>
                <a:gd name="T69" fmla="*/ 3054 h 3297"/>
                <a:gd name="T70" fmla="*/ 767 w 3500"/>
                <a:gd name="T71" fmla="*/ 3227 h 3297"/>
                <a:gd name="T72" fmla="*/ 757 w 3500"/>
                <a:gd name="T73" fmla="*/ 3262 h 3297"/>
                <a:gd name="T74" fmla="*/ 733 w 3500"/>
                <a:gd name="T75" fmla="*/ 3287 h 3297"/>
                <a:gd name="T76" fmla="*/ 697 w 3500"/>
                <a:gd name="T77" fmla="*/ 3297 h 3297"/>
                <a:gd name="T78" fmla="*/ 191 w 3500"/>
                <a:gd name="T79" fmla="*/ 3294 h 3297"/>
                <a:gd name="T80" fmla="*/ 160 w 3500"/>
                <a:gd name="T81" fmla="*/ 3277 h 3297"/>
                <a:gd name="T82" fmla="*/ 142 w 3500"/>
                <a:gd name="T83" fmla="*/ 3246 h 3297"/>
                <a:gd name="T84" fmla="*/ 139 w 3500"/>
                <a:gd name="T85" fmla="*/ 3054 h 3297"/>
                <a:gd name="T86" fmla="*/ 51 w 3500"/>
                <a:gd name="T87" fmla="*/ 3050 h 3297"/>
                <a:gd name="T88" fmla="*/ 20 w 3500"/>
                <a:gd name="T89" fmla="*/ 3032 h 3297"/>
                <a:gd name="T90" fmla="*/ 2 w 3500"/>
                <a:gd name="T91" fmla="*/ 3002 h 3297"/>
                <a:gd name="T92" fmla="*/ 0 w 3500"/>
                <a:gd name="T93" fmla="*/ 322 h 3297"/>
                <a:gd name="T94" fmla="*/ 12 w 3500"/>
                <a:gd name="T95" fmla="*/ 237 h 3297"/>
                <a:gd name="T96" fmla="*/ 45 w 3500"/>
                <a:gd name="T97" fmla="*/ 160 h 3297"/>
                <a:gd name="T98" fmla="*/ 94 w 3500"/>
                <a:gd name="T99" fmla="*/ 94 h 3297"/>
                <a:gd name="T100" fmla="*/ 160 w 3500"/>
                <a:gd name="T101" fmla="*/ 44 h 3297"/>
                <a:gd name="T102" fmla="*/ 238 w 3500"/>
                <a:gd name="T103" fmla="*/ 12 h 3297"/>
                <a:gd name="T104" fmla="*/ 323 w 3500"/>
                <a:gd name="T105" fmla="*/ 0 h 3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00" h="3297">
                  <a:moveTo>
                    <a:pt x="2872" y="3054"/>
                  </a:moveTo>
                  <a:lnTo>
                    <a:pt x="2872" y="3157"/>
                  </a:lnTo>
                  <a:lnTo>
                    <a:pt x="3221" y="3157"/>
                  </a:lnTo>
                  <a:lnTo>
                    <a:pt x="3221" y="3054"/>
                  </a:lnTo>
                  <a:lnTo>
                    <a:pt x="2872" y="3054"/>
                  </a:lnTo>
                  <a:close/>
                  <a:moveTo>
                    <a:pt x="279" y="3054"/>
                  </a:moveTo>
                  <a:lnTo>
                    <a:pt x="279" y="3157"/>
                  </a:lnTo>
                  <a:lnTo>
                    <a:pt x="628" y="3157"/>
                  </a:lnTo>
                  <a:lnTo>
                    <a:pt x="628" y="3054"/>
                  </a:lnTo>
                  <a:lnTo>
                    <a:pt x="279" y="3054"/>
                  </a:lnTo>
                  <a:close/>
                  <a:moveTo>
                    <a:pt x="323" y="139"/>
                  </a:moveTo>
                  <a:lnTo>
                    <a:pt x="290" y="142"/>
                  </a:lnTo>
                  <a:lnTo>
                    <a:pt x="259" y="150"/>
                  </a:lnTo>
                  <a:lnTo>
                    <a:pt x="230" y="164"/>
                  </a:lnTo>
                  <a:lnTo>
                    <a:pt x="205" y="182"/>
                  </a:lnTo>
                  <a:lnTo>
                    <a:pt x="182" y="204"/>
                  </a:lnTo>
                  <a:lnTo>
                    <a:pt x="164" y="230"/>
                  </a:lnTo>
                  <a:lnTo>
                    <a:pt x="151" y="258"/>
                  </a:lnTo>
                  <a:lnTo>
                    <a:pt x="142" y="289"/>
                  </a:lnTo>
                  <a:lnTo>
                    <a:pt x="139" y="322"/>
                  </a:lnTo>
                  <a:lnTo>
                    <a:pt x="139" y="2914"/>
                  </a:lnTo>
                  <a:lnTo>
                    <a:pt x="3361" y="2914"/>
                  </a:lnTo>
                  <a:lnTo>
                    <a:pt x="3361" y="322"/>
                  </a:lnTo>
                  <a:lnTo>
                    <a:pt x="3358" y="289"/>
                  </a:lnTo>
                  <a:lnTo>
                    <a:pt x="3349" y="258"/>
                  </a:lnTo>
                  <a:lnTo>
                    <a:pt x="3336" y="230"/>
                  </a:lnTo>
                  <a:lnTo>
                    <a:pt x="3318" y="204"/>
                  </a:lnTo>
                  <a:lnTo>
                    <a:pt x="3295" y="182"/>
                  </a:lnTo>
                  <a:lnTo>
                    <a:pt x="3270" y="164"/>
                  </a:lnTo>
                  <a:lnTo>
                    <a:pt x="3241" y="150"/>
                  </a:lnTo>
                  <a:lnTo>
                    <a:pt x="3210" y="142"/>
                  </a:lnTo>
                  <a:lnTo>
                    <a:pt x="3177" y="139"/>
                  </a:lnTo>
                  <a:lnTo>
                    <a:pt x="323" y="139"/>
                  </a:lnTo>
                  <a:close/>
                  <a:moveTo>
                    <a:pt x="323" y="0"/>
                  </a:moveTo>
                  <a:lnTo>
                    <a:pt x="3177" y="0"/>
                  </a:lnTo>
                  <a:lnTo>
                    <a:pt x="3221" y="3"/>
                  </a:lnTo>
                  <a:lnTo>
                    <a:pt x="3262" y="12"/>
                  </a:lnTo>
                  <a:lnTo>
                    <a:pt x="3303" y="26"/>
                  </a:lnTo>
                  <a:lnTo>
                    <a:pt x="3340" y="44"/>
                  </a:lnTo>
                  <a:lnTo>
                    <a:pt x="3374" y="67"/>
                  </a:lnTo>
                  <a:lnTo>
                    <a:pt x="3406" y="94"/>
                  </a:lnTo>
                  <a:lnTo>
                    <a:pt x="3432" y="125"/>
                  </a:lnTo>
                  <a:lnTo>
                    <a:pt x="3455" y="160"/>
                  </a:lnTo>
                  <a:lnTo>
                    <a:pt x="3475" y="197"/>
                  </a:lnTo>
                  <a:lnTo>
                    <a:pt x="3488" y="237"/>
                  </a:lnTo>
                  <a:lnTo>
                    <a:pt x="3497" y="278"/>
                  </a:lnTo>
                  <a:lnTo>
                    <a:pt x="3500" y="322"/>
                  </a:lnTo>
                  <a:lnTo>
                    <a:pt x="3500" y="2984"/>
                  </a:lnTo>
                  <a:lnTo>
                    <a:pt x="3498" y="3002"/>
                  </a:lnTo>
                  <a:lnTo>
                    <a:pt x="3490" y="3019"/>
                  </a:lnTo>
                  <a:lnTo>
                    <a:pt x="3480" y="3032"/>
                  </a:lnTo>
                  <a:lnTo>
                    <a:pt x="3465" y="3044"/>
                  </a:lnTo>
                  <a:lnTo>
                    <a:pt x="3449" y="3050"/>
                  </a:lnTo>
                  <a:lnTo>
                    <a:pt x="3430" y="3054"/>
                  </a:lnTo>
                  <a:lnTo>
                    <a:pt x="3361" y="3054"/>
                  </a:lnTo>
                  <a:lnTo>
                    <a:pt x="3361" y="3227"/>
                  </a:lnTo>
                  <a:lnTo>
                    <a:pt x="3358" y="3246"/>
                  </a:lnTo>
                  <a:lnTo>
                    <a:pt x="3352" y="3262"/>
                  </a:lnTo>
                  <a:lnTo>
                    <a:pt x="3340" y="3277"/>
                  </a:lnTo>
                  <a:lnTo>
                    <a:pt x="3326" y="3287"/>
                  </a:lnTo>
                  <a:lnTo>
                    <a:pt x="3309" y="3294"/>
                  </a:lnTo>
                  <a:lnTo>
                    <a:pt x="3291" y="3297"/>
                  </a:lnTo>
                  <a:lnTo>
                    <a:pt x="2803" y="3297"/>
                  </a:lnTo>
                  <a:lnTo>
                    <a:pt x="2784" y="3294"/>
                  </a:lnTo>
                  <a:lnTo>
                    <a:pt x="2767" y="3287"/>
                  </a:lnTo>
                  <a:lnTo>
                    <a:pt x="2753" y="3277"/>
                  </a:lnTo>
                  <a:lnTo>
                    <a:pt x="2743" y="3262"/>
                  </a:lnTo>
                  <a:lnTo>
                    <a:pt x="2735" y="3246"/>
                  </a:lnTo>
                  <a:lnTo>
                    <a:pt x="2733" y="3227"/>
                  </a:lnTo>
                  <a:lnTo>
                    <a:pt x="2733" y="3054"/>
                  </a:lnTo>
                  <a:lnTo>
                    <a:pt x="767" y="3054"/>
                  </a:lnTo>
                  <a:lnTo>
                    <a:pt x="767" y="3227"/>
                  </a:lnTo>
                  <a:lnTo>
                    <a:pt x="765" y="3246"/>
                  </a:lnTo>
                  <a:lnTo>
                    <a:pt x="757" y="3262"/>
                  </a:lnTo>
                  <a:lnTo>
                    <a:pt x="747" y="3277"/>
                  </a:lnTo>
                  <a:lnTo>
                    <a:pt x="733" y="3287"/>
                  </a:lnTo>
                  <a:lnTo>
                    <a:pt x="716" y="3294"/>
                  </a:lnTo>
                  <a:lnTo>
                    <a:pt x="697" y="3297"/>
                  </a:lnTo>
                  <a:lnTo>
                    <a:pt x="209" y="3297"/>
                  </a:lnTo>
                  <a:lnTo>
                    <a:pt x="191" y="3294"/>
                  </a:lnTo>
                  <a:lnTo>
                    <a:pt x="174" y="3287"/>
                  </a:lnTo>
                  <a:lnTo>
                    <a:pt x="160" y="3277"/>
                  </a:lnTo>
                  <a:lnTo>
                    <a:pt x="148" y="3262"/>
                  </a:lnTo>
                  <a:lnTo>
                    <a:pt x="142" y="3246"/>
                  </a:lnTo>
                  <a:lnTo>
                    <a:pt x="139" y="3227"/>
                  </a:lnTo>
                  <a:lnTo>
                    <a:pt x="139" y="3054"/>
                  </a:lnTo>
                  <a:lnTo>
                    <a:pt x="70" y="3054"/>
                  </a:lnTo>
                  <a:lnTo>
                    <a:pt x="51" y="3050"/>
                  </a:lnTo>
                  <a:lnTo>
                    <a:pt x="35" y="3044"/>
                  </a:lnTo>
                  <a:lnTo>
                    <a:pt x="20" y="3032"/>
                  </a:lnTo>
                  <a:lnTo>
                    <a:pt x="10" y="3019"/>
                  </a:lnTo>
                  <a:lnTo>
                    <a:pt x="2" y="3002"/>
                  </a:lnTo>
                  <a:lnTo>
                    <a:pt x="0" y="2984"/>
                  </a:lnTo>
                  <a:lnTo>
                    <a:pt x="0" y="322"/>
                  </a:lnTo>
                  <a:lnTo>
                    <a:pt x="3" y="278"/>
                  </a:lnTo>
                  <a:lnTo>
                    <a:pt x="12" y="237"/>
                  </a:lnTo>
                  <a:lnTo>
                    <a:pt x="25" y="197"/>
                  </a:lnTo>
                  <a:lnTo>
                    <a:pt x="45" y="160"/>
                  </a:lnTo>
                  <a:lnTo>
                    <a:pt x="68" y="125"/>
                  </a:lnTo>
                  <a:lnTo>
                    <a:pt x="94" y="94"/>
                  </a:lnTo>
                  <a:lnTo>
                    <a:pt x="126" y="67"/>
                  </a:lnTo>
                  <a:lnTo>
                    <a:pt x="160" y="44"/>
                  </a:lnTo>
                  <a:lnTo>
                    <a:pt x="197" y="26"/>
                  </a:lnTo>
                  <a:lnTo>
                    <a:pt x="238" y="12"/>
                  </a:lnTo>
                  <a:lnTo>
                    <a:pt x="279" y="3"/>
                  </a:lnTo>
                  <a:lnTo>
                    <a:pt x="3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724"/>
            <p:cNvSpPr>
              <a:spLocks noEditPoints="1"/>
            </p:cNvSpPr>
            <p:nvPr/>
          </p:nvSpPr>
          <p:spPr bwMode="auto">
            <a:xfrm>
              <a:off x="1622425" y="5834063"/>
              <a:ext cx="473075" cy="395288"/>
            </a:xfrm>
            <a:custGeom>
              <a:avLst/>
              <a:gdLst>
                <a:gd name="T0" fmla="*/ 140 w 2984"/>
                <a:gd name="T1" fmla="*/ 2351 h 2490"/>
                <a:gd name="T2" fmla="*/ 2844 w 2984"/>
                <a:gd name="T3" fmla="*/ 1461 h 2490"/>
                <a:gd name="T4" fmla="*/ 2248 w 2984"/>
                <a:gd name="T5" fmla="*/ 776 h 2490"/>
                <a:gd name="T6" fmla="*/ 1914 w 2984"/>
                <a:gd name="T7" fmla="*/ 1321 h 2490"/>
                <a:gd name="T8" fmla="*/ 1894 w 2984"/>
                <a:gd name="T9" fmla="*/ 1291 h 2490"/>
                <a:gd name="T10" fmla="*/ 1890 w 2984"/>
                <a:gd name="T11" fmla="*/ 1255 h 2490"/>
                <a:gd name="T12" fmla="*/ 1904 w 2984"/>
                <a:gd name="T13" fmla="*/ 1222 h 2490"/>
                <a:gd name="T14" fmla="*/ 1933 w 2984"/>
                <a:gd name="T15" fmla="*/ 1200 h 2490"/>
                <a:gd name="T16" fmla="*/ 1969 w 2984"/>
                <a:gd name="T17" fmla="*/ 1197 h 2490"/>
                <a:gd name="T18" fmla="*/ 2002 w 2984"/>
                <a:gd name="T19" fmla="*/ 1211 h 2490"/>
                <a:gd name="T20" fmla="*/ 2088 w 2984"/>
                <a:gd name="T21" fmla="*/ 1321 h 2490"/>
                <a:gd name="T22" fmla="*/ 2140 w 2984"/>
                <a:gd name="T23" fmla="*/ 1154 h 2490"/>
                <a:gd name="T24" fmla="*/ 2127 w 2984"/>
                <a:gd name="T25" fmla="*/ 1121 h 2490"/>
                <a:gd name="T26" fmla="*/ 2132 w 2984"/>
                <a:gd name="T27" fmla="*/ 1085 h 2490"/>
                <a:gd name="T28" fmla="*/ 2154 w 2984"/>
                <a:gd name="T29" fmla="*/ 1056 h 2490"/>
                <a:gd name="T30" fmla="*/ 2188 w 2984"/>
                <a:gd name="T31" fmla="*/ 1043 h 2490"/>
                <a:gd name="T32" fmla="*/ 2223 w 2984"/>
                <a:gd name="T33" fmla="*/ 1048 h 2490"/>
                <a:gd name="T34" fmla="*/ 2252 w 2984"/>
                <a:gd name="T35" fmla="*/ 1071 h 2490"/>
                <a:gd name="T36" fmla="*/ 2640 w 2984"/>
                <a:gd name="T37" fmla="*/ 1321 h 2490"/>
                <a:gd name="T38" fmla="*/ 140 w 2984"/>
                <a:gd name="T39" fmla="*/ 140 h 2490"/>
                <a:gd name="T40" fmla="*/ 1600 w 2984"/>
                <a:gd name="T41" fmla="*/ 1030 h 2490"/>
                <a:gd name="T42" fmla="*/ 2244 w 2984"/>
                <a:gd name="T43" fmla="*/ 615 h 2490"/>
                <a:gd name="T44" fmla="*/ 2279 w 2984"/>
                <a:gd name="T45" fmla="*/ 613 h 2490"/>
                <a:gd name="T46" fmla="*/ 2310 w 2984"/>
                <a:gd name="T47" fmla="*/ 628 h 2490"/>
                <a:gd name="T48" fmla="*/ 2601 w 2984"/>
                <a:gd name="T49" fmla="*/ 1030 h 2490"/>
                <a:gd name="T50" fmla="*/ 2844 w 2984"/>
                <a:gd name="T51" fmla="*/ 140 h 2490"/>
                <a:gd name="T52" fmla="*/ 70 w 2984"/>
                <a:gd name="T53" fmla="*/ 0 h 2490"/>
                <a:gd name="T54" fmla="*/ 2933 w 2984"/>
                <a:gd name="T55" fmla="*/ 2 h 2490"/>
                <a:gd name="T56" fmla="*/ 2964 w 2984"/>
                <a:gd name="T57" fmla="*/ 20 h 2490"/>
                <a:gd name="T58" fmla="*/ 2981 w 2984"/>
                <a:gd name="T59" fmla="*/ 51 h 2490"/>
                <a:gd name="T60" fmla="*/ 2984 w 2984"/>
                <a:gd name="T61" fmla="*/ 1100 h 2490"/>
                <a:gd name="T62" fmla="*/ 2975 w 2984"/>
                <a:gd name="T63" fmla="*/ 1134 h 2490"/>
                <a:gd name="T64" fmla="*/ 2949 w 2984"/>
                <a:gd name="T65" fmla="*/ 1159 h 2490"/>
                <a:gd name="T66" fmla="*/ 2914 w 2984"/>
                <a:gd name="T67" fmla="*/ 1168 h 2490"/>
                <a:gd name="T68" fmla="*/ 2811 w 2984"/>
                <a:gd name="T69" fmla="*/ 1322 h 2490"/>
                <a:gd name="T70" fmla="*/ 2933 w 2984"/>
                <a:gd name="T71" fmla="*/ 1324 h 2490"/>
                <a:gd name="T72" fmla="*/ 2964 w 2984"/>
                <a:gd name="T73" fmla="*/ 1342 h 2490"/>
                <a:gd name="T74" fmla="*/ 2981 w 2984"/>
                <a:gd name="T75" fmla="*/ 1373 h 2490"/>
                <a:gd name="T76" fmla="*/ 2984 w 2984"/>
                <a:gd name="T77" fmla="*/ 2421 h 2490"/>
                <a:gd name="T78" fmla="*/ 2975 w 2984"/>
                <a:gd name="T79" fmla="*/ 2456 h 2490"/>
                <a:gd name="T80" fmla="*/ 2949 w 2984"/>
                <a:gd name="T81" fmla="*/ 2480 h 2490"/>
                <a:gd name="T82" fmla="*/ 2914 w 2984"/>
                <a:gd name="T83" fmla="*/ 2490 h 2490"/>
                <a:gd name="T84" fmla="*/ 51 w 2984"/>
                <a:gd name="T85" fmla="*/ 2488 h 2490"/>
                <a:gd name="T86" fmla="*/ 20 w 2984"/>
                <a:gd name="T87" fmla="*/ 2470 h 2490"/>
                <a:gd name="T88" fmla="*/ 3 w 2984"/>
                <a:gd name="T89" fmla="*/ 2439 h 2490"/>
                <a:gd name="T90" fmla="*/ 0 w 2984"/>
                <a:gd name="T91" fmla="*/ 1392 h 2490"/>
                <a:gd name="T92" fmla="*/ 9 w 2984"/>
                <a:gd name="T93" fmla="*/ 1357 h 2490"/>
                <a:gd name="T94" fmla="*/ 35 w 2984"/>
                <a:gd name="T95" fmla="*/ 1331 h 2490"/>
                <a:gd name="T96" fmla="*/ 70 w 2984"/>
                <a:gd name="T97" fmla="*/ 1322 h 2490"/>
                <a:gd name="T98" fmla="*/ 1385 w 2984"/>
                <a:gd name="T99" fmla="*/ 1168 h 2490"/>
                <a:gd name="T100" fmla="*/ 51 w 2984"/>
                <a:gd name="T101" fmla="*/ 1166 h 2490"/>
                <a:gd name="T102" fmla="*/ 20 w 2984"/>
                <a:gd name="T103" fmla="*/ 1148 h 2490"/>
                <a:gd name="T104" fmla="*/ 3 w 2984"/>
                <a:gd name="T105" fmla="*/ 1118 h 2490"/>
                <a:gd name="T106" fmla="*/ 0 w 2984"/>
                <a:gd name="T107" fmla="*/ 70 h 2490"/>
                <a:gd name="T108" fmla="*/ 9 w 2984"/>
                <a:gd name="T109" fmla="*/ 35 h 2490"/>
                <a:gd name="T110" fmla="*/ 35 w 2984"/>
                <a:gd name="T111" fmla="*/ 10 h 2490"/>
                <a:gd name="T112" fmla="*/ 70 w 2984"/>
                <a:gd name="T113" fmla="*/ 0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84" h="2490">
                  <a:moveTo>
                    <a:pt x="140" y="1461"/>
                  </a:moveTo>
                  <a:lnTo>
                    <a:pt x="140" y="2351"/>
                  </a:lnTo>
                  <a:lnTo>
                    <a:pt x="2844" y="2351"/>
                  </a:lnTo>
                  <a:lnTo>
                    <a:pt x="2844" y="1461"/>
                  </a:lnTo>
                  <a:lnTo>
                    <a:pt x="140" y="1461"/>
                  </a:lnTo>
                  <a:close/>
                  <a:moveTo>
                    <a:pt x="2248" y="776"/>
                  </a:moveTo>
                  <a:lnTo>
                    <a:pt x="1406" y="1321"/>
                  </a:lnTo>
                  <a:lnTo>
                    <a:pt x="1914" y="1321"/>
                  </a:lnTo>
                  <a:lnTo>
                    <a:pt x="1904" y="1307"/>
                  </a:lnTo>
                  <a:lnTo>
                    <a:pt x="1894" y="1291"/>
                  </a:lnTo>
                  <a:lnTo>
                    <a:pt x="1890" y="1273"/>
                  </a:lnTo>
                  <a:lnTo>
                    <a:pt x="1890" y="1255"/>
                  </a:lnTo>
                  <a:lnTo>
                    <a:pt x="1895" y="1238"/>
                  </a:lnTo>
                  <a:lnTo>
                    <a:pt x="1904" y="1222"/>
                  </a:lnTo>
                  <a:lnTo>
                    <a:pt x="1917" y="1210"/>
                  </a:lnTo>
                  <a:lnTo>
                    <a:pt x="1933" y="1200"/>
                  </a:lnTo>
                  <a:lnTo>
                    <a:pt x="1951" y="1196"/>
                  </a:lnTo>
                  <a:lnTo>
                    <a:pt x="1969" y="1197"/>
                  </a:lnTo>
                  <a:lnTo>
                    <a:pt x="1986" y="1201"/>
                  </a:lnTo>
                  <a:lnTo>
                    <a:pt x="2002" y="1211"/>
                  </a:lnTo>
                  <a:lnTo>
                    <a:pt x="2015" y="1223"/>
                  </a:lnTo>
                  <a:lnTo>
                    <a:pt x="2088" y="1321"/>
                  </a:lnTo>
                  <a:lnTo>
                    <a:pt x="2266" y="1321"/>
                  </a:lnTo>
                  <a:lnTo>
                    <a:pt x="2140" y="1154"/>
                  </a:lnTo>
                  <a:lnTo>
                    <a:pt x="2132" y="1138"/>
                  </a:lnTo>
                  <a:lnTo>
                    <a:pt x="2127" y="1121"/>
                  </a:lnTo>
                  <a:lnTo>
                    <a:pt x="2127" y="1103"/>
                  </a:lnTo>
                  <a:lnTo>
                    <a:pt x="2132" y="1085"/>
                  </a:lnTo>
                  <a:lnTo>
                    <a:pt x="2141" y="1070"/>
                  </a:lnTo>
                  <a:lnTo>
                    <a:pt x="2154" y="1056"/>
                  </a:lnTo>
                  <a:lnTo>
                    <a:pt x="2171" y="1048"/>
                  </a:lnTo>
                  <a:lnTo>
                    <a:pt x="2188" y="1043"/>
                  </a:lnTo>
                  <a:lnTo>
                    <a:pt x="2206" y="1043"/>
                  </a:lnTo>
                  <a:lnTo>
                    <a:pt x="2223" y="1048"/>
                  </a:lnTo>
                  <a:lnTo>
                    <a:pt x="2239" y="1057"/>
                  </a:lnTo>
                  <a:lnTo>
                    <a:pt x="2252" y="1071"/>
                  </a:lnTo>
                  <a:lnTo>
                    <a:pt x="2440" y="1321"/>
                  </a:lnTo>
                  <a:lnTo>
                    <a:pt x="2640" y="1321"/>
                  </a:lnTo>
                  <a:lnTo>
                    <a:pt x="2248" y="776"/>
                  </a:lnTo>
                  <a:close/>
                  <a:moveTo>
                    <a:pt x="140" y="140"/>
                  </a:moveTo>
                  <a:lnTo>
                    <a:pt x="140" y="1030"/>
                  </a:lnTo>
                  <a:lnTo>
                    <a:pt x="1600" y="1030"/>
                  </a:lnTo>
                  <a:lnTo>
                    <a:pt x="2228" y="622"/>
                  </a:lnTo>
                  <a:lnTo>
                    <a:pt x="2244" y="615"/>
                  </a:lnTo>
                  <a:lnTo>
                    <a:pt x="2262" y="612"/>
                  </a:lnTo>
                  <a:lnTo>
                    <a:pt x="2279" y="613"/>
                  </a:lnTo>
                  <a:lnTo>
                    <a:pt x="2295" y="618"/>
                  </a:lnTo>
                  <a:lnTo>
                    <a:pt x="2310" y="628"/>
                  </a:lnTo>
                  <a:lnTo>
                    <a:pt x="2322" y="640"/>
                  </a:lnTo>
                  <a:lnTo>
                    <a:pt x="2601" y="1030"/>
                  </a:lnTo>
                  <a:lnTo>
                    <a:pt x="2844" y="1030"/>
                  </a:lnTo>
                  <a:lnTo>
                    <a:pt x="2844" y="140"/>
                  </a:lnTo>
                  <a:lnTo>
                    <a:pt x="140" y="140"/>
                  </a:lnTo>
                  <a:close/>
                  <a:moveTo>
                    <a:pt x="70" y="0"/>
                  </a:moveTo>
                  <a:lnTo>
                    <a:pt x="2914" y="0"/>
                  </a:lnTo>
                  <a:lnTo>
                    <a:pt x="2933" y="2"/>
                  </a:lnTo>
                  <a:lnTo>
                    <a:pt x="2949" y="10"/>
                  </a:lnTo>
                  <a:lnTo>
                    <a:pt x="2964" y="20"/>
                  </a:lnTo>
                  <a:lnTo>
                    <a:pt x="2975" y="35"/>
                  </a:lnTo>
                  <a:lnTo>
                    <a:pt x="2981" y="51"/>
                  </a:lnTo>
                  <a:lnTo>
                    <a:pt x="2984" y="70"/>
                  </a:lnTo>
                  <a:lnTo>
                    <a:pt x="2984" y="1100"/>
                  </a:lnTo>
                  <a:lnTo>
                    <a:pt x="2981" y="1118"/>
                  </a:lnTo>
                  <a:lnTo>
                    <a:pt x="2975" y="1134"/>
                  </a:lnTo>
                  <a:lnTo>
                    <a:pt x="2964" y="1148"/>
                  </a:lnTo>
                  <a:lnTo>
                    <a:pt x="2949" y="1159"/>
                  </a:lnTo>
                  <a:lnTo>
                    <a:pt x="2933" y="1166"/>
                  </a:lnTo>
                  <a:lnTo>
                    <a:pt x="2914" y="1168"/>
                  </a:lnTo>
                  <a:lnTo>
                    <a:pt x="2701" y="1168"/>
                  </a:lnTo>
                  <a:lnTo>
                    <a:pt x="2811" y="1322"/>
                  </a:lnTo>
                  <a:lnTo>
                    <a:pt x="2914" y="1322"/>
                  </a:lnTo>
                  <a:lnTo>
                    <a:pt x="2933" y="1324"/>
                  </a:lnTo>
                  <a:lnTo>
                    <a:pt x="2949" y="1331"/>
                  </a:lnTo>
                  <a:lnTo>
                    <a:pt x="2964" y="1342"/>
                  </a:lnTo>
                  <a:lnTo>
                    <a:pt x="2975" y="1357"/>
                  </a:lnTo>
                  <a:lnTo>
                    <a:pt x="2981" y="1373"/>
                  </a:lnTo>
                  <a:lnTo>
                    <a:pt x="2984" y="1392"/>
                  </a:lnTo>
                  <a:lnTo>
                    <a:pt x="2984" y="2421"/>
                  </a:lnTo>
                  <a:lnTo>
                    <a:pt x="2981" y="2439"/>
                  </a:lnTo>
                  <a:lnTo>
                    <a:pt x="2975" y="2456"/>
                  </a:lnTo>
                  <a:lnTo>
                    <a:pt x="2964" y="2470"/>
                  </a:lnTo>
                  <a:lnTo>
                    <a:pt x="2949" y="2480"/>
                  </a:lnTo>
                  <a:lnTo>
                    <a:pt x="2933" y="2488"/>
                  </a:lnTo>
                  <a:lnTo>
                    <a:pt x="2914" y="2490"/>
                  </a:lnTo>
                  <a:lnTo>
                    <a:pt x="70" y="2490"/>
                  </a:lnTo>
                  <a:lnTo>
                    <a:pt x="51" y="2488"/>
                  </a:lnTo>
                  <a:lnTo>
                    <a:pt x="35" y="2480"/>
                  </a:lnTo>
                  <a:lnTo>
                    <a:pt x="20" y="2470"/>
                  </a:lnTo>
                  <a:lnTo>
                    <a:pt x="9" y="2456"/>
                  </a:lnTo>
                  <a:lnTo>
                    <a:pt x="3" y="2439"/>
                  </a:lnTo>
                  <a:lnTo>
                    <a:pt x="0" y="2421"/>
                  </a:lnTo>
                  <a:lnTo>
                    <a:pt x="0" y="1392"/>
                  </a:lnTo>
                  <a:lnTo>
                    <a:pt x="3" y="1373"/>
                  </a:lnTo>
                  <a:lnTo>
                    <a:pt x="9" y="1357"/>
                  </a:lnTo>
                  <a:lnTo>
                    <a:pt x="20" y="1342"/>
                  </a:lnTo>
                  <a:lnTo>
                    <a:pt x="35" y="1331"/>
                  </a:lnTo>
                  <a:lnTo>
                    <a:pt x="51" y="1324"/>
                  </a:lnTo>
                  <a:lnTo>
                    <a:pt x="70" y="1322"/>
                  </a:lnTo>
                  <a:lnTo>
                    <a:pt x="1149" y="1322"/>
                  </a:lnTo>
                  <a:lnTo>
                    <a:pt x="1385" y="1168"/>
                  </a:lnTo>
                  <a:lnTo>
                    <a:pt x="70" y="1168"/>
                  </a:lnTo>
                  <a:lnTo>
                    <a:pt x="51" y="1166"/>
                  </a:lnTo>
                  <a:lnTo>
                    <a:pt x="35" y="1159"/>
                  </a:lnTo>
                  <a:lnTo>
                    <a:pt x="20" y="1148"/>
                  </a:lnTo>
                  <a:lnTo>
                    <a:pt x="9" y="1134"/>
                  </a:lnTo>
                  <a:lnTo>
                    <a:pt x="3" y="1118"/>
                  </a:lnTo>
                  <a:lnTo>
                    <a:pt x="0" y="110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725"/>
            <p:cNvSpPr>
              <a:spLocks noEditPoints="1"/>
            </p:cNvSpPr>
            <p:nvPr/>
          </p:nvSpPr>
          <p:spPr bwMode="auto">
            <a:xfrm>
              <a:off x="1824038" y="6102351"/>
              <a:ext cx="69850" cy="68263"/>
            </a:xfrm>
            <a:custGeom>
              <a:avLst/>
              <a:gdLst>
                <a:gd name="T0" fmla="*/ 196 w 432"/>
                <a:gd name="T1" fmla="*/ 143 h 432"/>
                <a:gd name="T2" fmla="*/ 162 w 432"/>
                <a:gd name="T3" fmla="*/ 162 h 432"/>
                <a:gd name="T4" fmla="*/ 142 w 432"/>
                <a:gd name="T5" fmla="*/ 196 h 432"/>
                <a:gd name="T6" fmla="*/ 142 w 432"/>
                <a:gd name="T7" fmla="*/ 236 h 432"/>
                <a:gd name="T8" fmla="*/ 162 w 432"/>
                <a:gd name="T9" fmla="*/ 270 h 432"/>
                <a:gd name="T10" fmla="*/ 196 w 432"/>
                <a:gd name="T11" fmla="*/ 290 h 432"/>
                <a:gd name="T12" fmla="*/ 236 w 432"/>
                <a:gd name="T13" fmla="*/ 290 h 432"/>
                <a:gd name="T14" fmla="*/ 270 w 432"/>
                <a:gd name="T15" fmla="*/ 270 h 432"/>
                <a:gd name="T16" fmla="*/ 290 w 432"/>
                <a:gd name="T17" fmla="*/ 236 h 432"/>
                <a:gd name="T18" fmla="*/ 290 w 432"/>
                <a:gd name="T19" fmla="*/ 196 h 432"/>
                <a:gd name="T20" fmla="*/ 270 w 432"/>
                <a:gd name="T21" fmla="*/ 162 h 432"/>
                <a:gd name="T22" fmla="*/ 236 w 432"/>
                <a:gd name="T23" fmla="*/ 143 h 432"/>
                <a:gd name="T24" fmla="*/ 216 w 432"/>
                <a:gd name="T25" fmla="*/ 0 h 432"/>
                <a:gd name="T26" fmla="*/ 284 w 432"/>
                <a:gd name="T27" fmla="*/ 12 h 432"/>
                <a:gd name="T28" fmla="*/ 343 w 432"/>
                <a:gd name="T29" fmla="*/ 42 h 432"/>
                <a:gd name="T30" fmla="*/ 390 w 432"/>
                <a:gd name="T31" fmla="*/ 89 h 432"/>
                <a:gd name="T32" fmla="*/ 421 w 432"/>
                <a:gd name="T33" fmla="*/ 148 h 432"/>
                <a:gd name="T34" fmla="*/ 432 w 432"/>
                <a:gd name="T35" fmla="*/ 216 h 432"/>
                <a:gd name="T36" fmla="*/ 421 w 432"/>
                <a:gd name="T37" fmla="*/ 285 h 432"/>
                <a:gd name="T38" fmla="*/ 390 w 432"/>
                <a:gd name="T39" fmla="*/ 344 h 432"/>
                <a:gd name="T40" fmla="*/ 343 w 432"/>
                <a:gd name="T41" fmla="*/ 390 h 432"/>
                <a:gd name="T42" fmla="*/ 284 w 432"/>
                <a:gd name="T43" fmla="*/ 421 h 432"/>
                <a:gd name="T44" fmla="*/ 216 w 432"/>
                <a:gd name="T45" fmla="*/ 432 h 432"/>
                <a:gd name="T46" fmla="*/ 148 w 432"/>
                <a:gd name="T47" fmla="*/ 421 h 432"/>
                <a:gd name="T48" fmla="*/ 89 w 432"/>
                <a:gd name="T49" fmla="*/ 390 h 432"/>
                <a:gd name="T50" fmla="*/ 42 w 432"/>
                <a:gd name="T51" fmla="*/ 344 h 432"/>
                <a:gd name="T52" fmla="*/ 11 w 432"/>
                <a:gd name="T53" fmla="*/ 285 h 432"/>
                <a:gd name="T54" fmla="*/ 0 w 432"/>
                <a:gd name="T55" fmla="*/ 216 h 432"/>
                <a:gd name="T56" fmla="*/ 11 w 432"/>
                <a:gd name="T57" fmla="*/ 148 h 432"/>
                <a:gd name="T58" fmla="*/ 42 w 432"/>
                <a:gd name="T59" fmla="*/ 89 h 432"/>
                <a:gd name="T60" fmla="*/ 89 w 432"/>
                <a:gd name="T61" fmla="*/ 42 h 432"/>
                <a:gd name="T62" fmla="*/ 148 w 432"/>
                <a:gd name="T63" fmla="*/ 12 h 432"/>
                <a:gd name="T64" fmla="*/ 216 w 432"/>
                <a:gd name="T65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432">
                  <a:moveTo>
                    <a:pt x="216" y="140"/>
                  </a:moveTo>
                  <a:lnTo>
                    <a:pt x="196" y="143"/>
                  </a:lnTo>
                  <a:lnTo>
                    <a:pt x="178" y="150"/>
                  </a:lnTo>
                  <a:lnTo>
                    <a:pt x="162" y="162"/>
                  </a:lnTo>
                  <a:lnTo>
                    <a:pt x="150" y="178"/>
                  </a:lnTo>
                  <a:lnTo>
                    <a:pt x="142" y="196"/>
                  </a:lnTo>
                  <a:lnTo>
                    <a:pt x="140" y="216"/>
                  </a:lnTo>
                  <a:lnTo>
                    <a:pt x="142" y="236"/>
                  </a:lnTo>
                  <a:lnTo>
                    <a:pt x="150" y="255"/>
                  </a:lnTo>
                  <a:lnTo>
                    <a:pt x="162" y="270"/>
                  </a:lnTo>
                  <a:lnTo>
                    <a:pt x="178" y="282"/>
                  </a:lnTo>
                  <a:lnTo>
                    <a:pt x="196" y="290"/>
                  </a:lnTo>
                  <a:lnTo>
                    <a:pt x="216" y="293"/>
                  </a:lnTo>
                  <a:lnTo>
                    <a:pt x="236" y="290"/>
                  </a:lnTo>
                  <a:lnTo>
                    <a:pt x="254" y="282"/>
                  </a:lnTo>
                  <a:lnTo>
                    <a:pt x="270" y="270"/>
                  </a:lnTo>
                  <a:lnTo>
                    <a:pt x="282" y="255"/>
                  </a:lnTo>
                  <a:lnTo>
                    <a:pt x="290" y="236"/>
                  </a:lnTo>
                  <a:lnTo>
                    <a:pt x="292" y="216"/>
                  </a:lnTo>
                  <a:lnTo>
                    <a:pt x="290" y="196"/>
                  </a:lnTo>
                  <a:lnTo>
                    <a:pt x="282" y="178"/>
                  </a:lnTo>
                  <a:lnTo>
                    <a:pt x="270" y="162"/>
                  </a:lnTo>
                  <a:lnTo>
                    <a:pt x="254" y="150"/>
                  </a:lnTo>
                  <a:lnTo>
                    <a:pt x="236" y="143"/>
                  </a:lnTo>
                  <a:lnTo>
                    <a:pt x="216" y="140"/>
                  </a:lnTo>
                  <a:close/>
                  <a:moveTo>
                    <a:pt x="216" y="0"/>
                  </a:moveTo>
                  <a:lnTo>
                    <a:pt x="251" y="3"/>
                  </a:lnTo>
                  <a:lnTo>
                    <a:pt x="284" y="12"/>
                  </a:lnTo>
                  <a:lnTo>
                    <a:pt x="316" y="24"/>
                  </a:lnTo>
                  <a:lnTo>
                    <a:pt x="343" y="42"/>
                  </a:lnTo>
                  <a:lnTo>
                    <a:pt x="369" y="63"/>
                  </a:lnTo>
                  <a:lnTo>
                    <a:pt x="390" y="89"/>
                  </a:lnTo>
                  <a:lnTo>
                    <a:pt x="408" y="117"/>
                  </a:lnTo>
                  <a:lnTo>
                    <a:pt x="421" y="148"/>
                  </a:lnTo>
                  <a:lnTo>
                    <a:pt x="429" y="181"/>
                  </a:lnTo>
                  <a:lnTo>
                    <a:pt x="432" y="216"/>
                  </a:lnTo>
                  <a:lnTo>
                    <a:pt x="429" y="251"/>
                  </a:lnTo>
                  <a:lnTo>
                    <a:pt x="421" y="285"/>
                  </a:lnTo>
                  <a:lnTo>
                    <a:pt x="408" y="315"/>
                  </a:lnTo>
                  <a:lnTo>
                    <a:pt x="390" y="344"/>
                  </a:lnTo>
                  <a:lnTo>
                    <a:pt x="369" y="368"/>
                  </a:lnTo>
                  <a:lnTo>
                    <a:pt x="343" y="390"/>
                  </a:lnTo>
                  <a:lnTo>
                    <a:pt x="316" y="407"/>
                  </a:lnTo>
                  <a:lnTo>
                    <a:pt x="284" y="421"/>
                  </a:lnTo>
                  <a:lnTo>
                    <a:pt x="251" y="428"/>
                  </a:lnTo>
                  <a:lnTo>
                    <a:pt x="216" y="432"/>
                  </a:lnTo>
                  <a:lnTo>
                    <a:pt x="181" y="428"/>
                  </a:lnTo>
                  <a:lnTo>
                    <a:pt x="148" y="421"/>
                  </a:lnTo>
                  <a:lnTo>
                    <a:pt x="116" y="407"/>
                  </a:lnTo>
                  <a:lnTo>
                    <a:pt x="89" y="390"/>
                  </a:lnTo>
                  <a:lnTo>
                    <a:pt x="63" y="368"/>
                  </a:lnTo>
                  <a:lnTo>
                    <a:pt x="42" y="344"/>
                  </a:lnTo>
                  <a:lnTo>
                    <a:pt x="24" y="315"/>
                  </a:lnTo>
                  <a:lnTo>
                    <a:pt x="11" y="285"/>
                  </a:lnTo>
                  <a:lnTo>
                    <a:pt x="3" y="251"/>
                  </a:lnTo>
                  <a:lnTo>
                    <a:pt x="0" y="216"/>
                  </a:lnTo>
                  <a:lnTo>
                    <a:pt x="3" y="181"/>
                  </a:lnTo>
                  <a:lnTo>
                    <a:pt x="11" y="148"/>
                  </a:lnTo>
                  <a:lnTo>
                    <a:pt x="24" y="117"/>
                  </a:lnTo>
                  <a:lnTo>
                    <a:pt x="42" y="89"/>
                  </a:lnTo>
                  <a:lnTo>
                    <a:pt x="63" y="63"/>
                  </a:lnTo>
                  <a:lnTo>
                    <a:pt x="89" y="42"/>
                  </a:lnTo>
                  <a:lnTo>
                    <a:pt x="116" y="24"/>
                  </a:lnTo>
                  <a:lnTo>
                    <a:pt x="148" y="12"/>
                  </a:lnTo>
                  <a:lnTo>
                    <a:pt x="181" y="3"/>
                  </a:lnTo>
                  <a:lnTo>
                    <a:pt x="2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726"/>
            <p:cNvSpPr>
              <a:spLocks noEditPoints="1"/>
            </p:cNvSpPr>
            <p:nvPr/>
          </p:nvSpPr>
          <p:spPr bwMode="auto">
            <a:xfrm>
              <a:off x="1824038" y="5892801"/>
              <a:ext cx="69850" cy="68263"/>
            </a:xfrm>
            <a:custGeom>
              <a:avLst/>
              <a:gdLst>
                <a:gd name="T0" fmla="*/ 196 w 432"/>
                <a:gd name="T1" fmla="*/ 143 h 432"/>
                <a:gd name="T2" fmla="*/ 162 w 432"/>
                <a:gd name="T3" fmla="*/ 162 h 432"/>
                <a:gd name="T4" fmla="*/ 142 w 432"/>
                <a:gd name="T5" fmla="*/ 196 h 432"/>
                <a:gd name="T6" fmla="*/ 142 w 432"/>
                <a:gd name="T7" fmla="*/ 236 h 432"/>
                <a:gd name="T8" fmla="*/ 162 w 432"/>
                <a:gd name="T9" fmla="*/ 270 h 432"/>
                <a:gd name="T10" fmla="*/ 196 w 432"/>
                <a:gd name="T11" fmla="*/ 290 h 432"/>
                <a:gd name="T12" fmla="*/ 236 w 432"/>
                <a:gd name="T13" fmla="*/ 290 h 432"/>
                <a:gd name="T14" fmla="*/ 270 w 432"/>
                <a:gd name="T15" fmla="*/ 270 h 432"/>
                <a:gd name="T16" fmla="*/ 290 w 432"/>
                <a:gd name="T17" fmla="*/ 236 h 432"/>
                <a:gd name="T18" fmla="*/ 290 w 432"/>
                <a:gd name="T19" fmla="*/ 196 h 432"/>
                <a:gd name="T20" fmla="*/ 270 w 432"/>
                <a:gd name="T21" fmla="*/ 162 h 432"/>
                <a:gd name="T22" fmla="*/ 236 w 432"/>
                <a:gd name="T23" fmla="*/ 143 h 432"/>
                <a:gd name="T24" fmla="*/ 216 w 432"/>
                <a:gd name="T25" fmla="*/ 0 h 432"/>
                <a:gd name="T26" fmla="*/ 284 w 432"/>
                <a:gd name="T27" fmla="*/ 12 h 432"/>
                <a:gd name="T28" fmla="*/ 343 w 432"/>
                <a:gd name="T29" fmla="*/ 43 h 432"/>
                <a:gd name="T30" fmla="*/ 390 w 432"/>
                <a:gd name="T31" fmla="*/ 89 h 432"/>
                <a:gd name="T32" fmla="*/ 421 w 432"/>
                <a:gd name="T33" fmla="*/ 149 h 432"/>
                <a:gd name="T34" fmla="*/ 432 w 432"/>
                <a:gd name="T35" fmla="*/ 216 h 432"/>
                <a:gd name="T36" fmla="*/ 421 w 432"/>
                <a:gd name="T37" fmla="*/ 285 h 432"/>
                <a:gd name="T38" fmla="*/ 390 w 432"/>
                <a:gd name="T39" fmla="*/ 344 h 432"/>
                <a:gd name="T40" fmla="*/ 343 w 432"/>
                <a:gd name="T41" fmla="*/ 391 h 432"/>
                <a:gd name="T42" fmla="*/ 284 w 432"/>
                <a:gd name="T43" fmla="*/ 422 h 432"/>
                <a:gd name="T44" fmla="*/ 216 w 432"/>
                <a:gd name="T45" fmla="*/ 432 h 432"/>
                <a:gd name="T46" fmla="*/ 148 w 432"/>
                <a:gd name="T47" fmla="*/ 422 h 432"/>
                <a:gd name="T48" fmla="*/ 89 w 432"/>
                <a:gd name="T49" fmla="*/ 391 h 432"/>
                <a:gd name="T50" fmla="*/ 42 w 432"/>
                <a:gd name="T51" fmla="*/ 344 h 432"/>
                <a:gd name="T52" fmla="*/ 11 w 432"/>
                <a:gd name="T53" fmla="*/ 285 h 432"/>
                <a:gd name="T54" fmla="*/ 0 w 432"/>
                <a:gd name="T55" fmla="*/ 216 h 432"/>
                <a:gd name="T56" fmla="*/ 11 w 432"/>
                <a:gd name="T57" fmla="*/ 149 h 432"/>
                <a:gd name="T58" fmla="*/ 42 w 432"/>
                <a:gd name="T59" fmla="*/ 89 h 432"/>
                <a:gd name="T60" fmla="*/ 89 w 432"/>
                <a:gd name="T61" fmla="*/ 43 h 432"/>
                <a:gd name="T62" fmla="*/ 148 w 432"/>
                <a:gd name="T63" fmla="*/ 12 h 432"/>
                <a:gd name="T64" fmla="*/ 216 w 432"/>
                <a:gd name="T65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2" h="432">
                  <a:moveTo>
                    <a:pt x="216" y="140"/>
                  </a:moveTo>
                  <a:lnTo>
                    <a:pt x="196" y="143"/>
                  </a:lnTo>
                  <a:lnTo>
                    <a:pt x="178" y="151"/>
                  </a:lnTo>
                  <a:lnTo>
                    <a:pt x="162" y="162"/>
                  </a:lnTo>
                  <a:lnTo>
                    <a:pt x="150" y="178"/>
                  </a:lnTo>
                  <a:lnTo>
                    <a:pt x="142" y="196"/>
                  </a:lnTo>
                  <a:lnTo>
                    <a:pt x="140" y="216"/>
                  </a:lnTo>
                  <a:lnTo>
                    <a:pt x="142" y="236"/>
                  </a:lnTo>
                  <a:lnTo>
                    <a:pt x="150" y="255"/>
                  </a:lnTo>
                  <a:lnTo>
                    <a:pt x="162" y="270"/>
                  </a:lnTo>
                  <a:lnTo>
                    <a:pt x="178" y="283"/>
                  </a:lnTo>
                  <a:lnTo>
                    <a:pt x="196" y="290"/>
                  </a:lnTo>
                  <a:lnTo>
                    <a:pt x="216" y="294"/>
                  </a:lnTo>
                  <a:lnTo>
                    <a:pt x="236" y="290"/>
                  </a:lnTo>
                  <a:lnTo>
                    <a:pt x="254" y="283"/>
                  </a:lnTo>
                  <a:lnTo>
                    <a:pt x="270" y="270"/>
                  </a:lnTo>
                  <a:lnTo>
                    <a:pt x="282" y="255"/>
                  </a:lnTo>
                  <a:lnTo>
                    <a:pt x="290" y="236"/>
                  </a:lnTo>
                  <a:lnTo>
                    <a:pt x="292" y="216"/>
                  </a:lnTo>
                  <a:lnTo>
                    <a:pt x="290" y="196"/>
                  </a:lnTo>
                  <a:lnTo>
                    <a:pt x="282" y="178"/>
                  </a:lnTo>
                  <a:lnTo>
                    <a:pt x="270" y="162"/>
                  </a:lnTo>
                  <a:lnTo>
                    <a:pt x="254" y="151"/>
                  </a:lnTo>
                  <a:lnTo>
                    <a:pt x="236" y="143"/>
                  </a:lnTo>
                  <a:lnTo>
                    <a:pt x="216" y="140"/>
                  </a:lnTo>
                  <a:close/>
                  <a:moveTo>
                    <a:pt x="216" y="0"/>
                  </a:moveTo>
                  <a:lnTo>
                    <a:pt x="251" y="4"/>
                  </a:lnTo>
                  <a:lnTo>
                    <a:pt x="284" y="12"/>
                  </a:lnTo>
                  <a:lnTo>
                    <a:pt x="316" y="25"/>
                  </a:lnTo>
                  <a:lnTo>
                    <a:pt x="343" y="43"/>
                  </a:lnTo>
                  <a:lnTo>
                    <a:pt x="369" y="64"/>
                  </a:lnTo>
                  <a:lnTo>
                    <a:pt x="390" y="89"/>
                  </a:lnTo>
                  <a:lnTo>
                    <a:pt x="408" y="118"/>
                  </a:lnTo>
                  <a:lnTo>
                    <a:pt x="421" y="149"/>
                  </a:lnTo>
                  <a:lnTo>
                    <a:pt x="429" y="181"/>
                  </a:lnTo>
                  <a:lnTo>
                    <a:pt x="432" y="216"/>
                  </a:lnTo>
                  <a:lnTo>
                    <a:pt x="429" y="251"/>
                  </a:lnTo>
                  <a:lnTo>
                    <a:pt x="421" y="285"/>
                  </a:lnTo>
                  <a:lnTo>
                    <a:pt x="408" y="316"/>
                  </a:lnTo>
                  <a:lnTo>
                    <a:pt x="390" y="344"/>
                  </a:lnTo>
                  <a:lnTo>
                    <a:pt x="369" y="369"/>
                  </a:lnTo>
                  <a:lnTo>
                    <a:pt x="343" y="391"/>
                  </a:lnTo>
                  <a:lnTo>
                    <a:pt x="316" y="408"/>
                  </a:lnTo>
                  <a:lnTo>
                    <a:pt x="284" y="422"/>
                  </a:lnTo>
                  <a:lnTo>
                    <a:pt x="251" y="429"/>
                  </a:lnTo>
                  <a:lnTo>
                    <a:pt x="216" y="432"/>
                  </a:lnTo>
                  <a:lnTo>
                    <a:pt x="181" y="429"/>
                  </a:lnTo>
                  <a:lnTo>
                    <a:pt x="148" y="422"/>
                  </a:lnTo>
                  <a:lnTo>
                    <a:pt x="116" y="408"/>
                  </a:lnTo>
                  <a:lnTo>
                    <a:pt x="89" y="391"/>
                  </a:lnTo>
                  <a:lnTo>
                    <a:pt x="63" y="369"/>
                  </a:lnTo>
                  <a:lnTo>
                    <a:pt x="42" y="344"/>
                  </a:lnTo>
                  <a:lnTo>
                    <a:pt x="24" y="316"/>
                  </a:lnTo>
                  <a:lnTo>
                    <a:pt x="11" y="285"/>
                  </a:lnTo>
                  <a:lnTo>
                    <a:pt x="3" y="251"/>
                  </a:lnTo>
                  <a:lnTo>
                    <a:pt x="0" y="216"/>
                  </a:lnTo>
                  <a:lnTo>
                    <a:pt x="3" y="181"/>
                  </a:lnTo>
                  <a:lnTo>
                    <a:pt x="11" y="149"/>
                  </a:lnTo>
                  <a:lnTo>
                    <a:pt x="24" y="118"/>
                  </a:lnTo>
                  <a:lnTo>
                    <a:pt x="42" y="89"/>
                  </a:lnTo>
                  <a:lnTo>
                    <a:pt x="63" y="64"/>
                  </a:lnTo>
                  <a:lnTo>
                    <a:pt x="89" y="43"/>
                  </a:lnTo>
                  <a:lnTo>
                    <a:pt x="116" y="25"/>
                  </a:lnTo>
                  <a:lnTo>
                    <a:pt x="148" y="12"/>
                  </a:lnTo>
                  <a:lnTo>
                    <a:pt x="181" y="4"/>
                  </a:lnTo>
                  <a:lnTo>
                    <a:pt x="2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727"/>
            <p:cNvSpPr>
              <a:spLocks/>
            </p:cNvSpPr>
            <p:nvPr/>
          </p:nvSpPr>
          <p:spPr bwMode="auto">
            <a:xfrm>
              <a:off x="1949450" y="6173788"/>
              <a:ext cx="112713" cy="22225"/>
            </a:xfrm>
            <a:custGeom>
              <a:avLst/>
              <a:gdLst>
                <a:gd name="T0" fmla="*/ 70 w 704"/>
                <a:gd name="T1" fmla="*/ 0 h 138"/>
                <a:gd name="T2" fmla="*/ 634 w 704"/>
                <a:gd name="T3" fmla="*/ 0 h 138"/>
                <a:gd name="T4" fmla="*/ 653 w 704"/>
                <a:gd name="T5" fmla="*/ 2 h 138"/>
                <a:gd name="T6" fmla="*/ 669 w 704"/>
                <a:gd name="T7" fmla="*/ 9 h 138"/>
                <a:gd name="T8" fmla="*/ 684 w 704"/>
                <a:gd name="T9" fmla="*/ 20 h 138"/>
                <a:gd name="T10" fmla="*/ 694 w 704"/>
                <a:gd name="T11" fmla="*/ 34 h 138"/>
                <a:gd name="T12" fmla="*/ 702 w 704"/>
                <a:gd name="T13" fmla="*/ 51 h 138"/>
                <a:gd name="T14" fmla="*/ 704 w 704"/>
                <a:gd name="T15" fmla="*/ 69 h 138"/>
                <a:gd name="T16" fmla="*/ 702 w 704"/>
                <a:gd name="T17" fmla="*/ 88 h 138"/>
                <a:gd name="T18" fmla="*/ 694 w 704"/>
                <a:gd name="T19" fmla="*/ 105 h 138"/>
                <a:gd name="T20" fmla="*/ 684 w 704"/>
                <a:gd name="T21" fmla="*/ 118 h 138"/>
                <a:gd name="T22" fmla="*/ 669 w 704"/>
                <a:gd name="T23" fmla="*/ 129 h 138"/>
                <a:gd name="T24" fmla="*/ 653 w 704"/>
                <a:gd name="T25" fmla="*/ 136 h 138"/>
                <a:gd name="T26" fmla="*/ 634 w 704"/>
                <a:gd name="T27" fmla="*/ 138 h 138"/>
                <a:gd name="T28" fmla="*/ 70 w 704"/>
                <a:gd name="T29" fmla="*/ 138 h 138"/>
                <a:gd name="T30" fmla="*/ 51 w 704"/>
                <a:gd name="T31" fmla="*/ 136 h 138"/>
                <a:gd name="T32" fmla="*/ 35 w 704"/>
                <a:gd name="T33" fmla="*/ 129 h 138"/>
                <a:gd name="T34" fmla="*/ 20 w 704"/>
                <a:gd name="T35" fmla="*/ 118 h 138"/>
                <a:gd name="T36" fmla="*/ 9 w 704"/>
                <a:gd name="T37" fmla="*/ 105 h 138"/>
                <a:gd name="T38" fmla="*/ 2 w 704"/>
                <a:gd name="T39" fmla="*/ 88 h 138"/>
                <a:gd name="T40" fmla="*/ 0 w 704"/>
                <a:gd name="T41" fmla="*/ 69 h 138"/>
                <a:gd name="T42" fmla="*/ 2 w 704"/>
                <a:gd name="T43" fmla="*/ 51 h 138"/>
                <a:gd name="T44" fmla="*/ 9 w 704"/>
                <a:gd name="T45" fmla="*/ 34 h 138"/>
                <a:gd name="T46" fmla="*/ 20 w 704"/>
                <a:gd name="T47" fmla="*/ 20 h 138"/>
                <a:gd name="T48" fmla="*/ 35 w 704"/>
                <a:gd name="T49" fmla="*/ 9 h 138"/>
                <a:gd name="T50" fmla="*/ 51 w 704"/>
                <a:gd name="T51" fmla="*/ 2 h 138"/>
                <a:gd name="T52" fmla="*/ 70 w 704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04" h="138">
                  <a:moveTo>
                    <a:pt x="70" y="0"/>
                  </a:moveTo>
                  <a:lnTo>
                    <a:pt x="634" y="0"/>
                  </a:lnTo>
                  <a:lnTo>
                    <a:pt x="653" y="2"/>
                  </a:lnTo>
                  <a:lnTo>
                    <a:pt x="669" y="9"/>
                  </a:lnTo>
                  <a:lnTo>
                    <a:pt x="684" y="20"/>
                  </a:lnTo>
                  <a:lnTo>
                    <a:pt x="694" y="34"/>
                  </a:lnTo>
                  <a:lnTo>
                    <a:pt x="702" y="51"/>
                  </a:lnTo>
                  <a:lnTo>
                    <a:pt x="704" y="69"/>
                  </a:lnTo>
                  <a:lnTo>
                    <a:pt x="702" y="88"/>
                  </a:lnTo>
                  <a:lnTo>
                    <a:pt x="694" y="105"/>
                  </a:lnTo>
                  <a:lnTo>
                    <a:pt x="684" y="118"/>
                  </a:lnTo>
                  <a:lnTo>
                    <a:pt x="669" y="129"/>
                  </a:lnTo>
                  <a:lnTo>
                    <a:pt x="653" y="136"/>
                  </a:lnTo>
                  <a:lnTo>
                    <a:pt x="634" y="138"/>
                  </a:lnTo>
                  <a:lnTo>
                    <a:pt x="70" y="138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728"/>
            <p:cNvSpPr>
              <a:spLocks/>
            </p:cNvSpPr>
            <p:nvPr/>
          </p:nvSpPr>
          <p:spPr bwMode="auto">
            <a:xfrm>
              <a:off x="1906588" y="6173788"/>
              <a:ext cx="26988" cy="22225"/>
            </a:xfrm>
            <a:custGeom>
              <a:avLst/>
              <a:gdLst>
                <a:gd name="T0" fmla="*/ 69 w 174"/>
                <a:gd name="T1" fmla="*/ 0 h 138"/>
                <a:gd name="T2" fmla="*/ 104 w 174"/>
                <a:gd name="T3" fmla="*/ 0 h 138"/>
                <a:gd name="T4" fmla="*/ 123 w 174"/>
                <a:gd name="T5" fmla="*/ 2 h 138"/>
                <a:gd name="T6" fmla="*/ 139 w 174"/>
                <a:gd name="T7" fmla="*/ 9 h 138"/>
                <a:gd name="T8" fmla="*/ 154 w 174"/>
                <a:gd name="T9" fmla="*/ 20 h 138"/>
                <a:gd name="T10" fmla="*/ 165 w 174"/>
                <a:gd name="T11" fmla="*/ 34 h 138"/>
                <a:gd name="T12" fmla="*/ 172 w 174"/>
                <a:gd name="T13" fmla="*/ 51 h 138"/>
                <a:gd name="T14" fmla="*/ 174 w 174"/>
                <a:gd name="T15" fmla="*/ 69 h 138"/>
                <a:gd name="T16" fmla="*/ 172 w 174"/>
                <a:gd name="T17" fmla="*/ 88 h 138"/>
                <a:gd name="T18" fmla="*/ 165 w 174"/>
                <a:gd name="T19" fmla="*/ 105 h 138"/>
                <a:gd name="T20" fmla="*/ 154 w 174"/>
                <a:gd name="T21" fmla="*/ 118 h 138"/>
                <a:gd name="T22" fmla="*/ 139 w 174"/>
                <a:gd name="T23" fmla="*/ 129 h 138"/>
                <a:gd name="T24" fmla="*/ 123 w 174"/>
                <a:gd name="T25" fmla="*/ 136 h 138"/>
                <a:gd name="T26" fmla="*/ 104 w 174"/>
                <a:gd name="T27" fmla="*/ 138 h 138"/>
                <a:gd name="T28" fmla="*/ 69 w 174"/>
                <a:gd name="T29" fmla="*/ 138 h 138"/>
                <a:gd name="T30" fmla="*/ 51 w 174"/>
                <a:gd name="T31" fmla="*/ 136 h 138"/>
                <a:gd name="T32" fmla="*/ 34 w 174"/>
                <a:gd name="T33" fmla="*/ 129 h 138"/>
                <a:gd name="T34" fmla="*/ 20 w 174"/>
                <a:gd name="T35" fmla="*/ 118 h 138"/>
                <a:gd name="T36" fmla="*/ 10 w 174"/>
                <a:gd name="T37" fmla="*/ 105 h 138"/>
                <a:gd name="T38" fmla="*/ 2 w 174"/>
                <a:gd name="T39" fmla="*/ 88 h 138"/>
                <a:gd name="T40" fmla="*/ 0 w 174"/>
                <a:gd name="T41" fmla="*/ 69 h 138"/>
                <a:gd name="T42" fmla="*/ 2 w 174"/>
                <a:gd name="T43" fmla="*/ 51 h 138"/>
                <a:gd name="T44" fmla="*/ 10 w 174"/>
                <a:gd name="T45" fmla="*/ 34 h 138"/>
                <a:gd name="T46" fmla="*/ 20 w 174"/>
                <a:gd name="T47" fmla="*/ 20 h 138"/>
                <a:gd name="T48" fmla="*/ 34 w 174"/>
                <a:gd name="T49" fmla="*/ 9 h 138"/>
                <a:gd name="T50" fmla="*/ 51 w 174"/>
                <a:gd name="T51" fmla="*/ 2 h 138"/>
                <a:gd name="T52" fmla="*/ 69 w 174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4" h="138">
                  <a:moveTo>
                    <a:pt x="69" y="0"/>
                  </a:moveTo>
                  <a:lnTo>
                    <a:pt x="104" y="0"/>
                  </a:lnTo>
                  <a:lnTo>
                    <a:pt x="123" y="2"/>
                  </a:lnTo>
                  <a:lnTo>
                    <a:pt x="139" y="9"/>
                  </a:lnTo>
                  <a:lnTo>
                    <a:pt x="154" y="20"/>
                  </a:lnTo>
                  <a:lnTo>
                    <a:pt x="165" y="34"/>
                  </a:lnTo>
                  <a:lnTo>
                    <a:pt x="172" y="51"/>
                  </a:lnTo>
                  <a:lnTo>
                    <a:pt x="174" y="69"/>
                  </a:lnTo>
                  <a:lnTo>
                    <a:pt x="172" y="88"/>
                  </a:lnTo>
                  <a:lnTo>
                    <a:pt x="165" y="105"/>
                  </a:lnTo>
                  <a:lnTo>
                    <a:pt x="154" y="118"/>
                  </a:lnTo>
                  <a:lnTo>
                    <a:pt x="139" y="129"/>
                  </a:lnTo>
                  <a:lnTo>
                    <a:pt x="123" y="136"/>
                  </a:lnTo>
                  <a:lnTo>
                    <a:pt x="104" y="138"/>
                  </a:lnTo>
                  <a:lnTo>
                    <a:pt x="69" y="138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6" name="Group 1422"/>
          <p:cNvGrpSpPr/>
          <p:nvPr/>
        </p:nvGrpSpPr>
        <p:grpSpPr>
          <a:xfrm>
            <a:off x="3836435" y="4480066"/>
            <a:ext cx="555625" cy="371475"/>
            <a:chOff x="717550" y="5868988"/>
            <a:chExt cx="555625" cy="371475"/>
          </a:xfrm>
          <a:solidFill>
            <a:srgbClr val="000000"/>
          </a:solidFill>
        </p:grpSpPr>
        <p:sp>
          <p:nvSpPr>
            <p:cNvPr id="307" name="Freeform 733"/>
            <p:cNvSpPr>
              <a:spLocks noEditPoints="1"/>
            </p:cNvSpPr>
            <p:nvPr/>
          </p:nvSpPr>
          <p:spPr bwMode="auto">
            <a:xfrm>
              <a:off x="717550" y="5868988"/>
              <a:ext cx="555625" cy="371475"/>
            </a:xfrm>
            <a:custGeom>
              <a:avLst/>
              <a:gdLst>
                <a:gd name="T0" fmla="*/ 2279 w 3500"/>
                <a:gd name="T1" fmla="*/ 140 h 2339"/>
                <a:gd name="T2" fmla="*/ 2090 w 3500"/>
                <a:gd name="T3" fmla="*/ 140 h 2339"/>
                <a:gd name="T4" fmla="*/ 1314 w 3500"/>
                <a:gd name="T5" fmla="*/ 140 h 2339"/>
                <a:gd name="T6" fmla="*/ 1130 w 3500"/>
                <a:gd name="T7" fmla="*/ 140 h 2339"/>
                <a:gd name="T8" fmla="*/ 789 w 3500"/>
                <a:gd name="T9" fmla="*/ 140 h 2339"/>
                <a:gd name="T10" fmla="*/ 641 w 3500"/>
                <a:gd name="T11" fmla="*/ 140 h 2339"/>
                <a:gd name="T12" fmla="*/ 451 w 3500"/>
                <a:gd name="T13" fmla="*/ 140 h 2339"/>
                <a:gd name="T14" fmla="*/ 352 w 3500"/>
                <a:gd name="T15" fmla="*/ 140 h 2339"/>
                <a:gd name="T16" fmla="*/ 278 w 3500"/>
                <a:gd name="T17" fmla="*/ 140 h 2339"/>
                <a:gd name="T18" fmla="*/ 231 w 3500"/>
                <a:gd name="T19" fmla="*/ 140 h 2339"/>
                <a:gd name="T20" fmla="*/ 195 w 3500"/>
                <a:gd name="T21" fmla="*/ 142 h 2339"/>
                <a:gd name="T22" fmla="*/ 161 w 3500"/>
                <a:gd name="T23" fmla="*/ 161 h 2339"/>
                <a:gd name="T24" fmla="*/ 142 w 3500"/>
                <a:gd name="T25" fmla="*/ 195 h 2339"/>
                <a:gd name="T26" fmla="*/ 139 w 3500"/>
                <a:gd name="T27" fmla="*/ 2125 h 2339"/>
                <a:gd name="T28" fmla="*/ 150 w 3500"/>
                <a:gd name="T29" fmla="*/ 2163 h 2339"/>
                <a:gd name="T30" fmla="*/ 177 w 3500"/>
                <a:gd name="T31" fmla="*/ 2190 h 2339"/>
                <a:gd name="T32" fmla="*/ 214 w 3500"/>
                <a:gd name="T33" fmla="*/ 2200 h 2339"/>
                <a:gd name="T34" fmla="*/ 3305 w 3500"/>
                <a:gd name="T35" fmla="*/ 2197 h 2339"/>
                <a:gd name="T36" fmla="*/ 3339 w 3500"/>
                <a:gd name="T37" fmla="*/ 2178 h 2339"/>
                <a:gd name="T38" fmla="*/ 3358 w 3500"/>
                <a:gd name="T39" fmla="*/ 2145 h 2339"/>
                <a:gd name="T40" fmla="*/ 3361 w 3500"/>
                <a:gd name="T41" fmla="*/ 215 h 2339"/>
                <a:gd name="T42" fmla="*/ 3350 w 3500"/>
                <a:gd name="T43" fmla="*/ 177 h 2339"/>
                <a:gd name="T44" fmla="*/ 3323 w 3500"/>
                <a:gd name="T45" fmla="*/ 149 h 2339"/>
                <a:gd name="T46" fmla="*/ 3286 w 3500"/>
                <a:gd name="T47" fmla="*/ 140 h 2339"/>
                <a:gd name="T48" fmla="*/ 3250 w 3500"/>
                <a:gd name="T49" fmla="*/ 140 h 2339"/>
                <a:gd name="T50" fmla="*/ 3188 w 3500"/>
                <a:gd name="T51" fmla="*/ 140 h 2339"/>
                <a:gd name="T52" fmla="*/ 3101 w 3500"/>
                <a:gd name="T53" fmla="*/ 140 h 2339"/>
                <a:gd name="T54" fmla="*/ 2991 w 3500"/>
                <a:gd name="T55" fmla="*/ 140 h 2339"/>
                <a:gd name="T56" fmla="*/ 2711 w 3500"/>
                <a:gd name="T57" fmla="*/ 140 h 2339"/>
                <a:gd name="T58" fmla="*/ 2547 w 3500"/>
                <a:gd name="T59" fmla="*/ 140 h 2339"/>
                <a:gd name="T60" fmla="*/ 2370 w 3500"/>
                <a:gd name="T61" fmla="*/ 140 h 2339"/>
                <a:gd name="T62" fmla="*/ 3286 w 3500"/>
                <a:gd name="T63" fmla="*/ 0 h 2339"/>
                <a:gd name="T64" fmla="*/ 3354 w 3500"/>
                <a:gd name="T65" fmla="*/ 12 h 2339"/>
                <a:gd name="T66" fmla="*/ 3412 w 3500"/>
                <a:gd name="T67" fmla="*/ 41 h 2339"/>
                <a:gd name="T68" fmla="*/ 3459 w 3500"/>
                <a:gd name="T69" fmla="*/ 88 h 2339"/>
                <a:gd name="T70" fmla="*/ 3489 w 3500"/>
                <a:gd name="T71" fmla="*/ 147 h 2339"/>
                <a:gd name="T72" fmla="*/ 3500 w 3500"/>
                <a:gd name="T73" fmla="*/ 215 h 2339"/>
                <a:gd name="T74" fmla="*/ 3497 w 3500"/>
                <a:gd name="T75" fmla="*/ 2160 h 2339"/>
                <a:gd name="T76" fmla="*/ 3476 w 3500"/>
                <a:gd name="T77" fmla="*/ 2224 h 2339"/>
                <a:gd name="T78" fmla="*/ 3437 w 3500"/>
                <a:gd name="T79" fmla="*/ 2277 h 2339"/>
                <a:gd name="T80" fmla="*/ 3384 w 3500"/>
                <a:gd name="T81" fmla="*/ 2316 h 2339"/>
                <a:gd name="T82" fmla="*/ 3320 w 3500"/>
                <a:gd name="T83" fmla="*/ 2337 h 2339"/>
                <a:gd name="T84" fmla="*/ 214 w 3500"/>
                <a:gd name="T85" fmla="*/ 2339 h 2339"/>
                <a:gd name="T86" fmla="*/ 146 w 3500"/>
                <a:gd name="T87" fmla="*/ 2328 h 2339"/>
                <a:gd name="T88" fmla="*/ 88 w 3500"/>
                <a:gd name="T89" fmla="*/ 2298 h 2339"/>
                <a:gd name="T90" fmla="*/ 41 w 3500"/>
                <a:gd name="T91" fmla="*/ 2251 h 2339"/>
                <a:gd name="T92" fmla="*/ 11 w 3500"/>
                <a:gd name="T93" fmla="*/ 2193 h 2339"/>
                <a:gd name="T94" fmla="*/ 0 w 3500"/>
                <a:gd name="T95" fmla="*/ 2125 h 2339"/>
                <a:gd name="T96" fmla="*/ 3 w 3500"/>
                <a:gd name="T97" fmla="*/ 180 h 2339"/>
                <a:gd name="T98" fmla="*/ 24 w 3500"/>
                <a:gd name="T99" fmla="*/ 117 h 2339"/>
                <a:gd name="T100" fmla="*/ 63 w 3500"/>
                <a:gd name="T101" fmla="*/ 64 h 2339"/>
                <a:gd name="T102" fmla="*/ 116 w 3500"/>
                <a:gd name="T103" fmla="*/ 24 h 2339"/>
                <a:gd name="T104" fmla="*/ 180 w 3500"/>
                <a:gd name="T105" fmla="*/ 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00" h="2339">
                  <a:moveTo>
                    <a:pt x="2370" y="140"/>
                  </a:moveTo>
                  <a:lnTo>
                    <a:pt x="2279" y="140"/>
                  </a:lnTo>
                  <a:lnTo>
                    <a:pt x="2186" y="140"/>
                  </a:lnTo>
                  <a:lnTo>
                    <a:pt x="2090" y="140"/>
                  </a:lnTo>
                  <a:lnTo>
                    <a:pt x="1994" y="140"/>
                  </a:lnTo>
                  <a:lnTo>
                    <a:pt x="1314" y="140"/>
                  </a:lnTo>
                  <a:lnTo>
                    <a:pt x="1221" y="140"/>
                  </a:lnTo>
                  <a:lnTo>
                    <a:pt x="1130" y="140"/>
                  </a:lnTo>
                  <a:lnTo>
                    <a:pt x="1040" y="140"/>
                  </a:lnTo>
                  <a:lnTo>
                    <a:pt x="789" y="140"/>
                  </a:lnTo>
                  <a:lnTo>
                    <a:pt x="713" y="140"/>
                  </a:lnTo>
                  <a:lnTo>
                    <a:pt x="641" y="140"/>
                  </a:lnTo>
                  <a:lnTo>
                    <a:pt x="573" y="140"/>
                  </a:lnTo>
                  <a:lnTo>
                    <a:pt x="451" y="140"/>
                  </a:lnTo>
                  <a:lnTo>
                    <a:pt x="399" y="140"/>
                  </a:lnTo>
                  <a:lnTo>
                    <a:pt x="352" y="140"/>
                  </a:lnTo>
                  <a:lnTo>
                    <a:pt x="312" y="140"/>
                  </a:lnTo>
                  <a:lnTo>
                    <a:pt x="278" y="140"/>
                  </a:lnTo>
                  <a:lnTo>
                    <a:pt x="250" y="140"/>
                  </a:lnTo>
                  <a:lnTo>
                    <a:pt x="231" y="140"/>
                  </a:lnTo>
                  <a:lnTo>
                    <a:pt x="214" y="140"/>
                  </a:lnTo>
                  <a:lnTo>
                    <a:pt x="195" y="142"/>
                  </a:lnTo>
                  <a:lnTo>
                    <a:pt x="177" y="149"/>
                  </a:lnTo>
                  <a:lnTo>
                    <a:pt x="161" y="161"/>
                  </a:lnTo>
                  <a:lnTo>
                    <a:pt x="150" y="177"/>
                  </a:lnTo>
                  <a:lnTo>
                    <a:pt x="142" y="195"/>
                  </a:lnTo>
                  <a:lnTo>
                    <a:pt x="139" y="215"/>
                  </a:lnTo>
                  <a:lnTo>
                    <a:pt x="139" y="2125"/>
                  </a:lnTo>
                  <a:lnTo>
                    <a:pt x="142" y="2145"/>
                  </a:lnTo>
                  <a:lnTo>
                    <a:pt x="150" y="2163"/>
                  </a:lnTo>
                  <a:lnTo>
                    <a:pt x="161" y="2178"/>
                  </a:lnTo>
                  <a:lnTo>
                    <a:pt x="177" y="2190"/>
                  </a:lnTo>
                  <a:lnTo>
                    <a:pt x="195" y="2197"/>
                  </a:lnTo>
                  <a:lnTo>
                    <a:pt x="214" y="2200"/>
                  </a:lnTo>
                  <a:lnTo>
                    <a:pt x="3286" y="2200"/>
                  </a:lnTo>
                  <a:lnTo>
                    <a:pt x="3305" y="2197"/>
                  </a:lnTo>
                  <a:lnTo>
                    <a:pt x="3323" y="2190"/>
                  </a:lnTo>
                  <a:lnTo>
                    <a:pt x="3339" y="2178"/>
                  </a:lnTo>
                  <a:lnTo>
                    <a:pt x="3350" y="2163"/>
                  </a:lnTo>
                  <a:lnTo>
                    <a:pt x="3358" y="2145"/>
                  </a:lnTo>
                  <a:lnTo>
                    <a:pt x="3361" y="2125"/>
                  </a:lnTo>
                  <a:lnTo>
                    <a:pt x="3361" y="215"/>
                  </a:lnTo>
                  <a:lnTo>
                    <a:pt x="3358" y="195"/>
                  </a:lnTo>
                  <a:lnTo>
                    <a:pt x="3350" y="177"/>
                  </a:lnTo>
                  <a:lnTo>
                    <a:pt x="3339" y="161"/>
                  </a:lnTo>
                  <a:lnTo>
                    <a:pt x="3323" y="149"/>
                  </a:lnTo>
                  <a:lnTo>
                    <a:pt x="3305" y="142"/>
                  </a:lnTo>
                  <a:lnTo>
                    <a:pt x="3286" y="140"/>
                  </a:lnTo>
                  <a:lnTo>
                    <a:pt x="3269" y="140"/>
                  </a:lnTo>
                  <a:lnTo>
                    <a:pt x="3250" y="140"/>
                  </a:lnTo>
                  <a:lnTo>
                    <a:pt x="3222" y="140"/>
                  </a:lnTo>
                  <a:lnTo>
                    <a:pt x="3188" y="140"/>
                  </a:lnTo>
                  <a:lnTo>
                    <a:pt x="3148" y="140"/>
                  </a:lnTo>
                  <a:lnTo>
                    <a:pt x="3101" y="140"/>
                  </a:lnTo>
                  <a:lnTo>
                    <a:pt x="3049" y="140"/>
                  </a:lnTo>
                  <a:lnTo>
                    <a:pt x="2991" y="140"/>
                  </a:lnTo>
                  <a:lnTo>
                    <a:pt x="2787" y="140"/>
                  </a:lnTo>
                  <a:lnTo>
                    <a:pt x="2711" y="140"/>
                  </a:lnTo>
                  <a:lnTo>
                    <a:pt x="2630" y="140"/>
                  </a:lnTo>
                  <a:lnTo>
                    <a:pt x="2547" y="140"/>
                  </a:lnTo>
                  <a:lnTo>
                    <a:pt x="2460" y="140"/>
                  </a:lnTo>
                  <a:lnTo>
                    <a:pt x="2370" y="140"/>
                  </a:lnTo>
                  <a:close/>
                  <a:moveTo>
                    <a:pt x="214" y="0"/>
                  </a:moveTo>
                  <a:lnTo>
                    <a:pt x="3286" y="0"/>
                  </a:lnTo>
                  <a:lnTo>
                    <a:pt x="3320" y="3"/>
                  </a:lnTo>
                  <a:lnTo>
                    <a:pt x="3354" y="12"/>
                  </a:lnTo>
                  <a:lnTo>
                    <a:pt x="3384" y="24"/>
                  </a:lnTo>
                  <a:lnTo>
                    <a:pt x="3412" y="41"/>
                  </a:lnTo>
                  <a:lnTo>
                    <a:pt x="3437" y="64"/>
                  </a:lnTo>
                  <a:lnTo>
                    <a:pt x="3459" y="88"/>
                  </a:lnTo>
                  <a:lnTo>
                    <a:pt x="3476" y="117"/>
                  </a:lnTo>
                  <a:lnTo>
                    <a:pt x="3489" y="147"/>
                  </a:lnTo>
                  <a:lnTo>
                    <a:pt x="3497" y="180"/>
                  </a:lnTo>
                  <a:lnTo>
                    <a:pt x="3500" y="215"/>
                  </a:lnTo>
                  <a:lnTo>
                    <a:pt x="3500" y="2125"/>
                  </a:lnTo>
                  <a:lnTo>
                    <a:pt x="3497" y="2160"/>
                  </a:lnTo>
                  <a:lnTo>
                    <a:pt x="3489" y="2193"/>
                  </a:lnTo>
                  <a:lnTo>
                    <a:pt x="3476" y="2224"/>
                  </a:lnTo>
                  <a:lnTo>
                    <a:pt x="3459" y="2251"/>
                  </a:lnTo>
                  <a:lnTo>
                    <a:pt x="3437" y="2277"/>
                  </a:lnTo>
                  <a:lnTo>
                    <a:pt x="3412" y="2298"/>
                  </a:lnTo>
                  <a:lnTo>
                    <a:pt x="3384" y="2316"/>
                  </a:lnTo>
                  <a:lnTo>
                    <a:pt x="3354" y="2328"/>
                  </a:lnTo>
                  <a:lnTo>
                    <a:pt x="3320" y="2337"/>
                  </a:lnTo>
                  <a:lnTo>
                    <a:pt x="3286" y="2339"/>
                  </a:lnTo>
                  <a:lnTo>
                    <a:pt x="214" y="2339"/>
                  </a:lnTo>
                  <a:lnTo>
                    <a:pt x="180" y="2337"/>
                  </a:lnTo>
                  <a:lnTo>
                    <a:pt x="146" y="2328"/>
                  </a:lnTo>
                  <a:lnTo>
                    <a:pt x="116" y="2316"/>
                  </a:lnTo>
                  <a:lnTo>
                    <a:pt x="88" y="2298"/>
                  </a:lnTo>
                  <a:lnTo>
                    <a:pt x="63" y="2277"/>
                  </a:lnTo>
                  <a:lnTo>
                    <a:pt x="41" y="2251"/>
                  </a:lnTo>
                  <a:lnTo>
                    <a:pt x="24" y="2224"/>
                  </a:lnTo>
                  <a:lnTo>
                    <a:pt x="11" y="2193"/>
                  </a:lnTo>
                  <a:lnTo>
                    <a:pt x="3" y="2160"/>
                  </a:lnTo>
                  <a:lnTo>
                    <a:pt x="0" y="2125"/>
                  </a:lnTo>
                  <a:lnTo>
                    <a:pt x="0" y="215"/>
                  </a:lnTo>
                  <a:lnTo>
                    <a:pt x="3" y="180"/>
                  </a:lnTo>
                  <a:lnTo>
                    <a:pt x="11" y="147"/>
                  </a:lnTo>
                  <a:lnTo>
                    <a:pt x="24" y="117"/>
                  </a:lnTo>
                  <a:lnTo>
                    <a:pt x="41" y="88"/>
                  </a:lnTo>
                  <a:lnTo>
                    <a:pt x="63" y="64"/>
                  </a:lnTo>
                  <a:lnTo>
                    <a:pt x="88" y="41"/>
                  </a:lnTo>
                  <a:lnTo>
                    <a:pt x="116" y="24"/>
                  </a:lnTo>
                  <a:lnTo>
                    <a:pt x="146" y="12"/>
                  </a:lnTo>
                  <a:lnTo>
                    <a:pt x="180" y="3"/>
                  </a:lnTo>
                  <a:lnTo>
                    <a:pt x="2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734"/>
            <p:cNvSpPr>
              <a:spLocks noEditPoints="1"/>
            </p:cNvSpPr>
            <p:nvPr/>
          </p:nvSpPr>
          <p:spPr bwMode="auto">
            <a:xfrm>
              <a:off x="774700" y="5916613"/>
              <a:ext cx="441325" cy="100013"/>
            </a:xfrm>
            <a:custGeom>
              <a:avLst/>
              <a:gdLst>
                <a:gd name="T0" fmla="*/ 140 w 2790"/>
                <a:gd name="T1" fmla="*/ 140 h 630"/>
                <a:gd name="T2" fmla="*/ 140 w 2790"/>
                <a:gd name="T3" fmla="*/ 490 h 630"/>
                <a:gd name="T4" fmla="*/ 2650 w 2790"/>
                <a:gd name="T5" fmla="*/ 490 h 630"/>
                <a:gd name="T6" fmla="*/ 2650 w 2790"/>
                <a:gd name="T7" fmla="*/ 140 h 630"/>
                <a:gd name="T8" fmla="*/ 140 w 2790"/>
                <a:gd name="T9" fmla="*/ 140 h 630"/>
                <a:gd name="T10" fmla="*/ 131 w 2790"/>
                <a:gd name="T11" fmla="*/ 0 h 630"/>
                <a:gd name="T12" fmla="*/ 2659 w 2790"/>
                <a:gd name="T13" fmla="*/ 0 h 630"/>
                <a:gd name="T14" fmla="*/ 2686 w 2790"/>
                <a:gd name="T15" fmla="*/ 3 h 630"/>
                <a:gd name="T16" fmla="*/ 2710 w 2790"/>
                <a:gd name="T17" fmla="*/ 10 h 630"/>
                <a:gd name="T18" fmla="*/ 2731 w 2790"/>
                <a:gd name="T19" fmla="*/ 22 h 630"/>
                <a:gd name="T20" fmla="*/ 2752 w 2790"/>
                <a:gd name="T21" fmla="*/ 38 h 630"/>
                <a:gd name="T22" fmla="*/ 2767 w 2790"/>
                <a:gd name="T23" fmla="*/ 58 h 630"/>
                <a:gd name="T24" fmla="*/ 2779 w 2790"/>
                <a:gd name="T25" fmla="*/ 80 h 630"/>
                <a:gd name="T26" fmla="*/ 2787 w 2790"/>
                <a:gd name="T27" fmla="*/ 105 h 630"/>
                <a:gd name="T28" fmla="*/ 2790 w 2790"/>
                <a:gd name="T29" fmla="*/ 130 h 630"/>
                <a:gd name="T30" fmla="*/ 2790 w 2790"/>
                <a:gd name="T31" fmla="*/ 500 h 630"/>
                <a:gd name="T32" fmla="*/ 2787 w 2790"/>
                <a:gd name="T33" fmla="*/ 525 h 630"/>
                <a:gd name="T34" fmla="*/ 2779 w 2790"/>
                <a:gd name="T35" fmla="*/ 549 h 630"/>
                <a:gd name="T36" fmla="*/ 2767 w 2790"/>
                <a:gd name="T37" fmla="*/ 572 h 630"/>
                <a:gd name="T38" fmla="*/ 2752 w 2790"/>
                <a:gd name="T39" fmla="*/ 592 h 630"/>
                <a:gd name="T40" fmla="*/ 2731 w 2790"/>
                <a:gd name="T41" fmla="*/ 608 h 630"/>
                <a:gd name="T42" fmla="*/ 2710 w 2790"/>
                <a:gd name="T43" fmla="*/ 619 h 630"/>
                <a:gd name="T44" fmla="*/ 2686 w 2790"/>
                <a:gd name="T45" fmla="*/ 627 h 630"/>
                <a:gd name="T46" fmla="*/ 2659 w 2790"/>
                <a:gd name="T47" fmla="*/ 630 h 630"/>
                <a:gd name="T48" fmla="*/ 131 w 2790"/>
                <a:gd name="T49" fmla="*/ 630 h 630"/>
                <a:gd name="T50" fmla="*/ 104 w 2790"/>
                <a:gd name="T51" fmla="*/ 627 h 630"/>
                <a:gd name="T52" fmla="*/ 80 w 2790"/>
                <a:gd name="T53" fmla="*/ 619 h 630"/>
                <a:gd name="T54" fmla="*/ 59 w 2790"/>
                <a:gd name="T55" fmla="*/ 608 h 630"/>
                <a:gd name="T56" fmla="*/ 38 w 2790"/>
                <a:gd name="T57" fmla="*/ 592 h 630"/>
                <a:gd name="T58" fmla="*/ 23 w 2790"/>
                <a:gd name="T59" fmla="*/ 572 h 630"/>
                <a:gd name="T60" fmla="*/ 11 w 2790"/>
                <a:gd name="T61" fmla="*/ 549 h 630"/>
                <a:gd name="T62" fmla="*/ 3 w 2790"/>
                <a:gd name="T63" fmla="*/ 525 h 630"/>
                <a:gd name="T64" fmla="*/ 0 w 2790"/>
                <a:gd name="T65" fmla="*/ 500 h 630"/>
                <a:gd name="T66" fmla="*/ 0 w 2790"/>
                <a:gd name="T67" fmla="*/ 130 h 630"/>
                <a:gd name="T68" fmla="*/ 3 w 2790"/>
                <a:gd name="T69" fmla="*/ 105 h 630"/>
                <a:gd name="T70" fmla="*/ 11 w 2790"/>
                <a:gd name="T71" fmla="*/ 80 h 630"/>
                <a:gd name="T72" fmla="*/ 23 w 2790"/>
                <a:gd name="T73" fmla="*/ 58 h 630"/>
                <a:gd name="T74" fmla="*/ 38 w 2790"/>
                <a:gd name="T75" fmla="*/ 38 h 630"/>
                <a:gd name="T76" fmla="*/ 59 w 2790"/>
                <a:gd name="T77" fmla="*/ 22 h 630"/>
                <a:gd name="T78" fmla="*/ 80 w 2790"/>
                <a:gd name="T79" fmla="*/ 10 h 630"/>
                <a:gd name="T80" fmla="*/ 104 w 2790"/>
                <a:gd name="T81" fmla="*/ 3 h 630"/>
                <a:gd name="T82" fmla="*/ 131 w 2790"/>
                <a:gd name="T83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790" h="630">
                  <a:moveTo>
                    <a:pt x="140" y="140"/>
                  </a:moveTo>
                  <a:lnTo>
                    <a:pt x="140" y="490"/>
                  </a:lnTo>
                  <a:lnTo>
                    <a:pt x="2650" y="490"/>
                  </a:lnTo>
                  <a:lnTo>
                    <a:pt x="2650" y="140"/>
                  </a:lnTo>
                  <a:lnTo>
                    <a:pt x="140" y="140"/>
                  </a:lnTo>
                  <a:close/>
                  <a:moveTo>
                    <a:pt x="131" y="0"/>
                  </a:moveTo>
                  <a:lnTo>
                    <a:pt x="2659" y="0"/>
                  </a:lnTo>
                  <a:lnTo>
                    <a:pt x="2686" y="3"/>
                  </a:lnTo>
                  <a:lnTo>
                    <a:pt x="2710" y="10"/>
                  </a:lnTo>
                  <a:lnTo>
                    <a:pt x="2731" y="22"/>
                  </a:lnTo>
                  <a:lnTo>
                    <a:pt x="2752" y="38"/>
                  </a:lnTo>
                  <a:lnTo>
                    <a:pt x="2767" y="58"/>
                  </a:lnTo>
                  <a:lnTo>
                    <a:pt x="2779" y="80"/>
                  </a:lnTo>
                  <a:lnTo>
                    <a:pt x="2787" y="105"/>
                  </a:lnTo>
                  <a:lnTo>
                    <a:pt x="2790" y="130"/>
                  </a:lnTo>
                  <a:lnTo>
                    <a:pt x="2790" y="500"/>
                  </a:lnTo>
                  <a:lnTo>
                    <a:pt x="2787" y="525"/>
                  </a:lnTo>
                  <a:lnTo>
                    <a:pt x="2779" y="549"/>
                  </a:lnTo>
                  <a:lnTo>
                    <a:pt x="2767" y="572"/>
                  </a:lnTo>
                  <a:lnTo>
                    <a:pt x="2752" y="592"/>
                  </a:lnTo>
                  <a:lnTo>
                    <a:pt x="2731" y="608"/>
                  </a:lnTo>
                  <a:lnTo>
                    <a:pt x="2710" y="619"/>
                  </a:lnTo>
                  <a:lnTo>
                    <a:pt x="2686" y="627"/>
                  </a:lnTo>
                  <a:lnTo>
                    <a:pt x="2659" y="630"/>
                  </a:lnTo>
                  <a:lnTo>
                    <a:pt x="131" y="630"/>
                  </a:lnTo>
                  <a:lnTo>
                    <a:pt x="104" y="627"/>
                  </a:lnTo>
                  <a:lnTo>
                    <a:pt x="80" y="619"/>
                  </a:lnTo>
                  <a:lnTo>
                    <a:pt x="59" y="608"/>
                  </a:lnTo>
                  <a:lnTo>
                    <a:pt x="38" y="592"/>
                  </a:lnTo>
                  <a:lnTo>
                    <a:pt x="23" y="572"/>
                  </a:lnTo>
                  <a:lnTo>
                    <a:pt x="11" y="549"/>
                  </a:lnTo>
                  <a:lnTo>
                    <a:pt x="3" y="525"/>
                  </a:lnTo>
                  <a:lnTo>
                    <a:pt x="0" y="500"/>
                  </a:lnTo>
                  <a:lnTo>
                    <a:pt x="0" y="130"/>
                  </a:lnTo>
                  <a:lnTo>
                    <a:pt x="3" y="105"/>
                  </a:lnTo>
                  <a:lnTo>
                    <a:pt x="11" y="80"/>
                  </a:lnTo>
                  <a:lnTo>
                    <a:pt x="23" y="58"/>
                  </a:lnTo>
                  <a:lnTo>
                    <a:pt x="38" y="38"/>
                  </a:lnTo>
                  <a:lnTo>
                    <a:pt x="59" y="22"/>
                  </a:lnTo>
                  <a:lnTo>
                    <a:pt x="80" y="10"/>
                  </a:lnTo>
                  <a:lnTo>
                    <a:pt x="104" y="3"/>
                  </a:lnTo>
                  <a:lnTo>
                    <a:pt x="1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735"/>
            <p:cNvSpPr>
              <a:spLocks noEditPoints="1"/>
            </p:cNvSpPr>
            <p:nvPr/>
          </p:nvSpPr>
          <p:spPr bwMode="auto">
            <a:xfrm>
              <a:off x="774700" y="6032501"/>
              <a:ext cx="76200" cy="74613"/>
            </a:xfrm>
            <a:custGeom>
              <a:avLst/>
              <a:gdLst>
                <a:gd name="T0" fmla="*/ 140 w 488"/>
                <a:gd name="T1" fmla="*/ 139 h 468"/>
                <a:gd name="T2" fmla="*/ 140 w 488"/>
                <a:gd name="T3" fmla="*/ 329 h 468"/>
                <a:gd name="T4" fmla="*/ 348 w 488"/>
                <a:gd name="T5" fmla="*/ 329 h 468"/>
                <a:gd name="T6" fmla="*/ 348 w 488"/>
                <a:gd name="T7" fmla="*/ 139 h 468"/>
                <a:gd name="T8" fmla="*/ 140 w 488"/>
                <a:gd name="T9" fmla="*/ 139 h 468"/>
                <a:gd name="T10" fmla="*/ 88 w 488"/>
                <a:gd name="T11" fmla="*/ 0 h 468"/>
                <a:gd name="T12" fmla="*/ 400 w 488"/>
                <a:gd name="T13" fmla="*/ 0 h 468"/>
                <a:gd name="T14" fmla="*/ 423 w 488"/>
                <a:gd name="T15" fmla="*/ 3 h 468"/>
                <a:gd name="T16" fmla="*/ 445 w 488"/>
                <a:gd name="T17" fmla="*/ 12 h 468"/>
                <a:gd name="T18" fmla="*/ 462 w 488"/>
                <a:gd name="T19" fmla="*/ 26 h 468"/>
                <a:gd name="T20" fmla="*/ 475 w 488"/>
                <a:gd name="T21" fmla="*/ 44 h 468"/>
                <a:gd name="T22" fmla="*/ 485 w 488"/>
                <a:gd name="T23" fmla="*/ 65 h 468"/>
                <a:gd name="T24" fmla="*/ 488 w 488"/>
                <a:gd name="T25" fmla="*/ 88 h 468"/>
                <a:gd name="T26" fmla="*/ 488 w 488"/>
                <a:gd name="T27" fmla="*/ 380 h 468"/>
                <a:gd name="T28" fmla="*/ 485 w 488"/>
                <a:gd name="T29" fmla="*/ 404 h 468"/>
                <a:gd name="T30" fmla="*/ 475 w 488"/>
                <a:gd name="T31" fmla="*/ 425 h 468"/>
                <a:gd name="T32" fmla="*/ 462 w 488"/>
                <a:gd name="T33" fmla="*/ 443 h 468"/>
                <a:gd name="T34" fmla="*/ 445 w 488"/>
                <a:gd name="T35" fmla="*/ 456 h 468"/>
                <a:gd name="T36" fmla="*/ 423 w 488"/>
                <a:gd name="T37" fmla="*/ 465 h 468"/>
                <a:gd name="T38" fmla="*/ 400 w 488"/>
                <a:gd name="T39" fmla="*/ 468 h 468"/>
                <a:gd name="T40" fmla="*/ 88 w 488"/>
                <a:gd name="T41" fmla="*/ 468 h 468"/>
                <a:gd name="T42" fmla="*/ 65 w 488"/>
                <a:gd name="T43" fmla="*/ 465 h 468"/>
                <a:gd name="T44" fmla="*/ 44 w 488"/>
                <a:gd name="T45" fmla="*/ 456 h 468"/>
                <a:gd name="T46" fmla="*/ 27 w 488"/>
                <a:gd name="T47" fmla="*/ 443 h 468"/>
                <a:gd name="T48" fmla="*/ 13 w 488"/>
                <a:gd name="T49" fmla="*/ 425 h 468"/>
                <a:gd name="T50" fmla="*/ 3 w 488"/>
                <a:gd name="T51" fmla="*/ 404 h 468"/>
                <a:gd name="T52" fmla="*/ 0 w 488"/>
                <a:gd name="T53" fmla="*/ 380 h 468"/>
                <a:gd name="T54" fmla="*/ 0 w 488"/>
                <a:gd name="T55" fmla="*/ 88 h 468"/>
                <a:gd name="T56" fmla="*/ 3 w 488"/>
                <a:gd name="T57" fmla="*/ 65 h 468"/>
                <a:gd name="T58" fmla="*/ 13 w 488"/>
                <a:gd name="T59" fmla="*/ 44 h 468"/>
                <a:gd name="T60" fmla="*/ 27 w 488"/>
                <a:gd name="T61" fmla="*/ 26 h 468"/>
                <a:gd name="T62" fmla="*/ 44 w 488"/>
                <a:gd name="T63" fmla="*/ 12 h 468"/>
                <a:gd name="T64" fmla="*/ 65 w 488"/>
                <a:gd name="T65" fmla="*/ 3 h 468"/>
                <a:gd name="T66" fmla="*/ 88 w 488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8" h="468">
                  <a:moveTo>
                    <a:pt x="140" y="139"/>
                  </a:moveTo>
                  <a:lnTo>
                    <a:pt x="140" y="329"/>
                  </a:lnTo>
                  <a:lnTo>
                    <a:pt x="348" y="329"/>
                  </a:lnTo>
                  <a:lnTo>
                    <a:pt x="348" y="139"/>
                  </a:lnTo>
                  <a:lnTo>
                    <a:pt x="140" y="139"/>
                  </a:lnTo>
                  <a:close/>
                  <a:moveTo>
                    <a:pt x="88" y="0"/>
                  </a:moveTo>
                  <a:lnTo>
                    <a:pt x="400" y="0"/>
                  </a:lnTo>
                  <a:lnTo>
                    <a:pt x="423" y="3"/>
                  </a:lnTo>
                  <a:lnTo>
                    <a:pt x="445" y="12"/>
                  </a:lnTo>
                  <a:lnTo>
                    <a:pt x="462" y="26"/>
                  </a:lnTo>
                  <a:lnTo>
                    <a:pt x="475" y="44"/>
                  </a:lnTo>
                  <a:lnTo>
                    <a:pt x="485" y="65"/>
                  </a:lnTo>
                  <a:lnTo>
                    <a:pt x="488" y="88"/>
                  </a:lnTo>
                  <a:lnTo>
                    <a:pt x="488" y="380"/>
                  </a:lnTo>
                  <a:lnTo>
                    <a:pt x="485" y="404"/>
                  </a:lnTo>
                  <a:lnTo>
                    <a:pt x="475" y="425"/>
                  </a:lnTo>
                  <a:lnTo>
                    <a:pt x="462" y="443"/>
                  </a:lnTo>
                  <a:lnTo>
                    <a:pt x="445" y="456"/>
                  </a:lnTo>
                  <a:lnTo>
                    <a:pt x="423" y="465"/>
                  </a:lnTo>
                  <a:lnTo>
                    <a:pt x="400" y="468"/>
                  </a:lnTo>
                  <a:lnTo>
                    <a:pt x="88" y="468"/>
                  </a:lnTo>
                  <a:lnTo>
                    <a:pt x="65" y="465"/>
                  </a:lnTo>
                  <a:lnTo>
                    <a:pt x="44" y="456"/>
                  </a:lnTo>
                  <a:lnTo>
                    <a:pt x="27" y="443"/>
                  </a:lnTo>
                  <a:lnTo>
                    <a:pt x="13" y="425"/>
                  </a:lnTo>
                  <a:lnTo>
                    <a:pt x="3" y="404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3" y="44"/>
                  </a:lnTo>
                  <a:lnTo>
                    <a:pt x="27" y="26"/>
                  </a:lnTo>
                  <a:lnTo>
                    <a:pt x="44" y="12"/>
                  </a:lnTo>
                  <a:lnTo>
                    <a:pt x="65" y="3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736"/>
            <p:cNvSpPr>
              <a:spLocks noEditPoints="1"/>
            </p:cNvSpPr>
            <p:nvPr/>
          </p:nvSpPr>
          <p:spPr bwMode="auto">
            <a:xfrm>
              <a:off x="774700" y="6119813"/>
              <a:ext cx="76200" cy="74613"/>
            </a:xfrm>
            <a:custGeom>
              <a:avLst/>
              <a:gdLst>
                <a:gd name="T0" fmla="*/ 140 w 488"/>
                <a:gd name="T1" fmla="*/ 140 h 468"/>
                <a:gd name="T2" fmla="*/ 140 w 488"/>
                <a:gd name="T3" fmla="*/ 329 h 468"/>
                <a:gd name="T4" fmla="*/ 348 w 488"/>
                <a:gd name="T5" fmla="*/ 329 h 468"/>
                <a:gd name="T6" fmla="*/ 348 w 488"/>
                <a:gd name="T7" fmla="*/ 140 h 468"/>
                <a:gd name="T8" fmla="*/ 140 w 488"/>
                <a:gd name="T9" fmla="*/ 140 h 468"/>
                <a:gd name="T10" fmla="*/ 88 w 488"/>
                <a:gd name="T11" fmla="*/ 0 h 468"/>
                <a:gd name="T12" fmla="*/ 400 w 488"/>
                <a:gd name="T13" fmla="*/ 0 h 468"/>
                <a:gd name="T14" fmla="*/ 423 w 488"/>
                <a:gd name="T15" fmla="*/ 3 h 468"/>
                <a:gd name="T16" fmla="*/ 445 w 488"/>
                <a:gd name="T17" fmla="*/ 12 h 468"/>
                <a:gd name="T18" fmla="*/ 462 w 488"/>
                <a:gd name="T19" fmla="*/ 25 h 468"/>
                <a:gd name="T20" fmla="*/ 475 w 488"/>
                <a:gd name="T21" fmla="*/ 43 h 468"/>
                <a:gd name="T22" fmla="*/ 485 w 488"/>
                <a:gd name="T23" fmla="*/ 65 h 468"/>
                <a:gd name="T24" fmla="*/ 488 w 488"/>
                <a:gd name="T25" fmla="*/ 88 h 468"/>
                <a:gd name="T26" fmla="*/ 488 w 488"/>
                <a:gd name="T27" fmla="*/ 380 h 468"/>
                <a:gd name="T28" fmla="*/ 485 w 488"/>
                <a:gd name="T29" fmla="*/ 403 h 468"/>
                <a:gd name="T30" fmla="*/ 475 w 488"/>
                <a:gd name="T31" fmla="*/ 425 h 468"/>
                <a:gd name="T32" fmla="*/ 462 w 488"/>
                <a:gd name="T33" fmla="*/ 443 h 468"/>
                <a:gd name="T34" fmla="*/ 445 w 488"/>
                <a:gd name="T35" fmla="*/ 456 h 468"/>
                <a:gd name="T36" fmla="*/ 423 w 488"/>
                <a:gd name="T37" fmla="*/ 465 h 468"/>
                <a:gd name="T38" fmla="*/ 400 w 488"/>
                <a:gd name="T39" fmla="*/ 468 h 468"/>
                <a:gd name="T40" fmla="*/ 88 w 488"/>
                <a:gd name="T41" fmla="*/ 468 h 468"/>
                <a:gd name="T42" fmla="*/ 65 w 488"/>
                <a:gd name="T43" fmla="*/ 465 h 468"/>
                <a:gd name="T44" fmla="*/ 44 w 488"/>
                <a:gd name="T45" fmla="*/ 456 h 468"/>
                <a:gd name="T46" fmla="*/ 27 w 488"/>
                <a:gd name="T47" fmla="*/ 443 h 468"/>
                <a:gd name="T48" fmla="*/ 13 w 488"/>
                <a:gd name="T49" fmla="*/ 425 h 468"/>
                <a:gd name="T50" fmla="*/ 3 w 488"/>
                <a:gd name="T51" fmla="*/ 403 h 468"/>
                <a:gd name="T52" fmla="*/ 0 w 488"/>
                <a:gd name="T53" fmla="*/ 380 h 468"/>
                <a:gd name="T54" fmla="*/ 0 w 488"/>
                <a:gd name="T55" fmla="*/ 88 h 468"/>
                <a:gd name="T56" fmla="*/ 3 w 488"/>
                <a:gd name="T57" fmla="*/ 65 h 468"/>
                <a:gd name="T58" fmla="*/ 13 w 488"/>
                <a:gd name="T59" fmla="*/ 43 h 468"/>
                <a:gd name="T60" fmla="*/ 27 w 488"/>
                <a:gd name="T61" fmla="*/ 25 h 468"/>
                <a:gd name="T62" fmla="*/ 44 w 488"/>
                <a:gd name="T63" fmla="*/ 12 h 468"/>
                <a:gd name="T64" fmla="*/ 65 w 488"/>
                <a:gd name="T65" fmla="*/ 3 h 468"/>
                <a:gd name="T66" fmla="*/ 88 w 488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8" h="468">
                  <a:moveTo>
                    <a:pt x="140" y="140"/>
                  </a:moveTo>
                  <a:lnTo>
                    <a:pt x="140" y="329"/>
                  </a:lnTo>
                  <a:lnTo>
                    <a:pt x="348" y="329"/>
                  </a:lnTo>
                  <a:lnTo>
                    <a:pt x="348" y="140"/>
                  </a:lnTo>
                  <a:lnTo>
                    <a:pt x="140" y="140"/>
                  </a:lnTo>
                  <a:close/>
                  <a:moveTo>
                    <a:pt x="88" y="0"/>
                  </a:moveTo>
                  <a:lnTo>
                    <a:pt x="400" y="0"/>
                  </a:lnTo>
                  <a:lnTo>
                    <a:pt x="423" y="3"/>
                  </a:lnTo>
                  <a:lnTo>
                    <a:pt x="445" y="12"/>
                  </a:lnTo>
                  <a:lnTo>
                    <a:pt x="462" y="25"/>
                  </a:lnTo>
                  <a:lnTo>
                    <a:pt x="475" y="43"/>
                  </a:lnTo>
                  <a:lnTo>
                    <a:pt x="485" y="65"/>
                  </a:lnTo>
                  <a:lnTo>
                    <a:pt x="488" y="88"/>
                  </a:lnTo>
                  <a:lnTo>
                    <a:pt x="488" y="380"/>
                  </a:lnTo>
                  <a:lnTo>
                    <a:pt x="485" y="403"/>
                  </a:lnTo>
                  <a:lnTo>
                    <a:pt x="475" y="425"/>
                  </a:lnTo>
                  <a:lnTo>
                    <a:pt x="462" y="443"/>
                  </a:lnTo>
                  <a:lnTo>
                    <a:pt x="445" y="456"/>
                  </a:lnTo>
                  <a:lnTo>
                    <a:pt x="423" y="465"/>
                  </a:lnTo>
                  <a:lnTo>
                    <a:pt x="400" y="468"/>
                  </a:lnTo>
                  <a:lnTo>
                    <a:pt x="88" y="468"/>
                  </a:lnTo>
                  <a:lnTo>
                    <a:pt x="65" y="465"/>
                  </a:lnTo>
                  <a:lnTo>
                    <a:pt x="44" y="456"/>
                  </a:lnTo>
                  <a:lnTo>
                    <a:pt x="27" y="443"/>
                  </a:lnTo>
                  <a:lnTo>
                    <a:pt x="13" y="425"/>
                  </a:lnTo>
                  <a:lnTo>
                    <a:pt x="3" y="403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3" y="43"/>
                  </a:lnTo>
                  <a:lnTo>
                    <a:pt x="27" y="25"/>
                  </a:lnTo>
                  <a:lnTo>
                    <a:pt x="44" y="12"/>
                  </a:lnTo>
                  <a:lnTo>
                    <a:pt x="65" y="3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737"/>
            <p:cNvSpPr>
              <a:spLocks noEditPoints="1"/>
            </p:cNvSpPr>
            <p:nvPr/>
          </p:nvSpPr>
          <p:spPr bwMode="auto">
            <a:xfrm>
              <a:off x="865188" y="6032501"/>
              <a:ext cx="77788" cy="74613"/>
            </a:xfrm>
            <a:custGeom>
              <a:avLst/>
              <a:gdLst>
                <a:gd name="T0" fmla="*/ 140 w 488"/>
                <a:gd name="T1" fmla="*/ 139 h 468"/>
                <a:gd name="T2" fmla="*/ 140 w 488"/>
                <a:gd name="T3" fmla="*/ 329 h 468"/>
                <a:gd name="T4" fmla="*/ 348 w 488"/>
                <a:gd name="T5" fmla="*/ 329 h 468"/>
                <a:gd name="T6" fmla="*/ 348 w 488"/>
                <a:gd name="T7" fmla="*/ 139 h 468"/>
                <a:gd name="T8" fmla="*/ 140 w 488"/>
                <a:gd name="T9" fmla="*/ 139 h 468"/>
                <a:gd name="T10" fmla="*/ 88 w 488"/>
                <a:gd name="T11" fmla="*/ 0 h 468"/>
                <a:gd name="T12" fmla="*/ 400 w 488"/>
                <a:gd name="T13" fmla="*/ 0 h 468"/>
                <a:gd name="T14" fmla="*/ 423 w 488"/>
                <a:gd name="T15" fmla="*/ 3 h 468"/>
                <a:gd name="T16" fmla="*/ 445 w 488"/>
                <a:gd name="T17" fmla="*/ 12 h 468"/>
                <a:gd name="T18" fmla="*/ 462 w 488"/>
                <a:gd name="T19" fmla="*/ 26 h 468"/>
                <a:gd name="T20" fmla="*/ 475 w 488"/>
                <a:gd name="T21" fmla="*/ 44 h 468"/>
                <a:gd name="T22" fmla="*/ 485 w 488"/>
                <a:gd name="T23" fmla="*/ 65 h 468"/>
                <a:gd name="T24" fmla="*/ 488 w 488"/>
                <a:gd name="T25" fmla="*/ 88 h 468"/>
                <a:gd name="T26" fmla="*/ 488 w 488"/>
                <a:gd name="T27" fmla="*/ 380 h 468"/>
                <a:gd name="T28" fmla="*/ 485 w 488"/>
                <a:gd name="T29" fmla="*/ 404 h 468"/>
                <a:gd name="T30" fmla="*/ 475 w 488"/>
                <a:gd name="T31" fmla="*/ 425 h 468"/>
                <a:gd name="T32" fmla="*/ 462 w 488"/>
                <a:gd name="T33" fmla="*/ 443 h 468"/>
                <a:gd name="T34" fmla="*/ 445 w 488"/>
                <a:gd name="T35" fmla="*/ 456 h 468"/>
                <a:gd name="T36" fmla="*/ 423 w 488"/>
                <a:gd name="T37" fmla="*/ 465 h 468"/>
                <a:gd name="T38" fmla="*/ 400 w 488"/>
                <a:gd name="T39" fmla="*/ 468 h 468"/>
                <a:gd name="T40" fmla="*/ 88 w 488"/>
                <a:gd name="T41" fmla="*/ 468 h 468"/>
                <a:gd name="T42" fmla="*/ 65 w 488"/>
                <a:gd name="T43" fmla="*/ 465 h 468"/>
                <a:gd name="T44" fmla="*/ 44 w 488"/>
                <a:gd name="T45" fmla="*/ 456 h 468"/>
                <a:gd name="T46" fmla="*/ 27 w 488"/>
                <a:gd name="T47" fmla="*/ 443 h 468"/>
                <a:gd name="T48" fmla="*/ 13 w 488"/>
                <a:gd name="T49" fmla="*/ 425 h 468"/>
                <a:gd name="T50" fmla="*/ 3 w 488"/>
                <a:gd name="T51" fmla="*/ 404 h 468"/>
                <a:gd name="T52" fmla="*/ 0 w 488"/>
                <a:gd name="T53" fmla="*/ 380 h 468"/>
                <a:gd name="T54" fmla="*/ 0 w 488"/>
                <a:gd name="T55" fmla="*/ 88 h 468"/>
                <a:gd name="T56" fmla="*/ 3 w 488"/>
                <a:gd name="T57" fmla="*/ 65 h 468"/>
                <a:gd name="T58" fmla="*/ 13 w 488"/>
                <a:gd name="T59" fmla="*/ 44 h 468"/>
                <a:gd name="T60" fmla="*/ 27 w 488"/>
                <a:gd name="T61" fmla="*/ 26 h 468"/>
                <a:gd name="T62" fmla="*/ 44 w 488"/>
                <a:gd name="T63" fmla="*/ 12 h 468"/>
                <a:gd name="T64" fmla="*/ 65 w 488"/>
                <a:gd name="T65" fmla="*/ 3 h 468"/>
                <a:gd name="T66" fmla="*/ 88 w 488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8" h="468">
                  <a:moveTo>
                    <a:pt x="140" y="139"/>
                  </a:moveTo>
                  <a:lnTo>
                    <a:pt x="140" y="329"/>
                  </a:lnTo>
                  <a:lnTo>
                    <a:pt x="348" y="329"/>
                  </a:lnTo>
                  <a:lnTo>
                    <a:pt x="348" y="139"/>
                  </a:lnTo>
                  <a:lnTo>
                    <a:pt x="140" y="139"/>
                  </a:lnTo>
                  <a:close/>
                  <a:moveTo>
                    <a:pt x="88" y="0"/>
                  </a:moveTo>
                  <a:lnTo>
                    <a:pt x="400" y="0"/>
                  </a:lnTo>
                  <a:lnTo>
                    <a:pt x="423" y="3"/>
                  </a:lnTo>
                  <a:lnTo>
                    <a:pt x="445" y="12"/>
                  </a:lnTo>
                  <a:lnTo>
                    <a:pt x="462" y="26"/>
                  </a:lnTo>
                  <a:lnTo>
                    <a:pt x="475" y="44"/>
                  </a:lnTo>
                  <a:lnTo>
                    <a:pt x="485" y="65"/>
                  </a:lnTo>
                  <a:lnTo>
                    <a:pt x="488" y="88"/>
                  </a:lnTo>
                  <a:lnTo>
                    <a:pt x="488" y="380"/>
                  </a:lnTo>
                  <a:lnTo>
                    <a:pt x="485" y="404"/>
                  </a:lnTo>
                  <a:lnTo>
                    <a:pt x="475" y="425"/>
                  </a:lnTo>
                  <a:lnTo>
                    <a:pt x="462" y="443"/>
                  </a:lnTo>
                  <a:lnTo>
                    <a:pt x="445" y="456"/>
                  </a:lnTo>
                  <a:lnTo>
                    <a:pt x="423" y="465"/>
                  </a:lnTo>
                  <a:lnTo>
                    <a:pt x="400" y="468"/>
                  </a:lnTo>
                  <a:lnTo>
                    <a:pt x="88" y="468"/>
                  </a:lnTo>
                  <a:lnTo>
                    <a:pt x="65" y="465"/>
                  </a:lnTo>
                  <a:lnTo>
                    <a:pt x="44" y="456"/>
                  </a:lnTo>
                  <a:lnTo>
                    <a:pt x="27" y="443"/>
                  </a:lnTo>
                  <a:lnTo>
                    <a:pt x="13" y="425"/>
                  </a:lnTo>
                  <a:lnTo>
                    <a:pt x="3" y="404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3" y="44"/>
                  </a:lnTo>
                  <a:lnTo>
                    <a:pt x="27" y="26"/>
                  </a:lnTo>
                  <a:lnTo>
                    <a:pt x="44" y="12"/>
                  </a:lnTo>
                  <a:lnTo>
                    <a:pt x="65" y="3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738"/>
            <p:cNvSpPr>
              <a:spLocks noEditPoints="1"/>
            </p:cNvSpPr>
            <p:nvPr/>
          </p:nvSpPr>
          <p:spPr bwMode="auto">
            <a:xfrm>
              <a:off x="865188" y="6119813"/>
              <a:ext cx="77788" cy="74613"/>
            </a:xfrm>
            <a:custGeom>
              <a:avLst/>
              <a:gdLst>
                <a:gd name="T0" fmla="*/ 140 w 488"/>
                <a:gd name="T1" fmla="*/ 140 h 468"/>
                <a:gd name="T2" fmla="*/ 140 w 488"/>
                <a:gd name="T3" fmla="*/ 329 h 468"/>
                <a:gd name="T4" fmla="*/ 348 w 488"/>
                <a:gd name="T5" fmla="*/ 329 h 468"/>
                <a:gd name="T6" fmla="*/ 348 w 488"/>
                <a:gd name="T7" fmla="*/ 140 h 468"/>
                <a:gd name="T8" fmla="*/ 140 w 488"/>
                <a:gd name="T9" fmla="*/ 140 h 468"/>
                <a:gd name="T10" fmla="*/ 88 w 488"/>
                <a:gd name="T11" fmla="*/ 0 h 468"/>
                <a:gd name="T12" fmla="*/ 400 w 488"/>
                <a:gd name="T13" fmla="*/ 0 h 468"/>
                <a:gd name="T14" fmla="*/ 423 w 488"/>
                <a:gd name="T15" fmla="*/ 3 h 468"/>
                <a:gd name="T16" fmla="*/ 445 w 488"/>
                <a:gd name="T17" fmla="*/ 12 h 468"/>
                <a:gd name="T18" fmla="*/ 462 w 488"/>
                <a:gd name="T19" fmla="*/ 25 h 468"/>
                <a:gd name="T20" fmla="*/ 475 w 488"/>
                <a:gd name="T21" fmla="*/ 43 h 468"/>
                <a:gd name="T22" fmla="*/ 485 w 488"/>
                <a:gd name="T23" fmla="*/ 65 h 468"/>
                <a:gd name="T24" fmla="*/ 488 w 488"/>
                <a:gd name="T25" fmla="*/ 88 h 468"/>
                <a:gd name="T26" fmla="*/ 488 w 488"/>
                <a:gd name="T27" fmla="*/ 380 h 468"/>
                <a:gd name="T28" fmla="*/ 485 w 488"/>
                <a:gd name="T29" fmla="*/ 403 h 468"/>
                <a:gd name="T30" fmla="*/ 475 w 488"/>
                <a:gd name="T31" fmla="*/ 425 h 468"/>
                <a:gd name="T32" fmla="*/ 462 w 488"/>
                <a:gd name="T33" fmla="*/ 443 h 468"/>
                <a:gd name="T34" fmla="*/ 445 w 488"/>
                <a:gd name="T35" fmla="*/ 456 h 468"/>
                <a:gd name="T36" fmla="*/ 423 w 488"/>
                <a:gd name="T37" fmla="*/ 465 h 468"/>
                <a:gd name="T38" fmla="*/ 400 w 488"/>
                <a:gd name="T39" fmla="*/ 468 h 468"/>
                <a:gd name="T40" fmla="*/ 88 w 488"/>
                <a:gd name="T41" fmla="*/ 468 h 468"/>
                <a:gd name="T42" fmla="*/ 65 w 488"/>
                <a:gd name="T43" fmla="*/ 465 h 468"/>
                <a:gd name="T44" fmla="*/ 44 w 488"/>
                <a:gd name="T45" fmla="*/ 456 h 468"/>
                <a:gd name="T46" fmla="*/ 27 w 488"/>
                <a:gd name="T47" fmla="*/ 443 h 468"/>
                <a:gd name="T48" fmla="*/ 13 w 488"/>
                <a:gd name="T49" fmla="*/ 425 h 468"/>
                <a:gd name="T50" fmla="*/ 3 w 488"/>
                <a:gd name="T51" fmla="*/ 403 h 468"/>
                <a:gd name="T52" fmla="*/ 0 w 488"/>
                <a:gd name="T53" fmla="*/ 380 h 468"/>
                <a:gd name="T54" fmla="*/ 0 w 488"/>
                <a:gd name="T55" fmla="*/ 88 h 468"/>
                <a:gd name="T56" fmla="*/ 3 w 488"/>
                <a:gd name="T57" fmla="*/ 65 h 468"/>
                <a:gd name="T58" fmla="*/ 13 w 488"/>
                <a:gd name="T59" fmla="*/ 43 h 468"/>
                <a:gd name="T60" fmla="*/ 27 w 488"/>
                <a:gd name="T61" fmla="*/ 25 h 468"/>
                <a:gd name="T62" fmla="*/ 44 w 488"/>
                <a:gd name="T63" fmla="*/ 12 h 468"/>
                <a:gd name="T64" fmla="*/ 65 w 488"/>
                <a:gd name="T65" fmla="*/ 3 h 468"/>
                <a:gd name="T66" fmla="*/ 88 w 488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8" h="468">
                  <a:moveTo>
                    <a:pt x="140" y="140"/>
                  </a:moveTo>
                  <a:lnTo>
                    <a:pt x="140" y="329"/>
                  </a:lnTo>
                  <a:lnTo>
                    <a:pt x="348" y="329"/>
                  </a:lnTo>
                  <a:lnTo>
                    <a:pt x="348" y="140"/>
                  </a:lnTo>
                  <a:lnTo>
                    <a:pt x="140" y="140"/>
                  </a:lnTo>
                  <a:close/>
                  <a:moveTo>
                    <a:pt x="88" y="0"/>
                  </a:moveTo>
                  <a:lnTo>
                    <a:pt x="400" y="0"/>
                  </a:lnTo>
                  <a:lnTo>
                    <a:pt x="423" y="3"/>
                  </a:lnTo>
                  <a:lnTo>
                    <a:pt x="445" y="12"/>
                  </a:lnTo>
                  <a:lnTo>
                    <a:pt x="462" y="25"/>
                  </a:lnTo>
                  <a:lnTo>
                    <a:pt x="475" y="43"/>
                  </a:lnTo>
                  <a:lnTo>
                    <a:pt x="485" y="65"/>
                  </a:lnTo>
                  <a:lnTo>
                    <a:pt x="488" y="88"/>
                  </a:lnTo>
                  <a:lnTo>
                    <a:pt x="488" y="380"/>
                  </a:lnTo>
                  <a:lnTo>
                    <a:pt x="485" y="403"/>
                  </a:lnTo>
                  <a:lnTo>
                    <a:pt x="475" y="425"/>
                  </a:lnTo>
                  <a:lnTo>
                    <a:pt x="462" y="443"/>
                  </a:lnTo>
                  <a:lnTo>
                    <a:pt x="445" y="456"/>
                  </a:lnTo>
                  <a:lnTo>
                    <a:pt x="423" y="465"/>
                  </a:lnTo>
                  <a:lnTo>
                    <a:pt x="400" y="468"/>
                  </a:lnTo>
                  <a:lnTo>
                    <a:pt x="88" y="468"/>
                  </a:lnTo>
                  <a:lnTo>
                    <a:pt x="65" y="465"/>
                  </a:lnTo>
                  <a:lnTo>
                    <a:pt x="44" y="456"/>
                  </a:lnTo>
                  <a:lnTo>
                    <a:pt x="27" y="443"/>
                  </a:lnTo>
                  <a:lnTo>
                    <a:pt x="13" y="425"/>
                  </a:lnTo>
                  <a:lnTo>
                    <a:pt x="3" y="403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3" y="43"/>
                  </a:lnTo>
                  <a:lnTo>
                    <a:pt x="27" y="25"/>
                  </a:lnTo>
                  <a:lnTo>
                    <a:pt x="44" y="12"/>
                  </a:lnTo>
                  <a:lnTo>
                    <a:pt x="65" y="3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739"/>
            <p:cNvSpPr>
              <a:spLocks noEditPoints="1"/>
            </p:cNvSpPr>
            <p:nvPr/>
          </p:nvSpPr>
          <p:spPr bwMode="auto">
            <a:xfrm>
              <a:off x="957263" y="6032501"/>
              <a:ext cx="77788" cy="74613"/>
            </a:xfrm>
            <a:custGeom>
              <a:avLst/>
              <a:gdLst>
                <a:gd name="T0" fmla="*/ 139 w 487"/>
                <a:gd name="T1" fmla="*/ 139 h 468"/>
                <a:gd name="T2" fmla="*/ 139 w 487"/>
                <a:gd name="T3" fmla="*/ 329 h 468"/>
                <a:gd name="T4" fmla="*/ 347 w 487"/>
                <a:gd name="T5" fmla="*/ 329 h 468"/>
                <a:gd name="T6" fmla="*/ 347 w 487"/>
                <a:gd name="T7" fmla="*/ 139 h 468"/>
                <a:gd name="T8" fmla="*/ 139 w 487"/>
                <a:gd name="T9" fmla="*/ 139 h 468"/>
                <a:gd name="T10" fmla="*/ 87 w 487"/>
                <a:gd name="T11" fmla="*/ 0 h 468"/>
                <a:gd name="T12" fmla="*/ 399 w 487"/>
                <a:gd name="T13" fmla="*/ 0 h 468"/>
                <a:gd name="T14" fmla="*/ 422 w 487"/>
                <a:gd name="T15" fmla="*/ 3 h 468"/>
                <a:gd name="T16" fmla="*/ 444 w 487"/>
                <a:gd name="T17" fmla="*/ 12 h 468"/>
                <a:gd name="T18" fmla="*/ 462 w 487"/>
                <a:gd name="T19" fmla="*/ 26 h 468"/>
                <a:gd name="T20" fmla="*/ 475 w 487"/>
                <a:gd name="T21" fmla="*/ 44 h 468"/>
                <a:gd name="T22" fmla="*/ 484 w 487"/>
                <a:gd name="T23" fmla="*/ 65 h 468"/>
                <a:gd name="T24" fmla="*/ 487 w 487"/>
                <a:gd name="T25" fmla="*/ 88 h 468"/>
                <a:gd name="T26" fmla="*/ 487 w 487"/>
                <a:gd name="T27" fmla="*/ 380 h 468"/>
                <a:gd name="T28" fmla="*/ 484 w 487"/>
                <a:gd name="T29" fmla="*/ 404 h 468"/>
                <a:gd name="T30" fmla="*/ 475 w 487"/>
                <a:gd name="T31" fmla="*/ 425 h 468"/>
                <a:gd name="T32" fmla="*/ 462 w 487"/>
                <a:gd name="T33" fmla="*/ 443 h 468"/>
                <a:gd name="T34" fmla="*/ 444 w 487"/>
                <a:gd name="T35" fmla="*/ 456 h 468"/>
                <a:gd name="T36" fmla="*/ 422 w 487"/>
                <a:gd name="T37" fmla="*/ 465 h 468"/>
                <a:gd name="T38" fmla="*/ 399 w 487"/>
                <a:gd name="T39" fmla="*/ 468 h 468"/>
                <a:gd name="T40" fmla="*/ 87 w 487"/>
                <a:gd name="T41" fmla="*/ 468 h 468"/>
                <a:gd name="T42" fmla="*/ 64 w 487"/>
                <a:gd name="T43" fmla="*/ 465 h 468"/>
                <a:gd name="T44" fmla="*/ 44 w 487"/>
                <a:gd name="T45" fmla="*/ 456 h 468"/>
                <a:gd name="T46" fmla="*/ 26 w 487"/>
                <a:gd name="T47" fmla="*/ 443 h 468"/>
                <a:gd name="T48" fmla="*/ 12 w 487"/>
                <a:gd name="T49" fmla="*/ 425 h 468"/>
                <a:gd name="T50" fmla="*/ 3 w 487"/>
                <a:gd name="T51" fmla="*/ 404 h 468"/>
                <a:gd name="T52" fmla="*/ 0 w 487"/>
                <a:gd name="T53" fmla="*/ 380 h 468"/>
                <a:gd name="T54" fmla="*/ 0 w 487"/>
                <a:gd name="T55" fmla="*/ 88 h 468"/>
                <a:gd name="T56" fmla="*/ 3 w 487"/>
                <a:gd name="T57" fmla="*/ 65 h 468"/>
                <a:gd name="T58" fmla="*/ 12 w 487"/>
                <a:gd name="T59" fmla="*/ 44 h 468"/>
                <a:gd name="T60" fmla="*/ 26 w 487"/>
                <a:gd name="T61" fmla="*/ 26 h 468"/>
                <a:gd name="T62" fmla="*/ 44 w 487"/>
                <a:gd name="T63" fmla="*/ 12 h 468"/>
                <a:gd name="T64" fmla="*/ 64 w 487"/>
                <a:gd name="T65" fmla="*/ 3 h 468"/>
                <a:gd name="T66" fmla="*/ 87 w 487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7" h="468">
                  <a:moveTo>
                    <a:pt x="139" y="139"/>
                  </a:moveTo>
                  <a:lnTo>
                    <a:pt x="139" y="329"/>
                  </a:lnTo>
                  <a:lnTo>
                    <a:pt x="347" y="329"/>
                  </a:lnTo>
                  <a:lnTo>
                    <a:pt x="347" y="139"/>
                  </a:lnTo>
                  <a:lnTo>
                    <a:pt x="139" y="139"/>
                  </a:lnTo>
                  <a:close/>
                  <a:moveTo>
                    <a:pt x="87" y="0"/>
                  </a:moveTo>
                  <a:lnTo>
                    <a:pt x="399" y="0"/>
                  </a:lnTo>
                  <a:lnTo>
                    <a:pt x="422" y="3"/>
                  </a:lnTo>
                  <a:lnTo>
                    <a:pt x="444" y="12"/>
                  </a:lnTo>
                  <a:lnTo>
                    <a:pt x="462" y="26"/>
                  </a:lnTo>
                  <a:lnTo>
                    <a:pt x="475" y="44"/>
                  </a:lnTo>
                  <a:lnTo>
                    <a:pt x="484" y="65"/>
                  </a:lnTo>
                  <a:lnTo>
                    <a:pt x="487" y="88"/>
                  </a:lnTo>
                  <a:lnTo>
                    <a:pt x="487" y="380"/>
                  </a:lnTo>
                  <a:lnTo>
                    <a:pt x="484" y="404"/>
                  </a:lnTo>
                  <a:lnTo>
                    <a:pt x="475" y="425"/>
                  </a:lnTo>
                  <a:lnTo>
                    <a:pt x="462" y="443"/>
                  </a:lnTo>
                  <a:lnTo>
                    <a:pt x="444" y="456"/>
                  </a:lnTo>
                  <a:lnTo>
                    <a:pt x="422" y="465"/>
                  </a:lnTo>
                  <a:lnTo>
                    <a:pt x="399" y="468"/>
                  </a:lnTo>
                  <a:lnTo>
                    <a:pt x="87" y="468"/>
                  </a:lnTo>
                  <a:lnTo>
                    <a:pt x="64" y="465"/>
                  </a:lnTo>
                  <a:lnTo>
                    <a:pt x="44" y="456"/>
                  </a:lnTo>
                  <a:lnTo>
                    <a:pt x="26" y="443"/>
                  </a:lnTo>
                  <a:lnTo>
                    <a:pt x="12" y="425"/>
                  </a:lnTo>
                  <a:lnTo>
                    <a:pt x="3" y="404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2" y="44"/>
                  </a:lnTo>
                  <a:lnTo>
                    <a:pt x="26" y="26"/>
                  </a:lnTo>
                  <a:lnTo>
                    <a:pt x="44" y="12"/>
                  </a:lnTo>
                  <a:lnTo>
                    <a:pt x="64" y="3"/>
                  </a:lnTo>
                  <a:lnTo>
                    <a:pt x="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740"/>
            <p:cNvSpPr>
              <a:spLocks noEditPoints="1"/>
            </p:cNvSpPr>
            <p:nvPr/>
          </p:nvSpPr>
          <p:spPr bwMode="auto">
            <a:xfrm>
              <a:off x="957263" y="6119813"/>
              <a:ext cx="77788" cy="74613"/>
            </a:xfrm>
            <a:custGeom>
              <a:avLst/>
              <a:gdLst>
                <a:gd name="T0" fmla="*/ 139 w 487"/>
                <a:gd name="T1" fmla="*/ 140 h 468"/>
                <a:gd name="T2" fmla="*/ 139 w 487"/>
                <a:gd name="T3" fmla="*/ 329 h 468"/>
                <a:gd name="T4" fmla="*/ 347 w 487"/>
                <a:gd name="T5" fmla="*/ 329 h 468"/>
                <a:gd name="T6" fmla="*/ 347 w 487"/>
                <a:gd name="T7" fmla="*/ 140 h 468"/>
                <a:gd name="T8" fmla="*/ 139 w 487"/>
                <a:gd name="T9" fmla="*/ 140 h 468"/>
                <a:gd name="T10" fmla="*/ 87 w 487"/>
                <a:gd name="T11" fmla="*/ 0 h 468"/>
                <a:gd name="T12" fmla="*/ 399 w 487"/>
                <a:gd name="T13" fmla="*/ 0 h 468"/>
                <a:gd name="T14" fmla="*/ 422 w 487"/>
                <a:gd name="T15" fmla="*/ 3 h 468"/>
                <a:gd name="T16" fmla="*/ 444 w 487"/>
                <a:gd name="T17" fmla="*/ 12 h 468"/>
                <a:gd name="T18" fmla="*/ 462 w 487"/>
                <a:gd name="T19" fmla="*/ 25 h 468"/>
                <a:gd name="T20" fmla="*/ 475 w 487"/>
                <a:gd name="T21" fmla="*/ 43 h 468"/>
                <a:gd name="T22" fmla="*/ 484 w 487"/>
                <a:gd name="T23" fmla="*/ 65 h 468"/>
                <a:gd name="T24" fmla="*/ 487 w 487"/>
                <a:gd name="T25" fmla="*/ 88 h 468"/>
                <a:gd name="T26" fmla="*/ 487 w 487"/>
                <a:gd name="T27" fmla="*/ 380 h 468"/>
                <a:gd name="T28" fmla="*/ 484 w 487"/>
                <a:gd name="T29" fmla="*/ 403 h 468"/>
                <a:gd name="T30" fmla="*/ 475 w 487"/>
                <a:gd name="T31" fmla="*/ 425 h 468"/>
                <a:gd name="T32" fmla="*/ 462 w 487"/>
                <a:gd name="T33" fmla="*/ 443 h 468"/>
                <a:gd name="T34" fmla="*/ 444 w 487"/>
                <a:gd name="T35" fmla="*/ 456 h 468"/>
                <a:gd name="T36" fmla="*/ 422 w 487"/>
                <a:gd name="T37" fmla="*/ 465 h 468"/>
                <a:gd name="T38" fmla="*/ 399 w 487"/>
                <a:gd name="T39" fmla="*/ 468 h 468"/>
                <a:gd name="T40" fmla="*/ 87 w 487"/>
                <a:gd name="T41" fmla="*/ 468 h 468"/>
                <a:gd name="T42" fmla="*/ 64 w 487"/>
                <a:gd name="T43" fmla="*/ 465 h 468"/>
                <a:gd name="T44" fmla="*/ 44 w 487"/>
                <a:gd name="T45" fmla="*/ 456 h 468"/>
                <a:gd name="T46" fmla="*/ 26 w 487"/>
                <a:gd name="T47" fmla="*/ 443 h 468"/>
                <a:gd name="T48" fmla="*/ 12 w 487"/>
                <a:gd name="T49" fmla="*/ 425 h 468"/>
                <a:gd name="T50" fmla="*/ 3 w 487"/>
                <a:gd name="T51" fmla="*/ 403 h 468"/>
                <a:gd name="T52" fmla="*/ 0 w 487"/>
                <a:gd name="T53" fmla="*/ 380 h 468"/>
                <a:gd name="T54" fmla="*/ 0 w 487"/>
                <a:gd name="T55" fmla="*/ 88 h 468"/>
                <a:gd name="T56" fmla="*/ 3 w 487"/>
                <a:gd name="T57" fmla="*/ 65 h 468"/>
                <a:gd name="T58" fmla="*/ 12 w 487"/>
                <a:gd name="T59" fmla="*/ 43 h 468"/>
                <a:gd name="T60" fmla="*/ 26 w 487"/>
                <a:gd name="T61" fmla="*/ 25 h 468"/>
                <a:gd name="T62" fmla="*/ 44 w 487"/>
                <a:gd name="T63" fmla="*/ 12 h 468"/>
                <a:gd name="T64" fmla="*/ 64 w 487"/>
                <a:gd name="T65" fmla="*/ 3 h 468"/>
                <a:gd name="T66" fmla="*/ 87 w 487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7" h="468">
                  <a:moveTo>
                    <a:pt x="139" y="140"/>
                  </a:moveTo>
                  <a:lnTo>
                    <a:pt x="139" y="329"/>
                  </a:lnTo>
                  <a:lnTo>
                    <a:pt x="347" y="329"/>
                  </a:lnTo>
                  <a:lnTo>
                    <a:pt x="347" y="140"/>
                  </a:lnTo>
                  <a:lnTo>
                    <a:pt x="139" y="140"/>
                  </a:lnTo>
                  <a:close/>
                  <a:moveTo>
                    <a:pt x="87" y="0"/>
                  </a:moveTo>
                  <a:lnTo>
                    <a:pt x="399" y="0"/>
                  </a:lnTo>
                  <a:lnTo>
                    <a:pt x="422" y="3"/>
                  </a:lnTo>
                  <a:lnTo>
                    <a:pt x="444" y="12"/>
                  </a:lnTo>
                  <a:lnTo>
                    <a:pt x="462" y="25"/>
                  </a:lnTo>
                  <a:lnTo>
                    <a:pt x="475" y="43"/>
                  </a:lnTo>
                  <a:lnTo>
                    <a:pt x="484" y="65"/>
                  </a:lnTo>
                  <a:lnTo>
                    <a:pt x="487" y="88"/>
                  </a:lnTo>
                  <a:lnTo>
                    <a:pt x="487" y="380"/>
                  </a:lnTo>
                  <a:lnTo>
                    <a:pt x="484" y="403"/>
                  </a:lnTo>
                  <a:lnTo>
                    <a:pt x="475" y="425"/>
                  </a:lnTo>
                  <a:lnTo>
                    <a:pt x="462" y="443"/>
                  </a:lnTo>
                  <a:lnTo>
                    <a:pt x="444" y="456"/>
                  </a:lnTo>
                  <a:lnTo>
                    <a:pt x="422" y="465"/>
                  </a:lnTo>
                  <a:lnTo>
                    <a:pt x="399" y="468"/>
                  </a:lnTo>
                  <a:lnTo>
                    <a:pt x="87" y="468"/>
                  </a:lnTo>
                  <a:lnTo>
                    <a:pt x="64" y="465"/>
                  </a:lnTo>
                  <a:lnTo>
                    <a:pt x="44" y="456"/>
                  </a:lnTo>
                  <a:lnTo>
                    <a:pt x="26" y="443"/>
                  </a:lnTo>
                  <a:lnTo>
                    <a:pt x="12" y="425"/>
                  </a:lnTo>
                  <a:lnTo>
                    <a:pt x="3" y="403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2" y="43"/>
                  </a:lnTo>
                  <a:lnTo>
                    <a:pt x="26" y="25"/>
                  </a:lnTo>
                  <a:lnTo>
                    <a:pt x="44" y="12"/>
                  </a:lnTo>
                  <a:lnTo>
                    <a:pt x="64" y="3"/>
                  </a:lnTo>
                  <a:lnTo>
                    <a:pt x="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741"/>
            <p:cNvSpPr>
              <a:spLocks noEditPoints="1"/>
            </p:cNvSpPr>
            <p:nvPr/>
          </p:nvSpPr>
          <p:spPr bwMode="auto">
            <a:xfrm>
              <a:off x="1049338" y="6032501"/>
              <a:ext cx="77788" cy="74613"/>
            </a:xfrm>
            <a:custGeom>
              <a:avLst/>
              <a:gdLst>
                <a:gd name="T0" fmla="*/ 140 w 488"/>
                <a:gd name="T1" fmla="*/ 139 h 468"/>
                <a:gd name="T2" fmla="*/ 140 w 488"/>
                <a:gd name="T3" fmla="*/ 329 h 468"/>
                <a:gd name="T4" fmla="*/ 348 w 488"/>
                <a:gd name="T5" fmla="*/ 329 h 468"/>
                <a:gd name="T6" fmla="*/ 348 w 488"/>
                <a:gd name="T7" fmla="*/ 139 h 468"/>
                <a:gd name="T8" fmla="*/ 140 w 488"/>
                <a:gd name="T9" fmla="*/ 139 h 468"/>
                <a:gd name="T10" fmla="*/ 88 w 488"/>
                <a:gd name="T11" fmla="*/ 0 h 468"/>
                <a:gd name="T12" fmla="*/ 399 w 488"/>
                <a:gd name="T13" fmla="*/ 0 h 468"/>
                <a:gd name="T14" fmla="*/ 423 w 488"/>
                <a:gd name="T15" fmla="*/ 3 h 468"/>
                <a:gd name="T16" fmla="*/ 444 w 488"/>
                <a:gd name="T17" fmla="*/ 12 h 468"/>
                <a:gd name="T18" fmla="*/ 461 w 488"/>
                <a:gd name="T19" fmla="*/ 26 h 468"/>
                <a:gd name="T20" fmla="*/ 475 w 488"/>
                <a:gd name="T21" fmla="*/ 44 h 468"/>
                <a:gd name="T22" fmla="*/ 484 w 488"/>
                <a:gd name="T23" fmla="*/ 65 h 468"/>
                <a:gd name="T24" fmla="*/ 488 w 488"/>
                <a:gd name="T25" fmla="*/ 88 h 468"/>
                <a:gd name="T26" fmla="*/ 488 w 488"/>
                <a:gd name="T27" fmla="*/ 380 h 468"/>
                <a:gd name="T28" fmla="*/ 484 w 488"/>
                <a:gd name="T29" fmla="*/ 404 h 468"/>
                <a:gd name="T30" fmla="*/ 475 w 488"/>
                <a:gd name="T31" fmla="*/ 425 h 468"/>
                <a:gd name="T32" fmla="*/ 461 w 488"/>
                <a:gd name="T33" fmla="*/ 443 h 468"/>
                <a:gd name="T34" fmla="*/ 444 w 488"/>
                <a:gd name="T35" fmla="*/ 456 h 468"/>
                <a:gd name="T36" fmla="*/ 423 w 488"/>
                <a:gd name="T37" fmla="*/ 465 h 468"/>
                <a:gd name="T38" fmla="*/ 399 w 488"/>
                <a:gd name="T39" fmla="*/ 468 h 468"/>
                <a:gd name="T40" fmla="*/ 88 w 488"/>
                <a:gd name="T41" fmla="*/ 468 h 468"/>
                <a:gd name="T42" fmla="*/ 64 w 488"/>
                <a:gd name="T43" fmla="*/ 465 h 468"/>
                <a:gd name="T44" fmla="*/ 43 w 488"/>
                <a:gd name="T45" fmla="*/ 456 h 468"/>
                <a:gd name="T46" fmla="*/ 26 w 488"/>
                <a:gd name="T47" fmla="*/ 443 h 468"/>
                <a:gd name="T48" fmla="*/ 12 w 488"/>
                <a:gd name="T49" fmla="*/ 425 h 468"/>
                <a:gd name="T50" fmla="*/ 3 w 488"/>
                <a:gd name="T51" fmla="*/ 404 h 468"/>
                <a:gd name="T52" fmla="*/ 0 w 488"/>
                <a:gd name="T53" fmla="*/ 380 h 468"/>
                <a:gd name="T54" fmla="*/ 0 w 488"/>
                <a:gd name="T55" fmla="*/ 88 h 468"/>
                <a:gd name="T56" fmla="*/ 3 w 488"/>
                <a:gd name="T57" fmla="*/ 65 h 468"/>
                <a:gd name="T58" fmla="*/ 12 w 488"/>
                <a:gd name="T59" fmla="*/ 44 h 468"/>
                <a:gd name="T60" fmla="*/ 26 w 488"/>
                <a:gd name="T61" fmla="*/ 26 h 468"/>
                <a:gd name="T62" fmla="*/ 43 w 488"/>
                <a:gd name="T63" fmla="*/ 12 h 468"/>
                <a:gd name="T64" fmla="*/ 64 w 488"/>
                <a:gd name="T65" fmla="*/ 3 h 468"/>
                <a:gd name="T66" fmla="*/ 88 w 488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8" h="468">
                  <a:moveTo>
                    <a:pt x="140" y="139"/>
                  </a:moveTo>
                  <a:lnTo>
                    <a:pt x="140" y="329"/>
                  </a:lnTo>
                  <a:lnTo>
                    <a:pt x="348" y="329"/>
                  </a:lnTo>
                  <a:lnTo>
                    <a:pt x="348" y="139"/>
                  </a:lnTo>
                  <a:lnTo>
                    <a:pt x="140" y="139"/>
                  </a:lnTo>
                  <a:close/>
                  <a:moveTo>
                    <a:pt x="88" y="0"/>
                  </a:moveTo>
                  <a:lnTo>
                    <a:pt x="399" y="0"/>
                  </a:lnTo>
                  <a:lnTo>
                    <a:pt x="423" y="3"/>
                  </a:lnTo>
                  <a:lnTo>
                    <a:pt x="444" y="12"/>
                  </a:lnTo>
                  <a:lnTo>
                    <a:pt x="461" y="26"/>
                  </a:lnTo>
                  <a:lnTo>
                    <a:pt x="475" y="44"/>
                  </a:lnTo>
                  <a:lnTo>
                    <a:pt x="484" y="65"/>
                  </a:lnTo>
                  <a:lnTo>
                    <a:pt x="488" y="88"/>
                  </a:lnTo>
                  <a:lnTo>
                    <a:pt x="488" y="380"/>
                  </a:lnTo>
                  <a:lnTo>
                    <a:pt x="484" y="404"/>
                  </a:lnTo>
                  <a:lnTo>
                    <a:pt x="475" y="425"/>
                  </a:lnTo>
                  <a:lnTo>
                    <a:pt x="461" y="443"/>
                  </a:lnTo>
                  <a:lnTo>
                    <a:pt x="444" y="456"/>
                  </a:lnTo>
                  <a:lnTo>
                    <a:pt x="423" y="465"/>
                  </a:lnTo>
                  <a:lnTo>
                    <a:pt x="399" y="468"/>
                  </a:lnTo>
                  <a:lnTo>
                    <a:pt x="88" y="468"/>
                  </a:lnTo>
                  <a:lnTo>
                    <a:pt x="64" y="465"/>
                  </a:lnTo>
                  <a:lnTo>
                    <a:pt x="43" y="456"/>
                  </a:lnTo>
                  <a:lnTo>
                    <a:pt x="26" y="443"/>
                  </a:lnTo>
                  <a:lnTo>
                    <a:pt x="12" y="425"/>
                  </a:lnTo>
                  <a:lnTo>
                    <a:pt x="3" y="404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2" y="44"/>
                  </a:lnTo>
                  <a:lnTo>
                    <a:pt x="26" y="26"/>
                  </a:lnTo>
                  <a:lnTo>
                    <a:pt x="43" y="12"/>
                  </a:lnTo>
                  <a:lnTo>
                    <a:pt x="64" y="3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742"/>
            <p:cNvSpPr>
              <a:spLocks noEditPoints="1"/>
            </p:cNvSpPr>
            <p:nvPr/>
          </p:nvSpPr>
          <p:spPr bwMode="auto">
            <a:xfrm>
              <a:off x="1049338" y="6119813"/>
              <a:ext cx="77788" cy="74613"/>
            </a:xfrm>
            <a:custGeom>
              <a:avLst/>
              <a:gdLst>
                <a:gd name="T0" fmla="*/ 140 w 488"/>
                <a:gd name="T1" fmla="*/ 140 h 468"/>
                <a:gd name="T2" fmla="*/ 140 w 488"/>
                <a:gd name="T3" fmla="*/ 329 h 468"/>
                <a:gd name="T4" fmla="*/ 348 w 488"/>
                <a:gd name="T5" fmla="*/ 329 h 468"/>
                <a:gd name="T6" fmla="*/ 348 w 488"/>
                <a:gd name="T7" fmla="*/ 140 h 468"/>
                <a:gd name="T8" fmla="*/ 140 w 488"/>
                <a:gd name="T9" fmla="*/ 140 h 468"/>
                <a:gd name="T10" fmla="*/ 88 w 488"/>
                <a:gd name="T11" fmla="*/ 0 h 468"/>
                <a:gd name="T12" fmla="*/ 399 w 488"/>
                <a:gd name="T13" fmla="*/ 0 h 468"/>
                <a:gd name="T14" fmla="*/ 423 w 488"/>
                <a:gd name="T15" fmla="*/ 3 h 468"/>
                <a:gd name="T16" fmla="*/ 444 w 488"/>
                <a:gd name="T17" fmla="*/ 12 h 468"/>
                <a:gd name="T18" fmla="*/ 461 w 488"/>
                <a:gd name="T19" fmla="*/ 25 h 468"/>
                <a:gd name="T20" fmla="*/ 475 w 488"/>
                <a:gd name="T21" fmla="*/ 43 h 468"/>
                <a:gd name="T22" fmla="*/ 484 w 488"/>
                <a:gd name="T23" fmla="*/ 65 h 468"/>
                <a:gd name="T24" fmla="*/ 488 w 488"/>
                <a:gd name="T25" fmla="*/ 88 h 468"/>
                <a:gd name="T26" fmla="*/ 488 w 488"/>
                <a:gd name="T27" fmla="*/ 380 h 468"/>
                <a:gd name="T28" fmla="*/ 484 w 488"/>
                <a:gd name="T29" fmla="*/ 403 h 468"/>
                <a:gd name="T30" fmla="*/ 475 w 488"/>
                <a:gd name="T31" fmla="*/ 425 h 468"/>
                <a:gd name="T32" fmla="*/ 461 w 488"/>
                <a:gd name="T33" fmla="*/ 443 h 468"/>
                <a:gd name="T34" fmla="*/ 444 w 488"/>
                <a:gd name="T35" fmla="*/ 456 h 468"/>
                <a:gd name="T36" fmla="*/ 423 w 488"/>
                <a:gd name="T37" fmla="*/ 465 h 468"/>
                <a:gd name="T38" fmla="*/ 399 w 488"/>
                <a:gd name="T39" fmla="*/ 468 h 468"/>
                <a:gd name="T40" fmla="*/ 88 w 488"/>
                <a:gd name="T41" fmla="*/ 468 h 468"/>
                <a:gd name="T42" fmla="*/ 64 w 488"/>
                <a:gd name="T43" fmla="*/ 465 h 468"/>
                <a:gd name="T44" fmla="*/ 43 w 488"/>
                <a:gd name="T45" fmla="*/ 456 h 468"/>
                <a:gd name="T46" fmla="*/ 26 w 488"/>
                <a:gd name="T47" fmla="*/ 443 h 468"/>
                <a:gd name="T48" fmla="*/ 12 w 488"/>
                <a:gd name="T49" fmla="*/ 425 h 468"/>
                <a:gd name="T50" fmla="*/ 3 w 488"/>
                <a:gd name="T51" fmla="*/ 403 h 468"/>
                <a:gd name="T52" fmla="*/ 0 w 488"/>
                <a:gd name="T53" fmla="*/ 380 h 468"/>
                <a:gd name="T54" fmla="*/ 0 w 488"/>
                <a:gd name="T55" fmla="*/ 88 h 468"/>
                <a:gd name="T56" fmla="*/ 3 w 488"/>
                <a:gd name="T57" fmla="*/ 65 h 468"/>
                <a:gd name="T58" fmla="*/ 12 w 488"/>
                <a:gd name="T59" fmla="*/ 43 h 468"/>
                <a:gd name="T60" fmla="*/ 26 w 488"/>
                <a:gd name="T61" fmla="*/ 25 h 468"/>
                <a:gd name="T62" fmla="*/ 43 w 488"/>
                <a:gd name="T63" fmla="*/ 12 h 468"/>
                <a:gd name="T64" fmla="*/ 64 w 488"/>
                <a:gd name="T65" fmla="*/ 3 h 468"/>
                <a:gd name="T66" fmla="*/ 88 w 488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8" h="468">
                  <a:moveTo>
                    <a:pt x="140" y="140"/>
                  </a:moveTo>
                  <a:lnTo>
                    <a:pt x="140" y="329"/>
                  </a:lnTo>
                  <a:lnTo>
                    <a:pt x="348" y="329"/>
                  </a:lnTo>
                  <a:lnTo>
                    <a:pt x="348" y="140"/>
                  </a:lnTo>
                  <a:lnTo>
                    <a:pt x="140" y="140"/>
                  </a:lnTo>
                  <a:close/>
                  <a:moveTo>
                    <a:pt x="88" y="0"/>
                  </a:moveTo>
                  <a:lnTo>
                    <a:pt x="399" y="0"/>
                  </a:lnTo>
                  <a:lnTo>
                    <a:pt x="423" y="3"/>
                  </a:lnTo>
                  <a:lnTo>
                    <a:pt x="444" y="12"/>
                  </a:lnTo>
                  <a:lnTo>
                    <a:pt x="461" y="25"/>
                  </a:lnTo>
                  <a:lnTo>
                    <a:pt x="475" y="43"/>
                  </a:lnTo>
                  <a:lnTo>
                    <a:pt x="484" y="65"/>
                  </a:lnTo>
                  <a:lnTo>
                    <a:pt x="488" y="88"/>
                  </a:lnTo>
                  <a:lnTo>
                    <a:pt x="488" y="380"/>
                  </a:lnTo>
                  <a:lnTo>
                    <a:pt x="484" y="403"/>
                  </a:lnTo>
                  <a:lnTo>
                    <a:pt x="475" y="425"/>
                  </a:lnTo>
                  <a:lnTo>
                    <a:pt x="461" y="443"/>
                  </a:lnTo>
                  <a:lnTo>
                    <a:pt x="444" y="456"/>
                  </a:lnTo>
                  <a:lnTo>
                    <a:pt x="423" y="465"/>
                  </a:lnTo>
                  <a:lnTo>
                    <a:pt x="399" y="468"/>
                  </a:lnTo>
                  <a:lnTo>
                    <a:pt x="88" y="468"/>
                  </a:lnTo>
                  <a:lnTo>
                    <a:pt x="64" y="465"/>
                  </a:lnTo>
                  <a:lnTo>
                    <a:pt x="43" y="456"/>
                  </a:lnTo>
                  <a:lnTo>
                    <a:pt x="26" y="443"/>
                  </a:lnTo>
                  <a:lnTo>
                    <a:pt x="12" y="425"/>
                  </a:lnTo>
                  <a:lnTo>
                    <a:pt x="3" y="403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2" y="43"/>
                  </a:lnTo>
                  <a:lnTo>
                    <a:pt x="26" y="25"/>
                  </a:lnTo>
                  <a:lnTo>
                    <a:pt x="43" y="12"/>
                  </a:lnTo>
                  <a:lnTo>
                    <a:pt x="64" y="3"/>
                  </a:lnTo>
                  <a:lnTo>
                    <a:pt x="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743"/>
            <p:cNvSpPr>
              <a:spLocks noEditPoints="1"/>
            </p:cNvSpPr>
            <p:nvPr/>
          </p:nvSpPr>
          <p:spPr bwMode="auto">
            <a:xfrm>
              <a:off x="1141413" y="6032501"/>
              <a:ext cx="77788" cy="74613"/>
            </a:xfrm>
            <a:custGeom>
              <a:avLst/>
              <a:gdLst>
                <a:gd name="T0" fmla="*/ 139 w 486"/>
                <a:gd name="T1" fmla="*/ 139 h 468"/>
                <a:gd name="T2" fmla="*/ 139 w 486"/>
                <a:gd name="T3" fmla="*/ 329 h 468"/>
                <a:gd name="T4" fmla="*/ 346 w 486"/>
                <a:gd name="T5" fmla="*/ 329 h 468"/>
                <a:gd name="T6" fmla="*/ 346 w 486"/>
                <a:gd name="T7" fmla="*/ 139 h 468"/>
                <a:gd name="T8" fmla="*/ 139 w 486"/>
                <a:gd name="T9" fmla="*/ 139 h 468"/>
                <a:gd name="T10" fmla="*/ 87 w 486"/>
                <a:gd name="T11" fmla="*/ 0 h 468"/>
                <a:gd name="T12" fmla="*/ 398 w 486"/>
                <a:gd name="T13" fmla="*/ 0 h 468"/>
                <a:gd name="T14" fmla="*/ 422 w 486"/>
                <a:gd name="T15" fmla="*/ 3 h 468"/>
                <a:gd name="T16" fmla="*/ 443 w 486"/>
                <a:gd name="T17" fmla="*/ 12 h 468"/>
                <a:gd name="T18" fmla="*/ 461 w 486"/>
                <a:gd name="T19" fmla="*/ 26 h 468"/>
                <a:gd name="T20" fmla="*/ 475 w 486"/>
                <a:gd name="T21" fmla="*/ 44 h 468"/>
                <a:gd name="T22" fmla="*/ 483 w 486"/>
                <a:gd name="T23" fmla="*/ 65 h 468"/>
                <a:gd name="T24" fmla="*/ 486 w 486"/>
                <a:gd name="T25" fmla="*/ 88 h 468"/>
                <a:gd name="T26" fmla="*/ 486 w 486"/>
                <a:gd name="T27" fmla="*/ 380 h 468"/>
                <a:gd name="T28" fmla="*/ 483 w 486"/>
                <a:gd name="T29" fmla="*/ 404 h 468"/>
                <a:gd name="T30" fmla="*/ 475 w 486"/>
                <a:gd name="T31" fmla="*/ 425 h 468"/>
                <a:gd name="T32" fmla="*/ 461 w 486"/>
                <a:gd name="T33" fmla="*/ 443 h 468"/>
                <a:gd name="T34" fmla="*/ 443 w 486"/>
                <a:gd name="T35" fmla="*/ 456 h 468"/>
                <a:gd name="T36" fmla="*/ 422 w 486"/>
                <a:gd name="T37" fmla="*/ 465 h 468"/>
                <a:gd name="T38" fmla="*/ 398 w 486"/>
                <a:gd name="T39" fmla="*/ 468 h 468"/>
                <a:gd name="T40" fmla="*/ 87 w 486"/>
                <a:gd name="T41" fmla="*/ 468 h 468"/>
                <a:gd name="T42" fmla="*/ 63 w 486"/>
                <a:gd name="T43" fmla="*/ 465 h 468"/>
                <a:gd name="T44" fmla="*/ 43 w 486"/>
                <a:gd name="T45" fmla="*/ 456 h 468"/>
                <a:gd name="T46" fmla="*/ 25 w 486"/>
                <a:gd name="T47" fmla="*/ 443 h 468"/>
                <a:gd name="T48" fmla="*/ 11 w 486"/>
                <a:gd name="T49" fmla="*/ 425 h 468"/>
                <a:gd name="T50" fmla="*/ 3 w 486"/>
                <a:gd name="T51" fmla="*/ 404 h 468"/>
                <a:gd name="T52" fmla="*/ 0 w 486"/>
                <a:gd name="T53" fmla="*/ 380 h 468"/>
                <a:gd name="T54" fmla="*/ 0 w 486"/>
                <a:gd name="T55" fmla="*/ 88 h 468"/>
                <a:gd name="T56" fmla="*/ 3 w 486"/>
                <a:gd name="T57" fmla="*/ 65 h 468"/>
                <a:gd name="T58" fmla="*/ 11 w 486"/>
                <a:gd name="T59" fmla="*/ 44 h 468"/>
                <a:gd name="T60" fmla="*/ 25 w 486"/>
                <a:gd name="T61" fmla="*/ 26 h 468"/>
                <a:gd name="T62" fmla="*/ 43 w 486"/>
                <a:gd name="T63" fmla="*/ 12 h 468"/>
                <a:gd name="T64" fmla="*/ 63 w 486"/>
                <a:gd name="T65" fmla="*/ 3 h 468"/>
                <a:gd name="T66" fmla="*/ 87 w 486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6" h="468">
                  <a:moveTo>
                    <a:pt x="139" y="139"/>
                  </a:moveTo>
                  <a:lnTo>
                    <a:pt x="139" y="329"/>
                  </a:lnTo>
                  <a:lnTo>
                    <a:pt x="346" y="329"/>
                  </a:lnTo>
                  <a:lnTo>
                    <a:pt x="346" y="139"/>
                  </a:lnTo>
                  <a:lnTo>
                    <a:pt x="139" y="139"/>
                  </a:lnTo>
                  <a:close/>
                  <a:moveTo>
                    <a:pt x="87" y="0"/>
                  </a:moveTo>
                  <a:lnTo>
                    <a:pt x="398" y="0"/>
                  </a:lnTo>
                  <a:lnTo>
                    <a:pt x="422" y="3"/>
                  </a:lnTo>
                  <a:lnTo>
                    <a:pt x="443" y="12"/>
                  </a:lnTo>
                  <a:lnTo>
                    <a:pt x="461" y="26"/>
                  </a:lnTo>
                  <a:lnTo>
                    <a:pt x="475" y="44"/>
                  </a:lnTo>
                  <a:lnTo>
                    <a:pt x="483" y="65"/>
                  </a:lnTo>
                  <a:lnTo>
                    <a:pt x="486" y="88"/>
                  </a:lnTo>
                  <a:lnTo>
                    <a:pt x="486" y="380"/>
                  </a:lnTo>
                  <a:lnTo>
                    <a:pt x="483" y="404"/>
                  </a:lnTo>
                  <a:lnTo>
                    <a:pt x="475" y="425"/>
                  </a:lnTo>
                  <a:lnTo>
                    <a:pt x="461" y="443"/>
                  </a:lnTo>
                  <a:lnTo>
                    <a:pt x="443" y="456"/>
                  </a:lnTo>
                  <a:lnTo>
                    <a:pt x="422" y="465"/>
                  </a:lnTo>
                  <a:lnTo>
                    <a:pt x="398" y="468"/>
                  </a:lnTo>
                  <a:lnTo>
                    <a:pt x="87" y="468"/>
                  </a:lnTo>
                  <a:lnTo>
                    <a:pt x="63" y="465"/>
                  </a:lnTo>
                  <a:lnTo>
                    <a:pt x="43" y="456"/>
                  </a:lnTo>
                  <a:lnTo>
                    <a:pt x="25" y="443"/>
                  </a:lnTo>
                  <a:lnTo>
                    <a:pt x="11" y="425"/>
                  </a:lnTo>
                  <a:lnTo>
                    <a:pt x="3" y="404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1" y="44"/>
                  </a:lnTo>
                  <a:lnTo>
                    <a:pt x="25" y="26"/>
                  </a:lnTo>
                  <a:lnTo>
                    <a:pt x="43" y="12"/>
                  </a:lnTo>
                  <a:lnTo>
                    <a:pt x="63" y="3"/>
                  </a:lnTo>
                  <a:lnTo>
                    <a:pt x="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744"/>
            <p:cNvSpPr>
              <a:spLocks noEditPoints="1"/>
            </p:cNvSpPr>
            <p:nvPr/>
          </p:nvSpPr>
          <p:spPr bwMode="auto">
            <a:xfrm>
              <a:off x="1141413" y="6119813"/>
              <a:ext cx="77788" cy="74613"/>
            </a:xfrm>
            <a:custGeom>
              <a:avLst/>
              <a:gdLst>
                <a:gd name="T0" fmla="*/ 139 w 486"/>
                <a:gd name="T1" fmla="*/ 140 h 468"/>
                <a:gd name="T2" fmla="*/ 139 w 486"/>
                <a:gd name="T3" fmla="*/ 329 h 468"/>
                <a:gd name="T4" fmla="*/ 346 w 486"/>
                <a:gd name="T5" fmla="*/ 329 h 468"/>
                <a:gd name="T6" fmla="*/ 346 w 486"/>
                <a:gd name="T7" fmla="*/ 140 h 468"/>
                <a:gd name="T8" fmla="*/ 139 w 486"/>
                <a:gd name="T9" fmla="*/ 140 h 468"/>
                <a:gd name="T10" fmla="*/ 87 w 486"/>
                <a:gd name="T11" fmla="*/ 0 h 468"/>
                <a:gd name="T12" fmla="*/ 398 w 486"/>
                <a:gd name="T13" fmla="*/ 0 h 468"/>
                <a:gd name="T14" fmla="*/ 422 w 486"/>
                <a:gd name="T15" fmla="*/ 3 h 468"/>
                <a:gd name="T16" fmla="*/ 443 w 486"/>
                <a:gd name="T17" fmla="*/ 12 h 468"/>
                <a:gd name="T18" fmla="*/ 461 w 486"/>
                <a:gd name="T19" fmla="*/ 25 h 468"/>
                <a:gd name="T20" fmla="*/ 475 w 486"/>
                <a:gd name="T21" fmla="*/ 43 h 468"/>
                <a:gd name="T22" fmla="*/ 483 w 486"/>
                <a:gd name="T23" fmla="*/ 65 h 468"/>
                <a:gd name="T24" fmla="*/ 486 w 486"/>
                <a:gd name="T25" fmla="*/ 88 h 468"/>
                <a:gd name="T26" fmla="*/ 486 w 486"/>
                <a:gd name="T27" fmla="*/ 380 h 468"/>
                <a:gd name="T28" fmla="*/ 483 w 486"/>
                <a:gd name="T29" fmla="*/ 403 h 468"/>
                <a:gd name="T30" fmla="*/ 475 w 486"/>
                <a:gd name="T31" fmla="*/ 425 h 468"/>
                <a:gd name="T32" fmla="*/ 461 w 486"/>
                <a:gd name="T33" fmla="*/ 443 h 468"/>
                <a:gd name="T34" fmla="*/ 443 w 486"/>
                <a:gd name="T35" fmla="*/ 456 h 468"/>
                <a:gd name="T36" fmla="*/ 422 w 486"/>
                <a:gd name="T37" fmla="*/ 465 h 468"/>
                <a:gd name="T38" fmla="*/ 398 w 486"/>
                <a:gd name="T39" fmla="*/ 468 h 468"/>
                <a:gd name="T40" fmla="*/ 87 w 486"/>
                <a:gd name="T41" fmla="*/ 468 h 468"/>
                <a:gd name="T42" fmla="*/ 63 w 486"/>
                <a:gd name="T43" fmla="*/ 465 h 468"/>
                <a:gd name="T44" fmla="*/ 43 w 486"/>
                <a:gd name="T45" fmla="*/ 456 h 468"/>
                <a:gd name="T46" fmla="*/ 25 w 486"/>
                <a:gd name="T47" fmla="*/ 443 h 468"/>
                <a:gd name="T48" fmla="*/ 11 w 486"/>
                <a:gd name="T49" fmla="*/ 425 h 468"/>
                <a:gd name="T50" fmla="*/ 3 w 486"/>
                <a:gd name="T51" fmla="*/ 403 h 468"/>
                <a:gd name="T52" fmla="*/ 0 w 486"/>
                <a:gd name="T53" fmla="*/ 380 h 468"/>
                <a:gd name="T54" fmla="*/ 0 w 486"/>
                <a:gd name="T55" fmla="*/ 88 h 468"/>
                <a:gd name="T56" fmla="*/ 3 w 486"/>
                <a:gd name="T57" fmla="*/ 65 h 468"/>
                <a:gd name="T58" fmla="*/ 11 w 486"/>
                <a:gd name="T59" fmla="*/ 43 h 468"/>
                <a:gd name="T60" fmla="*/ 25 w 486"/>
                <a:gd name="T61" fmla="*/ 25 h 468"/>
                <a:gd name="T62" fmla="*/ 43 w 486"/>
                <a:gd name="T63" fmla="*/ 12 h 468"/>
                <a:gd name="T64" fmla="*/ 63 w 486"/>
                <a:gd name="T65" fmla="*/ 3 h 468"/>
                <a:gd name="T66" fmla="*/ 87 w 486"/>
                <a:gd name="T67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6" h="468">
                  <a:moveTo>
                    <a:pt x="139" y="140"/>
                  </a:moveTo>
                  <a:lnTo>
                    <a:pt x="139" y="329"/>
                  </a:lnTo>
                  <a:lnTo>
                    <a:pt x="346" y="329"/>
                  </a:lnTo>
                  <a:lnTo>
                    <a:pt x="346" y="140"/>
                  </a:lnTo>
                  <a:lnTo>
                    <a:pt x="139" y="140"/>
                  </a:lnTo>
                  <a:close/>
                  <a:moveTo>
                    <a:pt x="87" y="0"/>
                  </a:moveTo>
                  <a:lnTo>
                    <a:pt x="398" y="0"/>
                  </a:lnTo>
                  <a:lnTo>
                    <a:pt x="422" y="3"/>
                  </a:lnTo>
                  <a:lnTo>
                    <a:pt x="443" y="12"/>
                  </a:lnTo>
                  <a:lnTo>
                    <a:pt x="461" y="25"/>
                  </a:lnTo>
                  <a:lnTo>
                    <a:pt x="475" y="43"/>
                  </a:lnTo>
                  <a:lnTo>
                    <a:pt x="483" y="65"/>
                  </a:lnTo>
                  <a:lnTo>
                    <a:pt x="486" y="88"/>
                  </a:lnTo>
                  <a:lnTo>
                    <a:pt x="486" y="380"/>
                  </a:lnTo>
                  <a:lnTo>
                    <a:pt x="483" y="403"/>
                  </a:lnTo>
                  <a:lnTo>
                    <a:pt x="475" y="425"/>
                  </a:lnTo>
                  <a:lnTo>
                    <a:pt x="461" y="443"/>
                  </a:lnTo>
                  <a:lnTo>
                    <a:pt x="443" y="456"/>
                  </a:lnTo>
                  <a:lnTo>
                    <a:pt x="422" y="465"/>
                  </a:lnTo>
                  <a:lnTo>
                    <a:pt x="398" y="468"/>
                  </a:lnTo>
                  <a:lnTo>
                    <a:pt x="87" y="468"/>
                  </a:lnTo>
                  <a:lnTo>
                    <a:pt x="63" y="465"/>
                  </a:lnTo>
                  <a:lnTo>
                    <a:pt x="43" y="456"/>
                  </a:lnTo>
                  <a:lnTo>
                    <a:pt x="25" y="443"/>
                  </a:lnTo>
                  <a:lnTo>
                    <a:pt x="11" y="425"/>
                  </a:lnTo>
                  <a:lnTo>
                    <a:pt x="3" y="403"/>
                  </a:lnTo>
                  <a:lnTo>
                    <a:pt x="0" y="380"/>
                  </a:lnTo>
                  <a:lnTo>
                    <a:pt x="0" y="88"/>
                  </a:lnTo>
                  <a:lnTo>
                    <a:pt x="3" y="65"/>
                  </a:lnTo>
                  <a:lnTo>
                    <a:pt x="11" y="43"/>
                  </a:lnTo>
                  <a:lnTo>
                    <a:pt x="25" y="25"/>
                  </a:lnTo>
                  <a:lnTo>
                    <a:pt x="43" y="12"/>
                  </a:lnTo>
                  <a:lnTo>
                    <a:pt x="63" y="3"/>
                  </a:lnTo>
                  <a:lnTo>
                    <a:pt x="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745"/>
            <p:cNvSpPr>
              <a:spLocks/>
            </p:cNvSpPr>
            <p:nvPr/>
          </p:nvSpPr>
          <p:spPr bwMode="auto">
            <a:xfrm>
              <a:off x="1001713" y="5956301"/>
              <a:ext cx="171450" cy="22225"/>
            </a:xfrm>
            <a:custGeom>
              <a:avLst/>
              <a:gdLst>
                <a:gd name="T0" fmla="*/ 70 w 1081"/>
                <a:gd name="T1" fmla="*/ 0 h 140"/>
                <a:gd name="T2" fmla="*/ 1012 w 1081"/>
                <a:gd name="T3" fmla="*/ 0 h 140"/>
                <a:gd name="T4" fmla="*/ 1030 w 1081"/>
                <a:gd name="T5" fmla="*/ 3 h 140"/>
                <a:gd name="T6" fmla="*/ 1047 w 1081"/>
                <a:gd name="T7" fmla="*/ 10 h 140"/>
                <a:gd name="T8" fmla="*/ 1061 w 1081"/>
                <a:gd name="T9" fmla="*/ 21 h 140"/>
                <a:gd name="T10" fmla="*/ 1072 w 1081"/>
                <a:gd name="T11" fmla="*/ 35 h 140"/>
                <a:gd name="T12" fmla="*/ 1079 w 1081"/>
                <a:gd name="T13" fmla="*/ 52 h 140"/>
                <a:gd name="T14" fmla="*/ 1081 w 1081"/>
                <a:gd name="T15" fmla="*/ 70 h 140"/>
                <a:gd name="T16" fmla="*/ 1079 w 1081"/>
                <a:gd name="T17" fmla="*/ 89 h 140"/>
                <a:gd name="T18" fmla="*/ 1072 w 1081"/>
                <a:gd name="T19" fmla="*/ 105 h 140"/>
                <a:gd name="T20" fmla="*/ 1061 w 1081"/>
                <a:gd name="T21" fmla="*/ 120 h 140"/>
                <a:gd name="T22" fmla="*/ 1047 w 1081"/>
                <a:gd name="T23" fmla="*/ 131 h 140"/>
                <a:gd name="T24" fmla="*/ 1030 w 1081"/>
                <a:gd name="T25" fmla="*/ 138 h 140"/>
                <a:gd name="T26" fmla="*/ 1012 w 1081"/>
                <a:gd name="T27" fmla="*/ 140 h 140"/>
                <a:gd name="T28" fmla="*/ 70 w 1081"/>
                <a:gd name="T29" fmla="*/ 140 h 140"/>
                <a:gd name="T30" fmla="*/ 52 w 1081"/>
                <a:gd name="T31" fmla="*/ 138 h 140"/>
                <a:gd name="T32" fmla="*/ 35 w 1081"/>
                <a:gd name="T33" fmla="*/ 131 h 140"/>
                <a:gd name="T34" fmla="*/ 22 w 1081"/>
                <a:gd name="T35" fmla="*/ 120 h 140"/>
                <a:gd name="T36" fmla="*/ 10 w 1081"/>
                <a:gd name="T37" fmla="*/ 105 h 140"/>
                <a:gd name="T38" fmla="*/ 4 w 1081"/>
                <a:gd name="T39" fmla="*/ 89 h 140"/>
                <a:gd name="T40" fmla="*/ 0 w 1081"/>
                <a:gd name="T41" fmla="*/ 70 h 140"/>
                <a:gd name="T42" fmla="*/ 4 w 1081"/>
                <a:gd name="T43" fmla="*/ 52 h 140"/>
                <a:gd name="T44" fmla="*/ 10 w 1081"/>
                <a:gd name="T45" fmla="*/ 35 h 140"/>
                <a:gd name="T46" fmla="*/ 22 w 1081"/>
                <a:gd name="T47" fmla="*/ 21 h 140"/>
                <a:gd name="T48" fmla="*/ 35 w 1081"/>
                <a:gd name="T49" fmla="*/ 10 h 140"/>
                <a:gd name="T50" fmla="*/ 52 w 1081"/>
                <a:gd name="T51" fmla="*/ 3 h 140"/>
                <a:gd name="T52" fmla="*/ 70 w 1081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81" h="140">
                  <a:moveTo>
                    <a:pt x="70" y="0"/>
                  </a:moveTo>
                  <a:lnTo>
                    <a:pt x="1012" y="0"/>
                  </a:lnTo>
                  <a:lnTo>
                    <a:pt x="1030" y="3"/>
                  </a:lnTo>
                  <a:lnTo>
                    <a:pt x="1047" y="10"/>
                  </a:lnTo>
                  <a:lnTo>
                    <a:pt x="1061" y="21"/>
                  </a:lnTo>
                  <a:lnTo>
                    <a:pt x="1072" y="35"/>
                  </a:lnTo>
                  <a:lnTo>
                    <a:pt x="1079" y="52"/>
                  </a:lnTo>
                  <a:lnTo>
                    <a:pt x="1081" y="70"/>
                  </a:lnTo>
                  <a:lnTo>
                    <a:pt x="1079" y="89"/>
                  </a:lnTo>
                  <a:lnTo>
                    <a:pt x="1072" y="105"/>
                  </a:lnTo>
                  <a:lnTo>
                    <a:pt x="1061" y="120"/>
                  </a:lnTo>
                  <a:lnTo>
                    <a:pt x="1047" y="131"/>
                  </a:lnTo>
                  <a:lnTo>
                    <a:pt x="1030" y="138"/>
                  </a:lnTo>
                  <a:lnTo>
                    <a:pt x="1012" y="140"/>
                  </a:lnTo>
                  <a:lnTo>
                    <a:pt x="70" y="140"/>
                  </a:lnTo>
                  <a:lnTo>
                    <a:pt x="52" y="138"/>
                  </a:lnTo>
                  <a:lnTo>
                    <a:pt x="35" y="131"/>
                  </a:lnTo>
                  <a:lnTo>
                    <a:pt x="22" y="120"/>
                  </a:lnTo>
                  <a:lnTo>
                    <a:pt x="10" y="105"/>
                  </a:lnTo>
                  <a:lnTo>
                    <a:pt x="4" y="89"/>
                  </a:lnTo>
                  <a:lnTo>
                    <a:pt x="0" y="70"/>
                  </a:lnTo>
                  <a:lnTo>
                    <a:pt x="4" y="52"/>
                  </a:lnTo>
                  <a:lnTo>
                    <a:pt x="10" y="35"/>
                  </a:lnTo>
                  <a:lnTo>
                    <a:pt x="22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746"/>
            <p:cNvSpPr>
              <a:spLocks/>
            </p:cNvSpPr>
            <p:nvPr/>
          </p:nvSpPr>
          <p:spPr bwMode="auto">
            <a:xfrm>
              <a:off x="962025" y="5956301"/>
              <a:ext cx="26988" cy="22225"/>
            </a:xfrm>
            <a:custGeom>
              <a:avLst/>
              <a:gdLst>
                <a:gd name="T0" fmla="*/ 70 w 168"/>
                <a:gd name="T1" fmla="*/ 0 h 140"/>
                <a:gd name="T2" fmla="*/ 98 w 168"/>
                <a:gd name="T3" fmla="*/ 0 h 140"/>
                <a:gd name="T4" fmla="*/ 116 w 168"/>
                <a:gd name="T5" fmla="*/ 3 h 140"/>
                <a:gd name="T6" fmla="*/ 133 w 168"/>
                <a:gd name="T7" fmla="*/ 10 h 140"/>
                <a:gd name="T8" fmla="*/ 146 w 168"/>
                <a:gd name="T9" fmla="*/ 21 h 140"/>
                <a:gd name="T10" fmla="*/ 158 w 168"/>
                <a:gd name="T11" fmla="*/ 35 h 140"/>
                <a:gd name="T12" fmla="*/ 164 w 168"/>
                <a:gd name="T13" fmla="*/ 52 h 140"/>
                <a:gd name="T14" fmla="*/ 168 w 168"/>
                <a:gd name="T15" fmla="*/ 70 h 140"/>
                <a:gd name="T16" fmla="*/ 164 w 168"/>
                <a:gd name="T17" fmla="*/ 89 h 140"/>
                <a:gd name="T18" fmla="*/ 158 w 168"/>
                <a:gd name="T19" fmla="*/ 105 h 140"/>
                <a:gd name="T20" fmla="*/ 146 w 168"/>
                <a:gd name="T21" fmla="*/ 120 h 140"/>
                <a:gd name="T22" fmla="*/ 133 w 168"/>
                <a:gd name="T23" fmla="*/ 131 h 140"/>
                <a:gd name="T24" fmla="*/ 116 w 168"/>
                <a:gd name="T25" fmla="*/ 138 h 140"/>
                <a:gd name="T26" fmla="*/ 98 w 168"/>
                <a:gd name="T27" fmla="*/ 140 h 140"/>
                <a:gd name="T28" fmla="*/ 70 w 168"/>
                <a:gd name="T29" fmla="*/ 140 h 140"/>
                <a:gd name="T30" fmla="*/ 51 w 168"/>
                <a:gd name="T31" fmla="*/ 138 h 140"/>
                <a:gd name="T32" fmla="*/ 34 w 168"/>
                <a:gd name="T33" fmla="*/ 131 h 140"/>
                <a:gd name="T34" fmla="*/ 20 w 168"/>
                <a:gd name="T35" fmla="*/ 120 h 140"/>
                <a:gd name="T36" fmla="*/ 10 w 168"/>
                <a:gd name="T37" fmla="*/ 105 h 140"/>
                <a:gd name="T38" fmla="*/ 2 w 168"/>
                <a:gd name="T39" fmla="*/ 89 h 140"/>
                <a:gd name="T40" fmla="*/ 0 w 168"/>
                <a:gd name="T41" fmla="*/ 70 h 140"/>
                <a:gd name="T42" fmla="*/ 2 w 168"/>
                <a:gd name="T43" fmla="*/ 52 h 140"/>
                <a:gd name="T44" fmla="*/ 10 w 168"/>
                <a:gd name="T45" fmla="*/ 35 h 140"/>
                <a:gd name="T46" fmla="*/ 20 w 168"/>
                <a:gd name="T47" fmla="*/ 21 h 140"/>
                <a:gd name="T48" fmla="*/ 34 w 168"/>
                <a:gd name="T49" fmla="*/ 10 h 140"/>
                <a:gd name="T50" fmla="*/ 51 w 168"/>
                <a:gd name="T51" fmla="*/ 3 h 140"/>
                <a:gd name="T52" fmla="*/ 70 w 168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8" h="140">
                  <a:moveTo>
                    <a:pt x="70" y="0"/>
                  </a:moveTo>
                  <a:lnTo>
                    <a:pt x="98" y="0"/>
                  </a:lnTo>
                  <a:lnTo>
                    <a:pt x="116" y="3"/>
                  </a:lnTo>
                  <a:lnTo>
                    <a:pt x="133" y="10"/>
                  </a:lnTo>
                  <a:lnTo>
                    <a:pt x="146" y="21"/>
                  </a:lnTo>
                  <a:lnTo>
                    <a:pt x="158" y="35"/>
                  </a:lnTo>
                  <a:lnTo>
                    <a:pt x="164" y="52"/>
                  </a:lnTo>
                  <a:lnTo>
                    <a:pt x="168" y="70"/>
                  </a:lnTo>
                  <a:lnTo>
                    <a:pt x="164" y="89"/>
                  </a:lnTo>
                  <a:lnTo>
                    <a:pt x="158" y="105"/>
                  </a:lnTo>
                  <a:lnTo>
                    <a:pt x="146" y="120"/>
                  </a:lnTo>
                  <a:lnTo>
                    <a:pt x="133" y="131"/>
                  </a:lnTo>
                  <a:lnTo>
                    <a:pt x="116" y="138"/>
                  </a:lnTo>
                  <a:lnTo>
                    <a:pt x="98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1" name="Group 186"/>
          <p:cNvGrpSpPr/>
          <p:nvPr/>
        </p:nvGrpSpPr>
        <p:grpSpPr>
          <a:xfrm>
            <a:off x="6596332" y="5168936"/>
            <a:ext cx="552450" cy="555625"/>
            <a:chOff x="10960100" y="1916113"/>
            <a:chExt cx="552450" cy="555625"/>
          </a:xfrm>
          <a:solidFill>
            <a:srgbClr val="000000"/>
          </a:solidFill>
        </p:grpSpPr>
        <p:sp>
          <p:nvSpPr>
            <p:cNvPr id="322" name="Freeform 6"/>
            <p:cNvSpPr>
              <a:spLocks noEditPoints="1"/>
            </p:cNvSpPr>
            <p:nvPr/>
          </p:nvSpPr>
          <p:spPr bwMode="auto">
            <a:xfrm>
              <a:off x="10960100" y="1916113"/>
              <a:ext cx="552450" cy="555625"/>
            </a:xfrm>
            <a:custGeom>
              <a:avLst/>
              <a:gdLst>
                <a:gd name="T0" fmla="*/ 153 w 3479"/>
                <a:gd name="T1" fmla="*/ 3148 h 3500"/>
                <a:gd name="T2" fmla="*/ 144 w 3479"/>
                <a:gd name="T3" fmla="*/ 3249 h 3500"/>
                <a:gd name="T4" fmla="*/ 204 w 3479"/>
                <a:gd name="T5" fmla="*/ 3335 h 3500"/>
                <a:gd name="T6" fmla="*/ 302 w 3479"/>
                <a:gd name="T7" fmla="*/ 3360 h 3500"/>
                <a:gd name="T8" fmla="*/ 395 w 3479"/>
                <a:gd name="T9" fmla="*/ 3317 h 3500"/>
                <a:gd name="T10" fmla="*/ 2271 w 3479"/>
                <a:gd name="T11" fmla="*/ 143 h 3500"/>
                <a:gd name="T12" fmla="*/ 1968 w 3479"/>
                <a:gd name="T13" fmla="*/ 217 h 3500"/>
                <a:gd name="T14" fmla="*/ 1710 w 3479"/>
                <a:gd name="T15" fmla="*/ 378 h 3500"/>
                <a:gd name="T16" fmla="*/ 1512 w 3479"/>
                <a:gd name="T17" fmla="*/ 608 h 3500"/>
                <a:gd name="T18" fmla="*/ 1393 w 3479"/>
                <a:gd name="T19" fmla="*/ 891 h 3500"/>
                <a:gd name="T20" fmla="*/ 1368 w 3479"/>
                <a:gd name="T21" fmla="*/ 1210 h 3500"/>
                <a:gd name="T22" fmla="*/ 1442 w 3479"/>
                <a:gd name="T23" fmla="*/ 1513 h 3500"/>
                <a:gd name="T24" fmla="*/ 1602 w 3479"/>
                <a:gd name="T25" fmla="*/ 1772 h 3500"/>
                <a:gd name="T26" fmla="*/ 1832 w 3479"/>
                <a:gd name="T27" fmla="*/ 1970 h 3500"/>
                <a:gd name="T28" fmla="*/ 2114 w 3479"/>
                <a:gd name="T29" fmla="*/ 2089 h 3500"/>
                <a:gd name="T30" fmla="*/ 2433 w 3479"/>
                <a:gd name="T31" fmla="*/ 2115 h 3500"/>
                <a:gd name="T32" fmla="*/ 2736 w 3479"/>
                <a:gd name="T33" fmla="*/ 2041 h 3500"/>
                <a:gd name="T34" fmla="*/ 2994 w 3479"/>
                <a:gd name="T35" fmla="*/ 1879 h 3500"/>
                <a:gd name="T36" fmla="*/ 3191 w 3479"/>
                <a:gd name="T37" fmla="*/ 1649 h 3500"/>
                <a:gd name="T38" fmla="*/ 3311 w 3479"/>
                <a:gd name="T39" fmla="*/ 1366 h 3500"/>
                <a:gd name="T40" fmla="*/ 3336 w 3479"/>
                <a:gd name="T41" fmla="*/ 1048 h 3500"/>
                <a:gd name="T42" fmla="*/ 3262 w 3479"/>
                <a:gd name="T43" fmla="*/ 745 h 3500"/>
                <a:gd name="T44" fmla="*/ 3101 w 3479"/>
                <a:gd name="T45" fmla="*/ 486 h 3500"/>
                <a:gd name="T46" fmla="*/ 2871 w 3479"/>
                <a:gd name="T47" fmla="*/ 287 h 3500"/>
                <a:gd name="T48" fmla="*/ 2589 w 3479"/>
                <a:gd name="T49" fmla="*/ 169 h 3500"/>
                <a:gd name="T50" fmla="*/ 2351 w 3479"/>
                <a:gd name="T51" fmla="*/ 0 h 3500"/>
                <a:gd name="T52" fmla="*/ 2691 w 3479"/>
                <a:gd name="T53" fmla="*/ 52 h 3500"/>
                <a:gd name="T54" fmla="*/ 2990 w 3479"/>
                <a:gd name="T55" fmla="*/ 199 h 3500"/>
                <a:gd name="T56" fmla="*/ 3230 w 3479"/>
                <a:gd name="T57" fmla="*/ 423 h 3500"/>
                <a:gd name="T58" fmla="*/ 3397 w 3479"/>
                <a:gd name="T59" fmla="*/ 710 h 3500"/>
                <a:gd name="T60" fmla="*/ 3475 w 3479"/>
                <a:gd name="T61" fmla="*/ 1040 h 3500"/>
                <a:gd name="T62" fmla="*/ 3448 w 3479"/>
                <a:gd name="T63" fmla="*/ 1387 h 3500"/>
                <a:gd name="T64" fmla="*/ 3324 w 3479"/>
                <a:gd name="T65" fmla="*/ 1698 h 3500"/>
                <a:gd name="T66" fmla="*/ 3118 w 3479"/>
                <a:gd name="T67" fmla="*/ 1956 h 3500"/>
                <a:gd name="T68" fmla="*/ 2847 w 3479"/>
                <a:gd name="T69" fmla="*/ 2142 h 3500"/>
                <a:gd name="T70" fmla="*/ 2526 w 3479"/>
                <a:gd name="T71" fmla="*/ 2244 h 3500"/>
                <a:gd name="T72" fmla="*/ 2185 w 3479"/>
                <a:gd name="T73" fmla="*/ 2245 h 3500"/>
                <a:gd name="T74" fmla="*/ 1876 w 3479"/>
                <a:gd name="T75" fmla="*/ 2152 h 3500"/>
                <a:gd name="T76" fmla="*/ 1611 w 3479"/>
                <a:gd name="T77" fmla="*/ 1979 h 3500"/>
                <a:gd name="T78" fmla="*/ 1514 w 3479"/>
                <a:gd name="T79" fmla="*/ 2344 h 3500"/>
                <a:gd name="T80" fmla="*/ 1496 w 3479"/>
                <a:gd name="T81" fmla="*/ 2411 h 3500"/>
                <a:gd name="T82" fmla="*/ 398 w 3479"/>
                <a:gd name="T83" fmla="*/ 3479 h 3500"/>
                <a:gd name="T84" fmla="*/ 252 w 3479"/>
                <a:gd name="T85" fmla="*/ 3498 h 3500"/>
                <a:gd name="T86" fmla="*/ 114 w 3479"/>
                <a:gd name="T87" fmla="*/ 3442 h 3500"/>
                <a:gd name="T88" fmla="*/ 21 w 3479"/>
                <a:gd name="T89" fmla="*/ 3320 h 3500"/>
                <a:gd name="T90" fmla="*/ 3 w 3479"/>
                <a:gd name="T91" fmla="*/ 3173 h 3500"/>
                <a:gd name="T92" fmla="*/ 59 w 3479"/>
                <a:gd name="T93" fmla="*/ 3035 h 3500"/>
                <a:gd name="T94" fmla="*/ 1119 w 3479"/>
                <a:gd name="T95" fmla="*/ 1983 h 3500"/>
                <a:gd name="T96" fmla="*/ 1186 w 3479"/>
                <a:gd name="T97" fmla="*/ 2002 h 3500"/>
                <a:gd name="T98" fmla="*/ 1413 w 3479"/>
                <a:gd name="T99" fmla="*/ 1753 h 3500"/>
                <a:gd name="T100" fmla="*/ 1275 w 3479"/>
                <a:gd name="T101" fmla="*/ 1460 h 3500"/>
                <a:gd name="T102" fmla="*/ 1225 w 3479"/>
                <a:gd name="T103" fmla="*/ 1128 h 3500"/>
                <a:gd name="T104" fmla="*/ 1277 w 3479"/>
                <a:gd name="T105" fmla="*/ 788 h 3500"/>
                <a:gd name="T106" fmla="*/ 1424 w 3479"/>
                <a:gd name="T107" fmla="*/ 490 h 3500"/>
                <a:gd name="T108" fmla="*/ 1647 w 3479"/>
                <a:gd name="T109" fmla="*/ 248 h 3500"/>
                <a:gd name="T110" fmla="*/ 1933 w 3479"/>
                <a:gd name="T111" fmla="*/ 81 h 3500"/>
                <a:gd name="T112" fmla="*/ 2263 w 3479"/>
                <a:gd name="T113" fmla="*/ 3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79" h="3500">
                  <a:moveTo>
                    <a:pt x="1137" y="2150"/>
                  </a:moveTo>
                  <a:lnTo>
                    <a:pt x="183" y="3104"/>
                  </a:lnTo>
                  <a:lnTo>
                    <a:pt x="166" y="3126"/>
                  </a:lnTo>
                  <a:lnTo>
                    <a:pt x="153" y="3148"/>
                  </a:lnTo>
                  <a:lnTo>
                    <a:pt x="144" y="3172"/>
                  </a:lnTo>
                  <a:lnTo>
                    <a:pt x="140" y="3198"/>
                  </a:lnTo>
                  <a:lnTo>
                    <a:pt x="140" y="3223"/>
                  </a:lnTo>
                  <a:lnTo>
                    <a:pt x="144" y="3249"/>
                  </a:lnTo>
                  <a:lnTo>
                    <a:pt x="153" y="3273"/>
                  </a:lnTo>
                  <a:lnTo>
                    <a:pt x="166" y="3296"/>
                  </a:lnTo>
                  <a:lnTo>
                    <a:pt x="183" y="3317"/>
                  </a:lnTo>
                  <a:lnTo>
                    <a:pt x="204" y="3335"/>
                  </a:lnTo>
                  <a:lnTo>
                    <a:pt x="227" y="3347"/>
                  </a:lnTo>
                  <a:lnTo>
                    <a:pt x="251" y="3356"/>
                  </a:lnTo>
                  <a:lnTo>
                    <a:pt x="276" y="3360"/>
                  </a:lnTo>
                  <a:lnTo>
                    <a:pt x="302" y="3360"/>
                  </a:lnTo>
                  <a:lnTo>
                    <a:pt x="327" y="3356"/>
                  </a:lnTo>
                  <a:lnTo>
                    <a:pt x="351" y="3347"/>
                  </a:lnTo>
                  <a:lnTo>
                    <a:pt x="375" y="3335"/>
                  </a:lnTo>
                  <a:lnTo>
                    <a:pt x="395" y="3317"/>
                  </a:lnTo>
                  <a:lnTo>
                    <a:pt x="1348" y="2362"/>
                  </a:lnTo>
                  <a:lnTo>
                    <a:pt x="1137" y="2150"/>
                  </a:lnTo>
                  <a:close/>
                  <a:moveTo>
                    <a:pt x="2351" y="139"/>
                  </a:moveTo>
                  <a:lnTo>
                    <a:pt x="2271" y="143"/>
                  </a:lnTo>
                  <a:lnTo>
                    <a:pt x="2191" y="153"/>
                  </a:lnTo>
                  <a:lnTo>
                    <a:pt x="2114" y="169"/>
                  </a:lnTo>
                  <a:lnTo>
                    <a:pt x="2040" y="190"/>
                  </a:lnTo>
                  <a:lnTo>
                    <a:pt x="1968" y="217"/>
                  </a:lnTo>
                  <a:lnTo>
                    <a:pt x="1898" y="250"/>
                  </a:lnTo>
                  <a:lnTo>
                    <a:pt x="1832" y="287"/>
                  </a:lnTo>
                  <a:lnTo>
                    <a:pt x="1769" y="331"/>
                  </a:lnTo>
                  <a:lnTo>
                    <a:pt x="1710" y="378"/>
                  </a:lnTo>
                  <a:lnTo>
                    <a:pt x="1654" y="430"/>
                  </a:lnTo>
                  <a:lnTo>
                    <a:pt x="1602" y="486"/>
                  </a:lnTo>
                  <a:lnTo>
                    <a:pt x="1555" y="545"/>
                  </a:lnTo>
                  <a:lnTo>
                    <a:pt x="1512" y="608"/>
                  </a:lnTo>
                  <a:lnTo>
                    <a:pt x="1475" y="675"/>
                  </a:lnTo>
                  <a:lnTo>
                    <a:pt x="1442" y="745"/>
                  </a:lnTo>
                  <a:lnTo>
                    <a:pt x="1414" y="817"/>
                  </a:lnTo>
                  <a:lnTo>
                    <a:pt x="1393" y="891"/>
                  </a:lnTo>
                  <a:lnTo>
                    <a:pt x="1377" y="968"/>
                  </a:lnTo>
                  <a:lnTo>
                    <a:pt x="1368" y="1048"/>
                  </a:lnTo>
                  <a:lnTo>
                    <a:pt x="1364" y="1128"/>
                  </a:lnTo>
                  <a:lnTo>
                    <a:pt x="1368" y="1210"/>
                  </a:lnTo>
                  <a:lnTo>
                    <a:pt x="1377" y="1289"/>
                  </a:lnTo>
                  <a:lnTo>
                    <a:pt x="1393" y="1366"/>
                  </a:lnTo>
                  <a:lnTo>
                    <a:pt x="1414" y="1441"/>
                  </a:lnTo>
                  <a:lnTo>
                    <a:pt x="1442" y="1513"/>
                  </a:lnTo>
                  <a:lnTo>
                    <a:pt x="1475" y="1583"/>
                  </a:lnTo>
                  <a:lnTo>
                    <a:pt x="1512" y="1649"/>
                  </a:lnTo>
                  <a:lnTo>
                    <a:pt x="1555" y="1713"/>
                  </a:lnTo>
                  <a:lnTo>
                    <a:pt x="1602" y="1772"/>
                  </a:lnTo>
                  <a:lnTo>
                    <a:pt x="1654" y="1828"/>
                  </a:lnTo>
                  <a:lnTo>
                    <a:pt x="1710" y="1879"/>
                  </a:lnTo>
                  <a:lnTo>
                    <a:pt x="1769" y="1927"/>
                  </a:lnTo>
                  <a:lnTo>
                    <a:pt x="1832" y="1970"/>
                  </a:lnTo>
                  <a:lnTo>
                    <a:pt x="1898" y="2008"/>
                  </a:lnTo>
                  <a:lnTo>
                    <a:pt x="1968" y="2041"/>
                  </a:lnTo>
                  <a:lnTo>
                    <a:pt x="2040" y="2067"/>
                  </a:lnTo>
                  <a:lnTo>
                    <a:pt x="2114" y="2089"/>
                  </a:lnTo>
                  <a:lnTo>
                    <a:pt x="2191" y="2105"/>
                  </a:lnTo>
                  <a:lnTo>
                    <a:pt x="2271" y="2115"/>
                  </a:lnTo>
                  <a:lnTo>
                    <a:pt x="2351" y="2118"/>
                  </a:lnTo>
                  <a:lnTo>
                    <a:pt x="2433" y="2115"/>
                  </a:lnTo>
                  <a:lnTo>
                    <a:pt x="2511" y="2105"/>
                  </a:lnTo>
                  <a:lnTo>
                    <a:pt x="2589" y="2089"/>
                  </a:lnTo>
                  <a:lnTo>
                    <a:pt x="2664" y="2067"/>
                  </a:lnTo>
                  <a:lnTo>
                    <a:pt x="2736" y="2041"/>
                  </a:lnTo>
                  <a:lnTo>
                    <a:pt x="2806" y="2008"/>
                  </a:lnTo>
                  <a:lnTo>
                    <a:pt x="2871" y="1970"/>
                  </a:lnTo>
                  <a:lnTo>
                    <a:pt x="2935" y="1927"/>
                  </a:lnTo>
                  <a:lnTo>
                    <a:pt x="2994" y="1879"/>
                  </a:lnTo>
                  <a:lnTo>
                    <a:pt x="3050" y="1828"/>
                  </a:lnTo>
                  <a:lnTo>
                    <a:pt x="3101" y="1772"/>
                  </a:lnTo>
                  <a:lnTo>
                    <a:pt x="3149" y="1713"/>
                  </a:lnTo>
                  <a:lnTo>
                    <a:pt x="3191" y="1649"/>
                  </a:lnTo>
                  <a:lnTo>
                    <a:pt x="3229" y="1583"/>
                  </a:lnTo>
                  <a:lnTo>
                    <a:pt x="3262" y="1513"/>
                  </a:lnTo>
                  <a:lnTo>
                    <a:pt x="3288" y="1441"/>
                  </a:lnTo>
                  <a:lnTo>
                    <a:pt x="3311" y="1366"/>
                  </a:lnTo>
                  <a:lnTo>
                    <a:pt x="3326" y="1289"/>
                  </a:lnTo>
                  <a:lnTo>
                    <a:pt x="3336" y="1210"/>
                  </a:lnTo>
                  <a:lnTo>
                    <a:pt x="3339" y="1128"/>
                  </a:lnTo>
                  <a:lnTo>
                    <a:pt x="3336" y="1048"/>
                  </a:lnTo>
                  <a:lnTo>
                    <a:pt x="3326" y="968"/>
                  </a:lnTo>
                  <a:lnTo>
                    <a:pt x="3311" y="891"/>
                  </a:lnTo>
                  <a:lnTo>
                    <a:pt x="3288" y="817"/>
                  </a:lnTo>
                  <a:lnTo>
                    <a:pt x="3262" y="745"/>
                  </a:lnTo>
                  <a:lnTo>
                    <a:pt x="3229" y="675"/>
                  </a:lnTo>
                  <a:lnTo>
                    <a:pt x="3191" y="608"/>
                  </a:lnTo>
                  <a:lnTo>
                    <a:pt x="3149" y="545"/>
                  </a:lnTo>
                  <a:lnTo>
                    <a:pt x="3101" y="486"/>
                  </a:lnTo>
                  <a:lnTo>
                    <a:pt x="3050" y="430"/>
                  </a:lnTo>
                  <a:lnTo>
                    <a:pt x="2994" y="378"/>
                  </a:lnTo>
                  <a:lnTo>
                    <a:pt x="2935" y="331"/>
                  </a:lnTo>
                  <a:lnTo>
                    <a:pt x="2871" y="287"/>
                  </a:lnTo>
                  <a:lnTo>
                    <a:pt x="2806" y="250"/>
                  </a:lnTo>
                  <a:lnTo>
                    <a:pt x="2736" y="217"/>
                  </a:lnTo>
                  <a:lnTo>
                    <a:pt x="2664" y="190"/>
                  </a:lnTo>
                  <a:lnTo>
                    <a:pt x="2589" y="169"/>
                  </a:lnTo>
                  <a:lnTo>
                    <a:pt x="2511" y="153"/>
                  </a:lnTo>
                  <a:lnTo>
                    <a:pt x="2433" y="143"/>
                  </a:lnTo>
                  <a:lnTo>
                    <a:pt x="2351" y="139"/>
                  </a:lnTo>
                  <a:close/>
                  <a:moveTo>
                    <a:pt x="2351" y="0"/>
                  </a:moveTo>
                  <a:lnTo>
                    <a:pt x="2439" y="3"/>
                  </a:lnTo>
                  <a:lnTo>
                    <a:pt x="2526" y="14"/>
                  </a:lnTo>
                  <a:lnTo>
                    <a:pt x="2610" y="30"/>
                  </a:lnTo>
                  <a:lnTo>
                    <a:pt x="2691" y="52"/>
                  </a:lnTo>
                  <a:lnTo>
                    <a:pt x="2771" y="81"/>
                  </a:lnTo>
                  <a:lnTo>
                    <a:pt x="2847" y="115"/>
                  </a:lnTo>
                  <a:lnTo>
                    <a:pt x="2920" y="155"/>
                  </a:lnTo>
                  <a:lnTo>
                    <a:pt x="2990" y="199"/>
                  </a:lnTo>
                  <a:lnTo>
                    <a:pt x="3056" y="248"/>
                  </a:lnTo>
                  <a:lnTo>
                    <a:pt x="3118" y="302"/>
                  </a:lnTo>
                  <a:lnTo>
                    <a:pt x="3177" y="361"/>
                  </a:lnTo>
                  <a:lnTo>
                    <a:pt x="3230" y="423"/>
                  </a:lnTo>
                  <a:lnTo>
                    <a:pt x="3280" y="490"/>
                  </a:lnTo>
                  <a:lnTo>
                    <a:pt x="3324" y="560"/>
                  </a:lnTo>
                  <a:lnTo>
                    <a:pt x="3363" y="633"/>
                  </a:lnTo>
                  <a:lnTo>
                    <a:pt x="3397" y="710"/>
                  </a:lnTo>
                  <a:lnTo>
                    <a:pt x="3426" y="788"/>
                  </a:lnTo>
                  <a:lnTo>
                    <a:pt x="3448" y="871"/>
                  </a:lnTo>
                  <a:lnTo>
                    <a:pt x="3465" y="955"/>
                  </a:lnTo>
                  <a:lnTo>
                    <a:pt x="3475" y="1040"/>
                  </a:lnTo>
                  <a:lnTo>
                    <a:pt x="3479" y="1128"/>
                  </a:lnTo>
                  <a:lnTo>
                    <a:pt x="3475" y="1217"/>
                  </a:lnTo>
                  <a:lnTo>
                    <a:pt x="3465" y="1303"/>
                  </a:lnTo>
                  <a:lnTo>
                    <a:pt x="3448" y="1387"/>
                  </a:lnTo>
                  <a:lnTo>
                    <a:pt x="3426" y="1469"/>
                  </a:lnTo>
                  <a:lnTo>
                    <a:pt x="3397" y="1548"/>
                  </a:lnTo>
                  <a:lnTo>
                    <a:pt x="3363" y="1625"/>
                  </a:lnTo>
                  <a:lnTo>
                    <a:pt x="3324" y="1698"/>
                  </a:lnTo>
                  <a:lnTo>
                    <a:pt x="3280" y="1768"/>
                  </a:lnTo>
                  <a:lnTo>
                    <a:pt x="3230" y="1835"/>
                  </a:lnTo>
                  <a:lnTo>
                    <a:pt x="3177" y="1896"/>
                  </a:lnTo>
                  <a:lnTo>
                    <a:pt x="3118" y="1956"/>
                  </a:lnTo>
                  <a:lnTo>
                    <a:pt x="3056" y="2009"/>
                  </a:lnTo>
                  <a:lnTo>
                    <a:pt x="2990" y="2059"/>
                  </a:lnTo>
                  <a:lnTo>
                    <a:pt x="2920" y="2103"/>
                  </a:lnTo>
                  <a:lnTo>
                    <a:pt x="2847" y="2142"/>
                  </a:lnTo>
                  <a:lnTo>
                    <a:pt x="2771" y="2176"/>
                  </a:lnTo>
                  <a:lnTo>
                    <a:pt x="2691" y="2205"/>
                  </a:lnTo>
                  <a:lnTo>
                    <a:pt x="2610" y="2227"/>
                  </a:lnTo>
                  <a:lnTo>
                    <a:pt x="2526" y="2244"/>
                  </a:lnTo>
                  <a:lnTo>
                    <a:pt x="2439" y="2254"/>
                  </a:lnTo>
                  <a:lnTo>
                    <a:pt x="2351" y="2258"/>
                  </a:lnTo>
                  <a:lnTo>
                    <a:pt x="2268" y="2255"/>
                  </a:lnTo>
                  <a:lnTo>
                    <a:pt x="2185" y="2245"/>
                  </a:lnTo>
                  <a:lnTo>
                    <a:pt x="2105" y="2230"/>
                  </a:lnTo>
                  <a:lnTo>
                    <a:pt x="2025" y="2209"/>
                  </a:lnTo>
                  <a:lnTo>
                    <a:pt x="1949" y="2184"/>
                  </a:lnTo>
                  <a:lnTo>
                    <a:pt x="1876" y="2152"/>
                  </a:lnTo>
                  <a:lnTo>
                    <a:pt x="1805" y="2116"/>
                  </a:lnTo>
                  <a:lnTo>
                    <a:pt x="1737" y="2075"/>
                  </a:lnTo>
                  <a:lnTo>
                    <a:pt x="1673" y="2029"/>
                  </a:lnTo>
                  <a:lnTo>
                    <a:pt x="1611" y="1979"/>
                  </a:lnTo>
                  <a:lnTo>
                    <a:pt x="1387" y="2204"/>
                  </a:lnTo>
                  <a:lnTo>
                    <a:pt x="1496" y="2312"/>
                  </a:lnTo>
                  <a:lnTo>
                    <a:pt x="1508" y="2327"/>
                  </a:lnTo>
                  <a:lnTo>
                    <a:pt x="1514" y="2344"/>
                  </a:lnTo>
                  <a:lnTo>
                    <a:pt x="1516" y="2362"/>
                  </a:lnTo>
                  <a:lnTo>
                    <a:pt x="1514" y="2380"/>
                  </a:lnTo>
                  <a:lnTo>
                    <a:pt x="1508" y="2396"/>
                  </a:lnTo>
                  <a:lnTo>
                    <a:pt x="1496" y="2411"/>
                  </a:lnTo>
                  <a:lnTo>
                    <a:pt x="493" y="3415"/>
                  </a:lnTo>
                  <a:lnTo>
                    <a:pt x="464" y="3442"/>
                  </a:lnTo>
                  <a:lnTo>
                    <a:pt x="432" y="3463"/>
                  </a:lnTo>
                  <a:lnTo>
                    <a:pt x="398" y="3479"/>
                  </a:lnTo>
                  <a:lnTo>
                    <a:pt x="362" y="3490"/>
                  </a:lnTo>
                  <a:lnTo>
                    <a:pt x="326" y="3498"/>
                  </a:lnTo>
                  <a:lnTo>
                    <a:pt x="289" y="3500"/>
                  </a:lnTo>
                  <a:lnTo>
                    <a:pt x="252" y="3498"/>
                  </a:lnTo>
                  <a:lnTo>
                    <a:pt x="216" y="3490"/>
                  </a:lnTo>
                  <a:lnTo>
                    <a:pt x="180" y="3479"/>
                  </a:lnTo>
                  <a:lnTo>
                    <a:pt x="146" y="3463"/>
                  </a:lnTo>
                  <a:lnTo>
                    <a:pt x="114" y="3442"/>
                  </a:lnTo>
                  <a:lnTo>
                    <a:pt x="85" y="3415"/>
                  </a:lnTo>
                  <a:lnTo>
                    <a:pt x="59" y="3385"/>
                  </a:lnTo>
                  <a:lnTo>
                    <a:pt x="38" y="3354"/>
                  </a:lnTo>
                  <a:lnTo>
                    <a:pt x="21" y="3320"/>
                  </a:lnTo>
                  <a:lnTo>
                    <a:pt x="9" y="3285"/>
                  </a:lnTo>
                  <a:lnTo>
                    <a:pt x="3" y="3248"/>
                  </a:lnTo>
                  <a:lnTo>
                    <a:pt x="0" y="3210"/>
                  </a:lnTo>
                  <a:lnTo>
                    <a:pt x="3" y="3173"/>
                  </a:lnTo>
                  <a:lnTo>
                    <a:pt x="9" y="3137"/>
                  </a:lnTo>
                  <a:lnTo>
                    <a:pt x="21" y="3102"/>
                  </a:lnTo>
                  <a:lnTo>
                    <a:pt x="38" y="3068"/>
                  </a:lnTo>
                  <a:lnTo>
                    <a:pt x="59" y="3035"/>
                  </a:lnTo>
                  <a:lnTo>
                    <a:pt x="85" y="3006"/>
                  </a:lnTo>
                  <a:lnTo>
                    <a:pt x="1087" y="2002"/>
                  </a:lnTo>
                  <a:lnTo>
                    <a:pt x="1102" y="1991"/>
                  </a:lnTo>
                  <a:lnTo>
                    <a:pt x="1119" y="1983"/>
                  </a:lnTo>
                  <a:lnTo>
                    <a:pt x="1137" y="1981"/>
                  </a:lnTo>
                  <a:lnTo>
                    <a:pt x="1154" y="1983"/>
                  </a:lnTo>
                  <a:lnTo>
                    <a:pt x="1171" y="1991"/>
                  </a:lnTo>
                  <a:lnTo>
                    <a:pt x="1186" y="2002"/>
                  </a:lnTo>
                  <a:lnTo>
                    <a:pt x="1288" y="2105"/>
                  </a:lnTo>
                  <a:lnTo>
                    <a:pt x="1512" y="1880"/>
                  </a:lnTo>
                  <a:lnTo>
                    <a:pt x="1461" y="1819"/>
                  </a:lnTo>
                  <a:lnTo>
                    <a:pt x="1413" y="1753"/>
                  </a:lnTo>
                  <a:lnTo>
                    <a:pt x="1371" y="1685"/>
                  </a:lnTo>
                  <a:lnTo>
                    <a:pt x="1334" y="1613"/>
                  </a:lnTo>
                  <a:lnTo>
                    <a:pt x="1301" y="1538"/>
                  </a:lnTo>
                  <a:lnTo>
                    <a:pt x="1275" y="1460"/>
                  </a:lnTo>
                  <a:lnTo>
                    <a:pt x="1253" y="1381"/>
                  </a:lnTo>
                  <a:lnTo>
                    <a:pt x="1238" y="1298"/>
                  </a:lnTo>
                  <a:lnTo>
                    <a:pt x="1228" y="1214"/>
                  </a:lnTo>
                  <a:lnTo>
                    <a:pt x="1225" y="1128"/>
                  </a:lnTo>
                  <a:lnTo>
                    <a:pt x="1228" y="1040"/>
                  </a:lnTo>
                  <a:lnTo>
                    <a:pt x="1239" y="955"/>
                  </a:lnTo>
                  <a:lnTo>
                    <a:pt x="1255" y="871"/>
                  </a:lnTo>
                  <a:lnTo>
                    <a:pt x="1277" y="788"/>
                  </a:lnTo>
                  <a:lnTo>
                    <a:pt x="1305" y="710"/>
                  </a:lnTo>
                  <a:lnTo>
                    <a:pt x="1339" y="633"/>
                  </a:lnTo>
                  <a:lnTo>
                    <a:pt x="1379" y="560"/>
                  </a:lnTo>
                  <a:lnTo>
                    <a:pt x="1424" y="490"/>
                  </a:lnTo>
                  <a:lnTo>
                    <a:pt x="1473" y="423"/>
                  </a:lnTo>
                  <a:lnTo>
                    <a:pt x="1527" y="361"/>
                  </a:lnTo>
                  <a:lnTo>
                    <a:pt x="1585" y="302"/>
                  </a:lnTo>
                  <a:lnTo>
                    <a:pt x="1647" y="248"/>
                  </a:lnTo>
                  <a:lnTo>
                    <a:pt x="1714" y="199"/>
                  </a:lnTo>
                  <a:lnTo>
                    <a:pt x="1784" y="155"/>
                  </a:lnTo>
                  <a:lnTo>
                    <a:pt x="1857" y="115"/>
                  </a:lnTo>
                  <a:lnTo>
                    <a:pt x="1933" y="81"/>
                  </a:lnTo>
                  <a:lnTo>
                    <a:pt x="2012" y="52"/>
                  </a:lnTo>
                  <a:lnTo>
                    <a:pt x="2094" y="30"/>
                  </a:lnTo>
                  <a:lnTo>
                    <a:pt x="2178" y="14"/>
                  </a:lnTo>
                  <a:lnTo>
                    <a:pt x="2263" y="3"/>
                  </a:lnTo>
                  <a:lnTo>
                    <a:pt x="23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7"/>
            <p:cNvSpPr>
              <a:spLocks/>
            </p:cNvSpPr>
            <p:nvPr/>
          </p:nvSpPr>
          <p:spPr bwMode="auto">
            <a:xfrm>
              <a:off x="11082338" y="2274888"/>
              <a:ext cx="69850" cy="71438"/>
            </a:xfrm>
            <a:custGeom>
              <a:avLst/>
              <a:gdLst>
                <a:gd name="T0" fmla="*/ 372 w 441"/>
                <a:gd name="T1" fmla="*/ 0 h 444"/>
                <a:gd name="T2" fmla="*/ 389 w 441"/>
                <a:gd name="T3" fmla="*/ 2 h 444"/>
                <a:gd name="T4" fmla="*/ 406 w 441"/>
                <a:gd name="T5" fmla="*/ 10 h 444"/>
                <a:gd name="T6" fmla="*/ 421 w 441"/>
                <a:gd name="T7" fmla="*/ 21 h 444"/>
                <a:gd name="T8" fmla="*/ 433 w 441"/>
                <a:gd name="T9" fmla="*/ 36 h 444"/>
                <a:gd name="T10" fmla="*/ 439 w 441"/>
                <a:gd name="T11" fmla="*/ 52 h 444"/>
                <a:gd name="T12" fmla="*/ 441 w 441"/>
                <a:gd name="T13" fmla="*/ 70 h 444"/>
                <a:gd name="T14" fmla="*/ 439 w 441"/>
                <a:gd name="T15" fmla="*/ 88 h 444"/>
                <a:gd name="T16" fmla="*/ 433 w 441"/>
                <a:gd name="T17" fmla="*/ 104 h 444"/>
                <a:gd name="T18" fmla="*/ 421 w 441"/>
                <a:gd name="T19" fmla="*/ 119 h 444"/>
                <a:gd name="T20" fmla="*/ 118 w 441"/>
                <a:gd name="T21" fmla="*/ 422 h 444"/>
                <a:gd name="T22" fmla="*/ 103 w 441"/>
                <a:gd name="T23" fmla="*/ 434 h 444"/>
                <a:gd name="T24" fmla="*/ 86 w 441"/>
                <a:gd name="T25" fmla="*/ 441 h 444"/>
                <a:gd name="T26" fmla="*/ 69 w 441"/>
                <a:gd name="T27" fmla="*/ 444 h 444"/>
                <a:gd name="T28" fmla="*/ 51 w 441"/>
                <a:gd name="T29" fmla="*/ 441 h 444"/>
                <a:gd name="T30" fmla="*/ 35 w 441"/>
                <a:gd name="T31" fmla="*/ 434 h 444"/>
                <a:gd name="T32" fmla="*/ 20 w 441"/>
                <a:gd name="T33" fmla="*/ 422 h 444"/>
                <a:gd name="T34" fmla="*/ 8 w 441"/>
                <a:gd name="T35" fmla="*/ 408 h 444"/>
                <a:gd name="T36" fmla="*/ 2 w 441"/>
                <a:gd name="T37" fmla="*/ 392 h 444"/>
                <a:gd name="T38" fmla="*/ 0 w 441"/>
                <a:gd name="T39" fmla="*/ 374 h 444"/>
                <a:gd name="T40" fmla="*/ 2 w 441"/>
                <a:gd name="T41" fmla="*/ 356 h 444"/>
                <a:gd name="T42" fmla="*/ 8 w 441"/>
                <a:gd name="T43" fmla="*/ 339 h 444"/>
                <a:gd name="T44" fmla="*/ 20 w 441"/>
                <a:gd name="T45" fmla="*/ 324 h 444"/>
                <a:gd name="T46" fmla="*/ 322 w 441"/>
                <a:gd name="T47" fmla="*/ 21 h 444"/>
                <a:gd name="T48" fmla="*/ 337 w 441"/>
                <a:gd name="T49" fmla="*/ 10 h 444"/>
                <a:gd name="T50" fmla="*/ 354 w 441"/>
                <a:gd name="T51" fmla="*/ 2 h 444"/>
                <a:gd name="T52" fmla="*/ 372 w 441"/>
                <a:gd name="T53" fmla="*/ 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1" h="444">
                  <a:moveTo>
                    <a:pt x="372" y="0"/>
                  </a:moveTo>
                  <a:lnTo>
                    <a:pt x="389" y="2"/>
                  </a:lnTo>
                  <a:lnTo>
                    <a:pt x="406" y="10"/>
                  </a:lnTo>
                  <a:lnTo>
                    <a:pt x="421" y="21"/>
                  </a:lnTo>
                  <a:lnTo>
                    <a:pt x="433" y="36"/>
                  </a:lnTo>
                  <a:lnTo>
                    <a:pt x="439" y="52"/>
                  </a:lnTo>
                  <a:lnTo>
                    <a:pt x="441" y="70"/>
                  </a:lnTo>
                  <a:lnTo>
                    <a:pt x="439" y="88"/>
                  </a:lnTo>
                  <a:lnTo>
                    <a:pt x="433" y="104"/>
                  </a:lnTo>
                  <a:lnTo>
                    <a:pt x="421" y="119"/>
                  </a:lnTo>
                  <a:lnTo>
                    <a:pt x="118" y="422"/>
                  </a:lnTo>
                  <a:lnTo>
                    <a:pt x="103" y="434"/>
                  </a:lnTo>
                  <a:lnTo>
                    <a:pt x="86" y="441"/>
                  </a:lnTo>
                  <a:lnTo>
                    <a:pt x="69" y="444"/>
                  </a:lnTo>
                  <a:lnTo>
                    <a:pt x="51" y="441"/>
                  </a:lnTo>
                  <a:lnTo>
                    <a:pt x="35" y="434"/>
                  </a:lnTo>
                  <a:lnTo>
                    <a:pt x="20" y="422"/>
                  </a:lnTo>
                  <a:lnTo>
                    <a:pt x="8" y="408"/>
                  </a:lnTo>
                  <a:lnTo>
                    <a:pt x="2" y="392"/>
                  </a:lnTo>
                  <a:lnTo>
                    <a:pt x="0" y="374"/>
                  </a:lnTo>
                  <a:lnTo>
                    <a:pt x="2" y="356"/>
                  </a:lnTo>
                  <a:lnTo>
                    <a:pt x="8" y="339"/>
                  </a:lnTo>
                  <a:lnTo>
                    <a:pt x="20" y="324"/>
                  </a:lnTo>
                  <a:lnTo>
                    <a:pt x="322" y="21"/>
                  </a:lnTo>
                  <a:lnTo>
                    <a:pt x="337" y="10"/>
                  </a:lnTo>
                  <a:lnTo>
                    <a:pt x="354" y="2"/>
                  </a:lnTo>
                  <a:lnTo>
                    <a:pt x="37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8"/>
            <p:cNvSpPr>
              <a:spLocks/>
            </p:cNvSpPr>
            <p:nvPr/>
          </p:nvSpPr>
          <p:spPr bwMode="auto">
            <a:xfrm>
              <a:off x="11052175" y="2346326"/>
              <a:ext cx="28575" cy="28575"/>
            </a:xfrm>
            <a:custGeom>
              <a:avLst/>
              <a:gdLst>
                <a:gd name="T0" fmla="*/ 103 w 173"/>
                <a:gd name="T1" fmla="*/ 0 h 173"/>
                <a:gd name="T2" fmla="*/ 121 w 173"/>
                <a:gd name="T3" fmla="*/ 2 h 173"/>
                <a:gd name="T4" fmla="*/ 138 w 173"/>
                <a:gd name="T5" fmla="*/ 9 h 173"/>
                <a:gd name="T6" fmla="*/ 153 w 173"/>
                <a:gd name="T7" fmla="*/ 20 h 173"/>
                <a:gd name="T8" fmla="*/ 163 w 173"/>
                <a:gd name="T9" fmla="*/ 35 h 173"/>
                <a:gd name="T10" fmla="*/ 171 w 173"/>
                <a:gd name="T11" fmla="*/ 52 h 173"/>
                <a:gd name="T12" fmla="*/ 173 w 173"/>
                <a:gd name="T13" fmla="*/ 69 h 173"/>
                <a:gd name="T14" fmla="*/ 171 w 173"/>
                <a:gd name="T15" fmla="*/ 87 h 173"/>
                <a:gd name="T16" fmla="*/ 163 w 173"/>
                <a:gd name="T17" fmla="*/ 104 h 173"/>
                <a:gd name="T18" fmla="*/ 153 w 173"/>
                <a:gd name="T19" fmla="*/ 119 h 173"/>
                <a:gd name="T20" fmla="*/ 119 w 173"/>
                <a:gd name="T21" fmla="*/ 152 h 173"/>
                <a:gd name="T22" fmla="*/ 104 w 173"/>
                <a:gd name="T23" fmla="*/ 163 h 173"/>
                <a:gd name="T24" fmla="*/ 87 w 173"/>
                <a:gd name="T25" fmla="*/ 170 h 173"/>
                <a:gd name="T26" fmla="*/ 70 w 173"/>
                <a:gd name="T27" fmla="*/ 173 h 173"/>
                <a:gd name="T28" fmla="*/ 52 w 173"/>
                <a:gd name="T29" fmla="*/ 170 h 173"/>
                <a:gd name="T30" fmla="*/ 35 w 173"/>
                <a:gd name="T31" fmla="*/ 163 h 173"/>
                <a:gd name="T32" fmla="*/ 21 w 173"/>
                <a:gd name="T33" fmla="*/ 152 h 173"/>
                <a:gd name="T34" fmla="*/ 9 w 173"/>
                <a:gd name="T35" fmla="*/ 137 h 173"/>
                <a:gd name="T36" fmla="*/ 3 w 173"/>
                <a:gd name="T37" fmla="*/ 121 h 173"/>
                <a:gd name="T38" fmla="*/ 0 w 173"/>
                <a:gd name="T39" fmla="*/ 103 h 173"/>
                <a:gd name="T40" fmla="*/ 3 w 173"/>
                <a:gd name="T41" fmla="*/ 85 h 173"/>
                <a:gd name="T42" fmla="*/ 9 w 173"/>
                <a:gd name="T43" fmla="*/ 68 h 173"/>
                <a:gd name="T44" fmla="*/ 21 w 173"/>
                <a:gd name="T45" fmla="*/ 53 h 173"/>
                <a:gd name="T46" fmla="*/ 54 w 173"/>
                <a:gd name="T47" fmla="*/ 20 h 173"/>
                <a:gd name="T48" fmla="*/ 69 w 173"/>
                <a:gd name="T49" fmla="*/ 9 h 173"/>
                <a:gd name="T50" fmla="*/ 86 w 173"/>
                <a:gd name="T51" fmla="*/ 2 h 173"/>
                <a:gd name="T52" fmla="*/ 103 w 173"/>
                <a:gd name="T53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3" h="173">
                  <a:moveTo>
                    <a:pt x="103" y="0"/>
                  </a:moveTo>
                  <a:lnTo>
                    <a:pt x="121" y="2"/>
                  </a:lnTo>
                  <a:lnTo>
                    <a:pt x="138" y="9"/>
                  </a:lnTo>
                  <a:lnTo>
                    <a:pt x="153" y="20"/>
                  </a:lnTo>
                  <a:lnTo>
                    <a:pt x="163" y="35"/>
                  </a:lnTo>
                  <a:lnTo>
                    <a:pt x="171" y="52"/>
                  </a:lnTo>
                  <a:lnTo>
                    <a:pt x="173" y="69"/>
                  </a:lnTo>
                  <a:lnTo>
                    <a:pt x="171" y="87"/>
                  </a:lnTo>
                  <a:lnTo>
                    <a:pt x="163" y="104"/>
                  </a:lnTo>
                  <a:lnTo>
                    <a:pt x="153" y="119"/>
                  </a:lnTo>
                  <a:lnTo>
                    <a:pt x="119" y="152"/>
                  </a:lnTo>
                  <a:lnTo>
                    <a:pt x="104" y="163"/>
                  </a:lnTo>
                  <a:lnTo>
                    <a:pt x="87" y="170"/>
                  </a:lnTo>
                  <a:lnTo>
                    <a:pt x="70" y="173"/>
                  </a:lnTo>
                  <a:lnTo>
                    <a:pt x="52" y="170"/>
                  </a:lnTo>
                  <a:lnTo>
                    <a:pt x="35" y="163"/>
                  </a:lnTo>
                  <a:lnTo>
                    <a:pt x="21" y="152"/>
                  </a:lnTo>
                  <a:lnTo>
                    <a:pt x="9" y="137"/>
                  </a:lnTo>
                  <a:lnTo>
                    <a:pt x="3" y="121"/>
                  </a:lnTo>
                  <a:lnTo>
                    <a:pt x="0" y="103"/>
                  </a:lnTo>
                  <a:lnTo>
                    <a:pt x="3" y="85"/>
                  </a:lnTo>
                  <a:lnTo>
                    <a:pt x="9" y="68"/>
                  </a:lnTo>
                  <a:lnTo>
                    <a:pt x="21" y="53"/>
                  </a:lnTo>
                  <a:lnTo>
                    <a:pt x="54" y="20"/>
                  </a:lnTo>
                  <a:lnTo>
                    <a:pt x="69" y="9"/>
                  </a:lnTo>
                  <a:lnTo>
                    <a:pt x="86" y="2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9"/>
            <p:cNvSpPr>
              <a:spLocks noEditPoints="1"/>
            </p:cNvSpPr>
            <p:nvPr/>
          </p:nvSpPr>
          <p:spPr bwMode="auto">
            <a:xfrm>
              <a:off x="11283950" y="2003426"/>
              <a:ext cx="95250" cy="180975"/>
            </a:xfrm>
            <a:custGeom>
              <a:avLst/>
              <a:gdLst>
                <a:gd name="T0" fmla="*/ 379 w 598"/>
                <a:gd name="T1" fmla="*/ 946 h 1140"/>
                <a:gd name="T2" fmla="*/ 450 w 598"/>
                <a:gd name="T3" fmla="*/ 901 h 1140"/>
                <a:gd name="T4" fmla="*/ 485 w 598"/>
                <a:gd name="T5" fmla="*/ 825 h 1140"/>
                <a:gd name="T6" fmla="*/ 480 w 598"/>
                <a:gd name="T7" fmla="*/ 736 h 1140"/>
                <a:gd name="T8" fmla="*/ 446 w 598"/>
                <a:gd name="T9" fmla="*/ 674 h 1140"/>
                <a:gd name="T10" fmla="*/ 392 w 598"/>
                <a:gd name="T11" fmla="*/ 633 h 1140"/>
                <a:gd name="T12" fmla="*/ 287 w 598"/>
                <a:gd name="T13" fmla="*/ 174 h 1140"/>
                <a:gd name="T14" fmla="*/ 217 w 598"/>
                <a:gd name="T15" fmla="*/ 189 h 1140"/>
                <a:gd name="T16" fmla="*/ 165 w 598"/>
                <a:gd name="T17" fmla="*/ 224 h 1140"/>
                <a:gd name="T18" fmla="*/ 138 w 598"/>
                <a:gd name="T19" fmla="*/ 282 h 1140"/>
                <a:gd name="T20" fmla="*/ 144 w 598"/>
                <a:gd name="T21" fmla="*/ 358 h 1140"/>
                <a:gd name="T22" fmla="*/ 181 w 598"/>
                <a:gd name="T23" fmla="*/ 411 h 1140"/>
                <a:gd name="T24" fmla="*/ 239 w 598"/>
                <a:gd name="T25" fmla="*/ 447 h 1140"/>
                <a:gd name="T26" fmla="*/ 287 w 598"/>
                <a:gd name="T27" fmla="*/ 174 h 1140"/>
                <a:gd name="T28" fmla="*/ 342 w 598"/>
                <a:gd name="T29" fmla="*/ 9 h 1140"/>
                <a:gd name="T30" fmla="*/ 354 w 598"/>
                <a:gd name="T31" fmla="*/ 69 h 1140"/>
                <a:gd name="T32" fmla="*/ 436 w 598"/>
                <a:gd name="T33" fmla="*/ 78 h 1140"/>
                <a:gd name="T34" fmla="*/ 512 w 598"/>
                <a:gd name="T35" fmla="*/ 99 h 1140"/>
                <a:gd name="T36" fmla="*/ 562 w 598"/>
                <a:gd name="T37" fmla="*/ 132 h 1140"/>
                <a:gd name="T38" fmla="*/ 572 w 598"/>
                <a:gd name="T39" fmla="*/ 170 h 1140"/>
                <a:gd name="T40" fmla="*/ 556 w 598"/>
                <a:gd name="T41" fmla="*/ 205 h 1140"/>
                <a:gd name="T42" fmla="*/ 523 w 598"/>
                <a:gd name="T43" fmla="*/ 223 h 1140"/>
                <a:gd name="T44" fmla="*/ 488 w 598"/>
                <a:gd name="T45" fmla="*/ 212 h 1140"/>
                <a:gd name="T46" fmla="*/ 436 w 598"/>
                <a:gd name="T47" fmla="*/ 188 h 1140"/>
                <a:gd name="T48" fmla="*/ 354 w 598"/>
                <a:gd name="T49" fmla="*/ 172 h 1140"/>
                <a:gd name="T50" fmla="*/ 405 w 598"/>
                <a:gd name="T51" fmla="*/ 509 h 1140"/>
                <a:gd name="T52" fmla="*/ 478 w 598"/>
                <a:gd name="T53" fmla="*/ 547 h 1140"/>
                <a:gd name="T54" fmla="*/ 539 w 598"/>
                <a:gd name="T55" fmla="*/ 600 h 1140"/>
                <a:gd name="T56" fmla="*/ 581 w 598"/>
                <a:gd name="T57" fmla="*/ 676 h 1140"/>
                <a:gd name="T58" fmla="*/ 598 w 598"/>
                <a:gd name="T59" fmla="*/ 781 h 1140"/>
                <a:gd name="T60" fmla="*/ 580 w 598"/>
                <a:gd name="T61" fmla="*/ 894 h 1140"/>
                <a:gd name="T62" fmla="*/ 530 w 598"/>
                <a:gd name="T63" fmla="*/ 977 h 1140"/>
                <a:gd name="T64" fmla="*/ 453 w 598"/>
                <a:gd name="T65" fmla="*/ 1033 h 1140"/>
                <a:gd name="T66" fmla="*/ 354 w 598"/>
                <a:gd name="T67" fmla="*/ 1061 h 1140"/>
                <a:gd name="T68" fmla="*/ 342 w 598"/>
                <a:gd name="T69" fmla="*/ 1131 h 1140"/>
                <a:gd name="T70" fmla="*/ 303 w 598"/>
                <a:gd name="T71" fmla="*/ 1138 h 1140"/>
                <a:gd name="T72" fmla="*/ 282 w 598"/>
                <a:gd name="T73" fmla="*/ 1111 h 1140"/>
                <a:gd name="T74" fmla="*/ 194 w 598"/>
                <a:gd name="T75" fmla="*/ 1055 h 1140"/>
                <a:gd name="T76" fmla="*/ 89 w 598"/>
                <a:gd name="T77" fmla="*/ 1016 h 1140"/>
                <a:gd name="T78" fmla="*/ 23 w 598"/>
                <a:gd name="T79" fmla="*/ 962 h 1140"/>
                <a:gd name="T80" fmla="*/ 0 w 598"/>
                <a:gd name="T81" fmla="*/ 907 h 1140"/>
                <a:gd name="T82" fmla="*/ 16 w 598"/>
                <a:gd name="T83" fmla="*/ 865 h 1140"/>
                <a:gd name="T84" fmla="*/ 51 w 598"/>
                <a:gd name="T85" fmla="*/ 844 h 1140"/>
                <a:gd name="T86" fmla="*/ 79 w 598"/>
                <a:gd name="T87" fmla="*/ 858 h 1140"/>
                <a:gd name="T88" fmla="*/ 115 w 598"/>
                <a:gd name="T89" fmla="*/ 890 h 1140"/>
                <a:gd name="T90" fmla="*/ 167 w 598"/>
                <a:gd name="T91" fmla="*/ 927 h 1140"/>
                <a:gd name="T92" fmla="*/ 247 w 598"/>
                <a:gd name="T93" fmla="*/ 952 h 1140"/>
                <a:gd name="T94" fmla="*/ 255 w 598"/>
                <a:gd name="T95" fmla="*/ 575 h 1140"/>
                <a:gd name="T96" fmla="*/ 177 w 598"/>
                <a:gd name="T97" fmla="*/ 545 h 1140"/>
                <a:gd name="T98" fmla="*/ 107 w 598"/>
                <a:gd name="T99" fmla="*/ 502 h 1140"/>
                <a:gd name="T100" fmla="*/ 54 w 598"/>
                <a:gd name="T101" fmla="*/ 442 h 1140"/>
                <a:gd name="T102" fmla="*/ 27 w 598"/>
                <a:gd name="T103" fmla="*/ 355 h 1140"/>
                <a:gd name="T104" fmla="*/ 33 w 598"/>
                <a:gd name="T105" fmla="*/ 250 h 1140"/>
                <a:gd name="T106" fmla="*/ 69 w 598"/>
                <a:gd name="T107" fmla="*/ 171 h 1140"/>
                <a:gd name="T108" fmla="*/ 128 w 598"/>
                <a:gd name="T109" fmla="*/ 117 h 1140"/>
                <a:gd name="T110" fmla="*/ 201 w 598"/>
                <a:gd name="T111" fmla="*/ 85 h 1140"/>
                <a:gd name="T112" fmla="*/ 282 w 598"/>
                <a:gd name="T113" fmla="*/ 71 h 1140"/>
                <a:gd name="T114" fmla="*/ 291 w 598"/>
                <a:gd name="T115" fmla="*/ 9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8" h="1140">
                  <a:moveTo>
                    <a:pt x="349" y="612"/>
                  </a:moveTo>
                  <a:lnTo>
                    <a:pt x="349" y="952"/>
                  </a:lnTo>
                  <a:lnTo>
                    <a:pt x="379" y="946"/>
                  </a:lnTo>
                  <a:lnTo>
                    <a:pt x="407" y="934"/>
                  </a:lnTo>
                  <a:lnTo>
                    <a:pt x="430" y="920"/>
                  </a:lnTo>
                  <a:lnTo>
                    <a:pt x="450" y="901"/>
                  </a:lnTo>
                  <a:lnTo>
                    <a:pt x="466" y="880"/>
                  </a:lnTo>
                  <a:lnTo>
                    <a:pt x="478" y="854"/>
                  </a:lnTo>
                  <a:lnTo>
                    <a:pt x="485" y="825"/>
                  </a:lnTo>
                  <a:lnTo>
                    <a:pt x="487" y="793"/>
                  </a:lnTo>
                  <a:lnTo>
                    <a:pt x="485" y="762"/>
                  </a:lnTo>
                  <a:lnTo>
                    <a:pt x="480" y="736"/>
                  </a:lnTo>
                  <a:lnTo>
                    <a:pt x="471" y="712"/>
                  </a:lnTo>
                  <a:lnTo>
                    <a:pt x="460" y="692"/>
                  </a:lnTo>
                  <a:lnTo>
                    <a:pt x="446" y="674"/>
                  </a:lnTo>
                  <a:lnTo>
                    <a:pt x="430" y="658"/>
                  </a:lnTo>
                  <a:lnTo>
                    <a:pt x="412" y="644"/>
                  </a:lnTo>
                  <a:lnTo>
                    <a:pt x="392" y="633"/>
                  </a:lnTo>
                  <a:lnTo>
                    <a:pt x="371" y="622"/>
                  </a:lnTo>
                  <a:lnTo>
                    <a:pt x="349" y="612"/>
                  </a:lnTo>
                  <a:close/>
                  <a:moveTo>
                    <a:pt x="287" y="174"/>
                  </a:moveTo>
                  <a:lnTo>
                    <a:pt x="263" y="177"/>
                  </a:lnTo>
                  <a:lnTo>
                    <a:pt x="239" y="182"/>
                  </a:lnTo>
                  <a:lnTo>
                    <a:pt x="217" y="189"/>
                  </a:lnTo>
                  <a:lnTo>
                    <a:pt x="198" y="199"/>
                  </a:lnTo>
                  <a:lnTo>
                    <a:pt x="180" y="211"/>
                  </a:lnTo>
                  <a:lnTo>
                    <a:pt x="165" y="224"/>
                  </a:lnTo>
                  <a:lnTo>
                    <a:pt x="153" y="240"/>
                  </a:lnTo>
                  <a:lnTo>
                    <a:pt x="143" y="259"/>
                  </a:lnTo>
                  <a:lnTo>
                    <a:pt x="138" y="282"/>
                  </a:lnTo>
                  <a:lnTo>
                    <a:pt x="136" y="307"/>
                  </a:lnTo>
                  <a:lnTo>
                    <a:pt x="138" y="334"/>
                  </a:lnTo>
                  <a:lnTo>
                    <a:pt x="144" y="358"/>
                  </a:lnTo>
                  <a:lnTo>
                    <a:pt x="153" y="378"/>
                  </a:lnTo>
                  <a:lnTo>
                    <a:pt x="165" y="395"/>
                  </a:lnTo>
                  <a:lnTo>
                    <a:pt x="181" y="411"/>
                  </a:lnTo>
                  <a:lnTo>
                    <a:pt x="198" y="424"/>
                  </a:lnTo>
                  <a:lnTo>
                    <a:pt x="218" y="437"/>
                  </a:lnTo>
                  <a:lnTo>
                    <a:pt x="239" y="447"/>
                  </a:lnTo>
                  <a:lnTo>
                    <a:pt x="263" y="457"/>
                  </a:lnTo>
                  <a:lnTo>
                    <a:pt x="287" y="465"/>
                  </a:lnTo>
                  <a:lnTo>
                    <a:pt x="287" y="174"/>
                  </a:lnTo>
                  <a:close/>
                  <a:moveTo>
                    <a:pt x="318" y="0"/>
                  </a:moveTo>
                  <a:lnTo>
                    <a:pt x="331" y="3"/>
                  </a:lnTo>
                  <a:lnTo>
                    <a:pt x="342" y="9"/>
                  </a:lnTo>
                  <a:lnTo>
                    <a:pt x="351" y="18"/>
                  </a:lnTo>
                  <a:lnTo>
                    <a:pt x="354" y="29"/>
                  </a:lnTo>
                  <a:lnTo>
                    <a:pt x="354" y="69"/>
                  </a:lnTo>
                  <a:lnTo>
                    <a:pt x="381" y="70"/>
                  </a:lnTo>
                  <a:lnTo>
                    <a:pt x="409" y="73"/>
                  </a:lnTo>
                  <a:lnTo>
                    <a:pt x="436" y="78"/>
                  </a:lnTo>
                  <a:lnTo>
                    <a:pt x="463" y="83"/>
                  </a:lnTo>
                  <a:lnTo>
                    <a:pt x="488" y="91"/>
                  </a:lnTo>
                  <a:lnTo>
                    <a:pt x="512" y="99"/>
                  </a:lnTo>
                  <a:lnTo>
                    <a:pt x="532" y="109"/>
                  </a:lnTo>
                  <a:lnTo>
                    <a:pt x="549" y="119"/>
                  </a:lnTo>
                  <a:lnTo>
                    <a:pt x="562" y="132"/>
                  </a:lnTo>
                  <a:lnTo>
                    <a:pt x="570" y="145"/>
                  </a:lnTo>
                  <a:lnTo>
                    <a:pt x="573" y="160"/>
                  </a:lnTo>
                  <a:lnTo>
                    <a:pt x="572" y="170"/>
                  </a:lnTo>
                  <a:lnTo>
                    <a:pt x="569" y="182"/>
                  </a:lnTo>
                  <a:lnTo>
                    <a:pt x="563" y="195"/>
                  </a:lnTo>
                  <a:lnTo>
                    <a:pt x="556" y="205"/>
                  </a:lnTo>
                  <a:lnTo>
                    <a:pt x="547" y="215"/>
                  </a:lnTo>
                  <a:lnTo>
                    <a:pt x="536" y="221"/>
                  </a:lnTo>
                  <a:lnTo>
                    <a:pt x="523" y="223"/>
                  </a:lnTo>
                  <a:lnTo>
                    <a:pt x="513" y="222"/>
                  </a:lnTo>
                  <a:lnTo>
                    <a:pt x="502" y="218"/>
                  </a:lnTo>
                  <a:lnTo>
                    <a:pt x="488" y="212"/>
                  </a:lnTo>
                  <a:lnTo>
                    <a:pt x="473" y="204"/>
                  </a:lnTo>
                  <a:lnTo>
                    <a:pt x="457" y="196"/>
                  </a:lnTo>
                  <a:lnTo>
                    <a:pt x="436" y="188"/>
                  </a:lnTo>
                  <a:lnTo>
                    <a:pt x="413" y="181"/>
                  </a:lnTo>
                  <a:lnTo>
                    <a:pt x="386" y="176"/>
                  </a:lnTo>
                  <a:lnTo>
                    <a:pt x="354" y="172"/>
                  </a:lnTo>
                  <a:lnTo>
                    <a:pt x="354" y="490"/>
                  </a:lnTo>
                  <a:lnTo>
                    <a:pt x="379" y="499"/>
                  </a:lnTo>
                  <a:lnTo>
                    <a:pt x="405" y="509"/>
                  </a:lnTo>
                  <a:lnTo>
                    <a:pt x="429" y="520"/>
                  </a:lnTo>
                  <a:lnTo>
                    <a:pt x="453" y="533"/>
                  </a:lnTo>
                  <a:lnTo>
                    <a:pt x="478" y="547"/>
                  </a:lnTo>
                  <a:lnTo>
                    <a:pt x="500" y="563"/>
                  </a:lnTo>
                  <a:lnTo>
                    <a:pt x="520" y="580"/>
                  </a:lnTo>
                  <a:lnTo>
                    <a:pt x="539" y="600"/>
                  </a:lnTo>
                  <a:lnTo>
                    <a:pt x="556" y="622"/>
                  </a:lnTo>
                  <a:lnTo>
                    <a:pt x="570" y="648"/>
                  </a:lnTo>
                  <a:lnTo>
                    <a:pt x="581" y="676"/>
                  </a:lnTo>
                  <a:lnTo>
                    <a:pt x="591" y="707"/>
                  </a:lnTo>
                  <a:lnTo>
                    <a:pt x="596" y="742"/>
                  </a:lnTo>
                  <a:lnTo>
                    <a:pt x="598" y="781"/>
                  </a:lnTo>
                  <a:lnTo>
                    <a:pt x="596" y="822"/>
                  </a:lnTo>
                  <a:lnTo>
                    <a:pt x="590" y="860"/>
                  </a:lnTo>
                  <a:lnTo>
                    <a:pt x="580" y="894"/>
                  </a:lnTo>
                  <a:lnTo>
                    <a:pt x="567" y="924"/>
                  </a:lnTo>
                  <a:lnTo>
                    <a:pt x="550" y="953"/>
                  </a:lnTo>
                  <a:lnTo>
                    <a:pt x="530" y="977"/>
                  </a:lnTo>
                  <a:lnTo>
                    <a:pt x="507" y="999"/>
                  </a:lnTo>
                  <a:lnTo>
                    <a:pt x="481" y="1018"/>
                  </a:lnTo>
                  <a:lnTo>
                    <a:pt x="453" y="1033"/>
                  </a:lnTo>
                  <a:lnTo>
                    <a:pt x="422" y="1045"/>
                  </a:lnTo>
                  <a:lnTo>
                    <a:pt x="389" y="1055"/>
                  </a:lnTo>
                  <a:lnTo>
                    <a:pt x="354" y="1061"/>
                  </a:lnTo>
                  <a:lnTo>
                    <a:pt x="354" y="1111"/>
                  </a:lnTo>
                  <a:lnTo>
                    <a:pt x="351" y="1122"/>
                  </a:lnTo>
                  <a:lnTo>
                    <a:pt x="342" y="1131"/>
                  </a:lnTo>
                  <a:lnTo>
                    <a:pt x="331" y="1138"/>
                  </a:lnTo>
                  <a:lnTo>
                    <a:pt x="318" y="1140"/>
                  </a:lnTo>
                  <a:lnTo>
                    <a:pt x="303" y="1138"/>
                  </a:lnTo>
                  <a:lnTo>
                    <a:pt x="291" y="1131"/>
                  </a:lnTo>
                  <a:lnTo>
                    <a:pt x="284" y="1122"/>
                  </a:lnTo>
                  <a:lnTo>
                    <a:pt x="282" y="1111"/>
                  </a:lnTo>
                  <a:lnTo>
                    <a:pt x="282" y="1064"/>
                  </a:lnTo>
                  <a:lnTo>
                    <a:pt x="236" y="1062"/>
                  </a:lnTo>
                  <a:lnTo>
                    <a:pt x="194" y="1055"/>
                  </a:lnTo>
                  <a:lnTo>
                    <a:pt x="155" y="1044"/>
                  </a:lnTo>
                  <a:lnTo>
                    <a:pt x="120" y="1032"/>
                  </a:lnTo>
                  <a:lnTo>
                    <a:pt x="89" y="1016"/>
                  </a:lnTo>
                  <a:lnTo>
                    <a:pt x="63" y="999"/>
                  </a:lnTo>
                  <a:lnTo>
                    <a:pt x="40" y="981"/>
                  </a:lnTo>
                  <a:lnTo>
                    <a:pt x="23" y="962"/>
                  </a:lnTo>
                  <a:lnTo>
                    <a:pt x="11" y="942"/>
                  </a:lnTo>
                  <a:lnTo>
                    <a:pt x="2" y="924"/>
                  </a:lnTo>
                  <a:lnTo>
                    <a:pt x="0" y="907"/>
                  </a:lnTo>
                  <a:lnTo>
                    <a:pt x="2" y="894"/>
                  </a:lnTo>
                  <a:lnTo>
                    <a:pt x="8" y="879"/>
                  </a:lnTo>
                  <a:lnTo>
                    <a:pt x="16" y="865"/>
                  </a:lnTo>
                  <a:lnTo>
                    <a:pt x="27" y="854"/>
                  </a:lnTo>
                  <a:lnTo>
                    <a:pt x="38" y="847"/>
                  </a:lnTo>
                  <a:lnTo>
                    <a:pt x="51" y="844"/>
                  </a:lnTo>
                  <a:lnTo>
                    <a:pt x="61" y="846"/>
                  </a:lnTo>
                  <a:lnTo>
                    <a:pt x="69" y="850"/>
                  </a:lnTo>
                  <a:lnTo>
                    <a:pt x="79" y="858"/>
                  </a:lnTo>
                  <a:lnTo>
                    <a:pt x="89" y="867"/>
                  </a:lnTo>
                  <a:lnTo>
                    <a:pt x="101" y="879"/>
                  </a:lnTo>
                  <a:lnTo>
                    <a:pt x="115" y="890"/>
                  </a:lnTo>
                  <a:lnTo>
                    <a:pt x="129" y="903"/>
                  </a:lnTo>
                  <a:lnTo>
                    <a:pt x="147" y="915"/>
                  </a:lnTo>
                  <a:lnTo>
                    <a:pt x="167" y="927"/>
                  </a:lnTo>
                  <a:lnTo>
                    <a:pt x="191" y="937"/>
                  </a:lnTo>
                  <a:lnTo>
                    <a:pt x="217" y="946"/>
                  </a:lnTo>
                  <a:lnTo>
                    <a:pt x="247" y="952"/>
                  </a:lnTo>
                  <a:lnTo>
                    <a:pt x="282" y="955"/>
                  </a:lnTo>
                  <a:lnTo>
                    <a:pt x="282" y="585"/>
                  </a:lnTo>
                  <a:lnTo>
                    <a:pt x="255" y="575"/>
                  </a:lnTo>
                  <a:lnTo>
                    <a:pt x="229" y="566"/>
                  </a:lnTo>
                  <a:lnTo>
                    <a:pt x="202" y="556"/>
                  </a:lnTo>
                  <a:lnTo>
                    <a:pt x="177" y="545"/>
                  </a:lnTo>
                  <a:lnTo>
                    <a:pt x="152" y="532"/>
                  </a:lnTo>
                  <a:lnTo>
                    <a:pt x="128" y="518"/>
                  </a:lnTo>
                  <a:lnTo>
                    <a:pt x="107" y="502"/>
                  </a:lnTo>
                  <a:lnTo>
                    <a:pt x="87" y="484"/>
                  </a:lnTo>
                  <a:lnTo>
                    <a:pt x="69" y="464"/>
                  </a:lnTo>
                  <a:lnTo>
                    <a:pt x="54" y="442"/>
                  </a:lnTo>
                  <a:lnTo>
                    <a:pt x="41" y="415"/>
                  </a:lnTo>
                  <a:lnTo>
                    <a:pt x="33" y="387"/>
                  </a:lnTo>
                  <a:lnTo>
                    <a:pt x="27" y="355"/>
                  </a:lnTo>
                  <a:lnTo>
                    <a:pt x="25" y="319"/>
                  </a:lnTo>
                  <a:lnTo>
                    <a:pt x="27" y="283"/>
                  </a:lnTo>
                  <a:lnTo>
                    <a:pt x="33" y="250"/>
                  </a:lnTo>
                  <a:lnTo>
                    <a:pt x="41" y="221"/>
                  </a:lnTo>
                  <a:lnTo>
                    <a:pt x="54" y="195"/>
                  </a:lnTo>
                  <a:lnTo>
                    <a:pt x="69" y="171"/>
                  </a:lnTo>
                  <a:lnTo>
                    <a:pt x="87" y="151"/>
                  </a:lnTo>
                  <a:lnTo>
                    <a:pt x="106" y="133"/>
                  </a:lnTo>
                  <a:lnTo>
                    <a:pt x="128" y="117"/>
                  </a:lnTo>
                  <a:lnTo>
                    <a:pt x="152" y="105"/>
                  </a:lnTo>
                  <a:lnTo>
                    <a:pt x="176" y="94"/>
                  </a:lnTo>
                  <a:lnTo>
                    <a:pt x="201" y="85"/>
                  </a:lnTo>
                  <a:lnTo>
                    <a:pt x="228" y="79"/>
                  </a:lnTo>
                  <a:lnTo>
                    <a:pt x="254" y="74"/>
                  </a:lnTo>
                  <a:lnTo>
                    <a:pt x="282" y="71"/>
                  </a:lnTo>
                  <a:lnTo>
                    <a:pt x="282" y="29"/>
                  </a:lnTo>
                  <a:lnTo>
                    <a:pt x="284" y="18"/>
                  </a:lnTo>
                  <a:lnTo>
                    <a:pt x="291" y="9"/>
                  </a:lnTo>
                  <a:lnTo>
                    <a:pt x="303" y="3"/>
                  </a:lnTo>
                  <a:lnTo>
                    <a:pt x="3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6" name="Group 70"/>
          <p:cNvGrpSpPr/>
          <p:nvPr/>
        </p:nvGrpSpPr>
        <p:grpSpPr>
          <a:xfrm>
            <a:off x="5702902" y="5168936"/>
            <a:ext cx="468312" cy="555625"/>
            <a:chOff x="10056813" y="1916113"/>
            <a:chExt cx="468312" cy="555625"/>
          </a:xfrm>
          <a:solidFill>
            <a:srgbClr val="000000"/>
          </a:solidFill>
        </p:grpSpPr>
        <p:sp>
          <p:nvSpPr>
            <p:cNvPr id="327" name="Freeform 14"/>
            <p:cNvSpPr>
              <a:spLocks noEditPoints="1"/>
            </p:cNvSpPr>
            <p:nvPr/>
          </p:nvSpPr>
          <p:spPr bwMode="auto">
            <a:xfrm>
              <a:off x="10056813" y="1916113"/>
              <a:ext cx="468312" cy="555625"/>
            </a:xfrm>
            <a:custGeom>
              <a:avLst/>
              <a:gdLst>
                <a:gd name="T0" fmla="*/ 2377 w 2950"/>
                <a:gd name="T1" fmla="*/ 2925 h 3500"/>
                <a:gd name="T2" fmla="*/ 143 w 2950"/>
                <a:gd name="T3" fmla="*/ 2945 h 3500"/>
                <a:gd name="T4" fmla="*/ 151 w 2950"/>
                <a:gd name="T5" fmla="*/ 3020 h 3500"/>
                <a:gd name="T6" fmla="*/ 216 w 2950"/>
                <a:gd name="T7" fmla="*/ 3060 h 3500"/>
                <a:gd name="T8" fmla="*/ 287 w 2950"/>
                <a:gd name="T9" fmla="*/ 3035 h 3500"/>
                <a:gd name="T10" fmla="*/ 1630 w 2950"/>
                <a:gd name="T11" fmla="*/ 803 h 3500"/>
                <a:gd name="T12" fmla="*/ 1388 w 2950"/>
                <a:gd name="T13" fmla="*/ 874 h 3500"/>
                <a:gd name="T14" fmla="*/ 1192 w 2950"/>
                <a:gd name="T15" fmla="*/ 1023 h 3500"/>
                <a:gd name="T16" fmla="*/ 1059 w 2950"/>
                <a:gd name="T17" fmla="*/ 1233 h 3500"/>
                <a:gd name="T18" fmla="*/ 1012 w 2950"/>
                <a:gd name="T19" fmla="*/ 1487 h 3500"/>
                <a:gd name="T20" fmla="*/ 1059 w 2950"/>
                <a:gd name="T21" fmla="*/ 1739 h 3500"/>
                <a:gd name="T22" fmla="*/ 1192 w 2950"/>
                <a:gd name="T23" fmla="*/ 1949 h 3500"/>
                <a:gd name="T24" fmla="*/ 1388 w 2950"/>
                <a:gd name="T25" fmla="*/ 2099 h 3500"/>
                <a:gd name="T26" fmla="*/ 1630 w 2950"/>
                <a:gd name="T27" fmla="*/ 2170 h 3500"/>
                <a:gd name="T28" fmla="*/ 1888 w 2950"/>
                <a:gd name="T29" fmla="*/ 2146 h 3500"/>
                <a:gd name="T30" fmla="*/ 2110 w 2950"/>
                <a:gd name="T31" fmla="*/ 2033 h 3500"/>
                <a:gd name="T32" fmla="*/ 2276 w 2950"/>
                <a:gd name="T33" fmla="*/ 1851 h 3500"/>
                <a:gd name="T34" fmla="*/ 2368 w 2950"/>
                <a:gd name="T35" fmla="*/ 1616 h 3500"/>
                <a:gd name="T36" fmla="*/ 2368 w 2950"/>
                <a:gd name="T37" fmla="*/ 1357 h 3500"/>
                <a:gd name="T38" fmla="*/ 2276 w 2950"/>
                <a:gd name="T39" fmla="*/ 1122 h 3500"/>
                <a:gd name="T40" fmla="*/ 2110 w 2950"/>
                <a:gd name="T41" fmla="*/ 940 h 3500"/>
                <a:gd name="T42" fmla="*/ 1888 w 2950"/>
                <a:gd name="T43" fmla="*/ 827 h 3500"/>
                <a:gd name="T44" fmla="*/ 561 w 2950"/>
                <a:gd name="T45" fmla="*/ 139 h 3500"/>
                <a:gd name="T46" fmla="*/ 812 w 2950"/>
                <a:gd name="T47" fmla="*/ 2078 h 3500"/>
                <a:gd name="T48" fmla="*/ 879 w 2950"/>
                <a:gd name="T49" fmla="*/ 2096 h 3500"/>
                <a:gd name="T50" fmla="*/ 996 w 2950"/>
                <a:gd name="T51" fmla="*/ 1921 h 3500"/>
                <a:gd name="T52" fmla="*/ 897 w 2950"/>
                <a:gd name="T53" fmla="*/ 1684 h 3500"/>
                <a:gd name="T54" fmla="*/ 877 w 2950"/>
                <a:gd name="T55" fmla="*/ 1412 h 3500"/>
                <a:gd name="T56" fmla="*/ 953 w 2950"/>
                <a:gd name="T57" fmla="*/ 1133 h 3500"/>
                <a:gd name="T58" fmla="*/ 1114 w 2950"/>
                <a:gd name="T59" fmla="*/ 903 h 3500"/>
                <a:gd name="T60" fmla="*/ 1344 w 2950"/>
                <a:gd name="T61" fmla="*/ 740 h 3500"/>
                <a:gd name="T62" fmla="*/ 1622 w 2950"/>
                <a:gd name="T63" fmla="*/ 664 h 3500"/>
                <a:gd name="T64" fmla="*/ 1916 w 2950"/>
                <a:gd name="T65" fmla="*/ 689 h 3500"/>
                <a:gd name="T66" fmla="*/ 2172 w 2950"/>
                <a:gd name="T67" fmla="*/ 811 h 3500"/>
                <a:gd name="T68" fmla="*/ 2370 w 2950"/>
                <a:gd name="T69" fmla="*/ 1011 h 3500"/>
                <a:gd name="T70" fmla="*/ 2491 w 2950"/>
                <a:gd name="T71" fmla="*/ 1267 h 3500"/>
                <a:gd name="T72" fmla="*/ 2516 w 2950"/>
                <a:gd name="T73" fmla="*/ 1561 h 3500"/>
                <a:gd name="T74" fmla="*/ 2441 w 2950"/>
                <a:gd name="T75" fmla="*/ 1840 h 3500"/>
                <a:gd name="T76" fmla="*/ 2279 w 2950"/>
                <a:gd name="T77" fmla="*/ 2070 h 3500"/>
                <a:gd name="T78" fmla="*/ 2049 w 2950"/>
                <a:gd name="T79" fmla="*/ 2233 h 3500"/>
                <a:gd name="T80" fmla="*/ 1771 w 2950"/>
                <a:gd name="T81" fmla="*/ 2309 h 3500"/>
                <a:gd name="T82" fmla="*/ 1479 w 2950"/>
                <a:gd name="T83" fmla="*/ 2283 h 3500"/>
                <a:gd name="T84" fmla="*/ 1225 w 2950"/>
                <a:gd name="T85" fmla="*/ 2164 h 3500"/>
                <a:gd name="T86" fmla="*/ 1111 w 2950"/>
                <a:gd name="T87" fmla="*/ 2332 h 3500"/>
                <a:gd name="T88" fmla="*/ 1111 w 2950"/>
                <a:gd name="T89" fmla="*/ 2401 h 3500"/>
                <a:gd name="T90" fmla="*/ 2238 w 2950"/>
                <a:gd name="T91" fmla="*/ 3361 h 3500"/>
                <a:gd name="T92" fmla="*/ 2258 w 2950"/>
                <a:gd name="T93" fmla="*/ 2806 h 3500"/>
                <a:gd name="T94" fmla="*/ 2308 w 2950"/>
                <a:gd name="T95" fmla="*/ 2786 h 3500"/>
                <a:gd name="T96" fmla="*/ 492 w 2950"/>
                <a:gd name="T97" fmla="*/ 0 h 3500"/>
                <a:gd name="T98" fmla="*/ 2930 w 2950"/>
                <a:gd name="T99" fmla="*/ 20 h 3500"/>
                <a:gd name="T100" fmla="*/ 2950 w 2950"/>
                <a:gd name="T101" fmla="*/ 2856 h 3500"/>
                <a:gd name="T102" fmla="*/ 2358 w 2950"/>
                <a:gd name="T103" fmla="*/ 3480 h 3500"/>
                <a:gd name="T104" fmla="*/ 492 w 2950"/>
                <a:gd name="T105" fmla="*/ 3500 h 3500"/>
                <a:gd name="T106" fmla="*/ 431 w 2950"/>
                <a:gd name="T107" fmla="*/ 3465 h 3500"/>
                <a:gd name="T108" fmla="*/ 385 w 2950"/>
                <a:gd name="T109" fmla="*/ 3134 h 3500"/>
                <a:gd name="T110" fmla="*/ 282 w 2950"/>
                <a:gd name="T111" fmla="*/ 3192 h 3500"/>
                <a:gd name="T112" fmla="*/ 168 w 2950"/>
                <a:gd name="T113" fmla="*/ 3192 h 3500"/>
                <a:gd name="T114" fmla="*/ 66 w 2950"/>
                <a:gd name="T115" fmla="*/ 3134 h 3500"/>
                <a:gd name="T116" fmla="*/ 4 w 2950"/>
                <a:gd name="T117" fmla="*/ 3021 h 3500"/>
                <a:gd name="T118" fmla="*/ 13 w 2950"/>
                <a:gd name="T119" fmla="*/ 2895 h 3500"/>
                <a:gd name="T120" fmla="*/ 422 w 2950"/>
                <a:gd name="T121" fmla="*/ 2455 h 3500"/>
                <a:gd name="T122" fmla="*/ 443 w 2950"/>
                <a:gd name="T123" fmla="*/ 2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50" h="3500">
                  <a:moveTo>
                    <a:pt x="2377" y="2925"/>
                  </a:moveTo>
                  <a:lnTo>
                    <a:pt x="2378" y="3262"/>
                  </a:lnTo>
                  <a:lnTo>
                    <a:pt x="2713" y="2925"/>
                  </a:lnTo>
                  <a:lnTo>
                    <a:pt x="2377" y="2925"/>
                  </a:lnTo>
                  <a:close/>
                  <a:moveTo>
                    <a:pt x="830" y="2244"/>
                  </a:moveTo>
                  <a:lnTo>
                    <a:pt x="164" y="2912"/>
                  </a:lnTo>
                  <a:lnTo>
                    <a:pt x="151" y="2927"/>
                  </a:lnTo>
                  <a:lnTo>
                    <a:pt x="143" y="2945"/>
                  </a:lnTo>
                  <a:lnTo>
                    <a:pt x="139" y="2964"/>
                  </a:lnTo>
                  <a:lnTo>
                    <a:pt x="139" y="2983"/>
                  </a:lnTo>
                  <a:lnTo>
                    <a:pt x="143" y="3002"/>
                  </a:lnTo>
                  <a:lnTo>
                    <a:pt x="151" y="3020"/>
                  </a:lnTo>
                  <a:lnTo>
                    <a:pt x="164" y="3035"/>
                  </a:lnTo>
                  <a:lnTo>
                    <a:pt x="180" y="3048"/>
                  </a:lnTo>
                  <a:lnTo>
                    <a:pt x="197" y="3056"/>
                  </a:lnTo>
                  <a:lnTo>
                    <a:pt x="216" y="3060"/>
                  </a:lnTo>
                  <a:lnTo>
                    <a:pt x="235" y="3060"/>
                  </a:lnTo>
                  <a:lnTo>
                    <a:pt x="254" y="3056"/>
                  </a:lnTo>
                  <a:lnTo>
                    <a:pt x="271" y="3048"/>
                  </a:lnTo>
                  <a:lnTo>
                    <a:pt x="287" y="3035"/>
                  </a:lnTo>
                  <a:lnTo>
                    <a:pt x="953" y="2367"/>
                  </a:lnTo>
                  <a:lnTo>
                    <a:pt x="830" y="2244"/>
                  </a:lnTo>
                  <a:close/>
                  <a:moveTo>
                    <a:pt x="1697" y="800"/>
                  </a:moveTo>
                  <a:lnTo>
                    <a:pt x="1630" y="803"/>
                  </a:lnTo>
                  <a:lnTo>
                    <a:pt x="1567" y="812"/>
                  </a:lnTo>
                  <a:lnTo>
                    <a:pt x="1505" y="827"/>
                  </a:lnTo>
                  <a:lnTo>
                    <a:pt x="1445" y="847"/>
                  </a:lnTo>
                  <a:lnTo>
                    <a:pt x="1388" y="874"/>
                  </a:lnTo>
                  <a:lnTo>
                    <a:pt x="1333" y="905"/>
                  </a:lnTo>
                  <a:lnTo>
                    <a:pt x="1283" y="940"/>
                  </a:lnTo>
                  <a:lnTo>
                    <a:pt x="1235" y="980"/>
                  </a:lnTo>
                  <a:lnTo>
                    <a:pt x="1192" y="1023"/>
                  </a:lnTo>
                  <a:lnTo>
                    <a:pt x="1151" y="1071"/>
                  </a:lnTo>
                  <a:lnTo>
                    <a:pt x="1117" y="1122"/>
                  </a:lnTo>
                  <a:lnTo>
                    <a:pt x="1086" y="1176"/>
                  </a:lnTo>
                  <a:lnTo>
                    <a:pt x="1059" y="1233"/>
                  </a:lnTo>
                  <a:lnTo>
                    <a:pt x="1039" y="1294"/>
                  </a:lnTo>
                  <a:lnTo>
                    <a:pt x="1025" y="1357"/>
                  </a:lnTo>
                  <a:lnTo>
                    <a:pt x="1015" y="1420"/>
                  </a:lnTo>
                  <a:lnTo>
                    <a:pt x="1012" y="1487"/>
                  </a:lnTo>
                  <a:lnTo>
                    <a:pt x="1015" y="1553"/>
                  </a:lnTo>
                  <a:lnTo>
                    <a:pt x="1025" y="1616"/>
                  </a:lnTo>
                  <a:lnTo>
                    <a:pt x="1039" y="1679"/>
                  </a:lnTo>
                  <a:lnTo>
                    <a:pt x="1059" y="1739"/>
                  </a:lnTo>
                  <a:lnTo>
                    <a:pt x="1086" y="1797"/>
                  </a:lnTo>
                  <a:lnTo>
                    <a:pt x="1117" y="1851"/>
                  </a:lnTo>
                  <a:lnTo>
                    <a:pt x="1151" y="1902"/>
                  </a:lnTo>
                  <a:lnTo>
                    <a:pt x="1192" y="1949"/>
                  </a:lnTo>
                  <a:lnTo>
                    <a:pt x="1235" y="1993"/>
                  </a:lnTo>
                  <a:lnTo>
                    <a:pt x="1283" y="2033"/>
                  </a:lnTo>
                  <a:lnTo>
                    <a:pt x="1333" y="2068"/>
                  </a:lnTo>
                  <a:lnTo>
                    <a:pt x="1388" y="2099"/>
                  </a:lnTo>
                  <a:lnTo>
                    <a:pt x="1445" y="2125"/>
                  </a:lnTo>
                  <a:lnTo>
                    <a:pt x="1505" y="2146"/>
                  </a:lnTo>
                  <a:lnTo>
                    <a:pt x="1567" y="2160"/>
                  </a:lnTo>
                  <a:lnTo>
                    <a:pt x="1630" y="2170"/>
                  </a:lnTo>
                  <a:lnTo>
                    <a:pt x="1697" y="2173"/>
                  </a:lnTo>
                  <a:lnTo>
                    <a:pt x="1763" y="2170"/>
                  </a:lnTo>
                  <a:lnTo>
                    <a:pt x="1827" y="2160"/>
                  </a:lnTo>
                  <a:lnTo>
                    <a:pt x="1888" y="2146"/>
                  </a:lnTo>
                  <a:lnTo>
                    <a:pt x="1949" y="2125"/>
                  </a:lnTo>
                  <a:lnTo>
                    <a:pt x="2006" y="2099"/>
                  </a:lnTo>
                  <a:lnTo>
                    <a:pt x="2060" y="2068"/>
                  </a:lnTo>
                  <a:lnTo>
                    <a:pt x="2110" y="2033"/>
                  </a:lnTo>
                  <a:lnTo>
                    <a:pt x="2158" y="1993"/>
                  </a:lnTo>
                  <a:lnTo>
                    <a:pt x="2202" y="1949"/>
                  </a:lnTo>
                  <a:lnTo>
                    <a:pt x="2242" y="1902"/>
                  </a:lnTo>
                  <a:lnTo>
                    <a:pt x="2276" y="1851"/>
                  </a:lnTo>
                  <a:lnTo>
                    <a:pt x="2307" y="1797"/>
                  </a:lnTo>
                  <a:lnTo>
                    <a:pt x="2334" y="1739"/>
                  </a:lnTo>
                  <a:lnTo>
                    <a:pt x="2354" y="1679"/>
                  </a:lnTo>
                  <a:lnTo>
                    <a:pt x="2368" y="1616"/>
                  </a:lnTo>
                  <a:lnTo>
                    <a:pt x="2378" y="1553"/>
                  </a:lnTo>
                  <a:lnTo>
                    <a:pt x="2381" y="1487"/>
                  </a:lnTo>
                  <a:lnTo>
                    <a:pt x="2378" y="1420"/>
                  </a:lnTo>
                  <a:lnTo>
                    <a:pt x="2368" y="1357"/>
                  </a:lnTo>
                  <a:lnTo>
                    <a:pt x="2354" y="1294"/>
                  </a:lnTo>
                  <a:lnTo>
                    <a:pt x="2334" y="1233"/>
                  </a:lnTo>
                  <a:lnTo>
                    <a:pt x="2307" y="1176"/>
                  </a:lnTo>
                  <a:lnTo>
                    <a:pt x="2276" y="1122"/>
                  </a:lnTo>
                  <a:lnTo>
                    <a:pt x="2242" y="1071"/>
                  </a:lnTo>
                  <a:lnTo>
                    <a:pt x="2202" y="1023"/>
                  </a:lnTo>
                  <a:lnTo>
                    <a:pt x="2158" y="980"/>
                  </a:lnTo>
                  <a:lnTo>
                    <a:pt x="2110" y="940"/>
                  </a:lnTo>
                  <a:lnTo>
                    <a:pt x="2060" y="905"/>
                  </a:lnTo>
                  <a:lnTo>
                    <a:pt x="2006" y="874"/>
                  </a:lnTo>
                  <a:lnTo>
                    <a:pt x="1949" y="847"/>
                  </a:lnTo>
                  <a:lnTo>
                    <a:pt x="1888" y="827"/>
                  </a:lnTo>
                  <a:lnTo>
                    <a:pt x="1827" y="812"/>
                  </a:lnTo>
                  <a:lnTo>
                    <a:pt x="1763" y="803"/>
                  </a:lnTo>
                  <a:lnTo>
                    <a:pt x="1697" y="800"/>
                  </a:lnTo>
                  <a:close/>
                  <a:moveTo>
                    <a:pt x="561" y="139"/>
                  </a:moveTo>
                  <a:lnTo>
                    <a:pt x="561" y="2316"/>
                  </a:lnTo>
                  <a:lnTo>
                    <a:pt x="780" y="2096"/>
                  </a:lnTo>
                  <a:lnTo>
                    <a:pt x="795" y="2085"/>
                  </a:lnTo>
                  <a:lnTo>
                    <a:pt x="812" y="2078"/>
                  </a:lnTo>
                  <a:lnTo>
                    <a:pt x="830" y="2076"/>
                  </a:lnTo>
                  <a:lnTo>
                    <a:pt x="848" y="2078"/>
                  </a:lnTo>
                  <a:lnTo>
                    <a:pt x="865" y="2085"/>
                  </a:lnTo>
                  <a:lnTo>
                    <a:pt x="879" y="2096"/>
                  </a:lnTo>
                  <a:lnTo>
                    <a:pt x="938" y="2155"/>
                  </a:lnTo>
                  <a:lnTo>
                    <a:pt x="1071" y="2023"/>
                  </a:lnTo>
                  <a:lnTo>
                    <a:pt x="1032" y="1973"/>
                  </a:lnTo>
                  <a:lnTo>
                    <a:pt x="996" y="1921"/>
                  </a:lnTo>
                  <a:lnTo>
                    <a:pt x="964" y="1865"/>
                  </a:lnTo>
                  <a:lnTo>
                    <a:pt x="938" y="1807"/>
                  </a:lnTo>
                  <a:lnTo>
                    <a:pt x="915" y="1747"/>
                  </a:lnTo>
                  <a:lnTo>
                    <a:pt x="897" y="1684"/>
                  </a:lnTo>
                  <a:lnTo>
                    <a:pt x="884" y="1620"/>
                  </a:lnTo>
                  <a:lnTo>
                    <a:pt x="875" y="1554"/>
                  </a:lnTo>
                  <a:lnTo>
                    <a:pt x="873" y="1487"/>
                  </a:lnTo>
                  <a:lnTo>
                    <a:pt x="877" y="1412"/>
                  </a:lnTo>
                  <a:lnTo>
                    <a:pt x="886" y="1338"/>
                  </a:lnTo>
                  <a:lnTo>
                    <a:pt x="903" y="1267"/>
                  </a:lnTo>
                  <a:lnTo>
                    <a:pt x="924" y="1198"/>
                  </a:lnTo>
                  <a:lnTo>
                    <a:pt x="953" y="1133"/>
                  </a:lnTo>
                  <a:lnTo>
                    <a:pt x="985" y="1070"/>
                  </a:lnTo>
                  <a:lnTo>
                    <a:pt x="1024" y="1011"/>
                  </a:lnTo>
                  <a:lnTo>
                    <a:pt x="1067" y="955"/>
                  </a:lnTo>
                  <a:lnTo>
                    <a:pt x="1114" y="903"/>
                  </a:lnTo>
                  <a:lnTo>
                    <a:pt x="1166" y="855"/>
                  </a:lnTo>
                  <a:lnTo>
                    <a:pt x="1222" y="811"/>
                  </a:lnTo>
                  <a:lnTo>
                    <a:pt x="1282" y="773"/>
                  </a:lnTo>
                  <a:lnTo>
                    <a:pt x="1344" y="740"/>
                  </a:lnTo>
                  <a:lnTo>
                    <a:pt x="1409" y="712"/>
                  </a:lnTo>
                  <a:lnTo>
                    <a:pt x="1478" y="689"/>
                  </a:lnTo>
                  <a:lnTo>
                    <a:pt x="1549" y="673"/>
                  </a:lnTo>
                  <a:lnTo>
                    <a:pt x="1622" y="664"/>
                  </a:lnTo>
                  <a:lnTo>
                    <a:pt x="1697" y="661"/>
                  </a:lnTo>
                  <a:lnTo>
                    <a:pt x="1771" y="664"/>
                  </a:lnTo>
                  <a:lnTo>
                    <a:pt x="1845" y="673"/>
                  </a:lnTo>
                  <a:lnTo>
                    <a:pt x="1916" y="689"/>
                  </a:lnTo>
                  <a:lnTo>
                    <a:pt x="1984" y="712"/>
                  </a:lnTo>
                  <a:lnTo>
                    <a:pt x="2049" y="740"/>
                  </a:lnTo>
                  <a:lnTo>
                    <a:pt x="2113" y="773"/>
                  </a:lnTo>
                  <a:lnTo>
                    <a:pt x="2172" y="811"/>
                  </a:lnTo>
                  <a:lnTo>
                    <a:pt x="2227" y="855"/>
                  </a:lnTo>
                  <a:lnTo>
                    <a:pt x="2279" y="903"/>
                  </a:lnTo>
                  <a:lnTo>
                    <a:pt x="2326" y="955"/>
                  </a:lnTo>
                  <a:lnTo>
                    <a:pt x="2370" y="1011"/>
                  </a:lnTo>
                  <a:lnTo>
                    <a:pt x="2408" y="1070"/>
                  </a:lnTo>
                  <a:lnTo>
                    <a:pt x="2441" y="1133"/>
                  </a:lnTo>
                  <a:lnTo>
                    <a:pt x="2469" y="1198"/>
                  </a:lnTo>
                  <a:lnTo>
                    <a:pt x="2491" y="1267"/>
                  </a:lnTo>
                  <a:lnTo>
                    <a:pt x="2507" y="1338"/>
                  </a:lnTo>
                  <a:lnTo>
                    <a:pt x="2516" y="1412"/>
                  </a:lnTo>
                  <a:lnTo>
                    <a:pt x="2521" y="1487"/>
                  </a:lnTo>
                  <a:lnTo>
                    <a:pt x="2516" y="1561"/>
                  </a:lnTo>
                  <a:lnTo>
                    <a:pt x="2507" y="1634"/>
                  </a:lnTo>
                  <a:lnTo>
                    <a:pt x="2491" y="1705"/>
                  </a:lnTo>
                  <a:lnTo>
                    <a:pt x="2469" y="1774"/>
                  </a:lnTo>
                  <a:lnTo>
                    <a:pt x="2441" y="1840"/>
                  </a:lnTo>
                  <a:lnTo>
                    <a:pt x="2408" y="1903"/>
                  </a:lnTo>
                  <a:lnTo>
                    <a:pt x="2370" y="1963"/>
                  </a:lnTo>
                  <a:lnTo>
                    <a:pt x="2326" y="2018"/>
                  </a:lnTo>
                  <a:lnTo>
                    <a:pt x="2279" y="2070"/>
                  </a:lnTo>
                  <a:lnTo>
                    <a:pt x="2227" y="2118"/>
                  </a:lnTo>
                  <a:lnTo>
                    <a:pt x="2172" y="2162"/>
                  </a:lnTo>
                  <a:lnTo>
                    <a:pt x="2113" y="2200"/>
                  </a:lnTo>
                  <a:lnTo>
                    <a:pt x="2049" y="2233"/>
                  </a:lnTo>
                  <a:lnTo>
                    <a:pt x="1984" y="2261"/>
                  </a:lnTo>
                  <a:lnTo>
                    <a:pt x="1916" y="2283"/>
                  </a:lnTo>
                  <a:lnTo>
                    <a:pt x="1845" y="2299"/>
                  </a:lnTo>
                  <a:lnTo>
                    <a:pt x="1771" y="2309"/>
                  </a:lnTo>
                  <a:lnTo>
                    <a:pt x="1697" y="2313"/>
                  </a:lnTo>
                  <a:lnTo>
                    <a:pt x="1622" y="2309"/>
                  </a:lnTo>
                  <a:lnTo>
                    <a:pt x="1550" y="2299"/>
                  </a:lnTo>
                  <a:lnTo>
                    <a:pt x="1479" y="2283"/>
                  </a:lnTo>
                  <a:lnTo>
                    <a:pt x="1412" y="2261"/>
                  </a:lnTo>
                  <a:lnTo>
                    <a:pt x="1346" y="2234"/>
                  </a:lnTo>
                  <a:lnTo>
                    <a:pt x="1284" y="2202"/>
                  </a:lnTo>
                  <a:lnTo>
                    <a:pt x="1225" y="2164"/>
                  </a:lnTo>
                  <a:lnTo>
                    <a:pt x="1169" y="2121"/>
                  </a:lnTo>
                  <a:lnTo>
                    <a:pt x="1036" y="2254"/>
                  </a:lnTo>
                  <a:lnTo>
                    <a:pt x="1101" y="2317"/>
                  </a:lnTo>
                  <a:lnTo>
                    <a:pt x="1111" y="2332"/>
                  </a:lnTo>
                  <a:lnTo>
                    <a:pt x="1119" y="2349"/>
                  </a:lnTo>
                  <a:lnTo>
                    <a:pt x="1121" y="2367"/>
                  </a:lnTo>
                  <a:lnTo>
                    <a:pt x="1119" y="2385"/>
                  </a:lnTo>
                  <a:lnTo>
                    <a:pt x="1111" y="2401"/>
                  </a:lnTo>
                  <a:lnTo>
                    <a:pt x="1101" y="2416"/>
                  </a:lnTo>
                  <a:lnTo>
                    <a:pt x="561" y="2957"/>
                  </a:lnTo>
                  <a:lnTo>
                    <a:pt x="561" y="3361"/>
                  </a:lnTo>
                  <a:lnTo>
                    <a:pt x="2238" y="3361"/>
                  </a:lnTo>
                  <a:lnTo>
                    <a:pt x="2238" y="2855"/>
                  </a:lnTo>
                  <a:lnTo>
                    <a:pt x="2241" y="2837"/>
                  </a:lnTo>
                  <a:lnTo>
                    <a:pt x="2248" y="2821"/>
                  </a:lnTo>
                  <a:lnTo>
                    <a:pt x="2258" y="2806"/>
                  </a:lnTo>
                  <a:lnTo>
                    <a:pt x="2273" y="2795"/>
                  </a:lnTo>
                  <a:lnTo>
                    <a:pt x="2290" y="2788"/>
                  </a:lnTo>
                  <a:lnTo>
                    <a:pt x="2308" y="2786"/>
                  </a:lnTo>
                  <a:lnTo>
                    <a:pt x="2308" y="2786"/>
                  </a:lnTo>
                  <a:lnTo>
                    <a:pt x="2811" y="2786"/>
                  </a:lnTo>
                  <a:lnTo>
                    <a:pt x="2811" y="139"/>
                  </a:lnTo>
                  <a:lnTo>
                    <a:pt x="561" y="139"/>
                  </a:lnTo>
                  <a:close/>
                  <a:moveTo>
                    <a:pt x="492" y="0"/>
                  </a:moveTo>
                  <a:lnTo>
                    <a:pt x="2881" y="0"/>
                  </a:lnTo>
                  <a:lnTo>
                    <a:pt x="2899" y="2"/>
                  </a:lnTo>
                  <a:lnTo>
                    <a:pt x="2916" y="10"/>
                  </a:lnTo>
                  <a:lnTo>
                    <a:pt x="2930" y="20"/>
                  </a:lnTo>
                  <a:lnTo>
                    <a:pt x="2940" y="35"/>
                  </a:lnTo>
                  <a:lnTo>
                    <a:pt x="2948" y="51"/>
                  </a:lnTo>
                  <a:lnTo>
                    <a:pt x="2950" y="70"/>
                  </a:lnTo>
                  <a:lnTo>
                    <a:pt x="2950" y="2856"/>
                  </a:lnTo>
                  <a:lnTo>
                    <a:pt x="2948" y="2874"/>
                  </a:lnTo>
                  <a:lnTo>
                    <a:pt x="2940" y="2891"/>
                  </a:lnTo>
                  <a:lnTo>
                    <a:pt x="2930" y="2905"/>
                  </a:lnTo>
                  <a:lnTo>
                    <a:pt x="2358" y="3480"/>
                  </a:lnTo>
                  <a:lnTo>
                    <a:pt x="2343" y="3490"/>
                  </a:lnTo>
                  <a:lnTo>
                    <a:pt x="2326" y="3498"/>
                  </a:lnTo>
                  <a:lnTo>
                    <a:pt x="2308" y="3500"/>
                  </a:lnTo>
                  <a:lnTo>
                    <a:pt x="492" y="3500"/>
                  </a:lnTo>
                  <a:lnTo>
                    <a:pt x="474" y="3498"/>
                  </a:lnTo>
                  <a:lnTo>
                    <a:pt x="457" y="3490"/>
                  </a:lnTo>
                  <a:lnTo>
                    <a:pt x="443" y="3480"/>
                  </a:lnTo>
                  <a:lnTo>
                    <a:pt x="431" y="3465"/>
                  </a:lnTo>
                  <a:lnTo>
                    <a:pt x="425" y="3449"/>
                  </a:lnTo>
                  <a:lnTo>
                    <a:pt x="422" y="3430"/>
                  </a:lnTo>
                  <a:lnTo>
                    <a:pt x="422" y="3097"/>
                  </a:lnTo>
                  <a:lnTo>
                    <a:pt x="385" y="3134"/>
                  </a:lnTo>
                  <a:lnTo>
                    <a:pt x="362" y="3154"/>
                  </a:lnTo>
                  <a:lnTo>
                    <a:pt x="337" y="3170"/>
                  </a:lnTo>
                  <a:lnTo>
                    <a:pt x="311" y="3184"/>
                  </a:lnTo>
                  <a:lnTo>
                    <a:pt x="282" y="3192"/>
                  </a:lnTo>
                  <a:lnTo>
                    <a:pt x="254" y="3198"/>
                  </a:lnTo>
                  <a:lnTo>
                    <a:pt x="225" y="3200"/>
                  </a:lnTo>
                  <a:lnTo>
                    <a:pt x="197" y="3198"/>
                  </a:lnTo>
                  <a:lnTo>
                    <a:pt x="168" y="3192"/>
                  </a:lnTo>
                  <a:lnTo>
                    <a:pt x="141" y="3184"/>
                  </a:lnTo>
                  <a:lnTo>
                    <a:pt x="114" y="3170"/>
                  </a:lnTo>
                  <a:lnTo>
                    <a:pt x="89" y="3154"/>
                  </a:lnTo>
                  <a:lnTo>
                    <a:pt x="66" y="3134"/>
                  </a:lnTo>
                  <a:lnTo>
                    <a:pt x="43" y="3109"/>
                  </a:lnTo>
                  <a:lnTo>
                    <a:pt x="26" y="3081"/>
                  </a:lnTo>
                  <a:lnTo>
                    <a:pt x="13" y="3051"/>
                  </a:lnTo>
                  <a:lnTo>
                    <a:pt x="4" y="3021"/>
                  </a:lnTo>
                  <a:lnTo>
                    <a:pt x="0" y="2990"/>
                  </a:lnTo>
                  <a:lnTo>
                    <a:pt x="0" y="2958"/>
                  </a:lnTo>
                  <a:lnTo>
                    <a:pt x="4" y="2926"/>
                  </a:lnTo>
                  <a:lnTo>
                    <a:pt x="13" y="2895"/>
                  </a:lnTo>
                  <a:lnTo>
                    <a:pt x="26" y="2867"/>
                  </a:lnTo>
                  <a:lnTo>
                    <a:pt x="43" y="2839"/>
                  </a:lnTo>
                  <a:lnTo>
                    <a:pt x="66" y="2814"/>
                  </a:lnTo>
                  <a:lnTo>
                    <a:pt x="422" y="2455"/>
                  </a:lnTo>
                  <a:lnTo>
                    <a:pt x="422" y="70"/>
                  </a:lnTo>
                  <a:lnTo>
                    <a:pt x="425" y="51"/>
                  </a:lnTo>
                  <a:lnTo>
                    <a:pt x="431" y="35"/>
                  </a:lnTo>
                  <a:lnTo>
                    <a:pt x="443" y="20"/>
                  </a:lnTo>
                  <a:lnTo>
                    <a:pt x="457" y="10"/>
                  </a:lnTo>
                  <a:lnTo>
                    <a:pt x="474" y="2"/>
                  </a:lnTo>
                  <a:lnTo>
                    <a:pt x="4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5"/>
            <p:cNvSpPr>
              <a:spLocks/>
            </p:cNvSpPr>
            <p:nvPr/>
          </p:nvSpPr>
          <p:spPr bwMode="auto">
            <a:xfrm>
              <a:off x="10253663" y="2141538"/>
              <a:ext cx="146050" cy="22225"/>
            </a:xfrm>
            <a:custGeom>
              <a:avLst/>
              <a:gdLst>
                <a:gd name="T0" fmla="*/ 70 w 918"/>
                <a:gd name="T1" fmla="*/ 0 h 140"/>
                <a:gd name="T2" fmla="*/ 848 w 918"/>
                <a:gd name="T3" fmla="*/ 0 h 140"/>
                <a:gd name="T4" fmla="*/ 867 w 918"/>
                <a:gd name="T5" fmla="*/ 2 h 140"/>
                <a:gd name="T6" fmla="*/ 883 w 918"/>
                <a:gd name="T7" fmla="*/ 10 h 140"/>
                <a:gd name="T8" fmla="*/ 898 w 918"/>
                <a:gd name="T9" fmla="*/ 20 h 140"/>
                <a:gd name="T10" fmla="*/ 909 w 918"/>
                <a:gd name="T11" fmla="*/ 35 h 140"/>
                <a:gd name="T12" fmla="*/ 915 w 918"/>
                <a:gd name="T13" fmla="*/ 51 h 140"/>
                <a:gd name="T14" fmla="*/ 918 w 918"/>
                <a:gd name="T15" fmla="*/ 70 h 140"/>
                <a:gd name="T16" fmla="*/ 915 w 918"/>
                <a:gd name="T17" fmla="*/ 88 h 140"/>
                <a:gd name="T18" fmla="*/ 909 w 918"/>
                <a:gd name="T19" fmla="*/ 105 h 140"/>
                <a:gd name="T20" fmla="*/ 898 w 918"/>
                <a:gd name="T21" fmla="*/ 119 h 140"/>
                <a:gd name="T22" fmla="*/ 883 w 918"/>
                <a:gd name="T23" fmla="*/ 131 h 140"/>
                <a:gd name="T24" fmla="*/ 867 w 918"/>
                <a:gd name="T25" fmla="*/ 137 h 140"/>
                <a:gd name="T26" fmla="*/ 848 w 918"/>
                <a:gd name="T27" fmla="*/ 140 h 140"/>
                <a:gd name="T28" fmla="*/ 70 w 918"/>
                <a:gd name="T29" fmla="*/ 140 h 140"/>
                <a:gd name="T30" fmla="*/ 51 w 918"/>
                <a:gd name="T31" fmla="*/ 137 h 140"/>
                <a:gd name="T32" fmla="*/ 35 w 918"/>
                <a:gd name="T33" fmla="*/ 131 h 140"/>
                <a:gd name="T34" fmla="*/ 20 w 918"/>
                <a:gd name="T35" fmla="*/ 119 h 140"/>
                <a:gd name="T36" fmla="*/ 10 w 918"/>
                <a:gd name="T37" fmla="*/ 105 h 140"/>
                <a:gd name="T38" fmla="*/ 2 w 918"/>
                <a:gd name="T39" fmla="*/ 88 h 140"/>
                <a:gd name="T40" fmla="*/ 0 w 918"/>
                <a:gd name="T41" fmla="*/ 70 h 140"/>
                <a:gd name="T42" fmla="*/ 2 w 918"/>
                <a:gd name="T43" fmla="*/ 51 h 140"/>
                <a:gd name="T44" fmla="*/ 10 w 918"/>
                <a:gd name="T45" fmla="*/ 35 h 140"/>
                <a:gd name="T46" fmla="*/ 20 w 918"/>
                <a:gd name="T47" fmla="*/ 20 h 140"/>
                <a:gd name="T48" fmla="*/ 35 w 918"/>
                <a:gd name="T49" fmla="*/ 10 h 140"/>
                <a:gd name="T50" fmla="*/ 51 w 918"/>
                <a:gd name="T51" fmla="*/ 2 h 140"/>
                <a:gd name="T52" fmla="*/ 70 w 918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18" h="140">
                  <a:moveTo>
                    <a:pt x="70" y="0"/>
                  </a:moveTo>
                  <a:lnTo>
                    <a:pt x="848" y="0"/>
                  </a:lnTo>
                  <a:lnTo>
                    <a:pt x="867" y="2"/>
                  </a:lnTo>
                  <a:lnTo>
                    <a:pt x="883" y="10"/>
                  </a:lnTo>
                  <a:lnTo>
                    <a:pt x="898" y="20"/>
                  </a:lnTo>
                  <a:lnTo>
                    <a:pt x="909" y="35"/>
                  </a:lnTo>
                  <a:lnTo>
                    <a:pt x="915" y="51"/>
                  </a:lnTo>
                  <a:lnTo>
                    <a:pt x="918" y="70"/>
                  </a:lnTo>
                  <a:lnTo>
                    <a:pt x="915" y="88"/>
                  </a:lnTo>
                  <a:lnTo>
                    <a:pt x="909" y="105"/>
                  </a:lnTo>
                  <a:lnTo>
                    <a:pt x="898" y="119"/>
                  </a:lnTo>
                  <a:lnTo>
                    <a:pt x="883" y="131"/>
                  </a:lnTo>
                  <a:lnTo>
                    <a:pt x="867" y="137"/>
                  </a:lnTo>
                  <a:lnTo>
                    <a:pt x="848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1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6"/>
            <p:cNvSpPr>
              <a:spLocks/>
            </p:cNvSpPr>
            <p:nvPr/>
          </p:nvSpPr>
          <p:spPr bwMode="auto">
            <a:xfrm>
              <a:off x="10253663" y="2184401"/>
              <a:ext cx="146050" cy="22225"/>
            </a:xfrm>
            <a:custGeom>
              <a:avLst/>
              <a:gdLst>
                <a:gd name="T0" fmla="*/ 70 w 918"/>
                <a:gd name="T1" fmla="*/ 0 h 140"/>
                <a:gd name="T2" fmla="*/ 848 w 918"/>
                <a:gd name="T3" fmla="*/ 0 h 140"/>
                <a:gd name="T4" fmla="*/ 867 w 918"/>
                <a:gd name="T5" fmla="*/ 3 h 140"/>
                <a:gd name="T6" fmla="*/ 883 w 918"/>
                <a:gd name="T7" fmla="*/ 9 h 140"/>
                <a:gd name="T8" fmla="*/ 898 w 918"/>
                <a:gd name="T9" fmla="*/ 21 h 140"/>
                <a:gd name="T10" fmla="*/ 909 w 918"/>
                <a:gd name="T11" fmla="*/ 35 h 140"/>
                <a:gd name="T12" fmla="*/ 915 w 918"/>
                <a:gd name="T13" fmla="*/ 52 h 140"/>
                <a:gd name="T14" fmla="*/ 918 w 918"/>
                <a:gd name="T15" fmla="*/ 70 h 140"/>
                <a:gd name="T16" fmla="*/ 915 w 918"/>
                <a:gd name="T17" fmla="*/ 89 h 140"/>
                <a:gd name="T18" fmla="*/ 909 w 918"/>
                <a:gd name="T19" fmla="*/ 105 h 140"/>
                <a:gd name="T20" fmla="*/ 898 w 918"/>
                <a:gd name="T21" fmla="*/ 120 h 140"/>
                <a:gd name="T22" fmla="*/ 883 w 918"/>
                <a:gd name="T23" fmla="*/ 130 h 140"/>
                <a:gd name="T24" fmla="*/ 867 w 918"/>
                <a:gd name="T25" fmla="*/ 138 h 140"/>
                <a:gd name="T26" fmla="*/ 848 w 918"/>
                <a:gd name="T27" fmla="*/ 140 h 140"/>
                <a:gd name="T28" fmla="*/ 70 w 918"/>
                <a:gd name="T29" fmla="*/ 140 h 140"/>
                <a:gd name="T30" fmla="*/ 51 w 918"/>
                <a:gd name="T31" fmla="*/ 138 h 140"/>
                <a:gd name="T32" fmla="*/ 35 w 918"/>
                <a:gd name="T33" fmla="*/ 130 h 140"/>
                <a:gd name="T34" fmla="*/ 20 w 918"/>
                <a:gd name="T35" fmla="*/ 120 h 140"/>
                <a:gd name="T36" fmla="*/ 10 w 918"/>
                <a:gd name="T37" fmla="*/ 105 h 140"/>
                <a:gd name="T38" fmla="*/ 2 w 918"/>
                <a:gd name="T39" fmla="*/ 89 h 140"/>
                <a:gd name="T40" fmla="*/ 0 w 918"/>
                <a:gd name="T41" fmla="*/ 70 h 140"/>
                <a:gd name="T42" fmla="*/ 2 w 918"/>
                <a:gd name="T43" fmla="*/ 52 h 140"/>
                <a:gd name="T44" fmla="*/ 10 w 918"/>
                <a:gd name="T45" fmla="*/ 35 h 140"/>
                <a:gd name="T46" fmla="*/ 20 w 918"/>
                <a:gd name="T47" fmla="*/ 21 h 140"/>
                <a:gd name="T48" fmla="*/ 35 w 918"/>
                <a:gd name="T49" fmla="*/ 9 h 140"/>
                <a:gd name="T50" fmla="*/ 51 w 918"/>
                <a:gd name="T51" fmla="*/ 3 h 140"/>
                <a:gd name="T52" fmla="*/ 70 w 918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18" h="140">
                  <a:moveTo>
                    <a:pt x="70" y="0"/>
                  </a:moveTo>
                  <a:lnTo>
                    <a:pt x="848" y="0"/>
                  </a:lnTo>
                  <a:lnTo>
                    <a:pt x="867" y="3"/>
                  </a:lnTo>
                  <a:lnTo>
                    <a:pt x="883" y="9"/>
                  </a:lnTo>
                  <a:lnTo>
                    <a:pt x="898" y="21"/>
                  </a:lnTo>
                  <a:lnTo>
                    <a:pt x="909" y="35"/>
                  </a:lnTo>
                  <a:lnTo>
                    <a:pt x="915" y="52"/>
                  </a:lnTo>
                  <a:lnTo>
                    <a:pt x="918" y="70"/>
                  </a:lnTo>
                  <a:lnTo>
                    <a:pt x="915" y="89"/>
                  </a:lnTo>
                  <a:lnTo>
                    <a:pt x="909" y="105"/>
                  </a:lnTo>
                  <a:lnTo>
                    <a:pt x="898" y="120"/>
                  </a:lnTo>
                  <a:lnTo>
                    <a:pt x="883" y="130"/>
                  </a:lnTo>
                  <a:lnTo>
                    <a:pt x="867" y="138"/>
                  </a:lnTo>
                  <a:lnTo>
                    <a:pt x="848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7"/>
            <p:cNvSpPr>
              <a:spLocks/>
            </p:cNvSpPr>
            <p:nvPr/>
          </p:nvSpPr>
          <p:spPr bwMode="auto">
            <a:xfrm>
              <a:off x="10253663" y="2097088"/>
              <a:ext cx="71437" cy="22225"/>
            </a:xfrm>
            <a:custGeom>
              <a:avLst/>
              <a:gdLst>
                <a:gd name="T0" fmla="*/ 70 w 452"/>
                <a:gd name="T1" fmla="*/ 0 h 140"/>
                <a:gd name="T2" fmla="*/ 383 w 452"/>
                <a:gd name="T3" fmla="*/ 0 h 140"/>
                <a:gd name="T4" fmla="*/ 401 w 452"/>
                <a:gd name="T5" fmla="*/ 3 h 140"/>
                <a:gd name="T6" fmla="*/ 418 w 452"/>
                <a:gd name="T7" fmla="*/ 10 h 140"/>
                <a:gd name="T8" fmla="*/ 432 w 452"/>
                <a:gd name="T9" fmla="*/ 20 h 140"/>
                <a:gd name="T10" fmla="*/ 442 w 452"/>
                <a:gd name="T11" fmla="*/ 35 h 140"/>
                <a:gd name="T12" fmla="*/ 450 w 452"/>
                <a:gd name="T13" fmla="*/ 51 h 140"/>
                <a:gd name="T14" fmla="*/ 452 w 452"/>
                <a:gd name="T15" fmla="*/ 70 h 140"/>
                <a:gd name="T16" fmla="*/ 450 w 452"/>
                <a:gd name="T17" fmla="*/ 88 h 140"/>
                <a:gd name="T18" fmla="*/ 442 w 452"/>
                <a:gd name="T19" fmla="*/ 105 h 140"/>
                <a:gd name="T20" fmla="*/ 432 w 452"/>
                <a:gd name="T21" fmla="*/ 119 h 140"/>
                <a:gd name="T22" fmla="*/ 418 w 452"/>
                <a:gd name="T23" fmla="*/ 131 h 140"/>
                <a:gd name="T24" fmla="*/ 401 w 452"/>
                <a:gd name="T25" fmla="*/ 137 h 140"/>
                <a:gd name="T26" fmla="*/ 383 w 452"/>
                <a:gd name="T27" fmla="*/ 140 h 140"/>
                <a:gd name="T28" fmla="*/ 70 w 452"/>
                <a:gd name="T29" fmla="*/ 140 h 140"/>
                <a:gd name="T30" fmla="*/ 51 w 452"/>
                <a:gd name="T31" fmla="*/ 137 h 140"/>
                <a:gd name="T32" fmla="*/ 35 w 452"/>
                <a:gd name="T33" fmla="*/ 131 h 140"/>
                <a:gd name="T34" fmla="*/ 20 w 452"/>
                <a:gd name="T35" fmla="*/ 119 h 140"/>
                <a:gd name="T36" fmla="*/ 10 w 452"/>
                <a:gd name="T37" fmla="*/ 105 h 140"/>
                <a:gd name="T38" fmla="*/ 2 w 452"/>
                <a:gd name="T39" fmla="*/ 88 h 140"/>
                <a:gd name="T40" fmla="*/ 0 w 452"/>
                <a:gd name="T41" fmla="*/ 70 h 140"/>
                <a:gd name="T42" fmla="*/ 2 w 452"/>
                <a:gd name="T43" fmla="*/ 51 h 140"/>
                <a:gd name="T44" fmla="*/ 10 w 452"/>
                <a:gd name="T45" fmla="*/ 35 h 140"/>
                <a:gd name="T46" fmla="*/ 20 w 452"/>
                <a:gd name="T47" fmla="*/ 20 h 140"/>
                <a:gd name="T48" fmla="*/ 35 w 452"/>
                <a:gd name="T49" fmla="*/ 10 h 140"/>
                <a:gd name="T50" fmla="*/ 51 w 452"/>
                <a:gd name="T51" fmla="*/ 3 h 140"/>
                <a:gd name="T52" fmla="*/ 70 w 452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2" h="140">
                  <a:moveTo>
                    <a:pt x="70" y="0"/>
                  </a:moveTo>
                  <a:lnTo>
                    <a:pt x="383" y="0"/>
                  </a:lnTo>
                  <a:lnTo>
                    <a:pt x="401" y="3"/>
                  </a:lnTo>
                  <a:lnTo>
                    <a:pt x="418" y="10"/>
                  </a:lnTo>
                  <a:lnTo>
                    <a:pt x="432" y="20"/>
                  </a:lnTo>
                  <a:lnTo>
                    <a:pt x="442" y="35"/>
                  </a:lnTo>
                  <a:lnTo>
                    <a:pt x="450" y="51"/>
                  </a:lnTo>
                  <a:lnTo>
                    <a:pt x="452" y="70"/>
                  </a:lnTo>
                  <a:lnTo>
                    <a:pt x="450" y="88"/>
                  </a:lnTo>
                  <a:lnTo>
                    <a:pt x="442" y="105"/>
                  </a:lnTo>
                  <a:lnTo>
                    <a:pt x="432" y="119"/>
                  </a:lnTo>
                  <a:lnTo>
                    <a:pt x="418" y="131"/>
                  </a:lnTo>
                  <a:lnTo>
                    <a:pt x="401" y="137"/>
                  </a:lnTo>
                  <a:lnTo>
                    <a:pt x="383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1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18"/>
            <p:cNvSpPr>
              <a:spLocks/>
            </p:cNvSpPr>
            <p:nvPr/>
          </p:nvSpPr>
          <p:spPr bwMode="auto">
            <a:xfrm>
              <a:off x="10336213" y="2097088"/>
              <a:ext cx="28575" cy="22225"/>
            </a:xfrm>
            <a:custGeom>
              <a:avLst/>
              <a:gdLst>
                <a:gd name="T0" fmla="*/ 69 w 180"/>
                <a:gd name="T1" fmla="*/ 0 h 140"/>
                <a:gd name="T2" fmla="*/ 111 w 180"/>
                <a:gd name="T3" fmla="*/ 0 h 140"/>
                <a:gd name="T4" fmla="*/ 130 w 180"/>
                <a:gd name="T5" fmla="*/ 3 h 140"/>
                <a:gd name="T6" fmla="*/ 146 w 180"/>
                <a:gd name="T7" fmla="*/ 10 h 140"/>
                <a:gd name="T8" fmla="*/ 160 w 180"/>
                <a:gd name="T9" fmla="*/ 20 h 140"/>
                <a:gd name="T10" fmla="*/ 171 w 180"/>
                <a:gd name="T11" fmla="*/ 35 h 140"/>
                <a:gd name="T12" fmla="*/ 178 w 180"/>
                <a:gd name="T13" fmla="*/ 51 h 140"/>
                <a:gd name="T14" fmla="*/ 180 w 180"/>
                <a:gd name="T15" fmla="*/ 70 h 140"/>
                <a:gd name="T16" fmla="*/ 178 w 180"/>
                <a:gd name="T17" fmla="*/ 88 h 140"/>
                <a:gd name="T18" fmla="*/ 171 w 180"/>
                <a:gd name="T19" fmla="*/ 105 h 140"/>
                <a:gd name="T20" fmla="*/ 160 w 180"/>
                <a:gd name="T21" fmla="*/ 119 h 140"/>
                <a:gd name="T22" fmla="*/ 146 w 180"/>
                <a:gd name="T23" fmla="*/ 131 h 140"/>
                <a:gd name="T24" fmla="*/ 130 w 180"/>
                <a:gd name="T25" fmla="*/ 137 h 140"/>
                <a:gd name="T26" fmla="*/ 111 w 180"/>
                <a:gd name="T27" fmla="*/ 140 h 140"/>
                <a:gd name="T28" fmla="*/ 69 w 180"/>
                <a:gd name="T29" fmla="*/ 140 h 140"/>
                <a:gd name="T30" fmla="*/ 50 w 180"/>
                <a:gd name="T31" fmla="*/ 137 h 140"/>
                <a:gd name="T32" fmla="*/ 34 w 180"/>
                <a:gd name="T33" fmla="*/ 131 h 140"/>
                <a:gd name="T34" fmla="*/ 20 w 180"/>
                <a:gd name="T35" fmla="*/ 119 h 140"/>
                <a:gd name="T36" fmla="*/ 9 w 180"/>
                <a:gd name="T37" fmla="*/ 105 h 140"/>
                <a:gd name="T38" fmla="*/ 2 w 180"/>
                <a:gd name="T39" fmla="*/ 88 h 140"/>
                <a:gd name="T40" fmla="*/ 0 w 180"/>
                <a:gd name="T41" fmla="*/ 70 h 140"/>
                <a:gd name="T42" fmla="*/ 2 w 180"/>
                <a:gd name="T43" fmla="*/ 51 h 140"/>
                <a:gd name="T44" fmla="*/ 9 w 180"/>
                <a:gd name="T45" fmla="*/ 35 h 140"/>
                <a:gd name="T46" fmla="*/ 20 w 180"/>
                <a:gd name="T47" fmla="*/ 20 h 140"/>
                <a:gd name="T48" fmla="*/ 34 w 180"/>
                <a:gd name="T49" fmla="*/ 10 h 140"/>
                <a:gd name="T50" fmla="*/ 50 w 180"/>
                <a:gd name="T51" fmla="*/ 3 h 140"/>
                <a:gd name="T52" fmla="*/ 69 w 180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140">
                  <a:moveTo>
                    <a:pt x="69" y="0"/>
                  </a:moveTo>
                  <a:lnTo>
                    <a:pt x="111" y="0"/>
                  </a:lnTo>
                  <a:lnTo>
                    <a:pt x="130" y="3"/>
                  </a:lnTo>
                  <a:lnTo>
                    <a:pt x="146" y="10"/>
                  </a:lnTo>
                  <a:lnTo>
                    <a:pt x="160" y="20"/>
                  </a:lnTo>
                  <a:lnTo>
                    <a:pt x="171" y="35"/>
                  </a:lnTo>
                  <a:lnTo>
                    <a:pt x="178" y="51"/>
                  </a:lnTo>
                  <a:lnTo>
                    <a:pt x="180" y="70"/>
                  </a:lnTo>
                  <a:lnTo>
                    <a:pt x="178" y="88"/>
                  </a:lnTo>
                  <a:lnTo>
                    <a:pt x="171" y="105"/>
                  </a:lnTo>
                  <a:lnTo>
                    <a:pt x="160" y="119"/>
                  </a:lnTo>
                  <a:lnTo>
                    <a:pt x="146" y="131"/>
                  </a:lnTo>
                  <a:lnTo>
                    <a:pt x="130" y="137"/>
                  </a:lnTo>
                  <a:lnTo>
                    <a:pt x="111" y="140"/>
                  </a:lnTo>
                  <a:lnTo>
                    <a:pt x="69" y="140"/>
                  </a:lnTo>
                  <a:lnTo>
                    <a:pt x="50" y="137"/>
                  </a:lnTo>
                  <a:lnTo>
                    <a:pt x="34" y="131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2" name="Group 79"/>
          <p:cNvGrpSpPr/>
          <p:nvPr/>
        </p:nvGrpSpPr>
        <p:grpSpPr>
          <a:xfrm>
            <a:off x="4780108" y="5168936"/>
            <a:ext cx="442912" cy="555625"/>
            <a:chOff x="9148763" y="1916113"/>
            <a:chExt cx="442912" cy="555625"/>
          </a:xfrm>
          <a:solidFill>
            <a:srgbClr val="000000"/>
          </a:solidFill>
        </p:grpSpPr>
        <p:sp>
          <p:nvSpPr>
            <p:cNvPr id="333" name="Freeform 23"/>
            <p:cNvSpPr>
              <a:spLocks noEditPoints="1"/>
            </p:cNvSpPr>
            <p:nvPr/>
          </p:nvSpPr>
          <p:spPr bwMode="auto">
            <a:xfrm>
              <a:off x="9148763" y="1916113"/>
              <a:ext cx="442912" cy="555625"/>
            </a:xfrm>
            <a:custGeom>
              <a:avLst/>
              <a:gdLst>
                <a:gd name="T0" fmla="*/ 153 w 2787"/>
                <a:gd name="T1" fmla="*/ 140 h 3500"/>
                <a:gd name="T2" fmla="*/ 147 w 2787"/>
                <a:gd name="T3" fmla="*/ 143 h 3500"/>
                <a:gd name="T4" fmla="*/ 143 w 2787"/>
                <a:gd name="T5" fmla="*/ 147 h 3500"/>
                <a:gd name="T6" fmla="*/ 139 w 2787"/>
                <a:gd name="T7" fmla="*/ 154 h 3500"/>
                <a:gd name="T8" fmla="*/ 287 w 2787"/>
                <a:gd name="T9" fmla="*/ 2661 h 3500"/>
                <a:gd name="T10" fmla="*/ 289 w 2787"/>
                <a:gd name="T11" fmla="*/ 2668 h 3500"/>
                <a:gd name="T12" fmla="*/ 296 w 2787"/>
                <a:gd name="T13" fmla="*/ 2675 h 3500"/>
                <a:gd name="T14" fmla="*/ 1393 w 2787"/>
                <a:gd name="T15" fmla="*/ 3361 h 3500"/>
                <a:gd name="T16" fmla="*/ 2491 w 2787"/>
                <a:gd name="T17" fmla="*/ 2675 h 3500"/>
                <a:gd name="T18" fmla="*/ 2496 w 2787"/>
                <a:gd name="T19" fmla="*/ 2668 h 3500"/>
                <a:gd name="T20" fmla="*/ 2499 w 2787"/>
                <a:gd name="T21" fmla="*/ 2661 h 3500"/>
                <a:gd name="T22" fmla="*/ 2646 w 2787"/>
                <a:gd name="T23" fmla="*/ 154 h 3500"/>
                <a:gd name="T24" fmla="*/ 2644 w 2787"/>
                <a:gd name="T25" fmla="*/ 147 h 3500"/>
                <a:gd name="T26" fmla="*/ 2640 w 2787"/>
                <a:gd name="T27" fmla="*/ 143 h 3500"/>
                <a:gd name="T28" fmla="*/ 2634 w 2787"/>
                <a:gd name="T29" fmla="*/ 140 h 3500"/>
                <a:gd name="T30" fmla="*/ 157 w 2787"/>
                <a:gd name="T31" fmla="*/ 139 h 3500"/>
                <a:gd name="T32" fmla="*/ 2628 w 2787"/>
                <a:gd name="T33" fmla="*/ 0 h 3500"/>
                <a:gd name="T34" fmla="*/ 2679 w 2787"/>
                <a:gd name="T35" fmla="*/ 8 h 3500"/>
                <a:gd name="T36" fmla="*/ 2724 w 2787"/>
                <a:gd name="T37" fmla="*/ 32 h 3500"/>
                <a:gd name="T38" fmla="*/ 2760 w 2787"/>
                <a:gd name="T39" fmla="*/ 70 h 3500"/>
                <a:gd name="T40" fmla="*/ 2781 w 2787"/>
                <a:gd name="T41" fmla="*/ 116 h 3500"/>
                <a:gd name="T42" fmla="*/ 2787 w 2787"/>
                <a:gd name="T43" fmla="*/ 167 h 3500"/>
                <a:gd name="T44" fmla="*/ 2634 w 2787"/>
                <a:gd name="T45" fmla="*/ 2698 h 3500"/>
                <a:gd name="T46" fmla="*/ 2609 w 2787"/>
                <a:gd name="T47" fmla="*/ 2752 h 3500"/>
                <a:gd name="T48" fmla="*/ 2566 w 2787"/>
                <a:gd name="T49" fmla="*/ 2793 h 3500"/>
                <a:gd name="T50" fmla="*/ 1451 w 2787"/>
                <a:gd name="T51" fmla="*/ 3489 h 3500"/>
                <a:gd name="T52" fmla="*/ 1393 w 2787"/>
                <a:gd name="T53" fmla="*/ 3500 h 3500"/>
                <a:gd name="T54" fmla="*/ 1336 w 2787"/>
                <a:gd name="T55" fmla="*/ 3489 h 3500"/>
                <a:gd name="T56" fmla="*/ 221 w 2787"/>
                <a:gd name="T57" fmla="*/ 2793 h 3500"/>
                <a:gd name="T58" fmla="*/ 178 w 2787"/>
                <a:gd name="T59" fmla="*/ 2752 h 3500"/>
                <a:gd name="T60" fmla="*/ 152 w 2787"/>
                <a:gd name="T61" fmla="*/ 2698 h 3500"/>
                <a:gd name="T62" fmla="*/ 0 w 2787"/>
                <a:gd name="T63" fmla="*/ 167 h 3500"/>
                <a:gd name="T64" fmla="*/ 5 w 2787"/>
                <a:gd name="T65" fmla="*/ 116 h 3500"/>
                <a:gd name="T66" fmla="*/ 27 w 2787"/>
                <a:gd name="T67" fmla="*/ 70 h 3500"/>
                <a:gd name="T68" fmla="*/ 62 w 2787"/>
                <a:gd name="T69" fmla="*/ 32 h 3500"/>
                <a:gd name="T70" fmla="*/ 106 w 2787"/>
                <a:gd name="T71" fmla="*/ 8 h 3500"/>
                <a:gd name="T72" fmla="*/ 157 w 2787"/>
                <a:gd name="T73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87" h="3500">
                  <a:moveTo>
                    <a:pt x="157" y="139"/>
                  </a:moveTo>
                  <a:lnTo>
                    <a:pt x="153" y="140"/>
                  </a:lnTo>
                  <a:lnTo>
                    <a:pt x="149" y="141"/>
                  </a:lnTo>
                  <a:lnTo>
                    <a:pt x="147" y="143"/>
                  </a:lnTo>
                  <a:lnTo>
                    <a:pt x="144" y="145"/>
                  </a:lnTo>
                  <a:lnTo>
                    <a:pt x="143" y="147"/>
                  </a:lnTo>
                  <a:lnTo>
                    <a:pt x="140" y="151"/>
                  </a:lnTo>
                  <a:lnTo>
                    <a:pt x="139" y="154"/>
                  </a:lnTo>
                  <a:lnTo>
                    <a:pt x="139" y="158"/>
                  </a:lnTo>
                  <a:lnTo>
                    <a:pt x="287" y="2661"/>
                  </a:lnTo>
                  <a:lnTo>
                    <a:pt x="288" y="2664"/>
                  </a:lnTo>
                  <a:lnTo>
                    <a:pt x="289" y="2668"/>
                  </a:lnTo>
                  <a:lnTo>
                    <a:pt x="293" y="2672"/>
                  </a:lnTo>
                  <a:lnTo>
                    <a:pt x="296" y="2675"/>
                  </a:lnTo>
                  <a:lnTo>
                    <a:pt x="1384" y="3358"/>
                  </a:lnTo>
                  <a:lnTo>
                    <a:pt x="1393" y="3361"/>
                  </a:lnTo>
                  <a:lnTo>
                    <a:pt x="1403" y="3358"/>
                  </a:lnTo>
                  <a:lnTo>
                    <a:pt x="2491" y="2675"/>
                  </a:lnTo>
                  <a:lnTo>
                    <a:pt x="2494" y="2672"/>
                  </a:lnTo>
                  <a:lnTo>
                    <a:pt x="2496" y="2668"/>
                  </a:lnTo>
                  <a:lnTo>
                    <a:pt x="2499" y="2664"/>
                  </a:lnTo>
                  <a:lnTo>
                    <a:pt x="2499" y="2661"/>
                  </a:lnTo>
                  <a:lnTo>
                    <a:pt x="2646" y="158"/>
                  </a:lnTo>
                  <a:lnTo>
                    <a:pt x="2646" y="154"/>
                  </a:lnTo>
                  <a:lnTo>
                    <a:pt x="2645" y="151"/>
                  </a:lnTo>
                  <a:lnTo>
                    <a:pt x="2644" y="147"/>
                  </a:lnTo>
                  <a:lnTo>
                    <a:pt x="2642" y="145"/>
                  </a:lnTo>
                  <a:lnTo>
                    <a:pt x="2640" y="143"/>
                  </a:lnTo>
                  <a:lnTo>
                    <a:pt x="2637" y="141"/>
                  </a:lnTo>
                  <a:lnTo>
                    <a:pt x="2634" y="140"/>
                  </a:lnTo>
                  <a:lnTo>
                    <a:pt x="2628" y="139"/>
                  </a:lnTo>
                  <a:lnTo>
                    <a:pt x="157" y="139"/>
                  </a:lnTo>
                  <a:close/>
                  <a:moveTo>
                    <a:pt x="157" y="0"/>
                  </a:moveTo>
                  <a:lnTo>
                    <a:pt x="2628" y="0"/>
                  </a:lnTo>
                  <a:lnTo>
                    <a:pt x="2655" y="2"/>
                  </a:lnTo>
                  <a:lnTo>
                    <a:pt x="2679" y="8"/>
                  </a:lnTo>
                  <a:lnTo>
                    <a:pt x="2703" y="18"/>
                  </a:lnTo>
                  <a:lnTo>
                    <a:pt x="2724" y="32"/>
                  </a:lnTo>
                  <a:lnTo>
                    <a:pt x="2743" y="50"/>
                  </a:lnTo>
                  <a:lnTo>
                    <a:pt x="2760" y="70"/>
                  </a:lnTo>
                  <a:lnTo>
                    <a:pt x="2772" y="92"/>
                  </a:lnTo>
                  <a:lnTo>
                    <a:pt x="2781" y="116"/>
                  </a:lnTo>
                  <a:lnTo>
                    <a:pt x="2786" y="141"/>
                  </a:lnTo>
                  <a:lnTo>
                    <a:pt x="2787" y="167"/>
                  </a:lnTo>
                  <a:lnTo>
                    <a:pt x="2639" y="2668"/>
                  </a:lnTo>
                  <a:lnTo>
                    <a:pt x="2634" y="2698"/>
                  </a:lnTo>
                  <a:lnTo>
                    <a:pt x="2624" y="2727"/>
                  </a:lnTo>
                  <a:lnTo>
                    <a:pt x="2609" y="2752"/>
                  </a:lnTo>
                  <a:lnTo>
                    <a:pt x="2589" y="2775"/>
                  </a:lnTo>
                  <a:lnTo>
                    <a:pt x="2566" y="2793"/>
                  </a:lnTo>
                  <a:lnTo>
                    <a:pt x="1477" y="3476"/>
                  </a:lnTo>
                  <a:lnTo>
                    <a:pt x="1451" y="3489"/>
                  </a:lnTo>
                  <a:lnTo>
                    <a:pt x="1422" y="3497"/>
                  </a:lnTo>
                  <a:lnTo>
                    <a:pt x="1393" y="3500"/>
                  </a:lnTo>
                  <a:lnTo>
                    <a:pt x="1364" y="3497"/>
                  </a:lnTo>
                  <a:lnTo>
                    <a:pt x="1336" y="3489"/>
                  </a:lnTo>
                  <a:lnTo>
                    <a:pt x="1309" y="3476"/>
                  </a:lnTo>
                  <a:lnTo>
                    <a:pt x="221" y="2793"/>
                  </a:lnTo>
                  <a:lnTo>
                    <a:pt x="197" y="2775"/>
                  </a:lnTo>
                  <a:lnTo>
                    <a:pt x="178" y="2752"/>
                  </a:lnTo>
                  <a:lnTo>
                    <a:pt x="162" y="2727"/>
                  </a:lnTo>
                  <a:lnTo>
                    <a:pt x="152" y="2698"/>
                  </a:lnTo>
                  <a:lnTo>
                    <a:pt x="148" y="2668"/>
                  </a:lnTo>
                  <a:lnTo>
                    <a:pt x="0" y="167"/>
                  </a:lnTo>
                  <a:lnTo>
                    <a:pt x="0" y="141"/>
                  </a:lnTo>
                  <a:lnTo>
                    <a:pt x="5" y="116"/>
                  </a:lnTo>
                  <a:lnTo>
                    <a:pt x="14" y="92"/>
                  </a:lnTo>
                  <a:lnTo>
                    <a:pt x="27" y="70"/>
                  </a:lnTo>
                  <a:lnTo>
                    <a:pt x="43" y="50"/>
                  </a:lnTo>
                  <a:lnTo>
                    <a:pt x="62" y="32"/>
                  </a:lnTo>
                  <a:lnTo>
                    <a:pt x="83" y="18"/>
                  </a:lnTo>
                  <a:lnTo>
                    <a:pt x="106" y="8"/>
                  </a:lnTo>
                  <a:lnTo>
                    <a:pt x="132" y="2"/>
                  </a:lnTo>
                  <a:lnTo>
                    <a:pt x="1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24"/>
            <p:cNvSpPr>
              <a:spLocks noEditPoints="1"/>
            </p:cNvSpPr>
            <p:nvPr/>
          </p:nvSpPr>
          <p:spPr bwMode="auto">
            <a:xfrm>
              <a:off x="9210675" y="1974851"/>
              <a:ext cx="319087" cy="428625"/>
            </a:xfrm>
            <a:custGeom>
              <a:avLst/>
              <a:gdLst>
                <a:gd name="T0" fmla="*/ 144 w 2007"/>
                <a:gd name="T1" fmla="*/ 139 h 2698"/>
                <a:gd name="T2" fmla="*/ 248 w 2007"/>
                <a:gd name="T3" fmla="*/ 2071 h 2698"/>
                <a:gd name="T4" fmla="*/ 1004 w 2007"/>
                <a:gd name="T5" fmla="*/ 2546 h 2698"/>
                <a:gd name="T6" fmla="*/ 1761 w 2007"/>
                <a:gd name="T7" fmla="*/ 2071 h 2698"/>
                <a:gd name="T8" fmla="*/ 1864 w 2007"/>
                <a:gd name="T9" fmla="*/ 139 h 2698"/>
                <a:gd name="T10" fmla="*/ 144 w 2007"/>
                <a:gd name="T11" fmla="*/ 139 h 2698"/>
                <a:gd name="T12" fmla="*/ 71 w 2007"/>
                <a:gd name="T13" fmla="*/ 0 h 2698"/>
                <a:gd name="T14" fmla="*/ 1937 w 2007"/>
                <a:gd name="T15" fmla="*/ 0 h 2698"/>
                <a:gd name="T16" fmla="*/ 1956 w 2007"/>
                <a:gd name="T17" fmla="*/ 3 h 2698"/>
                <a:gd name="T18" fmla="*/ 1973 w 2007"/>
                <a:gd name="T19" fmla="*/ 10 h 2698"/>
                <a:gd name="T20" fmla="*/ 1988 w 2007"/>
                <a:gd name="T21" fmla="*/ 22 h 2698"/>
                <a:gd name="T22" fmla="*/ 2000 w 2007"/>
                <a:gd name="T23" fmla="*/ 38 h 2698"/>
                <a:gd name="T24" fmla="*/ 2006 w 2007"/>
                <a:gd name="T25" fmla="*/ 54 h 2698"/>
                <a:gd name="T26" fmla="*/ 2007 w 2007"/>
                <a:gd name="T27" fmla="*/ 74 h 2698"/>
                <a:gd name="T28" fmla="*/ 1898 w 2007"/>
                <a:gd name="T29" fmla="*/ 2114 h 2698"/>
                <a:gd name="T30" fmla="*/ 1895 w 2007"/>
                <a:gd name="T31" fmla="*/ 2131 h 2698"/>
                <a:gd name="T32" fmla="*/ 1888 w 2007"/>
                <a:gd name="T33" fmla="*/ 2146 h 2698"/>
                <a:gd name="T34" fmla="*/ 1879 w 2007"/>
                <a:gd name="T35" fmla="*/ 2159 h 2698"/>
                <a:gd name="T36" fmla="*/ 1866 w 2007"/>
                <a:gd name="T37" fmla="*/ 2169 h 2698"/>
                <a:gd name="T38" fmla="*/ 1042 w 2007"/>
                <a:gd name="T39" fmla="*/ 2687 h 2698"/>
                <a:gd name="T40" fmla="*/ 1024 w 2007"/>
                <a:gd name="T41" fmla="*/ 2695 h 2698"/>
                <a:gd name="T42" fmla="*/ 1004 w 2007"/>
                <a:gd name="T43" fmla="*/ 2698 h 2698"/>
                <a:gd name="T44" fmla="*/ 985 w 2007"/>
                <a:gd name="T45" fmla="*/ 2695 h 2698"/>
                <a:gd name="T46" fmla="*/ 967 w 2007"/>
                <a:gd name="T47" fmla="*/ 2687 h 2698"/>
                <a:gd name="T48" fmla="*/ 143 w 2007"/>
                <a:gd name="T49" fmla="*/ 2169 h 2698"/>
                <a:gd name="T50" fmla="*/ 129 w 2007"/>
                <a:gd name="T51" fmla="*/ 2159 h 2698"/>
                <a:gd name="T52" fmla="*/ 119 w 2007"/>
                <a:gd name="T53" fmla="*/ 2146 h 2698"/>
                <a:gd name="T54" fmla="*/ 113 w 2007"/>
                <a:gd name="T55" fmla="*/ 2131 h 2698"/>
                <a:gd name="T56" fmla="*/ 110 w 2007"/>
                <a:gd name="T57" fmla="*/ 2114 h 2698"/>
                <a:gd name="T58" fmla="*/ 0 w 2007"/>
                <a:gd name="T59" fmla="*/ 74 h 2698"/>
                <a:gd name="T60" fmla="*/ 2 w 2007"/>
                <a:gd name="T61" fmla="*/ 54 h 2698"/>
                <a:gd name="T62" fmla="*/ 9 w 2007"/>
                <a:gd name="T63" fmla="*/ 38 h 2698"/>
                <a:gd name="T64" fmla="*/ 19 w 2007"/>
                <a:gd name="T65" fmla="*/ 22 h 2698"/>
                <a:gd name="T66" fmla="*/ 34 w 2007"/>
                <a:gd name="T67" fmla="*/ 10 h 2698"/>
                <a:gd name="T68" fmla="*/ 51 w 2007"/>
                <a:gd name="T69" fmla="*/ 3 h 2698"/>
                <a:gd name="T70" fmla="*/ 71 w 2007"/>
                <a:gd name="T71" fmla="*/ 0 h 2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07" h="2698">
                  <a:moveTo>
                    <a:pt x="144" y="139"/>
                  </a:moveTo>
                  <a:lnTo>
                    <a:pt x="248" y="2071"/>
                  </a:lnTo>
                  <a:lnTo>
                    <a:pt x="1004" y="2546"/>
                  </a:lnTo>
                  <a:lnTo>
                    <a:pt x="1761" y="2071"/>
                  </a:lnTo>
                  <a:lnTo>
                    <a:pt x="1864" y="139"/>
                  </a:lnTo>
                  <a:lnTo>
                    <a:pt x="144" y="139"/>
                  </a:lnTo>
                  <a:close/>
                  <a:moveTo>
                    <a:pt x="71" y="0"/>
                  </a:moveTo>
                  <a:lnTo>
                    <a:pt x="1937" y="0"/>
                  </a:lnTo>
                  <a:lnTo>
                    <a:pt x="1956" y="3"/>
                  </a:lnTo>
                  <a:lnTo>
                    <a:pt x="1973" y="10"/>
                  </a:lnTo>
                  <a:lnTo>
                    <a:pt x="1988" y="22"/>
                  </a:lnTo>
                  <a:lnTo>
                    <a:pt x="2000" y="38"/>
                  </a:lnTo>
                  <a:lnTo>
                    <a:pt x="2006" y="54"/>
                  </a:lnTo>
                  <a:lnTo>
                    <a:pt x="2007" y="74"/>
                  </a:lnTo>
                  <a:lnTo>
                    <a:pt x="1898" y="2114"/>
                  </a:lnTo>
                  <a:lnTo>
                    <a:pt x="1895" y="2131"/>
                  </a:lnTo>
                  <a:lnTo>
                    <a:pt x="1888" y="2146"/>
                  </a:lnTo>
                  <a:lnTo>
                    <a:pt x="1879" y="2159"/>
                  </a:lnTo>
                  <a:lnTo>
                    <a:pt x="1866" y="2169"/>
                  </a:lnTo>
                  <a:lnTo>
                    <a:pt x="1042" y="2687"/>
                  </a:lnTo>
                  <a:lnTo>
                    <a:pt x="1024" y="2695"/>
                  </a:lnTo>
                  <a:lnTo>
                    <a:pt x="1004" y="2698"/>
                  </a:lnTo>
                  <a:lnTo>
                    <a:pt x="985" y="2695"/>
                  </a:lnTo>
                  <a:lnTo>
                    <a:pt x="967" y="2687"/>
                  </a:lnTo>
                  <a:lnTo>
                    <a:pt x="143" y="2169"/>
                  </a:lnTo>
                  <a:lnTo>
                    <a:pt x="129" y="2159"/>
                  </a:lnTo>
                  <a:lnTo>
                    <a:pt x="119" y="2146"/>
                  </a:lnTo>
                  <a:lnTo>
                    <a:pt x="113" y="2131"/>
                  </a:lnTo>
                  <a:lnTo>
                    <a:pt x="110" y="2114"/>
                  </a:lnTo>
                  <a:lnTo>
                    <a:pt x="0" y="74"/>
                  </a:lnTo>
                  <a:lnTo>
                    <a:pt x="2" y="54"/>
                  </a:lnTo>
                  <a:lnTo>
                    <a:pt x="9" y="38"/>
                  </a:lnTo>
                  <a:lnTo>
                    <a:pt x="19" y="22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25"/>
            <p:cNvSpPr>
              <a:spLocks/>
            </p:cNvSpPr>
            <p:nvPr/>
          </p:nvSpPr>
          <p:spPr bwMode="auto">
            <a:xfrm>
              <a:off x="9255125" y="2016126"/>
              <a:ext cx="141287" cy="22225"/>
            </a:xfrm>
            <a:custGeom>
              <a:avLst/>
              <a:gdLst>
                <a:gd name="T0" fmla="*/ 70 w 897"/>
                <a:gd name="T1" fmla="*/ 0 h 139"/>
                <a:gd name="T2" fmla="*/ 827 w 897"/>
                <a:gd name="T3" fmla="*/ 0 h 139"/>
                <a:gd name="T4" fmla="*/ 846 w 897"/>
                <a:gd name="T5" fmla="*/ 2 h 139"/>
                <a:gd name="T6" fmla="*/ 863 w 897"/>
                <a:gd name="T7" fmla="*/ 9 h 139"/>
                <a:gd name="T8" fmla="*/ 876 w 897"/>
                <a:gd name="T9" fmla="*/ 20 h 139"/>
                <a:gd name="T10" fmla="*/ 887 w 897"/>
                <a:gd name="T11" fmla="*/ 34 h 139"/>
                <a:gd name="T12" fmla="*/ 894 w 897"/>
                <a:gd name="T13" fmla="*/ 51 h 139"/>
                <a:gd name="T14" fmla="*/ 897 w 897"/>
                <a:gd name="T15" fmla="*/ 69 h 139"/>
                <a:gd name="T16" fmla="*/ 894 w 897"/>
                <a:gd name="T17" fmla="*/ 88 h 139"/>
                <a:gd name="T18" fmla="*/ 887 w 897"/>
                <a:gd name="T19" fmla="*/ 104 h 139"/>
                <a:gd name="T20" fmla="*/ 876 w 897"/>
                <a:gd name="T21" fmla="*/ 119 h 139"/>
                <a:gd name="T22" fmla="*/ 863 w 897"/>
                <a:gd name="T23" fmla="*/ 129 h 139"/>
                <a:gd name="T24" fmla="*/ 846 w 897"/>
                <a:gd name="T25" fmla="*/ 137 h 139"/>
                <a:gd name="T26" fmla="*/ 827 w 897"/>
                <a:gd name="T27" fmla="*/ 139 h 139"/>
                <a:gd name="T28" fmla="*/ 70 w 897"/>
                <a:gd name="T29" fmla="*/ 139 h 139"/>
                <a:gd name="T30" fmla="*/ 51 w 897"/>
                <a:gd name="T31" fmla="*/ 137 h 139"/>
                <a:gd name="T32" fmla="*/ 34 w 897"/>
                <a:gd name="T33" fmla="*/ 129 h 139"/>
                <a:gd name="T34" fmla="*/ 20 w 897"/>
                <a:gd name="T35" fmla="*/ 119 h 139"/>
                <a:gd name="T36" fmla="*/ 9 w 897"/>
                <a:gd name="T37" fmla="*/ 104 h 139"/>
                <a:gd name="T38" fmla="*/ 2 w 897"/>
                <a:gd name="T39" fmla="*/ 88 h 139"/>
                <a:gd name="T40" fmla="*/ 0 w 897"/>
                <a:gd name="T41" fmla="*/ 69 h 139"/>
                <a:gd name="T42" fmla="*/ 2 w 897"/>
                <a:gd name="T43" fmla="*/ 51 h 139"/>
                <a:gd name="T44" fmla="*/ 9 w 897"/>
                <a:gd name="T45" fmla="*/ 34 h 139"/>
                <a:gd name="T46" fmla="*/ 20 w 897"/>
                <a:gd name="T47" fmla="*/ 20 h 139"/>
                <a:gd name="T48" fmla="*/ 34 w 897"/>
                <a:gd name="T49" fmla="*/ 9 h 139"/>
                <a:gd name="T50" fmla="*/ 51 w 897"/>
                <a:gd name="T51" fmla="*/ 2 h 139"/>
                <a:gd name="T52" fmla="*/ 70 w 89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97" h="139">
                  <a:moveTo>
                    <a:pt x="70" y="0"/>
                  </a:moveTo>
                  <a:lnTo>
                    <a:pt x="827" y="0"/>
                  </a:lnTo>
                  <a:lnTo>
                    <a:pt x="846" y="2"/>
                  </a:lnTo>
                  <a:lnTo>
                    <a:pt x="863" y="9"/>
                  </a:lnTo>
                  <a:lnTo>
                    <a:pt x="876" y="20"/>
                  </a:lnTo>
                  <a:lnTo>
                    <a:pt x="887" y="34"/>
                  </a:lnTo>
                  <a:lnTo>
                    <a:pt x="894" y="51"/>
                  </a:lnTo>
                  <a:lnTo>
                    <a:pt x="897" y="69"/>
                  </a:lnTo>
                  <a:lnTo>
                    <a:pt x="894" y="88"/>
                  </a:lnTo>
                  <a:lnTo>
                    <a:pt x="887" y="104"/>
                  </a:lnTo>
                  <a:lnTo>
                    <a:pt x="876" y="119"/>
                  </a:lnTo>
                  <a:lnTo>
                    <a:pt x="863" y="129"/>
                  </a:lnTo>
                  <a:lnTo>
                    <a:pt x="846" y="137"/>
                  </a:lnTo>
                  <a:lnTo>
                    <a:pt x="827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26"/>
            <p:cNvSpPr>
              <a:spLocks/>
            </p:cNvSpPr>
            <p:nvPr/>
          </p:nvSpPr>
          <p:spPr bwMode="auto">
            <a:xfrm>
              <a:off x="9413875" y="2016126"/>
              <a:ext cx="34925" cy="22225"/>
            </a:xfrm>
            <a:custGeom>
              <a:avLst/>
              <a:gdLst>
                <a:gd name="T0" fmla="*/ 69 w 219"/>
                <a:gd name="T1" fmla="*/ 0 h 139"/>
                <a:gd name="T2" fmla="*/ 150 w 219"/>
                <a:gd name="T3" fmla="*/ 0 h 139"/>
                <a:gd name="T4" fmla="*/ 168 w 219"/>
                <a:gd name="T5" fmla="*/ 2 h 139"/>
                <a:gd name="T6" fmla="*/ 185 w 219"/>
                <a:gd name="T7" fmla="*/ 9 h 139"/>
                <a:gd name="T8" fmla="*/ 199 w 219"/>
                <a:gd name="T9" fmla="*/ 20 h 139"/>
                <a:gd name="T10" fmla="*/ 210 w 219"/>
                <a:gd name="T11" fmla="*/ 34 h 139"/>
                <a:gd name="T12" fmla="*/ 217 w 219"/>
                <a:gd name="T13" fmla="*/ 51 h 139"/>
                <a:gd name="T14" fmla="*/ 219 w 219"/>
                <a:gd name="T15" fmla="*/ 69 h 139"/>
                <a:gd name="T16" fmla="*/ 217 w 219"/>
                <a:gd name="T17" fmla="*/ 88 h 139"/>
                <a:gd name="T18" fmla="*/ 210 w 219"/>
                <a:gd name="T19" fmla="*/ 104 h 139"/>
                <a:gd name="T20" fmla="*/ 199 w 219"/>
                <a:gd name="T21" fmla="*/ 119 h 139"/>
                <a:gd name="T22" fmla="*/ 185 w 219"/>
                <a:gd name="T23" fmla="*/ 129 h 139"/>
                <a:gd name="T24" fmla="*/ 168 w 219"/>
                <a:gd name="T25" fmla="*/ 137 h 139"/>
                <a:gd name="T26" fmla="*/ 150 w 219"/>
                <a:gd name="T27" fmla="*/ 139 h 139"/>
                <a:gd name="T28" fmla="*/ 69 w 219"/>
                <a:gd name="T29" fmla="*/ 139 h 139"/>
                <a:gd name="T30" fmla="*/ 51 w 219"/>
                <a:gd name="T31" fmla="*/ 137 h 139"/>
                <a:gd name="T32" fmla="*/ 34 w 219"/>
                <a:gd name="T33" fmla="*/ 129 h 139"/>
                <a:gd name="T34" fmla="*/ 20 w 219"/>
                <a:gd name="T35" fmla="*/ 119 h 139"/>
                <a:gd name="T36" fmla="*/ 10 w 219"/>
                <a:gd name="T37" fmla="*/ 104 h 139"/>
                <a:gd name="T38" fmla="*/ 2 w 219"/>
                <a:gd name="T39" fmla="*/ 88 h 139"/>
                <a:gd name="T40" fmla="*/ 0 w 219"/>
                <a:gd name="T41" fmla="*/ 69 h 139"/>
                <a:gd name="T42" fmla="*/ 2 w 219"/>
                <a:gd name="T43" fmla="*/ 51 h 139"/>
                <a:gd name="T44" fmla="*/ 10 w 219"/>
                <a:gd name="T45" fmla="*/ 34 h 139"/>
                <a:gd name="T46" fmla="*/ 20 w 219"/>
                <a:gd name="T47" fmla="*/ 20 h 139"/>
                <a:gd name="T48" fmla="*/ 34 w 219"/>
                <a:gd name="T49" fmla="*/ 9 h 139"/>
                <a:gd name="T50" fmla="*/ 51 w 219"/>
                <a:gd name="T51" fmla="*/ 2 h 139"/>
                <a:gd name="T52" fmla="*/ 69 w 21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9" h="139">
                  <a:moveTo>
                    <a:pt x="69" y="0"/>
                  </a:moveTo>
                  <a:lnTo>
                    <a:pt x="150" y="0"/>
                  </a:lnTo>
                  <a:lnTo>
                    <a:pt x="168" y="2"/>
                  </a:lnTo>
                  <a:lnTo>
                    <a:pt x="185" y="9"/>
                  </a:lnTo>
                  <a:lnTo>
                    <a:pt x="199" y="20"/>
                  </a:lnTo>
                  <a:lnTo>
                    <a:pt x="210" y="34"/>
                  </a:lnTo>
                  <a:lnTo>
                    <a:pt x="217" y="51"/>
                  </a:lnTo>
                  <a:lnTo>
                    <a:pt x="219" y="69"/>
                  </a:lnTo>
                  <a:lnTo>
                    <a:pt x="217" y="88"/>
                  </a:lnTo>
                  <a:lnTo>
                    <a:pt x="210" y="104"/>
                  </a:lnTo>
                  <a:lnTo>
                    <a:pt x="199" y="119"/>
                  </a:lnTo>
                  <a:lnTo>
                    <a:pt x="185" y="129"/>
                  </a:lnTo>
                  <a:lnTo>
                    <a:pt x="168" y="137"/>
                  </a:lnTo>
                  <a:lnTo>
                    <a:pt x="150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27"/>
            <p:cNvSpPr>
              <a:spLocks noEditPoints="1"/>
            </p:cNvSpPr>
            <p:nvPr/>
          </p:nvSpPr>
          <p:spPr bwMode="auto">
            <a:xfrm>
              <a:off x="9304338" y="2070101"/>
              <a:ext cx="122237" cy="233363"/>
            </a:xfrm>
            <a:custGeom>
              <a:avLst/>
              <a:gdLst>
                <a:gd name="T0" fmla="*/ 512 w 773"/>
                <a:gd name="T1" fmla="*/ 1209 h 1467"/>
                <a:gd name="T2" fmla="*/ 598 w 773"/>
                <a:gd name="T3" fmla="*/ 1139 h 1467"/>
                <a:gd name="T4" fmla="*/ 629 w 773"/>
                <a:gd name="T5" fmla="*/ 1020 h 1467"/>
                <a:gd name="T6" fmla="*/ 601 w 773"/>
                <a:gd name="T7" fmla="*/ 900 h 1467"/>
                <a:gd name="T8" fmla="*/ 525 w 773"/>
                <a:gd name="T9" fmla="*/ 826 h 1467"/>
                <a:gd name="T10" fmla="*/ 371 w 773"/>
                <a:gd name="T11" fmla="*/ 223 h 1467"/>
                <a:gd name="T12" fmla="*/ 264 w 773"/>
                <a:gd name="T13" fmla="*/ 251 h 1467"/>
                <a:gd name="T14" fmla="*/ 193 w 773"/>
                <a:gd name="T15" fmla="*/ 316 h 1467"/>
                <a:gd name="T16" fmla="*/ 177 w 773"/>
                <a:gd name="T17" fmla="*/ 425 h 1467"/>
                <a:gd name="T18" fmla="*/ 217 w 773"/>
                <a:gd name="T19" fmla="*/ 513 h 1467"/>
                <a:gd name="T20" fmla="*/ 295 w 773"/>
                <a:gd name="T21" fmla="*/ 568 h 1467"/>
                <a:gd name="T22" fmla="*/ 371 w 773"/>
                <a:gd name="T23" fmla="*/ 223 h 1467"/>
                <a:gd name="T24" fmla="*/ 447 w 773"/>
                <a:gd name="T25" fmla="*/ 15 h 1467"/>
                <a:gd name="T26" fmla="*/ 490 w 773"/>
                <a:gd name="T27" fmla="*/ 90 h 1467"/>
                <a:gd name="T28" fmla="*/ 618 w 773"/>
                <a:gd name="T29" fmla="*/ 112 h 1467"/>
                <a:gd name="T30" fmla="*/ 714 w 773"/>
                <a:gd name="T31" fmla="*/ 158 h 1467"/>
                <a:gd name="T32" fmla="*/ 740 w 773"/>
                <a:gd name="T33" fmla="*/ 217 h 1467"/>
                <a:gd name="T34" fmla="*/ 714 w 773"/>
                <a:gd name="T35" fmla="*/ 269 h 1467"/>
                <a:gd name="T36" fmla="*/ 664 w 773"/>
                <a:gd name="T37" fmla="*/ 286 h 1467"/>
                <a:gd name="T38" fmla="*/ 602 w 773"/>
                <a:gd name="T39" fmla="*/ 257 h 1467"/>
                <a:gd name="T40" fmla="*/ 494 w 773"/>
                <a:gd name="T41" fmla="*/ 225 h 1467"/>
                <a:gd name="T42" fmla="*/ 514 w 773"/>
                <a:gd name="T43" fmla="*/ 652 h 1467"/>
                <a:gd name="T44" fmla="*/ 624 w 773"/>
                <a:gd name="T45" fmla="*/ 708 h 1467"/>
                <a:gd name="T46" fmla="*/ 713 w 773"/>
                <a:gd name="T47" fmla="*/ 794 h 1467"/>
                <a:gd name="T48" fmla="*/ 765 w 773"/>
                <a:gd name="T49" fmla="*/ 921 h 1467"/>
                <a:gd name="T50" fmla="*/ 764 w 773"/>
                <a:gd name="T51" fmla="*/ 1099 h 1467"/>
                <a:gd name="T52" fmla="*/ 697 w 773"/>
                <a:gd name="T53" fmla="*/ 1244 h 1467"/>
                <a:gd name="T54" fmla="*/ 576 w 773"/>
                <a:gd name="T55" fmla="*/ 1334 h 1467"/>
                <a:gd name="T56" fmla="*/ 457 w 773"/>
                <a:gd name="T57" fmla="*/ 1430 h 1467"/>
                <a:gd name="T58" fmla="*/ 424 w 773"/>
                <a:gd name="T59" fmla="*/ 1465 h 1467"/>
                <a:gd name="T60" fmla="*/ 373 w 773"/>
                <a:gd name="T61" fmla="*/ 1451 h 1467"/>
                <a:gd name="T62" fmla="*/ 313 w 773"/>
                <a:gd name="T63" fmla="*/ 1368 h 1467"/>
                <a:gd name="T64" fmla="*/ 145 w 773"/>
                <a:gd name="T65" fmla="*/ 1323 h 1467"/>
                <a:gd name="T66" fmla="*/ 38 w 773"/>
                <a:gd name="T67" fmla="*/ 1247 h 1467"/>
                <a:gd name="T68" fmla="*/ 0 w 773"/>
                <a:gd name="T69" fmla="*/ 1168 h 1467"/>
                <a:gd name="T70" fmla="*/ 34 w 773"/>
                <a:gd name="T71" fmla="*/ 1099 h 1467"/>
                <a:gd name="T72" fmla="*/ 86 w 773"/>
                <a:gd name="T73" fmla="*/ 1093 h 1467"/>
                <a:gd name="T74" fmla="*/ 134 w 773"/>
                <a:gd name="T75" fmla="*/ 1134 h 1467"/>
                <a:gd name="T76" fmla="*/ 207 w 773"/>
                <a:gd name="T77" fmla="*/ 1188 h 1467"/>
                <a:gd name="T78" fmla="*/ 325 w 773"/>
                <a:gd name="T79" fmla="*/ 1227 h 1467"/>
                <a:gd name="T80" fmla="*/ 304 w 773"/>
                <a:gd name="T81" fmla="*/ 732 h 1467"/>
                <a:gd name="T82" fmla="*/ 189 w 773"/>
                <a:gd name="T83" fmla="*/ 680 h 1467"/>
                <a:gd name="T84" fmla="*/ 94 w 773"/>
                <a:gd name="T85" fmla="*/ 604 h 1467"/>
                <a:gd name="T86" fmla="*/ 39 w 773"/>
                <a:gd name="T87" fmla="*/ 487 h 1467"/>
                <a:gd name="T88" fmla="*/ 40 w 773"/>
                <a:gd name="T89" fmla="*/ 327 h 1467"/>
                <a:gd name="T90" fmla="*/ 102 w 773"/>
                <a:gd name="T91" fmla="*/ 204 h 1467"/>
                <a:gd name="T92" fmla="*/ 206 w 773"/>
                <a:gd name="T93" fmla="*/ 130 h 1467"/>
                <a:gd name="T94" fmla="*/ 331 w 773"/>
                <a:gd name="T95" fmla="*/ 95 h 1467"/>
                <a:gd name="T96" fmla="*/ 373 w 773"/>
                <a:gd name="T97" fmla="*/ 15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3" h="1467">
                  <a:moveTo>
                    <a:pt x="450" y="788"/>
                  </a:moveTo>
                  <a:lnTo>
                    <a:pt x="450" y="1226"/>
                  </a:lnTo>
                  <a:lnTo>
                    <a:pt x="482" y="1219"/>
                  </a:lnTo>
                  <a:lnTo>
                    <a:pt x="512" y="1209"/>
                  </a:lnTo>
                  <a:lnTo>
                    <a:pt x="539" y="1196"/>
                  </a:lnTo>
                  <a:lnTo>
                    <a:pt x="562" y="1180"/>
                  </a:lnTo>
                  <a:lnTo>
                    <a:pt x="582" y="1161"/>
                  </a:lnTo>
                  <a:lnTo>
                    <a:pt x="598" y="1139"/>
                  </a:lnTo>
                  <a:lnTo>
                    <a:pt x="612" y="1113"/>
                  </a:lnTo>
                  <a:lnTo>
                    <a:pt x="622" y="1086"/>
                  </a:lnTo>
                  <a:lnTo>
                    <a:pt x="627" y="1054"/>
                  </a:lnTo>
                  <a:lnTo>
                    <a:pt x="629" y="1020"/>
                  </a:lnTo>
                  <a:lnTo>
                    <a:pt x="627" y="985"/>
                  </a:lnTo>
                  <a:lnTo>
                    <a:pt x="622" y="953"/>
                  </a:lnTo>
                  <a:lnTo>
                    <a:pt x="612" y="925"/>
                  </a:lnTo>
                  <a:lnTo>
                    <a:pt x="601" y="900"/>
                  </a:lnTo>
                  <a:lnTo>
                    <a:pt x="586" y="878"/>
                  </a:lnTo>
                  <a:lnTo>
                    <a:pt x="568" y="859"/>
                  </a:lnTo>
                  <a:lnTo>
                    <a:pt x="547" y="841"/>
                  </a:lnTo>
                  <a:lnTo>
                    <a:pt x="525" y="826"/>
                  </a:lnTo>
                  <a:lnTo>
                    <a:pt x="502" y="812"/>
                  </a:lnTo>
                  <a:lnTo>
                    <a:pt x="476" y="799"/>
                  </a:lnTo>
                  <a:lnTo>
                    <a:pt x="450" y="788"/>
                  </a:lnTo>
                  <a:close/>
                  <a:moveTo>
                    <a:pt x="371" y="223"/>
                  </a:moveTo>
                  <a:lnTo>
                    <a:pt x="342" y="228"/>
                  </a:lnTo>
                  <a:lnTo>
                    <a:pt x="314" y="233"/>
                  </a:lnTo>
                  <a:lnTo>
                    <a:pt x="289" y="240"/>
                  </a:lnTo>
                  <a:lnTo>
                    <a:pt x="264" y="251"/>
                  </a:lnTo>
                  <a:lnTo>
                    <a:pt x="243" y="264"/>
                  </a:lnTo>
                  <a:lnTo>
                    <a:pt x="223" y="278"/>
                  </a:lnTo>
                  <a:lnTo>
                    <a:pt x="207" y="295"/>
                  </a:lnTo>
                  <a:lnTo>
                    <a:pt x="193" y="316"/>
                  </a:lnTo>
                  <a:lnTo>
                    <a:pt x="184" y="339"/>
                  </a:lnTo>
                  <a:lnTo>
                    <a:pt x="177" y="365"/>
                  </a:lnTo>
                  <a:lnTo>
                    <a:pt x="175" y="395"/>
                  </a:lnTo>
                  <a:lnTo>
                    <a:pt x="177" y="425"/>
                  </a:lnTo>
                  <a:lnTo>
                    <a:pt x="183" y="450"/>
                  </a:lnTo>
                  <a:lnTo>
                    <a:pt x="191" y="474"/>
                  </a:lnTo>
                  <a:lnTo>
                    <a:pt x="203" y="494"/>
                  </a:lnTo>
                  <a:lnTo>
                    <a:pt x="217" y="513"/>
                  </a:lnTo>
                  <a:lnTo>
                    <a:pt x="234" y="529"/>
                  </a:lnTo>
                  <a:lnTo>
                    <a:pt x="253" y="544"/>
                  </a:lnTo>
                  <a:lnTo>
                    <a:pt x="273" y="556"/>
                  </a:lnTo>
                  <a:lnTo>
                    <a:pt x="295" y="568"/>
                  </a:lnTo>
                  <a:lnTo>
                    <a:pt x="320" y="579"/>
                  </a:lnTo>
                  <a:lnTo>
                    <a:pt x="345" y="589"/>
                  </a:lnTo>
                  <a:lnTo>
                    <a:pt x="371" y="599"/>
                  </a:lnTo>
                  <a:lnTo>
                    <a:pt x="371" y="223"/>
                  </a:lnTo>
                  <a:close/>
                  <a:moveTo>
                    <a:pt x="410" y="0"/>
                  </a:moveTo>
                  <a:lnTo>
                    <a:pt x="424" y="2"/>
                  </a:lnTo>
                  <a:lnTo>
                    <a:pt x="437" y="7"/>
                  </a:lnTo>
                  <a:lnTo>
                    <a:pt x="447" y="15"/>
                  </a:lnTo>
                  <a:lnTo>
                    <a:pt x="455" y="26"/>
                  </a:lnTo>
                  <a:lnTo>
                    <a:pt x="457" y="37"/>
                  </a:lnTo>
                  <a:lnTo>
                    <a:pt x="457" y="88"/>
                  </a:lnTo>
                  <a:lnTo>
                    <a:pt x="490" y="90"/>
                  </a:lnTo>
                  <a:lnTo>
                    <a:pt x="523" y="93"/>
                  </a:lnTo>
                  <a:lnTo>
                    <a:pt x="555" y="98"/>
                  </a:lnTo>
                  <a:lnTo>
                    <a:pt x="588" y="105"/>
                  </a:lnTo>
                  <a:lnTo>
                    <a:pt x="618" y="112"/>
                  </a:lnTo>
                  <a:lnTo>
                    <a:pt x="646" y="121"/>
                  </a:lnTo>
                  <a:lnTo>
                    <a:pt x="673" y="132"/>
                  </a:lnTo>
                  <a:lnTo>
                    <a:pt x="695" y="144"/>
                  </a:lnTo>
                  <a:lnTo>
                    <a:pt x="714" y="158"/>
                  </a:lnTo>
                  <a:lnTo>
                    <a:pt x="728" y="172"/>
                  </a:lnTo>
                  <a:lnTo>
                    <a:pt x="738" y="188"/>
                  </a:lnTo>
                  <a:lnTo>
                    <a:pt x="741" y="205"/>
                  </a:lnTo>
                  <a:lnTo>
                    <a:pt x="740" y="217"/>
                  </a:lnTo>
                  <a:lnTo>
                    <a:pt x="737" y="231"/>
                  </a:lnTo>
                  <a:lnTo>
                    <a:pt x="731" y="243"/>
                  </a:lnTo>
                  <a:lnTo>
                    <a:pt x="724" y="257"/>
                  </a:lnTo>
                  <a:lnTo>
                    <a:pt x="714" y="269"/>
                  </a:lnTo>
                  <a:lnTo>
                    <a:pt x="704" y="278"/>
                  </a:lnTo>
                  <a:lnTo>
                    <a:pt x="691" y="285"/>
                  </a:lnTo>
                  <a:lnTo>
                    <a:pt x="676" y="288"/>
                  </a:lnTo>
                  <a:lnTo>
                    <a:pt x="664" y="286"/>
                  </a:lnTo>
                  <a:lnTo>
                    <a:pt x="652" y="282"/>
                  </a:lnTo>
                  <a:lnTo>
                    <a:pt x="637" y="274"/>
                  </a:lnTo>
                  <a:lnTo>
                    <a:pt x="621" y="267"/>
                  </a:lnTo>
                  <a:lnTo>
                    <a:pt x="602" y="257"/>
                  </a:lnTo>
                  <a:lnTo>
                    <a:pt x="580" y="248"/>
                  </a:lnTo>
                  <a:lnTo>
                    <a:pt x="555" y="239"/>
                  </a:lnTo>
                  <a:lnTo>
                    <a:pt x="527" y="231"/>
                  </a:lnTo>
                  <a:lnTo>
                    <a:pt x="494" y="225"/>
                  </a:lnTo>
                  <a:lnTo>
                    <a:pt x="457" y="221"/>
                  </a:lnTo>
                  <a:lnTo>
                    <a:pt x="457" y="630"/>
                  </a:lnTo>
                  <a:lnTo>
                    <a:pt x="486" y="640"/>
                  </a:lnTo>
                  <a:lnTo>
                    <a:pt x="514" y="652"/>
                  </a:lnTo>
                  <a:lnTo>
                    <a:pt x="543" y="663"/>
                  </a:lnTo>
                  <a:lnTo>
                    <a:pt x="571" y="677"/>
                  </a:lnTo>
                  <a:lnTo>
                    <a:pt x="598" y="692"/>
                  </a:lnTo>
                  <a:lnTo>
                    <a:pt x="624" y="708"/>
                  </a:lnTo>
                  <a:lnTo>
                    <a:pt x="649" y="726"/>
                  </a:lnTo>
                  <a:lnTo>
                    <a:pt x="673" y="746"/>
                  </a:lnTo>
                  <a:lnTo>
                    <a:pt x="694" y="768"/>
                  </a:lnTo>
                  <a:lnTo>
                    <a:pt x="713" y="794"/>
                  </a:lnTo>
                  <a:lnTo>
                    <a:pt x="730" y="821"/>
                  </a:lnTo>
                  <a:lnTo>
                    <a:pt x="745" y="851"/>
                  </a:lnTo>
                  <a:lnTo>
                    <a:pt x="757" y="885"/>
                  </a:lnTo>
                  <a:lnTo>
                    <a:pt x="765" y="921"/>
                  </a:lnTo>
                  <a:lnTo>
                    <a:pt x="772" y="961"/>
                  </a:lnTo>
                  <a:lnTo>
                    <a:pt x="773" y="1006"/>
                  </a:lnTo>
                  <a:lnTo>
                    <a:pt x="771" y="1055"/>
                  </a:lnTo>
                  <a:lnTo>
                    <a:pt x="764" y="1099"/>
                  </a:lnTo>
                  <a:lnTo>
                    <a:pt x="754" y="1141"/>
                  </a:lnTo>
                  <a:lnTo>
                    <a:pt x="739" y="1179"/>
                  </a:lnTo>
                  <a:lnTo>
                    <a:pt x="720" y="1213"/>
                  </a:lnTo>
                  <a:lnTo>
                    <a:pt x="697" y="1244"/>
                  </a:lnTo>
                  <a:lnTo>
                    <a:pt x="672" y="1271"/>
                  </a:lnTo>
                  <a:lnTo>
                    <a:pt x="643" y="1296"/>
                  </a:lnTo>
                  <a:lnTo>
                    <a:pt x="611" y="1316"/>
                  </a:lnTo>
                  <a:lnTo>
                    <a:pt x="576" y="1334"/>
                  </a:lnTo>
                  <a:lnTo>
                    <a:pt x="539" y="1348"/>
                  </a:lnTo>
                  <a:lnTo>
                    <a:pt x="499" y="1358"/>
                  </a:lnTo>
                  <a:lnTo>
                    <a:pt x="457" y="1366"/>
                  </a:lnTo>
                  <a:lnTo>
                    <a:pt x="457" y="1430"/>
                  </a:lnTo>
                  <a:lnTo>
                    <a:pt x="455" y="1442"/>
                  </a:lnTo>
                  <a:lnTo>
                    <a:pt x="447" y="1451"/>
                  </a:lnTo>
                  <a:lnTo>
                    <a:pt x="437" y="1460"/>
                  </a:lnTo>
                  <a:lnTo>
                    <a:pt x="424" y="1465"/>
                  </a:lnTo>
                  <a:lnTo>
                    <a:pt x="410" y="1467"/>
                  </a:lnTo>
                  <a:lnTo>
                    <a:pt x="395" y="1465"/>
                  </a:lnTo>
                  <a:lnTo>
                    <a:pt x="382" y="1460"/>
                  </a:lnTo>
                  <a:lnTo>
                    <a:pt x="373" y="1451"/>
                  </a:lnTo>
                  <a:lnTo>
                    <a:pt x="367" y="1442"/>
                  </a:lnTo>
                  <a:lnTo>
                    <a:pt x="363" y="1430"/>
                  </a:lnTo>
                  <a:lnTo>
                    <a:pt x="363" y="1371"/>
                  </a:lnTo>
                  <a:lnTo>
                    <a:pt x="313" y="1368"/>
                  </a:lnTo>
                  <a:lnTo>
                    <a:pt x="267" y="1361"/>
                  </a:lnTo>
                  <a:lnTo>
                    <a:pt x="223" y="1352"/>
                  </a:lnTo>
                  <a:lnTo>
                    <a:pt x="183" y="1338"/>
                  </a:lnTo>
                  <a:lnTo>
                    <a:pt x="145" y="1323"/>
                  </a:lnTo>
                  <a:lnTo>
                    <a:pt x="112" y="1306"/>
                  </a:lnTo>
                  <a:lnTo>
                    <a:pt x="84" y="1287"/>
                  </a:lnTo>
                  <a:lnTo>
                    <a:pt x="58" y="1267"/>
                  </a:lnTo>
                  <a:lnTo>
                    <a:pt x="38" y="1247"/>
                  </a:lnTo>
                  <a:lnTo>
                    <a:pt x="21" y="1227"/>
                  </a:lnTo>
                  <a:lnTo>
                    <a:pt x="9" y="1206"/>
                  </a:lnTo>
                  <a:lnTo>
                    <a:pt x="2" y="1186"/>
                  </a:lnTo>
                  <a:lnTo>
                    <a:pt x="0" y="1168"/>
                  </a:lnTo>
                  <a:lnTo>
                    <a:pt x="2" y="1150"/>
                  </a:lnTo>
                  <a:lnTo>
                    <a:pt x="9" y="1131"/>
                  </a:lnTo>
                  <a:lnTo>
                    <a:pt x="20" y="1114"/>
                  </a:lnTo>
                  <a:lnTo>
                    <a:pt x="34" y="1099"/>
                  </a:lnTo>
                  <a:lnTo>
                    <a:pt x="49" y="1090"/>
                  </a:lnTo>
                  <a:lnTo>
                    <a:pt x="66" y="1087"/>
                  </a:lnTo>
                  <a:lnTo>
                    <a:pt x="76" y="1088"/>
                  </a:lnTo>
                  <a:lnTo>
                    <a:pt x="86" y="1093"/>
                  </a:lnTo>
                  <a:lnTo>
                    <a:pt x="96" y="1100"/>
                  </a:lnTo>
                  <a:lnTo>
                    <a:pt x="108" y="1110"/>
                  </a:lnTo>
                  <a:lnTo>
                    <a:pt x="120" y="1122"/>
                  </a:lnTo>
                  <a:lnTo>
                    <a:pt x="134" y="1134"/>
                  </a:lnTo>
                  <a:lnTo>
                    <a:pt x="148" y="1148"/>
                  </a:lnTo>
                  <a:lnTo>
                    <a:pt x="166" y="1162"/>
                  </a:lnTo>
                  <a:lnTo>
                    <a:pt x="185" y="1176"/>
                  </a:lnTo>
                  <a:lnTo>
                    <a:pt x="207" y="1188"/>
                  </a:lnTo>
                  <a:lnTo>
                    <a:pt x="231" y="1200"/>
                  </a:lnTo>
                  <a:lnTo>
                    <a:pt x="259" y="1211"/>
                  </a:lnTo>
                  <a:lnTo>
                    <a:pt x="290" y="1220"/>
                  </a:lnTo>
                  <a:lnTo>
                    <a:pt x="325" y="1227"/>
                  </a:lnTo>
                  <a:lnTo>
                    <a:pt x="363" y="1230"/>
                  </a:lnTo>
                  <a:lnTo>
                    <a:pt x="363" y="754"/>
                  </a:lnTo>
                  <a:lnTo>
                    <a:pt x="334" y="743"/>
                  </a:lnTo>
                  <a:lnTo>
                    <a:pt x="304" y="732"/>
                  </a:lnTo>
                  <a:lnTo>
                    <a:pt x="274" y="721"/>
                  </a:lnTo>
                  <a:lnTo>
                    <a:pt x="244" y="708"/>
                  </a:lnTo>
                  <a:lnTo>
                    <a:pt x="215" y="695"/>
                  </a:lnTo>
                  <a:lnTo>
                    <a:pt x="189" y="680"/>
                  </a:lnTo>
                  <a:lnTo>
                    <a:pt x="162" y="665"/>
                  </a:lnTo>
                  <a:lnTo>
                    <a:pt x="138" y="646"/>
                  </a:lnTo>
                  <a:lnTo>
                    <a:pt x="116" y="626"/>
                  </a:lnTo>
                  <a:lnTo>
                    <a:pt x="94" y="604"/>
                  </a:lnTo>
                  <a:lnTo>
                    <a:pt x="76" y="580"/>
                  </a:lnTo>
                  <a:lnTo>
                    <a:pt x="61" y="552"/>
                  </a:lnTo>
                  <a:lnTo>
                    <a:pt x="49" y="521"/>
                  </a:lnTo>
                  <a:lnTo>
                    <a:pt x="39" y="487"/>
                  </a:lnTo>
                  <a:lnTo>
                    <a:pt x="34" y="450"/>
                  </a:lnTo>
                  <a:lnTo>
                    <a:pt x="31" y="410"/>
                  </a:lnTo>
                  <a:lnTo>
                    <a:pt x="34" y="366"/>
                  </a:lnTo>
                  <a:lnTo>
                    <a:pt x="40" y="327"/>
                  </a:lnTo>
                  <a:lnTo>
                    <a:pt x="51" y="291"/>
                  </a:lnTo>
                  <a:lnTo>
                    <a:pt x="64" y="258"/>
                  </a:lnTo>
                  <a:lnTo>
                    <a:pt x="81" y="230"/>
                  </a:lnTo>
                  <a:lnTo>
                    <a:pt x="102" y="204"/>
                  </a:lnTo>
                  <a:lnTo>
                    <a:pt x="125" y="181"/>
                  </a:lnTo>
                  <a:lnTo>
                    <a:pt x="150" y="162"/>
                  </a:lnTo>
                  <a:lnTo>
                    <a:pt x="177" y="144"/>
                  </a:lnTo>
                  <a:lnTo>
                    <a:pt x="206" y="130"/>
                  </a:lnTo>
                  <a:lnTo>
                    <a:pt x="236" y="117"/>
                  </a:lnTo>
                  <a:lnTo>
                    <a:pt x="268" y="108"/>
                  </a:lnTo>
                  <a:lnTo>
                    <a:pt x="300" y="100"/>
                  </a:lnTo>
                  <a:lnTo>
                    <a:pt x="331" y="95"/>
                  </a:lnTo>
                  <a:lnTo>
                    <a:pt x="363" y="91"/>
                  </a:lnTo>
                  <a:lnTo>
                    <a:pt x="363" y="37"/>
                  </a:lnTo>
                  <a:lnTo>
                    <a:pt x="367" y="26"/>
                  </a:lnTo>
                  <a:lnTo>
                    <a:pt x="373" y="15"/>
                  </a:lnTo>
                  <a:lnTo>
                    <a:pt x="382" y="7"/>
                  </a:lnTo>
                  <a:lnTo>
                    <a:pt x="395" y="2"/>
                  </a:lnTo>
                  <a:lnTo>
                    <a:pt x="4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8" name="Group 88"/>
          <p:cNvGrpSpPr/>
          <p:nvPr/>
        </p:nvGrpSpPr>
        <p:grpSpPr>
          <a:xfrm>
            <a:off x="3788258" y="5170523"/>
            <a:ext cx="555625" cy="552450"/>
            <a:chOff x="8151813" y="1917700"/>
            <a:chExt cx="555625" cy="552450"/>
          </a:xfrm>
          <a:solidFill>
            <a:srgbClr val="000000"/>
          </a:solidFill>
        </p:grpSpPr>
        <p:sp>
          <p:nvSpPr>
            <p:cNvPr id="339" name="Freeform 32"/>
            <p:cNvSpPr>
              <a:spLocks noEditPoints="1"/>
            </p:cNvSpPr>
            <p:nvPr/>
          </p:nvSpPr>
          <p:spPr bwMode="auto">
            <a:xfrm>
              <a:off x="8289926" y="2190750"/>
              <a:ext cx="173038" cy="173038"/>
            </a:xfrm>
            <a:custGeom>
              <a:avLst/>
              <a:gdLst>
                <a:gd name="T0" fmla="*/ 139 w 1091"/>
                <a:gd name="T1" fmla="*/ 683 h 1093"/>
                <a:gd name="T2" fmla="*/ 139 w 1091"/>
                <a:gd name="T3" fmla="*/ 953 h 1093"/>
                <a:gd name="T4" fmla="*/ 408 w 1091"/>
                <a:gd name="T5" fmla="*/ 953 h 1093"/>
                <a:gd name="T6" fmla="*/ 139 w 1091"/>
                <a:gd name="T7" fmla="*/ 683 h 1093"/>
                <a:gd name="T8" fmla="*/ 685 w 1091"/>
                <a:gd name="T9" fmla="*/ 139 h 1093"/>
                <a:gd name="T10" fmla="*/ 952 w 1091"/>
                <a:gd name="T11" fmla="*/ 406 h 1093"/>
                <a:gd name="T12" fmla="*/ 952 w 1091"/>
                <a:gd name="T13" fmla="*/ 139 h 1093"/>
                <a:gd name="T14" fmla="*/ 685 w 1091"/>
                <a:gd name="T15" fmla="*/ 139 h 1093"/>
                <a:gd name="T16" fmla="*/ 237 w 1091"/>
                <a:gd name="T17" fmla="*/ 139 h 1093"/>
                <a:gd name="T18" fmla="*/ 673 w 1091"/>
                <a:gd name="T19" fmla="*/ 575 h 1093"/>
                <a:gd name="T20" fmla="*/ 685 w 1091"/>
                <a:gd name="T21" fmla="*/ 590 h 1093"/>
                <a:gd name="T22" fmla="*/ 691 w 1091"/>
                <a:gd name="T23" fmla="*/ 607 h 1093"/>
                <a:gd name="T24" fmla="*/ 694 w 1091"/>
                <a:gd name="T25" fmla="*/ 625 h 1093"/>
                <a:gd name="T26" fmla="*/ 691 w 1091"/>
                <a:gd name="T27" fmla="*/ 643 h 1093"/>
                <a:gd name="T28" fmla="*/ 685 w 1091"/>
                <a:gd name="T29" fmla="*/ 659 h 1093"/>
                <a:gd name="T30" fmla="*/ 673 w 1091"/>
                <a:gd name="T31" fmla="*/ 674 h 1093"/>
                <a:gd name="T32" fmla="*/ 658 w 1091"/>
                <a:gd name="T33" fmla="*/ 685 h 1093"/>
                <a:gd name="T34" fmla="*/ 641 w 1091"/>
                <a:gd name="T35" fmla="*/ 693 h 1093"/>
                <a:gd name="T36" fmla="*/ 624 w 1091"/>
                <a:gd name="T37" fmla="*/ 695 h 1093"/>
                <a:gd name="T38" fmla="*/ 606 w 1091"/>
                <a:gd name="T39" fmla="*/ 693 h 1093"/>
                <a:gd name="T40" fmla="*/ 589 w 1091"/>
                <a:gd name="T41" fmla="*/ 685 h 1093"/>
                <a:gd name="T42" fmla="*/ 574 w 1091"/>
                <a:gd name="T43" fmla="*/ 674 h 1093"/>
                <a:gd name="T44" fmla="*/ 139 w 1091"/>
                <a:gd name="T45" fmla="*/ 237 h 1093"/>
                <a:gd name="T46" fmla="*/ 139 w 1091"/>
                <a:gd name="T47" fmla="*/ 486 h 1093"/>
                <a:gd name="T48" fmla="*/ 605 w 1091"/>
                <a:gd name="T49" fmla="*/ 953 h 1093"/>
                <a:gd name="T50" fmla="*/ 605 w 1091"/>
                <a:gd name="T51" fmla="*/ 953 h 1093"/>
                <a:gd name="T52" fmla="*/ 952 w 1091"/>
                <a:gd name="T53" fmla="*/ 953 h 1093"/>
                <a:gd name="T54" fmla="*/ 952 w 1091"/>
                <a:gd name="T55" fmla="*/ 603 h 1093"/>
                <a:gd name="T56" fmla="*/ 487 w 1091"/>
                <a:gd name="T57" fmla="*/ 139 h 1093"/>
                <a:gd name="T58" fmla="*/ 237 w 1091"/>
                <a:gd name="T59" fmla="*/ 139 h 1093"/>
                <a:gd name="T60" fmla="*/ 69 w 1091"/>
                <a:gd name="T61" fmla="*/ 0 h 1093"/>
                <a:gd name="T62" fmla="*/ 1022 w 1091"/>
                <a:gd name="T63" fmla="*/ 0 h 1093"/>
                <a:gd name="T64" fmla="*/ 1040 w 1091"/>
                <a:gd name="T65" fmla="*/ 2 h 1093"/>
                <a:gd name="T66" fmla="*/ 1057 w 1091"/>
                <a:gd name="T67" fmla="*/ 9 h 1093"/>
                <a:gd name="T68" fmla="*/ 1071 w 1091"/>
                <a:gd name="T69" fmla="*/ 20 h 1093"/>
                <a:gd name="T70" fmla="*/ 1081 w 1091"/>
                <a:gd name="T71" fmla="*/ 34 h 1093"/>
                <a:gd name="T72" fmla="*/ 1089 w 1091"/>
                <a:gd name="T73" fmla="*/ 51 h 1093"/>
                <a:gd name="T74" fmla="*/ 1091 w 1091"/>
                <a:gd name="T75" fmla="*/ 69 h 1093"/>
                <a:gd name="T76" fmla="*/ 1091 w 1091"/>
                <a:gd name="T77" fmla="*/ 1023 h 1093"/>
                <a:gd name="T78" fmla="*/ 1089 w 1091"/>
                <a:gd name="T79" fmla="*/ 1041 h 1093"/>
                <a:gd name="T80" fmla="*/ 1081 w 1091"/>
                <a:gd name="T81" fmla="*/ 1058 h 1093"/>
                <a:gd name="T82" fmla="*/ 1071 w 1091"/>
                <a:gd name="T83" fmla="*/ 1071 h 1093"/>
                <a:gd name="T84" fmla="*/ 1057 w 1091"/>
                <a:gd name="T85" fmla="*/ 1083 h 1093"/>
                <a:gd name="T86" fmla="*/ 1040 w 1091"/>
                <a:gd name="T87" fmla="*/ 1089 h 1093"/>
                <a:gd name="T88" fmla="*/ 1022 w 1091"/>
                <a:gd name="T89" fmla="*/ 1093 h 1093"/>
                <a:gd name="T90" fmla="*/ 69 w 1091"/>
                <a:gd name="T91" fmla="*/ 1093 h 1093"/>
                <a:gd name="T92" fmla="*/ 50 w 1091"/>
                <a:gd name="T93" fmla="*/ 1089 h 1093"/>
                <a:gd name="T94" fmla="*/ 34 w 1091"/>
                <a:gd name="T95" fmla="*/ 1083 h 1093"/>
                <a:gd name="T96" fmla="*/ 20 w 1091"/>
                <a:gd name="T97" fmla="*/ 1071 h 1093"/>
                <a:gd name="T98" fmla="*/ 9 w 1091"/>
                <a:gd name="T99" fmla="*/ 1058 h 1093"/>
                <a:gd name="T100" fmla="*/ 2 w 1091"/>
                <a:gd name="T101" fmla="*/ 1041 h 1093"/>
                <a:gd name="T102" fmla="*/ 0 w 1091"/>
                <a:gd name="T103" fmla="*/ 1023 h 1093"/>
                <a:gd name="T104" fmla="*/ 0 w 1091"/>
                <a:gd name="T105" fmla="*/ 69 h 1093"/>
                <a:gd name="T106" fmla="*/ 2 w 1091"/>
                <a:gd name="T107" fmla="*/ 51 h 1093"/>
                <a:gd name="T108" fmla="*/ 9 w 1091"/>
                <a:gd name="T109" fmla="*/ 34 h 1093"/>
                <a:gd name="T110" fmla="*/ 20 w 1091"/>
                <a:gd name="T111" fmla="*/ 20 h 1093"/>
                <a:gd name="T112" fmla="*/ 34 w 1091"/>
                <a:gd name="T113" fmla="*/ 9 h 1093"/>
                <a:gd name="T114" fmla="*/ 50 w 1091"/>
                <a:gd name="T115" fmla="*/ 2 h 1093"/>
                <a:gd name="T116" fmla="*/ 69 w 1091"/>
                <a:gd name="T117" fmla="*/ 0 h 1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1" h="1093">
                  <a:moveTo>
                    <a:pt x="139" y="683"/>
                  </a:moveTo>
                  <a:lnTo>
                    <a:pt x="139" y="953"/>
                  </a:lnTo>
                  <a:lnTo>
                    <a:pt x="408" y="953"/>
                  </a:lnTo>
                  <a:lnTo>
                    <a:pt x="139" y="683"/>
                  </a:lnTo>
                  <a:close/>
                  <a:moveTo>
                    <a:pt x="685" y="139"/>
                  </a:moveTo>
                  <a:lnTo>
                    <a:pt x="952" y="406"/>
                  </a:lnTo>
                  <a:lnTo>
                    <a:pt x="952" y="139"/>
                  </a:lnTo>
                  <a:lnTo>
                    <a:pt x="685" y="139"/>
                  </a:lnTo>
                  <a:close/>
                  <a:moveTo>
                    <a:pt x="237" y="139"/>
                  </a:moveTo>
                  <a:lnTo>
                    <a:pt x="673" y="575"/>
                  </a:lnTo>
                  <a:lnTo>
                    <a:pt x="685" y="590"/>
                  </a:lnTo>
                  <a:lnTo>
                    <a:pt x="691" y="607"/>
                  </a:lnTo>
                  <a:lnTo>
                    <a:pt x="694" y="625"/>
                  </a:lnTo>
                  <a:lnTo>
                    <a:pt x="691" y="643"/>
                  </a:lnTo>
                  <a:lnTo>
                    <a:pt x="685" y="659"/>
                  </a:lnTo>
                  <a:lnTo>
                    <a:pt x="673" y="674"/>
                  </a:lnTo>
                  <a:lnTo>
                    <a:pt x="658" y="685"/>
                  </a:lnTo>
                  <a:lnTo>
                    <a:pt x="641" y="693"/>
                  </a:lnTo>
                  <a:lnTo>
                    <a:pt x="624" y="695"/>
                  </a:lnTo>
                  <a:lnTo>
                    <a:pt x="606" y="693"/>
                  </a:lnTo>
                  <a:lnTo>
                    <a:pt x="589" y="685"/>
                  </a:lnTo>
                  <a:lnTo>
                    <a:pt x="574" y="674"/>
                  </a:lnTo>
                  <a:lnTo>
                    <a:pt x="139" y="237"/>
                  </a:lnTo>
                  <a:lnTo>
                    <a:pt x="139" y="486"/>
                  </a:lnTo>
                  <a:lnTo>
                    <a:pt x="605" y="953"/>
                  </a:lnTo>
                  <a:lnTo>
                    <a:pt x="605" y="953"/>
                  </a:lnTo>
                  <a:lnTo>
                    <a:pt x="952" y="953"/>
                  </a:lnTo>
                  <a:lnTo>
                    <a:pt x="952" y="603"/>
                  </a:lnTo>
                  <a:lnTo>
                    <a:pt x="487" y="139"/>
                  </a:lnTo>
                  <a:lnTo>
                    <a:pt x="237" y="139"/>
                  </a:lnTo>
                  <a:close/>
                  <a:moveTo>
                    <a:pt x="69" y="0"/>
                  </a:moveTo>
                  <a:lnTo>
                    <a:pt x="1022" y="0"/>
                  </a:lnTo>
                  <a:lnTo>
                    <a:pt x="1040" y="2"/>
                  </a:lnTo>
                  <a:lnTo>
                    <a:pt x="1057" y="9"/>
                  </a:lnTo>
                  <a:lnTo>
                    <a:pt x="1071" y="20"/>
                  </a:lnTo>
                  <a:lnTo>
                    <a:pt x="1081" y="34"/>
                  </a:lnTo>
                  <a:lnTo>
                    <a:pt x="1089" y="51"/>
                  </a:lnTo>
                  <a:lnTo>
                    <a:pt x="1091" y="69"/>
                  </a:lnTo>
                  <a:lnTo>
                    <a:pt x="1091" y="1023"/>
                  </a:lnTo>
                  <a:lnTo>
                    <a:pt x="1089" y="1041"/>
                  </a:lnTo>
                  <a:lnTo>
                    <a:pt x="1081" y="1058"/>
                  </a:lnTo>
                  <a:lnTo>
                    <a:pt x="1071" y="1071"/>
                  </a:lnTo>
                  <a:lnTo>
                    <a:pt x="1057" y="1083"/>
                  </a:lnTo>
                  <a:lnTo>
                    <a:pt x="1040" y="1089"/>
                  </a:lnTo>
                  <a:lnTo>
                    <a:pt x="1022" y="1093"/>
                  </a:lnTo>
                  <a:lnTo>
                    <a:pt x="69" y="1093"/>
                  </a:lnTo>
                  <a:lnTo>
                    <a:pt x="50" y="1089"/>
                  </a:lnTo>
                  <a:lnTo>
                    <a:pt x="34" y="1083"/>
                  </a:lnTo>
                  <a:lnTo>
                    <a:pt x="20" y="1071"/>
                  </a:lnTo>
                  <a:lnTo>
                    <a:pt x="9" y="1058"/>
                  </a:lnTo>
                  <a:lnTo>
                    <a:pt x="2" y="1041"/>
                  </a:lnTo>
                  <a:lnTo>
                    <a:pt x="0" y="1023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33"/>
            <p:cNvSpPr>
              <a:spLocks/>
            </p:cNvSpPr>
            <p:nvPr/>
          </p:nvSpPr>
          <p:spPr bwMode="auto">
            <a:xfrm>
              <a:off x="8402638" y="2303463"/>
              <a:ext cx="25400" cy="25400"/>
            </a:xfrm>
            <a:custGeom>
              <a:avLst/>
              <a:gdLst>
                <a:gd name="T0" fmla="*/ 70 w 160"/>
                <a:gd name="T1" fmla="*/ 0 h 159"/>
                <a:gd name="T2" fmla="*/ 88 w 160"/>
                <a:gd name="T3" fmla="*/ 3 h 159"/>
                <a:gd name="T4" fmla="*/ 104 w 160"/>
                <a:gd name="T5" fmla="*/ 9 h 159"/>
                <a:gd name="T6" fmla="*/ 119 w 160"/>
                <a:gd name="T7" fmla="*/ 21 h 159"/>
                <a:gd name="T8" fmla="*/ 139 w 160"/>
                <a:gd name="T9" fmla="*/ 40 h 159"/>
                <a:gd name="T10" fmla="*/ 150 w 160"/>
                <a:gd name="T11" fmla="*/ 55 h 159"/>
                <a:gd name="T12" fmla="*/ 157 w 160"/>
                <a:gd name="T13" fmla="*/ 72 h 159"/>
                <a:gd name="T14" fmla="*/ 160 w 160"/>
                <a:gd name="T15" fmla="*/ 89 h 159"/>
                <a:gd name="T16" fmla="*/ 157 w 160"/>
                <a:gd name="T17" fmla="*/ 107 h 159"/>
                <a:gd name="T18" fmla="*/ 150 w 160"/>
                <a:gd name="T19" fmla="*/ 124 h 159"/>
                <a:gd name="T20" fmla="*/ 139 w 160"/>
                <a:gd name="T21" fmla="*/ 139 h 159"/>
                <a:gd name="T22" fmla="*/ 125 w 160"/>
                <a:gd name="T23" fmla="*/ 151 h 159"/>
                <a:gd name="T24" fmla="*/ 108 w 160"/>
                <a:gd name="T25" fmla="*/ 157 h 159"/>
                <a:gd name="T26" fmla="*/ 90 w 160"/>
                <a:gd name="T27" fmla="*/ 159 h 159"/>
                <a:gd name="T28" fmla="*/ 73 w 160"/>
                <a:gd name="T29" fmla="*/ 157 h 159"/>
                <a:gd name="T30" fmla="*/ 56 w 160"/>
                <a:gd name="T31" fmla="*/ 151 h 159"/>
                <a:gd name="T32" fmla="*/ 41 w 160"/>
                <a:gd name="T33" fmla="*/ 139 h 159"/>
                <a:gd name="T34" fmla="*/ 21 w 160"/>
                <a:gd name="T35" fmla="*/ 120 h 159"/>
                <a:gd name="T36" fmla="*/ 10 w 160"/>
                <a:gd name="T37" fmla="*/ 105 h 159"/>
                <a:gd name="T38" fmla="*/ 3 w 160"/>
                <a:gd name="T39" fmla="*/ 88 h 159"/>
                <a:gd name="T40" fmla="*/ 0 w 160"/>
                <a:gd name="T41" fmla="*/ 70 h 159"/>
                <a:gd name="T42" fmla="*/ 3 w 160"/>
                <a:gd name="T43" fmla="*/ 52 h 159"/>
                <a:gd name="T44" fmla="*/ 10 w 160"/>
                <a:gd name="T45" fmla="*/ 36 h 159"/>
                <a:gd name="T46" fmla="*/ 21 w 160"/>
                <a:gd name="T47" fmla="*/ 21 h 159"/>
                <a:gd name="T48" fmla="*/ 36 w 160"/>
                <a:gd name="T49" fmla="*/ 9 h 159"/>
                <a:gd name="T50" fmla="*/ 52 w 160"/>
                <a:gd name="T51" fmla="*/ 3 h 159"/>
                <a:gd name="T52" fmla="*/ 70 w 160"/>
                <a:gd name="T5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0" h="159">
                  <a:moveTo>
                    <a:pt x="70" y="0"/>
                  </a:moveTo>
                  <a:lnTo>
                    <a:pt x="88" y="3"/>
                  </a:lnTo>
                  <a:lnTo>
                    <a:pt x="104" y="9"/>
                  </a:lnTo>
                  <a:lnTo>
                    <a:pt x="119" y="21"/>
                  </a:lnTo>
                  <a:lnTo>
                    <a:pt x="139" y="40"/>
                  </a:lnTo>
                  <a:lnTo>
                    <a:pt x="150" y="55"/>
                  </a:lnTo>
                  <a:lnTo>
                    <a:pt x="157" y="72"/>
                  </a:lnTo>
                  <a:lnTo>
                    <a:pt x="160" y="89"/>
                  </a:lnTo>
                  <a:lnTo>
                    <a:pt x="157" y="107"/>
                  </a:lnTo>
                  <a:lnTo>
                    <a:pt x="150" y="124"/>
                  </a:lnTo>
                  <a:lnTo>
                    <a:pt x="139" y="139"/>
                  </a:lnTo>
                  <a:lnTo>
                    <a:pt x="125" y="151"/>
                  </a:lnTo>
                  <a:lnTo>
                    <a:pt x="108" y="157"/>
                  </a:lnTo>
                  <a:lnTo>
                    <a:pt x="90" y="159"/>
                  </a:lnTo>
                  <a:lnTo>
                    <a:pt x="73" y="157"/>
                  </a:lnTo>
                  <a:lnTo>
                    <a:pt x="56" y="151"/>
                  </a:lnTo>
                  <a:lnTo>
                    <a:pt x="41" y="139"/>
                  </a:lnTo>
                  <a:lnTo>
                    <a:pt x="21" y="120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6"/>
                  </a:lnTo>
                  <a:lnTo>
                    <a:pt x="21" y="21"/>
                  </a:lnTo>
                  <a:lnTo>
                    <a:pt x="36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34"/>
            <p:cNvSpPr>
              <a:spLocks noEditPoints="1"/>
            </p:cNvSpPr>
            <p:nvPr/>
          </p:nvSpPr>
          <p:spPr bwMode="auto">
            <a:xfrm>
              <a:off x="8521701" y="2100263"/>
              <a:ext cx="122238" cy="265113"/>
            </a:xfrm>
            <a:custGeom>
              <a:avLst/>
              <a:gdLst>
                <a:gd name="T0" fmla="*/ 139 w 764"/>
                <a:gd name="T1" fmla="*/ 1253 h 1669"/>
                <a:gd name="T2" fmla="*/ 139 w 764"/>
                <a:gd name="T3" fmla="*/ 1529 h 1669"/>
                <a:gd name="T4" fmla="*/ 415 w 764"/>
                <a:gd name="T5" fmla="*/ 1529 h 1669"/>
                <a:gd name="T6" fmla="*/ 139 w 764"/>
                <a:gd name="T7" fmla="*/ 1253 h 1669"/>
                <a:gd name="T8" fmla="*/ 139 w 764"/>
                <a:gd name="T9" fmla="*/ 807 h 1669"/>
                <a:gd name="T10" fmla="*/ 139 w 764"/>
                <a:gd name="T11" fmla="*/ 1056 h 1669"/>
                <a:gd name="T12" fmla="*/ 612 w 764"/>
                <a:gd name="T13" fmla="*/ 1529 h 1669"/>
                <a:gd name="T14" fmla="*/ 624 w 764"/>
                <a:gd name="T15" fmla="*/ 1529 h 1669"/>
                <a:gd name="T16" fmla="*/ 624 w 764"/>
                <a:gd name="T17" fmla="*/ 1292 h 1669"/>
                <a:gd name="T18" fmla="*/ 139 w 764"/>
                <a:gd name="T19" fmla="*/ 807 h 1669"/>
                <a:gd name="T20" fmla="*/ 139 w 764"/>
                <a:gd name="T21" fmla="*/ 367 h 1669"/>
                <a:gd name="T22" fmla="*/ 139 w 764"/>
                <a:gd name="T23" fmla="*/ 610 h 1669"/>
                <a:gd name="T24" fmla="*/ 141 w 764"/>
                <a:gd name="T25" fmla="*/ 612 h 1669"/>
                <a:gd name="T26" fmla="*/ 624 w 764"/>
                <a:gd name="T27" fmla="*/ 1095 h 1669"/>
                <a:gd name="T28" fmla="*/ 624 w 764"/>
                <a:gd name="T29" fmla="*/ 852 h 1669"/>
                <a:gd name="T30" fmla="*/ 139 w 764"/>
                <a:gd name="T31" fmla="*/ 367 h 1669"/>
                <a:gd name="T32" fmla="*/ 535 w 764"/>
                <a:gd name="T33" fmla="*/ 140 h 1669"/>
                <a:gd name="T34" fmla="*/ 624 w 764"/>
                <a:gd name="T35" fmla="*/ 229 h 1669"/>
                <a:gd name="T36" fmla="*/ 624 w 764"/>
                <a:gd name="T37" fmla="*/ 140 h 1669"/>
                <a:gd name="T38" fmla="*/ 535 w 764"/>
                <a:gd name="T39" fmla="*/ 140 h 1669"/>
                <a:gd name="T40" fmla="*/ 139 w 764"/>
                <a:gd name="T41" fmla="*/ 140 h 1669"/>
                <a:gd name="T42" fmla="*/ 139 w 764"/>
                <a:gd name="T43" fmla="*/ 170 h 1669"/>
                <a:gd name="T44" fmla="*/ 141 w 764"/>
                <a:gd name="T45" fmla="*/ 172 h 1669"/>
                <a:gd name="T46" fmla="*/ 624 w 764"/>
                <a:gd name="T47" fmla="*/ 655 h 1669"/>
                <a:gd name="T48" fmla="*/ 624 w 764"/>
                <a:gd name="T49" fmla="*/ 427 h 1669"/>
                <a:gd name="T50" fmla="*/ 338 w 764"/>
                <a:gd name="T51" fmla="*/ 140 h 1669"/>
                <a:gd name="T52" fmla="*/ 139 w 764"/>
                <a:gd name="T53" fmla="*/ 140 h 1669"/>
                <a:gd name="T54" fmla="*/ 70 w 764"/>
                <a:gd name="T55" fmla="*/ 0 h 1669"/>
                <a:gd name="T56" fmla="*/ 694 w 764"/>
                <a:gd name="T57" fmla="*/ 0 h 1669"/>
                <a:gd name="T58" fmla="*/ 712 w 764"/>
                <a:gd name="T59" fmla="*/ 3 h 1669"/>
                <a:gd name="T60" fmla="*/ 729 w 764"/>
                <a:gd name="T61" fmla="*/ 10 h 1669"/>
                <a:gd name="T62" fmla="*/ 743 w 764"/>
                <a:gd name="T63" fmla="*/ 20 h 1669"/>
                <a:gd name="T64" fmla="*/ 754 w 764"/>
                <a:gd name="T65" fmla="*/ 35 h 1669"/>
                <a:gd name="T66" fmla="*/ 761 w 764"/>
                <a:gd name="T67" fmla="*/ 51 h 1669"/>
                <a:gd name="T68" fmla="*/ 764 w 764"/>
                <a:gd name="T69" fmla="*/ 70 h 1669"/>
                <a:gd name="T70" fmla="*/ 764 w 764"/>
                <a:gd name="T71" fmla="*/ 1599 h 1669"/>
                <a:gd name="T72" fmla="*/ 761 w 764"/>
                <a:gd name="T73" fmla="*/ 1618 h 1669"/>
                <a:gd name="T74" fmla="*/ 754 w 764"/>
                <a:gd name="T75" fmla="*/ 1634 h 1669"/>
                <a:gd name="T76" fmla="*/ 743 w 764"/>
                <a:gd name="T77" fmla="*/ 1649 h 1669"/>
                <a:gd name="T78" fmla="*/ 729 w 764"/>
                <a:gd name="T79" fmla="*/ 1659 h 1669"/>
                <a:gd name="T80" fmla="*/ 712 w 764"/>
                <a:gd name="T81" fmla="*/ 1666 h 1669"/>
                <a:gd name="T82" fmla="*/ 694 w 764"/>
                <a:gd name="T83" fmla="*/ 1669 h 1669"/>
                <a:gd name="T84" fmla="*/ 70 w 764"/>
                <a:gd name="T85" fmla="*/ 1669 h 1669"/>
                <a:gd name="T86" fmla="*/ 51 w 764"/>
                <a:gd name="T87" fmla="*/ 1666 h 1669"/>
                <a:gd name="T88" fmla="*/ 34 w 764"/>
                <a:gd name="T89" fmla="*/ 1659 h 1669"/>
                <a:gd name="T90" fmla="*/ 20 w 764"/>
                <a:gd name="T91" fmla="*/ 1649 h 1669"/>
                <a:gd name="T92" fmla="*/ 10 w 764"/>
                <a:gd name="T93" fmla="*/ 1634 h 1669"/>
                <a:gd name="T94" fmla="*/ 2 w 764"/>
                <a:gd name="T95" fmla="*/ 1618 h 1669"/>
                <a:gd name="T96" fmla="*/ 0 w 764"/>
                <a:gd name="T97" fmla="*/ 1599 h 1669"/>
                <a:gd name="T98" fmla="*/ 0 w 764"/>
                <a:gd name="T99" fmla="*/ 70 h 1669"/>
                <a:gd name="T100" fmla="*/ 2 w 764"/>
                <a:gd name="T101" fmla="*/ 51 h 1669"/>
                <a:gd name="T102" fmla="*/ 10 w 764"/>
                <a:gd name="T103" fmla="*/ 35 h 1669"/>
                <a:gd name="T104" fmla="*/ 20 w 764"/>
                <a:gd name="T105" fmla="*/ 20 h 1669"/>
                <a:gd name="T106" fmla="*/ 34 w 764"/>
                <a:gd name="T107" fmla="*/ 10 h 1669"/>
                <a:gd name="T108" fmla="*/ 51 w 764"/>
                <a:gd name="T109" fmla="*/ 3 h 1669"/>
                <a:gd name="T110" fmla="*/ 70 w 764"/>
                <a:gd name="T111" fmla="*/ 0 h 1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4" h="1669">
                  <a:moveTo>
                    <a:pt x="139" y="1253"/>
                  </a:moveTo>
                  <a:lnTo>
                    <a:pt x="139" y="1529"/>
                  </a:lnTo>
                  <a:lnTo>
                    <a:pt x="415" y="1529"/>
                  </a:lnTo>
                  <a:lnTo>
                    <a:pt x="139" y="1253"/>
                  </a:lnTo>
                  <a:close/>
                  <a:moveTo>
                    <a:pt x="139" y="807"/>
                  </a:moveTo>
                  <a:lnTo>
                    <a:pt x="139" y="1056"/>
                  </a:lnTo>
                  <a:lnTo>
                    <a:pt x="612" y="1529"/>
                  </a:lnTo>
                  <a:lnTo>
                    <a:pt x="624" y="1529"/>
                  </a:lnTo>
                  <a:lnTo>
                    <a:pt x="624" y="1292"/>
                  </a:lnTo>
                  <a:lnTo>
                    <a:pt x="139" y="807"/>
                  </a:lnTo>
                  <a:close/>
                  <a:moveTo>
                    <a:pt x="139" y="367"/>
                  </a:moveTo>
                  <a:lnTo>
                    <a:pt x="139" y="610"/>
                  </a:lnTo>
                  <a:lnTo>
                    <a:pt x="141" y="612"/>
                  </a:lnTo>
                  <a:lnTo>
                    <a:pt x="624" y="1095"/>
                  </a:lnTo>
                  <a:lnTo>
                    <a:pt x="624" y="852"/>
                  </a:lnTo>
                  <a:lnTo>
                    <a:pt x="139" y="367"/>
                  </a:lnTo>
                  <a:close/>
                  <a:moveTo>
                    <a:pt x="535" y="140"/>
                  </a:moveTo>
                  <a:lnTo>
                    <a:pt x="624" y="229"/>
                  </a:lnTo>
                  <a:lnTo>
                    <a:pt x="624" y="140"/>
                  </a:lnTo>
                  <a:lnTo>
                    <a:pt x="535" y="140"/>
                  </a:lnTo>
                  <a:close/>
                  <a:moveTo>
                    <a:pt x="139" y="140"/>
                  </a:moveTo>
                  <a:lnTo>
                    <a:pt x="139" y="170"/>
                  </a:lnTo>
                  <a:lnTo>
                    <a:pt x="141" y="172"/>
                  </a:lnTo>
                  <a:lnTo>
                    <a:pt x="624" y="655"/>
                  </a:lnTo>
                  <a:lnTo>
                    <a:pt x="624" y="427"/>
                  </a:lnTo>
                  <a:lnTo>
                    <a:pt x="338" y="140"/>
                  </a:lnTo>
                  <a:lnTo>
                    <a:pt x="139" y="140"/>
                  </a:lnTo>
                  <a:close/>
                  <a:moveTo>
                    <a:pt x="70" y="0"/>
                  </a:moveTo>
                  <a:lnTo>
                    <a:pt x="694" y="0"/>
                  </a:lnTo>
                  <a:lnTo>
                    <a:pt x="712" y="3"/>
                  </a:lnTo>
                  <a:lnTo>
                    <a:pt x="729" y="10"/>
                  </a:lnTo>
                  <a:lnTo>
                    <a:pt x="743" y="20"/>
                  </a:lnTo>
                  <a:lnTo>
                    <a:pt x="754" y="35"/>
                  </a:lnTo>
                  <a:lnTo>
                    <a:pt x="761" y="51"/>
                  </a:lnTo>
                  <a:lnTo>
                    <a:pt x="764" y="70"/>
                  </a:lnTo>
                  <a:lnTo>
                    <a:pt x="764" y="1599"/>
                  </a:lnTo>
                  <a:lnTo>
                    <a:pt x="761" y="1618"/>
                  </a:lnTo>
                  <a:lnTo>
                    <a:pt x="754" y="1634"/>
                  </a:lnTo>
                  <a:lnTo>
                    <a:pt x="743" y="1649"/>
                  </a:lnTo>
                  <a:lnTo>
                    <a:pt x="729" y="1659"/>
                  </a:lnTo>
                  <a:lnTo>
                    <a:pt x="712" y="1666"/>
                  </a:lnTo>
                  <a:lnTo>
                    <a:pt x="694" y="1669"/>
                  </a:lnTo>
                  <a:lnTo>
                    <a:pt x="70" y="1669"/>
                  </a:lnTo>
                  <a:lnTo>
                    <a:pt x="51" y="1666"/>
                  </a:lnTo>
                  <a:lnTo>
                    <a:pt x="34" y="1659"/>
                  </a:lnTo>
                  <a:lnTo>
                    <a:pt x="20" y="1649"/>
                  </a:lnTo>
                  <a:lnTo>
                    <a:pt x="10" y="1634"/>
                  </a:lnTo>
                  <a:lnTo>
                    <a:pt x="2" y="1618"/>
                  </a:lnTo>
                  <a:lnTo>
                    <a:pt x="0" y="1599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35"/>
            <p:cNvSpPr>
              <a:spLocks noEditPoints="1"/>
            </p:cNvSpPr>
            <p:nvPr/>
          </p:nvSpPr>
          <p:spPr bwMode="auto">
            <a:xfrm>
              <a:off x="8289926" y="1958975"/>
              <a:ext cx="173038" cy="173038"/>
            </a:xfrm>
            <a:custGeom>
              <a:avLst/>
              <a:gdLst>
                <a:gd name="T0" fmla="*/ 139 w 1091"/>
                <a:gd name="T1" fmla="*/ 684 h 1093"/>
                <a:gd name="T2" fmla="*/ 139 w 1091"/>
                <a:gd name="T3" fmla="*/ 954 h 1093"/>
                <a:gd name="T4" fmla="*/ 408 w 1091"/>
                <a:gd name="T5" fmla="*/ 954 h 1093"/>
                <a:gd name="T6" fmla="*/ 139 w 1091"/>
                <a:gd name="T7" fmla="*/ 684 h 1093"/>
                <a:gd name="T8" fmla="*/ 139 w 1091"/>
                <a:gd name="T9" fmla="*/ 239 h 1093"/>
                <a:gd name="T10" fmla="*/ 139 w 1091"/>
                <a:gd name="T11" fmla="*/ 487 h 1093"/>
                <a:gd name="T12" fmla="*/ 605 w 1091"/>
                <a:gd name="T13" fmla="*/ 954 h 1093"/>
                <a:gd name="T14" fmla="*/ 853 w 1091"/>
                <a:gd name="T15" fmla="*/ 954 h 1093"/>
                <a:gd name="T16" fmla="*/ 139 w 1091"/>
                <a:gd name="T17" fmla="*/ 239 h 1093"/>
                <a:gd name="T18" fmla="*/ 685 w 1091"/>
                <a:gd name="T19" fmla="*/ 140 h 1093"/>
                <a:gd name="T20" fmla="*/ 952 w 1091"/>
                <a:gd name="T21" fmla="*/ 407 h 1093"/>
                <a:gd name="T22" fmla="*/ 952 w 1091"/>
                <a:gd name="T23" fmla="*/ 140 h 1093"/>
                <a:gd name="T24" fmla="*/ 685 w 1091"/>
                <a:gd name="T25" fmla="*/ 140 h 1093"/>
                <a:gd name="T26" fmla="*/ 237 w 1091"/>
                <a:gd name="T27" fmla="*/ 140 h 1093"/>
                <a:gd name="T28" fmla="*/ 952 w 1091"/>
                <a:gd name="T29" fmla="*/ 855 h 1093"/>
                <a:gd name="T30" fmla="*/ 952 w 1091"/>
                <a:gd name="T31" fmla="*/ 605 h 1093"/>
                <a:gd name="T32" fmla="*/ 487 w 1091"/>
                <a:gd name="T33" fmla="*/ 140 h 1093"/>
                <a:gd name="T34" fmla="*/ 237 w 1091"/>
                <a:gd name="T35" fmla="*/ 140 h 1093"/>
                <a:gd name="T36" fmla="*/ 69 w 1091"/>
                <a:gd name="T37" fmla="*/ 0 h 1093"/>
                <a:gd name="T38" fmla="*/ 1022 w 1091"/>
                <a:gd name="T39" fmla="*/ 0 h 1093"/>
                <a:gd name="T40" fmla="*/ 1040 w 1091"/>
                <a:gd name="T41" fmla="*/ 3 h 1093"/>
                <a:gd name="T42" fmla="*/ 1057 w 1091"/>
                <a:gd name="T43" fmla="*/ 9 h 1093"/>
                <a:gd name="T44" fmla="*/ 1071 w 1091"/>
                <a:gd name="T45" fmla="*/ 21 h 1093"/>
                <a:gd name="T46" fmla="*/ 1081 w 1091"/>
                <a:gd name="T47" fmla="*/ 35 h 1093"/>
                <a:gd name="T48" fmla="*/ 1089 w 1091"/>
                <a:gd name="T49" fmla="*/ 52 h 1093"/>
                <a:gd name="T50" fmla="*/ 1091 w 1091"/>
                <a:gd name="T51" fmla="*/ 70 h 1093"/>
                <a:gd name="T52" fmla="*/ 1091 w 1091"/>
                <a:gd name="T53" fmla="*/ 1024 h 1093"/>
                <a:gd name="T54" fmla="*/ 1089 w 1091"/>
                <a:gd name="T55" fmla="*/ 1042 h 1093"/>
                <a:gd name="T56" fmla="*/ 1081 w 1091"/>
                <a:gd name="T57" fmla="*/ 1059 h 1093"/>
                <a:gd name="T58" fmla="*/ 1071 w 1091"/>
                <a:gd name="T59" fmla="*/ 1072 h 1093"/>
                <a:gd name="T60" fmla="*/ 1057 w 1091"/>
                <a:gd name="T61" fmla="*/ 1083 h 1093"/>
                <a:gd name="T62" fmla="*/ 1040 w 1091"/>
                <a:gd name="T63" fmla="*/ 1091 h 1093"/>
                <a:gd name="T64" fmla="*/ 1022 w 1091"/>
                <a:gd name="T65" fmla="*/ 1093 h 1093"/>
                <a:gd name="T66" fmla="*/ 69 w 1091"/>
                <a:gd name="T67" fmla="*/ 1093 h 1093"/>
                <a:gd name="T68" fmla="*/ 50 w 1091"/>
                <a:gd name="T69" fmla="*/ 1091 h 1093"/>
                <a:gd name="T70" fmla="*/ 34 w 1091"/>
                <a:gd name="T71" fmla="*/ 1083 h 1093"/>
                <a:gd name="T72" fmla="*/ 20 w 1091"/>
                <a:gd name="T73" fmla="*/ 1072 h 1093"/>
                <a:gd name="T74" fmla="*/ 9 w 1091"/>
                <a:gd name="T75" fmla="*/ 1059 h 1093"/>
                <a:gd name="T76" fmla="*/ 2 w 1091"/>
                <a:gd name="T77" fmla="*/ 1042 h 1093"/>
                <a:gd name="T78" fmla="*/ 0 w 1091"/>
                <a:gd name="T79" fmla="*/ 1024 h 1093"/>
                <a:gd name="T80" fmla="*/ 0 w 1091"/>
                <a:gd name="T81" fmla="*/ 70 h 1093"/>
                <a:gd name="T82" fmla="*/ 2 w 1091"/>
                <a:gd name="T83" fmla="*/ 52 h 1093"/>
                <a:gd name="T84" fmla="*/ 9 w 1091"/>
                <a:gd name="T85" fmla="*/ 35 h 1093"/>
                <a:gd name="T86" fmla="*/ 20 w 1091"/>
                <a:gd name="T87" fmla="*/ 21 h 1093"/>
                <a:gd name="T88" fmla="*/ 34 w 1091"/>
                <a:gd name="T89" fmla="*/ 9 h 1093"/>
                <a:gd name="T90" fmla="*/ 50 w 1091"/>
                <a:gd name="T91" fmla="*/ 3 h 1093"/>
                <a:gd name="T92" fmla="*/ 69 w 1091"/>
                <a:gd name="T93" fmla="*/ 0 h 1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1" h="1093">
                  <a:moveTo>
                    <a:pt x="139" y="684"/>
                  </a:moveTo>
                  <a:lnTo>
                    <a:pt x="139" y="954"/>
                  </a:lnTo>
                  <a:lnTo>
                    <a:pt x="408" y="954"/>
                  </a:lnTo>
                  <a:lnTo>
                    <a:pt x="139" y="684"/>
                  </a:lnTo>
                  <a:close/>
                  <a:moveTo>
                    <a:pt x="139" y="239"/>
                  </a:moveTo>
                  <a:lnTo>
                    <a:pt x="139" y="487"/>
                  </a:lnTo>
                  <a:lnTo>
                    <a:pt x="605" y="954"/>
                  </a:lnTo>
                  <a:lnTo>
                    <a:pt x="853" y="954"/>
                  </a:lnTo>
                  <a:lnTo>
                    <a:pt x="139" y="239"/>
                  </a:lnTo>
                  <a:close/>
                  <a:moveTo>
                    <a:pt x="685" y="140"/>
                  </a:moveTo>
                  <a:lnTo>
                    <a:pt x="952" y="407"/>
                  </a:lnTo>
                  <a:lnTo>
                    <a:pt x="952" y="140"/>
                  </a:lnTo>
                  <a:lnTo>
                    <a:pt x="685" y="140"/>
                  </a:lnTo>
                  <a:close/>
                  <a:moveTo>
                    <a:pt x="237" y="140"/>
                  </a:moveTo>
                  <a:lnTo>
                    <a:pt x="952" y="855"/>
                  </a:lnTo>
                  <a:lnTo>
                    <a:pt x="952" y="605"/>
                  </a:lnTo>
                  <a:lnTo>
                    <a:pt x="487" y="140"/>
                  </a:lnTo>
                  <a:lnTo>
                    <a:pt x="237" y="140"/>
                  </a:lnTo>
                  <a:close/>
                  <a:moveTo>
                    <a:pt x="69" y="0"/>
                  </a:moveTo>
                  <a:lnTo>
                    <a:pt x="1022" y="0"/>
                  </a:lnTo>
                  <a:lnTo>
                    <a:pt x="1040" y="3"/>
                  </a:lnTo>
                  <a:lnTo>
                    <a:pt x="1057" y="9"/>
                  </a:lnTo>
                  <a:lnTo>
                    <a:pt x="1071" y="21"/>
                  </a:lnTo>
                  <a:lnTo>
                    <a:pt x="1081" y="35"/>
                  </a:lnTo>
                  <a:lnTo>
                    <a:pt x="1089" y="52"/>
                  </a:lnTo>
                  <a:lnTo>
                    <a:pt x="1091" y="70"/>
                  </a:lnTo>
                  <a:lnTo>
                    <a:pt x="1091" y="1024"/>
                  </a:lnTo>
                  <a:lnTo>
                    <a:pt x="1089" y="1042"/>
                  </a:lnTo>
                  <a:lnTo>
                    <a:pt x="1081" y="1059"/>
                  </a:lnTo>
                  <a:lnTo>
                    <a:pt x="1071" y="1072"/>
                  </a:lnTo>
                  <a:lnTo>
                    <a:pt x="1057" y="1083"/>
                  </a:lnTo>
                  <a:lnTo>
                    <a:pt x="1040" y="1091"/>
                  </a:lnTo>
                  <a:lnTo>
                    <a:pt x="1022" y="1093"/>
                  </a:lnTo>
                  <a:lnTo>
                    <a:pt x="69" y="1093"/>
                  </a:lnTo>
                  <a:lnTo>
                    <a:pt x="50" y="1091"/>
                  </a:lnTo>
                  <a:lnTo>
                    <a:pt x="34" y="1083"/>
                  </a:lnTo>
                  <a:lnTo>
                    <a:pt x="20" y="1072"/>
                  </a:lnTo>
                  <a:lnTo>
                    <a:pt x="9" y="1059"/>
                  </a:lnTo>
                  <a:lnTo>
                    <a:pt x="2" y="1042"/>
                  </a:lnTo>
                  <a:lnTo>
                    <a:pt x="0" y="1024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0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36"/>
            <p:cNvSpPr>
              <a:spLocks noEditPoints="1"/>
            </p:cNvSpPr>
            <p:nvPr/>
          </p:nvSpPr>
          <p:spPr bwMode="auto">
            <a:xfrm>
              <a:off x="8151813" y="1917700"/>
              <a:ext cx="555625" cy="552450"/>
            </a:xfrm>
            <a:custGeom>
              <a:avLst/>
              <a:gdLst>
                <a:gd name="T0" fmla="*/ 3002 w 3500"/>
                <a:gd name="T1" fmla="*/ 3090 h 3477"/>
                <a:gd name="T2" fmla="*/ 2944 w 3500"/>
                <a:gd name="T3" fmla="*/ 3175 h 3477"/>
                <a:gd name="T4" fmla="*/ 2964 w 3500"/>
                <a:gd name="T5" fmla="*/ 3278 h 3477"/>
                <a:gd name="T6" fmla="*/ 3050 w 3500"/>
                <a:gd name="T7" fmla="*/ 3335 h 3477"/>
                <a:gd name="T8" fmla="*/ 3153 w 3500"/>
                <a:gd name="T9" fmla="*/ 3315 h 3477"/>
                <a:gd name="T10" fmla="*/ 3210 w 3500"/>
                <a:gd name="T11" fmla="*/ 3230 h 3477"/>
                <a:gd name="T12" fmla="*/ 3189 w 3500"/>
                <a:gd name="T13" fmla="*/ 3127 h 3477"/>
                <a:gd name="T14" fmla="*/ 3104 w 3500"/>
                <a:gd name="T15" fmla="*/ 3070 h 3477"/>
                <a:gd name="T16" fmla="*/ 259 w 3500"/>
                <a:gd name="T17" fmla="*/ 2985 h 3477"/>
                <a:gd name="T18" fmla="*/ 164 w 3500"/>
                <a:gd name="T19" fmla="*/ 3063 h 3477"/>
                <a:gd name="T20" fmla="*/ 142 w 3500"/>
                <a:gd name="T21" fmla="*/ 3188 h 3477"/>
                <a:gd name="T22" fmla="*/ 205 w 3500"/>
                <a:gd name="T23" fmla="*/ 3295 h 3477"/>
                <a:gd name="T24" fmla="*/ 321 w 3500"/>
                <a:gd name="T25" fmla="*/ 3338 h 3477"/>
                <a:gd name="T26" fmla="*/ 439 w 3500"/>
                <a:gd name="T27" fmla="*/ 3295 h 3477"/>
                <a:gd name="T28" fmla="*/ 502 w 3500"/>
                <a:gd name="T29" fmla="*/ 3188 h 3477"/>
                <a:gd name="T30" fmla="*/ 479 w 3500"/>
                <a:gd name="T31" fmla="*/ 3063 h 3477"/>
                <a:gd name="T32" fmla="*/ 385 w 3500"/>
                <a:gd name="T33" fmla="*/ 2985 h 3477"/>
                <a:gd name="T34" fmla="*/ 752 w 3500"/>
                <a:gd name="T35" fmla="*/ 2923 h 3477"/>
                <a:gd name="T36" fmla="*/ 2216 w 3500"/>
                <a:gd name="T37" fmla="*/ 1039 h 3477"/>
                <a:gd name="T38" fmla="*/ 2216 w 3500"/>
                <a:gd name="T39" fmla="*/ 1039 h 3477"/>
                <a:gd name="T40" fmla="*/ 2076 w 3500"/>
                <a:gd name="T41" fmla="*/ 140 h 3477"/>
                <a:gd name="T42" fmla="*/ 2164 w 3500"/>
                <a:gd name="T43" fmla="*/ 3 h 3477"/>
                <a:gd name="T44" fmla="*/ 2212 w 3500"/>
                <a:gd name="T45" fmla="*/ 51 h 3477"/>
                <a:gd name="T46" fmla="*/ 3297 w 3500"/>
                <a:gd name="T47" fmla="*/ 902 h 3477"/>
                <a:gd name="T48" fmla="*/ 3346 w 3500"/>
                <a:gd name="T49" fmla="*/ 951 h 3477"/>
                <a:gd name="T50" fmla="*/ 3449 w 3500"/>
                <a:gd name="T51" fmla="*/ 2926 h 3477"/>
                <a:gd name="T52" fmla="*/ 3498 w 3500"/>
                <a:gd name="T53" fmla="*/ 2975 h 3477"/>
                <a:gd name="T54" fmla="*/ 3480 w 3500"/>
                <a:gd name="T55" fmla="*/ 3043 h 3477"/>
                <a:gd name="T56" fmla="*/ 3314 w 3500"/>
                <a:gd name="T57" fmla="*/ 3063 h 3477"/>
                <a:gd name="T58" fmla="*/ 3353 w 3500"/>
                <a:gd name="T59" fmla="*/ 3202 h 3477"/>
                <a:gd name="T60" fmla="*/ 3308 w 3500"/>
                <a:gd name="T61" fmla="*/ 3352 h 3477"/>
                <a:gd name="T62" fmla="*/ 3193 w 3500"/>
                <a:gd name="T63" fmla="*/ 3452 h 3477"/>
                <a:gd name="T64" fmla="*/ 3037 w 3500"/>
                <a:gd name="T65" fmla="*/ 3475 h 3477"/>
                <a:gd name="T66" fmla="*/ 2897 w 3500"/>
                <a:gd name="T67" fmla="*/ 3410 h 3477"/>
                <a:gd name="T68" fmla="*/ 2814 w 3500"/>
                <a:gd name="T69" fmla="*/ 3282 h 3477"/>
                <a:gd name="T70" fmla="*/ 2813 w 3500"/>
                <a:gd name="T71" fmla="*/ 3129 h 3477"/>
                <a:gd name="T72" fmla="*/ 637 w 3500"/>
                <a:gd name="T73" fmla="*/ 3093 h 3477"/>
                <a:gd name="T74" fmla="*/ 632 w 3500"/>
                <a:gd name="T75" fmla="*/ 3240 h 3477"/>
                <a:gd name="T76" fmla="*/ 549 w 3500"/>
                <a:gd name="T77" fmla="*/ 3383 h 3477"/>
                <a:gd name="T78" fmla="*/ 407 w 3500"/>
                <a:gd name="T79" fmla="*/ 3465 h 3477"/>
                <a:gd name="T80" fmla="*/ 237 w 3500"/>
                <a:gd name="T81" fmla="*/ 3465 h 3477"/>
                <a:gd name="T82" fmla="*/ 94 w 3500"/>
                <a:gd name="T83" fmla="*/ 3383 h 3477"/>
                <a:gd name="T84" fmla="*/ 12 w 3500"/>
                <a:gd name="T85" fmla="*/ 3240 h 3477"/>
                <a:gd name="T86" fmla="*/ 12 w 3500"/>
                <a:gd name="T87" fmla="*/ 3070 h 3477"/>
                <a:gd name="T88" fmla="*/ 94 w 3500"/>
                <a:gd name="T89" fmla="*/ 2927 h 3477"/>
                <a:gd name="T90" fmla="*/ 237 w 3500"/>
                <a:gd name="T91" fmla="*/ 2845 h 3477"/>
                <a:gd name="T92" fmla="*/ 407 w 3500"/>
                <a:gd name="T93" fmla="*/ 2845 h 3477"/>
                <a:gd name="T94" fmla="*/ 380 w 3500"/>
                <a:gd name="T95" fmla="*/ 820 h 3477"/>
                <a:gd name="T96" fmla="*/ 279 w 3500"/>
                <a:gd name="T97" fmla="*/ 753 h 3477"/>
                <a:gd name="T98" fmla="*/ 67 w 3500"/>
                <a:gd name="T99" fmla="*/ 741 h 3477"/>
                <a:gd name="T100" fmla="*/ 33 w 3500"/>
                <a:gd name="T101" fmla="*/ 680 h 3477"/>
                <a:gd name="T102" fmla="*/ 67 w 3500"/>
                <a:gd name="T103" fmla="*/ 620 h 3477"/>
                <a:gd name="T104" fmla="*/ 291 w 3500"/>
                <a:gd name="T105" fmla="*/ 613 h 3477"/>
                <a:gd name="T106" fmla="*/ 443 w 3500"/>
                <a:gd name="T107" fmla="*/ 685 h 3477"/>
                <a:gd name="T108" fmla="*/ 533 w 3500"/>
                <a:gd name="T109" fmla="*/ 824 h 3477"/>
                <a:gd name="T110" fmla="*/ 612 w 3500"/>
                <a:gd name="T111" fmla="*/ 2923 h 3477"/>
                <a:gd name="T112" fmla="*/ 633 w 3500"/>
                <a:gd name="T113" fmla="*/ 20 h 3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00" h="3477">
                  <a:moveTo>
                    <a:pt x="3077" y="3066"/>
                  </a:moveTo>
                  <a:lnTo>
                    <a:pt x="3050" y="3070"/>
                  </a:lnTo>
                  <a:lnTo>
                    <a:pt x="3025" y="3077"/>
                  </a:lnTo>
                  <a:lnTo>
                    <a:pt x="3002" y="3090"/>
                  </a:lnTo>
                  <a:lnTo>
                    <a:pt x="2981" y="3107"/>
                  </a:lnTo>
                  <a:lnTo>
                    <a:pt x="2964" y="3127"/>
                  </a:lnTo>
                  <a:lnTo>
                    <a:pt x="2953" y="3149"/>
                  </a:lnTo>
                  <a:lnTo>
                    <a:pt x="2944" y="3175"/>
                  </a:lnTo>
                  <a:lnTo>
                    <a:pt x="2942" y="3202"/>
                  </a:lnTo>
                  <a:lnTo>
                    <a:pt x="2944" y="3230"/>
                  </a:lnTo>
                  <a:lnTo>
                    <a:pt x="2953" y="3255"/>
                  </a:lnTo>
                  <a:lnTo>
                    <a:pt x="2964" y="3278"/>
                  </a:lnTo>
                  <a:lnTo>
                    <a:pt x="2981" y="3298"/>
                  </a:lnTo>
                  <a:lnTo>
                    <a:pt x="3002" y="3315"/>
                  </a:lnTo>
                  <a:lnTo>
                    <a:pt x="3025" y="3327"/>
                  </a:lnTo>
                  <a:lnTo>
                    <a:pt x="3050" y="3335"/>
                  </a:lnTo>
                  <a:lnTo>
                    <a:pt x="3077" y="3338"/>
                  </a:lnTo>
                  <a:lnTo>
                    <a:pt x="3104" y="3335"/>
                  </a:lnTo>
                  <a:lnTo>
                    <a:pt x="3130" y="3327"/>
                  </a:lnTo>
                  <a:lnTo>
                    <a:pt x="3153" y="3315"/>
                  </a:lnTo>
                  <a:lnTo>
                    <a:pt x="3173" y="3298"/>
                  </a:lnTo>
                  <a:lnTo>
                    <a:pt x="3189" y="3278"/>
                  </a:lnTo>
                  <a:lnTo>
                    <a:pt x="3202" y="3255"/>
                  </a:lnTo>
                  <a:lnTo>
                    <a:pt x="3210" y="3230"/>
                  </a:lnTo>
                  <a:lnTo>
                    <a:pt x="3213" y="3202"/>
                  </a:lnTo>
                  <a:lnTo>
                    <a:pt x="3210" y="3175"/>
                  </a:lnTo>
                  <a:lnTo>
                    <a:pt x="3202" y="3149"/>
                  </a:lnTo>
                  <a:lnTo>
                    <a:pt x="3189" y="3127"/>
                  </a:lnTo>
                  <a:lnTo>
                    <a:pt x="3173" y="3107"/>
                  </a:lnTo>
                  <a:lnTo>
                    <a:pt x="3153" y="3090"/>
                  </a:lnTo>
                  <a:lnTo>
                    <a:pt x="3130" y="3077"/>
                  </a:lnTo>
                  <a:lnTo>
                    <a:pt x="3104" y="3070"/>
                  </a:lnTo>
                  <a:lnTo>
                    <a:pt x="3077" y="3066"/>
                  </a:lnTo>
                  <a:close/>
                  <a:moveTo>
                    <a:pt x="321" y="2973"/>
                  </a:moveTo>
                  <a:lnTo>
                    <a:pt x="290" y="2976"/>
                  </a:lnTo>
                  <a:lnTo>
                    <a:pt x="259" y="2985"/>
                  </a:lnTo>
                  <a:lnTo>
                    <a:pt x="230" y="2997"/>
                  </a:lnTo>
                  <a:lnTo>
                    <a:pt x="205" y="3015"/>
                  </a:lnTo>
                  <a:lnTo>
                    <a:pt x="182" y="3038"/>
                  </a:lnTo>
                  <a:lnTo>
                    <a:pt x="164" y="3063"/>
                  </a:lnTo>
                  <a:lnTo>
                    <a:pt x="151" y="3092"/>
                  </a:lnTo>
                  <a:lnTo>
                    <a:pt x="142" y="3123"/>
                  </a:lnTo>
                  <a:lnTo>
                    <a:pt x="139" y="3156"/>
                  </a:lnTo>
                  <a:lnTo>
                    <a:pt x="142" y="3188"/>
                  </a:lnTo>
                  <a:lnTo>
                    <a:pt x="151" y="3219"/>
                  </a:lnTo>
                  <a:lnTo>
                    <a:pt x="164" y="3248"/>
                  </a:lnTo>
                  <a:lnTo>
                    <a:pt x="182" y="3273"/>
                  </a:lnTo>
                  <a:lnTo>
                    <a:pt x="205" y="3295"/>
                  </a:lnTo>
                  <a:lnTo>
                    <a:pt x="230" y="3313"/>
                  </a:lnTo>
                  <a:lnTo>
                    <a:pt x="259" y="3326"/>
                  </a:lnTo>
                  <a:lnTo>
                    <a:pt x="290" y="3335"/>
                  </a:lnTo>
                  <a:lnTo>
                    <a:pt x="321" y="3338"/>
                  </a:lnTo>
                  <a:lnTo>
                    <a:pt x="354" y="3335"/>
                  </a:lnTo>
                  <a:lnTo>
                    <a:pt x="385" y="3326"/>
                  </a:lnTo>
                  <a:lnTo>
                    <a:pt x="414" y="3313"/>
                  </a:lnTo>
                  <a:lnTo>
                    <a:pt x="439" y="3295"/>
                  </a:lnTo>
                  <a:lnTo>
                    <a:pt x="461" y="3273"/>
                  </a:lnTo>
                  <a:lnTo>
                    <a:pt x="479" y="3248"/>
                  </a:lnTo>
                  <a:lnTo>
                    <a:pt x="493" y="3219"/>
                  </a:lnTo>
                  <a:lnTo>
                    <a:pt x="502" y="3188"/>
                  </a:lnTo>
                  <a:lnTo>
                    <a:pt x="504" y="3156"/>
                  </a:lnTo>
                  <a:lnTo>
                    <a:pt x="502" y="3123"/>
                  </a:lnTo>
                  <a:lnTo>
                    <a:pt x="493" y="3092"/>
                  </a:lnTo>
                  <a:lnTo>
                    <a:pt x="479" y="3063"/>
                  </a:lnTo>
                  <a:lnTo>
                    <a:pt x="461" y="3038"/>
                  </a:lnTo>
                  <a:lnTo>
                    <a:pt x="439" y="3015"/>
                  </a:lnTo>
                  <a:lnTo>
                    <a:pt x="414" y="2997"/>
                  </a:lnTo>
                  <a:lnTo>
                    <a:pt x="385" y="2985"/>
                  </a:lnTo>
                  <a:lnTo>
                    <a:pt x="354" y="2976"/>
                  </a:lnTo>
                  <a:lnTo>
                    <a:pt x="321" y="2973"/>
                  </a:lnTo>
                  <a:close/>
                  <a:moveTo>
                    <a:pt x="752" y="1601"/>
                  </a:moveTo>
                  <a:lnTo>
                    <a:pt x="752" y="2923"/>
                  </a:lnTo>
                  <a:lnTo>
                    <a:pt x="2076" y="2923"/>
                  </a:lnTo>
                  <a:lnTo>
                    <a:pt x="2076" y="1601"/>
                  </a:lnTo>
                  <a:lnTo>
                    <a:pt x="752" y="1601"/>
                  </a:lnTo>
                  <a:close/>
                  <a:moveTo>
                    <a:pt x="2216" y="1039"/>
                  </a:moveTo>
                  <a:lnTo>
                    <a:pt x="2216" y="2923"/>
                  </a:lnTo>
                  <a:lnTo>
                    <a:pt x="3209" y="2923"/>
                  </a:lnTo>
                  <a:lnTo>
                    <a:pt x="3209" y="1039"/>
                  </a:lnTo>
                  <a:lnTo>
                    <a:pt x="2216" y="1039"/>
                  </a:lnTo>
                  <a:close/>
                  <a:moveTo>
                    <a:pt x="752" y="140"/>
                  </a:moveTo>
                  <a:lnTo>
                    <a:pt x="752" y="1462"/>
                  </a:lnTo>
                  <a:lnTo>
                    <a:pt x="2076" y="1462"/>
                  </a:lnTo>
                  <a:lnTo>
                    <a:pt x="2076" y="140"/>
                  </a:lnTo>
                  <a:lnTo>
                    <a:pt x="752" y="140"/>
                  </a:lnTo>
                  <a:close/>
                  <a:moveTo>
                    <a:pt x="682" y="0"/>
                  </a:moveTo>
                  <a:lnTo>
                    <a:pt x="2146" y="0"/>
                  </a:lnTo>
                  <a:lnTo>
                    <a:pt x="2164" y="3"/>
                  </a:lnTo>
                  <a:lnTo>
                    <a:pt x="2181" y="10"/>
                  </a:lnTo>
                  <a:lnTo>
                    <a:pt x="2194" y="20"/>
                  </a:lnTo>
                  <a:lnTo>
                    <a:pt x="2206" y="35"/>
                  </a:lnTo>
                  <a:lnTo>
                    <a:pt x="2212" y="51"/>
                  </a:lnTo>
                  <a:lnTo>
                    <a:pt x="2216" y="70"/>
                  </a:lnTo>
                  <a:lnTo>
                    <a:pt x="2216" y="900"/>
                  </a:lnTo>
                  <a:lnTo>
                    <a:pt x="3279" y="900"/>
                  </a:lnTo>
                  <a:lnTo>
                    <a:pt x="3297" y="902"/>
                  </a:lnTo>
                  <a:lnTo>
                    <a:pt x="3314" y="909"/>
                  </a:lnTo>
                  <a:lnTo>
                    <a:pt x="3328" y="920"/>
                  </a:lnTo>
                  <a:lnTo>
                    <a:pt x="3339" y="935"/>
                  </a:lnTo>
                  <a:lnTo>
                    <a:pt x="3346" y="951"/>
                  </a:lnTo>
                  <a:lnTo>
                    <a:pt x="3348" y="970"/>
                  </a:lnTo>
                  <a:lnTo>
                    <a:pt x="3348" y="2923"/>
                  </a:lnTo>
                  <a:lnTo>
                    <a:pt x="3430" y="2923"/>
                  </a:lnTo>
                  <a:lnTo>
                    <a:pt x="3449" y="2926"/>
                  </a:lnTo>
                  <a:lnTo>
                    <a:pt x="3465" y="2933"/>
                  </a:lnTo>
                  <a:lnTo>
                    <a:pt x="3480" y="2944"/>
                  </a:lnTo>
                  <a:lnTo>
                    <a:pt x="3490" y="2958"/>
                  </a:lnTo>
                  <a:lnTo>
                    <a:pt x="3498" y="2975"/>
                  </a:lnTo>
                  <a:lnTo>
                    <a:pt x="3500" y="2993"/>
                  </a:lnTo>
                  <a:lnTo>
                    <a:pt x="3498" y="3012"/>
                  </a:lnTo>
                  <a:lnTo>
                    <a:pt x="3490" y="3028"/>
                  </a:lnTo>
                  <a:lnTo>
                    <a:pt x="3480" y="3043"/>
                  </a:lnTo>
                  <a:lnTo>
                    <a:pt x="3465" y="3054"/>
                  </a:lnTo>
                  <a:lnTo>
                    <a:pt x="3449" y="3060"/>
                  </a:lnTo>
                  <a:lnTo>
                    <a:pt x="3430" y="3063"/>
                  </a:lnTo>
                  <a:lnTo>
                    <a:pt x="3314" y="3063"/>
                  </a:lnTo>
                  <a:lnTo>
                    <a:pt x="3330" y="3095"/>
                  </a:lnTo>
                  <a:lnTo>
                    <a:pt x="3342" y="3129"/>
                  </a:lnTo>
                  <a:lnTo>
                    <a:pt x="3349" y="3165"/>
                  </a:lnTo>
                  <a:lnTo>
                    <a:pt x="3353" y="3202"/>
                  </a:lnTo>
                  <a:lnTo>
                    <a:pt x="3349" y="3243"/>
                  </a:lnTo>
                  <a:lnTo>
                    <a:pt x="3341" y="3282"/>
                  </a:lnTo>
                  <a:lnTo>
                    <a:pt x="3327" y="3318"/>
                  </a:lnTo>
                  <a:lnTo>
                    <a:pt x="3308" y="3352"/>
                  </a:lnTo>
                  <a:lnTo>
                    <a:pt x="3285" y="3383"/>
                  </a:lnTo>
                  <a:lnTo>
                    <a:pt x="3257" y="3410"/>
                  </a:lnTo>
                  <a:lnTo>
                    <a:pt x="3227" y="3432"/>
                  </a:lnTo>
                  <a:lnTo>
                    <a:pt x="3193" y="3452"/>
                  </a:lnTo>
                  <a:lnTo>
                    <a:pt x="3156" y="3465"/>
                  </a:lnTo>
                  <a:lnTo>
                    <a:pt x="3118" y="3475"/>
                  </a:lnTo>
                  <a:lnTo>
                    <a:pt x="3077" y="3477"/>
                  </a:lnTo>
                  <a:lnTo>
                    <a:pt x="3037" y="3475"/>
                  </a:lnTo>
                  <a:lnTo>
                    <a:pt x="2998" y="3465"/>
                  </a:lnTo>
                  <a:lnTo>
                    <a:pt x="2961" y="3452"/>
                  </a:lnTo>
                  <a:lnTo>
                    <a:pt x="2927" y="3432"/>
                  </a:lnTo>
                  <a:lnTo>
                    <a:pt x="2897" y="3410"/>
                  </a:lnTo>
                  <a:lnTo>
                    <a:pt x="2870" y="3383"/>
                  </a:lnTo>
                  <a:lnTo>
                    <a:pt x="2847" y="3352"/>
                  </a:lnTo>
                  <a:lnTo>
                    <a:pt x="2828" y="3318"/>
                  </a:lnTo>
                  <a:lnTo>
                    <a:pt x="2814" y="3282"/>
                  </a:lnTo>
                  <a:lnTo>
                    <a:pt x="2805" y="3243"/>
                  </a:lnTo>
                  <a:lnTo>
                    <a:pt x="2802" y="3202"/>
                  </a:lnTo>
                  <a:lnTo>
                    <a:pt x="2805" y="3165"/>
                  </a:lnTo>
                  <a:lnTo>
                    <a:pt x="2813" y="3129"/>
                  </a:lnTo>
                  <a:lnTo>
                    <a:pt x="2824" y="3095"/>
                  </a:lnTo>
                  <a:lnTo>
                    <a:pt x="2840" y="3063"/>
                  </a:lnTo>
                  <a:lnTo>
                    <a:pt x="630" y="3063"/>
                  </a:lnTo>
                  <a:lnTo>
                    <a:pt x="637" y="3093"/>
                  </a:lnTo>
                  <a:lnTo>
                    <a:pt x="642" y="3124"/>
                  </a:lnTo>
                  <a:lnTo>
                    <a:pt x="644" y="3156"/>
                  </a:lnTo>
                  <a:lnTo>
                    <a:pt x="641" y="3199"/>
                  </a:lnTo>
                  <a:lnTo>
                    <a:pt x="632" y="3240"/>
                  </a:lnTo>
                  <a:lnTo>
                    <a:pt x="618" y="3281"/>
                  </a:lnTo>
                  <a:lnTo>
                    <a:pt x="599" y="3318"/>
                  </a:lnTo>
                  <a:lnTo>
                    <a:pt x="577" y="3352"/>
                  </a:lnTo>
                  <a:lnTo>
                    <a:pt x="549" y="3383"/>
                  </a:lnTo>
                  <a:lnTo>
                    <a:pt x="519" y="3410"/>
                  </a:lnTo>
                  <a:lnTo>
                    <a:pt x="485" y="3434"/>
                  </a:lnTo>
                  <a:lnTo>
                    <a:pt x="447" y="3452"/>
                  </a:lnTo>
                  <a:lnTo>
                    <a:pt x="407" y="3465"/>
                  </a:lnTo>
                  <a:lnTo>
                    <a:pt x="366" y="3475"/>
                  </a:lnTo>
                  <a:lnTo>
                    <a:pt x="321" y="3477"/>
                  </a:lnTo>
                  <a:lnTo>
                    <a:pt x="278" y="3475"/>
                  </a:lnTo>
                  <a:lnTo>
                    <a:pt x="237" y="3465"/>
                  </a:lnTo>
                  <a:lnTo>
                    <a:pt x="196" y="3452"/>
                  </a:lnTo>
                  <a:lnTo>
                    <a:pt x="159" y="3434"/>
                  </a:lnTo>
                  <a:lnTo>
                    <a:pt x="125" y="3410"/>
                  </a:lnTo>
                  <a:lnTo>
                    <a:pt x="94" y="3383"/>
                  </a:lnTo>
                  <a:lnTo>
                    <a:pt x="67" y="3352"/>
                  </a:lnTo>
                  <a:lnTo>
                    <a:pt x="43" y="3318"/>
                  </a:lnTo>
                  <a:lnTo>
                    <a:pt x="25" y="3281"/>
                  </a:lnTo>
                  <a:lnTo>
                    <a:pt x="12" y="3240"/>
                  </a:lnTo>
                  <a:lnTo>
                    <a:pt x="3" y="3199"/>
                  </a:lnTo>
                  <a:lnTo>
                    <a:pt x="0" y="3156"/>
                  </a:lnTo>
                  <a:lnTo>
                    <a:pt x="3" y="3112"/>
                  </a:lnTo>
                  <a:lnTo>
                    <a:pt x="12" y="3070"/>
                  </a:lnTo>
                  <a:lnTo>
                    <a:pt x="25" y="3030"/>
                  </a:lnTo>
                  <a:lnTo>
                    <a:pt x="43" y="2993"/>
                  </a:lnTo>
                  <a:lnTo>
                    <a:pt x="67" y="2959"/>
                  </a:lnTo>
                  <a:lnTo>
                    <a:pt x="94" y="2927"/>
                  </a:lnTo>
                  <a:lnTo>
                    <a:pt x="125" y="2901"/>
                  </a:lnTo>
                  <a:lnTo>
                    <a:pt x="159" y="2878"/>
                  </a:lnTo>
                  <a:lnTo>
                    <a:pt x="196" y="2858"/>
                  </a:lnTo>
                  <a:lnTo>
                    <a:pt x="237" y="2845"/>
                  </a:lnTo>
                  <a:lnTo>
                    <a:pt x="278" y="2836"/>
                  </a:lnTo>
                  <a:lnTo>
                    <a:pt x="321" y="2833"/>
                  </a:lnTo>
                  <a:lnTo>
                    <a:pt x="365" y="2836"/>
                  </a:lnTo>
                  <a:lnTo>
                    <a:pt x="407" y="2845"/>
                  </a:lnTo>
                  <a:lnTo>
                    <a:pt x="407" y="911"/>
                  </a:lnTo>
                  <a:lnTo>
                    <a:pt x="404" y="879"/>
                  </a:lnTo>
                  <a:lnTo>
                    <a:pt x="395" y="848"/>
                  </a:lnTo>
                  <a:lnTo>
                    <a:pt x="380" y="820"/>
                  </a:lnTo>
                  <a:lnTo>
                    <a:pt x="360" y="797"/>
                  </a:lnTo>
                  <a:lnTo>
                    <a:pt x="336" y="777"/>
                  </a:lnTo>
                  <a:lnTo>
                    <a:pt x="309" y="762"/>
                  </a:lnTo>
                  <a:lnTo>
                    <a:pt x="279" y="753"/>
                  </a:lnTo>
                  <a:lnTo>
                    <a:pt x="246" y="750"/>
                  </a:lnTo>
                  <a:lnTo>
                    <a:pt x="102" y="750"/>
                  </a:lnTo>
                  <a:lnTo>
                    <a:pt x="84" y="747"/>
                  </a:lnTo>
                  <a:lnTo>
                    <a:pt x="67" y="741"/>
                  </a:lnTo>
                  <a:lnTo>
                    <a:pt x="53" y="729"/>
                  </a:lnTo>
                  <a:lnTo>
                    <a:pt x="42" y="715"/>
                  </a:lnTo>
                  <a:lnTo>
                    <a:pt x="35" y="698"/>
                  </a:lnTo>
                  <a:lnTo>
                    <a:pt x="33" y="680"/>
                  </a:lnTo>
                  <a:lnTo>
                    <a:pt x="35" y="661"/>
                  </a:lnTo>
                  <a:lnTo>
                    <a:pt x="42" y="645"/>
                  </a:lnTo>
                  <a:lnTo>
                    <a:pt x="53" y="630"/>
                  </a:lnTo>
                  <a:lnTo>
                    <a:pt x="67" y="620"/>
                  </a:lnTo>
                  <a:lnTo>
                    <a:pt x="84" y="612"/>
                  </a:lnTo>
                  <a:lnTo>
                    <a:pt x="102" y="610"/>
                  </a:lnTo>
                  <a:lnTo>
                    <a:pt x="246" y="610"/>
                  </a:lnTo>
                  <a:lnTo>
                    <a:pt x="291" y="613"/>
                  </a:lnTo>
                  <a:lnTo>
                    <a:pt x="333" y="623"/>
                  </a:lnTo>
                  <a:lnTo>
                    <a:pt x="372" y="638"/>
                  </a:lnTo>
                  <a:lnTo>
                    <a:pt x="409" y="659"/>
                  </a:lnTo>
                  <a:lnTo>
                    <a:pt x="443" y="685"/>
                  </a:lnTo>
                  <a:lnTo>
                    <a:pt x="473" y="713"/>
                  </a:lnTo>
                  <a:lnTo>
                    <a:pt x="498" y="747"/>
                  </a:lnTo>
                  <a:lnTo>
                    <a:pt x="519" y="784"/>
                  </a:lnTo>
                  <a:lnTo>
                    <a:pt x="533" y="824"/>
                  </a:lnTo>
                  <a:lnTo>
                    <a:pt x="543" y="866"/>
                  </a:lnTo>
                  <a:lnTo>
                    <a:pt x="546" y="911"/>
                  </a:lnTo>
                  <a:lnTo>
                    <a:pt x="546" y="2923"/>
                  </a:lnTo>
                  <a:lnTo>
                    <a:pt x="612" y="2923"/>
                  </a:lnTo>
                  <a:lnTo>
                    <a:pt x="612" y="70"/>
                  </a:lnTo>
                  <a:lnTo>
                    <a:pt x="615" y="51"/>
                  </a:lnTo>
                  <a:lnTo>
                    <a:pt x="622" y="35"/>
                  </a:lnTo>
                  <a:lnTo>
                    <a:pt x="633" y="20"/>
                  </a:lnTo>
                  <a:lnTo>
                    <a:pt x="647" y="10"/>
                  </a:lnTo>
                  <a:lnTo>
                    <a:pt x="664" y="3"/>
                  </a:lnTo>
                  <a:lnTo>
                    <a:pt x="6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4" name="Group 789"/>
          <p:cNvGrpSpPr/>
          <p:nvPr/>
        </p:nvGrpSpPr>
        <p:grpSpPr>
          <a:xfrm>
            <a:off x="6663007" y="5941942"/>
            <a:ext cx="419100" cy="554038"/>
            <a:chOff x="11012488" y="2689225"/>
            <a:chExt cx="419100" cy="554038"/>
          </a:xfrm>
          <a:solidFill>
            <a:srgbClr val="000000"/>
          </a:solidFill>
        </p:grpSpPr>
        <p:sp>
          <p:nvSpPr>
            <p:cNvPr id="345" name="Freeform 115"/>
            <p:cNvSpPr>
              <a:spLocks noEditPoints="1"/>
            </p:cNvSpPr>
            <p:nvPr/>
          </p:nvSpPr>
          <p:spPr bwMode="auto">
            <a:xfrm>
              <a:off x="11012488" y="2689225"/>
              <a:ext cx="419100" cy="554038"/>
            </a:xfrm>
            <a:custGeom>
              <a:avLst/>
              <a:gdLst>
                <a:gd name="T0" fmla="*/ 1699 w 2646"/>
                <a:gd name="T1" fmla="*/ 530 h 3490"/>
                <a:gd name="T2" fmla="*/ 1832 w 2646"/>
                <a:gd name="T3" fmla="*/ 406 h 3490"/>
                <a:gd name="T4" fmla="*/ 1866 w 2646"/>
                <a:gd name="T5" fmla="*/ 398 h 3490"/>
                <a:gd name="T6" fmla="*/ 1899 w 2646"/>
                <a:gd name="T7" fmla="*/ 406 h 3490"/>
                <a:gd name="T8" fmla="*/ 2025 w 2646"/>
                <a:gd name="T9" fmla="*/ 527 h 3490"/>
                <a:gd name="T10" fmla="*/ 1699 w 2646"/>
                <a:gd name="T11" fmla="*/ 139 h 3490"/>
                <a:gd name="T12" fmla="*/ 231 w 2646"/>
                <a:gd name="T13" fmla="*/ 142 h 3490"/>
                <a:gd name="T14" fmla="*/ 184 w 2646"/>
                <a:gd name="T15" fmla="*/ 165 h 3490"/>
                <a:gd name="T16" fmla="*/ 151 w 2646"/>
                <a:gd name="T17" fmla="*/ 206 h 3490"/>
                <a:gd name="T18" fmla="*/ 139 w 2646"/>
                <a:gd name="T19" fmla="*/ 259 h 3490"/>
                <a:gd name="T20" fmla="*/ 143 w 2646"/>
                <a:gd name="T21" fmla="*/ 3258 h 3490"/>
                <a:gd name="T22" fmla="*/ 166 w 2646"/>
                <a:gd name="T23" fmla="*/ 3306 h 3490"/>
                <a:gd name="T24" fmla="*/ 207 w 2646"/>
                <a:gd name="T25" fmla="*/ 3339 h 3490"/>
                <a:gd name="T26" fmla="*/ 259 w 2646"/>
                <a:gd name="T27" fmla="*/ 3351 h 3490"/>
                <a:gd name="T28" fmla="*/ 2414 w 2646"/>
                <a:gd name="T29" fmla="*/ 3348 h 3490"/>
                <a:gd name="T30" fmla="*/ 2462 w 2646"/>
                <a:gd name="T31" fmla="*/ 3325 h 3490"/>
                <a:gd name="T32" fmla="*/ 2495 w 2646"/>
                <a:gd name="T33" fmla="*/ 3284 h 3490"/>
                <a:gd name="T34" fmla="*/ 2507 w 2646"/>
                <a:gd name="T35" fmla="*/ 3231 h 3490"/>
                <a:gd name="T36" fmla="*/ 2504 w 2646"/>
                <a:gd name="T37" fmla="*/ 232 h 3490"/>
                <a:gd name="T38" fmla="*/ 2481 w 2646"/>
                <a:gd name="T39" fmla="*/ 184 h 3490"/>
                <a:gd name="T40" fmla="*/ 2440 w 2646"/>
                <a:gd name="T41" fmla="*/ 151 h 3490"/>
                <a:gd name="T42" fmla="*/ 2387 w 2646"/>
                <a:gd name="T43" fmla="*/ 139 h 3490"/>
                <a:gd name="T44" fmla="*/ 2164 w 2646"/>
                <a:gd name="T45" fmla="*/ 692 h 3490"/>
                <a:gd name="T46" fmla="*/ 2156 w 2646"/>
                <a:gd name="T47" fmla="*/ 723 h 3490"/>
                <a:gd name="T48" fmla="*/ 2135 w 2646"/>
                <a:gd name="T49" fmla="*/ 748 h 3490"/>
                <a:gd name="T50" fmla="*/ 2108 w 2646"/>
                <a:gd name="T51" fmla="*/ 760 h 3490"/>
                <a:gd name="T52" fmla="*/ 2077 w 2646"/>
                <a:gd name="T53" fmla="*/ 759 h 3490"/>
                <a:gd name="T54" fmla="*/ 2045 w 2646"/>
                <a:gd name="T55" fmla="*/ 741 h 3490"/>
                <a:gd name="T56" fmla="*/ 1676 w 2646"/>
                <a:gd name="T57" fmla="*/ 742 h 3490"/>
                <a:gd name="T58" fmla="*/ 1649 w 2646"/>
                <a:gd name="T59" fmla="*/ 758 h 3490"/>
                <a:gd name="T60" fmla="*/ 1617 w 2646"/>
                <a:gd name="T61" fmla="*/ 760 h 3490"/>
                <a:gd name="T62" fmla="*/ 1588 w 2646"/>
                <a:gd name="T63" fmla="*/ 748 h 3490"/>
                <a:gd name="T64" fmla="*/ 1566 w 2646"/>
                <a:gd name="T65" fmla="*/ 723 h 3490"/>
                <a:gd name="T66" fmla="*/ 1559 w 2646"/>
                <a:gd name="T67" fmla="*/ 692 h 3490"/>
                <a:gd name="T68" fmla="*/ 259 w 2646"/>
                <a:gd name="T69" fmla="*/ 139 h 3490"/>
                <a:gd name="T70" fmla="*/ 2387 w 2646"/>
                <a:gd name="T71" fmla="*/ 0 h 3490"/>
                <a:gd name="T72" fmla="*/ 2462 w 2646"/>
                <a:gd name="T73" fmla="*/ 11 h 3490"/>
                <a:gd name="T74" fmla="*/ 2527 w 2646"/>
                <a:gd name="T75" fmla="*/ 42 h 3490"/>
                <a:gd name="T76" fmla="*/ 2582 w 2646"/>
                <a:gd name="T77" fmla="*/ 89 h 3490"/>
                <a:gd name="T78" fmla="*/ 2621 w 2646"/>
                <a:gd name="T79" fmla="*/ 150 h 3490"/>
                <a:gd name="T80" fmla="*/ 2644 w 2646"/>
                <a:gd name="T81" fmla="*/ 221 h 3490"/>
                <a:gd name="T82" fmla="*/ 2646 w 2646"/>
                <a:gd name="T83" fmla="*/ 3231 h 3490"/>
                <a:gd name="T84" fmla="*/ 2635 w 2646"/>
                <a:gd name="T85" fmla="*/ 3306 h 3490"/>
                <a:gd name="T86" fmla="*/ 2604 w 2646"/>
                <a:gd name="T87" fmla="*/ 3372 h 3490"/>
                <a:gd name="T88" fmla="*/ 2557 w 2646"/>
                <a:gd name="T89" fmla="*/ 3427 h 3490"/>
                <a:gd name="T90" fmla="*/ 2496 w 2646"/>
                <a:gd name="T91" fmla="*/ 3466 h 3490"/>
                <a:gd name="T92" fmla="*/ 2425 w 2646"/>
                <a:gd name="T93" fmla="*/ 3487 h 3490"/>
                <a:gd name="T94" fmla="*/ 259 w 2646"/>
                <a:gd name="T95" fmla="*/ 3490 h 3490"/>
                <a:gd name="T96" fmla="*/ 185 w 2646"/>
                <a:gd name="T97" fmla="*/ 3479 h 3490"/>
                <a:gd name="T98" fmla="*/ 118 w 2646"/>
                <a:gd name="T99" fmla="*/ 3448 h 3490"/>
                <a:gd name="T100" fmla="*/ 64 w 2646"/>
                <a:gd name="T101" fmla="*/ 3401 h 3490"/>
                <a:gd name="T102" fmla="*/ 24 w 2646"/>
                <a:gd name="T103" fmla="*/ 3340 h 3490"/>
                <a:gd name="T104" fmla="*/ 3 w 2646"/>
                <a:gd name="T105" fmla="*/ 3269 h 3490"/>
                <a:gd name="T106" fmla="*/ 0 w 2646"/>
                <a:gd name="T107" fmla="*/ 259 h 3490"/>
                <a:gd name="T108" fmla="*/ 12 w 2646"/>
                <a:gd name="T109" fmla="*/ 184 h 3490"/>
                <a:gd name="T110" fmla="*/ 42 w 2646"/>
                <a:gd name="T111" fmla="*/ 118 h 3490"/>
                <a:gd name="T112" fmla="*/ 90 w 2646"/>
                <a:gd name="T113" fmla="*/ 63 h 3490"/>
                <a:gd name="T114" fmla="*/ 150 w 2646"/>
                <a:gd name="T115" fmla="*/ 24 h 3490"/>
                <a:gd name="T116" fmla="*/ 221 w 2646"/>
                <a:gd name="T117" fmla="*/ 3 h 3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46" h="3490">
                  <a:moveTo>
                    <a:pt x="1699" y="139"/>
                  </a:moveTo>
                  <a:lnTo>
                    <a:pt x="1699" y="530"/>
                  </a:lnTo>
                  <a:lnTo>
                    <a:pt x="1817" y="417"/>
                  </a:lnTo>
                  <a:lnTo>
                    <a:pt x="1832" y="406"/>
                  </a:lnTo>
                  <a:lnTo>
                    <a:pt x="1849" y="400"/>
                  </a:lnTo>
                  <a:lnTo>
                    <a:pt x="1866" y="398"/>
                  </a:lnTo>
                  <a:lnTo>
                    <a:pt x="1883" y="400"/>
                  </a:lnTo>
                  <a:lnTo>
                    <a:pt x="1899" y="406"/>
                  </a:lnTo>
                  <a:lnTo>
                    <a:pt x="1914" y="418"/>
                  </a:lnTo>
                  <a:lnTo>
                    <a:pt x="2025" y="527"/>
                  </a:lnTo>
                  <a:lnTo>
                    <a:pt x="2025" y="139"/>
                  </a:lnTo>
                  <a:lnTo>
                    <a:pt x="1699" y="139"/>
                  </a:lnTo>
                  <a:close/>
                  <a:moveTo>
                    <a:pt x="259" y="139"/>
                  </a:moveTo>
                  <a:lnTo>
                    <a:pt x="231" y="142"/>
                  </a:lnTo>
                  <a:lnTo>
                    <a:pt x="207" y="151"/>
                  </a:lnTo>
                  <a:lnTo>
                    <a:pt x="184" y="165"/>
                  </a:lnTo>
                  <a:lnTo>
                    <a:pt x="166" y="184"/>
                  </a:lnTo>
                  <a:lnTo>
                    <a:pt x="151" y="206"/>
                  </a:lnTo>
                  <a:lnTo>
                    <a:pt x="143" y="232"/>
                  </a:lnTo>
                  <a:lnTo>
                    <a:pt x="139" y="259"/>
                  </a:lnTo>
                  <a:lnTo>
                    <a:pt x="139" y="3231"/>
                  </a:lnTo>
                  <a:lnTo>
                    <a:pt x="143" y="3258"/>
                  </a:lnTo>
                  <a:lnTo>
                    <a:pt x="151" y="3284"/>
                  </a:lnTo>
                  <a:lnTo>
                    <a:pt x="166" y="3306"/>
                  </a:lnTo>
                  <a:lnTo>
                    <a:pt x="184" y="3325"/>
                  </a:lnTo>
                  <a:lnTo>
                    <a:pt x="207" y="3339"/>
                  </a:lnTo>
                  <a:lnTo>
                    <a:pt x="231" y="3348"/>
                  </a:lnTo>
                  <a:lnTo>
                    <a:pt x="259" y="3351"/>
                  </a:lnTo>
                  <a:lnTo>
                    <a:pt x="2387" y="3351"/>
                  </a:lnTo>
                  <a:lnTo>
                    <a:pt x="2414" y="3348"/>
                  </a:lnTo>
                  <a:lnTo>
                    <a:pt x="2440" y="3339"/>
                  </a:lnTo>
                  <a:lnTo>
                    <a:pt x="2462" y="3325"/>
                  </a:lnTo>
                  <a:lnTo>
                    <a:pt x="2481" y="3306"/>
                  </a:lnTo>
                  <a:lnTo>
                    <a:pt x="2495" y="3284"/>
                  </a:lnTo>
                  <a:lnTo>
                    <a:pt x="2504" y="3258"/>
                  </a:lnTo>
                  <a:lnTo>
                    <a:pt x="2507" y="3231"/>
                  </a:lnTo>
                  <a:lnTo>
                    <a:pt x="2507" y="259"/>
                  </a:lnTo>
                  <a:lnTo>
                    <a:pt x="2504" y="232"/>
                  </a:lnTo>
                  <a:lnTo>
                    <a:pt x="2495" y="206"/>
                  </a:lnTo>
                  <a:lnTo>
                    <a:pt x="2481" y="184"/>
                  </a:lnTo>
                  <a:lnTo>
                    <a:pt x="2462" y="165"/>
                  </a:lnTo>
                  <a:lnTo>
                    <a:pt x="2440" y="151"/>
                  </a:lnTo>
                  <a:lnTo>
                    <a:pt x="2414" y="142"/>
                  </a:lnTo>
                  <a:lnTo>
                    <a:pt x="2387" y="139"/>
                  </a:lnTo>
                  <a:lnTo>
                    <a:pt x="2164" y="139"/>
                  </a:lnTo>
                  <a:lnTo>
                    <a:pt x="2164" y="692"/>
                  </a:lnTo>
                  <a:lnTo>
                    <a:pt x="2162" y="709"/>
                  </a:lnTo>
                  <a:lnTo>
                    <a:pt x="2156" y="723"/>
                  </a:lnTo>
                  <a:lnTo>
                    <a:pt x="2148" y="737"/>
                  </a:lnTo>
                  <a:lnTo>
                    <a:pt x="2135" y="748"/>
                  </a:lnTo>
                  <a:lnTo>
                    <a:pt x="2121" y="756"/>
                  </a:lnTo>
                  <a:lnTo>
                    <a:pt x="2108" y="760"/>
                  </a:lnTo>
                  <a:lnTo>
                    <a:pt x="2094" y="761"/>
                  </a:lnTo>
                  <a:lnTo>
                    <a:pt x="2077" y="759"/>
                  </a:lnTo>
                  <a:lnTo>
                    <a:pt x="2060" y="752"/>
                  </a:lnTo>
                  <a:lnTo>
                    <a:pt x="2045" y="741"/>
                  </a:lnTo>
                  <a:lnTo>
                    <a:pt x="1865" y="564"/>
                  </a:lnTo>
                  <a:lnTo>
                    <a:pt x="1676" y="742"/>
                  </a:lnTo>
                  <a:lnTo>
                    <a:pt x="1664" y="752"/>
                  </a:lnTo>
                  <a:lnTo>
                    <a:pt x="1649" y="758"/>
                  </a:lnTo>
                  <a:lnTo>
                    <a:pt x="1633" y="761"/>
                  </a:lnTo>
                  <a:lnTo>
                    <a:pt x="1617" y="760"/>
                  </a:lnTo>
                  <a:lnTo>
                    <a:pt x="1601" y="756"/>
                  </a:lnTo>
                  <a:lnTo>
                    <a:pt x="1588" y="748"/>
                  </a:lnTo>
                  <a:lnTo>
                    <a:pt x="1576" y="736"/>
                  </a:lnTo>
                  <a:lnTo>
                    <a:pt x="1566" y="723"/>
                  </a:lnTo>
                  <a:lnTo>
                    <a:pt x="1561" y="709"/>
                  </a:lnTo>
                  <a:lnTo>
                    <a:pt x="1559" y="692"/>
                  </a:lnTo>
                  <a:lnTo>
                    <a:pt x="1559" y="139"/>
                  </a:lnTo>
                  <a:lnTo>
                    <a:pt x="259" y="139"/>
                  </a:lnTo>
                  <a:close/>
                  <a:moveTo>
                    <a:pt x="259" y="0"/>
                  </a:moveTo>
                  <a:lnTo>
                    <a:pt x="2387" y="0"/>
                  </a:lnTo>
                  <a:lnTo>
                    <a:pt x="2425" y="3"/>
                  </a:lnTo>
                  <a:lnTo>
                    <a:pt x="2462" y="11"/>
                  </a:lnTo>
                  <a:lnTo>
                    <a:pt x="2496" y="24"/>
                  </a:lnTo>
                  <a:lnTo>
                    <a:pt x="2527" y="42"/>
                  </a:lnTo>
                  <a:lnTo>
                    <a:pt x="2557" y="63"/>
                  </a:lnTo>
                  <a:lnTo>
                    <a:pt x="2582" y="89"/>
                  </a:lnTo>
                  <a:lnTo>
                    <a:pt x="2604" y="118"/>
                  </a:lnTo>
                  <a:lnTo>
                    <a:pt x="2621" y="150"/>
                  </a:lnTo>
                  <a:lnTo>
                    <a:pt x="2635" y="184"/>
                  </a:lnTo>
                  <a:lnTo>
                    <a:pt x="2644" y="221"/>
                  </a:lnTo>
                  <a:lnTo>
                    <a:pt x="2646" y="259"/>
                  </a:lnTo>
                  <a:lnTo>
                    <a:pt x="2646" y="3231"/>
                  </a:lnTo>
                  <a:lnTo>
                    <a:pt x="2644" y="3269"/>
                  </a:lnTo>
                  <a:lnTo>
                    <a:pt x="2635" y="3306"/>
                  </a:lnTo>
                  <a:lnTo>
                    <a:pt x="2621" y="3340"/>
                  </a:lnTo>
                  <a:lnTo>
                    <a:pt x="2604" y="3372"/>
                  </a:lnTo>
                  <a:lnTo>
                    <a:pt x="2582" y="3401"/>
                  </a:lnTo>
                  <a:lnTo>
                    <a:pt x="2557" y="3427"/>
                  </a:lnTo>
                  <a:lnTo>
                    <a:pt x="2527" y="3448"/>
                  </a:lnTo>
                  <a:lnTo>
                    <a:pt x="2496" y="3466"/>
                  </a:lnTo>
                  <a:lnTo>
                    <a:pt x="2462" y="3479"/>
                  </a:lnTo>
                  <a:lnTo>
                    <a:pt x="2425" y="3487"/>
                  </a:lnTo>
                  <a:lnTo>
                    <a:pt x="2387" y="3490"/>
                  </a:lnTo>
                  <a:lnTo>
                    <a:pt x="259" y="3490"/>
                  </a:lnTo>
                  <a:lnTo>
                    <a:pt x="221" y="3487"/>
                  </a:lnTo>
                  <a:lnTo>
                    <a:pt x="185" y="3479"/>
                  </a:lnTo>
                  <a:lnTo>
                    <a:pt x="150" y="3466"/>
                  </a:lnTo>
                  <a:lnTo>
                    <a:pt x="118" y="3448"/>
                  </a:lnTo>
                  <a:lnTo>
                    <a:pt x="90" y="3427"/>
                  </a:lnTo>
                  <a:lnTo>
                    <a:pt x="64" y="3401"/>
                  </a:lnTo>
                  <a:lnTo>
                    <a:pt x="42" y="3372"/>
                  </a:lnTo>
                  <a:lnTo>
                    <a:pt x="24" y="3340"/>
                  </a:lnTo>
                  <a:lnTo>
                    <a:pt x="12" y="3306"/>
                  </a:lnTo>
                  <a:lnTo>
                    <a:pt x="3" y="3269"/>
                  </a:lnTo>
                  <a:lnTo>
                    <a:pt x="0" y="3231"/>
                  </a:lnTo>
                  <a:lnTo>
                    <a:pt x="0" y="259"/>
                  </a:lnTo>
                  <a:lnTo>
                    <a:pt x="3" y="221"/>
                  </a:lnTo>
                  <a:lnTo>
                    <a:pt x="12" y="184"/>
                  </a:lnTo>
                  <a:lnTo>
                    <a:pt x="24" y="150"/>
                  </a:lnTo>
                  <a:lnTo>
                    <a:pt x="42" y="118"/>
                  </a:lnTo>
                  <a:lnTo>
                    <a:pt x="64" y="89"/>
                  </a:lnTo>
                  <a:lnTo>
                    <a:pt x="90" y="63"/>
                  </a:lnTo>
                  <a:lnTo>
                    <a:pt x="118" y="42"/>
                  </a:lnTo>
                  <a:lnTo>
                    <a:pt x="150" y="24"/>
                  </a:lnTo>
                  <a:lnTo>
                    <a:pt x="185" y="11"/>
                  </a:lnTo>
                  <a:lnTo>
                    <a:pt x="221" y="3"/>
                  </a:lnTo>
                  <a:lnTo>
                    <a:pt x="2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116"/>
            <p:cNvSpPr>
              <a:spLocks/>
            </p:cNvSpPr>
            <p:nvPr/>
          </p:nvSpPr>
          <p:spPr bwMode="auto">
            <a:xfrm>
              <a:off x="11050588" y="2844800"/>
              <a:ext cx="22225" cy="360363"/>
            </a:xfrm>
            <a:custGeom>
              <a:avLst/>
              <a:gdLst>
                <a:gd name="T0" fmla="*/ 70 w 139"/>
                <a:gd name="T1" fmla="*/ 0 h 2273"/>
                <a:gd name="T2" fmla="*/ 88 w 139"/>
                <a:gd name="T3" fmla="*/ 2 h 2273"/>
                <a:gd name="T4" fmla="*/ 104 w 139"/>
                <a:gd name="T5" fmla="*/ 10 h 2273"/>
                <a:gd name="T6" fmla="*/ 119 w 139"/>
                <a:gd name="T7" fmla="*/ 20 h 2273"/>
                <a:gd name="T8" fmla="*/ 130 w 139"/>
                <a:gd name="T9" fmla="*/ 34 h 2273"/>
                <a:gd name="T10" fmla="*/ 136 w 139"/>
                <a:gd name="T11" fmla="*/ 51 h 2273"/>
                <a:gd name="T12" fmla="*/ 139 w 139"/>
                <a:gd name="T13" fmla="*/ 69 h 2273"/>
                <a:gd name="T14" fmla="*/ 139 w 139"/>
                <a:gd name="T15" fmla="*/ 2204 h 2273"/>
                <a:gd name="T16" fmla="*/ 136 w 139"/>
                <a:gd name="T17" fmla="*/ 2222 h 2273"/>
                <a:gd name="T18" fmla="*/ 130 w 139"/>
                <a:gd name="T19" fmla="*/ 2239 h 2273"/>
                <a:gd name="T20" fmla="*/ 119 w 139"/>
                <a:gd name="T21" fmla="*/ 2253 h 2273"/>
                <a:gd name="T22" fmla="*/ 104 w 139"/>
                <a:gd name="T23" fmla="*/ 2263 h 2273"/>
                <a:gd name="T24" fmla="*/ 88 w 139"/>
                <a:gd name="T25" fmla="*/ 2271 h 2273"/>
                <a:gd name="T26" fmla="*/ 70 w 139"/>
                <a:gd name="T27" fmla="*/ 2273 h 2273"/>
                <a:gd name="T28" fmla="*/ 52 w 139"/>
                <a:gd name="T29" fmla="*/ 2271 h 2273"/>
                <a:gd name="T30" fmla="*/ 35 w 139"/>
                <a:gd name="T31" fmla="*/ 2263 h 2273"/>
                <a:gd name="T32" fmla="*/ 21 w 139"/>
                <a:gd name="T33" fmla="*/ 2253 h 2273"/>
                <a:gd name="T34" fmla="*/ 9 w 139"/>
                <a:gd name="T35" fmla="*/ 2239 h 2273"/>
                <a:gd name="T36" fmla="*/ 3 w 139"/>
                <a:gd name="T37" fmla="*/ 2222 h 2273"/>
                <a:gd name="T38" fmla="*/ 0 w 139"/>
                <a:gd name="T39" fmla="*/ 2204 h 2273"/>
                <a:gd name="T40" fmla="*/ 0 w 139"/>
                <a:gd name="T41" fmla="*/ 69 h 2273"/>
                <a:gd name="T42" fmla="*/ 3 w 139"/>
                <a:gd name="T43" fmla="*/ 51 h 2273"/>
                <a:gd name="T44" fmla="*/ 9 w 139"/>
                <a:gd name="T45" fmla="*/ 34 h 2273"/>
                <a:gd name="T46" fmla="*/ 21 w 139"/>
                <a:gd name="T47" fmla="*/ 20 h 2273"/>
                <a:gd name="T48" fmla="*/ 35 w 139"/>
                <a:gd name="T49" fmla="*/ 10 h 2273"/>
                <a:gd name="T50" fmla="*/ 52 w 139"/>
                <a:gd name="T51" fmla="*/ 2 h 2273"/>
                <a:gd name="T52" fmla="*/ 70 w 139"/>
                <a:gd name="T53" fmla="*/ 0 h 2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2273">
                  <a:moveTo>
                    <a:pt x="70" y="0"/>
                  </a:moveTo>
                  <a:lnTo>
                    <a:pt x="88" y="2"/>
                  </a:lnTo>
                  <a:lnTo>
                    <a:pt x="104" y="10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6" y="51"/>
                  </a:lnTo>
                  <a:lnTo>
                    <a:pt x="139" y="69"/>
                  </a:lnTo>
                  <a:lnTo>
                    <a:pt x="139" y="2204"/>
                  </a:lnTo>
                  <a:lnTo>
                    <a:pt x="136" y="2222"/>
                  </a:lnTo>
                  <a:lnTo>
                    <a:pt x="130" y="2239"/>
                  </a:lnTo>
                  <a:lnTo>
                    <a:pt x="119" y="2253"/>
                  </a:lnTo>
                  <a:lnTo>
                    <a:pt x="104" y="2263"/>
                  </a:lnTo>
                  <a:lnTo>
                    <a:pt x="88" y="2271"/>
                  </a:lnTo>
                  <a:lnTo>
                    <a:pt x="70" y="2273"/>
                  </a:lnTo>
                  <a:lnTo>
                    <a:pt x="52" y="2271"/>
                  </a:lnTo>
                  <a:lnTo>
                    <a:pt x="35" y="2263"/>
                  </a:lnTo>
                  <a:lnTo>
                    <a:pt x="21" y="2253"/>
                  </a:lnTo>
                  <a:lnTo>
                    <a:pt x="9" y="2239"/>
                  </a:lnTo>
                  <a:lnTo>
                    <a:pt x="3" y="2222"/>
                  </a:lnTo>
                  <a:lnTo>
                    <a:pt x="0" y="2204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17"/>
            <p:cNvSpPr>
              <a:spLocks/>
            </p:cNvSpPr>
            <p:nvPr/>
          </p:nvSpPr>
          <p:spPr bwMode="auto">
            <a:xfrm>
              <a:off x="11050588" y="2792413"/>
              <a:ext cx="22225" cy="33338"/>
            </a:xfrm>
            <a:custGeom>
              <a:avLst/>
              <a:gdLst>
                <a:gd name="T0" fmla="*/ 70 w 139"/>
                <a:gd name="T1" fmla="*/ 0 h 208"/>
                <a:gd name="T2" fmla="*/ 88 w 139"/>
                <a:gd name="T3" fmla="*/ 3 h 208"/>
                <a:gd name="T4" fmla="*/ 104 w 139"/>
                <a:gd name="T5" fmla="*/ 9 h 208"/>
                <a:gd name="T6" fmla="*/ 119 w 139"/>
                <a:gd name="T7" fmla="*/ 20 h 208"/>
                <a:gd name="T8" fmla="*/ 130 w 139"/>
                <a:gd name="T9" fmla="*/ 35 h 208"/>
                <a:gd name="T10" fmla="*/ 136 w 139"/>
                <a:gd name="T11" fmla="*/ 51 h 208"/>
                <a:gd name="T12" fmla="*/ 139 w 139"/>
                <a:gd name="T13" fmla="*/ 69 h 208"/>
                <a:gd name="T14" fmla="*/ 139 w 139"/>
                <a:gd name="T15" fmla="*/ 139 h 208"/>
                <a:gd name="T16" fmla="*/ 136 w 139"/>
                <a:gd name="T17" fmla="*/ 157 h 208"/>
                <a:gd name="T18" fmla="*/ 130 w 139"/>
                <a:gd name="T19" fmla="*/ 174 h 208"/>
                <a:gd name="T20" fmla="*/ 119 w 139"/>
                <a:gd name="T21" fmla="*/ 188 h 208"/>
                <a:gd name="T22" fmla="*/ 104 w 139"/>
                <a:gd name="T23" fmla="*/ 198 h 208"/>
                <a:gd name="T24" fmla="*/ 88 w 139"/>
                <a:gd name="T25" fmla="*/ 206 h 208"/>
                <a:gd name="T26" fmla="*/ 70 w 139"/>
                <a:gd name="T27" fmla="*/ 208 h 208"/>
                <a:gd name="T28" fmla="*/ 52 w 139"/>
                <a:gd name="T29" fmla="*/ 206 h 208"/>
                <a:gd name="T30" fmla="*/ 35 w 139"/>
                <a:gd name="T31" fmla="*/ 198 h 208"/>
                <a:gd name="T32" fmla="*/ 21 w 139"/>
                <a:gd name="T33" fmla="*/ 188 h 208"/>
                <a:gd name="T34" fmla="*/ 9 w 139"/>
                <a:gd name="T35" fmla="*/ 174 h 208"/>
                <a:gd name="T36" fmla="*/ 3 w 139"/>
                <a:gd name="T37" fmla="*/ 157 h 208"/>
                <a:gd name="T38" fmla="*/ 0 w 139"/>
                <a:gd name="T39" fmla="*/ 139 h 208"/>
                <a:gd name="T40" fmla="*/ 0 w 139"/>
                <a:gd name="T41" fmla="*/ 69 h 208"/>
                <a:gd name="T42" fmla="*/ 3 w 139"/>
                <a:gd name="T43" fmla="*/ 51 h 208"/>
                <a:gd name="T44" fmla="*/ 9 w 139"/>
                <a:gd name="T45" fmla="*/ 35 h 208"/>
                <a:gd name="T46" fmla="*/ 21 w 139"/>
                <a:gd name="T47" fmla="*/ 20 h 208"/>
                <a:gd name="T48" fmla="*/ 35 w 139"/>
                <a:gd name="T49" fmla="*/ 9 h 208"/>
                <a:gd name="T50" fmla="*/ 52 w 139"/>
                <a:gd name="T51" fmla="*/ 3 h 208"/>
                <a:gd name="T52" fmla="*/ 70 w 139"/>
                <a:gd name="T5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9" h="208">
                  <a:moveTo>
                    <a:pt x="70" y="0"/>
                  </a:moveTo>
                  <a:lnTo>
                    <a:pt x="88" y="3"/>
                  </a:lnTo>
                  <a:lnTo>
                    <a:pt x="104" y="9"/>
                  </a:lnTo>
                  <a:lnTo>
                    <a:pt x="119" y="20"/>
                  </a:lnTo>
                  <a:lnTo>
                    <a:pt x="130" y="35"/>
                  </a:lnTo>
                  <a:lnTo>
                    <a:pt x="136" y="51"/>
                  </a:lnTo>
                  <a:lnTo>
                    <a:pt x="139" y="69"/>
                  </a:lnTo>
                  <a:lnTo>
                    <a:pt x="139" y="139"/>
                  </a:lnTo>
                  <a:lnTo>
                    <a:pt x="136" y="157"/>
                  </a:lnTo>
                  <a:lnTo>
                    <a:pt x="130" y="174"/>
                  </a:lnTo>
                  <a:lnTo>
                    <a:pt x="119" y="188"/>
                  </a:lnTo>
                  <a:lnTo>
                    <a:pt x="104" y="198"/>
                  </a:lnTo>
                  <a:lnTo>
                    <a:pt x="88" y="206"/>
                  </a:lnTo>
                  <a:lnTo>
                    <a:pt x="70" y="208"/>
                  </a:lnTo>
                  <a:lnTo>
                    <a:pt x="52" y="206"/>
                  </a:lnTo>
                  <a:lnTo>
                    <a:pt x="35" y="198"/>
                  </a:lnTo>
                  <a:lnTo>
                    <a:pt x="21" y="188"/>
                  </a:lnTo>
                  <a:lnTo>
                    <a:pt x="9" y="174"/>
                  </a:lnTo>
                  <a:lnTo>
                    <a:pt x="3" y="157"/>
                  </a:lnTo>
                  <a:lnTo>
                    <a:pt x="0" y="139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118"/>
            <p:cNvSpPr>
              <a:spLocks noEditPoints="1"/>
            </p:cNvSpPr>
            <p:nvPr/>
          </p:nvSpPr>
          <p:spPr bwMode="auto">
            <a:xfrm>
              <a:off x="11117263" y="2830513"/>
              <a:ext cx="211137" cy="106363"/>
            </a:xfrm>
            <a:custGeom>
              <a:avLst/>
              <a:gdLst>
                <a:gd name="T0" fmla="*/ 203 w 1334"/>
                <a:gd name="T1" fmla="*/ 141 h 664"/>
                <a:gd name="T2" fmla="*/ 164 w 1334"/>
                <a:gd name="T3" fmla="*/ 163 h 664"/>
                <a:gd name="T4" fmla="*/ 142 w 1334"/>
                <a:gd name="T5" fmla="*/ 203 h 664"/>
                <a:gd name="T6" fmla="*/ 139 w 1334"/>
                <a:gd name="T7" fmla="*/ 438 h 664"/>
                <a:gd name="T8" fmla="*/ 150 w 1334"/>
                <a:gd name="T9" fmla="*/ 482 h 664"/>
                <a:gd name="T10" fmla="*/ 182 w 1334"/>
                <a:gd name="T11" fmla="*/ 512 h 664"/>
                <a:gd name="T12" fmla="*/ 226 w 1334"/>
                <a:gd name="T13" fmla="*/ 525 h 664"/>
                <a:gd name="T14" fmla="*/ 1131 w 1334"/>
                <a:gd name="T15" fmla="*/ 522 h 664"/>
                <a:gd name="T16" fmla="*/ 1169 w 1334"/>
                <a:gd name="T17" fmla="*/ 500 h 664"/>
                <a:gd name="T18" fmla="*/ 1192 w 1334"/>
                <a:gd name="T19" fmla="*/ 461 h 664"/>
                <a:gd name="T20" fmla="*/ 1195 w 1334"/>
                <a:gd name="T21" fmla="*/ 225 h 664"/>
                <a:gd name="T22" fmla="*/ 1183 w 1334"/>
                <a:gd name="T23" fmla="*/ 181 h 664"/>
                <a:gd name="T24" fmla="*/ 1153 w 1334"/>
                <a:gd name="T25" fmla="*/ 150 h 664"/>
                <a:gd name="T26" fmla="*/ 1108 w 1334"/>
                <a:gd name="T27" fmla="*/ 138 h 664"/>
                <a:gd name="T28" fmla="*/ 226 w 1334"/>
                <a:gd name="T29" fmla="*/ 0 h 664"/>
                <a:gd name="T30" fmla="*/ 1145 w 1334"/>
                <a:gd name="T31" fmla="*/ 3 h 664"/>
                <a:gd name="T32" fmla="*/ 1212 w 1334"/>
                <a:gd name="T33" fmla="*/ 25 h 664"/>
                <a:gd name="T34" fmla="*/ 1268 w 1334"/>
                <a:gd name="T35" fmla="*/ 65 h 664"/>
                <a:gd name="T36" fmla="*/ 1309 w 1334"/>
                <a:gd name="T37" fmla="*/ 121 h 664"/>
                <a:gd name="T38" fmla="*/ 1331 w 1334"/>
                <a:gd name="T39" fmla="*/ 189 h 664"/>
                <a:gd name="T40" fmla="*/ 1334 w 1334"/>
                <a:gd name="T41" fmla="*/ 438 h 664"/>
                <a:gd name="T42" fmla="*/ 1323 w 1334"/>
                <a:gd name="T43" fmla="*/ 509 h 664"/>
                <a:gd name="T44" fmla="*/ 1291 w 1334"/>
                <a:gd name="T45" fmla="*/ 572 h 664"/>
                <a:gd name="T46" fmla="*/ 1241 w 1334"/>
                <a:gd name="T47" fmla="*/ 620 h 664"/>
                <a:gd name="T48" fmla="*/ 1180 w 1334"/>
                <a:gd name="T49" fmla="*/ 652 h 664"/>
                <a:gd name="T50" fmla="*/ 1108 w 1334"/>
                <a:gd name="T51" fmla="*/ 664 h 664"/>
                <a:gd name="T52" fmla="*/ 190 w 1334"/>
                <a:gd name="T53" fmla="*/ 661 h 664"/>
                <a:gd name="T54" fmla="*/ 122 w 1334"/>
                <a:gd name="T55" fmla="*/ 638 h 664"/>
                <a:gd name="T56" fmla="*/ 66 w 1334"/>
                <a:gd name="T57" fmla="*/ 598 h 664"/>
                <a:gd name="T58" fmla="*/ 26 w 1334"/>
                <a:gd name="T59" fmla="*/ 542 h 664"/>
                <a:gd name="T60" fmla="*/ 4 w 1334"/>
                <a:gd name="T61" fmla="*/ 474 h 664"/>
                <a:gd name="T62" fmla="*/ 0 w 1334"/>
                <a:gd name="T63" fmla="*/ 225 h 664"/>
                <a:gd name="T64" fmla="*/ 12 w 1334"/>
                <a:gd name="T65" fmla="*/ 154 h 664"/>
                <a:gd name="T66" fmla="*/ 44 w 1334"/>
                <a:gd name="T67" fmla="*/ 92 h 664"/>
                <a:gd name="T68" fmla="*/ 92 w 1334"/>
                <a:gd name="T69" fmla="*/ 43 h 664"/>
                <a:gd name="T70" fmla="*/ 155 w 1334"/>
                <a:gd name="T71" fmla="*/ 11 h 664"/>
                <a:gd name="T72" fmla="*/ 226 w 1334"/>
                <a:gd name="T73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34" h="664">
                  <a:moveTo>
                    <a:pt x="226" y="138"/>
                  </a:moveTo>
                  <a:lnTo>
                    <a:pt x="203" y="141"/>
                  </a:lnTo>
                  <a:lnTo>
                    <a:pt x="182" y="150"/>
                  </a:lnTo>
                  <a:lnTo>
                    <a:pt x="164" y="163"/>
                  </a:lnTo>
                  <a:lnTo>
                    <a:pt x="150" y="181"/>
                  </a:lnTo>
                  <a:lnTo>
                    <a:pt x="142" y="203"/>
                  </a:lnTo>
                  <a:lnTo>
                    <a:pt x="139" y="225"/>
                  </a:lnTo>
                  <a:lnTo>
                    <a:pt x="139" y="438"/>
                  </a:lnTo>
                  <a:lnTo>
                    <a:pt x="142" y="461"/>
                  </a:lnTo>
                  <a:lnTo>
                    <a:pt x="150" y="482"/>
                  </a:lnTo>
                  <a:lnTo>
                    <a:pt x="164" y="500"/>
                  </a:lnTo>
                  <a:lnTo>
                    <a:pt x="182" y="512"/>
                  </a:lnTo>
                  <a:lnTo>
                    <a:pt x="203" y="522"/>
                  </a:lnTo>
                  <a:lnTo>
                    <a:pt x="226" y="525"/>
                  </a:lnTo>
                  <a:lnTo>
                    <a:pt x="1108" y="525"/>
                  </a:lnTo>
                  <a:lnTo>
                    <a:pt x="1131" y="522"/>
                  </a:lnTo>
                  <a:lnTo>
                    <a:pt x="1153" y="512"/>
                  </a:lnTo>
                  <a:lnTo>
                    <a:pt x="1169" y="500"/>
                  </a:lnTo>
                  <a:lnTo>
                    <a:pt x="1183" y="482"/>
                  </a:lnTo>
                  <a:lnTo>
                    <a:pt x="1192" y="461"/>
                  </a:lnTo>
                  <a:lnTo>
                    <a:pt x="1195" y="438"/>
                  </a:lnTo>
                  <a:lnTo>
                    <a:pt x="1195" y="225"/>
                  </a:lnTo>
                  <a:lnTo>
                    <a:pt x="1192" y="203"/>
                  </a:lnTo>
                  <a:lnTo>
                    <a:pt x="1183" y="181"/>
                  </a:lnTo>
                  <a:lnTo>
                    <a:pt x="1169" y="163"/>
                  </a:lnTo>
                  <a:lnTo>
                    <a:pt x="1153" y="150"/>
                  </a:lnTo>
                  <a:lnTo>
                    <a:pt x="1131" y="141"/>
                  </a:lnTo>
                  <a:lnTo>
                    <a:pt x="1108" y="138"/>
                  </a:lnTo>
                  <a:lnTo>
                    <a:pt x="226" y="138"/>
                  </a:lnTo>
                  <a:close/>
                  <a:moveTo>
                    <a:pt x="226" y="0"/>
                  </a:moveTo>
                  <a:lnTo>
                    <a:pt x="1108" y="0"/>
                  </a:lnTo>
                  <a:lnTo>
                    <a:pt x="1145" y="3"/>
                  </a:lnTo>
                  <a:lnTo>
                    <a:pt x="1180" y="11"/>
                  </a:lnTo>
                  <a:lnTo>
                    <a:pt x="1212" y="25"/>
                  </a:lnTo>
                  <a:lnTo>
                    <a:pt x="1241" y="43"/>
                  </a:lnTo>
                  <a:lnTo>
                    <a:pt x="1268" y="65"/>
                  </a:lnTo>
                  <a:lnTo>
                    <a:pt x="1291" y="92"/>
                  </a:lnTo>
                  <a:lnTo>
                    <a:pt x="1309" y="121"/>
                  </a:lnTo>
                  <a:lnTo>
                    <a:pt x="1323" y="154"/>
                  </a:lnTo>
                  <a:lnTo>
                    <a:pt x="1331" y="189"/>
                  </a:lnTo>
                  <a:lnTo>
                    <a:pt x="1334" y="225"/>
                  </a:lnTo>
                  <a:lnTo>
                    <a:pt x="1334" y="438"/>
                  </a:lnTo>
                  <a:lnTo>
                    <a:pt x="1331" y="474"/>
                  </a:lnTo>
                  <a:lnTo>
                    <a:pt x="1323" y="509"/>
                  </a:lnTo>
                  <a:lnTo>
                    <a:pt x="1309" y="542"/>
                  </a:lnTo>
                  <a:lnTo>
                    <a:pt x="1291" y="572"/>
                  </a:lnTo>
                  <a:lnTo>
                    <a:pt x="1268" y="598"/>
                  </a:lnTo>
                  <a:lnTo>
                    <a:pt x="1241" y="620"/>
                  </a:lnTo>
                  <a:lnTo>
                    <a:pt x="1212" y="638"/>
                  </a:lnTo>
                  <a:lnTo>
                    <a:pt x="1180" y="652"/>
                  </a:lnTo>
                  <a:lnTo>
                    <a:pt x="1145" y="661"/>
                  </a:lnTo>
                  <a:lnTo>
                    <a:pt x="1108" y="664"/>
                  </a:lnTo>
                  <a:lnTo>
                    <a:pt x="226" y="664"/>
                  </a:lnTo>
                  <a:lnTo>
                    <a:pt x="190" y="661"/>
                  </a:lnTo>
                  <a:lnTo>
                    <a:pt x="155" y="652"/>
                  </a:lnTo>
                  <a:lnTo>
                    <a:pt x="122" y="638"/>
                  </a:lnTo>
                  <a:lnTo>
                    <a:pt x="92" y="620"/>
                  </a:lnTo>
                  <a:lnTo>
                    <a:pt x="66" y="598"/>
                  </a:lnTo>
                  <a:lnTo>
                    <a:pt x="44" y="572"/>
                  </a:lnTo>
                  <a:lnTo>
                    <a:pt x="26" y="542"/>
                  </a:lnTo>
                  <a:lnTo>
                    <a:pt x="12" y="509"/>
                  </a:lnTo>
                  <a:lnTo>
                    <a:pt x="4" y="474"/>
                  </a:lnTo>
                  <a:lnTo>
                    <a:pt x="0" y="438"/>
                  </a:lnTo>
                  <a:lnTo>
                    <a:pt x="0" y="225"/>
                  </a:lnTo>
                  <a:lnTo>
                    <a:pt x="4" y="189"/>
                  </a:lnTo>
                  <a:lnTo>
                    <a:pt x="12" y="154"/>
                  </a:lnTo>
                  <a:lnTo>
                    <a:pt x="26" y="121"/>
                  </a:lnTo>
                  <a:lnTo>
                    <a:pt x="44" y="92"/>
                  </a:lnTo>
                  <a:lnTo>
                    <a:pt x="66" y="65"/>
                  </a:lnTo>
                  <a:lnTo>
                    <a:pt x="92" y="43"/>
                  </a:lnTo>
                  <a:lnTo>
                    <a:pt x="122" y="25"/>
                  </a:lnTo>
                  <a:lnTo>
                    <a:pt x="155" y="11"/>
                  </a:lnTo>
                  <a:lnTo>
                    <a:pt x="190" y="3"/>
                  </a:lnTo>
                  <a:lnTo>
                    <a:pt x="2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119"/>
            <p:cNvSpPr>
              <a:spLocks/>
            </p:cNvSpPr>
            <p:nvPr/>
          </p:nvSpPr>
          <p:spPr bwMode="auto">
            <a:xfrm>
              <a:off x="11155363" y="2873375"/>
              <a:ext cx="133350" cy="20638"/>
            </a:xfrm>
            <a:custGeom>
              <a:avLst/>
              <a:gdLst>
                <a:gd name="T0" fmla="*/ 70 w 834"/>
                <a:gd name="T1" fmla="*/ 0 h 138"/>
                <a:gd name="T2" fmla="*/ 764 w 834"/>
                <a:gd name="T3" fmla="*/ 0 h 138"/>
                <a:gd name="T4" fmla="*/ 783 w 834"/>
                <a:gd name="T5" fmla="*/ 2 h 138"/>
                <a:gd name="T6" fmla="*/ 800 w 834"/>
                <a:gd name="T7" fmla="*/ 9 h 138"/>
                <a:gd name="T8" fmla="*/ 814 w 834"/>
                <a:gd name="T9" fmla="*/ 20 h 138"/>
                <a:gd name="T10" fmla="*/ 824 w 834"/>
                <a:gd name="T11" fmla="*/ 34 h 138"/>
                <a:gd name="T12" fmla="*/ 832 w 834"/>
                <a:gd name="T13" fmla="*/ 51 h 138"/>
                <a:gd name="T14" fmla="*/ 834 w 834"/>
                <a:gd name="T15" fmla="*/ 69 h 138"/>
                <a:gd name="T16" fmla="*/ 832 w 834"/>
                <a:gd name="T17" fmla="*/ 88 h 138"/>
                <a:gd name="T18" fmla="*/ 824 w 834"/>
                <a:gd name="T19" fmla="*/ 104 h 138"/>
                <a:gd name="T20" fmla="*/ 814 w 834"/>
                <a:gd name="T21" fmla="*/ 118 h 138"/>
                <a:gd name="T22" fmla="*/ 800 w 834"/>
                <a:gd name="T23" fmla="*/ 129 h 138"/>
                <a:gd name="T24" fmla="*/ 783 w 834"/>
                <a:gd name="T25" fmla="*/ 136 h 138"/>
                <a:gd name="T26" fmla="*/ 764 w 834"/>
                <a:gd name="T27" fmla="*/ 138 h 138"/>
                <a:gd name="T28" fmla="*/ 70 w 834"/>
                <a:gd name="T29" fmla="*/ 138 h 138"/>
                <a:gd name="T30" fmla="*/ 52 w 834"/>
                <a:gd name="T31" fmla="*/ 136 h 138"/>
                <a:gd name="T32" fmla="*/ 35 w 834"/>
                <a:gd name="T33" fmla="*/ 129 h 138"/>
                <a:gd name="T34" fmla="*/ 21 w 834"/>
                <a:gd name="T35" fmla="*/ 118 h 138"/>
                <a:gd name="T36" fmla="*/ 9 w 834"/>
                <a:gd name="T37" fmla="*/ 104 h 138"/>
                <a:gd name="T38" fmla="*/ 3 w 834"/>
                <a:gd name="T39" fmla="*/ 88 h 138"/>
                <a:gd name="T40" fmla="*/ 0 w 834"/>
                <a:gd name="T41" fmla="*/ 69 h 138"/>
                <a:gd name="T42" fmla="*/ 3 w 834"/>
                <a:gd name="T43" fmla="*/ 51 h 138"/>
                <a:gd name="T44" fmla="*/ 9 w 834"/>
                <a:gd name="T45" fmla="*/ 34 h 138"/>
                <a:gd name="T46" fmla="*/ 21 w 834"/>
                <a:gd name="T47" fmla="*/ 20 h 138"/>
                <a:gd name="T48" fmla="*/ 35 w 834"/>
                <a:gd name="T49" fmla="*/ 9 h 138"/>
                <a:gd name="T50" fmla="*/ 52 w 834"/>
                <a:gd name="T51" fmla="*/ 2 h 138"/>
                <a:gd name="T52" fmla="*/ 70 w 834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34" h="138">
                  <a:moveTo>
                    <a:pt x="70" y="0"/>
                  </a:moveTo>
                  <a:lnTo>
                    <a:pt x="764" y="0"/>
                  </a:lnTo>
                  <a:lnTo>
                    <a:pt x="783" y="2"/>
                  </a:lnTo>
                  <a:lnTo>
                    <a:pt x="800" y="9"/>
                  </a:lnTo>
                  <a:lnTo>
                    <a:pt x="814" y="20"/>
                  </a:lnTo>
                  <a:lnTo>
                    <a:pt x="824" y="34"/>
                  </a:lnTo>
                  <a:lnTo>
                    <a:pt x="832" y="51"/>
                  </a:lnTo>
                  <a:lnTo>
                    <a:pt x="834" y="69"/>
                  </a:lnTo>
                  <a:lnTo>
                    <a:pt x="832" y="88"/>
                  </a:lnTo>
                  <a:lnTo>
                    <a:pt x="824" y="104"/>
                  </a:lnTo>
                  <a:lnTo>
                    <a:pt x="814" y="118"/>
                  </a:lnTo>
                  <a:lnTo>
                    <a:pt x="800" y="129"/>
                  </a:lnTo>
                  <a:lnTo>
                    <a:pt x="783" y="136"/>
                  </a:lnTo>
                  <a:lnTo>
                    <a:pt x="764" y="138"/>
                  </a:lnTo>
                  <a:lnTo>
                    <a:pt x="70" y="138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0" name="Group 805"/>
          <p:cNvGrpSpPr/>
          <p:nvPr/>
        </p:nvGrpSpPr>
        <p:grpSpPr>
          <a:xfrm>
            <a:off x="5659246" y="5941942"/>
            <a:ext cx="555625" cy="554038"/>
            <a:chOff x="10042525" y="2689225"/>
            <a:chExt cx="555625" cy="554038"/>
          </a:xfrm>
          <a:solidFill>
            <a:srgbClr val="000000"/>
          </a:solidFill>
        </p:grpSpPr>
        <p:sp>
          <p:nvSpPr>
            <p:cNvPr id="351" name="Freeform 124"/>
            <p:cNvSpPr>
              <a:spLocks noEditPoints="1"/>
            </p:cNvSpPr>
            <p:nvPr/>
          </p:nvSpPr>
          <p:spPr bwMode="auto">
            <a:xfrm>
              <a:off x="10042525" y="2689225"/>
              <a:ext cx="555625" cy="554038"/>
            </a:xfrm>
            <a:custGeom>
              <a:avLst/>
              <a:gdLst>
                <a:gd name="T0" fmla="*/ 1450 w 3500"/>
                <a:gd name="T1" fmla="*/ 167 h 3490"/>
                <a:gd name="T2" fmla="*/ 1080 w 3500"/>
                <a:gd name="T3" fmla="*/ 284 h 3490"/>
                <a:gd name="T4" fmla="*/ 754 w 3500"/>
                <a:gd name="T5" fmla="*/ 484 h 3490"/>
                <a:gd name="T6" fmla="*/ 486 w 3500"/>
                <a:gd name="T7" fmla="*/ 752 h 3490"/>
                <a:gd name="T8" fmla="*/ 285 w 3500"/>
                <a:gd name="T9" fmla="*/ 1077 h 3490"/>
                <a:gd name="T10" fmla="*/ 168 w 3500"/>
                <a:gd name="T11" fmla="*/ 1446 h 3490"/>
                <a:gd name="T12" fmla="*/ 142 w 3500"/>
                <a:gd name="T13" fmla="*/ 1847 h 3490"/>
                <a:gd name="T14" fmla="*/ 215 w 3500"/>
                <a:gd name="T15" fmla="*/ 2234 h 3490"/>
                <a:gd name="T16" fmla="*/ 377 w 3500"/>
                <a:gd name="T17" fmla="*/ 2583 h 3490"/>
                <a:gd name="T18" fmla="*/ 612 w 3500"/>
                <a:gd name="T19" fmla="*/ 2880 h 3490"/>
                <a:gd name="T20" fmla="*/ 910 w 3500"/>
                <a:gd name="T21" fmla="*/ 3115 h 3490"/>
                <a:gd name="T22" fmla="*/ 1260 w 3500"/>
                <a:gd name="T23" fmla="*/ 3275 h 3490"/>
                <a:gd name="T24" fmla="*/ 1648 w 3500"/>
                <a:gd name="T25" fmla="*/ 3348 h 3490"/>
                <a:gd name="T26" fmla="*/ 2050 w 3500"/>
                <a:gd name="T27" fmla="*/ 3323 h 3490"/>
                <a:gd name="T28" fmla="*/ 2420 w 3500"/>
                <a:gd name="T29" fmla="*/ 3206 h 3490"/>
                <a:gd name="T30" fmla="*/ 2746 w 3500"/>
                <a:gd name="T31" fmla="*/ 3006 h 3490"/>
                <a:gd name="T32" fmla="*/ 3014 w 3500"/>
                <a:gd name="T33" fmla="*/ 2738 h 3490"/>
                <a:gd name="T34" fmla="*/ 3215 w 3500"/>
                <a:gd name="T35" fmla="*/ 2413 h 3490"/>
                <a:gd name="T36" fmla="*/ 3332 w 3500"/>
                <a:gd name="T37" fmla="*/ 2044 h 3490"/>
                <a:gd name="T38" fmla="*/ 3358 w 3500"/>
                <a:gd name="T39" fmla="*/ 1643 h 3490"/>
                <a:gd name="T40" fmla="*/ 3285 w 3500"/>
                <a:gd name="T41" fmla="*/ 1256 h 3490"/>
                <a:gd name="T42" fmla="*/ 3123 w 3500"/>
                <a:gd name="T43" fmla="*/ 907 h 3490"/>
                <a:gd name="T44" fmla="*/ 2888 w 3500"/>
                <a:gd name="T45" fmla="*/ 610 h 3490"/>
                <a:gd name="T46" fmla="*/ 2590 w 3500"/>
                <a:gd name="T47" fmla="*/ 375 h 3490"/>
                <a:gd name="T48" fmla="*/ 2240 w 3500"/>
                <a:gd name="T49" fmla="*/ 215 h 3490"/>
                <a:gd name="T50" fmla="*/ 1852 w 3500"/>
                <a:gd name="T51" fmla="*/ 142 h 3490"/>
                <a:gd name="T52" fmla="*/ 1948 w 3500"/>
                <a:gd name="T53" fmla="*/ 11 h 3490"/>
                <a:gd name="T54" fmla="*/ 2329 w 3500"/>
                <a:gd name="T55" fmla="*/ 97 h 3490"/>
                <a:gd name="T56" fmla="*/ 2679 w 3500"/>
                <a:gd name="T57" fmla="*/ 265 h 3490"/>
                <a:gd name="T58" fmla="*/ 2988 w 3500"/>
                <a:gd name="T59" fmla="*/ 511 h 3490"/>
                <a:gd name="T60" fmla="*/ 3234 w 3500"/>
                <a:gd name="T61" fmla="*/ 819 h 3490"/>
                <a:gd name="T62" fmla="*/ 3402 w 3500"/>
                <a:gd name="T63" fmla="*/ 1168 h 3490"/>
                <a:gd name="T64" fmla="*/ 3489 w 3500"/>
                <a:gd name="T65" fmla="*/ 1547 h 3490"/>
                <a:gd name="T66" fmla="*/ 3489 w 3500"/>
                <a:gd name="T67" fmla="*/ 1943 h 3490"/>
                <a:gd name="T68" fmla="*/ 3402 w 3500"/>
                <a:gd name="T69" fmla="*/ 2322 h 3490"/>
                <a:gd name="T70" fmla="*/ 3234 w 3500"/>
                <a:gd name="T71" fmla="*/ 2671 h 3490"/>
                <a:gd name="T72" fmla="*/ 2988 w 3500"/>
                <a:gd name="T73" fmla="*/ 2979 h 3490"/>
                <a:gd name="T74" fmla="*/ 2679 w 3500"/>
                <a:gd name="T75" fmla="*/ 3225 h 3490"/>
                <a:gd name="T76" fmla="*/ 2329 w 3500"/>
                <a:gd name="T77" fmla="*/ 3393 h 3490"/>
                <a:gd name="T78" fmla="*/ 1948 w 3500"/>
                <a:gd name="T79" fmla="*/ 3479 h 3490"/>
                <a:gd name="T80" fmla="*/ 1552 w 3500"/>
                <a:gd name="T81" fmla="*/ 3479 h 3490"/>
                <a:gd name="T82" fmla="*/ 1171 w 3500"/>
                <a:gd name="T83" fmla="*/ 3393 h 3490"/>
                <a:gd name="T84" fmla="*/ 821 w 3500"/>
                <a:gd name="T85" fmla="*/ 3225 h 3490"/>
                <a:gd name="T86" fmla="*/ 512 w 3500"/>
                <a:gd name="T87" fmla="*/ 2979 h 3490"/>
                <a:gd name="T88" fmla="*/ 266 w 3500"/>
                <a:gd name="T89" fmla="*/ 2671 h 3490"/>
                <a:gd name="T90" fmla="*/ 98 w 3500"/>
                <a:gd name="T91" fmla="*/ 2322 h 3490"/>
                <a:gd name="T92" fmla="*/ 11 w 3500"/>
                <a:gd name="T93" fmla="*/ 1943 h 3490"/>
                <a:gd name="T94" fmla="*/ 11 w 3500"/>
                <a:gd name="T95" fmla="*/ 1547 h 3490"/>
                <a:gd name="T96" fmla="*/ 98 w 3500"/>
                <a:gd name="T97" fmla="*/ 1168 h 3490"/>
                <a:gd name="T98" fmla="*/ 266 w 3500"/>
                <a:gd name="T99" fmla="*/ 819 h 3490"/>
                <a:gd name="T100" fmla="*/ 512 w 3500"/>
                <a:gd name="T101" fmla="*/ 511 h 3490"/>
                <a:gd name="T102" fmla="*/ 821 w 3500"/>
                <a:gd name="T103" fmla="*/ 265 h 3490"/>
                <a:gd name="T104" fmla="*/ 1171 w 3500"/>
                <a:gd name="T105" fmla="*/ 97 h 3490"/>
                <a:gd name="T106" fmla="*/ 1552 w 3500"/>
                <a:gd name="T107" fmla="*/ 11 h 3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00" h="3490">
                  <a:moveTo>
                    <a:pt x="1750" y="139"/>
                  </a:moveTo>
                  <a:lnTo>
                    <a:pt x="1648" y="142"/>
                  </a:lnTo>
                  <a:lnTo>
                    <a:pt x="1548" y="151"/>
                  </a:lnTo>
                  <a:lnTo>
                    <a:pt x="1450" y="167"/>
                  </a:lnTo>
                  <a:lnTo>
                    <a:pt x="1354" y="188"/>
                  </a:lnTo>
                  <a:lnTo>
                    <a:pt x="1260" y="215"/>
                  </a:lnTo>
                  <a:lnTo>
                    <a:pt x="1169" y="247"/>
                  </a:lnTo>
                  <a:lnTo>
                    <a:pt x="1080" y="284"/>
                  </a:lnTo>
                  <a:lnTo>
                    <a:pt x="994" y="328"/>
                  </a:lnTo>
                  <a:lnTo>
                    <a:pt x="910" y="375"/>
                  </a:lnTo>
                  <a:lnTo>
                    <a:pt x="830" y="427"/>
                  </a:lnTo>
                  <a:lnTo>
                    <a:pt x="754" y="484"/>
                  </a:lnTo>
                  <a:lnTo>
                    <a:pt x="681" y="545"/>
                  </a:lnTo>
                  <a:lnTo>
                    <a:pt x="612" y="610"/>
                  </a:lnTo>
                  <a:lnTo>
                    <a:pt x="546" y="679"/>
                  </a:lnTo>
                  <a:lnTo>
                    <a:pt x="486" y="752"/>
                  </a:lnTo>
                  <a:lnTo>
                    <a:pt x="428" y="828"/>
                  </a:lnTo>
                  <a:lnTo>
                    <a:pt x="377" y="907"/>
                  </a:lnTo>
                  <a:lnTo>
                    <a:pt x="329" y="991"/>
                  </a:lnTo>
                  <a:lnTo>
                    <a:pt x="285" y="1077"/>
                  </a:lnTo>
                  <a:lnTo>
                    <a:pt x="248" y="1165"/>
                  </a:lnTo>
                  <a:lnTo>
                    <a:pt x="215" y="1256"/>
                  </a:lnTo>
                  <a:lnTo>
                    <a:pt x="189" y="1351"/>
                  </a:lnTo>
                  <a:lnTo>
                    <a:pt x="168" y="1446"/>
                  </a:lnTo>
                  <a:lnTo>
                    <a:pt x="152" y="1544"/>
                  </a:lnTo>
                  <a:lnTo>
                    <a:pt x="142" y="1643"/>
                  </a:lnTo>
                  <a:lnTo>
                    <a:pt x="139" y="1745"/>
                  </a:lnTo>
                  <a:lnTo>
                    <a:pt x="142" y="1847"/>
                  </a:lnTo>
                  <a:lnTo>
                    <a:pt x="152" y="1946"/>
                  </a:lnTo>
                  <a:lnTo>
                    <a:pt x="168" y="2044"/>
                  </a:lnTo>
                  <a:lnTo>
                    <a:pt x="189" y="2139"/>
                  </a:lnTo>
                  <a:lnTo>
                    <a:pt x="215" y="2234"/>
                  </a:lnTo>
                  <a:lnTo>
                    <a:pt x="248" y="2325"/>
                  </a:lnTo>
                  <a:lnTo>
                    <a:pt x="285" y="2413"/>
                  </a:lnTo>
                  <a:lnTo>
                    <a:pt x="329" y="2499"/>
                  </a:lnTo>
                  <a:lnTo>
                    <a:pt x="377" y="2583"/>
                  </a:lnTo>
                  <a:lnTo>
                    <a:pt x="428" y="2662"/>
                  </a:lnTo>
                  <a:lnTo>
                    <a:pt x="486" y="2738"/>
                  </a:lnTo>
                  <a:lnTo>
                    <a:pt x="546" y="2811"/>
                  </a:lnTo>
                  <a:lnTo>
                    <a:pt x="612" y="2880"/>
                  </a:lnTo>
                  <a:lnTo>
                    <a:pt x="681" y="2945"/>
                  </a:lnTo>
                  <a:lnTo>
                    <a:pt x="754" y="3006"/>
                  </a:lnTo>
                  <a:lnTo>
                    <a:pt x="830" y="3063"/>
                  </a:lnTo>
                  <a:lnTo>
                    <a:pt x="910" y="3115"/>
                  </a:lnTo>
                  <a:lnTo>
                    <a:pt x="994" y="3162"/>
                  </a:lnTo>
                  <a:lnTo>
                    <a:pt x="1080" y="3206"/>
                  </a:lnTo>
                  <a:lnTo>
                    <a:pt x="1169" y="3243"/>
                  </a:lnTo>
                  <a:lnTo>
                    <a:pt x="1260" y="3275"/>
                  </a:lnTo>
                  <a:lnTo>
                    <a:pt x="1354" y="3302"/>
                  </a:lnTo>
                  <a:lnTo>
                    <a:pt x="1450" y="3323"/>
                  </a:lnTo>
                  <a:lnTo>
                    <a:pt x="1548" y="3339"/>
                  </a:lnTo>
                  <a:lnTo>
                    <a:pt x="1648" y="3348"/>
                  </a:lnTo>
                  <a:lnTo>
                    <a:pt x="1750" y="3351"/>
                  </a:lnTo>
                  <a:lnTo>
                    <a:pt x="1852" y="3348"/>
                  </a:lnTo>
                  <a:lnTo>
                    <a:pt x="1952" y="3339"/>
                  </a:lnTo>
                  <a:lnTo>
                    <a:pt x="2050" y="3323"/>
                  </a:lnTo>
                  <a:lnTo>
                    <a:pt x="2146" y="3302"/>
                  </a:lnTo>
                  <a:lnTo>
                    <a:pt x="2240" y="3275"/>
                  </a:lnTo>
                  <a:lnTo>
                    <a:pt x="2331" y="3243"/>
                  </a:lnTo>
                  <a:lnTo>
                    <a:pt x="2420" y="3206"/>
                  </a:lnTo>
                  <a:lnTo>
                    <a:pt x="2506" y="3162"/>
                  </a:lnTo>
                  <a:lnTo>
                    <a:pt x="2590" y="3115"/>
                  </a:lnTo>
                  <a:lnTo>
                    <a:pt x="2670" y="3063"/>
                  </a:lnTo>
                  <a:lnTo>
                    <a:pt x="2746" y="3006"/>
                  </a:lnTo>
                  <a:lnTo>
                    <a:pt x="2819" y="2945"/>
                  </a:lnTo>
                  <a:lnTo>
                    <a:pt x="2888" y="2880"/>
                  </a:lnTo>
                  <a:lnTo>
                    <a:pt x="2954" y="2811"/>
                  </a:lnTo>
                  <a:lnTo>
                    <a:pt x="3014" y="2738"/>
                  </a:lnTo>
                  <a:lnTo>
                    <a:pt x="3072" y="2662"/>
                  </a:lnTo>
                  <a:lnTo>
                    <a:pt x="3123" y="2583"/>
                  </a:lnTo>
                  <a:lnTo>
                    <a:pt x="3171" y="2499"/>
                  </a:lnTo>
                  <a:lnTo>
                    <a:pt x="3215" y="2413"/>
                  </a:lnTo>
                  <a:lnTo>
                    <a:pt x="3252" y="2325"/>
                  </a:lnTo>
                  <a:lnTo>
                    <a:pt x="3285" y="2234"/>
                  </a:lnTo>
                  <a:lnTo>
                    <a:pt x="3311" y="2139"/>
                  </a:lnTo>
                  <a:lnTo>
                    <a:pt x="3332" y="2044"/>
                  </a:lnTo>
                  <a:lnTo>
                    <a:pt x="3348" y="1946"/>
                  </a:lnTo>
                  <a:lnTo>
                    <a:pt x="3358" y="1847"/>
                  </a:lnTo>
                  <a:lnTo>
                    <a:pt x="3361" y="1745"/>
                  </a:lnTo>
                  <a:lnTo>
                    <a:pt x="3358" y="1643"/>
                  </a:lnTo>
                  <a:lnTo>
                    <a:pt x="3348" y="1544"/>
                  </a:lnTo>
                  <a:lnTo>
                    <a:pt x="3332" y="1446"/>
                  </a:lnTo>
                  <a:lnTo>
                    <a:pt x="3311" y="1351"/>
                  </a:lnTo>
                  <a:lnTo>
                    <a:pt x="3285" y="1256"/>
                  </a:lnTo>
                  <a:lnTo>
                    <a:pt x="3252" y="1165"/>
                  </a:lnTo>
                  <a:lnTo>
                    <a:pt x="3215" y="1077"/>
                  </a:lnTo>
                  <a:lnTo>
                    <a:pt x="3171" y="991"/>
                  </a:lnTo>
                  <a:lnTo>
                    <a:pt x="3123" y="907"/>
                  </a:lnTo>
                  <a:lnTo>
                    <a:pt x="3072" y="828"/>
                  </a:lnTo>
                  <a:lnTo>
                    <a:pt x="3014" y="752"/>
                  </a:lnTo>
                  <a:lnTo>
                    <a:pt x="2954" y="679"/>
                  </a:lnTo>
                  <a:lnTo>
                    <a:pt x="2888" y="610"/>
                  </a:lnTo>
                  <a:lnTo>
                    <a:pt x="2819" y="545"/>
                  </a:lnTo>
                  <a:lnTo>
                    <a:pt x="2746" y="484"/>
                  </a:lnTo>
                  <a:lnTo>
                    <a:pt x="2670" y="427"/>
                  </a:lnTo>
                  <a:lnTo>
                    <a:pt x="2590" y="375"/>
                  </a:lnTo>
                  <a:lnTo>
                    <a:pt x="2506" y="328"/>
                  </a:lnTo>
                  <a:lnTo>
                    <a:pt x="2420" y="284"/>
                  </a:lnTo>
                  <a:lnTo>
                    <a:pt x="2331" y="247"/>
                  </a:lnTo>
                  <a:lnTo>
                    <a:pt x="2240" y="215"/>
                  </a:lnTo>
                  <a:lnTo>
                    <a:pt x="2146" y="188"/>
                  </a:lnTo>
                  <a:lnTo>
                    <a:pt x="2050" y="167"/>
                  </a:lnTo>
                  <a:lnTo>
                    <a:pt x="1952" y="151"/>
                  </a:lnTo>
                  <a:lnTo>
                    <a:pt x="1852" y="142"/>
                  </a:lnTo>
                  <a:lnTo>
                    <a:pt x="1750" y="139"/>
                  </a:lnTo>
                  <a:close/>
                  <a:moveTo>
                    <a:pt x="1750" y="0"/>
                  </a:moveTo>
                  <a:lnTo>
                    <a:pt x="1850" y="3"/>
                  </a:lnTo>
                  <a:lnTo>
                    <a:pt x="1948" y="11"/>
                  </a:lnTo>
                  <a:lnTo>
                    <a:pt x="2046" y="24"/>
                  </a:lnTo>
                  <a:lnTo>
                    <a:pt x="2142" y="43"/>
                  </a:lnTo>
                  <a:lnTo>
                    <a:pt x="2237" y="68"/>
                  </a:lnTo>
                  <a:lnTo>
                    <a:pt x="2329" y="97"/>
                  </a:lnTo>
                  <a:lnTo>
                    <a:pt x="2420" y="132"/>
                  </a:lnTo>
                  <a:lnTo>
                    <a:pt x="2508" y="171"/>
                  </a:lnTo>
                  <a:lnTo>
                    <a:pt x="2595" y="216"/>
                  </a:lnTo>
                  <a:lnTo>
                    <a:pt x="2679" y="265"/>
                  </a:lnTo>
                  <a:lnTo>
                    <a:pt x="2761" y="320"/>
                  </a:lnTo>
                  <a:lnTo>
                    <a:pt x="2839" y="379"/>
                  </a:lnTo>
                  <a:lnTo>
                    <a:pt x="2915" y="443"/>
                  </a:lnTo>
                  <a:lnTo>
                    <a:pt x="2988" y="511"/>
                  </a:lnTo>
                  <a:lnTo>
                    <a:pt x="3056" y="584"/>
                  </a:lnTo>
                  <a:lnTo>
                    <a:pt x="3120" y="659"/>
                  </a:lnTo>
                  <a:lnTo>
                    <a:pt x="3179" y="737"/>
                  </a:lnTo>
                  <a:lnTo>
                    <a:pt x="3234" y="819"/>
                  </a:lnTo>
                  <a:lnTo>
                    <a:pt x="3284" y="902"/>
                  </a:lnTo>
                  <a:lnTo>
                    <a:pt x="3328" y="989"/>
                  </a:lnTo>
                  <a:lnTo>
                    <a:pt x="3367" y="1077"/>
                  </a:lnTo>
                  <a:lnTo>
                    <a:pt x="3402" y="1168"/>
                  </a:lnTo>
                  <a:lnTo>
                    <a:pt x="3432" y="1260"/>
                  </a:lnTo>
                  <a:lnTo>
                    <a:pt x="3457" y="1354"/>
                  </a:lnTo>
                  <a:lnTo>
                    <a:pt x="3476" y="1450"/>
                  </a:lnTo>
                  <a:lnTo>
                    <a:pt x="3489" y="1547"/>
                  </a:lnTo>
                  <a:lnTo>
                    <a:pt x="3497" y="1646"/>
                  </a:lnTo>
                  <a:lnTo>
                    <a:pt x="3500" y="1745"/>
                  </a:lnTo>
                  <a:lnTo>
                    <a:pt x="3497" y="1844"/>
                  </a:lnTo>
                  <a:lnTo>
                    <a:pt x="3489" y="1943"/>
                  </a:lnTo>
                  <a:lnTo>
                    <a:pt x="3476" y="2040"/>
                  </a:lnTo>
                  <a:lnTo>
                    <a:pt x="3457" y="2136"/>
                  </a:lnTo>
                  <a:lnTo>
                    <a:pt x="3432" y="2230"/>
                  </a:lnTo>
                  <a:lnTo>
                    <a:pt x="3402" y="2322"/>
                  </a:lnTo>
                  <a:lnTo>
                    <a:pt x="3367" y="2413"/>
                  </a:lnTo>
                  <a:lnTo>
                    <a:pt x="3328" y="2501"/>
                  </a:lnTo>
                  <a:lnTo>
                    <a:pt x="3284" y="2588"/>
                  </a:lnTo>
                  <a:lnTo>
                    <a:pt x="3234" y="2671"/>
                  </a:lnTo>
                  <a:lnTo>
                    <a:pt x="3179" y="2753"/>
                  </a:lnTo>
                  <a:lnTo>
                    <a:pt x="3120" y="2831"/>
                  </a:lnTo>
                  <a:lnTo>
                    <a:pt x="3056" y="2906"/>
                  </a:lnTo>
                  <a:lnTo>
                    <a:pt x="2988" y="2979"/>
                  </a:lnTo>
                  <a:lnTo>
                    <a:pt x="2915" y="3047"/>
                  </a:lnTo>
                  <a:lnTo>
                    <a:pt x="2839" y="3111"/>
                  </a:lnTo>
                  <a:lnTo>
                    <a:pt x="2761" y="3170"/>
                  </a:lnTo>
                  <a:lnTo>
                    <a:pt x="2679" y="3225"/>
                  </a:lnTo>
                  <a:lnTo>
                    <a:pt x="2595" y="3274"/>
                  </a:lnTo>
                  <a:lnTo>
                    <a:pt x="2508" y="3319"/>
                  </a:lnTo>
                  <a:lnTo>
                    <a:pt x="2420" y="3358"/>
                  </a:lnTo>
                  <a:lnTo>
                    <a:pt x="2329" y="3393"/>
                  </a:lnTo>
                  <a:lnTo>
                    <a:pt x="2237" y="3422"/>
                  </a:lnTo>
                  <a:lnTo>
                    <a:pt x="2142" y="3447"/>
                  </a:lnTo>
                  <a:lnTo>
                    <a:pt x="2046" y="3466"/>
                  </a:lnTo>
                  <a:lnTo>
                    <a:pt x="1948" y="3479"/>
                  </a:lnTo>
                  <a:lnTo>
                    <a:pt x="1850" y="3487"/>
                  </a:lnTo>
                  <a:lnTo>
                    <a:pt x="1750" y="3490"/>
                  </a:lnTo>
                  <a:lnTo>
                    <a:pt x="1650" y="3487"/>
                  </a:lnTo>
                  <a:lnTo>
                    <a:pt x="1552" y="3479"/>
                  </a:lnTo>
                  <a:lnTo>
                    <a:pt x="1454" y="3466"/>
                  </a:lnTo>
                  <a:lnTo>
                    <a:pt x="1358" y="3447"/>
                  </a:lnTo>
                  <a:lnTo>
                    <a:pt x="1263" y="3422"/>
                  </a:lnTo>
                  <a:lnTo>
                    <a:pt x="1171" y="3393"/>
                  </a:lnTo>
                  <a:lnTo>
                    <a:pt x="1080" y="3358"/>
                  </a:lnTo>
                  <a:lnTo>
                    <a:pt x="992" y="3319"/>
                  </a:lnTo>
                  <a:lnTo>
                    <a:pt x="905" y="3274"/>
                  </a:lnTo>
                  <a:lnTo>
                    <a:pt x="821" y="3225"/>
                  </a:lnTo>
                  <a:lnTo>
                    <a:pt x="739" y="3170"/>
                  </a:lnTo>
                  <a:lnTo>
                    <a:pt x="661" y="3111"/>
                  </a:lnTo>
                  <a:lnTo>
                    <a:pt x="585" y="3047"/>
                  </a:lnTo>
                  <a:lnTo>
                    <a:pt x="512" y="2979"/>
                  </a:lnTo>
                  <a:lnTo>
                    <a:pt x="444" y="2906"/>
                  </a:lnTo>
                  <a:lnTo>
                    <a:pt x="380" y="2831"/>
                  </a:lnTo>
                  <a:lnTo>
                    <a:pt x="321" y="2753"/>
                  </a:lnTo>
                  <a:lnTo>
                    <a:pt x="266" y="2671"/>
                  </a:lnTo>
                  <a:lnTo>
                    <a:pt x="216" y="2588"/>
                  </a:lnTo>
                  <a:lnTo>
                    <a:pt x="172" y="2501"/>
                  </a:lnTo>
                  <a:lnTo>
                    <a:pt x="133" y="2413"/>
                  </a:lnTo>
                  <a:lnTo>
                    <a:pt x="98" y="2322"/>
                  </a:lnTo>
                  <a:lnTo>
                    <a:pt x="68" y="2230"/>
                  </a:lnTo>
                  <a:lnTo>
                    <a:pt x="43" y="2136"/>
                  </a:lnTo>
                  <a:lnTo>
                    <a:pt x="24" y="2040"/>
                  </a:lnTo>
                  <a:lnTo>
                    <a:pt x="11" y="1943"/>
                  </a:lnTo>
                  <a:lnTo>
                    <a:pt x="3" y="1844"/>
                  </a:lnTo>
                  <a:lnTo>
                    <a:pt x="0" y="1745"/>
                  </a:lnTo>
                  <a:lnTo>
                    <a:pt x="3" y="1646"/>
                  </a:lnTo>
                  <a:lnTo>
                    <a:pt x="11" y="1547"/>
                  </a:lnTo>
                  <a:lnTo>
                    <a:pt x="24" y="1450"/>
                  </a:lnTo>
                  <a:lnTo>
                    <a:pt x="43" y="1354"/>
                  </a:lnTo>
                  <a:lnTo>
                    <a:pt x="68" y="1260"/>
                  </a:lnTo>
                  <a:lnTo>
                    <a:pt x="98" y="1168"/>
                  </a:lnTo>
                  <a:lnTo>
                    <a:pt x="133" y="1077"/>
                  </a:lnTo>
                  <a:lnTo>
                    <a:pt x="172" y="989"/>
                  </a:lnTo>
                  <a:lnTo>
                    <a:pt x="216" y="902"/>
                  </a:lnTo>
                  <a:lnTo>
                    <a:pt x="266" y="819"/>
                  </a:lnTo>
                  <a:lnTo>
                    <a:pt x="321" y="737"/>
                  </a:lnTo>
                  <a:lnTo>
                    <a:pt x="380" y="659"/>
                  </a:lnTo>
                  <a:lnTo>
                    <a:pt x="444" y="584"/>
                  </a:lnTo>
                  <a:lnTo>
                    <a:pt x="512" y="511"/>
                  </a:lnTo>
                  <a:lnTo>
                    <a:pt x="585" y="443"/>
                  </a:lnTo>
                  <a:lnTo>
                    <a:pt x="661" y="379"/>
                  </a:lnTo>
                  <a:lnTo>
                    <a:pt x="739" y="320"/>
                  </a:lnTo>
                  <a:lnTo>
                    <a:pt x="821" y="265"/>
                  </a:lnTo>
                  <a:lnTo>
                    <a:pt x="905" y="216"/>
                  </a:lnTo>
                  <a:lnTo>
                    <a:pt x="992" y="171"/>
                  </a:lnTo>
                  <a:lnTo>
                    <a:pt x="1080" y="132"/>
                  </a:lnTo>
                  <a:lnTo>
                    <a:pt x="1171" y="97"/>
                  </a:lnTo>
                  <a:lnTo>
                    <a:pt x="1263" y="68"/>
                  </a:lnTo>
                  <a:lnTo>
                    <a:pt x="1358" y="43"/>
                  </a:lnTo>
                  <a:lnTo>
                    <a:pt x="1454" y="24"/>
                  </a:lnTo>
                  <a:lnTo>
                    <a:pt x="1552" y="11"/>
                  </a:lnTo>
                  <a:lnTo>
                    <a:pt x="1650" y="3"/>
                  </a:lnTo>
                  <a:lnTo>
                    <a:pt x="1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125"/>
            <p:cNvSpPr>
              <a:spLocks noEditPoints="1"/>
            </p:cNvSpPr>
            <p:nvPr/>
          </p:nvSpPr>
          <p:spPr bwMode="auto">
            <a:xfrm>
              <a:off x="10166350" y="2813050"/>
              <a:ext cx="307975" cy="306388"/>
            </a:xfrm>
            <a:custGeom>
              <a:avLst/>
              <a:gdLst>
                <a:gd name="T0" fmla="*/ 1688 w 1942"/>
                <a:gd name="T1" fmla="*/ 139 h 1938"/>
                <a:gd name="T2" fmla="*/ 1644 w 1942"/>
                <a:gd name="T3" fmla="*/ 155 h 1938"/>
                <a:gd name="T4" fmla="*/ 171 w 1942"/>
                <a:gd name="T5" fmla="*/ 1619 h 1938"/>
                <a:gd name="T6" fmla="*/ 148 w 1942"/>
                <a:gd name="T7" fmla="*/ 1653 h 1938"/>
                <a:gd name="T8" fmla="*/ 140 w 1942"/>
                <a:gd name="T9" fmla="*/ 1694 h 1938"/>
                <a:gd name="T10" fmla="*/ 149 w 1942"/>
                <a:gd name="T11" fmla="*/ 1735 h 1938"/>
                <a:gd name="T12" fmla="*/ 172 w 1942"/>
                <a:gd name="T13" fmla="*/ 1770 h 1938"/>
                <a:gd name="T14" fmla="*/ 213 w 1942"/>
                <a:gd name="T15" fmla="*/ 1794 h 1938"/>
                <a:gd name="T16" fmla="*/ 258 w 1942"/>
                <a:gd name="T17" fmla="*/ 1798 h 1938"/>
                <a:gd name="T18" fmla="*/ 303 w 1942"/>
                <a:gd name="T19" fmla="*/ 1783 h 1938"/>
                <a:gd name="T20" fmla="*/ 1773 w 1942"/>
                <a:gd name="T21" fmla="*/ 316 h 1938"/>
                <a:gd name="T22" fmla="*/ 1798 w 1942"/>
                <a:gd name="T23" fmla="*/ 276 h 1938"/>
                <a:gd name="T24" fmla="*/ 1804 w 1942"/>
                <a:gd name="T25" fmla="*/ 232 h 1938"/>
                <a:gd name="T26" fmla="*/ 1788 w 1942"/>
                <a:gd name="T27" fmla="*/ 189 h 1938"/>
                <a:gd name="T28" fmla="*/ 1755 w 1942"/>
                <a:gd name="T29" fmla="*/ 155 h 1938"/>
                <a:gd name="T30" fmla="*/ 1710 w 1942"/>
                <a:gd name="T31" fmla="*/ 139 h 1938"/>
                <a:gd name="T32" fmla="*/ 1750 w 1942"/>
                <a:gd name="T33" fmla="*/ 4 h 1938"/>
                <a:gd name="T34" fmla="*/ 1814 w 1942"/>
                <a:gd name="T35" fmla="*/ 29 h 1938"/>
                <a:gd name="T36" fmla="*/ 1871 w 1942"/>
                <a:gd name="T37" fmla="*/ 71 h 1938"/>
                <a:gd name="T38" fmla="*/ 1914 w 1942"/>
                <a:gd name="T39" fmla="*/ 128 h 1938"/>
                <a:gd name="T40" fmla="*/ 1938 w 1942"/>
                <a:gd name="T41" fmla="*/ 193 h 1938"/>
                <a:gd name="T42" fmla="*/ 1942 w 1942"/>
                <a:gd name="T43" fmla="*/ 259 h 1938"/>
                <a:gd name="T44" fmla="*/ 1929 w 1942"/>
                <a:gd name="T45" fmla="*/ 326 h 1938"/>
                <a:gd name="T46" fmla="*/ 1896 w 1942"/>
                <a:gd name="T47" fmla="*/ 387 h 1938"/>
                <a:gd name="T48" fmla="*/ 420 w 1942"/>
                <a:gd name="T49" fmla="*/ 1867 h 1938"/>
                <a:gd name="T50" fmla="*/ 367 w 1942"/>
                <a:gd name="T51" fmla="*/ 1906 h 1938"/>
                <a:gd name="T52" fmla="*/ 309 w 1942"/>
                <a:gd name="T53" fmla="*/ 1930 h 1938"/>
                <a:gd name="T54" fmla="*/ 247 w 1942"/>
                <a:gd name="T55" fmla="*/ 1938 h 1938"/>
                <a:gd name="T56" fmla="*/ 185 w 1942"/>
                <a:gd name="T57" fmla="*/ 1930 h 1938"/>
                <a:gd name="T58" fmla="*/ 127 w 1942"/>
                <a:gd name="T59" fmla="*/ 1907 h 1938"/>
                <a:gd name="T60" fmla="*/ 75 w 1942"/>
                <a:gd name="T61" fmla="*/ 1868 h 1938"/>
                <a:gd name="T62" fmla="*/ 34 w 1942"/>
                <a:gd name="T63" fmla="*/ 1817 h 1938"/>
                <a:gd name="T64" fmla="*/ 10 w 1942"/>
                <a:gd name="T65" fmla="*/ 1759 h 1938"/>
                <a:gd name="T66" fmla="*/ 0 w 1942"/>
                <a:gd name="T67" fmla="*/ 1694 h 1938"/>
                <a:gd name="T68" fmla="*/ 9 w 1942"/>
                <a:gd name="T69" fmla="*/ 1631 h 1938"/>
                <a:gd name="T70" fmla="*/ 33 w 1942"/>
                <a:gd name="T71" fmla="*/ 1572 h 1938"/>
                <a:gd name="T72" fmla="*/ 73 w 1942"/>
                <a:gd name="T73" fmla="*/ 1521 h 1938"/>
                <a:gd name="T74" fmla="*/ 1554 w 1942"/>
                <a:gd name="T75" fmla="*/ 48 h 1938"/>
                <a:gd name="T76" fmla="*/ 1616 w 1942"/>
                <a:gd name="T77" fmla="*/ 14 h 1938"/>
                <a:gd name="T78" fmla="*/ 1683 w 1942"/>
                <a:gd name="T79" fmla="*/ 0 h 1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42" h="1938">
                  <a:moveTo>
                    <a:pt x="1710" y="139"/>
                  </a:moveTo>
                  <a:lnTo>
                    <a:pt x="1688" y="139"/>
                  </a:lnTo>
                  <a:lnTo>
                    <a:pt x="1666" y="144"/>
                  </a:lnTo>
                  <a:lnTo>
                    <a:pt x="1644" y="155"/>
                  </a:lnTo>
                  <a:lnTo>
                    <a:pt x="1625" y="169"/>
                  </a:lnTo>
                  <a:lnTo>
                    <a:pt x="171" y="1619"/>
                  </a:lnTo>
                  <a:lnTo>
                    <a:pt x="157" y="1635"/>
                  </a:lnTo>
                  <a:lnTo>
                    <a:pt x="148" y="1653"/>
                  </a:lnTo>
                  <a:lnTo>
                    <a:pt x="143" y="1673"/>
                  </a:lnTo>
                  <a:lnTo>
                    <a:pt x="140" y="1694"/>
                  </a:lnTo>
                  <a:lnTo>
                    <a:pt x="143" y="1715"/>
                  </a:lnTo>
                  <a:lnTo>
                    <a:pt x="149" y="1735"/>
                  </a:lnTo>
                  <a:lnTo>
                    <a:pt x="159" y="1753"/>
                  </a:lnTo>
                  <a:lnTo>
                    <a:pt x="172" y="1770"/>
                  </a:lnTo>
                  <a:lnTo>
                    <a:pt x="191" y="1784"/>
                  </a:lnTo>
                  <a:lnTo>
                    <a:pt x="213" y="1794"/>
                  </a:lnTo>
                  <a:lnTo>
                    <a:pt x="235" y="1799"/>
                  </a:lnTo>
                  <a:lnTo>
                    <a:pt x="258" y="1798"/>
                  </a:lnTo>
                  <a:lnTo>
                    <a:pt x="282" y="1794"/>
                  </a:lnTo>
                  <a:lnTo>
                    <a:pt x="303" y="1783"/>
                  </a:lnTo>
                  <a:lnTo>
                    <a:pt x="322" y="1769"/>
                  </a:lnTo>
                  <a:lnTo>
                    <a:pt x="1773" y="316"/>
                  </a:lnTo>
                  <a:lnTo>
                    <a:pt x="1788" y="297"/>
                  </a:lnTo>
                  <a:lnTo>
                    <a:pt x="1798" y="276"/>
                  </a:lnTo>
                  <a:lnTo>
                    <a:pt x="1804" y="254"/>
                  </a:lnTo>
                  <a:lnTo>
                    <a:pt x="1804" y="232"/>
                  </a:lnTo>
                  <a:lnTo>
                    <a:pt x="1798" y="209"/>
                  </a:lnTo>
                  <a:lnTo>
                    <a:pt x="1788" y="189"/>
                  </a:lnTo>
                  <a:lnTo>
                    <a:pt x="1773" y="169"/>
                  </a:lnTo>
                  <a:lnTo>
                    <a:pt x="1755" y="155"/>
                  </a:lnTo>
                  <a:lnTo>
                    <a:pt x="1734" y="144"/>
                  </a:lnTo>
                  <a:lnTo>
                    <a:pt x="1710" y="139"/>
                  </a:lnTo>
                  <a:close/>
                  <a:moveTo>
                    <a:pt x="1717" y="0"/>
                  </a:moveTo>
                  <a:lnTo>
                    <a:pt x="1750" y="4"/>
                  </a:lnTo>
                  <a:lnTo>
                    <a:pt x="1783" y="14"/>
                  </a:lnTo>
                  <a:lnTo>
                    <a:pt x="1814" y="29"/>
                  </a:lnTo>
                  <a:lnTo>
                    <a:pt x="1845" y="48"/>
                  </a:lnTo>
                  <a:lnTo>
                    <a:pt x="1871" y="71"/>
                  </a:lnTo>
                  <a:lnTo>
                    <a:pt x="1896" y="99"/>
                  </a:lnTo>
                  <a:lnTo>
                    <a:pt x="1914" y="128"/>
                  </a:lnTo>
                  <a:lnTo>
                    <a:pt x="1929" y="159"/>
                  </a:lnTo>
                  <a:lnTo>
                    <a:pt x="1938" y="193"/>
                  </a:lnTo>
                  <a:lnTo>
                    <a:pt x="1942" y="226"/>
                  </a:lnTo>
                  <a:lnTo>
                    <a:pt x="1942" y="259"/>
                  </a:lnTo>
                  <a:lnTo>
                    <a:pt x="1938" y="293"/>
                  </a:lnTo>
                  <a:lnTo>
                    <a:pt x="1929" y="326"/>
                  </a:lnTo>
                  <a:lnTo>
                    <a:pt x="1914" y="358"/>
                  </a:lnTo>
                  <a:lnTo>
                    <a:pt x="1896" y="387"/>
                  </a:lnTo>
                  <a:lnTo>
                    <a:pt x="1871" y="415"/>
                  </a:lnTo>
                  <a:lnTo>
                    <a:pt x="420" y="1867"/>
                  </a:lnTo>
                  <a:lnTo>
                    <a:pt x="395" y="1888"/>
                  </a:lnTo>
                  <a:lnTo>
                    <a:pt x="367" y="1906"/>
                  </a:lnTo>
                  <a:lnTo>
                    <a:pt x="339" y="1920"/>
                  </a:lnTo>
                  <a:lnTo>
                    <a:pt x="309" y="1930"/>
                  </a:lnTo>
                  <a:lnTo>
                    <a:pt x="277" y="1937"/>
                  </a:lnTo>
                  <a:lnTo>
                    <a:pt x="247" y="1938"/>
                  </a:lnTo>
                  <a:lnTo>
                    <a:pt x="215" y="1937"/>
                  </a:lnTo>
                  <a:lnTo>
                    <a:pt x="185" y="1930"/>
                  </a:lnTo>
                  <a:lnTo>
                    <a:pt x="154" y="1921"/>
                  </a:lnTo>
                  <a:lnTo>
                    <a:pt x="127" y="1907"/>
                  </a:lnTo>
                  <a:lnTo>
                    <a:pt x="99" y="1890"/>
                  </a:lnTo>
                  <a:lnTo>
                    <a:pt x="75" y="1868"/>
                  </a:lnTo>
                  <a:lnTo>
                    <a:pt x="52" y="1844"/>
                  </a:lnTo>
                  <a:lnTo>
                    <a:pt x="34" y="1817"/>
                  </a:lnTo>
                  <a:lnTo>
                    <a:pt x="20" y="1789"/>
                  </a:lnTo>
                  <a:lnTo>
                    <a:pt x="10" y="1759"/>
                  </a:lnTo>
                  <a:lnTo>
                    <a:pt x="3" y="1727"/>
                  </a:lnTo>
                  <a:lnTo>
                    <a:pt x="0" y="1694"/>
                  </a:lnTo>
                  <a:lnTo>
                    <a:pt x="3" y="1663"/>
                  </a:lnTo>
                  <a:lnTo>
                    <a:pt x="9" y="1631"/>
                  </a:lnTo>
                  <a:lnTo>
                    <a:pt x="20" y="1600"/>
                  </a:lnTo>
                  <a:lnTo>
                    <a:pt x="33" y="1572"/>
                  </a:lnTo>
                  <a:lnTo>
                    <a:pt x="51" y="1545"/>
                  </a:lnTo>
                  <a:lnTo>
                    <a:pt x="73" y="1521"/>
                  </a:lnTo>
                  <a:lnTo>
                    <a:pt x="1527" y="71"/>
                  </a:lnTo>
                  <a:lnTo>
                    <a:pt x="1554" y="48"/>
                  </a:lnTo>
                  <a:lnTo>
                    <a:pt x="1584" y="29"/>
                  </a:lnTo>
                  <a:lnTo>
                    <a:pt x="1616" y="14"/>
                  </a:lnTo>
                  <a:lnTo>
                    <a:pt x="1649" y="4"/>
                  </a:lnTo>
                  <a:lnTo>
                    <a:pt x="1683" y="0"/>
                  </a:lnTo>
                  <a:lnTo>
                    <a:pt x="17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126"/>
            <p:cNvSpPr>
              <a:spLocks noEditPoints="1"/>
            </p:cNvSpPr>
            <p:nvPr/>
          </p:nvSpPr>
          <p:spPr bwMode="auto">
            <a:xfrm>
              <a:off x="10183813" y="2828925"/>
              <a:ext cx="98425" cy="98425"/>
            </a:xfrm>
            <a:custGeom>
              <a:avLst/>
              <a:gdLst>
                <a:gd name="T0" fmla="*/ 279 w 620"/>
                <a:gd name="T1" fmla="*/ 142 h 619"/>
                <a:gd name="T2" fmla="*/ 223 w 620"/>
                <a:gd name="T3" fmla="*/ 162 h 619"/>
                <a:gd name="T4" fmla="*/ 179 w 620"/>
                <a:gd name="T5" fmla="*/ 200 h 619"/>
                <a:gd name="T6" fmla="*/ 149 w 620"/>
                <a:gd name="T7" fmla="*/ 250 h 619"/>
                <a:gd name="T8" fmla="*/ 139 w 620"/>
                <a:gd name="T9" fmla="*/ 309 h 619"/>
                <a:gd name="T10" fmla="*/ 149 w 620"/>
                <a:gd name="T11" fmla="*/ 369 h 619"/>
                <a:gd name="T12" fmla="*/ 179 w 620"/>
                <a:gd name="T13" fmla="*/ 419 h 619"/>
                <a:gd name="T14" fmla="*/ 223 w 620"/>
                <a:gd name="T15" fmla="*/ 456 h 619"/>
                <a:gd name="T16" fmla="*/ 279 w 620"/>
                <a:gd name="T17" fmla="*/ 477 h 619"/>
                <a:gd name="T18" fmla="*/ 340 w 620"/>
                <a:gd name="T19" fmla="*/ 477 h 619"/>
                <a:gd name="T20" fmla="*/ 396 w 620"/>
                <a:gd name="T21" fmla="*/ 456 h 619"/>
                <a:gd name="T22" fmla="*/ 441 w 620"/>
                <a:gd name="T23" fmla="*/ 419 h 619"/>
                <a:gd name="T24" fmla="*/ 469 w 620"/>
                <a:gd name="T25" fmla="*/ 369 h 619"/>
                <a:gd name="T26" fmla="*/ 480 w 620"/>
                <a:gd name="T27" fmla="*/ 309 h 619"/>
                <a:gd name="T28" fmla="*/ 469 w 620"/>
                <a:gd name="T29" fmla="*/ 250 h 619"/>
                <a:gd name="T30" fmla="*/ 441 w 620"/>
                <a:gd name="T31" fmla="*/ 200 h 619"/>
                <a:gd name="T32" fmla="*/ 396 w 620"/>
                <a:gd name="T33" fmla="*/ 162 h 619"/>
                <a:gd name="T34" fmla="*/ 340 w 620"/>
                <a:gd name="T35" fmla="*/ 142 h 619"/>
                <a:gd name="T36" fmla="*/ 309 w 620"/>
                <a:gd name="T37" fmla="*/ 0 h 619"/>
                <a:gd name="T38" fmla="*/ 399 w 620"/>
                <a:gd name="T39" fmla="*/ 13 h 619"/>
                <a:gd name="T40" fmla="*/ 479 w 620"/>
                <a:gd name="T41" fmla="*/ 50 h 619"/>
                <a:gd name="T42" fmla="*/ 544 w 620"/>
                <a:gd name="T43" fmla="*/ 107 h 619"/>
                <a:gd name="T44" fmla="*/ 591 w 620"/>
                <a:gd name="T45" fmla="*/ 179 h 619"/>
                <a:gd name="T46" fmla="*/ 617 w 620"/>
                <a:gd name="T47" fmla="*/ 263 h 619"/>
                <a:gd name="T48" fmla="*/ 617 w 620"/>
                <a:gd name="T49" fmla="*/ 355 h 619"/>
                <a:gd name="T50" fmla="*/ 591 w 620"/>
                <a:gd name="T51" fmla="*/ 440 h 619"/>
                <a:gd name="T52" fmla="*/ 544 w 620"/>
                <a:gd name="T53" fmla="*/ 512 h 619"/>
                <a:gd name="T54" fmla="*/ 479 w 620"/>
                <a:gd name="T55" fmla="*/ 569 h 619"/>
                <a:gd name="T56" fmla="*/ 399 w 620"/>
                <a:gd name="T57" fmla="*/ 606 h 619"/>
                <a:gd name="T58" fmla="*/ 309 w 620"/>
                <a:gd name="T59" fmla="*/ 619 h 619"/>
                <a:gd name="T60" fmla="*/ 220 w 620"/>
                <a:gd name="T61" fmla="*/ 606 h 619"/>
                <a:gd name="T62" fmla="*/ 141 w 620"/>
                <a:gd name="T63" fmla="*/ 569 h 619"/>
                <a:gd name="T64" fmla="*/ 76 w 620"/>
                <a:gd name="T65" fmla="*/ 512 h 619"/>
                <a:gd name="T66" fmla="*/ 28 w 620"/>
                <a:gd name="T67" fmla="*/ 440 h 619"/>
                <a:gd name="T68" fmla="*/ 3 w 620"/>
                <a:gd name="T69" fmla="*/ 355 h 619"/>
                <a:gd name="T70" fmla="*/ 3 w 620"/>
                <a:gd name="T71" fmla="*/ 263 h 619"/>
                <a:gd name="T72" fmla="*/ 28 w 620"/>
                <a:gd name="T73" fmla="*/ 179 h 619"/>
                <a:gd name="T74" fmla="*/ 76 w 620"/>
                <a:gd name="T75" fmla="*/ 107 h 619"/>
                <a:gd name="T76" fmla="*/ 141 w 620"/>
                <a:gd name="T77" fmla="*/ 50 h 619"/>
                <a:gd name="T78" fmla="*/ 220 w 620"/>
                <a:gd name="T79" fmla="*/ 13 h 619"/>
                <a:gd name="T80" fmla="*/ 309 w 620"/>
                <a:gd name="T8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20" h="619">
                  <a:moveTo>
                    <a:pt x="309" y="139"/>
                  </a:moveTo>
                  <a:lnTo>
                    <a:pt x="279" y="142"/>
                  </a:lnTo>
                  <a:lnTo>
                    <a:pt x="250" y="149"/>
                  </a:lnTo>
                  <a:lnTo>
                    <a:pt x="223" y="162"/>
                  </a:lnTo>
                  <a:lnTo>
                    <a:pt x="200" y="179"/>
                  </a:lnTo>
                  <a:lnTo>
                    <a:pt x="179" y="200"/>
                  </a:lnTo>
                  <a:lnTo>
                    <a:pt x="162" y="223"/>
                  </a:lnTo>
                  <a:lnTo>
                    <a:pt x="149" y="250"/>
                  </a:lnTo>
                  <a:lnTo>
                    <a:pt x="142" y="278"/>
                  </a:lnTo>
                  <a:lnTo>
                    <a:pt x="139" y="309"/>
                  </a:lnTo>
                  <a:lnTo>
                    <a:pt x="142" y="340"/>
                  </a:lnTo>
                  <a:lnTo>
                    <a:pt x="149" y="369"/>
                  </a:lnTo>
                  <a:lnTo>
                    <a:pt x="162" y="396"/>
                  </a:lnTo>
                  <a:lnTo>
                    <a:pt x="179" y="419"/>
                  </a:lnTo>
                  <a:lnTo>
                    <a:pt x="200" y="440"/>
                  </a:lnTo>
                  <a:lnTo>
                    <a:pt x="223" y="456"/>
                  </a:lnTo>
                  <a:lnTo>
                    <a:pt x="250" y="469"/>
                  </a:lnTo>
                  <a:lnTo>
                    <a:pt x="279" y="477"/>
                  </a:lnTo>
                  <a:lnTo>
                    <a:pt x="309" y="479"/>
                  </a:lnTo>
                  <a:lnTo>
                    <a:pt x="340" y="477"/>
                  </a:lnTo>
                  <a:lnTo>
                    <a:pt x="370" y="469"/>
                  </a:lnTo>
                  <a:lnTo>
                    <a:pt x="396" y="456"/>
                  </a:lnTo>
                  <a:lnTo>
                    <a:pt x="420" y="440"/>
                  </a:lnTo>
                  <a:lnTo>
                    <a:pt x="441" y="419"/>
                  </a:lnTo>
                  <a:lnTo>
                    <a:pt x="457" y="396"/>
                  </a:lnTo>
                  <a:lnTo>
                    <a:pt x="469" y="369"/>
                  </a:lnTo>
                  <a:lnTo>
                    <a:pt x="478" y="340"/>
                  </a:lnTo>
                  <a:lnTo>
                    <a:pt x="480" y="309"/>
                  </a:lnTo>
                  <a:lnTo>
                    <a:pt x="478" y="278"/>
                  </a:lnTo>
                  <a:lnTo>
                    <a:pt x="469" y="250"/>
                  </a:lnTo>
                  <a:lnTo>
                    <a:pt x="457" y="223"/>
                  </a:lnTo>
                  <a:lnTo>
                    <a:pt x="441" y="200"/>
                  </a:lnTo>
                  <a:lnTo>
                    <a:pt x="420" y="179"/>
                  </a:lnTo>
                  <a:lnTo>
                    <a:pt x="396" y="162"/>
                  </a:lnTo>
                  <a:lnTo>
                    <a:pt x="370" y="149"/>
                  </a:lnTo>
                  <a:lnTo>
                    <a:pt x="340" y="142"/>
                  </a:lnTo>
                  <a:lnTo>
                    <a:pt x="309" y="139"/>
                  </a:lnTo>
                  <a:close/>
                  <a:moveTo>
                    <a:pt x="309" y="0"/>
                  </a:moveTo>
                  <a:lnTo>
                    <a:pt x="356" y="3"/>
                  </a:lnTo>
                  <a:lnTo>
                    <a:pt x="399" y="13"/>
                  </a:lnTo>
                  <a:lnTo>
                    <a:pt x="441" y="29"/>
                  </a:lnTo>
                  <a:lnTo>
                    <a:pt x="479" y="50"/>
                  </a:lnTo>
                  <a:lnTo>
                    <a:pt x="513" y="76"/>
                  </a:lnTo>
                  <a:lnTo>
                    <a:pt x="544" y="107"/>
                  </a:lnTo>
                  <a:lnTo>
                    <a:pt x="570" y="141"/>
                  </a:lnTo>
                  <a:lnTo>
                    <a:pt x="591" y="179"/>
                  </a:lnTo>
                  <a:lnTo>
                    <a:pt x="607" y="220"/>
                  </a:lnTo>
                  <a:lnTo>
                    <a:pt x="617" y="263"/>
                  </a:lnTo>
                  <a:lnTo>
                    <a:pt x="620" y="309"/>
                  </a:lnTo>
                  <a:lnTo>
                    <a:pt x="617" y="355"/>
                  </a:lnTo>
                  <a:lnTo>
                    <a:pt x="607" y="399"/>
                  </a:lnTo>
                  <a:lnTo>
                    <a:pt x="591" y="440"/>
                  </a:lnTo>
                  <a:lnTo>
                    <a:pt x="570" y="478"/>
                  </a:lnTo>
                  <a:lnTo>
                    <a:pt x="544" y="512"/>
                  </a:lnTo>
                  <a:lnTo>
                    <a:pt x="513" y="543"/>
                  </a:lnTo>
                  <a:lnTo>
                    <a:pt x="479" y="569"/>
                  </a:lnTo>
                  <a:lnTo>
                    <a:pt x="441" y="590"/>
                  </a:lnTo>
                  <a:lnTo>
                    <a:pt x="399" y="606"/>
                  </a:lnTo>
                  <a:lnTo>
                    <a:pt x="356" y="616"/>
                  </a:lnTo>
                  <a:lnTo>
                    <a:pt x="309" y="619"/>
                  </a:lnTo>
                  <a:lnTo>
                    <a:pt x="264" y="616"/>
                  </a:lnTo>
                  <a:lnTo>
                    <a:pt x="220" y="606"/>
                  </a:lnTo>
                  <a:lnTo>
                    <a:pt x="179" y="590"/>
                  </a:lnTo>
                  <a:lnTo>
                    <a:pt x="141" y="569"/>
                  </a:lnTo>
                  <a:lnTo>
                    <a:pt x="107" y="543"/>
                  </a:lnTo>
                  <a:lnTo>
                    <a:pt x="76" y="512"/>
                  </a:lnTo>
                  <a:lnTo>
                    <a:pt x="49" y="478"/>
                  </a:lnTo>
                  <a:lnTo>
                    <a:pt x="28" y="440"/>
                  </a:lnTo>
                  <a:lnTo>
                    <a:pt x="12" y="399"/>
                  </a:lnTo>
                  <a:lnTo>
                    <a:pt x="3" y="355"/>
                  </a:lnTo>
                  <a:lnTo>
                    <a:pt x="0" y="309"/>
                  </a:lnTo>
                  <a:lnTo>
                    <a:pt x="3" y="263"/>
                  </a:lnTo>
                  <a:lnTo>
                    <a:pt x="12" y="220"/>
                  </a:lnTo>
                  <a:lnTo>
                    <a:pt x="28" y="179"/>
                  </a:lnTo>
                  <a:lnTo>
                    <a:pt x="49" y="141"/>
                  </a:lnTo>
                  <a:lnTo>
                    <a:pt x="76" y="107"/>
                  </a:lnTo>
                  <a:lnTo>
                    <a:pt x="107" y="76"/>
                  </a:lnTo>
                  <a:lnTo>
                    <a:pt x="141" y="50"/>
                  </a:lnTo>
                  <a:lnTo>
                    <a:pt x="179" y="29"/>
                  </a:lnTo>
                  <a:lnTo>
                    <a:pt x="220" y="13"/>
                  </a:lnTo>
                  <a:lnTo>
                    <a:pt x="264" y="3"/>
                  </a:lnTo>
                  <a:lnTo>
                    <a:pt x="3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127"/>
            <p:cNvSpPr>
              <a:spLocks noEditPoints="1"/>
            </p:cNvSpPr>
            <p:nvPr/>
          </p:nvSpPr>
          <p:spPr bwMode="auto">
            <a:xfrm>
              <a:off x="10358438" y="3005138"/>
              <a:ext cx="98425" cy="98425"/>
            </a:xfrm>
            <a:custGeom>
              <a:avLst/>
              <a:gdLst>
                <a:gd name="T0" fmla="*/ 280 w 620"/>
                <a:gd name="T1" fmla="*/ 142 h 619"/>
                <a:gd name="T2" fmla="*/ 224 w 620"/>
                <a:gd name="T3" fmla="*/ 163 h 619"/>
                <a:gd name="T4" fmla="*/ 179 w 620"/>
                <a:gd name="T5" fmla="*/ 200 h 619"/>
                <a:gd name="T6" fmla="*/ 151 w 620"/>
                <a:gd name="T7" fmla="*/ 250 h 619"/>
                <a:gd name="T8" fmla="*/ 140 w 620"/>
                <a:gd name="T9" fmla="*/ 310 h 619"/>
                <a:gd name="T10" fmla="*/ 151 w 620"/>
                <a:gd name="T11" fmla="*/ 369 h 619"/>
                <a:gd name="T12" fmla="*/ 179 w 620"/>
                <a:gd name="T13" fmla="*/ 419 h 619"/>
                <a:gd name="T14" fmla="*/ 224 w 620"/>
                <a:gd name="T15" fmla="*/ 457 h 619"/>
                <a:gd name="T16" fmla="*/ 280 w 620"/>
                <a:gd name="T17" fmla="*/ 477 h 619"/>
                <a:gd name="T18" fmla="*/ 341 w 620"/>
                <a:gd name="T19" fmla="*/ 477 h 619"/>
                <a:gd name="T20" fmla="*/ 397 w 620"/>
                <a:gd name="T21" fmla="*/ 457 h 619"/>
                <a:gd name="T22" fmla="*/ 441 w 620"/>
                <a:gd name="T23" fmla="*/ 419 h 619"/>
                <a:gd name="T24" fmla="*/ 471 w 620"/>
                <a:gd name="T25" fmla="*/ 369 h 619"/>
                <a:gd name="T26" fmla="*/ 481 w 620"/>
                <a:gd name="T27" fmla="*/ 310 h 619"/>
                <a:gd name="T28" fmla="*/ 471 w 620"/>
                <a:gd name="T29" fmla="*/ 250 h 619"/>
                <a:gd name="T30" fmla="*/ 441 w 620"/>
                <a:gd name="T31" fmla="*/ 200 h 619"/>
                <a:gd name="T32" fmla="*/ 397 w 620"/>
                <a:gd name="T33" fmla="*/ 163 h 619"/>
                <a:gd name="T34" fmla="*/ 341 w 620"/>
                <a:gd name="T35" fmla="*/ 142 h 619"/>
                <a:gd name="T36" fmla="*/ 311 w 620"/>
                <a:gd name="T37" fmla="*/ 0 h 619"/>
                <a:gd name="T38" fmla="*/ 400 w 620"/>
                <a:gd name="T39" fmla="*/ 13 h 619"/>
                <a:gd name="T40" fmla="*/ 479 w 620"/>
                <a:gd name="T41" fmla="*/ 50 h 619"/>
                <a:gd name="T42" fmla="*/ 544 w 620"/>
                <a:gd name="T43" fmla="*/ 107 h 619"/>
                <a:gd name="T44" fmla="*/ 592 w 620"/>
                <a:gd name="T45" fmla="*/ 179 h 619"/>
                <a:gd name="T46" fmla="*/ 617 w 620"/>
                <a:gd name="T47" fmla="*/ 264 h 619"/>
                <a:gd name="T48" fmla="*/ 617 w 620"/>
                <a:gd name="T49" fmla="*/ 356 h 619"/>
                <a:gd name="T50" fmla="*/ 592 w 620"/>
                <a:gd name="T51" fmla="*/ 440 h 619"/>
                <a:gd name="T52" fmla="*/ 544 w 620"/>
                <a:gd name="T53" fmla="*/ 512 h 619"/>
                <a:gd name="T54" fmla="*/ 479 w 620"/>
                <a:gd name="T55" fmla="*/ 569 h 619"/>
                <a:gd name="T56" fmla="*/ 400 w 620"/>
                <a:gd name="T57" fmla="*/ 606 h 619"/>
                <a:gd name="T58" fmla="*/ 311 w 620"/>
                <a:gd name="T59" fmla="*/ 619 h 619"/>
                <a:gd name="T60" fmla="*/ 221 w 620"/>
                <a:gd name="T61" fmla="*/ 606 h 619"/>
                <a:gd name="T62" fmla="*/ 141 w 620"/>
                <a:gd name="T63" fmla="*/ 569 h 619"/>
                <a:gd name="T64" fmla="*/ 76 w 620"/>
                <a:gd name="T65" fmla="*/ 512 h 619"/>
                <a:gd name="T66" fmla="*/ 29 w 620"/>
                <a:gd name="T67" fmla="*/ 440 h 619"/>
                <a:gd name="T68" fmla="*/ 3 w 620"/>
                <a:gd name="T69" fmla="*/ 356 h 619"/>
                <a:gd name="T70" fmla="*/ 3 w 620"/>
                <a:gd name="T71" fmla="*/ 264 h 619"/>
                <a:gd name="T72" fmla="*/ 29 w 620"/>
                <a:gd name="T73" fmla="*/ 179 h 619"/>
                <a:gd name="T74" fmla="*/ 76 w 620"/>
                <a:gd name="T75" fmla="*/ 107 h 619"/>
                <a:gd name="T76" fmla="*/ 141 w 620"/>
                <a:gd name="T77" fmla="*/ 50 h 619"/>
                <a:gd name="T78" fmla="*/ 221 w 620"/>
                <a:gd name="T79" fmla="*/ 13 h 619"/>
                <a:gd name="T80" fmla="*/ 311 w 620"/>
                <a:gd name="T8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20" h="619">
                  <a:moveTo>
                    <a:pt x="311" y="140"/>
                  </a:moveTo>
                  <a:lnTo>
                    <a:pt x="280" y="142"/>
                  </a:lnTo>
                  <a:lnTo>
                    <a:pt x="250" y="150"/>
                  </a:lnTo>
                  <a:lnTo>
                    <a:pt x="224" y="163"/>
                  </a:lnTo>
                  <a:lnTo>
                    <a:pt x="200" y="179"/>
                  </a:lnTo>
                  <a:lnTo>
                    <a:pt x="179" y="200"/>
                  </a:lnTo>
                  <a:lnTo>
                    <a:pt x="163" y="223"/>
                  </a:lnTo>
                  <a:lnTo>
                    <a:pt x="151" y="250"/>
                  </a:lnTo>
                  <a:lnTo>
                    <a:pt x="142" y="279"/>
                  </a:lnTo>
                  <a:lnTo>
                    <a:pt x="140" y="310"/>
                  </a:lnTo>
                  <a:lnTo>
                    <a:pt x="142" y="341"/>
                  </a:lnTo>
                  <a:lnTo>
                    <a:pt x="151" y="369"/>
                  </a:lnTo>
                  <a:lnTo>
                    <a:pt x="163" y="396"/>
                  </a:lnTo>
                  <a:lnTo>
                    <a:pt x="179" y="419"/>
                  </a:lnTo>
                  <a:lnTo>
                    <a:pt x="200" y="440"/>
                  </a:lnTo>
                  <a:lnTo>
                    <a:pt x="224" y="457"/>
                  </a:lnTo>
                  <a:lnTo>
                    <a:pt x="250" y="470"/>
                  </a:lnTo>
                  <a:lnTo>
                    <a:pt x="280" y="477"/>
                  </a:lnTo>
                  <a:lnTo>
                    <a:pt x="311" y="480"/>
                  </a:lnTo>
                  <a:lnTo>
                    <a:pt x="341" y="477"/>
                  </a:lnTo>
                  <a:lnTo>
                    <a:pt x="370" y="470"/>
                  </a:lnTo>
                  <a:lnTo>
                    <a:pt x="397" y="457"/>
                  </a:lnTo>
                  <a:lnTo>
                    <a:pt x="420" y="440"/>
                  </a:lnTo>
                  <a:lnTo>
                    <a:pt x="441" y="419"/>
                  </a:lnTo>
                  <a:lnTo>
                    <a:pt x="458" y="396"/>
                  </a:lnTo>
                  <a:lnTo>
                    <a:pt x="471" y="369"/>
                  </a:lnTo>
                  <a:lnTo>
                    <a:pt x="478" y="341"/>
                  </a:lnTo>
                  <a:lnTo>
                    <a:pt x="481" y="310"/>
                  </a:lnTo>
                  <a:lnTo>
                    <a:pt x="478" y="279"/>
                  </a:lnTo>
                  <a:lnTo>
                    <a:pt x="471" y="250"/>
                  </a:lnTo>
                  <a:lnTo>
                    <a:pt x="458" y="223"/>
                  </a:lnTo>
                  <a:lnTo>
                    <a:pt x="441" y="200"/>
                  </a:lnTo>
                  <a:lnTo>
                    <a:pt x="420" y="179"/>
                  </a:lnTo>
                  <a:lnTo>
                    <a:pt x="397" y="163"/>
                  </a:lnTo>
                  <a:lnTo>
                    <a:pt x="370" y="150"/>
                  </a:lnTo>
                  <a:lnTo>
                    <a:pt x="341" y="142"/>
                  </a:lnTo>
                  <a:lnTo>
                    <a:pt x="311" y="140"/>
                  </a:lnTo>
                  <a:close/>
                  <a:moveTo>
                    <a:pt x="311" y="0"/>
                  </a:moveTo>
                  <a:lnTo>
                    <a:pt x="356" y="3"/>
                  </a:lnTo>
                  <a:lnTo>
                    <a:pt x="400" y="13"/>
                  </a:lnTo>
                  <a:lnTo>
                    <a:pt x="441" y="29"/>
                  </a:lnTo>
                  <a:lnTo>
                    <a:pt x="479" y="50"/>
                  </a:lnTo>
                  <a:lnTo>
                    <a:pt x="513" y="76"/>
                  </a:lnTo>
                  <a:lnTo>
                    <a:pt x="544" y="107"/>
                  </a:lnTo>
                  <a:lnTo>
                    <a:pt x="571" y="141"/>
                  </a:lnTo>
                  <a:lnTo>
                    <a:pt x="592" y="179"/>
                  </a:lnTo>
                  <a:lnTo>
                    <a:pt x="608" y="220"/>
                  </a:lnTo>
                  <a:lnTo>
                    <a:pt x="617" y="264"/>
                  </a:lnTo>
                  <a:lnTo>
                    <a:pt x="620" y="310"/>
                  </a:lnTo>
                  <a:lnTo>
                    <a:pt x="617" y="356"/>
                  </a:lnTo>
                  <a:lnTo>
                    <a:pt x="608" y="399"/>
                  </a:lnTo>
                  <a:lnTo>
                    <a:pt x="592" y="440"/>
                  </a:lnTo>
                  <a:lnTo>
                    <a:pt x="571" y="478"/>
                  </a:lnTo>
                  <a:lnTo>
                    <a:pt x="544" y="512"/>
                  </a:lnTo>
                  <a:lnTo>
                    <a:pt x="513" y="543"/>
                  </a:lnTo>
                  <a:lnTo>
                    <a:pt x="479" y="569"/>
                  </a:lnTo>
                  <a:lnTo>
                    <a:pt x="441" y="590"/>
                  </a:lnTo>
                  <a:lnTo>
                    <a:pt x="400" y="606"/>
                  </a:lnTo>
                  <a:lnTo>
                    <a:pt x="356" y="616"/>
                  </a:lnTo>
                  <a:lnTo>
                    <a:pt x="311" y="619"/>
                  </a:lnTo>
                  <a:lnTo>
                    <a:pt x="264" y="616"/>
                  </a:lnTo>
                  <a:lnTo>
                    <a:pt x="221" y="606"/>
                  </a:lnTo>
                  <a:lnTo>
                    <a:pt x="179" y="590"/>
                  </a:lnTo>
                  <a:lnTo>
                    <a:pt x="141" y="569"/>
                  </a:lnTo>
                  <a:lnTo>
                    <a:pt x="107" y="543"/>
                  </a:lnTo>
                  <a:lnTo>
                    <a:pt x="76" y="512"/>
                  </a:lnTo>
                  <a:lnTo>
                    <a:pt x="50" y="478"/>
                  </a:lnTo>
                  <a:lnTo>
                    <a:pt x="29" y="440"/>
                  </a:lnTo>
                  <a:lnTo>
                    <a:pt x="13" y="399"/>
                  </a:lnTo>
                  <a:lnTo>
                    <a:pt x="3" y="356"/>
                  </a:lnTo>
                  <a:lnTo>
                    <a:pt x="0" y="310"/>
                  </a:lnTo>
                  <a:lnTo>
                    <a:pt x="3" y="264"/>
                  </a:lnTo>
                  <a:lnTo>
                    <a:pt x="13" y="220"/>
                  </a:lnTo>
                  <a:lnTo>
                    <a:pt x="29" y="179"/>
                  </a:lnTo>
                  <a:lnTo>
                    <a:pt x="50" y="141"/>
                  </a:lnTo>
                  <a:lnTo>
                    <a:pt x="76" y="107"/>
                  </a:lnTo>
                  <a:lnTo>
                    <a:pt x="107" y="76"/>
                  </a:lnTo>
                  <a:lnTo>
                    <a:pt x="141" y="50"/>
                  </a:lnTo>
                  <a:lnTo>
                    <a:pt x="179" y="29"/>
                  </a:lnTo>
                  <a:lnTo>
                    <a:pt x="221" y="13"/>
                  </a:lnTo>
                  <a:lnTo>
                    <a:pt x="264" y="3"/>
                  </a:lnTo>
                  <a:lnTo>
                    <a:pt x="3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128"/>
            <p:cNvSpPr>
              <a:spLocks/>
            </p:cNvSpPr>
            <p:nvPr/>
          </p:nvSpPr>
          <p:spPr bwMode="auto">
            <a:xfrm>
              <a:off x="10309225" y="3011488"/>
              <a:ext cx="242888" cy="193675"/>
            </a:xfrm>
            <a:custGeom>
              <a:avLst/>
              <a:gdLst>
                <a:gd name="T0" fmla="*/ 1480 w 1532"/>
                <a:gd name="T1" fmla="*/ 2 h 1216"/>
                <a:gd name="T2" fmla="*/ 1511 w 1532"/>
                <a:gd name="T3" fmla="*/ 19 h 1216"/>
                <a:gd name="T4" fmla="*/ 1529 w 1532"/>
                <a:gd name="T5" fmla="*/ 49 h 1216"/>
                <a:gd name="T6" fmla="*/ 1529 w 1532"/>
                <a:gd name="T7" fmla="*/ 85 h 1216"/>
                <a:gd name="T8" fmla="*/ 1473 w 1532"/>
                <a:gd name="T9" fmla="*/ 262 h 1216"/>
                <a:gd name="T10" fmla="*/ 1396 w 1532"/>
                <a:gd name="T11" fmla="*/ 427 h 1216"/>
                <a:gd name="T12" fmla="*/ 1301 w 1532"/>
                <a:gd name="T13" fmla="*/ 580 h 1216"/>
                <a:gd name="T14" fmla="*/ 1190 w 1532"/>
                <a:gd name="T15" fmla="*/ 719 h 1216"/>
                <a:gd name="T16" fmla="*/ 1063 w 1532"/>
                <a:gd name="T17" fmla="*/ 843 h 1216"/>
                <a:gd name="T18" fmla="*/ 923 w 1532"/>
                <a:gd name="T19" fmla="*/ 952 h 1216"/>
                <a:gd name="T20" fmla="*/ 770 w 1532"/>
                <a:gd name="T21" fmla="*/ 1044 h 1216"/>
                <a:gd name="T22" fmla="*/ 608 w 1532"/>
                <a:gd name="T23" fmla="*/ 1117 h 1216"/>
                <a:gd name="T24" fmla="*/ 435 w 1532"/>
                <a:gd name="T25" fmla="*/ 1171 h 1216"/>
                <a:gd name="T26" fmla="*/ 256 w 1532"/>
                <a:gd name="T27" fmla="*/ 1204 h 1216"/>
                <a:gd name="T28" fmla="*/ 70 w 1532"/>
                <a:gd name="T29" fmla="*/ 1216 h 1216"/>
                <a:gd name="T30" fmla="*/ 35 w 1532"/>
                <a:gd name="T31" fmla="*/ 1206 h 1216"/>
                <a:gd name="T32" fmla="*/ 10 w 1532"/>
                <a:gd name="T33" fmla="*/ 1181 h 1216"/>
                <a:gd name="T34" fmla="*/ 0 w 1532"/>
                <a:gd name="T35" fmla="*/ 1146 h 1216"/>
                <a:gd name="T36" fmla="*/ 10 w 1532"/>
                <a:gd name="T37" fmla="*/ 1111 h 1216"/>
                <a:gd name="T38" fmla="*/ 35 w 1532"/>
                <a:gd name="T39" fmla="*/ 1086 h 1216"/>
                <a:gd name="T40" fmla="*/ 70 w 1532"/>
                <a:gd name="T41" fmla="*/ 1076 h 1216"/>
                <a:gd name="T42" fmla="*/ 246 w 1532"/>
                <a:gd name="T43" fmla="*/ 1066 h 1216"/>
                <a:gd name="T44" fmla="*/ 417 w 1532"/>
                <a:gd name="T45" fmla="*/ 1033 h 1216"/>
                <a:gd name="T46" fmla="*/ 579 w 1532"/>
                <a:gd name="T47" fmla="*/ 979 h 1216"/>
                <a:gd name="T48" fmla="*/ 733 w 1532"/>
                <a:gd name="T49" fmla="*/ 906 h 1216"/>
                <a:gd name="T50" fmla="*/ 875 w 1532"/>
                <a:gd name="T51" fmla="*/ 816 h 1216"/>
                <a:gd name="T52" fmla="*/ 1005 w 1532"/>
                <a:gd name="T53" fmla="*/ 708 h 1216"/>
                <a:gd name="T54" fmla="*/ 1121 w 1532"/>
                <a:gd name="T55" fmla="*/ 585 h 1216"/>
                <a:gd name="T56" fmla="*/ 1222 w 1532"/>
                <a:gd name="T57" fmla="*/ 448 h 1216"/>
                <a:gd name="T58" fmla="*/ 1306 w 1532"/>
                <a:gd name="T59" fmla="*/ 298 h 1216"/>
                <a:gd name="T60" fmla="*/ 1369 w 1532"/>
                <a:gd name="T61" fmla="*/ 136 h 1216"/>
                <a:gd name="T62" fmla="*/ 1401 w 1532"/>
                <a:gd name="T63" fmla="*/ 34 h 1216"/>
                <a:gd name="T64" fmla="*/ 1427 w 1532"/>
                <a:gd name="T65" fmla="*/ 9 h 1216"/>
                <a:gd name="T66" fmla="*/ 1460 w 1532"/>
                <a:gd name="T67" fmla="*/ 0 h 1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32" h="1216">
                  <a:moveTo>
                    <a:pt x="1460" y="0"/>
                  </a:moveTo>
                  <a:lnTo>
                    <a:pt x="1480" y="2"/>
                  </a:lnTo>
                  <a:lnTo>
                    <a:pt x="1497" y="8"/>
                  </a:lnTo>
                  <a:lnTo>
                    <a:pt x="1511" y="19"/>
                  </a:lnTo>
                  <a:lnTo>
                    <a:pt x="1522" y="33"/>
                  </a:lnTo>
                  <a:lnTo>
                    <a:pt x="1529" y="49"/>
                  </a:lnTo>
                  <a:lnTo>
                    <a:pt x="1532" y="67"/>
                  </a:lnTo>
                  <a:lnTo>
                    <a:pt x="1529" y="85"/>
                  </a:lnTo>
                  <a:lnTo>
                    <a:pt x="1504" y="175"/>
                  </a:lnTo>
                  <a:lnTo>
                    <a:pt x="1473" y="262"/>
                  </a:lnTo>
                  <a:lnTo>
                    <a:pt x="1437" y="346"/>
                  </a:lnTo>
                  <a:lnTo>
                    <a:pt x="1396" y="427"/>
                  </a:lnTo>
                  <a:lnTo>
                    <a:pt x="1351" y="505"/>
                  </a:lnTo>
                  <a:lnTo>
                    <a:pt x="1301" y="580"/>
                  </a:lnTo>
                  <a:lnTo>
                    <a:pt x="1247" y="651"/>
                  </a:lnTo>
                  <a:lnTo>
                    <a:pt x="1190" y="719"/>
                  </a:lnTo>
                  <a:lnTo>
                    <a:pt x="1128" y="783"/>
                  </a:lnTo>
                  <a:lnTo>
                    <a:pt x="1063" y="843"/>
                  </a:lnTo>
                  <a:lnTo>
                    <a:pt x="995" y="901"/>
                  </a:lnTo>
                  <a:lnTo>
                    <a:pt x="923" y="952"/>
                  </a:lnTo>
                  <a:lnTo>
                    <a:pt x="847" y="1000"/>
                  </a:lnTo>
                  <a:lnTo>
                    <a:pt x="770" y="1044"/>
                  </a:lnTo>
                  <a:lnTo>
                    <a:pt x="690" y="1084"/>
                  </a:lnTo>
                  <a:lnTo>
                    <a:pt x="608" y="1117"/>
                  </a:lnTo>
                  <a:lnTo>
                    <a:pt x="522" y="1147"/>
                  </a:lnTo>
                  <a:lnTo>
                    <a:pt x="435" y="1171"/>
                  </a:lnTo>
                  <a:lnTo>
                    <a:pt x="346" y="1190"/>
                  </a:lnTo>
                  <a:lnTo>
                    <a:pt x="256" y="1204"/>
                  </a:lnTo>
                  <a:lnTo>
                    <a:pt x="163" y="1213"/>
                  </a:lnTo>
                  <a:lnTo>
                    <a:pt x="70" y="1216"/>
                  </a:lnTo>
                  <a:lnTo>
                    <a:pt x="52" y="1214"/>
                  </a:lnTo>
                  <a:lnTo>
                    <a:pt x="35" y="1206"/>
                  </a:lnTo>
                  <a:lnTo>
                    <a:pt x="21" y="1196"/>
                  </a:lnTo>
                  <a:lnTo>
                    <a:pt x="10" y="1181"/>
                  </a:lnTo>
                  <a:lnTo>
                    <a:pt x="3" y="1165"/>
                  </a:lnTo>
                  <a:lnTo>
                    <a:pt x="0" y="1146"/>
                  </a:lnTo>
                  <a:lnTo>
                    <a:pt x="3" y="1128"/>
                  </a:lnTo>
                  <a:lnTo>
                    <a:pt x="10" y="1111"/>
                  </a:lnTo>
                  <a:lnTo>
                    <a:pt x="21" y="1097"/>
                  </a:lnTo>
                  <a:lnTo>
                    <a:pt x="35" y="1086"/>
                  </a:lnTo>
                  <a:lnTo>
                    <a:pt x="52" y="1079"/>
                  </a:lnTo>
                  <a:lnTo>
                    <a:pt x="70" y="1076"/>
                  </a:lnTo>
                  <a:lnTo>
                    <a:pt x="159" y="1074"/>
                  </a:lnTo>
                  <a:lnTo>
                    <a:pt x="246" y="1066"/>
                  </a:lnTo>
                  <a:lnTo>
                    <a:pt x="332" y="1052"/>
                  </a:lnTo>
                  <a:lnTo>
                    <a:pt x="417" y="1033"/>
                  </a:lnTo>
                  <a:lnTo>
                    <a:pt x="498" y="1008"/>
                  </a:lnTo>
                  <a:lnTo>
                    <a:pt x="579" y="979"/>
                  </a:lnTo>
                  <a:lnTo>
                    <a:pt x="658" y="945"/>
                  </a:lnTo>
                  <a:lnTo>
                    <a:pt x="733" y="906"/>
                  </a:lnTo>
                  <a:lnTo>
                    <a:pt x="805" y="864"/>
                  </a:lnTo>
                  <a:lnTo>
                    <a:pt x="875" y="816"/>
                  </a:lnTo>
                  <a:lnTo>
                    <a:pt x="942" y="764"/>
                  </a:lnTo>
                  <a:lnTo>
                    <a:pt x="1005" y="708"/>
                  </a:lnTo>
                  <a:lnTo>
                    <a:pt x="1065" y="649"/>
                  </a:lnTo>
                  <a:lnTo>
                    <a:pt x="1121" y="585"/>
                  </a:lnTo>
                  <a:lnTo>
                    <a:pt x="1174" y="519"/>
                  </a:lnTo>
                  <a:lnTo>
                    <a:pt x="1222" y="448"/>
                  </a:lnTo>
                  <a:lnTo>
                    <a:pt x="1266" y="375"/>
                  </a:lnTo>
                  <a:lnTo>
                    <a:pt x="1306" y="298"/>
                  </a:lnTo>
                  <a:lnTo>
                    <a:pt x="1340" y="218"/>
                  </a:lnTo>
                  <a:lnTo>
                    <a:pt x="1369" y="136"/>
                  </a:lnTo>
                  <a:lnTo>
                    <a:pt x="1395" y="51"/>
                  </a:lnTo>
                  <a:lnTo>
                    <a:pt x="1401" y="34"/>
                  </a:lnTo>
                  <a:lnTo>
                    <a:pt x="1413" y="20"/>
                  </a:lnTo>
                  <a:lnTo>
                    <a:pt x="1427" y="9"/>
                  </a:lnTo>
                  <a:lnTo>
                    <a:pt x="1442" y="2"/>
                  </a:lnTo>
                  <a:lnTo>
                    <a:pt x="14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129"/>
            <p:cNvSpPr>
              <a:spLocks/>
            </p:cNvSpPr>
            <p:nvPr/>
          </p:nvSpPr>
          <p:spPr bwMode="auto">
            <a:xfrm>
              <a:off x="10537825" y="2955925"/>
              <a:ext cx="22225" cy="31750"/>
            </a:xfrm>
            <a:custGeom>
              <a:avLst/>
              <a:gdLst>
                <a:gd name="T0" fmla="*/ 71 w 141"/>
                <a:gd name="T1" fmla="*/ 0 h 202"/>
                <a:gd name="T2" fmla="*/ 90 w 141"/>
                <a:gd name="T3" fmla="*/ 3 h 202"/>
                <a:gd name="T4" fmla="*/ 106 w 141"/>
                <a:gd name="T5" fmla="*/ 10 h 202"/>
                <a:gd name="T6" fmla="*/ 121 w 141"/>
                <a:gd name="T7" fmla="*/ 21 h 202"/>
                <a:gd name="T8" fmla="*/ 132 w 141"/>
                <a:gd name="T9" fmla="*/ 35 h 202"/>
                <a:gd name="T10" fmla="*/ 139 w 141"/>
                <a:gd name="T11" fmla="*/ 52 h 202"/>
                <a:gd name="T12" fmla="*/ 141 w 141"/>
                <a:gd name="T13" fmla="*/ 70 h 202"/>
                <a:gd name="T14" fmla="*/ 140 w 141"/>
                <a:gd name="T15" fmla="*/ 136 h 202"/>
                <a:gd name="T16" fmla="*/ 137 w 141"/>
                <a:gd name="T17" fmla="*/ 154 h 202"/>
                <a:gd name="T18" fmla="*/ 129 w 141"/>
                <a:gd name="T19" fmla="*/ 169 h 202"/>
                <a:gd name="T20" fmla="*/ 118 w 141"/>
                <a:gd name="T21" fmla="*/ 183 h 202"/>
                <a:gd name="T22" fmla="*/ 104 w 141"/>
                <a:gd name="T23" fmla="*/ 193 h 202"/>
                <a:gd name="T24" fmla="*/ 88 w 141"/>
                <a:gd name="T25" fmla="*/ 200 h 202"/>
                <a:gd name="T26" fmla="*/ 70 w 141"/>
                <a:gd name="T27" fmla="*/ 202 h 202"/>
                <a:gd name="T28" fmla="*/ 67 w 141"/>
                <a:gd name="T29" fmla="*/ 202 h 202"/>
                <a:gd name="T30" fmla="*/ 49 w 141"/>
                <a:gd name="T31" fmla="*/ 199 h 202"/>
                <a:gd name="T32" fmla="*/ 32 w 141"/>
                <a:gd name="T33" fmla="*/ 191 h 202"/>
                <a:gd name="T34" fmla="*/ 18 w 141"/>
                <a:gd name="T35" fmla="*/ 180 h 202"/>
                <a:gd name="T36" fmla="*/ 8 w 141"/>
                <a:gd name="T37" fmla="*/ 165 h 202"/>
                <a:gd name="T38" fmla="*/ 2 w 141"/>
                <a:gd name="T39" fmla="*/ 148 h 202"/>
                <a:gd name="T40" fmla="*/ 0 w 141"/>
                <a:gd name="T41" fmla="*/ 129 h 202"/>
                <a:gd name="T42" fmla="*/ 1 w 141"/>
                <a:gd name="T43" fmla="*/ 70 h 202"/>
                <a:gd name="T44" fmla="*/ 4 w 141"/>
                <a:gd name="T45" fmla="*/ 52 h 202"/>
                <a:gd name="T46" fmla="*/ 11 w 141"/>
                <a:gd name="T47" fmla="*/ 35 h 202"/>
                <a:gd name="T48" fmla="*/ 22 w 141"/>
                <a:gd name="T49" fmla="*/ 21 h 202"/>
                <a:gd name="T50" fmla="*/ 36 w 141"/>
                <a:gd name="T51" fmla="*/ 10 h 202"/>
                <a:gd name="T52" fmla="*/ 53 w 141"/>
                <a:gd name="T53" fmla="*/ 3 h 202"/>
                <a:gd name="T54" fmla="*/ 71 w 141"/>
                <a:gd name="T55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1" h="202">
                  <a:moveTo>
                    <a:pt x="71" y="0"/>
                  </a:moveTo>
                  <a:lnTo>
                    <a:pt x="90" y="3"/>
                  </a:lnTo>
                  <a:lnTo>
                    <a:pt x="106" y="10"/>
                  </a:lnTo>
                  <a:lnTo>
                    <a:pt x="121" y="21"/>
                  </a:lnTo>
                  <a:lnTo>
                    <a:pt x="132" y="35"/>
                  </a:lnTo>
                  <a:lnTo>
                    <a:pt x="139" y="52"/>
                  </a:lnTo>
                  <a:lnTo>
                    <a:pt x="141" y="70"/>
                  </a:lnTo>
                  <a:lnTo>
                    <a:pt x="140" y="136"/>
                  </a:lnTo>
                  <a:lnTo>
                    <a:pt x="137" y="154"/>
                  </a:lnTo>
                  <a:lnTo>
                    <a:pt x="129" y="169"/>
                  </a:lnTo>
                  <a:lnTo>
                    <a:pt x="118" y="183"/>
                  </a:lnTo>
                  <a:lnTo>
                    <a:pt x="104" y="193"/>
                  </a:lnTo>
                  <a:lnTo>
                    <a:pt x="88" y="200"/>
                  </a:lnTo>
                  <a:lnTo>
                    <a:pt x="70" y="202"/>
                  </a:lnTo>
                  <a:lnTo>
                    <a:pt x="67" y="202"/>
                  </a:lnTo>
                  <a:lnTo>
                    <a:pt x="49" y="199"/>
                  </a:lnTo>
                  <a:lnTo>
                    <a:pt x="32" y="191"/>
                  </a:lnTo>
                  <a:lnTo>
                    <a:pt x="18" y="180"/>
                  </a:lnTo>
                  <a:lnTo>
                    <a:pt x="8" y="165"/>
                  </a:lnTo>
                  <a:lnTo>
                    <a:pt x="2" y="148"/>
                  </a:lnTo>
                  <a:lnTo>
                    <a:pt x="0" y="129"/>
                  </a:lnTo>
                  <a:lnTo>
                    <a:pt x="1" y="70"/>
                  </a:lnTo>
                  <a:lnTo>
                    <a:pt x="4" y="52"/>
                  </a:lnTo>
                  <a:lnTo>
                    <a:pt x="11" y="35"/>
                  </a:lnTo>
                  <a:lnTo>
                    <a:pt x="22" y="21"/>
                  </a:lnTo>
                  <a:lnTo>
                    <a:pt x="36" y="10"/>
                  </a:lnTo>
                  <a:lnTo>
                    <a:pt x="53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7" name="Group 813"/>
          <p:cNvGrpSpPr/>
          <p:nvPr/>
        </p:nvGrpSpPr>
        <p:grpSpPr>
          <a:xfrm>
            <a:off x="4755502" y="5941942"/>
            <a:ext cx="492125" cy="554038"/>
            <a:chOff x="9131300" y="2689225"/>
            <a:chExt cx="492125" cy="554038"/>
          </a:xfrm>
          <a:solidFill>
            <a:srgbClr val="000000"/>
          </a:solidFill>
        </p:grpSpPr>
        <p:sp>
          <p:nvSpPr>
            <p:cNvPr id="358" name="Freeform 134"/>
            <p:cNvSpPr>
              <a:spLocks noEditPoints="1"/>
            </p:cNvSpPr>
            <p:nvPr/>
          </p:nvSpPr>
          <p:spPr bwMode="auto">
            <a:xfrm>
              <a:off x="9399588" y="2689225"/>
              <a:ext cx="219075" cy="255588"/>
            </a:xfrm>
            <a:custGeom>
              <a:avLst/>
              <a:gdLst>
                <a:gd name="T0" fmla="*/ 139 w 1379"/>
                <a:gd name="T1" fmla="*/ 141 h 1613"/>
                <a:gd name="T2" fmla="*/ 139 w 1379"/>
                <a:gd name="T3" fmla="*/ 1415 h 1613"/>
                <a:gd name="T4" fmla="*/ 1211 w 1379"/>
                <a:gd name="T5" fmla="*/ 719 h 1613"/>
                <a:gd name="T6" fmla="*/ 1155 w 1379"/>
                <a:gd name="T7" fmla="*/ 647 h 1613"/>
                <a:gd name="T8" fmla="*/ 1095 w 1379"/>
                <a:gd name="T9" fmla="*/ 580 h 1613"/>
                <a:gd name="T10" fmla="*/ 1031 w 1379"/>
                <a:gd name="T11" fmla="*/ 516 h 1613"/>
                <a:gd name="T12" fmla="*/ 963 w 1379"/>
                <a:gd name="T13" fmla="*/ 457 h 1613"/>
                <a:gd name="T14" fmla="*/ 892 w 1379"/>
                <a:gd name="T15" fmla="*/ 403 h 1613"/>
                <a:gd name="T16" fmla="*/ 818 w 1379"/>
                <a:gd name="T17" fmla="*/ 353 h 1613"/>
                <a:gd name="T18" fmla="*/ 741 w 1379"/>
                <a:gd name="T19" fmla="*/ 308 h 1613"/>
                <a:gd name="T20" fmla="*/ 661 w 1379"/>
                <a:gd name="T21" fmla="*/ 269 h 1613"/>
                <a:gd name="T22" fmla="*/ 578 w 1379"/>
                <a:gd name="T23" fmla="*/ 234 h 1613"/>
                <a:gd name="T24" fmla="*/ 494 w 1379"/>
                <a:gd name="T25" fmla="*/ 204 h 1613"/>
                <a:gd name="T26" fmla="*/ 408 w 1379"/>
                <a:gd name="T27" fmla="*/ 180 h 1613"/>
                <a:gd name="T28" fmla="*/ 319 w 1379"/>
                <a:gd name="T29" fmla="*/ 161 h 1613"/>
                <a:gd name="T30" fmla="*/ 230 w 1379"/>
                <a:gd name="T31" fmla="*/ 148 h 1613"/>
                <a:gd name="T32" fmla="*/ 139 w 1379"/>
                <a:gd name="T33" fmla="*/ 141 h 1613"/>
                <a:gd name="T34" fmla="*/ 69 w 1379"/>
                <a:gd name="T35" fmla="*/ 0 h 1613"/>
                <a:gd name="T36" fmla="*/ 161 w 1379"/>
                <a:gd name="T37" fmla="*/ 3 h 1613"/>
                <a:gd name="T38" fmla="*/ 252 w 1379"/>
                <a:gd name="T39" fmla="*/ 11 h 1613"/>
                <a:gd name="T40" fmla="*/ 343 w 1379"/>
                <a:gd name="T41" fmla="*/ 24 h 1613"/>
                <a:gd name="T42" fmla="*/ 431 w 1379"/>
                <a:gd name="T43" fmla="*/ 42 h 1613"/>
                <a:gd name="T44" fmla="*/ 518 w 1379"/>
                <a:gd name="T45" fmla="*/ 66 h 1613"/>
                <a:gd name="T46" fmla="*/ 604 w 1379"/>
                <a:gd name="T47" fmla="*/ 94 h 1613"/>
                <a:gd name="T48" fmla="*/ 687 w 1379"/>
                <a:gd name="T49" fmla="*/ 127 h 1613"/>
                <a:gd name="T50" fmla="*/ 767 w 1379"/>
                <a:gd name="T51" fmla="*/ 165 h 1613"/>
                <a:gd name="T52" fmla="*/ 846 w 1379"/>
                <a:gd name="T53" fmla="*/ 207 h 1613"/>
                <a:gd name="T54" fmla="*/ 922 w 1379"/>
                <a:gd name="T55" fmla="*/ 255 h 1613"/>
                <a:gd name="T56" fmla="*/ 996 w 1379"/>
                <a:gd name="T57" fmla="*/ 306 h 1613"/>
                <a:gd name="T58" fmla="*/ 1066 w 1379"/>
                <a:gd name="T59" fmla="*/ 362 h 1613"/>
                <a:gd name="T60" fmla="*/ 1134 w 1379"/>
                <a:gd name="T61" fmla="*/ 421 h 1613"/>
                <a:gd name="T62" fmla="*/ 1198 w 1379"/>
                <a:gd name="T63" fmla="*/ 485 h 1613"/>
                <a:gd name="T64" fmla="*/ 1258 w 1379"/>
                <a:gd name="T65" fmla="*/ 553 h 1613"/>
                <a:gd name="T66" fmla="*/ 1314 w 1379"/>
                <a:gd name="T67" fmla="*/ 625 h 1613"/>
                <a:gd name="T68" fmla="*/ 1367 w 1379"/>
                <a:gd name="T69" fmla="*/ 700 h 1613"/>
                <a:gd name="T70" fmla="*/ 1375 w 1379"/>
                <a:gd name="T71" fmla="*/ 717 h 1613"/>
                <a:gd name="T72" fmla="*/ 1379 w 1379"/>
                <a:gd name="T73" fmla="*/ 735 h 1613"/>
                <a:gd name="T74" fmla="*/ 1377 w 1379"/>
                <a:gd name="T75" fmla="*/ 753 h 1613"/>
                <a:gd name="T76" fmla="*/ 1371 w 1379"/>
                <a:gd name="T77" fmla="*/ 770 h 1613"/>
                <a:gd name="T78" fmla="*/ 1361 w 1379"/>
                <a:gd name="T79" fmla="*/ 785 h 1613"/>
                <a:gd name="T80" fmla="*/ 1347 w 1379"/>
                <a:gd name="T81" fmla="*/ 796 h 1613"/>
                <a:gd name="T82" fmla="*/ 107 w 1379"/>
                <a:gd name="T83" fmla="*/ 1601 h 1613"/>
                <a:gd name="T84" fmla="*/ 89 w 1379"/>
                <a:gd name="T85" fmla="*/ 1610 h 1613"/>
                <a:gd name="T86" fmla="*/ 69 w 1379"/>
                <a:gd name="T87" fmla="*/ 1613 h 1613"/>
                <a:gd name="T88" fmla="*/ 52 w 1379"/>
                <a:gd name="T89" fmla="*/ 1611 h 1613"/>
                <a:gd name="T90" fmla="*/ 36 w 1379"/>
                <a:gd name="T91" fmla="*/ 1604 h 1613"/>
                <a:gd name="T92" fmla="*/ 21 w 1379"/>
                <a:gd name="T93" fmla="*/ 1594 h 1613"/>
                <a:gd name="T94" fmla="*/ 9 w 1379"/>
                <a:gd name="T95" fmla="*/ 1579 h 1613"/>
                <a:gd name="T96" fmla="*/ 2 w 1379"/>
                <a:gd name="T97" fmla="*/ 1562 h 1613"/>
                <a:gd name="T98" fmla="*/ 0 w 1379"/>
                <a:gd name="T99" fmla="*/ 1543 h 1613"/>
                <a:gd name="T100" fmla="*/ 0 w 1379"/>
                <a:gd name="T101" fmla="*/ 70 h 1613"/>
                <a:gd name="T102" fmla="*/ 2 w 1379"/>
                <a:gd name="T103" fmla="*/ 51 h 1613"/>
                <a:gd name="T104" fmla="*/ 9 w 1379"/>
                <a:gd name="T105" fmla="*/ 35 h 1613"/>
                <a:gd name="T106" fmla="*/ 20 w 1379"/>
                <a:gd name="T107" fmla="*/ 20 h 1613"/>
                <a:gd name="T108" fmla="*/ 34 w 1379"/>
                <a:gd name="T109" fmla="*/ 10 h 1613"/>
                <a:gd name="T110" fmla="*/ 51 w 1379"/>
                <a:gd name="T111" fmla="*/ 2 h 1613"/>
                <a:gd name="T112" fmla="*/ 69 w 1379"/>
                <a:gd name="T113" fmla="*/ 0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79" h="1613">
                  <a:moveTo>
                    <a:pt x="139" y="141"/>
                  </a:moveTo>
                  <a:lnTo>
                    <a:pt x="139" y="1415"/>
                  </a:lnTo>
                  <a:lnTo>
                    <a:pt x="1211" y="719"/>
                  </a:lnTo>
                  <a:lnTo>
                    <a:pt x="1155" y="647"/>
                  </a:lnTo>
                  <a:lnTo>
                    <a:pt x="1095" y="580"/>
                  </a:lnTo>
                  <a:lnTo>
                    <a:pt x="1031" y="516"/>
                  </a:lnTo>
                  <a:lnTo>
                    <a:pt x="963" y="457"/>
                  </a:lnTo>
                  <a:lnTo>
                    <a:pt x="892" y="403"/>
                  </a:lnTo>
                  <a:lnTo>
                    <a:pt x="818" y="353"/>
                  </a:lnTo>
                  <a:lnTo>
                    <a:pt x="741" y="308"/>
                  </a:lnTo>
                  <a:lnTo>
                    <a:pt x="661" y="269"/>
                  </a:lnTo>
                  <a:lnTo>
                    <a:pt x="578" y="234"/>
                  </a:lnTo>
                  <a:lnTo>
                    <a:pt x="494" y="204"/>
                  </a:lnTo>
                  <a:lnTo>
                    <a:pt x="408" y="180"/>
                  </a:lnTo>
                  <a:lnTo>
                    <a:pt x="319" y="161"/>
                  </a:lnTo>
                  <a:lnTo>
                    <a:pt x="230" y="148"/>
                  </a:lnTo>
                  <a:lnTo>
                    <a:pt x="139" y="141"/>
                  </a:lnTo>
                  <a:close/>
                  <a:moveTo>
                    <a:pt x="69" y="0"/>
                  </a:moveTo>
                  <a:lnTo>
                    <a:pt x="161" y="3"/>
                  </a:lnTo>
                  <a:lnTo>
                    <a:pt x="252" y="11"/>
                  </a:lnTo>
                  <a:lnTo>
                    <a:pt x="343" y="24"/>
                  </a:lnTo>
                  <a:lnTo>
                    <a:pt x="431" y="42"/>
                  </a:lnTo>
                  <a:lnTo>
                    <a:pt x="518" y="66"/>
                  </a:lnTo>
                  <a:lnTo>
                    <a:pt x="604" y="94"/>
                  </a:lnTo>
                  <a:lnTo>
                    <a:pt x="687" y="127"/>
                  </a:lnTo>
                  <a:lnTo>
                    <a:pt x="767" y="165"/>
                  </a:lnTo>
                  <a:lnTo>
                    <a:pt x="846" y="207"/>
                  </a:lnTo>
                  <a:lnTo>
                    <a:pt x="922" y="255"/>
                  </a:lnTo>
                  <a:lnTo>
                    <a:pt x="996" y="306"/>
                  </a:lnTo>
                  <a:lnTo>
                    <a:pt x="1066" y="362"/>
                  </a:lnTo>
                  <a:lnTo>
                    <a:pt x="1134" y="421"/>
                  </a:lnTo>
                  <a:lnTo>
                    <a:pt x="1198" y="485"/>
                  </a:lnTo>
                  <a:lnTo>
                    <a:pt x="1258" y="553"/>
                  </a:lnTo>
                  <a:lnTo>
                    <a:pt x="1314" y="625"/>
                  </a:lnTo>
                  <a:lnTo>
                    <a:pt x="1367" y="700"/>
                  </a:lnTo>
                  <a:lnTo>
                    <a:pt x="1375" y="717"/>
                  </a:lnTo>
                  <a:lnTo>
                    <a:pt x="1379" y="735"/>
                  </a:lnTo>
                  <a:lnTo>
                    <a:pt x="1377" y="753"/>
                  </a:lnTo>
                  <a:lnTo>
                    <a:pt x="1371" y="770"/>
                  </a:lnTo>
                  <a:lnTo>
                    <a:pt x="1361" y="785"/>
                  </a:lnTo>
                  <a:lnTo>
                    <a:pt x="1347" y="796"/>
                  </a:lnTo>
                  <a:lnTo>
                    <a:pt x="107" y="1601"/>
                  </a:lnTo>
                  <a:lnTo>
                    <a:pt x="89" y="1610"/>
                  </a:lnTo>
                  <a:lnTo>
                    <a:pt x="69" y="1613"/>
                  </a:lnTo>
                  <a:lnTo>
                    <a:pt x="52" y="1611"/>
                  </a:lnTo>
                  <a:lnTo>
                    <a:pt x="36" y="1604"/>
                  </a:lnTo>
                  <a:lnTo>
                    <a:pt x="21" y="1594"/>
                  </a:lnTo>
                  <a:lnTo>
                    <a:pt x="9" y="1579"/>
                  </a:lnTo>
                  <a:lnTo>
                    <a:pt x="2" y="1562"/>
                  </a:lnTo>
                  <a:lnTo>
                    <a:pt x="0" y="1543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135"/>
            <p:cNvSpPr>
              <a:spLocks noEditPoints="1"/>
            </p:cNvSpPr>
            <p:nvPr/>
          </p:nvSpPr>
          <p:spPr bwMode="auto">
            <a:xfrm>
              <a:off x="9131300" y="2752725"/>
              <a:ext cx="492125" cy="490538"/>
            </a:xfrm>
            <a:custGeom>
              <a:avLst/>
              <a:gdLst>
                <a:gd name="T0" fmla="*/ 435 w 3100"/>
                <a:gd name="T1" fmla="*/ 682 h 3086"/>
                <a:gd name="T2" fmla="*/ 262 w 3100"/>
                <a:gd name="T3" fmla="*/ 969 h 3086"/>
                <a:gd name="T4" fmla="*/ 162 w 3100"/>
                <a:gd name="T5" fmla="*/ 1288 h 3086"/>
                <a:gd name="T6" fmla="*/ 143 w 3100"/>
                <a:gd name="T7" fmla="*/ 1639 h 3086"/>
                <a:gd name="T8" fmla="*/ 218 w 3100"/>
                <a:gd name="T9" fmla="*/ 2003 h 3086"/>
                <a:gd name="T10" fmla="*/ 381 w 3100"/>
                <a:gd name="T11" fmla="*/ 2328 h 3086"/>
                <a:gd name="T12" fmla="*/ 619 w 3100"/>
                <a:gd name="T13" fmla="*/ 2596 h 3086"/>
                <a:gd name="T14" fmla="*/ 919 w 3100"/>
                <a:gd name="T15" fmla="*/ 2798 h 3086"/>
                <a:gd name="T16" fmla="*/ 1266 w 3100"/>
                <a:gd name="T17" fmla="*/ 2919 h 3086"/>
                <a:gd name="T18" fmla="*/ 1646 w 3100"/>
                <a:gd name="T19" fmla="*/ 2943 h 3086"/>
                <a:gd name="T20" fmla="*/ 2012 w 3100"/>
                <a:gd name="T21" fmla="*/ 2869 h 3086"/>
                <a:gd name="T22" fmla="*/ 2337 w 3100"/>
                <a:gd name="T23" fmla="*/ 2706 h 3086"/>
                <a:gd name="T24" fmla="*/ 2608 w 3100"/>
                <a:gd name="T25" fmla="*/ 2469 h 3086"/>
                <a:gd name="T26" fmla="*/ 2810 w 3100"/>
                <a:gd name="T27" fmla="*/ 2171 h 3086"/>
                <a:gd name="T28" fmla="*/ 2931 w 3100"/>
                <a:gd name="T29" fmla="*/ 1825 h 3086"/>
                <a:gd name="T30" fmla="*/ 2957 w 3100"/>
                <a:gd name="T31" fmla="*/ 1449 h 3086"/>
                <a:gd name="T32" fmla="*/ 2884 w 3100"/>
                <a:gd name="T33" fmla="*/ 1087 h 3086"/>
                <a:gd name="T34" fmla="*/ 1588 w 3100"/>
                <a:gd name="T35" fmla="*/ 1601 h 3086"/>
                <a:gd name="T36" fmla="*/ 1523 w 3100"/>
                <a:gd name="T37" fmla="*/ 1606 h 3086"/>
                <a:gd name="T38" fmla="*/ 1480 w 3100"/>
                <a:gd name="T39" fmla="*/ 141 h 3086"/>
                <a:gd name="T40" fmla="*/ 1122 w 3100"/>
                <a:gd name="T41" fmla="*/ 205 h 3086"/>
                <a:gd name="T42" fmla="*/ 794 w 3100"/>
                <a:gd name="T43" fmla="*/ 357 h 3086"/>
                <a:gd name="T44" fmla="*/ 1549 w 3100"/>
                <a:gd name="T45" fmla="*/ 0 h 3086"/>
                <a:gd name="T46" fmla="*/ 1610 w 3100"/>
                <a:gd name="T47" fmla="*/ 34 h 3086"/>
                <a:gd name="T48" fmla="*/ 2752 w 3100"/>
                <a:gd name="T49" fmla="*/ 680 h 3086"/>
                <a:gd name="T50" fmla="*/ 2821 w 3100"/>
                <a:gd name="T51" fmla="*/ 676 h 3086"/>
                <a:gd name="T52" fmla="*/ 2937 w 3100"/>
                <a:gd name="T53" fmla="*/ 856 h 3086"/>
                <a:gd name="T54" fmla="*/ 3059 w 3100"/>
                <a:gd name="T55" fmla="*/ 1189 h 3086"/>
                <a:gd name="T56" fmla="*/ 3100 w 3100"/>
                <a:gd name="T57" fmla="*/ 1543 h 3086"/>
                <a:gd name="T58" fmla="*/ 3054 w 3100"/>
                <a:gd name="T59" fmla="*/ 1914 h 3086"/>
                <a:gd name="T60" fmla="*/ 2924 w 3100"/>
                <a:gd name="T61" fmla="*/ 2259 h 3086"/>
                <a:gd name="T62" fmla="*/ 2711 w 3100"/>
                <a:gd name="T63" fmla="*/ 2565 h 3086"/>
                <a:gd name="T64" fmla="*/ 2429 w 3100"/>
                <a:gd name="T65" fmla="*/ 2814 h 3086"/>
                <a:gd name="T66" fmla="*/ 2100 w 3100"/>
                <a:gd name="T67" fmla="*/ 2987 h 3086"/>
                <a:gd name="T68" fmla="*/ 1738 w 3100"/>
                <a:gd name="T69" fmla="*/ 3074 h 3086"/>
                <a:gd name="T70" fmla="*/ 1360 w 3100"/>
                <a:gd name="T71" fmla="*/ 3074 h 3086"/>
                <a:gd name="T72" fmla="*/ 999 w 3100"/>
                <a:gd name="T73" fmla="*/ 2987 h 3086"/>
                <a:gd name="T74" fmla="*/ 671 w 3100"/>
                <a:gd name="T75" fmla="*/ 2814 h 3086"/>
                <a:gd name="T76" fmla="*/ 389 w 3100"/>
                <a:gd name="T77" fmla="*/ 2565 h 3086"/>
                <a:gd name="T78" fmla="*/ 176 w 3100"/>
                <a:gd name="T79" fmla="*/ 2259 h 3086"/>
                <a:gd name="T80" fmla="*/ 45 w 3100"/>
                <a:gd name="T81" fmla="*/ 1914 h 3086"/>
                <a:gd name="T82" fmla="*/ 0 w 3100"/>
                <a:gd name="T83" fmla="*/ 1543 h 3086"/>
                <a:gd name="T84" fmla="*/ 43 w 3100"/>
                <a:gd name="T85" fmla="*/ 1177 h 3086"/>
                <a:gd name="T86" fmla="*/ 171 w 3100"/>
                <a:gd name="T87" fmla="*/ 838 h 3086"/>
                <a:gd name="T88" fmla="*/ 375 w 3100"/>
                <a:gd name="T89" fmla="*/ 536 h 3086"/>
                <a:gd name="T90" fmla="*/ 652 w 3100"/>
                <a:gd name="T91" fmla="*/ 284 h 3086"/>
                <a:gd name="T92" fmla="*/ 989 w 3100"/>
                <a:gd name="T93" fmla="*/ 105 h 3086"/>
                <a:gd name="T94" fmla="*/ 1358 w 3100"/>
                <a:gd name="T95" fmla="*/ 12 h 3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100" h="3086">
                  <a:moveTo>
                    <a:pt x="611" y="496"/>
                  </a:moveTo>
                  <a:lnTo>
                    <a:pt x="548" y="554"/>
                  </a:lnTo>
                  <a:lnTo>
                    <a:pt x="490" y="617"/>
                  </a:lnTo>
                  <a:lnTo>
                    <a:pt x="435" y="682"/>
                  </a:lnTo>
                  <a:lnTo>
                    <a:pt x="385" y="750"/>
                  </a:lnTo>
                  <a:lnTo>
                    <a:pt x="340" y="820"/>
                  </a:lnTo>
                  <a:lnTo>
                    <a:pt x="299" y="893"/>
                  </a:lnTo>
                  <a:lnTo>
                    <a:pt x="262" y="969"/>
                  </a:lnTo>
                  <a:lnTo>
                    <a:pt x="230" y="1046"/>
                  </a:lnTo>
                  <a:lnTo>
                    <a:pt x="203" y="1125"/>
                  </a:lnTo>
                  <a:lnTo>
                    <a:pt x="180" y="1206"/>
                  </a:lnTo>
                  <a:lnTo>
                    <a:pt x="162" y="1288"/>
                  </a:lnTo>
                  <a:lnTo>
                    <a:pt x="150" y="1372"/>
                  </a:lnTo>
                  <a:lnTo>
                    <a:pt x="142" y="1457"/>
                  </a:lnTo>
                  <a:lnTo>
                    <a:pt x="140" y="1543"/>
                  </a:lnTo>
                  <a:lnTo>
                    <a:pt x="143" y="1639"/>
                  </a:lnTo>
                  <a:lnTo>
                    <a:pt x="153" y="1733"/>
                  </a:lnTo>
                  <a:lnTo>
                    <a:pt x="169" y="1825"/>
                  </a:lnTo>
                  <a:lnTo>
                    <a:pt x="190" y="1915"/>
                  </a:lnTo>
                  <a:lnTo>
                    <a:pt x="218" y="2003"/>
                  </a:lnTo>
                  <a:lnTo>
                    <a:pt x="251" y="2089"/>
                  </a:lnTo>
                  <a:lnTo>
                    <a:pt x="289" y="2171"/>
                  </a:lnTo>
                  <a:lnTo>
                    <a:pt x="332" y="2251"/>
                  </a:lnTo>
                  <a:lnTo>
                    <a:pt x="381" y="2328"/>
                  </a:lnTo>
                  <a:lnTo>
                    <a:pt x="434" y="2401"/>
                  </a:lnTo>
                  <a:lnTo>
                    <a:pt x="492" y="2469"/>
                  </a:lnTo>
                  <a:lnTo>
                    <a:pt x="553" y="2535"/>
                  </a:lnTo>
                  <a:lnTo>
                    <a:pt x="619" y="2596"/>
                  </a:lnTo>
                  <a:lnTo>
                    <a:pt x="689" y="2655"/>
                  </a:lnTo>
                  <a:lnTo>
                    <a:pt x="762" y="2706"/>
                  </a:lnTo>
                  <a:lnTo>
                    <a:pt x="839" y="2755"/>
                  </a:lnTo>
                  <a:lnTo>
                    <a:pt x="919" y="2798"/>
                  </a:lnTo>
                  <a:lnTo>
                    <a:pt x="1001" y="2836"/>
                  </a:lnTo>
                  <a:lnTo>
                    <a:pt x="1087" y="2869"/>
                  </a:lnTo>
                  <a:lnTo>
                    <a:pt x="1176" y="2897"/>
                  </a:lnTo>
                  <a:lnTo>
                    <a:pt x="1266" y="2919"/>
                  </a:lnTo>
                  <a:lnTo>
                    <a:pt x="1358" y="2934"/>
                  </a:lnTo>
                  <a:lnTo>
                    <a:pt x="1454" y="2943"/>
                  </a:lnTo>
                  <a:lnTo>
                    <a:pt x="1549" y="2947"/>
                  </a:lnTo>
                  <a:lnTo>
                    <a:pt x="1646" y="2943"/>
                  </a:lnTo>
                  <a:lnTo>
                    <a:pt x="1741" y="2934"/>
                  </a:lnTo>
                  <a:lnTo>
                    <a:pt x="1834" y="2919"/>
                  </a:lnTo>
                  <a:lnTo>
                    <a:pt x="1924" y="2897"/>
                  </a:lnTo>
                  <a:lnTo>
                    <a:pt x="2012" y="2869"/>
                  </a:lnTo>
                  <a:lnTo>
                    <a:pt x="2098" y="2836"/>
                  </a:lnTo>
                  <a:lnTo>
                    <a:pt x="2181" y="2798"/>
                  </a:lnTo>
                  <a:lnTo>
                    <a:pt x="2261" y="2755"/>
                  </a:lnTo>
                  <a:lnTo>
                    <a:pt x="2337" y="2706"/>
                  </a:lnTo>
                  <a:lnTo>
                    <a:pt x="2411" y="2655"/>
                  </a:lnTo>
                  <a:lnTo>
                    <a:pt x="2481" y="2596"/>
                  </a:lnTo>
                  <a:lnTo>
                    <a:pt x="2547" y="2535"/>
                  </a:lnTo>
                  <a:lnTo>
                    <a:pt x="2608" y="2469"/>
                  </a:lnTo>
                  <a:lnTo>
                    <a:pt x="2666" y="2401"/>
                  </a:lnTo>
                  <a:lnTo>
                    <a:pt x="2719" y="2328"/>
                  </a:lnTo>
                  <a:lnTo>
                    <a:pt x="2768" y="2251"/>
                  </a:lnTo>
                  <a:lnTo>
                    <a:pt x="2810" y="2171"/>
                  </a:lnTo>
                  <a:lnTo>
                    <a:pt x="2849" y="2089"/>
                  </a:lnTo>
                  <a:lnTo>
                    <a:pt x="2882" y="2003"/>
                  </a:lnTo>
                  <a:lnTo>
                    <a:pt x="2910" y="1915"/>
                  </a:lnTo>
                  <a:lnTo>
                    <a:pt x="2931" y="1825"/>
                  </a:lnTo>
                  <a:lnTo>
                    <a:pt x="2947" y="1733"/>
                  </a:lnTo>
                  <a:lnTo>
                    <a:pt x="2957" y="1639"/>
                  </a:lnTo>
                  <a:lnTo>
                    <a:pt x="2960" y="1543"/>
                  </a:lnTo>
                  <a:lnTo>
                    <a:pt x="2957" y="1449"/>
                  </a:lnTo>
                  <a:lnTo>
                    <a:pt x="2947" y="1357"/>
                  </a:lnTo>
                  <a:lnTo>
                    <a:pt x="2932" y="1266"/>
                  </a:lnTo>
                  <a:lnTo>
                    <a:pt x="2911" y="1176"/>
                  </a:lnTo>
                  <a:lnTo>
                    <a:pt x="2884" y="1087"/>
                  </a:lnTo>
                  <a:lnTo>
                    <a:pt x="2851" y="1000"/>
                  </a:lnTo>
                  <a:lnTo>
                    <a:pt x="2812" y="917"/>
                  </a:lnTo>
                  <a:lnTo>
                    <a:pt x="2768" y="835"/>
                  </a:lnTo>
                  <a:lnTo>
                    <a:pt x="1588" y="1601"/>
                  </a:lnTo>
                  <a:lnTo>
                    <a:pt x="1572" y="1609"/>
                  </a:lnTo>
                  <a:lnTo>
                    <a:pt x="1556" y="1612"/>
                  </a:lnTo>
                  <a:lnTo>
                    <a:pt x="1539" y="1612"/>
                  </a:lnTo>
                  <a:lnTo>
                    <a:pt x="1523" y="1606"/>
                  </a:lnTo>
                  <a:lnTo>
                    <a:pt x="1508" y="1599"/>
                  </a:lnTo>
                  <a:lnTo>
                    <a:pt x="1495" y="1586"/>
                  </a:lnTo>
                  <a:lnTo>
                    <a:pt x="611" y="496"/>
                  </a:lnTo>
                  <a:close/>
                  <a:moveTo>
                    <a:pt x="1480" y="141"/>
                  </a:moveTo>
                  <a:lnTo>
                    <a:pt x="1389" y="148"/>
                  </a:lnTo>
                  <a:lnTo>
                    <a:pt x="1299" y="161"/>
                  </a:lnTo>
                  <a:lnTo>
                    <a:pt x="1210" y="180"/>
                  </a:lnTo>
                  <a:lnTo>
                    <a:pt x="1122" y="205"/>
                  </a:lnTo>
                  <a:lnTo>
                    <a:pt x="1038" y="235"/>
                  </a:lnTo>
                  <a:lnTo>
                    <a:pt x="954" y="271"/>
                  </a:lnTo>
                  <a:lnTo>
                    <a:pt x="873" y="311"/>
                  </a:lnTo>
                  <a:lnTo>
                    <a:pt x="794" y="357"/>
                  </a:lnTo>
                  <a:lnTo>
                    <a:pt x="719" y="408"/>
                  </a:lnTo>
                  <a:lnTo>
                    <a:pt x="1480" y="1346"/>
                  </a:lnTo>
                  <a:lnTo>
                    <a:pt x="1480" y="141"/>
                  </a:lnTo>
                  <a:close/>
                  <a:moveTo>
                    <a:pt x="1549" y="0"/>
                  </a:moveTo>
                  <a:lnTo>
                    <a:pt x="1569" y="2"/>
                  </a:lnTo>
                  <a:lnTo>
                    <a:pt x="1586" y="10"/>
                  </a:lnTo>
                  <a:lnTo>
                    <a:pt x="1599" y="20"/>
                  </a:lnTo>
                  <a:lnTo>
                    <a:pt x="1610" y="34"/>
                  </a:lnTo>
                  <a:lnTo>
                    <a:pt x="1617" y="51"/>
                  </a:lnTo>
                  <a:lnTo>
                    <a:pt x="1619" y="69"/>
                  </a:lnTo>
                  <a:lnTo>
                    <a:pt x="1619" y="1414"/>
                  </a:lnTo>
                  <a:lnTo>
                    <a:pt x="2752" y="680"/>
                  </a:lnTo>
                  <a:lnTo>
                    <a:pt x="2769" y="672"/>
                  </a:lnTo>
                  <a:lnTo>
                    <a:pt x="2787" y="668"/>
                  </a:lnTo>
                  <a:lnTo>
                    <a:pt x="2804" y="670"/>
                  </a:lnTo>
                  <a:lnTo>
                    <a:pt x="2821" y="676"/>
                  </a:lnTo>
                  <a:lnTo>
                    <a:pt x="2835" y="686"/>
                  </a:lnTo>
                  <a:lnTo>
                    <a:pt x="2848" y="700"/>
                  </a:lnTo>
                  <a:lnTo>
                    <a:pt x="2895" y="776"/>
                  </a:lnTo>
                  <a:lnTo>
                    <a:pt x="2937" y="856"/>
                  </a:lnTo>
                  <a:lnTo>
                    <a:pt x="2975" y="936"/>
                  </a:lnTo>
                  <a:lnTo>
                    <a:pt x="3008" y="1018"/>
                  </a:lnTo>
                  <a:lnTo>
                    <a:pt x="3035" y="1103"/>
                  </a:lnTo>
                  <a:lnTo>
                    <a:pt x="3059" y="1189"/>
                  </a:lnTo>
                  <a:lnTo>
                    <a:pt x="3077" y="1275"/>
                  </a:lnTo>
                  <a:lnTo>
                    <a:pt x="3089" y="1364"/>
                  </a:lnTo>
                  <a:lnTo>
                    <a:pt x="3097" y="1453"/>
                  </a:lnTo>
                  <a:lnTo>
                    <a:pt x="3100" y="1543"/>
                  </a:lnTo>
                  <a:lnTo>
                    <a:pt x="3097" y="1637"/>
                  </a:lnTo>
                  <a:lnTo>
                    <a:pt x="3088" y="1731"/>
                  </a:lnTo>
                  <a:lnTo>
                    <a:pt x="3074" y="1823"/>
                  </a:lnTo>
                  <a:lnTo>
                    <a:pt x="3054" y="1914"/>
                  </a:lnTo>
                  <a:lnTo>
                    <a:pt x="3030" y="2003"/>
                  </a:lnTo>
                  <a:lnTo>
                    <a:pt x="2999" y="2091"/>
                  </a:lnTo>
                  <a:lnTo>
                    <a:pt x="2964" y="2176"/>
                  </a:lnTo>
                  <a:lnTo>
                    <a:pt x="2924" y="2259"/>
                  </a:lnTo>
                  <a:lnTo>
                    <a:pt x="2878" y="2339"/>
                  </a:lnTo>
                  <a:lnTo>
                    <a:pt x="2827" y="2418"/>
                  </a:lnTo>
                  <a:lnTo>
                    <a:pt x="2771" y="2493"/>
                  </a:lnTo>
                  <a:lnTo>
                    <a:pt x="2711" y="2565"/>
                  </a:lnTo>
                  <a:lnTo>
                    <a:pt x="2645" y="2634"/>
                  </a:lnTo>
                  <a:lnTo>
                    <a:pt x="2576" y="2699"/>
                  </a:lnTo>
                  <a:lnTo>
                    <a:pt x="2504" y="2759"/>
                  </a:lnTo>
                  <a:lnTo>
                    <a:pt x="2429" y="2814"/>
                  </a:lnTo>
                  <a:lnTo>
                    <a:pt x="2350" y="2865"/>
                  </a:lnTo>
                  <a:lnTo>
                    <a:pt x="2269" y="2910"/>
                  </a:lnTo>
                  <a:lnTo>
                    <a:pt x="2186" y="2951"/>
                  </a:lnTo>
                  <a:lnTo>
                    <a:pt x="2100" y="2987"/>
                  </a:lnTo>
                  <a:lnTo>
                    <a:pt x="2012" y="3016"/>
                  </a:lnTo>
                  <a:lnTo>
                    <a:pt x="1923" y="3042"/>
                  </a:lnTo>
                  <a:lnTo>
                    <a:pt x="1832" y="3061"/>
                  </a:lnTo>
                  <a:lnTo>
                    <a:pt x="1738" y="3074"/>
                  </a:lnTo>
                  <a:lnTo>
                    <a:pt x="1645" y="3083"/>
                  </a:lnTo>
                  <a:lnTo>
                    <a:pt x="1549" y="3086"/>
                  </a:lnTo>
                  <a:lnTo>
                    <a:pt x="1455" y="3083"/>
                  </a:lnTo>
                  <a:lnTo>
                    <a:pt x="1360" y="3074"/>
                  </a:lnTo>
                  <a:lnTo>
                    <a:pt x="1268" y="3061"/>
                  </a:lnTo>
                  <a:lnTo>
                    <a:pt x="1177" y="3042"/>
                  </a:lnTo>
                  <a:lnTo>
                    <a:pt x="1087" y="3016"/>
                  </a:lnTo>
                  <a:lnTo>
                    <a:pt x="999" y="2987"/>
                  </a:lnTo>
                  <a:lnTo>
                    <a:pt x="914" y="2951"/>
                  </a:lnTo>
                  <a:lnTo>
                    <a:pt x="830" y="2910"/>
                  </a:lnTo>
                  <a:lnTo>
                    <a:pt x="750" y="2865"/>
                  </a:lnTo>
                  <a:lnTo>
                    <a:pt x="671" y="2814"/>
                  </a:lnTo>
                  <a:lnTo>
                    <a:pt x="596" y="2759"/>
                  </a:lnTo>
                  <a:lnTo>
                    <a:pt x="524" y="2699"/>
                  </a:lnTo>
                  <a:lnTo>
                    <a:pt x="454" y="2634"/>
                  </a:lnTo>
                  <a:lnTo>
                    <a:pt x="389" y="2565"/>
                  </a:lnTo>
                  <a:lnTo>
                    <a:pt x="328" y="2493"/>
                  </a:lnTo>
                  <a:lnTo>
                    <a:pt x="273" y="2418"/>
                  </a:lnTo>
                  <a:lnTo>
                    <a:pt x="222" y="2339"/>
                  </a:lnTo>
                  <a:lnTo>
                    <a:pt x="176" y="2259"/>
                  </a:lnTo>
                  <a:lnTo>
                    <a:pt x="136" y="2176"/>
                  </a:lnTo>
                  <a:lnTo>
                    <a:pt x="100" y="2091"/>
                  </a:lnTo>
                  <a:lnTo>
                    <a:pt x="70" y="2003"/>
                  </a:lnTo>
                  <a:lnTo>
                    <a:pt x="45" y="1914"/>
                  </a:lnTo>
                  <a:lnTo>
                    <a:pt x="25" y="1823"/>
                  </a:lnTo>
                  <a:lnTo>
                    <a:pt x="12" y="1731"/>
                  </a:lnTo>
                  <a:lnTo>
                    <a:pt x="3" y="1637"/>
                  </a:lnTo>
                  <a:lnTo>
                    <a:pt x="0" y="1543"/>
                  </a:lnTo>
                  <a:lnTo>
                    <a:pt x="3" y="1450"/>
                  </a:lnTo>
                  <a:lnTo>
                    <a:pt x="12" y="1358"/>
                  </a:lnTo>
                  <a:lnTo>
                    <a:pt x="24" y="1267"/>
                  </a:lnTo>
                  <a:lnTo>
                    <a:pt x="43" y="1177"/>
                  </a:lnTo>
                  <a:lnTo>
                    <a:pt x="68" y="1089"/>
                  </a:lnTo>
                  <a:lnTo>
                    <a:pt x="98" y="1003"/>
                  </a:lnTo>
                  <a:lnTo>
                    <a:pt x="132" y="919"/>
                  </a:lnTo>
                  <a:lnTo>
                    <a:pt x="171" y="838"/>
                  </a:lnTo>
                  <a:lnTo>
                    <a:pt x="216" y="757"/>
                  </a:lnTo>
                  <a:lnTo>
                    <a:pt x="264" y="681"/>
                  </a:lnTo>
                  <a:lnTo>
                    <a:pt x="317" y="607"/>
                  </a:lnTo>
                  <a:lnTo>
                    <a:pt x="375" y="536"/>
                  </a:lnTo>
                  <a:lnTo>
                    <a:pt x="437" y="467"/>
                  </a:lnTo>
                  <a:lnTo>
                    <a:pt x="504" y="404"/>
                  </a:lnTo>
                  <a:lnTo>
                    <a:pt x="576" y="343"/>
                  </a:lnTo>
                  <a:lnTo>
                    <a:pt x="652" y="284"/>
                  </a:lnTo>
                  <a:lnTo>
                    <a:pt x="732" y="232"/>
                  </a:lnTo>
                  <a:lnTo>
                    <a:pt x="814" y="184"/>
                  </a:lnTo>
                  <a:lnTo>
                    <a:pt x="901" y="142"/>
                  </a:lnTo>
                  <a:lnTo>
                    <a:pt x="989" y="105"/>
                  </a:lnTo>
                  <a:lnTo>
                    <a:pt x="1078" y="73"/>
                  </a:lnTo>
                  <a:lnTo>
                    <a:pt x="1170" y="47"/>
                  </a:lnTo>
                  <a:lnTo>
                    <a:pt x="1264" y="26"/>
                  </a:lnTo>
                  <a:lnTo>
                    <a:pt x="1358" y="12"/>
                  </a:lnTo>
                  <a:lnTo>
                    <a:pt x="1454" y="2"/>
                  </a:lnTo>
                  <a:lnTo>
                    <a:pt x="15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136"/>
            <p:cNvSpPr>
              <a:spLocks/>
            </p:cNvSpPr>
            <p:nvPr/>
          </p:nvSpPr>
          <p:spPr bwMode="auto">
            <a:xfrm>
              <a:off x="9444038" y="2932113"/>
              <a:ext cx="93663" cy="68263"/>
            </a:xfrm>
            <a:custGeom>
              <a:avLst/>
              <a:gdLst>
                <a:gd name="T0" fmla="*/ 521 w 594"/>
                <a:gd name="T1" fmla="*/ 0 h 435"/>
                <a:gd name="T2" fmla="*/ 538 w 594"/>
                <a:gd name="T3" fmla="*/ 2 h 435"/>
                <a:gd name="T4" fmla="*/ 555 w 594"/>
                <a:gd name="T5" fmla="*/ 8 h 435"/>
                <a:gd name="T6" fmla="*/ 570 w 594"/>
                <a:gd name="T7" fmla="*/ 18 h 435"/>
                <a:gd name="T8" fmla="*/ 583 w 594"/>
                <a:gd name="T9" fmla="*/ 32 h 435"/>
                <a:gd name="T10" fmla="*/ 591 w 594"/>
                <a:gd name="T11" fmla="*/ 49 h 435"/>
                <a:gd name="T12" fmla="*/ 594 w 594"/>
                <a:gd name="T13" fmla="*/ 67 h 435"/>
                <a:gd name="T14" fmla="*/ 593 w 594"/>
                <a:gd name="T15" fmla="*/ 85 h 435"/>
                <a:gd name="T16" fmla="*/ 587 w 594"/>
                <a:gd name="T17" fmla="*/ 102 h 435"/>
                <a:gd name="T18" fmla="*/ 577 w 594"/>
                <a:gd name="T19" fmla="*/ 116 h 435"/>
                <a:gd name="T20" fmla="*/ 563 w 594"/>
                <a:gd name="T21" fmla="*/ 128 h 435"/>
                <a:gd name="T22" fmla="*/ 108 w 594"/>
                <a:gd name="T23" fmla="*/ 423 h 435"/>
                <a:gd name="T24" fmla="*/ 89 w 594"/>
                <a:gd name="T25" fmla="*/ 432 h 435"/>
                <a:gd name="T26" fmla="*/ 70 w 594"/>
                <a:gd name="T27" fmla="*/ 435 h 435"/>
                <a:gd name="T28" fmla="*/ 53 w 594"/>
                <a:gd name="T29" fmla="*/ 433 h 435"/>
                <a:gd name="T30" fmla="*/ 37 w 594"/>
                <a:gd name="T31" fmla="*/ 426 h 435"/>
                <a:gd name="T32" fmla="*/ 23 w 594"/>
                <a:gd name="T33" fmla="*/ 416 h 435"/>
                <a:gd name="T34" fmla="*/ 12 w 594"/>
                <a:gd name="T35" fmla="*/ 403 h 435"/>
                <a:gd name="T36" fmla="*/ 3 w 594"/>
                <a:gd name="T37" fmla="*/ 386 h 435"/>
                <a:gd name="T38" fmla="*/ 0 w 594"/>
                <a:gd name="T39" fmla="*/ 368 h 435"/>
                <a:gd name="T40" fmla="*/ 2 w 594"/>
                <a:gd name="T41" fmla="*/ 350 h 435"/>
                <a:gd name="T42" fmla="*/ 7 w 594"/>
                <a:gd name="T43" fmla="*/ 333 h 435"/>
                <a:gd name="T44" fmla="*/ 18 w 594"/>
                <a:gd name="T45" fmla="*/ 318 h 435"/>
                <a:gd name="T46" fmla="*/ 32 w 594"/>
                <a:gd name="T47" fmla="*/ 307 h 435"/>
                <a:gd name="T48" fmla="*/ 486 w 594"/>
                <a:gd name="T49" fmla="*/ 12 h 435"/>
                <a:gd name="T50" fmla="*/ 503 w 594"/>
                <a:gd name="T51" fmla="*/ 3 h 435"/>
                <a:gd name="T52" fmla="*/ 521 w 594"/>
                <a:gd name="T53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4" h="435">
                  <a:moveTo>
                    <a:pt x="521" y="0"/>
                  </a:moveTo>
                  <a:lnTo>
                    <a:pt x="538" y="2"/>
                  </a:lnTo>
                  <a:lnTo>
                    <a:pt x="555" y="8"/>
                  </a:lnTo>
                  <a:lnTo>
                    <a:pt x="570" y="18"/>
                  </a:lnTo>
                  <a:lnTo>
                    <a:pt x="583" y="32"/>
                  </a:lnTo>
                  <a:lnTo>
                    <a:pt x="591" y="49"/>
                  </a:lnTo>
                  <a:lnTo>
                    <a:pt x="594" y="67"/>
                  </a:lnTo>
                  <a:lnTo>
                    <a:pt x="593" y="85"/>
                  </a:lnTo>
                  <a:lnTo>
                    <a:pt x="587" y="102"/>
                  </a:lnTo>
                  <a:lnTo>
                    <a:pt x="577" y="116"/>
                  </a:lnTo>
                  <a:lnTo>
                    <a:pt x="563" y="128"/>
                  </a:lnTo>
                  <a:lnTo>
                    <a:pt x="108" y="423"/>
                  </a:lnTo>
                  <a:lnTo>
                    <a:pt x="89" y="432"/>
                  </a:lnTo>
                  <a:lnTo>
                    <a:pt x="70" y="435"/>
                  </a:lnTo>
                  <a:lnTo>
                    <a:pt x="53" y="433"/>
                  </a:lnTo>
                  <a:lnTo>
                    <a:pt x="37" y="426"/>
                  </a:lnTo>
                  <a:lnTo>
                    <a:pt x="23" y="416"/>
                  </a:lnTo>
                  <a:lnTo>
                    <a:pt x="12" y="403"/>
                  </a:lnTo>
                  <a:lnTo>
                    <a:pt x="3" y="386"/>
                  </a:lnTo>
                  <a:lnTo>
                    <a:pt x="0" y="368"/>
                  </a:lnTo>
                  <a:lnTo>
                    <a:pt x="2" y="350"/>
                  </a:lnTo>
                  <a:lnTo>
                    <a:pt x="7" y="333"/>
                  </a:lnTo>
                  <a:lnTo>
                    <a:pt x="18" y="318"/>
                  </a:lnTo>
                  <a:lnTo>
                    <a:pt x="32" y="307"/>
                  </a:lnTo>
                  <a:lnTo>
                    <a:pt x="486" y="12"/>
                  </a:lnTo>
                  <a:lnTo>
                    <a:pt x="503" y="3"/>
                  </a:lnTo>
                  <a:lnTo>
                    <a:pt x="5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137"/>
            <p:cNvSpPr>
              <a:spLocks/>
            </p:cNvSpPr>
            <p:nvPr/>
          </p:nvSpPr>
          <p:spPr bwMode="auto">
            <a:xfrm>
              <a:off x="9545638" y="2909888"/>
              <a:ext cx="26988" cy="23813"/>
            </a:xfrm>
            <a:custGeom>
              <a:avLst/>
              <a:gdLst>
                <a:gd name="T0" fmla="*/ 91 w 164"/>
                <a:gd name="T1" fmla="*/ 0 h 154"/>
                <a:gd name="T2" fmla="*/ 109 w 164"/>
                <a:gd name="T3" fmla="*/ 1 h 154"/>
                <a:gd name="T4" fmla="*/ 126 w 164"/>
                <a:gd name="T5" fmla="*/ 6 h 154"/>
                <a:gd name="T6" fmla="*/ 141 w 164"/>
                <a:gd name="T7" fmla="*/ 17 h 154"/>
                <a:gd name="T8" fmla="*/ 153 w 164"/>
                <a:gd name="T9" fmla="*/ 30 h 154"/>
                <a:gd name="T10" fmla="*/ 161 w 164"/>
                <a:gd name="T11" fmla="*/ 47 h 154"/>
                <a:gd name="T12" fmla="*/ 164 w 164"/>
                <a:gd name="T13" fmla="*/ 65 h 154"/>
                <a:gd name="T14" fmla="*/ 162 w 164"/>
                <a:gd name="T15" fmla="*/ 83 h 154"/>
                <a:gd name="T16" fmla="*/ 157 w 164"/>
                <a:gd name="T17" fmla="*/ 100 h 154"/>
                <a:gd name="T18" fmla="*/ 146 w 164"/>
                <a:gd name="T19" fmla="*/ 115 h 154"/>
                <a:gd name="T20" fmla="*/ 132 w 164"/>
                <a:gd name="T21" fmla="*/ 127 h 154"/>
                <a:gd name="T22" fmla="*/ 108 w 164"/>
                <a:gd name="T23" fmla="*/ 142 h 154"/>
                <a:gd name="T24" fmla="*/ 89 w 164"/>
                <a:gd name="T25" fmla="*/ 151 h 154"/>
                <a:gd name="T26" fmla="*/ 70 w 164"/>
                <a:gd name="T27" fmla="*/ 154 h 154"/>
                <a:gd name="T28" fmla="*/ 53 w 164"/>
                <a:gd name="T29" fmla="*/ 152 h 154"/>
                <a:gd name="T30" fmla="*/ 37 w 164"/>
                <a:gd name="T31" fmla="*/ 146 h 154"/>
                <a:gd name="T32" fmla="*/ 23 w 164"/>
                <a:gd name="T33" fmla="*/ 136 h 154"/>
                <a:gd name="T34" fmla="*/ 11 w 164"/>
                <a:gd name="T35" fmla="*/ 122 h 154"/>
                <a:gd name="T36" fmla="*/ 3 w 164"/>
                <a:gd name="T37" fmla="*/ 105 h 154"/>
                <a:gd name="T38" fmla="*/ 0 w 164"/>
                <a:gd name="T39" fmla="*/ 87 h 154"/>
                <a:gd name="T40" fmla="*/ 2 w 164"/>
                <a:gd name="T41" fmla="*/ 70 h 154"/>
                <a:gd name="T42" fmla="*/ 7 w 164"/>
                <a:gd name="T43" fmla="*/ 54 h 154"/>
                <a:gd name="T44" fmla="*/ 18 w 164"/>
                <a:gd name="T45" fmla="*/ 39 h 154"/>
                <a:gd name="T46" fmla="*/ 32 w 164"/>
                <a:gd name="T47" fmla="*/ 26 h 154"/>
                <a:gd name="T48" fmla="*/ 56 w 164"/>
                <a:gd name="T49" fmla="*/ 10 h 154"/>
                <a:gd name="T50" fmla="*/ 73 w 164"/>
                <a:gd name="T51" fmla="*/ 3 h 154"/>
                <a:gd name="T52" fmla="*/ 91 w 164"/>
                <a:gd name="T5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154">
                  <a:moveTo>
                    <a:pt x="91" y="0"/>
                  </a:moveTo>
                  <a:lnTo>
                    <a:pt x="109" y="1"/>
                  </a:lnTo>
                  <a:lnTo>
                    <a:pt x="126" y="6"/>
                  </a:lnTo>
                  <a:lnTo>
                    <a:pt x="141" y="17"/>
                  </a:lnTo>
                  <a:lnTo>
                    <a:pt x="153" y="30"/>
                  </a:lnTo>
                  <a:lnTo>
                    <a:pt x="161" y="47"/>
                  </a:lnTo>
                  <a:lnTo>
                    <a:pt x="164" y="65"/>
                  </a:lnTo>
                  <a:lnTo>
                    <a:pt x="162" y="83"/>
                  </a:lnTo>
                  <a:lnTo>
                    <a:pt x="157" y="100"/>
                  </a:lnTo>
                  <a:lnTo>
                    <a:pt x="146" y="115"/>
                  </a:lnTo>
                  <a:lnTo>
                    <a:pt x="132" y="127"/>
                  </a:lnTo>
                  <a:lnTo>
                    <a:pt x="108" y="142"/>
                  </a:lnTo>
                  <a:lnTo>
                    <a:pt x="89" y="151"/>
                  </a:lnTo>
                  <a:lnTo>
                    <a:pt x="70" y="154"/>
                  </a:lnTo>
                  <a:lnTo>
                    <a:pt x="53" y="152"/>
                  </a:lnTo>
                  <a:lnTo>
                    <a:pt x="37" y="146"/>
                  </a:lnTo>
                  <a:lnTo>
                    <a:pt x="23" y="136"/>
                  </a:lnTo>
                  <a:lnTo>
                    <a:pt x="11" y="122"/>
                  </a:lnTo>
                  <a:lnTo>
                    <a:pt x="3" y="105"/>
                  </a:lnTo>
                  <a:lnTo>
                    <a:pt x="0" y="87"/>
                  </a:lnTo>
                  <a:lnTo>
                    <a:pt x="2" y="70"/>
                  </a:lnTo>
                  <a:lnTo>
                    <a:pt x="7" y="54"/>
                  </a:lnTo>
                  <a:lnTo>
                    <a:pt x="18" y="39"/>
                  </a:lnTo>
                  <a:lnTo>
                    <a:pt x="32" y="26"/>
                  </a:lnTo>
                  <a:lnTo>
                    <a:pt x="56" y="10"/>
                  </a:lnTo>
                  <a:lnTo>
                    <a:pt x="73" y="3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2" name="Group 823"/>
          <p:cNvGrpSpPr/>
          <p:nvPr/>
        </p:nvGrpSpPr>
        <p:grpSpPr>
          <a:xfrm>
            <a:off x="3788258" y="5941942"/>
            <a:ext cx="555625" cy="554038"/>
            <a:chOff x="8185150" y="2689225"/>
            <a:chExt cx="555625" cy="554038"/>
          </a:xfrm>
          <a:solidFill>
            <a:srgbClr val="000000"/>
          </a:solidFill>
        </p:grpSpPr>
        <p:sp>
          <p:nvSpPr>
            <p:cNvPr id="363" name="Freeform 142"/>
            <p:cNvSpPr>
              <a:spLocks noEditPoints="1"/>
            </p:cNvSpPr>
            <p:nvPr/>
          </p:nvSpPr>
          <p:spPr bwMode="auto">
            <a:xfrm>
              <a:off x="8289925" y="2689225"/>
              <a:ext cx="346075" cy="252413"/>
            </a:xfrm>
            <a:custGeom>
              <a:avLst/>
              <a:gdLst>
                <a:gd name="T0" fmla="*/ 1004 w 2179"/>
                <a:gd name="T1" fmla="*/ 142 h 1581"/>
                <a:gd name="T2" fmla="*/ 836 w 2179"/>
                <a:gd name="T3" fmla="*/ 162 h 1581"/>
                <a:gd name="T4" fmla="*/ 673 w 2179"/>
                <a:gd name="T5" fmla="*/ 204 h 1581"/>
                <a:gd name="T6" fmla="*/ 518 w 2179"/>
                <a:gd name="T7" fmla="*/ 263 h 1581"/>
                <a:gd name="T8" fmla="*/ 371 w 2179"/>
                <a:gd name="T9" fmla="*/ 342 h 1581"/>
                <a:gd name="T10" fmla="*/ 233 w 2179"/>
                <a:gd name="T11" fmla="*/ 439 h 1581"/>
                <a:gd name="T12" fmla="*/ 1089 w 2179"/>
                <a:gd name="T13" fmla="*/ 1413 h 1581"/>
                <a:gd name="T14" fmla="*/ 1945 w 2179"/>
                <a:gd name="T15" fmla="*/ 439 h 1581"/>
                <a:gd name="T16" fmla="*/ 1807 w 2179"/>
                <a:gd name="T17" fmla="*/ 342 h 1581"/>
                <a:gd name="T18" fmla="*/ 1660 w 2179"/>
                <a:gd name="T19" fmla="*/ 263 h 1581"/>
                <a:gd name="T20" fmla="*/ 1505 w 2179"/>
                <a:gd name="T21" fmla="*/ 204 h 1581"/>
                <a:gd name="T22" fmla="*/ 1342 w 2179"/>
                <a:gd name="T23" fmla="*/ 162 h 1581"/>
                <a:gd name="T24" fmla="*/ 1175 w 2179"/>
                <a:gd name="T25" fmla="*/ 142 h 1581"/>
                <a:gd name="T26" fmla="*/ 1089 w 2179"/>
                <a:gd name="T27" fmla="*/ 0 h 1581"/>
                <a:gd name="T28" fmla="*/ 1273 w 2179"/>
                <a:gd name="T29" fmla="*/ 12 h 1581"/>
                <a:gd name="T30" fmla="*/ 1453 w 2179"/>
                <a:gd name="T31" fmla="*/ 44 h 1581"/>
                <a:gd name="T32" fmla="*/ 1627 w 2179"/>
                <a:gd name="T33" fmla="*/ 98 h 1581"/>
                <a:gd name="T34" fmla="*/ 1791 w 2179"/>
                <a:gd name="T35" fmla="*/ 172 h 1581"/>
                <a:gd name="T36" fmla="*/ 1947 w 2179"/>
                <a:gd name="T37" fmla="*/ 266 h 1581"/>
                <a:gd name="T38" fmla="*/ 2091 w 2179"/>
                <a:gd name="T39" fmla="*/ 380 h 1581"/>
                <a:gd name="T40" fmla="*/ 2170 w 2179"/>
                <a:gd name="T41" fmla="*/ 457 h 1581"/>
                <a:gd name="T42" fmla="*/ 2179 w 2179"/>
                <a:gd name="T43" fmla="*/ 492 h 1581"/>
                <a:gd name="T44" fmla="*/ 2170 w 2179"/>
                <a:gd name="T45" fmla="*/ 527 h 1581"/>
                <a:gd name="T46" fmla="*/ 1139 w 2179"/>
                <a:gd name="T47" fmla="*/ 1561 h 1581"/>
                <a:gd name="T48" fmla="*/ 1107 w 2179"/>
                <a:gd name="T49" fmla="*/ 1579 h 1581"/>
                <a:gd name="T50" fmla="*/ 1071 w 2179"/>
                <a:gd name="T51" fmla="*/ 1579 h 1581"/>
                <a:gd name="T52" fmla="*/ 1040 w 2179"/>
                <a:gd name="T53" fmla="*/ 1561 h 1581"/>
                <a:gd name="T54" fmla="*/ 8 w 2179"/>
                <a:gd name="T55" fmla="*/ 527 h 1581"/>
                <a:gd name="T56" fmla="*/ 0 w 2179"/>
                <a:gd name="T57" fmla="*/ 492 h 1581"/>
                <a:gd name="T58" fmla="*/ 8 w 2179"/>
                <a:gd name="T59" fmla="*/ 457 h 1581"/>
                <a:gd name="T60" fmla="*/ 88 w 2179"/>
                <a:gd name="T61" fmla="*/ 380 h 1581"/>
                <a:gd name="T62" fmla="*/ 232 w 2179"/>
                <a:gd name="T63" fmla="*/ 266 h 1581"/>
                <a:gd name="T64" fmla="*/ 387 w 2179"/>
                <a:gd name="T65" fmla="*/ 172 h 1581"/>
                <a:gd name="T66" fmla="*/ 552 w 2179"/>
                <a:gd name="T67" fmla="*/ 98 h 1581"/>
                <a:gd name="T68" fmla="*/ 725 w 2179"/>
                <a:gd name="T69" fmla="*/ 44 h 1581"/>
                <a:gd name="T70" fmla="*/ 904 w 2179"/>
                <a:gd name="T71" fmla="*/ 12 h 1581"/>
                <a:gd name="T72" fmla="*/ 1089 w 2179"/>
                <a:gd name="T73" fmla="*/ 0 h 1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79" h="1581">
                  <a:moveTo>
                    <a:pt x="1089" y="140"/>
                  </a:moveTo>
                  <a:lnTo>
                    <a:pt x="1004" y="142"/>
                  </a:lnTo>
                  <a:lnTo>
                    <a:pt x="919" y="150"/>
                  </a:lnTo>
                  <a:lnTo>
                    <a:pt x="836" y="162"/>
                  </a:lnTo>
                  <a:lnTo>
                    <a:pt x="754" y="180"/>
                  </a:lnTo>
                  <a:lnTo>
                    <a:pt x="673" y="204"/>
                  </a:lnTo>
                  <a:lnTo>
                    <a:pt x="595" y="231"/>
                  </a:lnTo>
                  <a:lnTo>
                    <a:pt x="518" y="263"/>
                  </a:lnTo>
                  <a:lnTo>
                    <a:pt x="443" y="300"/>
                  </a:lnTo>
                  <a:lnTo>
                    <a:pt x="371" y="342"/>
                  </a:lnTo>
                  <a:lnTo>
                    <a:pt x="301" y="388"/>
                  </a:lnTo>
                  <a:lnTo>
                    <a:pt x="233" y="439"/>
                  </a:lnTo>
                  <a:lnTo>
                    <a:pt x="168" y="493"/>
                  </a:lnTo>
                  <a:lnTo>
                    <a:pt x="1089" y="1413"/>
                  </a:lnTo>
                  <a:lnTo>
                    <a:pt x="2009" y="493"/>
                  </a:lnTo>
                  <a:lnTo>
                    <a:pt x="1945" y="439"/>
                  </a:lnTo>
                  <a:lnTo>
                    <a:pt x="1877" y="388"/>
                  </a:lnTo>
                  <a:lnTo>
                    <a:pt x="1807" y="342"/>
                  </a:lnTo>
                  <a:lnTo>
                    <a:pt x="1735" y="300"/>
                  </a:lnTo>
                  <a:lnTo>
                    <a:pt x="1660" y="263"/>
                  </a:lnTo>
                  <a:lnTo>
                    <a:pt x="1583" y="231"/>
                  </a:lnTo>
                  <a:lnTo>
                    <a:pt x="1505" y="204"/>
                  </a:lnTo>
                  <a:lnTo>
                    <a:pt x="1424" y="180"/>
                  </a:lnTo>
                  <a:lnTo>
                    <a:pt x="1342" y="162"/>
                  </a:lnTo>
                  <a:lnTo>
                    <a:pt x="1259" y="150"/>
                  </a:lnTo>
                  <a:lnTo>
                    <a:pt x="1175" y="142"/>
                  </a:lnTo>
                  <a:lnTo>
                    <a:pt x="1089" y="140"/>
                  </a:lnTo>
                  <a:close/>
                  <a:moveTo>
                    <a:pt x="1089" y="0"/>
                  </a:moveTo>
                  <a:lnTo>
                    <a:pt x="1182" y="3"/>
                  </a:lnTo>
                  <a:lnTo>
                    <a:pt x="1273" y="12"/>
                  </a:lnTo>
                  <a:lnTo>
                    <a:pt x="1364" y="26"/>
                  </a:lnTo>
                  <a:lnTo>
                    <a:pt x="1453" y="44"/>
                  </a:lnTo>
                  <a:lnTo>
                    <a:pt x="1541" y="68"/>
                  </a:lnTo>
                  <a:lnTo>
                    <a:pt x="1627" y="98"/>
                  </a:lnTo>
                  <a:lnTo>
                    <a:pt x="1709" y="133"/>
                  </a:lnTo>
                  <a:lnTo>
                    <a:pt x="1791" y="172"/>
                  </a:lnTo>
                  <a:lnTo>
                    <a:pt x="1870" y="216"/>
                  </a:lnTo>
                  <a:lnTo>
                    <a:pt x="1947" y="266"/>
                  </a:lnTo>
                  <a:lnTo>
                    <a:pt x="2020" y="320"/>
                  </a:lnTo>
                  <a:lnTo>
                    <a:pt x="2091" y="380"/>
                  </a:lnTo>
                  <a:lnTo>
                    <a:pt x="2159" y="443"/>
                  </a:lnTo>
                  <a:lnTo>
                    <a:pt x="2170" y="457"/>
                  </a:lnTo>
                  <a:lnTo>
                    <a:pt x="2177" y="474"/>
                  </a:lnTo>
                  <a:lnTo>
                    <a:pt x="2179" y="492"/>
                  </a:lnTo>
                  <a:lnTo>
                    <a:pt x="2177" y="510"/>
                  </a:lnTo>
                  <a:lnTo>
                    <a:pt x="2170" y="527"/>
                  </a:lnTo>
                  <a:lnTo>
                    <a:pt x="2159" y="542"/>
                  </a:lnTo>
                  <a:lnTo>
                    <a:pt x="1139" y="1561"/>
                  </a:lnTo>
                  <a:lnTo>
                    <a:pt x="1124" y="1572"/>
                  </a:lnTo>
                  <a:lnTo>
                    <a:pt x="1107" y="1579"/>
                  </a:lnTo>
                  <a:lnTo>
                    <a:pt x="1089" y="1581"/>
                  </a:lnTo>
                  <a:lnTo>
                    <a:pt x="1071" y="1579"/>
                  </a:lnTo>
                  <a:lnTo>
                    <a:pt x="1054" y="1572"/>
                  </a:lnTo>
                  <a:lnTo>
                    <a:pt x="1040" y="1561"/>
                  </a:lnTo>
                  <a:lnTo>
                    <a:pt x="20" y="542"/>
                  </a:lnTo>
                  <a:lnTo>
                    <a:pt x="8" y="527"/>
                  </a:lnTo>
                  <a:lnTo>
                    <a:pt x="2" y="510"/>
                  </a:lnTo>
                  <a:lnTo>
                    <a:pt x="0" y="492"/>
                  </a:lnTo>
                  <a:lnTo>
                    <a:pt x="2" y="474"/>
                  </a:lnTo>
                  <a:lnTo>
                    <a:pt x="8" y="457"/>
                  </a:lnTo>
                  <a:lnTo>
                    <a:pt x="20" y="443"/>
                  </a:lnTo>
                  <a:lnTo>
                    <a:pt x="88" y="380"/>
                  </a:lnTo>
                  <a:lnTo>
                    <a:pt x="158" y="320"/>
                  </a:lnTo>
                  <a:lnTo>
                    <a:pt x="232" y="266"/>
                  </a:lnTo>
                  <a:lnTo>
                    <a:pt x="308" y="216"/>
                  </a:lnTo>
                  <a:lnTo>
                    <a:pt x="387" y="172"/>
                  </a:lnTo>
                  <a:lnTo>
                    <a:pt x="468" y="133"/>
                  </a:lnTo>
                  <a:lnTo>
                    <a:pt x="552" y="98"/>
                  </a:lnTo>
                  <a:lnTo>
                    <a:pt x="638" y="68"/>
                  </a:lnTo>
                  <a:lnTo>
                    <a:pt x="725" y="44"/>
                  </a:lnTo>
                  <a:lnTo>
                    <a:pt x="814" y="26"/>
                  </a:lnTo>
                  <a:lnTo>
                    <a:pt x="904" y="12"/>
                  </a:lnTo>
                  <a:lnTo>
                    <a:pt x="997" y="3"/>
                  </a:lnTo>
                  <a:lnTo>
                    <a:pt x="10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143"/>
            <p:cNvSpPr>
              <a:spLocks noEditPoints="1"/>
            </p:cNvSpPr>
            <p:nvPr/>
          </p:nvSpPr>
          <p:spPr bwMode="auto">
            <a:xfrm>
              <a:off x="8185150" y="2794000"/>
              <a:ext cx="250825" cy="346075"/>
            </a:xfrm>
            <a:custGeom>
              <a:avLst/>
              <a:gdLst>
                <a:gd name="T0" fmla="*/ 438 w 1582"/>
                <a:gd name="T1" fmla="*/ 234 h 2178"/>
                <a:gd name="T2" fmla="*/ 342 w 1582"/>
                <a:gd name="T3" fmla="*/ 371 h 2178"/>
                <a:gd name="T4" fmla="*/ 263 w 1582"/>
                <a:gd name="T5" fmla="*/ 518 h 2178"/>
                <a:gd name="T6" fmla="*/ 203 w 1582"/>
                <a:gd name="T7" fmla="*/ 674 h 2178"/>
                <a:gd name="T8" fmla="*/ 162 w 1582"/>
                <a:gd name="T9" fmla="*/ 836 h 2178"/>
                <a:gd name="T10" fmla="*/ 142 w 1582"/>
                <a:gd name="T11" fmla="*/ 1004 h 2178"/>
                <a:gd name="T12" fmla="*/ 142 w 1582"/>
                <a:gd name="T13" fmla="*/ 1174 h 2178"/>
                <a:gd name="T14" fmla="*/ 162 w 1582"/>
                <a:gd name="T15" fmla="*/ 1342 h 2178"/>
                <a:gd name="T16" fmla="*/ 203 w 1582"/>
                <a:gd name="T17" fmla="*/ 1504 h 2178"/>
                <a:gd name="T18" fmla="*/ 263 w 1582"/>
                <a:gd name="T19" fmla="*/ 1660 h 2178"/>
                <a:gd name="T20" fmla="*/ 342 w 1582"/>
                <a:gd name="T21" fmla="*/ 1807 h 2178"/>
                <a:gd name="T22" fmla="*/ 438 w 1582"/>
                <a:gd name="T23" fmla="*/ 1944 h 2178"/>
                <a:gd name="T24" fmla="*/ 1414 w 1582"/>
                <a:gd name="T25" fmla="*/ 1089 h 2178"/>
                <a:gd name="T26" fmla="*/ 492 w 1582"/>
                <a:gd name="T27" fmla="*/ 0 h 2178"/>
                <a:gd name="T28" fmla="*/ 527 w 1582"/>
                <a:gd name="T29" fmla="*/ 10 h 2178"/>
                <a:gd name="T30" fmla="*/ 1562 w 1582"/>
                <a:gd name="T31" fmla="*/ 1040 h 2178"/>
                <a:gd name="T32" fmla="*/ 1580 w 1582"/>
                <a:gd name="T33" fmla="*/ 1072 h 2178"/>
                <a:gd name="T34" fmla="*/ 1580 w 1582"/>
                <a:gd name="T35" fmla="*/ 1107 h 2178"/>
                <a:gd name="T36" fmla="*/ 1562 w 1582"/>
                <a:gd name="T37" fmla="*/ 1138 h 2178"/>
                <a:gd name="T38" fmla="*/ 527 w 1582"/>
                <a:gd name="T39" fmla="*/ 2169 h 2178"/>
                <a:gd name="T40" fmla="*/ 492 w 1582"/>
                <a:gd name="T41" fmla="*/ 2178 h 2178"/>
                <a:gd name="T42" fmla="*/ 457 w 1582"/>
                <a:gd name="T43" fmla="*/ 2169 h 2178"/>
                <a:gd name="T44" fmla="*/ 380 w 1582"/>
                <a:gd name="T45" fmla="*/ 2090 h 2178"/>
                <a:gd name="T46" fmla="*/ 266 w 1582"/>
                <a:gd name="T47" fmla="*/ 1946 h 2178"/>
                <a:gd name="T48" fmla="*/ 172 w 1582"/>
                <a:gd name="T49" fmla="*/ 1790 h 2178"/>
                <a:gd name="T50" fmla="*/ 98 w 1582"/>
                <a:gd name="T51" fmla="*/ 1626 h 2178"/>
                <a:gd name="T52" fmla="*/ 43 w 1582"/>
                <a:gd name="T53" fmla="*/ 1453 h 2178"/>
                <a:gd name="T54" fmla="*/ 11 w 1582"/>
                <a:gd name="T55" fmla="*/ 1273 h 2178"/>
                <a:gd name="T56" fmla="*/ 0 w 1582"/>
                <a:gd name="T57" fmla="*/ 1089 h 2178"/>
                <a:gd name="T58" fmla="*/ 11 w 1582"/>
                <a:gd name="T59" fmla="*/ 905 h 2178"/>
                <a:gd name="T60" fmla="*/ 43 w 1582"/>
                <a:gd name="T61" fmla="*/ 725 h 2178"/>
                <a:gd name="T62" fmla="*/ 98 w 1582"/>
                <a:gd name="T63" fmla="*/ 552 h 2178"/>
                <a:gd name="T64" fmla="*/ 172 w 1582"/>
                <a:gd name="T65" fmla="*/ 388 h 2178"/>
                <a:gd name="T66" fmla="*/ 266 w 1582"/>
                <a:gd name="T67" fmla="*/ 232 h 2178"/>
                <a:gd name="T68" fmla="*/ 380 w 1582"/>
                <a:gd name="T69" fmla="*/ 88 h 2178"/>
                <a:gd name="T70" fmla="*/ 457 w 1582"/>
                <a:gd name="T71" fmla="*/ 10 h 2178"/>
                <a:gd name="T72" fmla="*/ 492 w 1582"/>
                <a:gd name="T73" fmla="*/ 0 h 2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82" h="2178">
                  <a:moveTo>
                    <a:pt x="493" y="170"/>
                  </a:moveTo>
                  <a:lnTo>
                    <a:pt x="438" y="234"/>
                  </a:lnTo>
                  <a:lnTo>
                    <a:pt x="388" y="301"/>
                  </a:lnTo>
                  <a:lnTo>
                    <a:pt x="342" y="371"/>
                  </a:lnTo>
                  <a:lnTo>
                    <a:pt x="300" y="444"/>
                  </a:lnTo>
                  <a:lnTo>
                    <a:pt x="263" y="518"/>
                  </a:lnTo>
                  <a:lnTo>
                    <a:pt x="230" y="596"/>
                  </a:lnTo>
                  <a:lnTo>
                    <a:pt x="203" y="674"/>
                  </a:lnTo>
                  <a:lnTo>
                    <a:pt x="180" y="755"/>
                  </a:lnTo>
                  <a:lnTo>
                    <a:pt x="162" y="836"/>
                  </a:lnTo>
                  <a:lnTo>
                    <a:pt x="150" y="919"/>
                  </a:lnTo>
                  <a:lnTo>
                    <a:pt x="142" y="1004"/>
                  </a:lnTo>
                  <a:lnTo>
                    <a:pt x="139" y="1089"/>
                  </a:lnTo>
                  <a:lnTo>
                    <a:pt x="142" y="1174"/>
                  </a:lnTo>
                  <a:lnTo>
                    <a:pt x="150" y="1259"/>
                  </a:lnTo>
                  <a:lnTo>
                    <a:pt x="162" y="1342"/>
                  </a:lnTo>
                  <a:lnTo>
                    <a:pt x="180" y="1423"/>
                  </a:lnTo>
                  <a:lnTo>
                    <a:pt x="203" y="1504"/>
                  </a:lnTo>
                  <a:lnTo>
                    <a:pt x="230" y="1582"/>
                  </a:lnTo>
                  <a:lnTo>
                    <a:pt x="263" y="1660"/>
                  </a:lnTo>
                  <a:lnTo>
                    <a:pt x="300" y="1734"/>
                  </a:lnTo>
                  <a:lnTo>
                    <a:pt x="342" y="1807"/>
                  </a:lnTo>
                  <a:lnTo>
                    <a:pt x="388" y="1877"/>
                  </a:lnTo>
                  <a:lnTo>
                    <a:pt x="438" y="1944"/>
                  </a:lnTo>
                  <a:lnTo>
                    <a:pt x="493" y="2009"/>
                  </a:lnTo>
                  <a:lnTo>
                    <a:pt x="1414" y="1089"/>
                  </a:lnTo>
                  <a:lnTo>
                    <a:pt x="493" y="170"/>
                  </a:lnTo>
                  <a:close/>
                  <a:moveTo>
                    <a:pt x="492" y="0"/>
                  </a:moveTo>
                  <a:lnTo>
                    <a:pt x="510" y="2"/>
                  </a:lnTo>
                  <a:lnTo>
                    <a:pt x="527" y="10"/>
                  </a:lnTo>
                  <a:lnTo>
                    <a:pt x="542" y="20"/>
                  </a:lnTo>
                  <a:lnTo>
                    <a:pt x="1562" y="1040"/>
                  </a:lnTo>
                  <a:lnTo>
                    <a:pt x="1573" y="1055"/>
                  </a:lnTo>
                  <a:lnTo>
                    <a:pt x="1580" y="1072"/>
                  </a:lnTo>
                  <a:lnTo>
                    <a:pt x="1582" y="1089"/>
                  </a:lnTo>
                  <a:lnTo>
                    <a:pt x="1580" y="1107"/>
                  </a:lnTo>
                  <a:lnTo>
                    <a:pt x="1573" y="1124"/>
                  </a:lnTo>
                  <a:lnTo>
                    <a:pt x="1562" y="1138"/>
                  </a:lnTo>
                  <a:lnTo>
                    <a:pt x="542" y="2158"/>
                  </a:lnTo>
                  <a:lnTo>
                    <a:pt x="527" y="2169"/>
                  </a:lnTo>
                  <a:lnTo>
                    <a:pt x="510" y="2176"/>
                  </a:lnTo>
                  <a:lnTo>
                    <a:pt x="492" y="2178"/>
                  </a:lnTo>
                  <a:lnTo>
                    <a:pt x="474" y="2176"/>
                  </a:lnTo>
                  <a:lnTo>
                    <a:pt x="457" y="2169"/>
                  </a:lnTo>
                  <a:lnTo>
                    <a:pt x="443" y="2158"/>
                  </a:lnTo>
                  <a:lnTo>
                    <a:pt x="380" y="2090"/>
                  </a:lnTo>
                  <a:lnTo>
                    <a:pt x="320" y="2019"/>
                  </a:lnTo>
                  <a:lnTo>
                    <a:pt x="266" y="1946"/>
                  </a:lnTo>
                  <a:lnTo>
                    <a:pt x="216" y="1870"/>
                  </a:lnTo>
                  <a:lnTo>
                    <a:pt x="172" y="1790"/>
                  </a:lnTo>
                  <a:lnTo>
                    <a:pt x="133" y="1710"/>
                  </a:lnTo>
                  <a:lnTo>
                    <a:pt x="98" y="1626"/>
                  </a:lnTo>
                  <a:lnTo>
                    <a:pt x="68" y="1540"/>
                  </a:lnTo>
                  <a:lnTo>
                    <a:pt x="43" y="1453"/>
                  </a:lnTo>
                  <a:lnTo>
                    <a:pt x="24" y="1364"/>
                  </a:lnTo>
                  <a:lnTo>
                    <a:pt x="11" y="1273"/>
                  </a:lnTo>
                  <a:lnTo>
                    <a:pt x="3" y="1182"/>
                  </a:lnTo>
                  <a:lnTo>
                    <a:pt x="0" y="1089"/>
                  </a:lnTo>
                  <a:lnTo>
                    <a:pt x="3" y="996"/>
                  </a:lnTo>
                  <a:lnTo>
                    <a:pt x="11" y="905"/>
                  </a:lnTo>
                  <a:lnTo>
                    <a:pt x="24" y="814"/>
                  </a:lnTo>
                  <a:lnTo>
                    <a:pt x="43" y="725"/>
                  </a:lnTo>
                  <a:lnTo>
                    <a:pt x="68" y="638"/>
                  </a:lnTo>
                  <a:lnTo>
                    <a:pt x="98" y="552"/>
                  </a:lnTo>
                  <a:lnTo>
                    <a:pt x="133" y="469"/>
                  </a:lnTo>
                  <a:lnTo>
                    <a:pt x="172" y="388"/>
                  </a:lnTo>
                  <a:lnTo>
                    <a:pt x="216" y="309"/>
                  </a:lnTo>
                  <a:lnTo>
                    <a:pt x="266" y="232"/>
                  </a:lnTo>
                  <a:lnTo>
                    <a:pt x="320" y="158"/>
                  </a:lnTo>
                  <a:lnTo>
                    <a:pt x="380" y="88"/>
                  </a:lnTo>
                  <a:lnTo>
                    <a:pt x="443" y="20"/>
                  </a:lnTo>
                  <a:lnTo>
                    <a:pt x="457" y="10"/>
                  </a:lnTo>
                  <a:lnTo>
                    <a:pt x="474" y="2"/>
                  </a:lnTo>
                  <a:lnTo>
                    <a:pt x="4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144"/>
            <p:cNvSpPr>
              <a:spLocks noEditPoints="1"/>
            </p:cNvSpPr>
            <p:nvPr/>
          </p:nvSpPr>
          <p:spPr bwMode="auto">
            <a:xfrm>
              <a:off x="8289925" y="2992438"/>
              <a:ext cx="346075" cy="250825"/>
            </a:xfrm>
            <a:custGeom>
              <a:avLst/>
              <a:gdLst>
                <a:gd name="T0" fmla="*/ 168 w 2179"/>
                <a:gd name="T1" fmla="*/ 1087 h 1581"/>
                <a:gd name="T2" fmla="*/ 301 w 2179"/>
                <a:gd name="T3" fmla="*/ 1193 h 1581"/>
                <a:gd name="T4" fmla="*/ 443 w 2179"/>
                <a:gd name="T5" fmla="*/ 1281 h 1581"/>
                <a:gd name="T6" fmla="*/ 595 w 2179"/>
                <a:gd name="T7" fmla="*/ 1350 h 1581"/>
                <a:gd name="T8" fmla="*/ 754 w 2179"/>
                <a:gd name="T9" fmla="*/ 1401 h 1581"/>
                <a:gd name="T10" fmla="*/ 919 w 2179"/>
                <a:gd name="T11" fmla="*/ 1432 h 1581"/>
                <a:gd name="T12" fmla="*/ 1089 w 2179"/>
                <a:gd name="T13" fmla="*/ 1441 h 1581"/>
                <a:gd name="T14" fmla="*/ 1259 w 2179"/>
                <a:gd name="T15" fmla="*/ 1432 h 1581"/>
                <a:gd name="T16" fmla="*/ 1424 w 2179"/>
                <a:gd name="T17" fmla="*/ 1401 h 1581"/>
                <a:gd name="T18" fmla="*/ 1583 w 2179"/>
                <a:gd name="T19" fmla="*/ 1350 h 1581"/>
                <a:gd name="T20" fmla="*/ 1735 w 2179"/>
                <a:gd name="T21" fmla="*/ 1281 h 1581"/>
                <a:gd name="T22" fmla="*/ 1877 w 2179"/>
                <a:gd name="T23" fmla="*/ 1193 h 1581"/>
                <a:gd name="T24" fmla="*/ 2009 w 2179"/>
                <a:gd name="T25" fmla="*/ 1087 h 1581"/>
                <a:gd name="T26" fmla="*/ 1089 w 2179"/>
                <a:gd name="T27" fmla="*/ 0 h 1581"/>
                <a:gd name="T28" fmla="*/ 1124 w 2179"/>
                <a:gd name="T29" fmla="*/ 9 h 1581"/>
                <a:gd name="T30" fmla="*/ 2159 w 2179"/>
                <a:gd name="T31" fmla="*/ 1039 h 1581"/>
                <a:gd name="T32" fmla="*/ 2177 w 2179"/>
                <a:gd name="T33" fmla="*/ 1071 h 1581"/>
                <a:gd name="T34" fmla="*/ 2177 w 2179"/>
                <a:gd name="T35" fmla="*/ 1107 h 1581"/>
                <a:gd name="T36" fmla="*/ 2159 w 2179"/>
                <a:gd name="T37" fmla="*/ 1138 h 1581"/>
                <a:gd name="T38" fmla="*/ 2020 w 2179"/>
                <a:gd name="T39" fmla="*/ 1261 h 1581"/>
                <a:gd name="T40" fmla="*/ 1870 w 2179"/>
                <a:gd name="T41" fmla="*/ 1365 h 1581"/>
                <a:gd name="T42" fmla="*/ 1709 w 2179"/>
                <a:gd name="T43" fmla="*/ 1449 h 1581"/>
                <a:gd name="T44" fmla="*/ 1541 w 2179"/>
                <a:gd name="T45" fmla="*/ 1513 h 1581"/>
                <a:gd name="T46" fmla="*/ 1364 w 2179"/>
                <a:gd name="T47" fmla="*/ 1556 h 1581"/>
                <a:gd name="T48" fmla="*/ 1182 w 2179"/>
                <a:gd name="T49" fmla="*/ 1578 h 1581"/>
                <a:gd name="T50" fmla="*/ 997 w 2179"/>
                <a:gd name="T51" fmla="*/ 1578 h 1581"/>
                <a:gd name="T52" fmla="*/ 814 w 2179"/>
                <a:gd name="T53" fmla="*/ 1556 h 1581"/>
                <a:gd name="T54" fmla="*/ 638 w 2179"/>
                <a:gd name="T55" fmla="*/ 1513 h 1581"/>
                <a:gd name="T56" fmla="*/ 468 w 2179"/>
                <a:gd name="T57" fmla="*/ 1449 h 1581"/>
                <a:gd name="T58" fmla="*/ 308 w 2179"/>
                <a:gd name="T59" fmla="*/ 1365 h 1581"/>
                <a:gd name="T60" fmla="*/ 158 w 2179"/>
                <a:gd name="T61" fmla="*/ 1261 h 1581"/>
                <a:gd name="T62" fmla="*/ 20 w 2179"/>
                <a:gd name="T63" fmla="*/ 1138 h 1581"/>
                <a:gd name="T64" fmla="*/ 2 w 2179"/>
                <a:gd name="T65" fmla="*/ 1107 h 1581"/>
                <a:gd name="T66" fmla="*/ 2 w 2179"/>
                <a:gd name="T67" fmla="*/ 1071 h 1581"/>
                <a:gd name="T68" fmla="*/ 20 w 2179"/>
                <a:gd name="T69" fmla="*/ 1039 h 1581"/>
                <a:gd name="T70" fmla="*/ 1054 w 2179"/>
                <a:gd name="T71" fmla="*/ 9 h 1581"/>
                <a:gd name="T72" fmla="*/ 1089 w 2179"/>
                <a:gd name="T73" fmla="*/ 0 h 1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79" h="1581">
                  <a:moveTo>
                    <a:pt x="1089" y="168"/>
                  </a:moveTo>
                  <a:lnTo>
                    <a:pt x="168" y="1087"/>
                  </a:lnTo>
                  <a:lnTo>
                    <a:pt x="233" y="1142"/>
                  </a:lnTo>
                  <a:lnTo>
                    <a:pt x="301" y="1193"/>
                  </a:lnTo>
                  <a:lnTo>
                    <a:pt x="371" y="1240"/>
                  </a:lnTo>
                  <a:lnTo>
                    <a:pt x="443" y="1281"/>
                  </a:lnTo>
                  <a:lnTo>
                    <a:pt x="518" y="1318"/>
                  </a:lnTo>
                  <a:lnTo>
                    <a:pt x="595" y="1350"/>
                  </a:lnTo>
                  <a:lnTo>
                    <a:pt x="673" y="1378"/>
                  </a:lnTo>
                  <a:lnTo>
                    <a:pt x="754" y="1401"/>
                  </a:lnTo>
                  <a:lnTo>
                    <a:pt x="836" y="1418"/>
                  </a:lnTo>
                  <a:lnTo>
                    <a:pt x="919" y="1432"/>
                  </a:lnTo>
                  <a:lnTo>
                    <a:pt x="1004" y="1439"/>
                  </a:lnTo>
                  <a:lnTo>
                    <a:pt x="1089" y="1441"/>
                  </a:lnTo>
                  <a:lnTo>
                    <a:pt x="1175" y="1439"/>
                  </a:lnTo>
                  <a:lnTo>
                    <a:pt x="1259" y="1432"/>
                  </a:lnTo>
                  <a:lnTo>
                    <a:pt x="1342" y="1418"/>
                  </a:lnTo>
                  <a:lnTo>
                    <a:pt x="1424" y="1401"/>
                  </a:lnTo>
                  <a:lnTo>
                    <a:pt x="1505" y="1378"/>
                  </a:lnTo>
                  <a:lnTo>
                    <a:pt x="1583" y="1350"/>
                  </a:lnTo>
                  <a:lnTo>
                    <a:pt x="1660" y="1318"/>
                  </a:lnTo>
                  <a:lnTo>
                    <a:pt x="1735" y="1281"/>
                  </a:lnTo>
                  <a:lnTo>
                    <a:pt x="1807" y="1240"/>
                  </a:lnTo>
                  <a:lnTo>
                    <a:pt x="1877" y="1193"/>
                  </a:lnTo>
                  <a:lnTo>
                    <a:pt x="1945" y="1142"/>
                  </a:lnTo>
                  <a:lnTo>
                    <a:pt x="2009" y="1087"/>
                  </a:lnTo>
                  <a:lnTo>
                    <a:pt x="1089" y="168"/>
                  </a:lnTo>
                  <a:close/>
                  <a:moveTo>
                    <a:pt x="1089" y="0"/>
                  </a:moveTo>
                  <a:lnTo>
                    <a:pt x="1107" y="2"/>
                  </a:lnTo>
                  <a:lnTo>
                    <a:pt x="1124" y="9"/>
                  </a:lnTo>
                  <a:lnTo>
                    <a:pt x="1139" y="20"/>
                  </a:lnTo>
                  <a:lnTo>
                    <a:pt x="2159" y="1039"/>
                  </a:lnTo>
                  <a:lnTo>
                    <a:pt x="2170" y="1054"/>
                  </a:lnTo>
                  <a:lnTo>
                    <a:pt x="2177" y="1071"/>
                  </a:lnTo>
                  <a:lnTo>
                    <a:pt x="2179" y="1089"/>
                  </a:lnTo>
                  <a:lnTo>
                    <a:pt x="2177" y="1107"/>
                  </a:lnTo>
                  <a:lnTo>
                    <a:pt x="2170" y="1123"/>
                  </a:lnTo>
                  <a:lnTo>
                    <a:pt x="2159" y="1138"/>
                  </a:lnTo>
                  <a:lnTo>
                    <a:pt x="2091" y="1202"/>
                  </a:lnTo>
                  <a:lnTo>
                    <a:pt x="2020" y="1261"/>
                  </a:lnTo>
                  <a:lnTo>
                    <a:pt x="1947" y="1315"/>
                  </a:lnTo>
                  <a:lnTo>
                    <a:pt x="1870" y="1365"/>
                  </a:lnTo>
                  <a:lnTo>
                    <a:pt x="1791" y="1409"/>
                  </a:lnTo>
                  <a:lnTo>
                    <a:pt x="1709" y="1449"/>
                  </a:lnTo>
                  <a:lnTo>
                    <a:pt x="1627" y="1483"/>
                  </a:lnTo>
                  <a:lnTo>
                    <a:pt x="1541" y="1513"/>
                  </a:lnTo>
                  <a:lnTo>
                    <a:pt x="1453" y="1536"/>
                  </a:lnTo>
                  <a:lnTo>
                    <a:pt x="1364" y="1556"/>
                  </a:lnTo>
                  <a:lnTo>
                    <a:pt x="1273" y="1569"/>
                  </a:lnTo>
                  <a:lnTo>
                    <a:pt x="1182" y="1578"/>
                  </a:lnTo>
                  <a:lnTo>
                    <a:pt x="1089" y="1581"/>
                  </a:lnTo>
                  <a:lnTo>
                    <a:pt x="997" y="1578"/>
                  </a:lnTo>
                  <a:lnTo>
                    <a:pt x="904" y="1569"/>
                  </a:lnTo>
                  <a:lnTo>
                    <a:pt x="814" y="1556"/>
                  </a:lnTo>
                  <a:lnTo>
                    <a:pt x="725" y="1536"/>
                  </a:lnTo>
                  <a:lnTo>
                    <a:pt x="638" y="1513"/>
                  </a:lnTo>
                  <a:lnTo>
                    <a:pt x="552" y="1483"/>
                  </a:lnTo>
                  <a:lnTo>
                    <a:pt x="468" y="1449"/>
                  </a:lnTo>
                  <a:lnTo>
                    <a:pt x="387" y="1409"/>
                  </a:lnTo>
                  <a:lnTo>
                    <a:pt x="308" y="1365"/>
                  </a:lnTo>
                  <a:lnTo>
                    <a:pt x="232" y="1315"/>
                  </a:lnTo>
                  <a:lnTo>
                    <a:pt x="158" y="1261"/>
                  </a:lnTo>
                  <a:lnTo>
                    <a:pt x="88" y="1202"/>
                  </a:lnTo>
                  <a:lnTo>
                    <a:pt x="20" y="1138"/>
                  </a:lnTo>
                  <a:lnTo>
                    <a:pt x="8" y="1123"/>
                  </a:lnTo>
                  <a:lnTo>
                    <a:pt x="2" y="1107"/>
                  </a:lnTo>
                  <a:lnTo>
                    <a:pt x="0" y="1089"/>
                  </a:lnTo>
                  <a:lnTo>
                    <a:pt x="2" y="1071"/>
                  </a:lnTo>
                  <a:lnTo>
                    <a:pt x="8" y="1054"/>
                  </a:lnTo>
                  <a:lnTo>
                    <a:pt x="20" y="1039"/>
                  </a:lnTo>
                  <a:lnTo>
                    <a:pt x="1040" y="20"/>
                  </a:lnTo>
                  <a:lnTo>
                    <a:pt x="1054" y="9"/>
                  </a:lnTo>
                  <a:lnTo>
                    <a:pt x="1071" y="2"/>
                  </a:lnTo>
                  <a:lnTo>
                    <a:pt x="10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145"/>
            <p:cNvSpPr>
              <a:spLocks noEditPoints="1"/>
            </p:cNvSpPr>
            <p:nvPr/>
          </p:nvSpPr>
          <p:spPr bwMode="auto">
            <a:xfrm>
              <a:off x="8489950" y="2794000"/>
              <a:ext cx="250825" cy="346075"/>
            </a:xfrm>
            <a:custGeom>
              <a:avLst/>
              <a:gdLst>
                <a:gd name="T0" fmla="*/ 168 w 1582"/>
                <a:gd name="T1" fmla="*/ 1089 h 2178"/>
                <a:gd name="T2" fmla="*/ 1144 w 1582"/>
                <a:gd name="T3" fmla="*/ 1944 h 2178"/>
                <a:gd name="T4" fmla="*/ 1240 w 1582"/>
                <a:gd name="T5" fmla="*/ 1807 h 2178"/>
                <a:gd name="T6" fmla="*/ 1319 w 1582"/>
                <a:gd name="T7" fmla="*/ 1660 h 2178"/>
                <a:gd name="T8" fmla="*/ 1379 w 1582"/>
                <a:gd name="T9" fmla="*/ 1504 h 2178"/>
                <a:gd name="T10" fmla="*/ 1420 w 1582"/>
                <a:gd name="T11" fmla="*/ 1342 h 2178"/>
                <a:gd name="T12" fmla="*/ 1440 w 1582"/>
                <a:gd name="T13" fmla="*/ 1174 h 2178"/>
                <a:gd name="T14" fmla="*/ 1440 w 1582"/>
                <a:gd name="T15" fmla="*/ 1004 h 2178"/>
                <a:gd name="T16" fmla="*/ 1420 w 1582"/>
                <a:gd name="T17" fmla="*/ 836 h 2178"/>
                <a:gd name="T18" fmla="*/ 1379 w 1582"/>
                <a:gd name="T19" fmla="*/ 674 h 2178"/>
                <a:gd name="T20" fmla="*/ 1319 w 1582"/>
                <a:gd name="T21" fmla="*/ 518 h 2178"/>
                <a:gd name="T22" fmla="*/ 1240 w 1582"/>
                <a:gd name="T23" fmla="*/ 371 h 2178"/>
                <a:gd name="T24" fmla="*/ 1144 w 1582"/>
                <a:gd name="T25" fmla="*/ 234 h 2178"/>
                <a:gd name="T26" fmla="*/ 1090 w 1582"/>
                <a:gd name="T27" fmla="*/ 0 h 2178"/>
                <a:gd name="T28" fmla="*/ 1125 w 1582"/>
                <a:gd name="T29" fmla="*/ 10 h 2178"/>
                <a:gd name="T30" fmla="*/ 1202 w 1582"/>
                <a:gd name="T31" fmla="*/ 88 h 2178"/>
                <a:gd name="T32" fmla="*/ 1316 w 1582"/>
                <a:gd name="T33" fmla="*/ 232 h 2178"/>
                <a:gd name="T34" fmla="*/ 1410 w 1582"/>
                <a:gd name="T35" fmla="*/ 388 h 2178"/>
                <a:gd name="T36" fmla="*/ 1484 w 1582"/>
                <a:gd name="T37" fmla="*/ 552 h 2178"/>
                <a:gd name="T38" fmla="*/ 1539 w 1582"/>
                <a:gd name="T39" fmla="*/ 725 h 2178"/>
                <a:gd name="T40" fmla="*/ 1571 w 1582"/>
                <a:gd name="T41" fmla="*/ 905 h 2178"/>
                <a:gd name="T42" fmla="*/ 1582 w 1582"/>
                <a:gd name="T43" fmla="*/ 1089 h 2178"/>
                <a:gd name="T44" fmla="*/ 1571 w 1582"/>
                <a:gd name="T45" fmla="*/ 1273 h 2178"/>
                <a:gd name="T46" fmla="*/ 1539 w 1582"/>
                <a:gd name="T47" fmla="*/ 1453 h 2178"/>
                <a:gd name="T48" fmla="*/ 1484 w 1582"/>
                <a:gd name="T49" fmla="*/ 1626 h 2178"/>
                <a:gd name="T50" fmla="*/ 1410 w 1582"/>
                <a:gd name="T51" fmla="*/ 1790 h 2178"/>
                <a:gd name="T52" fmla="*/ 1316 w 1582"/>
                <a:gd name="T53" fmla="*/ 1946 h 2178"/>
                <a:gd name="T54" fmla="*/ 1202 w 1582"/>
                <a:gd name="T55" fmla="*/ 2090 h 2178"/>
                <a:gd name="T56" fmla="*/ 1125 w 1582"/>
                <a:gd name="T57" fmla="*/ 2169 h 2178"/>
                <a:gd name="T58" fmla="*/ 1090 w 1582"/>
                <a:gd name="T59" fmla="*/ 2178 h 2178"/>
                <a:gd name="T60" fmla="*/ 1055 w 1582"/>
                <a:gd name="T61" fmla="*/ 2169 h 2178"/>
                <a:gd name="T62" fmla="*/ 20 w 1582"/>
                <a:gd name="T63" fmla="*/ 1138 h 2178"/>
                <a:gd name="T64" fmla="*/ 2 w 1582"/>
                <a:gd name="T65" fmla="*/ 1107 h 2178"/>
                <a:gd name="T66" fmla="*/ 2 w 1582"/>
                <a:gd name="T67" fmla="*/ 1072 h 2178"/>
                <a:gd name="T68" fmla="*/ 20 w 1582"/>
                <a:gd name="T69" fmla="*/ 1040 h 2178"/>
                <a:gd name="T70" fmla="*/ 1055 w 1582"/>
                <a:gd name="T71" fmla="*/ 10 h 2178"/>
                <a:gd name="T72" fmla="*/ 1090 w 1582"/>
                <a:gd name="T73" fmla="*/ 0 h 2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82" h="2178">
                  <a:moveTo>
                    <a:pt x="1089" y="170"/>
                  </a:moveTo>
                  <a:lnTo>
                    <a:pt x="168" y="1089"/>
                  </a:lnTo>
                  <a:lnTo>
                    <a:pt x="1089" y="2009"/>
                  </a:lnTo>
                  <a:lnTo>
                    <a:pt x="1144" y="1944"/>
                  </a:lnTo>
                  <a:lnTo>
                    <a:pt x="1194" y="1877"/>
                  </a:lnTo>
                  <a:lnTo>
                    <a:pt x="1240" y="1807"/>
                  </a:lnTo>
                  <a:lnTo>
                    <a:pt x="1282" y="1734"/>
                  </a:lnTo>
                  <a:lnTo>
                    <a:pt x="1319" y="1660"/>
                  </a:lnTo>
                  <a:lnTo>
                    <a:pt x="1352" y="1582"/>
                  </a:lnTo>
                  <a:lnTo>
                    <a:pt x="1379" y="1504"/>
                  </a:lnTo>
                  <a:lnTo>
                    <a:pt x="1402" y="1423"/>
                  </a:lnTo>
                  <a:lnTo>
                    <a:pt x="1420" y="1342"/>
                  </a:lnTo>
                  <a:lnTo>
                    <a:pt x="1432" y="1259"/>
                  </a:lnTo>
                  <a:lnTo>
                    <a:pt x="1440" y="1174"/>
                  </a:lnTo>
                  <a:lnTo>
                    <a:pt x="1443" y="1089"/>
                  </a:lnTo>
                  <a:lnTo>
                    <a:pt x="1440" y="1004"/>
                  </a:lnTo>
                  <a:lnTo>
                    <a:pt x="1432" y="919"/>
                  </a:lnTo>
                  <a:lnTo>
                    <a:pt x="1420" y="836"/>
                  </a:lnTo>
                  <a:lnTo>
                    <a:pt x="1402" y="755"/>
                  </a:lnTo>
                  <a:lnTo>
                    <a:pt x="1379" y="674"/>
                  </a:lnTo>
                  <a:lnTo>
                    <a:pt x="1352" y="596"/>
                  </a:lnTo>
                  <a:lnTo>
                    <a:pt x="1319" y="518"/>
                  </a:lnTo>
                  <a:lnTo>
                    <a:pt x="1282" y="444"/>
                  </a:lnTo>
                  <a:lnTo>
                    <a:pt x="1240" y="371"/>
                  </a:lnTo>
                  <a:lnTo>
                    <a:pt x="1194" y="301"/>
                  </a:lnTo>
                  <a:lnTo>
                    <a:pt x="1144" y="234"/>
                  </a:lnTo>
                  <a:lnTo>
                    <a:pt x="1089" y="170"/>
                  </a:lnTo>
                  <a:close/>
                  <a:moveTo>
                    <a:pt x="1090" y="0"/>
                  </a:moveTo>
                  <a:lnTo>
                    <a:pt x="1108" y="2"/>
                  </a:lnTo>
                  <a:lnTo>
                    <a:pt x="1125" y="10"/>
                  </a:lnTo>
                  <a:lnTo>
                    <a:pt x="1139" y="20"/>
                  </a:lnTo>
                  <a:lnTo>
                    <a:pt x="1202" y="88"/>
                  </a:lnTo>
                  <a:lnTo>
                    <a:pt x="1262" y="158"/>
                  </a:lnTo>
                  <a:lnTo>
                    <a:pt x="1316" y="232"/>
                  </a:lnTo>
                  <a:lnTo>
                    <a:pt x="1366" y="309"/>
                  </a:lnTo>
                  <a:lnTo>
                    <a:pt x="1410" y="388"/>
                  </a:lnTo>
                  <a:lnTo>
                    <a:pt x="1449" y="469"/>
                  </a:lnTo>
                  <a:lnTo>
                    <a:pt x="1484" y="552"/>
                  </a:lnTo>
                  <a:lnTo>
                    <a:pt x="1514" y="638"/>
                  </a:lnTo>
                  <a:lnTo>
                    <a:pt x="1539" y="725"/>
                  </a:lnTo>
                  <a:lnTo>
                    <a:pt x="1558" y="814"/>
                  </a:lnTo>
                  <a:lnTo>
                    <a:pt x="1571" y="905"/>
                  </a:lnTo>
                  <a:lnTo>
                    <a:pt x="1579" y="996"/>
                  </a:lnTo>
                  <a:lnTo>
                    <a:pt x="1582" y="1089"/>
                  </a:lnTo>
                  <a:lnTo>
                    <a:pt x="1579" y="1182"/>
                  </a:lnTo>
                  <a:lnTo>
                    <a:pt x="1571" y="1273"/>
                  </a:lnTo>
                  <a:lnTo>
                    <a:pt x="1558" y="1364"/>
                  </a:lnTo>
                  <a:lnTo>
                    <a:pt x="1539" y="1453"/>
                  </a:lnTo>
                  <a:lnTo>
                    <a:pt x="1514" y="1540"/>
                  </a:lnTo>
                  <a:lnTo>
                    <a:pt x="1484" y="1626"/>
                  </a:lnTo>
                  <a:lnTo>
                    <a:pt x="1449" y="1710"/>
                  </a:lnTo>
                  <a:lnTo>
                    <a:pt x="1410" y="1790"/>
                  </a:lnTo>
                  <a:lnTo>
                    <a:pt x="1366" y="1870"/>
                  </a:lnTo>
                  <a:lnTo>
                    <a:pt x="1316" y="1946"/>
                  </a:lnTo>
                  <a:lnTo>
                    <a:pt x="1262" y="2019"/>
                  </a:lnTo>
                  <a:lnTo>
                    <a:pt x="1202" y="2090"/>
                  </a:lnTo>
                  <a:lnTo>
                    <a:pt x="1139" y="2158"/>
                  </a:lnTo>
                  <a:lnTo>
                    <a:pt x="1125" y="2169"/>
                  </a:lnTo>
                  <a:lnTo>
                    <a:pt x="1108" y="2176"/>
                  </a:lnTo>
                  <a:lnTo>
                    <a:pt x="1090" y="2178"/>
                  </a:lnTo>
                  <a:lnTo>
                    <a:pt x="1072" y="2176"/>
                  </a:lnTo>
                  <a:lnTo>
                    <a:pt x="1055" y="2169"/>
                  </a:lnTo>
                  <a:lnTo>
                    <a:pt x="1040" y="2158"/>
                  </a:lnTo>
                  <a:lnTo>
                    <a:pt x="20" y="1138"/>
                  </a:lnTo>
                  <a:lnTo>
                    <a:pt x="9" y="1124"/>
                  </a:lnTo>
                  <a:lnTo>
                    <a:pt x="2" y="1107"/>
                  </a:lnTo>
                  <a:lnTo>
                    <a:pt x="0" y="1089"/>
                  </a:lnTo>
                  <a:lnTo>
                    <a:pt x="2" y="1072"/>
                  </a:lnTo>
                  <a:lnTo>
                    <a:pt x="9" y="1055"/>
                  </a:lnTo>
                  <a:lnTo>
                    <a:pt x="20" y="1040"/>
                  </a:lnTo>
                  <a:lnTo>
                    <a:pt x="1040" y="20"/>
                  </a:lnTo>
                  <a:lnTo>
                    <a:pt x="1055" y="10"/>
                  </a:lnTo>
                  <a:lnTo>
                    <a:pt x="1072" y="2"/>
                  </a:lnTo>
                  <a:lnTo>
                    <a:pt x="10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146"/>
            <p:cNvSpPr>
              <a:spLocks/>
            </p:cNvSpPr>
            <p:nvPr/>
          </p:nvSpPr>
          <p:spPr bwMode="auto">
            <a:xfrm>
              <a:off x="8610600" y="3022600"/>
              <a:ext cx="23813" cy="23813"/>
            </a:xfrm>
            <a:custGeom>
              <a:avLst/>
              <a:gdLst>
                <a:gd name="T0" fmla="*/ 70 w 154"/>
                <a:gd name="T1" fmla="*/ 0 h 154"/>
                <a:gd name="T2" fmla="*/ 88 w 154"/>
                <a:gd name="T3" fmla="*/ 2 h 154"/>
                <a:gd name="T4" fmla="*/ 105 w 154"/>
                <a:gd name="T5" fmla="*/ 10 h 154"/>
                <a:gd name="T6" fmla="*/ 120 w 154"/>
                <a:gd name="T7" fmla="*/ 20 h 154"/>
                <a:gd name="T8" fmla="*/ 134 w 154"/>
                <a:gd name="T9" fmla="*/ 35 h 154"/>
                <a:gd name="T10" fmla="*/ 144 w 154"/>
                <a:gd name="T11" fmla="*/ 50 h 154"/>
                <a:gd name="T12" fmla="*/ 152 w 154"/>
                <a:gd name="T13" fmla="*/ 66 h 154"/>
                <a:gd name="T14" fmla="*/ 154 w 154"/>
                <a:gd name="T15" fmla="*/ 84 h 154"/>
                <a:gd name="T16" fmla="*/ 152 w 154"/>
                <a:gd name="T17" fmla="*/ 102 h 154"/>
                <a:gd name="T18" fmla="*/ 144 w 154"/>
                <a:gd name="T19" fmla="*/ 118 h 154"/>
                <a:gd name="T20" fmla="*/ 134 w 154"/>
                <a:gd name="T21" fmla="*/ 134 h 154"/>
                <a:gd name="T22" fmla="*/ 119 w 154"/>
                <a:gd name="T23" fmla="*/ 144 h 154"/>
                <a:gd name="T24" fmla="*/ 102 w 154"/>
                <a:gd name="T25" fmla="*/ 152 h 154"/>
                <a:gd name="T26" fmla="*/ 84 w 154"/>
                <a:gd name="T27" fmla="*/ 154 h 154"/>
                <a:gd name="T28" fmla="*/ 67 w 154"/>
                <a:gd name="T29" fmla="*/ 152 h 154"/>
                <a:gd name="T30" fmla="*/ 50 w 154"/>
                <a:gd name="T31" fmla="*/ 144 h 154"/>
                <a:gd name="T32" fmla="*/ 35 w 154"/>
                <a:gd name="T33" fmla="*/ 134 h 154"/>
                <a:gd name="T34" fmla="*/ 21 w 154"/>
                <a:gd name="T35" fmla="*/ 119 h 154"/>
                <a:gd name="T36" fmla="*/ 10 w 154"/>
                <a:gd name="T37" fmla="*/ 104 h 154"/>
                <a:gd name="T38" fmla="*/ 2 w 154"/>
                <a:gd name="T39" fmla="*/ 88 h 154"/>
                <a:gd name="T40" fmla="*/ 0 w 154"/>
                <a:gd name="T41" fmla="*/ 70 h 154"/>
                <a:gd name="T42" fmla="*/ 2 w 154"/>
                <a:gd name="T43" fmla="*/ 52 h 154"/>
                <a:gd name="T44" fmla="*/ 10 w 154"/>
                <a:gd name="T45" fmla="*/ 35 h 154"/>
                <a:gd name="T46" fmla="*/ 21 w 154"/>
                <a:gd name="T47" fmla="*/ 20 h 154"/>
                <a:gd name="T48" fmla="*/ 36 w 154"/>
                <a:gd name="T49" fmla="*/ 10 h 154"/>
                <a:gd name="T50" fmla="*/ 52 w 154"/>
                <a:gd name="T51" fmla="*/ 2 h 154"/>
                <a:gd name="T52" fmla="*/ 70 w 154"/>
                <a:gd name="T5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4" h="154">
                  <a:moveTo>
                    <a:pt x="70" y="0"/>
                  </a:moveTo>
                  <a:lnTo>
                    <a:pt x="88" y="2"/>
                  </a:lnTo>
                  <a:lnTo>
                    <a:pt x="105" y="10"/>
                  </a:lnTo>
                  <a:lnTo>
                    <a:pt x="120" y="20"/>
                  </a:lnTo>
                  <a:lnTo>
                    <a:pt x="134" y="35"/>
                  </a:lnTo>
                  <a:lnTo>
                    <a:pt x="144" y="50"/>
                  </a:lnTo>
                  <a:lnTo>
                    <a:pt x="152" y="66"/>
                  </a:lnTo>
                  <a:lnTo>
                    <a:pt x="154" y="84"/>
                  </a:lnTo>
                  <a:lnTo>
                    <a:pt x="152" y="102"/>
                  </a:lnTo>
                  <a:lnTo>
                    <a:pt x="144" y="118"/>
                  </a:lnTo>
                  <a:lnTo>
                    <a:pt x="134" y="134"/>
                  </a:lnTo>
                  <a:lnTo>
                    <a:pt x="119" y="144"/>
                  </a:lnTo>
                  <a:lnTo>
                    <a:pt x="102" y="152"/>
                  </a:lnTo>
                  <a:lnTo>
                    <a:pt x="84" y="154"/>
                  </a:lnTo>
                  <a:lnTo>
                    <a:pt x="67" y="152"/>
                  </a:lnTo>
                  <a:lnTo>
                    <a:pt x="50" y="144"/>
                  </a:lnTo>
                  <a:lnTo>
                    <a:pt x="35" y="134"/>
                  </a:lnTo>
                  <a:lnTo>
                    <a:pt x="21" y="119"/>
                  </a:lnTo>
                  <a:lnTo>
                    <a:pt x="10" y="104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6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147"/>
            <p:cNvSpPr>
              <a:spLocks/>
            </p:cNvSpPr>
            <p:nvPr/>
          </p:nvSpPr>
          <p:spPr bwMode="auto">
            <a:xfrm>
              <a:off x="8545513" y="2955925"/>
              <a:ext cx="61913" cy="61913"/>
            </a:xfrm>
            <a:custGeom>
              <a:avLst/>
              <a:gdLst>
                <a:gd name="T0" fmla="*/ 70 w 392"/>
                <a:gd name="T1" fmla="*/ 0 h 390"/>
                <a:gd name="T2" fmla="*/ 88 w 392"/>
                <a:gd name="T3" fmla="*/ 2 h 390"/>
                <a:gd name="T4" fmla="*/ 105 w 392"/>
                <a:gd name="T5" fmla="*/ 10 h 390"/>
                <a:gd name="T6" fmla="*/ 120 w 392"/>
                <a:gd name="T7" fmla="*/ 21 h 390"/>
                <a:gd name="T8" fmla="*/ 371 w 392"/>
                <a:gd name="T9" fmla="*/ 271 h 390"/>
                <a:gd name="T10" fmla="*/ 382 w 392"/>
                <a:gd name="T11" fmla="*/ 286 h 390"/>
                <a:gd name="T12" fmla="*/ 389 w 392"/>
                <a:gd name="T13" fmla="*/ 303 h 390"/>
                <a:gd name="T14" fmla="*/ 392 w 392"/>
                <a:gd name="T15" fmla="*/ 321 h 390"/>
                <a:gd name="T16" fmla="*/ 389 w 392"/>
                <a:gd name="T17" fmla="*/ 338 h 390"/>
                <a:gd name="T18" fmla="*/ 382 w 392"/>
                <a:gd name="T19" fmla="*/ 355 h 390"/>
                <a:gd name="T20" fmla="*/ 371 w 392"/>
                <a:gd name="T21" fmla="*/ 370 h 390"/>
                <a:gd name="T22" fmla="*/ 356 w 392"/>
                <a:gd name="T23" fmla="*/ 382 h 390"/>
                <a:gd name="T24" fmla="*/ 340 w 392"/>
                <a:gd name="T25" fmla="*/ 388 h 390"/>
                <a:gd name="T26" fmla="*/ 322 w 392"/>
                <a:gd name="T27" fmla="*/ 390 h 390"/>
                <a:gd name="T28" fmla="*/ 304 w 392"/>
                <a:gd name="T29" fmla="*/ 388 h 390"/>
                <a:gd name="T30" fmla="*/ 287 w 392"/>
                <a:gd name="T31" fmla="*/ 382 h 390"/>
                <a:gd name="T32" fmla="*/ 272 w 392"/>
                <a:gd name="T33" fmla="*/ 370 h 390"/>
                <a:gd name="T34" fmla="*/ 22 w 392"/>
                <a:gd name="T35" fmla="*/ 120 h 390"/>
                <a:gd name="T36" fmla="*/ 10 w 392"/>
                <a:gd name="T37" fmla="*/ 104 h 390"/>
                <a:gd name="T38" fmla="*/ 4 w 392"/>
                <a:gd name="T39" fmla="*/ 88 h 390"/>
                <a:gd name="T40" fmla="*/ 0 w 392"/>
                <a:gd name="T41" fmla="*/ 70 h 390"/>
                <a:gd name="T42" fmla="*/ 4 w 392"/>
                <a:gd name="T43" fmla="*/ 52 h 390"/>
                <a:gd name="T44" fmla="*/ 10 w 392"/>
                <a:gd name="T45" fmla="*/ 36 h 390"/>
                <a:gd name="T46" fmla="*/ 22 w 392"/>
                <a:gd name="T47" fmla="*/ 21 h 390"/>
                <a:gd name="T48" fmla="*/ 37 w 392"/>
                <a:gd name="T49" fmla="*/ 10 h 390"/>
                <a:gd name="T50" fmla="*/ 53 w 392"/>
                <a:gd name="T51" fmla="*/ 2 h 390"/>
                <a:gd name="T52" fmla="*/ 70 w 392"/>
                <a:gd name="T5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92" h="390">
                  <a:moveTo>
                    <a:pt x="70" y="0"/>
                  </a:moveTo>
                  <a:lnTo>
                    <a:pt x="88" y="2"/>
                  </a:lnTo>
                  <a:lnTo>
                    <a:pt x="105" y="10"/>
                  </a:lnTo>
                  <a:lnTo>
                    <a:pt x="120" y="21"/>
                  </a:lnTo>
                  <a:lnTo>
                    <a:pt x="371" y="271"/>
                  </a:lnTo>
                  <a:lnTo>
                    <a:pt x="382" y="286"/>
                  </a:lnTo>
                  <a:lnTo>
                    <a:pt x="389" y="303"/>
                  </a:lnTo>
                  <a:lnTo>
                    <a:pt x="392" y="321"/>
                  </a:lnTo>
                  <a:lnTo>
                    <a:pt x="389" y="338"/>
                  </a:lnTo>
                  <a:lnTo>
                    <a:pt x="382" y="355"/>
                  </a:lnTo>
                  <a:lnTo>
                    <a:pt x="371" y="370"/>
                  </a:lnTo>
                  <a:lnTo>
                    <a:pt x="356" y="382"/>
                  </a:lnTo>
                  <a:lnTo>
                    <a:pt x="340" y="388"/>
                  </a:lnTo>
                  <a:lnTo>
                    <a:pt x="322" y="390"/>
                  </a:lnTo>
                  <a:lnTo>
                    <a:pt x="304" y="388"/>
                  </a:lnTo>
                  <a:lnTo>
                    <a:pt x="287" y="382"/>
                  </a:lnTo>
                  <a:lnTo>
                    <a:pt x="272" y="370"/>
                  </a:lnTo>
                  <a:lnTo>
                    <a:pt x="22" y="120"/>
                  </a:lnTo>
                  <a:lnTo>
                    <a:pt x="10" y="104"/>
                  </a:lnTo>
                  <a:lnTo>
                    <a:pt x="4" y="88"/>
                  </a:lnTo>
                  <a:lnTo>
                    <a:pt x="0" y="70"/>
                  </a:lnTo>
                  <a:lnTo>
                    <a:pt x="4" y="52"/>
                  </a:lnTo>
                  <a:lnTo>
                    <a:pt x="10" y="36"/>
                  </a:lnTo>
                  <a:lnTo>
                    <a:pt x="22" y="21"/>
                  </a:lnTo>
                  <a:lnTo>
                    <a:pt x="37" y="10"/>
                  </a:lnTo>
                  <a:lnTo>
                    <a:pt x="53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9" name="Group 900"/>
          <p:cNvGrpSpPr/>
          <p:nvPr/>
        </p:nvGrpSpPr>
        <p:grpSpPr>
          <a:xfrm>
            <a:off x="10454748" y="5228607"/>
            <a:ext cx="555625" cy="358775"/>
            <a:chOff x="10944225" y="3559175"/>
            <a:chExt cx="555625" cy="358775"/>
          </a:xfrm>
          <a:solidFill>
            <a:srgbClr val="000000"/>
          </a:solidFill>
        </p:grpSpPr>
        <p:sp>
          <p:nvSpPr>
            <p:cNvPr id="370" name="Freeform 212"/>
            <p:cNvSpPr>
              <a:spLocks noEditPoints="1"/>
            </p:cNvSpPr>
            <p:nvPr/>
          </p:nvSpPr>
          <p:spPr bwMode="auto">
            <a:xfrm>
              <a:off x="10944225" y="3559175"/>
              <a:ext cx="555625" cy="358775"/>
            </a:xfrm>
            <a:custGeom>
              <a:avLst/>
              <a:gdLst>
                <a:gd name="T0" fmla="*/ 155 w 3500"/>
                <a:gd name="T1" fmla="*/ 1945 h 2258"/>
                <a:gd name="T2" fmla="*/ 194 w 3500"/>
                <a:gd name="T3" fmla="*/ 2016 h 2258"/>
                <a:gd name="T4" fmla="*/ 252 w 3500"/>
                <a:gd name="T5" fmla="*/ 2071 h 2258"/>
                <a:gd name="T6" fmla="*/ 325 w 3500"/>
                <a:gd name="T7" fmla="*/ 2107 h 2258"/>
                <a:gd name="T8" fmla="*/ 406 w 3500"/>
                <a:gd name="T9" fmla="*/ 2121 h 2258"/>
                <a:gd name="T10" fmla="*/ 3136 w 3500"/>
                <a:gd name="T11" fmla="*/ 2117 h 2258"/>
                <a:gd name="T12" fmla="*/ 3214 w 3500"/>
                <a:gd name="T13" fmla="*/ 2092 h 2258"/>
                <a:gd name="T14" fmla="*/ 3279 w 3500"/>
                <a:gd name="T15" fmla="*/ 2045 h 2258"/>
                <a:gd name="T16" fmla="*/ 3328 w 3500"/>
                <a:gd name="T17" fmla="*/ 1983 h 2258"/>
                <a:gd name="T18" fmla="*/ 3357 w 3500"/>
                <a:gd name="T19" fmla="*/ 1906 h 2258"/>
                <a:gd name="T20" fmla="*/ 525 w 3500"/>
                <a:gd name="T21" fmla="*/ 138 h 2258"/>
                <a:gd name="T22" fmla="*/ 467 w 3500"/>
                <a:gd name="T23" fmla="*/ 150 h 2258"/>
                <a:gd name="T24" fmla="*/ 419 w 3500"/>
                <a:gd name="T25" fmla="*/ 183 h 2258"/>
                <a:gd name="T26" fmla="*/ 387 w 3500"/>
                <a:gd name="T27" fmla="*/ 231 h 2258"/>
                <a:gd name="T28" fmla="*/ 375 w 3500"/>
                <a:gd name="T29" fmla="*/ 288 h 2258"/>
                <a:gd name="T30" fmla="*/ 3125 w 3500"/>
                <a:gd name="T31" fmla="*/ 1768 h 2258"/>
                <a:gd name="T32" fmla="*/ 3121 w 3500"/>
                <a:gd name="T33" fmla="*/ 258 h 2258"/>
                <a:gd name="T34" fmla="*/ 3099 w 3500"/>
                <a:gd name="T35" fmla="*/ 205 h 2258"/>
                <a:gd name="T36" fmla="*/ 3059 w 3500"/>
                <a:gd name="T37" fmla="*/ 164 h 2258"/>
                <a:gd name="T38" fmla="*/ 3005 w 3500"/>
                <a:gd name="T39" fmla="*/ 142 h 2258"/>
                <a:gd name="T40" fmla="*/ 525 w 3500"/>
                <a:gd name="T41" fmla="*/ 138 h 2258"/>
                <a:gd name="T42" fmla="*/ 2975 w 3500"/>
                <a:gd name="T43" fmla="*/ 0 h 2258"/>
                <a:gd name="T44" fmla="*/ 3058 w 3500"/>
                <a:gd name="T45" fmla="*/ 13 h 2258"/>
                <a:gd name="T46" fmla="*/ 3131 w 3500"/>
                <a:gd name="T47" fmla="*/ 47 h 2258"/>
                <a:gd name="T48" fmla="*/ 3191 w 3500"/>
                <a:gd name="T49" fmla="*/ 100 h 2258"/>
                <a:gd name="T50" fmla="*/ 3236 w 3500"/>
                <a:gd name="T51" fmla="*/ 167 h 2258"/>
                <a:gd name="T52" fmla="*/ 3259 w 3500"/>
                <a:gd name="T53" fmla="*/ 246 h 2258"/>
                <a:gd name="T54" fmla="*/ 3262 w 3500"/>
                <a:gd name="T55" fmla="*/ 1768 h 2258"/>
                <a:gd name="T56" fmla="*/ 3449 w 3500"/>
                <a:gd name="T57" fmla="*/ 1771 h 2258"/>
                <a:gd name="T58" fmla="*/ 3480 w 3500"/>
                <a:gd name="T59" fmla="*/ 1788 h 2258"/>
                <a:gd name="T60" fmla="*/ 3498 w 3500"/>
                <a:gd name="T61" fmla="*/ 1819 h 2258"/>
                <a:gd name="T62" fmla="*/ 3500 w 3500"/>
                <a:gd name="T63" fmla="*/ 1851 h 2258"/>
                <a:gd name="T64" fmla="*/ 3487 w 3500"/>
                <a:gd name="T65" fmla="*/ 1951 h 2258"/>
                <a:gd name="T66" fmla="*/ 3452 w 3500"/>
                <a:gd name="T67" fmla="*/ 2042 h 2258"/>
                <a:gd name="T68" fmla="*/ 3397 w 3500"/>
                <a:gd name="T69" fmla="*/ 2122 h 2258"/>
                <a:gd name="T70" fmla="*/ 3326 w 3500"/>
                <a:gd name="T71" fmla="*/ 2186 h 2258"/>
                <a:gd name="T72" fmla="*/ 3240 w 3500"/>
                <a:gd name="T73" fmla="*/ 2231 h 2258"/>
                <a:gd name="T74" fmla="*/ 3145 w 3500"/>
                <a:gd name="T75" fmla="*/ 2255 h 2258"/>
                <a:gd name="T76" fmla="*/ 406 w 3500"/>
                <a:gd name="T77" fmla="*/ 2258 h 2258"/>
                <a:gd name="T78" fmla="*/ 307 w 3500"/>
                <a:gd name="T79" fmla="*/ 2246 h 2258"/>
                <a:gd name="T80" fmla="*/ 215 w 3500"/>
                <a:gd name="T81" fmla="*/ 2211 h 2258"/>
                <a:gd name="T82" fmla="*/ 137 w 3500"/>
                <a:gd name="T83" fmla="*/ 2156 h 2258"/>
                <a:gd name="T84" fmla="*/ 73 w 3500"/>
                <a:gd name="T85" fmla="*/ 2084 h 2258"/>
                <a:gd name="T86" fmla="*/ 28 w 3500"/>
                <a:gd name="T87" fmla="*/ 1999 h 2258"/>
                <a:gd name="T88" fmla="*/ 3 w 3500"/>
                <a:gd name="T89" fmla="*/ 1902 h 2258"/>
                <a:gd name="T90" fmla="*/ 0 w 3500"/>
                <a:gd name="T91" fmla="*/ 1837 h 2258"/>
                <a:gd name="T92" fmla="*/ 10 w 3500"/>
                <a:gd name="T93" fmla="*/ 1802 h 2258"/>
                <a:gd name="T94" fmla="*/ 34 w 3500"/>
                <a:gd name="T95" fmla="*/ 1778 h 2258"/>
                <a:gd name="T96" fmla="*/ 69 w 3500"/>
                <a:gd name="T97" fmla="*/ 1768 h 2258"/>
                <a:gd name="T98" fmla="*/ 238 w 3500"/>
                <a:gd name="T99" fmla="*/ 288 h 2258"/>
                <a:gd name="T100" fmla="*/ 250 w 3500"/>
                <a:gd name="T101" fmla="*/ 205 h 2258"/>
                <a:gd name="T102" fmla="*/ 284 w 3500"/>
                <a:gd name="T103" fmla="*/ 132 h 2258"/>
                <a:gd name="T104" fmla="*/ 336 w 3500"/>
                <a:gd name="T105" fmla="*/ 71 h 2258"/>
                <a:gd name="T106" fmla="*/ 404 w 3500"/>
                <a:gd name="T107" fmla="*/ 28 h 2258"/>
                <a:gd name="T108" fmla="*/ 483 w 3500"/>
                <a:gd name="T109" fmla="*/ 3 h 2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00" h="2258">
                  <a:moveTo>
                    <a:pt x="143" y="1906"/>
                  </a:moveTo>
                  <a:lnTo>
                    <a:pt x="155" y="1945"/>
                  </a:lnTo>
                  <a:lnTo>
                    <a:pt x="172" y="1983"/>
                  </a:lnTo>
                  <a:lnTo>
                    <a:pt x="194" y="2016"/>
                  </a:lnTo>
                  <a:lnTo>
                    <a:pt x="221" y="2045"/>
                  </a:lnTo>
                  <a:lnTo>
                    <a:pt x="252" y="2071"/>
                  </a:lnTo>
                  <a:lnTo>
                    <a:pt x="286" y="2092"/>
                  </a:lnTo>
                  <a:lnTo>
                    <a:pt x="325" y="2107"/>
                  </a:lnTo>
                  <a:lnTo>
                    <a:pt x="364" y="2117"/>
                  </a:lnTo>
                  <a:lnTo>
                    <a:pt x="406" y="2121"/>
                  </a:lnTo>
                  <a:lnTo>
                    <a:pt x="3094" y="2121"/>
                  </a:lnTo>
                  <a:lnTo>
                    <a:pt x="3136" y="2117"/>
                  </a:lnTo>
                  <a:lnTo>
                    <a:pt x="3175" y="2107"/>
                  </a:lnTo>
                  <a:lnTo>
                    <a:pt x="3214" y="2092"/>
                  </a:lnTo>
                  <a:lnTo>
                    <a:pt x="3248" y="2071"/>
                  </a:lnTo>
                  <a:lnTo>
                    <a:pt x="3279" y="2045"/>
                  </a:lnTo>
                  <a:lnTo>
                    <a:pt x="3306" y="2016"/>
                  </a:lnTo>
                  <a:lnTo>
                    <a:pt x="3328" y="1983"/>
                  </a:lnTo>
                  <a:lnTo>
                    <a:pt x="3345" y="1945"/>
                  </a:lnTo>
                  <a:lnTo>
                    <a:pt x="3357" y="1906"/>
                  </a:lnTo>
                  <a:lnTo>
                    <a:pt x="143" y="1906"/>
                  </a:lnTo>
                  <a:close/>
                  <a:moveTo>
                    <a:pt x="525" y="138"/>
                  </a:moveTo>
                  <a:lnTo>
                    <a:pt x="495" y="142"/>
                  </a:lnTo>
                  <a:lnTo>
                    <a:pt x="467" y="150"/>
                  </a:lnTo>
                  <a:lnTo>
                    <a:pt x="441" y="164"/>
                  </a:lnTo>
                  <a:lnTo>
                    <a:pt x="419" y="183"/>
                  </a:lnTo>
                  <a:lnTo>
                    <a:pt x="401" y="205"/>
                  </a:lnTo>
                  <a:lnTo>
                    <a:pt x="387" y="231"/>
                  </a:lnTo>
                  <a:lnTo>
                    <a:pt x="379" y="258"/>
                  </a:lnTo>
                  <a:lnTo>
                    <a:pt x="375" y="288"/>
                  </a:lnTo>
                  <a:lnTo>
                    <a:pt x="375" y="1768"/>
                  </a:lnTo>
                  <a:lnTo>
                    <a:pt x="3125" y="1768"/>
                  </a:lnTo>
                  <a:lnTo>
                    <a:pt x="3125" y="288"/>
                  </a:lnTo>
                  <a:lnTo>
                    <a:pt x="3121" y="258"/>
                  </a:lnTo>
                  <a:lnTo>
                    <a:pt x="3113" y="231"/>
                  </a:lnTo>
                  <a:lnTo>
                    <a:pt x="3099" y="205"/>
                  </a:lnTo>
                  <a:lnTo>
                    <a:pt x="3081" y="183"/>
                  </a:lnTo>
                  <a:lnTo>
                    <a:pt x="3059" y="164"/>
                  </a:lnTo>
                  <a:lnTo>
                    <a:pt x="3033" y="150"/>
                  </a:lnTo>
                  <a:lnTo>
                    <a:pt x="3005" y="142"/>
                  </a:lnTo>
                  <a:lnTo>
                    <a:pt x="2975" y="138"/>
                  </a:lnTo>
                  <a:lnTo>
                    <a:pt x="525" y="138"/>
                  </a:lnTo>
                  <a:close/>
                  <a:moveTo>
                    <a:pt x="525" y="0"/>
                  </a:moveTo>
                  <a:lnTo>
                    <a:pt x="2975" y="0"/>
                  </a:lnTo>
                  <a:lnTo>
                    <a:pt x="3017" y="3"/>
                  </a:lnTo>
                  <a:lnTo>
                    <a:pt x="3058" y="13"/>
                  </a:lnTo>
                  <a:lnTo>
                    <a:pt x="3096" y="28"/>
                  </a:lnTo>
                  <a:lnTo>
                    <a:pt x="3131" y="47"/>
                  </a:lnTo>
                  <a:lnTo>
                    <a:pt x="3164" y="71"/>
                  </a:lnTo>
                  <a:lnTo>
                    <a:pt x="3191" y="100"/>
                  </a:lnTo>
                  <a:lnTo>
                    <a:pt x="3216" y="132"/>
                  </a:lnTo>
                  <a:lnTo>
                    <a:pt x="3236" y="167"/>
                  </a:lnTo>
                  <a:lnTo>
                    <a:pt x="3250" y="205"/>
                  </a:lnTo>
                  <a:lnTo>
                    <a:pt x="3259" y="246"/>
                  </a:lnTo>
                  <a:lnTo>
                    <a:pt x="3262" y="288"/>
                  </a:lnTo>
                  <a:lnTo>
                    <a:pt x="3262" y="1768"/>
                  </a:lnTo>
                  <a:lnTo>
                    <a:pt x="3431" y="1768"/>
                  </a:lnTo>
                  <a:lnTo>
                    <a:pt x="3449" y="1771"/>
                  </a:lnTo>
                  <a:lnTo>
                    <a:pt x="3466" y="1778"/>
                  </a:lnTo>
                  <a:lnTo>
                    <a:pt x="3480" y="1788"/>
                  </a:lnTo>
                  <a:lnTo>
                    <a:pt x="3490" y="1802"/>
                  </a:lnTo>
                  <a:lnTo>
                    <a:pt x="3498" y="1819"/>
                  </a:lnTo>
                  <a:lnTo>
                    <a:pt x="3500" y="1837"/>
                  </a:lnTo>
                  <a:lnTo>
                    <a:pt x="3500" y="1851"/>
                  </a:lnTo>
                  <a:lnTo>
                    <a:pt x="3497" y="1902"/>
                  </a:lnTo>
                  <a:lnTo>
                    <a:pt x="3487" y="1951"/>
                  </a:lnTo>
                  <a:lnTo>
                    <a:pt x="3472" y="1999"/>
                  </a:lnTo>
                  <a:lnTo>
                    <a:pt x="3452" y="2042"/>
                  </a:lnTo>
                  <a:lnTo>
                    <a:pt x="3427" y="2084"/>
                  </a:lnTo>
                  <a:lnTo>
                    <a:pt x="3397" y="2122"/>
                  </a:lnTo>
                  <a:lnTo>
                    <a:pt x="3363" y="2156"/>
                  </a:lnTo>
                  <a:lnTo>
                    <a:pt x="3326" y="2186"/>
                  </a:lnTo>
                  <a:lnTo>
                    <a:pt x="3285" y="2211"/>
                  </a:lnTo>
                  <a:lnTo>
                    <a:pt x="3240" y="2231"/>
                  </a:lnTo>
                  <a:lnTo>
                    <a:pt x="3193" y="2246"/>
                  </a:lnTo>
                  <a:lnTo>
                    <a:pt x="3145" y="2255"/>
                  </a:lnTo>
                  <a:lnTo>
                    <a:pt x="3094" y="2258"/>
                  </a:lnTo>
                  <a:lnTo>
                    <a:pt x="406" y="2258"/>
                  </a:lnTo>
                  <a:lnTo>
                    <a:pt x="355" y="2255"/>
                  </a:lnTo>
                  <a:lnTo>
                    <a:pt x="307" y="2246"/>
                  </a:lnTo>
                  <a:lnTo>
                    <a:pt x="260" y="2231"/>
                  </a:lnTo>
                  <a:lnTo>
                    <a:pt x="215" y="2211"/>
                  </a:lnTo>
                  <a:lnTo>
                    <a:pt x="174" y="2186"/>
                  </a:lnTo>
                  <a:lnTo>
                    <a:pt x="137" y="2156"/>
                  </a:lnTo>
                  <a:lnTo>
                    <a:pt x="103" y="2122"/>
                  </a:lnTo>
                  <a:lnTo>
                    <a:pt x="73" y="2084"/>
                  </a:lnTo>
                  <a:lnTo>
                    <a:pt x="48" y="2042"/>
                  </a:lnTo>
                  <a:lnTo>
                    <a:pt x="28" y="1999"/>
                  </a:lnTo>
                  <a:lnTo>
                    <a:pt x="13" y="1951"/>
                  </a:lnTo>
                  <a:lnTo>
                    <a:pt x="3" y="1902"/>
                  </a:lnTo>
                  <a:lnTo>
                    <a:pt x="0" y="1851"/>
                  </a:lnTo>
                  <a:lnTo>
                    <a:pt x="0" y="1837"/>
                  </a:lnTo>
                  <a:lnTo>
                    <a:pt x="2" y="1819"/>
                  </a:lnTo>
                  <a:lnTo>
                    <a:pt x="10" y="1802"/>
                  </a:lnTo>
                  <a:lnTo>
                    <a:pt x="20" y="1788"/>
                  </a:lnTo>
                  <a:lnTo>
                    <a:pt x="34" y="1778"/>
                  </a:lnTo>
                  <a:lnTo>
                    <a:pt x="51" y="1771"/>
                  </a:lnTo>
                  <a:lnTo>
                    <a:pt x="69" y="1768"/>
                  </a:lnTo>
                  <a:lnTo>
                    <a:pt x="238" y="1768"/>
                  </a:lnTo>
                  <a:lnTo>
                    <a:pt x="238" y="288"/>
                  </a:lnTo>
                  <a:lnTo>
                    <a:pt x="241" y="246"/>
                  </a:lnTo>
                  <a:lnTo>
                    <a:pt x="250" y="205"/>
                  </a:lnTo>
                  <a:lnTo>
                    <a:pt x="264" y="167"/>
                  </a:lnTo>
                  <a:lnTo>
                    <a:pt x="284" y="132"/>
                  </a:lnTo>
                  <a:lnTo>
                    <a:pt x="309" y="100"/>
                  </a:lnTo>
                  <a:lnTo>
                    <a:pt x="336" y="71"/>
                  </a:lnTo>
                  <a:lnTo>
                    <a:pt x="369" y="47"/>
                  </a:lnTo>
                  <a:lnTo>
                    <a:pt x="404" y="28"/>
                  </a:lnTo>
                  <a:lnTo>
                    <a:pt x="442" y="13"/>
                  </a:lnTo>
                  <a:lnTo>
                    <a:pt x="483" y="3"/>
                  </a:lnTo>
                  <a:lnTo>
                    <a:pt x="5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213"/>
            <p:cNvSpPr>
              <a:spLocks noEditPoints="1"/>
            </p:cNvSpPr>
            <p:nvPr/>
          </p:nvSpPr>
          <p:spPr bwMode="auto">
            <a:xfrm>
              <a:off x="11018838" y="3597275"/>
              <a:ext cx="406400" cy="227013"/>
            </a:xfrm>
            <a:custGeom>
              <a:avLst/>
              <a:gdLst>
                <a:gd name="T0" fmla="*/ 138 w 2562"/>
                <a:gd name="T1" fmla="*/ 138 h 1436"/>
                <a:gd name="T2" fmla="*/ 138 w 2562"/>
                <a:gd name="T3" fmla="*/ 1298 h 1436"/>
                <a:gd name="T4" fmla="*/ 2424 w 2562"/>
                <a:gd name="T5" fmla="*/ 1298 h 1436"/>
                <a:gd name="T6" fmla="*/ 2424 w 2562"/>
                <a:gd name="T7" fmla="*/ 138 h 1436"/>
                <a:gd name="T8" fmla="*/ 138 w 2562"/>
                <a:gd name="T9" fmla="*/ 138 h 1436"/>
                <a:gd name="T10" fmla="*/ 69 w 2562"/>
                <a:gd name="T11" fmla="*/ 0 h 1436"/>
                <a:gd name="T12" fmla="*/ 2493 w 2562"/>
                <a:gd name="T13" fmla="*/ 0 h 1436"/>
                <a:gd name="T14" fmla="*/ 2512 w 2562"/>
                <a:gd name="T15" fmla="*/ 2 h 1436"/>
                <a:gd name="T16" fmla="*/ 2528 w 2562"/>
                <a:gd name="T17" fmla="*/ 10 h 1436"/>
                <a:gd name="T18" fmla="*/ 2542 w 2562"/>
                <a:gd name="T19" fmla="*/ 20 h 1436"/>
                <a:gd name="T20" fmla="*/ 2553 w 2562"/>
                <a:gd name="T21" fmla="*/ 34 h 1436"/>
                <a:gd name="T22" fmla="*/ 2560 w 2562"/>
                <a:gd name="T23" fmla="*/ 51 h 1436"/>
                <a:gd name="T24" fmla="*/ 2562 w 2562"/>
                <a:gd name="T25" fmla="*/ 69 h 1436"/>
                <a:gd name="T26" fmla="*/ 2562 w 2562"/>
                <a:gd name="T27" fmla="*/ 1367 h 1436"/>
                <a:gd name="T28" fmla="*/ 2560 w 2562"/>
                <a:gd name="T29" fmla="*/ 1386 h 1436"/>
                <a:gd name="T30" fmla="*/ 2553 w 2562"/>
                <a:gd name="T31" fmla="*/ 1402 h 1436"/>
                <a:gd name="T32" fmla="*/ 2542 w 2562"/>
                <a:gd name="T33" fmla="*/ 1416 h 1436"/>
                <a:gd name="T34" fmla="*/ 2528 w 2562"/>
                <a:gd name="T35" fmla="*/ 1427 h 1436"/>
                <a:gd name="T36" fmla="*/ 2512 w 2562"/>
                <a:gd name="T37" fmla="*/ 1434 h 1436"/>
                <a:gd name="T38" fmla="*/ 2493 w 2562"/>
                <a:gd name="T39" fmla="*/ 1436 h 1436"/>
                <a:gd name="T40" fmla="*/ 69 w 2562"/>
                <a:gd name="T41" fmla="*/ 1436 h 1436"/>
                <a:gd name="T42" fmla="*/ 50 w 2562"/>
                <a:gd name="T43" fmla="*/ 1434 h 1436"/>
                <a:gd name="T44" fmla="*/ 34 w 2562"/>
                <a:gd name="T45" fmla="*/ 1427 h 1436"/>
                <a:gd name="T46" fmla="*/ 20 w 2562"/>
                <a:gd name="T47" fmla="*/ 1416 h 1436"/>
                <a:gd name="T48" fmla="*/ 9 w 2562"/>
                <a:gd name="T49" fmla="*/ 1402 h 1436"/>
                <a:gd name="T50" fmla="*/ 2 w 2562"/>
                <a:gd name="T51" fmla="*/ 1386 h 1436"/>
                <a:gd name="T52" fmla="*/ 0 w 2562"/>
                <a:gd name="T53" fmla="*/ 1367 h 1436"/>
                <a:gd name="T54" fmla="*/ 0 w 2562"/>
                <a:gd name="T55" fmla="*/ 69 h 1436"/>
                <a:gd name="T56" fmla="*/ 2 w 2562"/>
                <a:gd name="T57" fmla="*/ 51 h 1436"/>
                <a:gd name="T58" fmla="*/ 9 w 2562"/>
                <a:gd name="T59" fmla="*/ 34 h 1436"/>
                <a:gd name="T60" fmla="*/ 20 w 2562"/>
                <a:gd name="T61" fmla="*/ 20 h 1436"/>
                <a:gd name="T62" fmla="*/ 34 w 2562"/>
                <a:gd name="T63" fmla="*/ 10 h 1436"/>
                <a:gd name="T64" fmla="*/ 50 w 2562"/>
                <a:gd name="T65" fmla="*/ 2 h 1436"/>
                <a:gd name="T66" fmla="*/ 69 w 2562"/>
                <a:gd name="T67" fmla="*/ 0 h 1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62" h="1436">
                  <a:moveTo>
                    <a:pt x="138" y="138"/>
                  </a:moveTo>
                  <a:lnTo>
                    <a:pt x="138" y="1298"/>
                  </a:lnTo>
                  <a:lnTo>
                    <a:pt x="2424" y="1298"/>
                  </a:lnTo>
                  <a:lnTo>
                    <a:pt x="2424" y="138"/>
                  </a:lnTo>
                  <a:lnTo>
                    <a:pt x="138" y="138"/>
                  </a:lnTo>
                  <a:close/>
                  <a:moveTo>
                    <a:pt x="69" y="0"/>
                  </a:moveTo>
                  <a:lnTo>
                    <a:pt x="2493" y="0"/>
                  </a:lnTo>
                  <a:lnTo>
                    <a:pt x="2512" y="2"/>
                  </a:lnTo>
                  <a:lnTo>
                    <a:pt x="2528" y="10"/>
                  </a:lnTo>
                  <a:lnTo>
                    <a:pt x="2542" y="20"/>
                  </a:lnTo>
                  <a:lnTo>
                    <a:pt x="2553" y="34"/>
                  </a:lnTo>
                  <a:lnTo>
                    <a:pt x="2560" y="51"/>
                  </a:lnTo>
                  <a:lnTo>
                    <a:pt x="2562" y="69"/>
                  </a:lnTo>
                  <a:lnTo>
                    <a:pt x="2562" y="1367"/>
                  </a:lnTo>
                  <a:lnTo>
                    <a:pt x="2560" y="1386"/>
                  </a:lnTo>
                  <a:lnTo>
                    <a:pt x="2553" y="1402"/>
                  </a:lnTo>
                  <a:lnTo>
                    <a:pt x="2542" y="1416"/>
                  </a:lnTo>
                  <a:lnTo>
                    <a:pt x="2528" y="1427"/>
                  </a:lnTo>
                  <a:lnTo>
                    <a:pt x="2512" y="1434"/>
                  </a:lnTo>
                  <a:lnTo>
                    <a:pt x="2493" y="1436"/>
                  </a:lnTo>
                  <a:lnTo>
                    <a:pt x="69" y="1436"/>
                  </a:lnTo>
                  <a:lnTo>
                    <a:pt x="50" y="1434"/>
                  </a:lnTo>
                  <a:lnTo>
                    <a:pt x="34" y="1427"/>
                  </a:lnTo>
                  <a:lnTo>
                    <a:pt x="20" y="1416"/>
                  </a:lnTo>
                  <a:lnTo>
                    <a:pt x="9" y="1402"/>
                  </a:lnTo>
                  <a:lnTo>
                    <a:pt x="2" y="1386"/>
                  </a:lnTo>
                  <a:lnTo>
                    <a:pt x="0" y="136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214"/>
            <p:cNvSpPr>
              <a:spLocks/>
            </p:cNvSpPr>
            <p:nvPr/>
          </p:nvSpPr>
          <p:spPr bwMode="auto">
            <a:xfrm>
              <a:off x="11198225" y="3868738"/>
              <a:ext cx="47625" cy="22225"/>
            </a:xfrm>
            <a:custGeom>
              <a:avLst/>
              <a:gdLst>
                <a:gd name="T0" fmla="*/ 69 w 304"/>
                <a:gd name="T1" fmla="*/ 0 h 138"/>
                <a:gd name="T2" fmla="*/ 235 w 304"/>
                <a:gd name="T3" fmla="*/ 0 h 138"/>
                <a:gd name="T4" fmla="*/ 253 w 304"/>
                <a:gd name="T5" fmla="*/ 2 h 138"/>
                <a:gd name="T6" fmla="*/ 270 w 304"/>
                <a:gd name="T7" fmla="*/ 9 h 138"/>
                <a:gd name="T8" fmla="*/ 284 w 304"/>
                <a:gd name="T9" fmla="*/ 20 h 138"/>
                <a:gd name="T10" fmla="*/ 294 w 304"/>
                <a:gd name="T11" fmla="*/ 34 h 138"/>
                <a:gd name="T12" fmla="*/ 302 w 304"/>
                <a:gd name="T13" fmla="*/ 51 h 138"/>
                <a:gd name="T14" fmla="*/ 304 w 304"/>
                <a:gd name="T15" fmla="*/ 69 h 138"/>
                <a:gd name="T16" fmla="*/ 302 w 304"/>
                <a:gd name="T17" fmla="*/ 87 h 138"/>
                <a:gd name="T18" fmla="*/ 294 w 304"/>
                <a:gd name="T19" fmla="*/ 104 h 138"/>
                <a:gd name="T20" fmla="*/ 284 w 304"/>
                <a:gd name="T21" fmla="*/ 118 h 138"/>
                <a:gd name="T22" fmla="*/ 270 w 304"/>
                <a:gd name="T23" fmla="*/ 128 h 138"/>
                <a:gd name="T24" fmla="*/ 253 w 304"/>
                <a:gd name="T25" fmla="*/ 136 h 138"/>
                <a:gd name="T26" fmla="*/ 235 w 304"/>
                <a:gd name="T27" fmla="*/ 138 h 138"/>
                <a:gd name="T28" fmla="*/ 69 w 304"/>
                <a:gd name="T29" fmla="*/ 138 h 138"/>
                <a:gd name="T30" fmla="*/ 51 w 304"/>
                <a:gd name="T31" fmla="*/ 136 h 138"/>
                <a:gd name="T32" fmla="*/ 34 w 304"/>
                <a:gd name="T33" fmla="*/ 128 h 138"/>
                <a:gd name="T34" fmla="*/ 20 w 304"/>
                <a:gd name="T35" fmla="*/ 118 h 138"/>
                <a:gd name="T36" fmla="*/ 10 w 304"/>
                <a:gd name="T37" fmla="*/ 104 h 138"/>
                <a:gd name="T38" fmla="*/ 2 w 304"/>
                <a:gd name="T39" fmla="*/ 87 h 138"/>
                <a:gd name="T40" fmla="*/ 0 w 304"/>
                <a:gd name="T41" fmla="*/ 69 h 138"/>
                <a:gd name="T42" fmla="*/ 2 w 304"/>
                <a:gd name="T43" fmla="*/ 51 h 138"/>
                <a:gd name="T44" fmla="*/ 10 w 304"/>
                <a:gd name="T45" fmla="*/ 34 h 138"/>
                <a:gd name="T46" fmla="*/ 20 w 304"/>
                <a:gd name="T47" fmla="*/ 20 h 138"/>
                <a:gd name="T48" fmla="*/ 34 w 304"/>
                <a:gd name="T49" fmla="*/ 9 h 138"/>
                <a:gd name="T50" fmla="*/ 51 w 304"/>
                <a:gd name="T51" fmla="*/ 2 h 138"/>
                <a:gd name="T52" fmla="*/ 69 w 304"/>
                <a:gd name="T5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4" h="138">
                  <a:moveTo>
                    <a:pt x="69" y="0"/>
                  </a:moveTo>
                  <a:lnTo>
                    <a:pt x="235" y="0"/>
                  </a:lnTo>
                  <a:lnTo>
                    <a:pt x="253" y="2"/>
                  </a:lnTo>
                  <a:lnTo>
                    <a:pt x="270" y="9"/>
                  </a:lnTo>
                  <a:lnTo>
                    <a:pt x="284" y="20"/>
                  </a:lnTo>
                  <a:lnTo>
                    <a:pt x="294" y="34"/>
                  </a:lnTo>
                  <a:lnTo>
                    <a:pt x="302" y="51"/>
                  </a:lnTo>
                  <a:lnTo>
                    <a:pt x="304" y="69"/>
                  </a:lnTo>
                  <a:lnTo>
                    <a:pt x="302" y="87"/>
                  </a:lnTo>
                  <a:lnTo>
                    <a:pt x="294" y="104"/>
                  </a:lnTo>
                  <a:lnTo>
                    <a:pt x="284" y="118"/>
                  </a:lnTo>
                  <a:lnTo>
                    <a:pt x="270" y="128"/>
                  </a:lnTo>
                  <a:lnTo>
                    <a:pt x="253" y="136"/>
                  </a:lnTo>
                  <a:lnTo>
                    <a:pt x="235" y="138"/>
                  </a:lnTo>
                  <a:lnTo>
                    <a:pt x="69" y="138"/>
                  </a:lnTo>
                  <a:lnTo>
                    <a:pt x="51" y="136"/>
                  </a:lnTo>
                  <a:lnTo>
                    <a:pt x="34" y="128"/>
                  </a:lnTo>
                  <a:lnTo>
                    <a:pt x="20" y="118"/>
                  </a:lnTo>
                  <a:lnTo>
                    <a:pt x="10" y="104"/>
                  </a:lnTo>
                  <a:lnTo>
                    <a:pt x="2" y="87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215"/>
            <p:cNvSpPr>
              <a:spLocks/>
            </p:cNvSpPr>
            <p:nvPr/>
          </p:nvSpPr>
          <p:spPr bwMode="auto">
            <a:xfrm>
              <a:off x="11083925" y="3757613"/>
              <a:ext cx="20638" cy="30163"/>
            </a:xfrm>
            <a:custGeom>
              <a:avLst/>
              <a:gdLst>
                <a:gd name="T0" fmla="*/ 69 w 138"/>
                <a:gd name="T1" fmla="*/ 0 h 183"/>
                <a:gd name="T2" fmla="*/ 87 w 138"/>
                <a:gd name="T3" fmla="*/ 2 h 183"/>
                <a:gd name="T4" fmla="*/ 104 w 138"/>
                <a:gd name="T5" fmla="*/ 10 h 183"/>
                <a:gd name="T6" fmla="*/ 118 w 138"/>
                <a:gd name="T7" fmla="*/ 20 h 183"/>
                <a:gd name="T8" fmla="*/ 128 w 138"/>
                <a:gd name="T9" fmla="*/ 34 h 183"/>
                <a:gd name="T10" fmla="*/ 136 w 138"/>
                <a:gd name="T11" fmla="*/ 51 h 183"/>
                <a:gd name="T12" fmla="*/ 138 w 138"/>
                <a:gd name="T13" fmla="*/ 69 h 183"/>
                <a:gd name="T14" fmla="*/ 138 w 138"/>
                <a:gd name="T15" fmla="*/ 115 h 183"/>
                <a:gd name="T16" fmla="*/ 136 w 138"/>
                <a:gd name="T17" fmla="*/ 133 h 183"/>
                <a:gd name="T18" fmla="*/ 128 w 138"/>
                <a:gd name="T19" fmla="*/ 149 h 183"/>
                <a:gd name="T20" fmla="*/ 118 w 138"/>
                <a:gd name="T21" fmla="*/ 163 h 183"/>
                <a:gd name="T22" fmla="*/ 104 w 138"/>
                <a:gd name="T23" fmla="*/ 175 h 183"/>
                <a:gd name="T24" fmla="*/ 87 w 138"/>
                <a:gd name="T25" fmla="*/ 181 h 183"/>
                <a:gd name="T26" fmla="*/ 69 w 138"/>
                <a:gd name="T27" fmla="*/ 183 h 183"/>
                <a:gd name="T28" fmla="*/ 51 w 138"/>
                <a:gd name="T29" fmla="*/ 181 h 183"/>
                <a:gd name="T30" fmla="*/ 34 w 138"/>
                <a:gd name="T31" fmla="*/ 175 h 183"/>
                <a:gd name="T32" fmla="*/ 20 w 138"/>
                <a:gd name="T33" fmla="*/ 163 h 183"/>
                <a:gd name="T34" fmla="*/ 10 w 138"/>
                <a:gd name="T35" fmla="*/ 149 h 183"/>
                <a:gd name="T36" fmla="*/ 2 w 138"/>
                <a:gd name="T37" fmla="*/ 133 h 183"/>
                <a:gd name="T38" fmla="*/ 0 w 138"/>
                <a:gd name="T39" fmla="*/ 115 h 183"/>
                <a:gd name="T40" fmla="*/ 0 w 138"/>
                <a:gd name="T41" fmla="*/ 69 h 183"/>
                <a:gd name="T42" fmla="*/ 2 w 138"/>
                <a:gd name="T43" fmla="*/ 51 h 183"/>
                <a:gd name="T44" fmla="*/ 10 w 138"/>
                <a:gd name="T45" fmla="*/ 34 h 183"/>
                <a:gd name="T46" fmla="*/ 20 w 138"/>
                <a:gd name="T47" fmla="*/ 20 h 183"/>
                <a:gd name="T48" fmla="*/ 34 w 138"/>
                <a:gd name="T49" fmla="*/ 10 h 183"/>
                <a:gd name="T50" fmla="*/ 51 w 138"/>
                <a:gd name="T51" fmla="*/ 2 h 183"/>
                <a:gd name="T52" fmla="*/ 69 w 138"/>
                <a:gd name="T53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183">
                  <a:moveTo>
                    <a:pt x="69" y="0"/>
                  </a:moveTo>
                  <a:lnTo>
                    <a:pt x="87" y="2"/>
                  </a:lnTo>
                  <a:lnTo>
                    <a:pt x="104" y="10"/>
                  </a:lnTo>
                  <a:lnTo>
                    <a:pt x="118" y="20"/>
                  </a:lnTo>
                  <a:lnTo>
                    <a:pt x="128" y="34"/>
                  </a:lnTo>
                  <a:lnTo>
                    <a:pt x="136" y="51"/>
                  </a:lnTo>
                  <a:lnTo>
                    <a:pt x="138" y="69"/>
                  </a:lnTo>
                  <a:lnTo>
                    <a:pt x="138" y="115"/>
                  </a:lnTo>
                  <a:lnTo>
                    <a:pt x="136" y="133"/>
                  </a:lnTo>
                  <a:lnTo>
                    <a:pt x="128" y="149"/>
                  </a:lnTo>
                  <a:lnTo>
                    <a:pt x="118" y="163"/>
                  </a:lnTo>
                  <a:lnTo>
                    <a:pt x="104" y="175"/>
                  </a:lnTo>
                  <a:lnTo>
                    <a:pt x="87" y="181"/>
                  </a:lnTo>
                  <a:lnTo>
                    <a:pt x="69" y="183"/>
                  </a:lnTo>
                  <a:lnTo>
                    <a:pt x="51" y="181"/>
                  </a:lnTo>
                  <a:lnTo>
                    <a:pt x="34" y="175"/>
                  </a:lnTo>
                  <a:lnTo>
                    <a:pt x="20" y="163"/>
                  </a:lnTo>
                  <a:lnTo>
                    <a:pt x="10" y="149"/>
                  </a:lnTo>
                  <a:lnTo>
                    <a:pt x="2" y="133"/>
                  </a:lnTo>
                  <a:lnTo>
                    <a:pt x="0" y="115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216"/>
            <p:cNvSpPr>
              <a:spLocks/>
            </p:cNvSpPr>
            <p:nvPr/>
          </p:nvSpPr>
          <p:spPr bwMode="auto">
            <a:xfrm>
              <a:off x="11164888" y="3770313"/>
              <a:ext cx="22225" cy="23813"/>
            </a:xfrm>
            <a:custGeom>
              <a:avLst/>
              <a:gdLst>
                <a:gd name="T0" fmla="*/ 69 w 138"/>
                <a:gd name="T1" fmla="*/ 0 h 151"/>
                <a:gd name="T2" fmla="*/ 87 w 138"/>
                <a:gd name="T3" fmla="*/ 2 h 151"/>
                <a:gd name="T4" fmla="*/ 104 w 138"/>
                <a:gd name="T5" fmla="*/ 8 h 151"/>
                <a:gd name="T6" fmla="*/ 117 w 138"/>
                <a:gd name="T7" fmla="*/ 20 h 151"/>
                <a:gd name="T8" fmla="*/ 128 w 138"/>
                <a:gd name="T9" fmla="*/ 34 h 151"/>
                <a:gd name="T10" fmla="*/ 135 w 138"/>
                <a:gd name="T11" fmla="*/ 50 h 151"/>
                <a:gd name="T12" fmla="*/ 138 w 138"/>
                <a:gd name="T13" fmla="*/ 68 h 151"/>
                <a:gd name="T14" fmla="*/ 138 w 138"/>
                <a:gd name="T15" fmla="*/ 82 h 151"/>
                <a:gd name="T16" fmla="*/ 135 w 138"/>
                <a:gd name="T17" fmla="*/ 101 h 151"/>
                <a:gd name="T18" fmla="*/ 128 w 138"/>
                <a:gd name="T19" fmla="*/ 117 h 151"/>
                <a:gd name="T20" fmla="*/ 117 w 138"/>
                <a:gd name="T21" fmla="*/ 131 h 151"/>
                <a:gd name="T22" fmla="*/ 104 w 138"/>
                <a:gd name="T23" fmla="*/ 142 h 151"/>
                <a:gd name="T24" fmla="*/ 87 w 138"/>
                <a:gd name="T25" fmla="*/ 149 h 151"/>
                <a:gd name="T26" fmla="*/ 69 w 138"/>
                <a:gd name="T27" fmla="*/ 151 h 151"/>
                <a:gd name="T28" fmla="*/ 51 w 138"/>
                <a:gd name="T29" fmla="*/ 149 h 151"/>
                <a:gd name="T30" fmla="*/ 34 w 138"/>
                <a:gd name="T31" fmla="*/ 142 h 151"/>
                <a:gd name="T32" fmla="*/ 20 w 138"/>
                <a:gd name="T33" fmla="*/ 131 h 151"/>
                <a:gd name="T34" fmla="*/ 9 w 138"/>
                <a:gd name="T35" fmla="*/ 117 h 151"/>
                <a:gd name="T36" fmla="*/ 2 w 138"/>
                <a:gd name="T37" fmla="*/ 101 h 151"/>
                <a:gd name="T38" fmla="*/ 0 w 138"/>
                <a:gd name="T39" fmla="*/ 82 h 151"/>
                <a:gd name="T40" fmla="*/ 0 w 138"/>
                <a:gd name="T41" fmla="*/ 68 h 151"/>
                <a:gd name="T42" fmla="*/ 2 w 138"/>
                <a:gd name="T43" fmla="*/ 50 h 151"/>
                <a:gd name="T44" fmla="*/ 9 w 138"/>
                <a:gd name="T45" fmla="*/ 34 h 151"/>
                <a:gd name="T46" fmla="*/ 20 w 138"/>
                <a:gd name="T47" fmla="*/ 20 h 151"/>
                <a:gd name="T48" fmla="*/ 34 w 138"/>
                <a:gd name="T49" fmla="*/ 8 h 151"/>
                <a:gd name="T50" fmla="*/ 51 w 138"/>
                <a:gd name="T51" fmla="*/ 2 h 151"/>
                <a:gd name="T52" fmla="*/ 69 w 138"/>
                <a:gd name="T5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151">
                  <a:moveTo>
                    <a:pt x="69" y="0"/>
                  </a:moveTo>
                  <a:lnTo>
                    <a:pt x="87" y="2"/>
                  </a:lnTo>
                  <a:lnTo>
                    <a:pt x="104" y="8"/>
                  </a:lnTo>
                  <a:lnTo>
                    <a:pt x="117" y="20"/>
                  </a:lnTo>
                  <a:lnTo>
                    <a:pt x="128" y="34"/>
                  </a:lnTo>
                  <a:lnTo>
                    <a:pt x="135" y="50"/>
                  </a:lnTo>
                  <a:lnTo>
                    <a:pt x="138" y="68"/>
                  </a:lnTo>
                  <a:lnTo>
                    <a:pt x="138" y="82"/>
                  </a:lnTo>
                  <a:lnTo>
                    <a:pt x="135" y="101"/>
                  </a:lnTo>
                  <a:lnTo>
                    <a:pt x="128" y="117"/>
                  </a:lnTo>
                  <a:lnTo>
                    <a:pt x="117" y="131"/>
                  </a:lnTo>
                  <a:lnTo>
                    <a:pt x="104" y="142"/>
                  </a:lnTo>
                  <a:lnTo>
                    <a:pt x="87" y="149"/>
                  </a:lnTo>
                  <a:lnTo>
                    <a:pt x="69" y="151"/>
                  </a:lnTo>
                  <a:lnTo>
                    <a:pt x="51" y="149"/>
                  </a:lnTo>
                  <a:lnTo>
                    <a:pt x="34" y="142"/>
                  </a:lnTo>
                  <a:lnTo>
                    <a:pt x="20" y="131"/>
                  </a:lnTo>
                  <a:lnTo>
                    <a:pt x="9" y="117"/>
                  </a:lnTo>
                  <a:lnTo>
                    <a:pt x="2" y="101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50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8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217"/>
            <p:cNvSpPr>
              <a:spLocks/>
            </p:cNvSpPr>
            <p:nvPr/>
          </p:nvSpPr>
          <p:spPr bwMode="auto">
            <a:xfrm>
              <a:off x="11164888" y="3713163"/>
              <a:ext cx="22225" cy="23813"/>
            </a:xfrm>
            <a:custGeom>
              <a:avLst/>
              <a:gdLst>
                <a:gd name="T0" fmla="*/ 69 w 138"/>
                <a:gd name="T1" fmla="*/ 0 h 152"/>
                <a:gd name="T2" fmla="*/ 87 w 138"/>
                <a:gd name="T3" fmla="*/ 4 h 152"/>
                <a:gd name="T4" fmla="*/ 104 w 138"/>
                <a:gd name="T5" fmla="*/ 10 h 152"/>
                <a:gd name="T6" fmla="*/ 117 w 138"/>
                <a:gd name="T7" fmla="*/ 21 h 152"/>
                <a:gd name="T8" fmla="*/ 128 w 138"/>
                <a:gd name="T9" fmla="*/ 36 h 152"/>
                <a:gd name="T10" fmla="*/ 135 w 138"/>
                <a:gd name="T11" fmla="*/ 52 h 152"/>
                <a:gd name="T12" fmla="*/ 138 w 138"/>
                <a:gd name="T13" fmla="*/ 70 h 152"/>
                <a:gd name="T14" fmla="*/ 138 w 138"/>
                <a:gd name="T15" fmla="*/ 83 h 152"/>
                <a:gd name="T16" fmla="*/ 135 w 138"/>
                <a:gd name="T17" fmla="*/ 103 h 152"/>
                <a:gd name="T18" fmla="*/ 128 w 138"/>
                <a:gd name="T19" fmla="*/ 118 h 152"/>
                <a:gd name="T20" fmla="*/ 117 w 138"/>
                <a:gd name="T21" fmla="*/ 132 h 152"/>
                <a:gd name="T22" fmla="*/ 104 w 138"/>
                <a:gd name="T23" fmla="*/ 143 h 152"/>
                <a:gd name="T24" fmla="*/ 87 w 138"/>
                <a:gd name="T25" fmla="*/ 150 h 152"/>
                <a:gd name="T26" fmla="*/ 69 w 138"/>
                <a:gd name="T27" fmla="*/ 152 h 152"/>
                <a:gd name="T28" fmla="*/ 51 w 138"/>
                <a:gd name="T29" fmla="*/ 150 h 152"/>
                <a:gd name="T30" fmla="*/ 34 w 138"/>
                <a:gd name="T31" fmla="*/ 143 h 152"/>
                <a:gd name="T32" fmla="*/ 20 w 138"/>
                <a:gd name="T33" fmla="*/ 132 h 152"/>
                <a:gd name="T34" fmla="*/ 9 w 138"/>
                <a:gd name="T35" fmla="*/ 118 h 152"/>
                <a:gd name="T36" fmla="*/ 2 w 138"/>
                <a:gd name="T37" fmla="*/ 103 h 152"/>
                <a:gd name="T38" fmla="*/ 0 w 138"/>
                <a:gd name="T39" fmla="*/ 83 h 152"/>
                <a:gd name="T40" fmla="*/ 0 w 138"/>
                <a:gd name="T41" fmla="*/ 70 h 152"/>
                <a:gd name="T42" fmla="*/ 2 w 138"/>
                <a:gd name="T43" fmla="*/ 52 h 152"/>
                <a:gd name="T44" fmla="*/ 9 w 138"/>
                <a:gd name="T45" fmla="*/ 36 h 152"/>
                <a:gd name="T46" fmla="*/ 20 w 138"/>
                <a:gd name="T47" fmla="*/ 21 h 152"/>
                <a:gd name="T48" fmla="*/ 34 w 138"/>
                <a:gd name="T49" fmla="*/ 10 h 152"/>
                <a:gd name="T50" fmla="*/ 51 w 138"/>
                <a:gd name="T51" fmla="*/ 4 h 152"/>
                <a:gd name="T52" fmla="*/ 69 w 138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152">
                  <a:moveTo>
                    <a:pt x="69" y="0"/>
                  </a:moveTo>
                  <a:lnTo>
                    <a:pt x="87" y="4"/>
                  </a:lnTo>
                  <a:lnTo>
                    <a:pt x="104" y="10"/>
                  </a:lnTo>
                  <a:lnTo>
                    <a:pt x="117" y="21"/>
                  </a:lnTo>
                  <a:lnTo>
                    <a:pt x="128" y="36"/>
                  </a:lnTo>
                  <a:lnTo>
                    <a:pt x="135" y="52"/>
                  </a:lnTo>
                  <a:lnTo>
                    <a:pt x="138" y="70"/>
                  </a:lnTo>
                  <a:lnTo>
                    <a:pt x="138" y="83"/>
                  </a:lnTo>
                  <a:lnTo>
                    <a:pt x="135" y="103"/>
                  </a:lnTo>
                  <a:lnTo>
                    <a:pt x="128" y="118"/>
                  </a:lnTo>
                  <a:lnTo>
                    <a:pt x="117" y="132"/>
                  </a:lnTo>
                  <a:lnTo>
                    <a:pt x="104" y="143"/>
                  </a:lnTo>
                  <a:lnTo>
                    <a:pt x="87" y="150"/>
                  </a:lnTo>
                  <a:lnTo>
                    <a:pt x="69" y="152"/>
                  </a:lnTo>
                  <a:lnTo>
                    <a:pt x="51" y="150"/>
                  </a:lnTo>
                  <a:lnTo>
                    <a:pt x="34" y="143"/>
                  </a:lnTo>
                  <a:lnTo>
                    <a:pt x="20" y="132"/>
                  </a:lnTo>
                  <a:lnTo>
                    <a:pt x="9" y="118"/>
                  </a:lnTo>
                  <a:lnTo>
                    <a:pt x="2" y="103"/>
                  </a:lnTo>
                  <a:lnTo>
                    <a:pt x="0" y="83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6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4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218"/>
            <p:cNvSpPr>
              <a:spLocks/>
            </p:cNvSpPr>
            <p:nvPr/>
          </p:nvSpPr>
          <p:spPr bwMode="auto">
            <a:xfrm>
              <a:off x="11247438" y="3768725"/>
              <a:ext cx="22225" cy="25400"/>
            </a:xfrm>
            <a:custGeom>
              <a:avLst/>
              <a:gdLst>
                <a:gd name="T0" fmla="*/ 69 w 138"/>
                <a:gd name="T1" fmla="*/ 0 h 155"/>
                <a:gd name="T2" fmla="*/ 87 w 138"/>
                <a:gd name="T3" fmla="*/ 3 h 155"/>
                <a:gd name="T4" fmla="*/ 104 w 138"/>
                <a:gd name="T5" fmla="*/ 9 h 155"/>
                <a:gd name="T6" fmla="*/ 118 w 138"/>
                <a:gd name="T7" fmla="*/ 20 h 155"/>
                <a:gd name="T8" fmla="*/ 128 w 138"/>
                <a:gd name="T9" fmla="*/ 34 h 155"/>
                <a:gd name="T10" fmla="*/ 135 w 138"/>
                <a:gd name="T11" fmla="*/ 51 h 155"/>
                <a:gd name="T12" fmla="*/ 138 w 138"/>
                <a:gd name="T13" fmla="*/ 69 h 155"/>
                <a:gd name="T14" fmla="*/ 138 w 138"/>
                <a:gd name="T15" fmla="*/ 86 h 155"/>
                <a:gd name="T16" fmla="*/ 135 w 138"/>
                <a:gd name="T17" fmla="*/ 105 h 155"/>
                <a:gd name="T18" fmla="*/ 128 w 138"/>
                <a:gd name="T19" fmla="*/ 121 h 155"/>
                <a:gd name="T20" fmla="*/ 118 w 138"/>
                <a:gd name="T21" fmla="*/ 135 h 155"/>
                <a:gd name="T22" fmla="*/ 104 w 138"/>
                <a:gd name="T23" fmla="*/ 146 h 155"/>
                <a:gd name="T24" fmla="*/ 87 w 138"/>
                <a:gd name="T25" fmla="*/ 153 h 155"/>
                <a:gd name="T26" fmla="*/ 69 w 138"/>
                <a:gd name="T27" fmla="*/ 155 h 155"/>
                <a:gd name="T28" fmla="*/ 51 w 138"/>
                <a:gd name="T29" fmla="*/ 153 h 155"/>
                <a:gd name="T30" fmla="*/ 34 w 138"/>
                <a:gd name="T31" fmla="*/ 146 h 155"/>
                <a:gd name="T32" fmla="*/ 20 w 138"/>
                <a:gd name="T33" fmla="*/ 135 h 155"/>
                <a:gd name="T34" fmla="*/ 10 w 138"/>
                <a:gd name="T35" fmla="*/ 121 h 155"/>
                <a:gd name="T36" fmla="*/ 2 w 138"/>
                <a:gd name="T37" fmla="*/ 105 h 155"/>
                <a:gd name="T38" fmla="*/ 0 w 138"/>
                <a:gd name="T39" fmla="*/ 86 h 155"/>
                <a:gd name="T40" fmla="*/ 0 w 138"/>
                <a:gd name="T41" fmla="*/ 69 h 155"/>
                <a:gd name="T42" fmla="*/ 2 w 138"/>
                <a:gd name="T43" fmla="*/ 51 h 155"/>
                <a:gd name="T44" fmla="*/ 10 w 138"/>
                <a:gd name="T45" fmla="*/ 34 h 155"/>
                <a:gd name="T46" fmla="*/ 20 w 138"/>
                <a:gd name="T47" fmla="*/ 20 h 155"/>
                <a:gd name="T48" fmla="*/ 34 w 138"/>
                <a:gd name="T49" fmla="*/ 9 h 155"/>
                <a:gd name="T50" fmla="*/ 51 w 138"/>
                <a:gd name="T51" fmla="*/ 3 h 155"/>
                <a:gd name="T52" fmla="*/ 69 w 138"/>
                <a:gd name="T5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155">
                  <a:moveTo>
                    <a:pt x="69" y="0"/>
                  </a:moveTo>
                  <a:lnTo>
                    <a:pt x="87" y="3"/>
                  </a:lnTo>
                  <a:lnTo>
                    <a:pt x="104" y="9"/>
                  </a:lnTo>
                  <a:lnTo>
                    <a:pt x="118" y="20"/>
                  </a:lnTo>
                  <a:lnTo>
                    <a:pt x="128" y="34"/>
                  </a:lnTo>
                  <a:lnTo>
                    <a:pt x="135" y="51"/>
                  </a:lnTo>
                  <a:lnTo>
                    <a:pt x="138" y="69"/>
                  </a:lnTo>
                  <a:lnTo>
                    <a:pt x="138" y="86"/>
                  </a:lnTo>
                  <a:lnTo>
                    <a:pt x="135" y="105"/>
                  </a:lnTo>
                  <a:lnTo>
                    <a:pt x="128" y="121"/>
                  </a:lnTo>
                  <a:lnTo>
                    <a:pt x="118" y="135"/>
                  </a:lnTo>
                  <a:lnTo>
                    <a:pt x="104" y="146"/>
                  </a:lnTo>
                  <a:lnTo>
                    <a:pt x="87" y="153"/>
                  </a:lnTo>
                  <a:lnTo>
                    <a:pt x="69" y="155"/>
                  </a:lnTo>
                  <a:lnTo>
                    <a:pt x="51" y="153"/>
                  </a:lnTo>
                  <a:lnTo>
                    <a:pt x="34" y="146"/>
                  </a:lnTo>
                  <a:lnTo>
                    <a:pt x="20" y="135"/>
                  </a:lnTo>
                  <a:lnTo>
                    <a:pt x="10" y="121"/>
                  </a:lnTo>
                  <a:lnTo>
                    <a:pt x="2" y="105"/>
                  </a:lnTo>
                  <a:lnTo>
                    <a:pt x="0" y="86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219"/>
            <p:cNvSpPr>
              <a:spLocks/>
            </p:cNvSpPr>
            <p:nvPr/>
          </p:nvSpPr>
          <p:spPr bwMode="auto">
            <a:xfrm>
              <a:off x="11247438" y="3729038"/>
              <a:ext cx="22225" cy="25400"/>
            </a:xfrm>
            <a:custGeom>
              <a:avLst/>
              <a:gdLst>
                <a:gd name="T0" fmla="*/ 69 w 138"/>
                <a:gd name="T1" fmla="*/ 0 h 155"/>
                <a:gd name="T2" fmla="*/ 87 w 138"/>
                <a:gd name="T3" fmla="*/ 3 h 155"/>
                <a:gd name="T4" fmla="*/ 104 w 138"/>
                <a:gd name="T5" fmla="*/ 9 h 155"/>
                <a:gd name="T6" fmla="*/ 118 w 138"/>
                <a:gd name="T7" fmla="*/ 20 h 155"/>
                <a:gd name="T8" fmla="*/ 128 w 138"/>
                <a:gd name="T9" fmla="*/ 34 h 155"/>
                <a:gd name="T10" fmla="*/ 135 w 138"/>
                <a:gd name="T11" fmla="*/ 51 h 155"/>
                <a:gd name="T12" fmla="*/ 138 w 138"/>
                <a:gd name="T13" fmla="*/ 69 h 155"/>
                <a:gd name="T14" fmla="*/ 138 w 138"/>
                <a:gd name="T15" fmla="*/ 86 h 155"/>
                <a:gd name="T16" fmla="*/ 135 w 138"/>
                <a:gd name="T17" fmla="*/ 105 h 155"/>
                <a:gd name="T18" fmla="*/ 128 w 138"/>
                <a:gd name="T19" fmla="*/ 121 h 155"/>
                <a:gd name="T20" fmla="*/ 118 w 138"/>
                <a:gd name="T21" fmla="*/ 135 h 155"/>
                <a:gd name="T22" fmla="*/ 104 w 138"/>
                <a:gd name="T23" fmla="*/ 146 h 155"/>
                <a:gd name="T24" fmla="*/ 87 w 138"/>
                <a:gd name="T25" fmla="*/ 153 h 155"/>
                <a:gd name="T26" fmla="*/ 69 w 138"/>
                <a:gd name="T27" fmla="*/ 155 h 155"/>
                <a:gd name="T28" fmla="*/ 51 w 138"/>
                <a:gd name="T29" fmla="*/ 153 h 155"/>
                <a:gd name="T30" fmla="*/ 34 w 138"/>
                <a:gd name="T31" fmla="*/ 146 h 155"/>
                <a:gd name="T32" fmla="*/ 20 w 138"/>
                <a:gd name="T33" fmla="*/ 135 h 155"/>
                <a:gd name="T34" fmla="*/ 10 w 138"/>
                <a:gd name="T35" fmla="*/ 121 h 155"/>
                <a:gd name="T36" fmla="*/ 2 w 138"/>
                <a:gd name="T37" fmla="*/ 105 h 155"/>
                <a:gd name="T38" fmla="*/ 0 w 138"/>
                <a:gd name="T39" fmla="*/ 86 h 155"/>
                <a:gd name="T40" fmla="*/ 0 w 138"/>
                <a:gd name="T41" fmla="*/ 69 h 155"/>
                <a:gd name="T42" fmla="*/ 2 w 138"/>
                <a:gd name="T43" fmla="*/ 51 h 155"/>
                <a:gd name="T44" fmla="*/ 10 w 138"/>
                <a:gd name="T45" fmla="*/ 34 h 155"/>
                <a:gd name="T46" fmla="*/ 20 w 138"/>
                <a:gd name="T47" fmla="*/ 20 h 155"/>
                <a:gd name="T48" fmla="*/ 34 w 138"/>
                <a:gd name="T49" fmla="*/ 9 h 155"/>
                <a:gd name="T50" fmla="*/ 51 w 138"/>
                <a:gd name="T51" fmla="*/ 3 h 155"/>
                <a:gd name="T52" fmla="*/ 69 w 138"/>
                <a:gd name="T5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155">
                  <a:moveTo>
                    <a:pt x="69" y="0"/>
                  </a:moveTo>
                  <a:lnTo>
                    <a:pt x="87" y="3"/>
                  </a:lnTo>
                  <a:lnTo>
                    <a:pt x="104" y="9"/>
                  </a:lnTo>
                  <a:lnTo>
                    <a:pt x="118" y="20"/>
                  </a:lnTo>
                  <a:lnTo>
                    <a:pt x="128" y="34"/>
                  </a:lnTo>
                  <a:lnTo>
                    <a:pt x="135" y="51"/>
                  </a:lnTo>
                  <a:lnTo>
                    <a:pt x="138" y="69"/>
                  </a:lnTo>
                  <a:lnTo>
                    <a:pt x="138" y="86"/>
                  </a:lnTo>
                  <a:lnTo>
                    <a:pt x="135" y="105"/>
                  </a:lnTo>
                  <a:lnTo>
                    <a:pt x="128" y="121"/>
                  </a:lnTo>
                  <a:lnTo>
                    <a:pt x="118" y="135"/>
                  </a:lnTo>
                  <a:lnTo>
                    <a:pt x="104" y="146"/>
                  </a:lnTo>
                  <a:lnTo>
                    <a:pt x="87" y="153"/>
                  </a:lnTo>
                  <a:lnTo>
                    <a:pt x="69" y="155"/>
                  </a:lnTo>
                  <a:lnTo>
                    <a:pt x="51" y="153"/>
                  </a:lnTo>
                  <a:lnTo>
                    <a:pt x="34" y="146"/>
                  </a:lnTo>
                  <a:lnTo>
                    <a:pt x="20" y="135"/>
                  </a:lnTo>
                  <a:lnTo>
                    <a:pt x="10" y="121"/>
                  </a:lnTo>
                  <a:lnTo>
                    <a:pt x="2" y="105"/>
                  </a:lnTo>
                  <a:lnTo>
                    <a:pt x="0" y="86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220"/>
            <p:cNvSpPr>
              <a:spLocks/>
            </p:cNvSpPr>
            <p:nvPr/>
          </p:nvSpPr>
          <p:spPr bwMode="auto">
            <a:xfrm>
              <a:off x="11334750" y="3768725"/>
              <a:ext cx="22225" cy="25400"/>
            </a:xfrm>
            <a:custGeom>
              <a:avLst/>
              <a:gdLst>
                <a:gd name="T0" fmla="*/ 68 w 137"/>
                <a:gd name="T1" fmla="*/ 0 h 155"/>
                <a:gd name="T2" fmla="*/ 87 w 137"/>
                <a:gd name="T3" fmla="*/ 3 h 155"/>
                <a:gd name="T4" fmla="*/ 103 w 137"/>
                <a:gd name="T5" fmla="*/ 9 h 155"/>
                <a:gd name="T6" fmla="*/ 117 w 137"/>
                <a:gd name="T7" fmla="*/ 20 h 155"/>
                <a:gd name="T8" fmla="*/ 128 w 137"/>
                <a:gd name="T9" fmla="*/ 34 h 155"/>
                <a:gd name="T10" fmla="*/ 135 w 137"/>
                <a:gd name="T11" fmla="*/ 51 h 155"/>
                <a:gd name="T12" fmla="*/ 137 w 137"/>
                <a:gd name="T13" fmla="*/ 69 h 155"/>
                <a:gd name="T14" fmla="*/ 137 w 137"/>
                <a:gd name="T15" fmla="*/ 86 h 155"/>
                <a:gd name="T16" fmla="*/ 135 w 137"/>
                <a:gd name="T17" fmla="*/ 105 h 155"/>
                <a:gd name="T18" fmla="*/ 128 w 137"/>
                <a:gd name="T19" fmla="*/ 121 h 155"/>
                <a:gd name="T20" fmla="*/ 117 w 137"/>
                <a:gd name="T21" fmla="*/ 135 h 155"/>
                <a:gd name="T22" fmla="*/ 103 w 137"/>
                <a:gd name="T23" fmla="*/ 146 h 155"/>
                <a:gd name="T24" fmla="*/ 87 w 137"/>
                <a:gd name="T25" fmla="*/ 153 h 155"/>
                <a:gd name="T26" fmla="*/ 68 w 137"/>
                <a:gd name="T27" fmla="*/ 155 h 155"/>
                <a:gd name="T28" fmla="*/ 50 w 137"/>
                <a:gd name="T29" fmla="*/ 153 h 155"/>
                <a:gd name="T30" fmla="*/ 33 w 137"/>
                <a:gd name="T31" fmla="*/ 146 h 155"/>
                <a:gd name="T32" fmla="*/ 20 w 137"/>
                <a:gd name="T33" fmla="*/ 135 h 155"/>
                <a:gd name="T34" fmla="*/ 9 w 137"/>
                <a:gd name="T35" fmla="*/ 121 h 155"/>
                <a:gd name="T36" fmla="*/ 2 w 137"/>
                <a:gd name="T37" fmla="*/ 105 h 155"/>
                <a:gd name="T38" fmla="*/ 0 w 137"/>
                <a:gd name="T39" fmla="*/ 86 h 155"/>
                <a:gd name="T40" fmla="*/ 0 w 137"/>
                <a:gd name="T41" fmla="*/ 69 h 155"/>
                <a:gd name="T42" fmla="*/ 2 w 137"/>
                <a:gd name="T43" fmla="*/ 51 h 155"/>
                <a:gd name="T44" fmla="*/ 9 w 137"/>
                <a:gd name="T45" fmla="*/ 34 h 155"/>
                <a:gd name="T46" fmla="*/ 20 w 137"/>
                <a:gd name="T47" fmla="*/ 20 h 155"/>
                <a:gd name="T48" fmla="*/ 33 w 137"/>
                <a:gd name="T49" fmla="*/ 9 h 155"/>
                <a:gd name="T50" fmla="*/ 50 w 137"/>
                <a:gd name="T51" fmla="*/ 3 h 155"/>
                <a:gd name="T52" fmla="*/ 68 w 137"/>
                <a:gd name="T5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7" h="155">
                  <a:moveTo>
                    <a:pt x="68" y="0"/>
                  </a:moveTo>
                  <a:lnTo>
                    <a:pt x="87" y="3"/>
                  </a:lnTo>
                  <a:lnTo>
                    <a:pt x="103" y="9"/>
                  </a:lnTo>
                  <a:lnTo>
                    <a:pt x="117" y="20"/>
                  </a:lnTo>
                  <a:lnTo>
                    <a:pt x="128" y="34"/>
                  </a:lnTo>
                  <a:lnTo>
                    <a:pt x="135" y="51"/>
                  </a:lnTo>
                  <a:lnTo>
                    <a:pt x="137" y="69"/>
                  </a:lnTo>
                  <a:lnTo>
                    <a:pt x="137" y="86"/>
                  </a:lnTo>
                  <a:lnTo>
                    <a:pt x="135" y="105"/>
                  </a:lnTo>
                  <a:lnTo>
                    <a:pt x="128" y="121"/>
                  </a:lnTo>
                  <a:lnTo>
                    <a:pt x="117" y="135"/>
                  </a:lnTo>
                  <a:lnTo>
                    <a:pt x="103" y="146"/>
                  </a:lnTo>
                  <a:lnTo>
                    <a:pt x="87" y="153"/>
                  </a:lnTo>
                  <a:lnTo>
                    <a:pt x="68" y="155"/>
                  </a:lnTo>
                  <a:lnTo>
                    <a:pt x="50" y="153"/>
                  </a:lnTo>
                  <a:lnTo>
                    <a:pt x="33" y="146"/>
                  </a:lnTo>
                  <a:lnTo>
                    <a:pt x="20" y="135"/>
                  </a:lnTo>
                  <a:lnTo>
                    <a:pt x="9" y="121"/>
                  </a:lnTo>
                  <a:lnTo>
                    <a:pt x="2" y="105"/>
                  </a:lnTo>
                  <a:lnTo>
                    <a:pt x="0" y="86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221"/>
            <p:cNvSpPr>
              <a:spLocks/>
            </p:cNvSpPr>
            <p:nvPr/>
          </p:nvSpPr>
          <p:spPr bwMode="auto">
            <a:xfrm>
              <a:off x="11334750" y="3724275"/>
              <a:ext cx="22225" cy="28575"/>
            </a:xfrm>
            <a:custGeom>
              <a:avLst/>
              <a:gdLst>
                <a:gd name="T0" fmla="*/ 68 w 137"/>
                <a:gd name="T1" fmla="*/ 0 h 178"/>
                <a:gd name="T2" fmla="*/ 87 w 137"/>
                <a:gd name="T3" fmla="*/ 3 h 178"/>
                <a:gd name="T4" fmla="*/ 103 w 137"/>
                <a:gd name="T5" fmla="*/ 9 h 178"/>
                <a:gd name="T6" fmla="*/ 117 w 137"/>
                <a:gd name="T7" fmla="*/ 20 h 178"/>
                <a:gd name="T8" fmla="*/ 128 w 137"/>
                <a:gd name="T9" fmla="*/ 35 h 178"/>
                <a:gd name="T10" fmla="*/ 135 w 137"/>
                <a:gd name="T11" fmla="*/ 51 h 178"/>
                <a:gd name="T12" fmla="*/ 137 w 137"/>
                <a:gd name="T13" fmla="*/ 69 h 178"/>
                <a:gd name="T14" fmla="*/ 137 w 137"/>
                <a:gd name="T15" fmla="*/ 109 h 178"/>
                <a:gd name="T16" fmla="*/ 135 w 137"/>
                <a:gd name="T17" fmla="*/ 128 h 178"/>
                <a:gd name="T18" fmla="*/ 128 w 137"/>
                <a:gd name="T19" fmla="*/ 144 h 178"/>
                <a:gd name="T20" fmla="*/ 117 w 137"/>
                <a:gd name="T21" fmla="*/ 158 h 178"/>
                <a:gd name="T22" fmla="*/ 103 w 137"/>
                <a:gd name="T23" fmla="*/ 169 h 178"/>
                <a:gd name="T24" fmla="*/ 87 w 137"/>
                <a:gd name="T25" fmla="*/ 176 h 178"/>
                <a:gd name="T26" fmla="*/ 68 w 137"/>
                <a:gd name="T27" fmla="*/ 178 h 178"/>
                <a:gd name="T28" fmla="*/ 50 w 137"/>
                <a:gd name="T29" fmla="*/ 176 h 178"/>
                <a:gd name="T30" fmla="*/ 33 w 137"/>
                <a:gd name="T31" fmla="*/ 169 h 178"/>
                <a:gd name="T32" fmla="*/ 20 w 137"/>
                <a:gd name="T33" fmla="*/ 158 h 178"/>
                <a:gd name="T34" fmla="*/ 9 w 137"/>
                <a:gd name="T35" fmla="*/ 144 h 178"/>
                <a:gd name="T36" fmla="*/ 2 w 137"/>
                <a:gd name="T37" fmla="*/ 128 h 178"/>
                <a:gd name="T38" fmla="*/ 0 w 137"/>
                <a:gd name="T39" fmla="*/ 109 h 178"/>
                <a:gd name="T40" fmla="*/ 0 w 137"/>
                <a:gd name="T41" fmla="*/ 69 h 178"/>
                <a:gd name="T42" fmla="*/ 2 w 137"/>
                <a:gd name="T43" fmla="*/ 51 h 178"/>
                <a:gd name="T44" fmla="*/ 9 w 137"/>
                <a:gd name="T45" fmla="*/ 35 h 178"/>
                <a:gd name="T46" fmla="*/ 20 w 137"/>
                <a:gd name="T47" fmla="*/ 20 h 178"/>
                <a:gd name="T48" fmla="*/ 33 w 137"/>
                <a:gd name="T49" fmla="*/ 9 h 178"/>
                <a:gd name="T50" fmla="*/ 50 w 137"/>
                <a:gd name="T51" fmla="*/ 3 h 178"/>
                <a:gd name="T52" fmla="*/ 68 w 137"/>
                <a:gd name="T5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7" h="178">
                  <a:moveTo>
                    <a:pt x="68" y="0"/>
                  </a:moveTo>
                  <a:lnTo>
                    <a:pt x="87" y="3"/>
                  </a:lnTo>
                  <a:lnTo>
                    <a:pt x="103" y="9"/>
                  </a:lnTo>
                  <a:lnTo>
                    <a:pt x="117" y="20"/>
                  </a:lnTo>
                  <a:lnTo>
                    <a:pt x="128" y="35"/>
                  </a:lnTo>
                  <a:lnTo>
                    <a:pt x="135" y="51"/>
                  </a:lnTo>
                  <a:lnTo>
                    <a:pt x="137" y="69"/>
                  </a:lnTo>
                  <a:lnTo>
                    <a:pt x="137" y="109"/>
                  </a:lnTo>
                  <a:lnTo>
                    <a:pt x="135" y="128"/>
                  </a:lnTo>
                  <a:lnTo>
                    <a:pt x="128" y="144"/>
                  </a:lnTo>
                  <a:lnTo>
                    <a:pt x="117" y="158"/>
                  </a:lnTo>
                  <a:lnTo>
                    <a:pt x="103" y="169"/>
                  </a:lnTo>
                  <a:lnTo>
                    <a:pt x="87" y="176"/>
                  </a:lnTo>
                  <a:lnTo>
                    <a:pt x="68" y="178"/>
                  </a:lnTo>
                  <a:lnTo>
                    <a:pt x="50" y="176"/>
                  </a:lnTo>
                  <a:lnTo>
                    <a:pt x="33" y="169"/>
                  </a:lnTo>
                  <a:lnTo>
                    <a:pt x="20" y="158"/>
                  </a:lnTo>
                  <a:lnTo>
                    <a:pt x="9" y="144"/>
                  </a:lnTo>
                  <a:lnTo>
                    <a:pt x="2" y="128"/>
                  </a:lnTo>
                  <a:lnTo>
                    <a:pt x="0" y="109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222"/>
            <p:cNvSpPr>
              <a:spLocks/>
            </p:cNvSpPr>
            <p:nvPr/>
          </p:nvSpPr>
          <p:spPr bwMode="auto">
            <a:xfrm>
              <a:off x="11334750" y="3683000"/>
              <a:ext cx="22225" cy="25400"/>
            </a:xfrm>
            <a:custGeom>
              <a:avLst/>
              <a:gdLst>
                <a:gd name="T0" fmla="*/ 68 w 137"/>
                <a:gd name="T1" fmla="*/ 0 h 156"/>
                <a:gd name="T2" fmla="*/ 87 w 137"/>
                <a:gd name="T3" fmla="*/ 4 h 156"/>
                <a:gd name="T4" fmla="*/ 103 w 137"/>
                <a:gd name="T5" fmla="*/ 10 h 156"/>
                <a:gd name="T6" fmla="*/ 117 w 137"/>
                <a:gd name="T7" fmla="*/ 21 h 156"/>
                <a:gd name="T8" fmla="*/ 128 w 137"/>
                <a:gd name="T9" fmla="*/ 34 h 156"/>
                <a:gd name="T10" fmla="*/ 135 w 137"/>
                <a:gd name="T11" fmla="*/ 51 h 156"/>
                <a:gd name="T12" fmla="*/ 137 w 137"/>
                <a:gd name="T13" fmla="*/ 69 h 156"/>
                <a:gd name="T14" fmla="*/ 137 w 137"/>
                <a:gd name="T15" fmla="*/ 88 h 156"/>
                <a:gd name="T16" fmla="*/ 135 w 137"/>
                <a:gd name="T17" fmla="*/ 106 h 156"/>
                <a:gd name="T18" fmla="*/ 128 w 137"/>
                <a:gd name="T19" fmla="*/ 122 h 156"/>
                <a:gd name="T20" fmla="*/ 117 w 137"/>
                <a:gd name="T21" fmla="*/ 135 h 156"/>
                <a:gd name="T22" fmla="*/ 103 w 137"/>
                <a:gd name="T23" fmla="*/ 147 h 156"/>
                <a:gd name="T24" fmla="*/ 87 w 137"/>
                <a:gd name="T25" fmla="*/ 153 h 156"/>
                <a:gd name="T26" fmla="*/ 68 w 137"/>
                <a:gd name="T27" fmla="*/ 156 h 156"/>
                <a:gd name="T28" fmla="*/ 50 w 137"/>
                <a:gd name="T29" fmla="*/ 153 h 156"/>
                <a:gd name="T30" fmla="*/ 33 w 137"/>
                <a:gd name="T31" fmla="*/ 147 h 156"/>
                <a:gd name="T32" fmla="*/ 20 w 137"/>
                <a:gd name="T33" fmla="*/ 135 h 156"/>
                <a:gd name="T34" fmla="*/ 9 w 137"/>
                <a:gd name="T35" fmla="*/ 122 h 156"/>
                <a:gd name="T36" fmla="*/ 2 w 137"/>
                <a:gd name="T37" fmla="*/ 106 h 156"/>
                <a:gd name="T38" fmla="*/ 0 w 137"/>
                <a:gd name="T39" fmla="*/ 88 h 156"/>
                <a:gd name="T40" fmla="*/ 0 w 137"/>
                <a:gd name="T41" fmla="*/ 69 h 156"/>
                <a:gd name="T42" fmla="*/ 2 w 137"/>
                <a:gd name="T43" fmla="*/ 51 h 156"/>
                <a:gd name="T44" fmla="*/ 9 w 137"/>
                <a:gd name="T45" fmla="*/ 34 h 156"/>
                <a:gd name="T46" fmla="*/ 20 w 137"/>
                <a:gd name="T47" fmla="*/ 21 h 156"/>
                <a:gd name="T48" fmla="*/ 33 w 137"/>
                <a:gd name="T49" fmla="*/ 10 h 156"/>
                <a:gd name="T50" fmla="*/ 50 w 137"/>
                <a:gd name="T51" fmla="*/ 4 h 156"/>
                <a:gd name="T52" fmla="*/ 68 w 137"/>
                <a:gd name="T53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7" h="156">
                  <a:moveTo>
                    <a:pt x="68" y="0"/>
                  </a:moveTo>
                  <a:lnTo>
                    <a:pt x="87" y="4"/>
                  </a:lnTo>
                  <a:lnTo>
                    <a:pt x="103" y="10"/>
                  </a:lnTo>
                  <a:lnTo>
                    <a:pt x="117" y="21"/>
                  </a:lnTo>
                  <a:lnTo>
                    <a:pt x="128" y="34"/>
                  </a:lnTo>
                  <a:lnTo>
                    <a:pt x="135" y="51"/>
                  </a:lnTo>
                  <a:lnTo>
                    <a:pt x="137" y="69"/>
                  </a:lnTo>
                  <a:lnTo>
                    <a:pt x="137" y="88"/>
                  </a:lnTo>
                  <a:lnTo>
                    <a:pt x="135" y="106"/>
                  </a:lnTo>
                  <a:lnTo>
                    <a:pt x="128" y="122"/>
                  </a:lnTo>
                  <a:lnTo>
                    <a:pt x="117" y="135"/>
                  </a:lnTo>
                  <a:lnTo>
                    <a:pt x="103" y="147"/>
                  </a:lnTo>
                  <a:lnTo>
                    <a:pt x="87" y="153"/>
                  </a:lnTo>
                  <a:lnTo>
                    <a:pt x="68" y="156"/>
                  </a:lnTo>
                  <a:lnTo>
                    <a:pt x="50" y="153"/>
                  </a:lnTo>
                  <a:lnTo>
                    <a:pt x="33" y="147"/>
                  </a:lnTo>
                  <a:lnTo>
                    <a:pt x="20" y="135"/>
                  </a:lnTo>
                  <a:lnTo>
                    <a:pt x="9" y="122"/>
                  </a:lnTo>
                  <a:lnTo>
                    <a:pt x="2" y="106"/>
                  </a:lnTo>
                  <a:lnTo>
                    <a:pt x="0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3" y="10"/>
                  </a:lnTo>
                  <a:lnTo>
                    <a:pt x="50" y="4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223"/>
            <p:cNvSpPr>
              <a:spLocks/>
            </p:cNvSpPr>
            <p:nvPr/>
          </p:nvSpPr>
          <p:spPr bwMode="auto">
            <a:xfrm>
              <a:off x="11082338" y="3638550"/>
              <a:ext cx="271463" cy="101600"/>
            </a:xfrm>
            <a:custGeom>
              <a:avLst/>
              <a:gdLst>
                <a:gd name="T0" fmla="*/ 1644 w 1715"/>
                <a:gd name="T1" fmla="*/ 0 h 635"/>
                <a:gd name="T2" fmla="*/ 1662 w 1715"/>
                <a:gd name="T3" fmla="*/ 2 h 635"/>
                <a:gd name="T4" fmla="*/ 1678 w 1715"/>
                <a:gd name="T5" fmla="*/ 8 h 635"/>
                <a:gd name="T6" fmla="*/ 1692 w 1715"/>
                <a:gd name="T7" fmla="*/ 18 h 635"/>
                <a:gd name="T8" fmla="*/ 1704 w 1715"/>
                <a:gd name="T9" fmla="*/ 33 h 635"/>
                <a:gd name="T10" fmla="*/ 1711 w 1715"/>
                <a:gd name="T11" fmla="*/ 50 h 635"/>
                <a:gd name="T12" fmla="*/ 1715 w 1715"/>
                <a:gd name="T13" fmla="*/ 67 h 635"/>
                <a:gd name="T14" fmla="*/ 1713 w 1715"/>
                <a:gd name="T15" fmla="*/ 85 h 635"/>
                <a:gd name="T16" fmla="*/ 1706 w 1715"/>
                <a:gd name="T17" fmla="*/ 101 h 635"/>
                <a:gd name="T18" fmla="*/ 1697 w 1715"/>
                <a:gd name="T19" fmla="*/ 115 h 635"/>
                <a:gd name="T20" fmla="*/ 1682 w 1715"/>
                <a:gd name="T21" fmla="*/ 127 h 635"/>
                <a:gd name="T22" fmla="*/ 1138 w 1715"/>
                <a:gd name="T23" fmla="*/ 465 h 635"/>
                <a:gd name="T24" fmla="*/ 1120 w 1715"/>
                <a:gd name="T25" fmla="*/ 474 h 635"/>
                <a:gd name="T26" fmla="*/ 1101 w 1715"/>
                <a:gd name="T27" fmla="*/ 476 h 635"/>
                <a:gd name="T28" fmla="*/ 1080 w 1715"/>
                <a:gd name="T29" fmla="*/ 473 h 635"/>
                <a:gd name="T30" fmla="*/ 587 w 1715"/>
                <a:gd name="T31" fmla="*/ 316 h 635"/>
                <a:gd name="T32" fmla="*/ 105 w 1715"/>
                <a:gd name="T33" fmla="*/ 624 h 635"/>
                <a:gd name="T34" fmla="*/ 87 w 1715"/>
                <a:gd name="T35" fmla="*/ 632 h 635"/>
                <a:gd name="T36" fmla="*/ 69 w 1715"/>
                <a:gd name="T37" fmla="*/ 635 h 635"/>
                <a:gd name="T38" fmla="*/ 52 w 1715"/>
                <a:gd name="T39" fmla="*/ 633 h 635"/>
                <a:gd name="T40" fmla="*/ 36 w 1715"/>
                <a:gd name="T41" fmla="*/ 627 h 635"/>
                <a:gd name="T42" fmla="*/ 21 w 1715"/>
                <a:gd name="T43" fmla="*/ 616 h 635"/>
                <a:gd name="T44" fmla="*/ 10 w 1715"/>
                <a:gd name="T45" fmla="*/ 602 h 635"/>
                <a:gd name="T46" fmla="*/ 2 w 1715"/>
                <a:gd name="T47" fmla="*/ 586 h 635"/>
                <a:gd name="T48" fmla="*/ 0 w 1715"/>
                <a:gd name="T49" fmla="*/ 568 h 635"/>
                <a:gd name="T50" fmla="*/ 1 w 1715"/>
                <a:gd name="T51" fmla="*/ 550 h 635"/>
                <a:gd name="T52" fmla="*/ 7 w 1715"/>
                <a:gd name="T53" fmla="*/ 534 h 635"/>
                <a:gd name="T54" fmla="*/ 17 w 1715"/>
                <a:gd name="T55" fmla="*/ 519 h 635"/>
                <a:gd name="T56" fmla="*/ 31 w 1715"/>
                <a:gd name="T57" fmla="*/ 508 h 635"/>
                <a:gd name="T58" fmla="*/ 541 w 1715"/>
                <a:gd name="T59" fmla="*/ 182 h 635"/>
                <a:gd name="T60" fmla="*/ 560 w 1715"/>
                <a:gd name="T61" fmla="*/ 175 h 635"/>
                <a:gd name="T62" fmla="*/ 579 w 1715"/>
                <a:gd name="T63" fmla="*/ 172 h 635"/>
                <a:gd name="T64" fmla="*/ 599 w 1715"/>
                <a:gd name="T65" fmla="*/ 175 h 635"/>
                <a:gd name="T66" fmla="*/ 1092 w 1715"/>
                <a:gd name="T67" fmla="*/ 331 h 635"/>
                <a:gd name="T68" fmla="*/ 1610 w 1715"/>
                <a:gd name="T69" fmla="*/ 10 h 635"/>
                <a:gd name="T70" fmla="*/ 1627 w 1715"/>
                <a:gd name="T71" fmla="*/ 3 h 635"/>
                <a:gd name="T72" fmla="*/ 1644 w 1715"/>
                <a:gd name="T73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15" h="635">
                  <a:moveTo>
                    <a:pt x="1644" y="0"/>
                  </a:moveTo>
                  <a:lnTo>
                    <a:pt x="1662" y="2"/>
                  </a:lnTo>
                  <a:lnTo>
                    <a:pt x="1678" y="8"/>
                  </a:lnTo>
                  <a:lnTo>
                    <a:pt x="1692" y="18"/>
                  </a:lnTo>
                  <a:lnTo>
                    <a:pt x="1704" y="33"/>
                  </a:lnTo>
                  <a:lnTo>
                    <a:pt x="1711" y="50"/>
                  </a:lnTo>
                  <a:lnTo>
                    <a:pt x="1715" y="67"/>
                  </a:lnTo>
                  <a:lnTo>
                    <a:pt x="1713" y="85"/>
                  </a:lnTo>
                  <a:lnTo>
                    <a:pt x="1706" y="101"/>
                  </a:lnTo>
                  <a:lnTo>
                    <a:pt x="1697" y="115"/>
                  </a:lnTo>
                  <a:lnTo>
                    <a:pt x="1682" y="127"/>
                  </a:lnTo>
                  <a:lnTo>
                    <a:pt x="1138" y="465"/>
                  </a:lnTo>
                  <a:lnTo>
                    <a:pt x="1120" y="474"/>
                  </a:lnTo>
                  <a:lnTo>
                    <a:pt x="1101" y="476"/>
                  </a:lnTo>
                  <a:lnTo>
                    <a:pt x="1080" y="473"/>
                  </a:lnTo>
                  <a:lnTo>
                    <a:pt x="587" y="316"/>
                  </a:lnTo>
                  <a:lnTo>
                    <a:pt x="105" y="624"/>
                  </a:lnTo>
                  <a:lnTo>
                    <a:pt x="87" y="632"/>
                  </a:lnTo>
                  <a:lnTo>
                    <a:pt x="69" y="635"/>
                  </a:lnTo>
                  <a:lnTo>
                    <a:pt x="52" y="633"/>
                  </a:lnTo>
                  <a:lnTo>
                    <a:pt x="36" y="627"/>
                  </a:lnTo>
                  <a:lnTo>
                    <a:pt x="21" y="616"/>
                  </a:lnTo>
                  <a:lnTo>
                    <a:pt x="10" y="602"/>
                  </a:lnTo>
                  <a:lnTo>
                    <a:pt x="2" y="586"/>
                  </a:lnTo>
                  <a:lnTo>
                    <a:pt x="0" y="568"/>
                  </a:lnTo>
                  <a:lnTo>
                    <a:pt x="1" y="550"/>
                  </a:lnTo>
                  <a:lnTo>
                    <a:pt x="7" y="534"/>
                  </a:lnTo>
                  <a:lnTo>
                    <a:pt x="17" y="519"/>
                  </a:lnTo>
                  <a:lnTo>
                    <a:pt x="31" y="508"/>
                  </a:lnTo>
                  <a:lnTo>
                    <a:pt x="541" y="182"/>
                  </a:lnTo>
                  <a:lnTo>
                    <a:pt x="560" y="175"/>
                  </a:lnTo>
                  <a:lnTo>
                    <a:pt x="579" y="172"/>
                  </a:lnTo>
                  <a:lnTo>
                    <a:pt x="599" y="175"/>
                  </a:lnTo>
                  <a:lnTo>
                    <a:pt x="1092" y="331"/>
                  </a:lnTo>
                  <a:lnTo>
                    <a:pt x="1610" y="10"/>
                  </a:lnTo>
                  <a:lnTo>
                    <a:pt x="1627" y="3"/>
                  </a:lnTo>
                  <a:lnTo>
                    <a:pt x="16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2" name="Group 911"/>
          <p:cNvGrpSpPr/>
          <p:nvPr/>
        </p:nvGrpSpPr>
        <p:grpSpPr>
          <a:xfrm>
            <a:off x="9519249" y="5254006"/>
            <a:ext cx="555625" cy="307976"/>
            <a:chOff x="10031413" y="3584575"/>
            <a:chExt cx="555625" cy="307976"/>
          </a:xfrm>
          <a:solidFill>
            <a:srgbClr val="000000"/>
          </a:solidFill>
        </p:grpSpPr>
        <p:sp>
          <p:nvSpPr>
            <p:cNvPr id="383" name="Freeform 228"/>
            <p:cNvSpPr>
              <a:spLocks noEditPoints="1"/>
            </p:cNvSpPr>
            <p:nvPr/>
          </p:nvSpPr>
          <p:spPr bwMode="auto">
            <a:xfrm>
              <a:off x="10031413" y="3584575"/>
              <a:ext cx="555625" cy="87313"/>
            </a:xfrm>
            <a:custGeom>
              <a:avLst/>
              <a:gdLst>
                <a:gd name="T0" fmla="*/ 1266 w 3500"/>
                <a:gd name="T1" fmla="*/ 143 h 546"/>
                <a:gd name="T2" fmla="*/ 1219 w 3500"/>
                <a:gd name="T3" fmla="*/ 163 h 546"/>
                <a:gd name="T4" fmla="*/ 1183 w 3500"/>
                <a:gd name="T5" fmla="*/ 198 h 546"/>
                <a:gd name="T6" fmla="*/ 1162 w 3500"/>
                <a:gd name="T7" fmla="*/ 246 h 546"/>
                <a:gd name="T8" fmla="*/ 1162 w 3500"/>
                <a:gd name="T9" fmla="*/ 299 h 546"/>
                <a:gd name="T10" fmla="*/ 1183 w 3500"/>
                <a:gd name="T11" fmla="*/ 347 h 546"/>
                <a:gd name="T12" fmla="*/ 1219 w 3500"/>
                <a:gd name="T13" fmla="*/ 383 h 546"/>
                <a:gd name="T14" fmla="*/ 1266 w 3500"/>
                <a:gd name="T15" fmla="*/ 402 h 546"/>
                <a:gd name="T16" fmla="*/ 1604 w 3500"/>
                <a:gd name="T17" fmla="*/ 405 h 546"/>
                <a:gd name="T18" fmla="*/ 1656 w 3500"/>
                <a:gd name="T19" fmla="*/ 395 h 546"/>
                <a:gd name="T20" fmla="*/ 1697 w 3500"/>
                <a:gd name="T21" fmla="*/ 366 h 546"/>
                <a:gd name="T22" fmla="*/ 1726 w 3500"/>
                <a:gd name="T23" fmla="*/ 325 h 546"/>
                <a:gd name="T24" fmla="*/ 1736 w 3500"/>
                <a:gd name="T25" fmla="*/ 272 h 546"/>
                <a:gd name="T26" fmla="*/ 1726 w 3500"/>
                <a:gd name="T27" fmla="*/ 221 h 546"/>
                <a:gd name="T28" fmla="*/ 1697 w 3500"/>
                <a:gd name="T29" fmla="*/ 179 h 546"/>
                <a:gd name="T30" fmla="*/ 1656 w 3500"/>
                <a:gd name="T31" fmla="*/ 150 h 546"/>
                <a:gd name="T32" fmla="*/ 1604 w 3500"/>
                <a:gd name="T33" fmla="*/ 140 h 546"/>
                <a:gd name="T34" fmla="*/ 1293 w 3500"/>
                <a:gd name="T35" fmla="*/ 0 h 546"/>
                <a:gd name="T36" fmla="*/ 1645 w 3500"/>
                <a:gd name="T37" fmla="*/ 3 h 546"/>
                <a:gd name="T38" fmla="*/ 1720 w 3500"/>
                <a:gd name="T39" fmla="*/ 27 h 546"/>
                <a:gd name="T40" fmla="*/ 1785 w 3500"/>
                <a:gd name="T41" fmla="*/ 70 h 546"/>
                <a:gd name="T42" fmla="*/ 1835 w 3500"/>
                <a:gd name="T43" fmla="*/ 130 h 546"/>
                <a:gd name="T44" fmla="*/ 1867 w 3500"/>
                <a:gd name="T45" fmla="*/ 202 h 546"/>
                <a:gd name="T46" fmla="*/ 3449 w 3500"/>
                <a:gd name="T47" fmla="*/ 205 h 546"/>
                <a:gd name="T48" fmla="*/ 3480 w 3500"/>
                <a:gd name="T49" fmla="*/ 224 h 546"/>
                <a:gd name="T50" fmla="*/ 3498 w 3500"/>
                <a:gd name="T51" fmla="*/ 254 h 546"/>
                <a:gd name="T52" fmla="*/ 3498 w 3500"/>
                <a:gd name="T53" fmla="*/ 292 h 546"/>
                <a:gd name="T54" fmla="*/ 3480 w 3500"/>
                <a:gd name="T55" fmla="*/ 322 h 546"/>
                <a:gd name="T56" fmla="*/ 3449 w 3500"/>
                <a:gd name="T57" fmla="*/ 341 h 546"/>
                <a:gd name="T58" fmla="*/ 1867 w 3500"/>
                <a:gd name="T59" fmla="*/ 343 h 546"/>
                <a:gd name="T60" fmla="*/ 1835 w 3500"/>
                <a:gd name="T61" fmla="*/ 415 h 546"/>
                <a:gd name="T62" fmla="*/ 1785 w 3500"/>
                <a:gd name="T63" fmla="*/ 475 h 546"/>
                <a:gd name="T64" fmla="*/ 1720 w 3500"/>
                <a:gd name="T65" fmla="*/ 518 h 546"/>
                <a:gd name="T66" fmla="*/ 1645 w 3500"/>
                <a:gd name="T67" fmla="*/ 543 h 546"/>
                <a:gd name="T68" fmla="*/ 1293 w 3500"/>
                <a:gd name="T69" fmla="*/ 546 h 546"/>
                <a:gd name="T70" fmla="*/ 1212 w 3500"/>
                <a:gd name="T71" fmla="*/ 533 h 546"/>
                <a:gd name="T72" fmla="*/ 1141 w 3500"/>
                <a:gd name="T73" fmla="*/ 499 h 546"/>
                <a:gd name="T74" fmla="*/ 1084 w 3500"/>
                <a:gd name="T75" fmla="*/ 447 h 546"/>
                <a:gd name="T76" fmla="*/ 1043 w 3500"/>
                <a:gd name="T77" fmla="*/ 380 h 546"/>
                <a:gd name="T78" fmla="*/ 70 w 3500"/>
                <a:gd name="T79" fmla="*/ 343 h 546"/>
                <a:gd name="T80" fmla="*/ 35 w 3500"/>
                <a:gd name="T81" fmla="*/ 333 h 546"/>
                <a:gd name="T82" fmla="*/ 10 w 3500"/>
                <a:gd name="T83" fmla="*/ 308 h 546"/>
                <a:gd name="T84" fmla="*/ 0 w 3500"/>
                <a:gd name="T85" fmla="*/ 272 h 546"/>
                <a:gd name="T86" fmla="*/ 10 w 3500"/>
                <a:gd name="T87" fmla="*/ 237 h 546"/>
                <a:gd name="T88" fmla="*/ 35 w 3500"/>
                <a:gd name="T89" fmla="*/ 212 h 546"/>
                <a:gd name="T90" fmla="*/ 70 w 3500"/>
                <a:gd name="T91" fmla="*/ 202 h 546"/>
                <a:gd name="T92" fmla="*/ 1043 w 3500"/>
                <a:gd name="T93" fmla="*/ 165 h 546"/>
                <a:gd name="T94" fmla="*/ 1084 w 3500"/>
                <a:gd name="T95" fmla="*/ 98 h 546"/>
                <a:gd name="T96" fmla="*/ 1141 w 3500"/>
                <a:gd name="T97" fmla="*/ 46 h 546"/>
                <a:gd name="T98" fmla="*/ 1212 w 3500"/>
                <a:gd name="T99" fmla="*/ 12 h 546"/>
                <a:gd name="T100" fmla="*/ 1293 w 3500"/>
                <a:gd name="T101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00" h="546">
                  <a:moveTo>
                    <a:pt x="1293" y="140"/>
                  </a:moveTo>
                  <a:lnTo>
                    <a:pt x="1266" y="143"/>
                  </a:lnTo>
                  <a:lnTo>
                    <a:pt x="1241" y="150"/>
                  </a:lnTo>
                  <a:lnTo>
                    <a:pt x="1219" y="163"/>
                  </a:lnTo>
                  <a:lnTo>
                    <a:pt x="1198" y="179"/>
                  </a:lnTo>
                  <a:lnTo>
                    <a:pt x="1183" y="198"/>
                  </a:lnTo>
                  <a:lnTo>
                    <a:pt x="1171" y="221"/>
                  </a:lnTo>
                  <a:lnTo>
                    <a:pt x="1162" y="246"/>
                  </a:lnTo>
                  <a:lnTo>
                    <a:pt x="1160" y="272"/>
                  </a:lnTo>
                  <a:lnTo>
                    <a:pt x="1162" y="299"/>
                  </a:lnTo>
                  <a:lnTo>
                    <a:pt x="1171" y="325"/>
                  </a:lnTo>
                  <a:lnTo>
                    <a:pt x="1183" y="347"/>
                  </a:lnTo>
                  <a:lnTo>
                    <a:pt x="1198" y="366"/>
                  </a:lnTo>
                  <a:lnTo>
                    <a:pt x="1219" y="383"/>
                  </a:lnTo>
                  <a:lnTo>
                    <a:pt x="1241" y="395"/>
                  </a:lnTo>
                  <a:lnTo>
                    <a:pt x="1266" y="402"/>
                  </a:lnTo>
                  <a:lnTo>
                    <a:pt x="1293" y="405"/>
                  </a:lnTo>
                  <a:lnTo>
                    <a:pt x="1604" y="405"/>
                  </a:lnTo>
                  <a:lnTo>
                    <a:pt x="1630" y="402"/>
                  </a:lnTo>
                  <a:lnTo>
                    <a:pt x="1656" y="395"/>
                  </a:lnTo>
                  <a:lnTo>
                    <a:pt x="1678" y="383"/>
                  </a:lnTo>
                  <a:lnTo>
                    <a:pt x="1697" y="366"/>
                  </a:lnTo>
                  <a:lnTo>
                    <a:pt x="1713" y="347"/>
                  </a:lnTo>
                  <a:lnTo>
                    <a:pt x="1726" y="325"/>
                  </a:lnTo>
                  <a:lnTo>
                    <a:pt x="1733" y="299"/>
                  </a:lnTo>
                  <a:lnTo>
                    <a:pt x="1736" y="272"/>
                  </a:lnTo>
                  <a:lnTo>
                    <a:pt x="1733" y="246"/>
                  </a:lnTo>
                  <a:lnTo>
                    <a:pt x="1726" y="221"/>
                  </a:lnTo>
                  <a:lnTo>
                    <a:pt x="1713" y="198"/>
                  </a:lnTo>
                  <a:lnTo>
                    <a:pt x="1697" y="179"/>
                  </a:lnTo>
                  <a:lnTo>
                    <a:pt x="1678" y="163"/>
                  </a:lnTo>
                  <a:lnTo>
                    <a:pt x="1656" y="150"/>
                  </a:lnTo>
                  <a:lnTo>
                    <a:pt x="1630" y="143"/>
                  </a:lnTo>
                  <a:lnTo>
                    <a:pt x="1604" y="140"/>
                  </a:lnTo>
                  <a:lnTo>
                    <a:pt x="1293" y="140"/>
                  </a:lnTo>
                  <a:close/>
                  <a:moveTo>
                    <a:pt x="1293" y="0"/>
                  </a:moveTo>
                  <a:lnTo>
                    <a:pt x="1604" y="0"/>
                  </a:lnTo>
                  <a:lnTo>
                    <a:pt x="1645" y="3"/>
                  </a:lnTo>
                  <a:lnTo>
                    <a:pt x="1684" y="12"/>
                  </a:lnTo>
                  <a:lnTo>
                    <a:pt x="1720" y="27"/>
                  </a:lnTo>
                  <a:lnTo>
                    <a:pt x="1755" y="46"/>
                  </a:lnTo>
                  <a:lnTo>
                    <a:pt x="1785" y="70"/>
                  </a:lnTo>
                  <a:lnTo>
                    <a:pt x="1813" y="98"/>
                  </a:lnTo>
                  <a:lnTo>
                    <a:pt x="1835" y="130"/>
                  </a:lnTo>
                  <a:lnTo>
                    <a:pt x="1853" y="165"/>
                  </a:lnTo>
                  <a:lnTo>
                    <a:pt x="1867" y="202"/>
                  </a:lnTo>
                  <a:lnTo>
                    <a:pt x="3430" y="202"/>
                  </a:lnTo>
                  <a:lnTo>
                    <a:pt x="3449" y="205"/>
                  </a:lnTo>
                  <a:lnTo>
                    <a:pt x="3465" y="212"/>
                  </a:lnTo>
                  <a:lnTo>
                    <a:pt x="3480" y="224"/>
                  </a:lnTo>
                  <a:lnTo>
                    <a:pt x="3490" y="237"/>
                  </a:lnTo>
                  <a:lnTo>
                    <a:pt x="3498" y="254"/>
                  </a:lnTo>
                  <a:lnTo>
                    <a:pt x="3500" y="272"/>
                  </a:lnTo>
                  <a:lnTo>
                    <a:pt x="3498" y="292"/>
                  </a:lnTo>
                  <a:lnTo>
                    <a:pt x="3490" y="308"/>
                  </a:lnTo>
                  <a:lnTo>
                    <a:pt x="3480" y="322"/>
                  </a:lnTo>
                  <a:lnTo>
                    <a:pt x="3465" y="333"/>
                  </a:lnTo>
                  <a:lnTo>
                    <a:pt x="3449" y="341"/>
                  </a:lnTo>
                  <a:lnTo>
                    <a:pt x="3430" y="343"/>
                  </a:lnTo>
                  <a:lnTo>
                    <a:pt x="1867" y="343"/>
                  </a:lnTo>
                  <a:lnTo>
                    <a:pt x="1853" y="380"/>
                  </a:lnTo>
                  <a:lnTo>
                    <a:pt x="1835" y="415"/>
                  </a:lnTo>
                  <a:lnTo>
                    <a:pt x="1813" y="447"/>
                  </a:lnTo>
                  <a:lnTo>
                    <a:pt x="1785" y="475"/>
                  </a:lnTo>
                  <a:lnTo>
                    <a:pt x="1755" y="499"/>
                  </a:lnTo>
                  <a:lnTo>
                    <a:pt x="1720" y="518"/>
                  </a:lnTo>
                  <a:lnTo>
                    <a:pt x="1684" y="533"/>
                  </a:lnTo>
                  <a:lnTo>
                    <a:pt x="1645" y="543"/>
                  </a:lnTo>
                  <a:lnTo>
                    <a:pt x="1604" y="546"/>
                  </a:lnTo>
                  <a:lnTo>
                    <a:pt x="1293" y="546"/>
                  </a:lnTo>
                  <a:lnTo>
                    <a:pt x="1252" y="543"/>
                  </a:lnTo>
                  <a:lnTo>
                    <a:pt x="1212" y="533"/>
                  </a:lnTo>
                  <a:lnTo>
                    <a:pt x="1175" y="518"/>
                  </a:lnTo>
                  <a:lnTo>
                    <a:pt x="1141" y="499"/>
                  </a:lnTo>
                  <a:lnTo>
                    <a:pt x="1110" y="475"/>
                  </a:lnTo>
                  <a:lnTo>
                    <a:pt x="1084" y="447"/>
                  </a:lnTo>
                  <a:lnTo>
                    <a:pt x="1061" y="415"/>
                  </a:lnTo>
                  <a:lnTo>
                    <a:pt x="1043" y="380"/>
                  </a:lnTo>
                  <a:lnTo>
                    <a:pt x="1030" y="343"/>
                  </a:lnTo>
                  <a:lnTo>
                    <a:pt x="70" y="343"/>
                  </a:lnTo>
                  <a:lnTo>
                    <a:pt x="51" y="341"/>
                  </a:lnTo>
                  <a:lnTo>
                    <a:pt x="35" y="333"/>
                  </a:lnTo>
                  <a:lnTo>
                    <a:pt x="20" y="322"/>
                  </a:lnTo>
                  <a:lnTo>
                    <a:pt x="10" y="308"/>
                  </a:lnTo>
                  <a:lnTo>
                    <a:pt x="2" y="292"/>
                  </a:lnTo>
                  <a:lnTo>
                    <a:pt x="0" y="272"/>
                  </a:lnTo>
                  <a:lnTo>
                    <a:pt x="2" y="254"/>
                  </a:lnTo>
                  <a:lnTo>
                    <a:pt x="10" y="237"/>
                  </a:lnTo>
                  <a:lnTo>
                    <a:pt x="20" y="224"/>
                  </a:lnTo>
                  <a:lnTo>
                    <a:pt x="35" y="212"/>
                  </a:lnTo>
                  <a:lnTo>
                    <a:pt x="51" y="205"/>
                  </a:lnTo>
                  <a:lnTo>
                    <a:pt x="70" y="202"/>
                  </a:lnTo>
                  <a:lnTo>
                    <a:pt x="1030" y="202"/>
                  </a:lnTo>
                  <a:lnTo>
                    <a:pt x="1043" y="165"/>
                  </a:lnTo>
                  <a:lnTo>
                    <a:pt x="1061" y="130"/>
                  </a:lnTo>
                  <a:lnTo>
                    <a:pt x="1084" y="98"/>
                  </a:lnTo>
                  <a:lnTo>
                    <a:pt x="1110" y="70"/>
                  </a:lnTo>
                  <a:lnTo>
                    <a:pt x="1141" y="46"/>
                  </a:lnTo>
                  <a:lnTo>
                    <a:pt x="1175" y="27"/>
                  </a:lnTo>
                  <a:lnTo>
                    <a:pt x="1212" y="12"/>
                  </a:lnTo>
                  <a:lnTo>
                    <a:pt x="1252" y="3"/>
                  </a:lnTo>
                  <a:lnTo>
                    <a:pt x="1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229"/>
            <p:cNvSpPr>
              <a:spLocks/>
            </p:cNvSpPr>
            <p:nvPr/>
          </p:nvSpPr>
          <p:spPr bwMode="auto">
            <a:xfrm>
              <a:off x="10229851" y="3617913"/>
              <a:ext cx="63500" cy="22225"/>
            </a:xfrm>
            <a:custGeom>
              <a:avLst/>
              <a:gdLst>
                <a:gd name="T0" fmla="*/ 70 w 404"/>
                <a:gd name="T1" fmla="*/ 0 h 141"/>
                <a:gd name="T2" fmla="*/ 334 w 404"/>
                <a:gd name="T3" fmla="*/ 0 h 141"/>
                <a:gd name="T4" fmla="*/ 352 w 404"/>
                <a:gd name="T5" fmla="*/ 3 h 141"/>
                <a:gd name="T6" fmla="*/ 369 w 404"/>
                <a:gd name="T7" fmla="*/ 10 h 141"/>
                <a:gd name="T8" fmla="*/ 383 w 404"/>
                <a:gd name="T9" fmla="*/ 22 h 141"/>
                <a:gd name="T10" fmla="*/ 395 w 404"/>
                <a:gd name="T11" fmla="*/ 35 h 141"/>
                <a:gd name="T12" fmla="*/ 401 w 404"/>
                <a:gd name="T13" fmla="*/ 52 h 141"/>
                <a:gd name="T14" fmla="*/ 404 w 404"/>
                <a:gd name="T15" fmla="*/ 70 h 141"/>
                <a:gd name="T16" fmla="*/ 401 w 404"/>
                <a:gd name="T17" fmla="*/ 90 h 141"/>
                <a:gd name="T18" fmla="*/ 395 w 404"/>
                <a:gd name="T19" fmla="*/ 106 h 141"/>
                <a:gd name="T20" fmla="*/ 383 w 404"/>
                <a:gd name="T21" fmla="*/ 120 h 141"/>
                <a:gd name="T22" fmla="*/ 369 w 404"/>
                <a:gd name="T23" fmla="*/ 131 h 141"/>
                <a:gd name="T24" fmla="*/ 352 w 404"/>
                <a:gd name="T25" fmla="*/ 139 h 141"/>
                <a:gd name="T26" fmla="*/ 334 w 404"/>
                <a:gd name="T27" fmla="*/ 141 h 141"/>
                <a:gd name="T28" fmla="*/ 70 w 404"/>
                <a:gd name="T29" fmla="*/ 141 h 141"/>
                <a:gd name="T30" fmla="*/ 51 w 404"/>
                <a:gd name="T31" fmla="*/ 139 h 141"/>
                <a:gd name="T32" fmla="*/ 34 w 404"/>
                <a:gd name="T33" fmla="*/ 131 h 141"/>
                <a:gd name="T34" fmla="*/ 20 w 404"/>
                <a:gd name="T35" fmla="*/ 120 h 141"/>
                <a:gd name="T36" fmla="*/ 10 w 404"/>
                <a:gd name="T37" fmla="*/ 106 h 141"/>
                <a:gd name="T38" fmla="*/ 2 w 404"/>
                <a:gd name="T39" fmla="*/ 90 h 141"/>
                <a:gd name="T40" fmla="*/ 0 w 404"/>
                <a:gd name="T41" fmla="*/ 70 h 141"/>
                <a:gd name="T42" fmla="*/ 2 w 404"/>
                <a:gd name="T43" fmla="*/ 52 h 141"/>
                <a:gd name="T44" fmla="*/ 10 w 404"/>
                <a:gd name="T45" fmla="*/ 35 h 141"/>
                <a:gd name="T46" fmla="*/ 20 w 404"/>
                <a:gd name="T47" fmla="*/ 22 h 141"/>
                <a:gd name="T48" fmla="*/ 34 w 404"/>
                <a:gd name="T49" fmla="*/ 10 h 141"/>
                <a:gd name="T50" fmla="*/ 51 w 404"/>
                <a:gd name="T51" fmla="*/ 3 h 141"/>
                <a:gd name="T52" fmla="*/ 70 w 404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4" h="141">
                  <a:moveTo>
                    <a:pt x="70" y="0"/>
                  </a:moveTo>
                  <a:lnTo>
                    <a:pt x="334" y="0"/>
                  </a:lnTo>
                  <a:lnTo>
                    <a:pt x="352" y="3"/>
                  </a:lnTo>
                  <a:lnTo>
                    <a:pt x="369" y="10"/>
                  </a:lnTo>
                  <a:lnTo>
                    <a:pt x="383" y="22"/>
                  </a:lnTo>
                  <a:lnTo>
                    <a:pt x="395" y="35"/>
                  </a:lnTo>
                  <a:lnTo>
                    <a:pt x="401" y="52"/>
                  </a:lnTo>
                  <a:lnTo>
                    <a:pt x="404" y="70"/>
                  </a:lnTo>
                  <a:lnTo>
                    <a:pt x="401" y="90"/>
                  </a:lnTo>
                  <a:lnTo>
                    <a:pt x="395" y="106"/>
                  </a:lnTo>
                  <a:lnTo>
                    <a:pt x="383" y="120"/>
                  </a:lnTo>
                  <a:lnTo>
                    <a:pt x="369" y="131"/>
                  </a:lnTo>
                  <a:lnTo>
                    <a:pt x="352" y="139"/>
                  </a:lnTo>
                  <a:lnTo>
                    <a:pt x="334" y="141"/>
                  </a:lnTo>
                  <a:lnTo>
                    <a:pt x="70" y="141"/>
                  </a:lnTo>
                  <a:lnTo>
                    <a:pt x="51" y="139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10" y="106"/>
                  </a:lnTo>
                  <a:lnTo>
                    <a:pt x="2" y="90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2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230"/>
            <p:cNvSpPr>
              <a:spLocks noEditPoints="1"/>
            </p:cNvSpPr>
            <p:nvPr/>
          </p:nvSpPr>
          <p:spPr bwMode="auto">
            <a:xfrm>
              <a:off x="10031413" y="3695700"/>
              <a:ext cx="555625" cy="85725"/>
            </a:xfrm>
            <a:custGeom>
              <a:avLst/>
              <a:gdLst>
                <a:gd name="T0" fmla="*/ 1768 w 3500"/>
                <a:gd name="T1" fmla="*/ 142 h 545"/>
                <a:gd name="T2" fmla="*/ 1720 w 3500"/>
                <a:gd name="T3" fmla="*/ 162 h 545"/>
                <a:gd name="T4" fmla="*/ 1684 w 3500"/>
                <a:gd name="T5" fmla="*/ 197 h 545"/>
                <a:gd name="T6" fmla="*/ 1665 w 3500"/>
                <a:gd name="T7" fmla="*/ 245 h 545"/>
                <a:gd name="T8" fmla="*/ 1665 w 3500"/>
                <a:gd name="T9" fmla="*/ 298 h 545"/>
                <a:gd name="T10" fmla="*/ 1684 w 3500"/>
                <a:gd name="T11" fmla="*/ 346 h 545"/>
                <a:gd name="T12" fmla="*/ 1720 w 3500"/>
                <a:gd name="T13" fmla="*/ 382 h 545"/>
                <a:gd name="T14" fmla="*/ 1768 w 3500"/>
                <a:gd name="T15" fmla="*/ 403 h 545"/>
                <a:gd name="T16" fmla="*/ 2105 w 3500"/>
                <a:gd name="T17" fmla="*/ 405 h 545"/>
                <a:gd name="T18" fmla="*/ 2157 w 3500"/>
                <a:gd name="T19" fmla="*/ 394 h 545"/>
                <a:gd name="T20" fmla="*/ 2200 w 3500"/>
                <a:gd name="T21" fmla="*/ 367 h 545"/>
                <a:gd name="T22" fmla="*/ 2227 w 3500"/>
                <a:gd name="T23" fmla="*/ 324 h 545"/>
                <a:gd name="T24" fmla="*/ 2238 w 3500"/>
                <a:gd name="T25" fmla="*/ 272 h 545"/>
                <a:gd name="T26" fmla="*/ 2227 w 3500"/>
                <a:gd name="T27" fmla="*/ 221 h 545"/>
                <a:gd name="T28" fmla="*/ 2200 w 3500"/>
                <a:gd name="T29" fmla="*/ 178 h 545"/>
                <a:gd name="T30" fmla="*/ 2157 w 3500"/>
                <a:gd name="T31" fmla="*/ 150 h 545"/>
                <a:gd name="T32" fmla="*/ 2105 w 3500"/>
                <a:gd name="T33" fmla="*/ 139 h 545"/>
                <a:gd name="T34" fmla="*/ 1795 w 3500"/>
                <a:gd name="T35" fmla="*/ 0 h 545"/>
                <a:gd name="T36" fmla="*/ 2147 w 3500"/>
                <a:gd name="T37" fmla="*/ 3 h 545"/>
                <a:gd name="T38" fmla="*/ 2223 w 3500"/>
                <a:gd name="T39" fmla="*/ 26 h 545"/>
                <a:gd name="T40" fmla="*/ 2288 w 3500"/>
                <a:gd name="T41" fmla="*/ 70 h 545"/>
                <a:gd name="T42" fmla="*/ 2338 w 3500"/>
                <a:gd name="T43" fmla="*/ 129 h 545"/>
                <a:gd name="T44" fmla="*/ 2368 w 3500"/>
                <a:gd name="T45" fmla="*/ 203 h 545"/>
                <a:gd name="T46" fmla="*/ 3449 w 3500"/>
                <a:gd name="T47" fmla="*/ 205 h 545"/>
                <a:gd name="T48" fmla="*/ 3480 w 3500"/>
                <a:gd name="T49" fmla="*/ 223 h 545"/>
                <a:gd name="T50" fmla="*/ 3498 w 3500"/>
                <a:gd name="T51" fmla="*/ 254 h 545"/>
                <a:gd name="T52" fmla="*/ 3498 w 3500"/>
                <a:gd name="T53" fmla="*/ 291 h 545"/>
                <a:gd name="T54" fmla="*/ 3480 w 3500"/>
                <a:gd name="T55" fmla="*/ 322 h 545"/>
                <a:gd name="T56" fmla="*/ 3449 w 3500"/>
                <a:gd name="T57" fmla="*/ 340 h 545"/>
                <a:gd name="T58" fmla="*/ 2368 w 3500"/>
                <a:gd name="T59" fmla="*/ 342 h 545"/>
                <a:gd name="T60" fmla="*/ 2338 w 3500"/>
                <a:gd name="T61" fmla="*/ 414 h 545"/>
                <a:gd name="T62" fmla="*/ 2288 w 3500"/>
                <a:gd name="T63" fmla="*/ 475 h 545"/>
                <a:gd name="T64" fmla="*/ 2223 w 3500"/>
                <a:gd name="T65" fmla="*/ 519 h 545"/>
                <a:gd name="T66" fmla="*/ 2147 w 3500"/>
                <a:gd name="T67" fmla="*/ 542 h 545"/>
                <a:gd name="T68" fmla="*/ 1795 w 3500"/>
                <a:gd name="T69" fmla="*/ 545 h 545"/>
                <a:gd name="T70" fmla="*/ 1714 w 3500"/>
                <a:gd name="T71" fmla="*/ 532 h 545"/>
                <a:gd name="T72" fmla="*/ 1643 w 3500"/>
                <a:gd name="T73" fmla="*/ 498 h 545"/>
                <a:gd name="T74" fmla="*/ 1586 w 3500"/>
                <a:gd name="T75" fmla="*/ 446 h 545"/>
                <a:gd name="T76" fmla="*/ 1544 w 3500"/>
                <a:gd name="T77" fmla="*/ 379 h 545"/>
                <a:gd name="T78" fmla="*/ 70 w 3500"/>
                <a:gd name="T79" fmla="*/ 342 h 545"/>
                <a:gd name="T80" fmla="*/ 35 w 3500"/>
                <a:gd name="T81" fmla="*/ 332 h 545"/>
                <a:gd name="T82" fmla="*/ 10 w 3500"/>
                <a:gd name="T83" fmla="*/ 307 h 545"/>
                <a:gd name="T84" fmla="*/ 0 w 3500"/>
                <a:gd name="T85" fmla="*/ 272 h 545"/>
                <a:gd name="T86" fmla="*/ 10 w 3500"/>
                <a:gd name="T87" fmla="*/ 237 h 545"/>
                <a:gd name="T88" fmla="*/ 35 w 3500"/>
                <a:gd name="T89" fmla="*/ 212 h 545"/>
                <a:gd name="T90" fmla="*/ 70 w 3500"/>
                <a:gd name="T91" fmla="*/ 203 h 545"/>
                <a:gd name="T92" fmla="*/ 1544 w 3500"/>
                <a:gd name="T93" fmla="*/ 164 h 545"/>
                <a:gd name="T94" fmla="*/ 1586 w 3500"/>
                <a:gd name="T95" fmla="*/ 97 h 545"/>
                <a:gd name="T96" fmla="*/ 1643 w 3500"/>
                <a:gd name="T97" fmla="*/ 45 h 545"/>
                <a:gd name="T98" fmla="*/ 1714 w 3500"/>
                <a:gd name="T99" fmla="*/ 11 h 545"/>
                <a:gd name="T100" fmla="*/ 1795 w 3500"/>
                <a:gd name="T101" fmla="*/ 0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00" h="545">
                  <a:moveTo>
                    <a:pt x="1795" y="139"/>
                  </a:moveTo>
                  <a:lnTo>
                    <a:pt x="1768" y="142"/>
                  </a:lnTo>
                  <a:lnTo>
                    <a:pt x="1743" y="150"/>
                  </a:lnTo>
                  <a:lnTo>
                    <a:pt x="1720" y="162"/>
                  </a:lnTo>
                  <a:lnTo>
                    <a:pt x="1701" y="178"/>
                  </a:lnTo>
                  <a:lnTo>
                    <a:pt x="1684" y="197"/>
                  </a:lnTo>
                  <a:lnTo>
                    <a:pt x="1673" y="221"/>
                  </a:lnTo>
                  <a:lnTo>
                    <a:pt x="1665" y="245"/>
                  </a:lnTo>
                  <a:lnTo>
                    <a:pt x="1662" y="272"/>
                  </a:lnTo>
                  <a:lnTo>
                    <a:pt x="1665" y="298"/>
                  </a:lnTo>
                  <a:lnTo>
                    <a:pt x="1673" y="324"/>
                  </a:lnTo>
                  <a:lnTo>
                    <a:pt x="1684" y="346"/>
                  </a:lnTo>
                  <a:lnTo>
                    <a:pt x="1701" y="367"/>
                  </a:lnTo>
                  <a:lnTo>
                    <a:pt x="1720" y="382"/>
                  </a:lnTo>
                  <a:lnTo>
                    <a:pt x="1743" y="394"/>
                  </a:lnTo>
                  <a:lnTo>
                    <a:pt x="1768" y="403"/>
                  </a:lnTo>
                  <a:lnTo>
                    <a:pt x="1795" y="405"/>
                  </a:lnTo>
                  <a:lnTo>
                    <a:pt x="2105" y="405"/>
                  </a:lnTo>
                  <a:lnTo>
                    <a:pt x="2132" y="403"/>
                  </a:lnTo>
                  <a:lnTo>
                    <a:pt x="2157" y="394"/>
                  </a:lnTo>
                  <a:lnTo>
                    <a:pt x="2180" y="382"/>
                  </a:lnTo>
                  <a:lnTo>
                    <a:pt x="2200" y="367"/>
                  </a:lnTo>
                  <a:lnTo>
                    <a:pt x="2216" y="346"/>
                  </a:lnTo>
                  <a:lnTo>
                    <a:pt x="2227" y="324"/>
                  </a:lnTo>
                  <a:lnTo>
                    <a:pt x="2236" y="298"/>
                  </a:lnTo>
                  <a:lnTo>
                    <a:pt x="2238" y="272"/>
                  </a:lnTo>
                  <a:lnTo>
                    <a:pt x="2236" y="245"/>
                  </a:lnTo>
                  <a:lnTo>
                    <a:pt x="2227" y="221"/>
                  </a:lnTo>
                  <a:lnTo>
                    <a:pt x="2216" y="197"/>
                  </a:lnTo>
                  <a:lnTo>
                    <a:pt x="2200" y="178"/>
                  </a:lnTo>
                  <a:lnTo>
                    <a:pt x="2180" y="162"/>
                  </a:lnTo>
                  <a:lnTo>
                    <a:pt x="2157" y="150"/>
                  </a:lnTo>
                  <a:lnTo>
                    <a:pt x="2132" y="142"/>
                  </a:lnTo>
                  <a:lnTo>
                    <a:pt x="2105" y="139"/>
                  </a:lnTo>
                  <a:lnTo>
                    <a:pt x="1795" y="139"/>
                  </a:lnTo>
                  <a:close/>
                  <a:moveTo>
                    <a:pt x="1795" y="0"/>
                  </a:moveTo>
                  <a:lnTo>
                    <a:pt x="2105" y="0"/>
                  </a:lnTo>
                  <a:lnTo>
                    <a:pt x="2147" y="3"/>
                  </a:lnTo>
                  <a:lnTo>
                    <a:pt x="2186" y="11"/>
                  </a:lnTo>
                  <a:lnTo>
                    <a:pt x="2223" y="26"/>
                  </a:lnTo>
                  <a:lnTo>
                    <a:pt x="2257" y="45"/>
                  </a:lnTo>
                  <a:lnTo>
                    <a:pt x="2288" y="70"/>
                  </a:lnTo>
                  <a:lnTo>
                    <a:pt x="2314" y="97"/>
                  </a:lnTo>
                  <a:lnTo>
                    <a:pt x="2338" y="129"/>
                  </a:lnTo>
                  <a:lnTo>
                    <a:pt x="2356" y="164"/>
                  </a:lnTo>
                  <a:lnTo>
                    <a:pt x="2368" y="203"/>
                  </a:lnTo>
                  <a:lnTo>
                    <a:pt x="3430" y="203"/>
                  </a:lnTo>
                  <a:lnTo>
                    <a:pt x="3449" y="205"/>
                  </a:lnTo>
                  <a:lnTo>
                    <a:pt x="3465" y="212"/>
                  </a:lnTo>
                  <a:lnTo>
                    <a:pt x="3480" y="223"/>
                  </a:lnTo>
                  <a:lnTo>
                    <a:pt x="3490" y="237"/>
                  </a:lnTo>
                  <a:lnTo>
                    <a:pt x="3498" y="254"/>
                  </a:lnTo>
                  <a:lnTo>
                    <a:pt x="3500" y="272"/>
                  </a:lnTo>
                  <a:lnTo>
                    <a:pt x="3498" y="291"/>
                  </a:lnTo>
                  <a:lnTo>
                    <a:pt x="3490" y="307"/>
                  </a:lnTo>
                  <a:lnTo>
                    <a:pt x="3480" y="322"/>
                  </a:lnTo>
                  <a:lnTo>
                    <a:pt x="3465" y="332"/>
                  </a:lnTo>
                  <a:lnTo>
                    <a:pt x="3449" y="340"/>
                  </a:lnTo>
                  <a:lnTo>
                    <a:pt x="3430" y="342"/>
                  </a:lnTo>
                  <a:lnTo>
                    <a:pt x="2368" y="342"/>
                  </a:lnTo>
                  <a:lnTo>
                    <a:pt x="2356" y="379"/>
                  </a:lnTo>
                  <a:lnTo>
                    <a:pt x="2338" y="414"/>
                  </a:lnTo>
                  <a:lnTo>
                    <a:pt x="2314" y="446"/>
                  </a:lnTo>
                  <a:lnTo>
                    <a:pt x="2288" y="475"/>
                  </a:lnTo>
                  <a:lnTo>
                    <a:pt x="2257" y="498"/>
                  </a:lnTo>
                  <a:lnTo>
                    <a:pt x="2223" y="519"/>
                  </a:lnTo>
                  <a:lnTo>
                    <a:pt x="2186" y="532"/>
                  </a:lnTo>
                  <a:lnTo>
                    <a:pt x="2147" y="542"/>
                  </a:lnTo>
                  <a:lnTo>
                    <a:pt x="2105" y="545"/>
                  </a:lnTo>
                  <a:lnTo>
                    <a:pt x="1795" y="545"/>
                  </a:lnTo>
                  <a:lnTo>
                    <a:pt x="1753" y="542"/>
                  </a:lnTo>
                  <a:lnTo>
                    <a:pt x="1714" y="532"/>
                  </a:lnTo>
                  <a:lnTo>
                    <a:pt x="1677" y="519"/>
                  </a:lnTo>
                  <a:lnTo>
                    <a:pt x="1643" y="498"/>
                  </a:lnTo>
                  <a:lnTo>
                    <a:pt x="1612" y="475"/>
                  </a:lnTo>
                  <a:lnTo>
                    <a:pt x="1586" y="446"/>
                  </a:lnTo>
                  <a:lnTo>
                    <a:pt x="1563" y="414"/>
                  </a:lnTo>
                  <a:lnTo>
                    <a:pt x="1544" y="379"/>
                  </a:lnTo>
                  <a:lnTo>
                    <a:pt x="1532" y="342"/>
                  </a:lnTo>
                  <a:lnTo>
                    <a:pt x="70" y="342"/>
                  </a:lnTo>
                  <a:lnTo>
                    <a:pt x="51" y="340"/>
                  </a:lnTo>
                  <a:lnTo>
                    <a:pt x="35" y="332"/>
                  </a:lnTo>
                  <a:lnTo>
                    <a:pt x="20" y="322"/>
                  </a:lnTo>
                  <a:lnTo>
                    <a:pt x="10" y="307"/>
                  </a:lnTo>
                  <a:lnTo>
                    <a:pt x="2" y="291"/>
                  </a:lnTo>
                  <a:lnTo>
                    <a:pt x="0" y="272"/>
                  </a:lnTo>
                  <a:lnTo>
                    <a:pt x="2" y="254"/>
                  </a:lnTo>
                  <a:lnTo>
                    <a:pt x="10" y="237"/>
                  </a:lnTo>
                  <a:lnTo>
                    <a:pt x="20" y="223"/>
                  </a:lnTo>
                  <a:lnTo>
                    <a:pt x="35" y="212"/>
                  </a:lnTo>
                  <a:lnTo>
                    <a:pt x="51" y="205"/>
                  </a:lnTo>
                  <a:lnTo>
                    <a:pt x="70" y="203"/>
                  </a:lnTo>
                  <a:lnTo>
                    <a:pt x="1532" y="203"/>
                  </a:lnTo>
                  <a:lnTo>
                    <a:pt x="1544" y="164"/>
                  </a:lnTo>
                  <a:lnTo>
                    <a:pt x="1563" y="129"/>
                  </a:lnTo>
                  <a:lnTo>
                    <a:pt x="1586" y="97"/>
                  </a:lnTo>
                  <a:lnTo>
                    <a:pt x="1612" y="70"/>
                  </a:lnTo>
                  <a:lnTo>
                    <a:pt x="1643" y="45"/>
                  </a:lnTo>
                  <a:lnTo>
                    <a:pt x="1677" y="26"/>
                  </a:lnTo>
                  <a:lnTo>
                    <a:pt x="1714" y="11"/>
                  </a:lnTo>
                  <a:lnTo>
                    <a:pt x="1753" y="3"/>
                  </a:lnTo>
                  <a:lnTo>
                    <a:pt x="17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231"/>
            <p:cNvSpPr>
              <a:spLocks/>
            </p:cNvSpPr>
            <p:nvPr/>
          </p:nvSpPr>
          <p:spPr bwMode="auto">
            <a:xfrm>
              <a:off x="10309226" y="3727450"/>
              <a:ext cx="63500" cy="22225"/>
            </a:xfrm>
            <a:custGeom>
              <a:avLst/>
              <a:gdLst>
                <a:gd name="T0" fmla="*/ 70 w 404"/>
                <a:gd name="T1" fmla="*/ 0 h 139"/>
                <a:gd name="T2" fmla="*/ 334 w 404"/>
                <a:gd name="T3" fmla="*/ 0 h 139"/>
                <a:gd name="T4" fmla="*/ 353 w 404"/>
                <a:gd name="T5" fmla="*/ 2 h 139"/>
                <a:gd name="T6" fmla="*/ 369 w 404"/>
                <a:gd name="T7" fmla="*/ 9 h 139"/>
                <a:gd name="T8" fmla="*/ 384 w 404"/>
                <a:gd name="T9" fmla="*/ 20 h 139"/>
                <a:gd name="T10" fmla="*/ 394 w 404"/>
                <a:gd name="T11" fmla="*/ 34 h 139"/>
                <a:gd name="T12" fmla="*/ 402 w 404"/>
                <a:gd name="T13" fmla="*/ 51 h 139"/>
                <a:gd name="T14" fmla="*/ 404 w 404"/>
                <a:gd name="T15" fmla="*/ 69 h 139"/>
                <a:gd name="T16" fmla="*/ 402 w 404"/>
                <a:gd name="T17" fmla="*/ 88 h 139"/>
                <a:gd name="T18" fmla="*/ 394 w 404"/>
                <a:gd name="T19" fmla="*/ 104 h 139"/>
                <a:gd name="T20" fmla="*/ 384 w 404"/>
                <a:gd name="T21" fmla="*/ 119 h 139"/>
                <a:gd name="T22" fmla="*/ 369 w 404"/>
                <a:gd name="T23" fmla="*/ 129 h 139"/>
                <a:gd name="T24" fmla="*/ 353 w 404"/>
                <a:gd name="T25" fmla="*/ 137 h 139"/>
                <a:gd name="T26" fmla="*/ 334 w 404"/>
                <a:gd name="T27" fmla="*/ 139 h 139"/>
                <a:gd name="T28" fmla="*/ 70 w 404"/>
                <a:gd name="T29" fmla="*/ 139 h 139"/>
                <a:gd name="T30" fmla="*/ 51 w 404"/>
                <a:gd name="T31" fmla="*/ 137 h 139"/>
                <a:gd name="T32" fmla="*/ 35 w 404"/>
                <a:gd name="T33" fmla="*/ 129 h 139"/>
                <a:gd name="T34" fmla="*/ 20 w 404"/>
                <a:gd name="T35" fmla="*/ 119 h 139"/>
                <a:gd name="T36" fmla="*/ 9 w 404"/>
                <a:gd name="T37" fmla="*/ 104 h 139"/>
                <a:gd name="T38" fmla="*/ 3 w 404"/>
                <a:gd name="T39" fmla="*/ 88 h 139"/>
                <a:gd name="T40" fmla="*/ 0 w 404"/>
                <a:gd name="T41" fmla="*/ 69 h 139"/>
                <a:gd name="T42" fmla="*/ 3 w 404"/>
                <a:gd name="T43" fmla="*/ 51 h 139"/>
                <a:gd name="T44" fmla="*/ 9 w 404"/>
                <a:gd name="T45" fmla="*/ 34 h 139"/>
                <a:gd name="T46" fmla="*/ 20 w 404"/>
                <a:gd name="T47" fmla="*/ 20 h 139"/>
                <a:gd name="T48" fmla="*/ 35 w 404"/>
                <a:gd name="T49" fmla="*/ 9 h 139"/>
                <a:gd name="T50" fmla="*/ 51 w 404"/>
                <a:gd name="T51" fmla="*/ 2 h 139"/>
                <a:gd name="T52" fmla="*/ 70 w 404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4" h="139">
                  <a:moveTo>
                    <a:pt x="70" y="0"/>
                  </a:moveTo>
                  <a:lnTo>
                    <a:pt x="334" y="0"/>
                  </a:lnTo>
                  <a:lnTo>
                    <a:pt x="353" y="2"/>
                  </a:lnTo>
                  <a:lnTo>
                    <a:pt x="369" y="9"/>
                  </a:lnTo>
                  <a:lnTo>
                    <a:pt x="384" y="20"/>
                  </a:lnTo>
                  <a:lnTo>
                    <a:pt x="394" y="34"/>
                  </a:lnTo>
                  <a:lnTo>
                    <a:pt x="402" y="51"/>
                  </a:lnTo>
                  <a:lnTo>
                    <a:pt x="404" y="69"/>
                  </a:lnTo>
                  <a:lnTo>
                    <a:pt x="402" y="88"/>
                  </a:lnTo>
                  <a:lnTo>
                    <a:pt x="394" y="104"/>
                  </a:lnTo>
                  <a:lnTo>
                    <a:pt x="384" y="119"/>
                  </a:lnTo>
                  <a:lnTo>
                    <a:pt x="369" y="129"/>
                  </a:lnTo>
                  <a:lnTo>
                    <a:pt x="353" y="137"/>
                  </a:lnTo>
                  <a:lnTo>
                    <a:pt x="334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32"/>
            <p:cNvSpPr>
              <a:spLocks/>
            </p:cNvSpPr>
            <p:nvPr/>
          </p:nvSpPr>
          <p:spPr bwMode="auto">
            <a:xfrm>
              <a:off x="10555288" y="3838575"/>
              <a:ext cx="31750" cy="22225"/>
            </a:xfrm>
            <a:custGeom>
              <a:avLst/>
              <a:gdLst>
                <a:gd name="T0" fmla="*/ 70 w 203"/>
                <a:gd name="T1" fmla="*/ 0 h 139"/>
                <a:gd name="T2" fmla="*/ 133 w 203"/>
                <a:gd name="T3" fmla="*/ 0 h 139"/>
                <a:gd name="T4" fmla="*/ 152 w 203"/>
                <a:gd name="T5" fmla="*/ 2 h 139"/>
                <a:gd name="T6" fmla="*/ 168 w 203"/>
                <a:gd name="T7" fmla="*/ 9 h 139"/>
                <a:gd name="T8" fmla="*/ 183 w 203"/>
                <a:gd name="T9" fmla="*/ 20 h 139"/>
                <a:gd name="T10" fmla="*/ 193 w 203"/>
                <a:gd name="T11" fmla="*/ 34 h 139"/>
                <a:gd name="T12" fmla="*/ 201 w 203"/>
                <a:gd name="T13" fmla="*/ 51 h 139"/>
                <a:gd name="T14" fmla="*/ 203 w 203"/>
                <a:gd name="T15" fmla="*/ 70 h 139"/>
                <a:gd name="T16" fmla="*/ 201 w 203"/>
                <a:gd name="T17" fmla="*/ 88 h 139"/>
                <a:gd name="T18" fmla="*/ 193 w 203"/>
                <a:gd name="T19" fmla="*/ 105 h 139"/>
                <a:gd name="T20" fmla="*/ 183 w 203"/>
                <a:gd name="T21" fmla="*/ 119 h 139"/>
                <a:gd name="T22" fmla="*/ 168 w 203"/>
                <a:gd name="T23" fmla="*/ 129 h 139"/>
                <a:gd name="T24" fmla="*/ 152 w 203"/>
                <a:gd name="T25" fmla="*/ 137 h 139"/>
                <a:gd name="T26" fmla="*/ 133 w 203"/>
                <a:gd name="T27" fmla="*/ 139 h 139"/>
                <a:gd name="T28" fmla="*/ 70 w 203"/>
                <a:gd name="T29" fmla="*/ 139 h 139"/>
                <a:gd name="T30" fmla="*/ 52 w 203"/>
                <a:gd name="T31" fmla="*/ 137 h 139"/>
                <a:gd name="T32" fmla="*/ 35 w 203"/>
                <a:gd name="T33" fmla="*/ 129 h 139"/>
                <a:gd name="T34" fmla="*/ 22 w 203"/>
                <a:gd name="T35" fmla="*/ 119 h 139"/>
                <a:gd name="T36" fmla="*/ 10 w 203"/>
                <a:gd name="T37" fmla="*/ 105 h 139"/>
                <a:gd name="T38" fmla="*/ 4 w 203"/>
                <a:gd name="T39" fmla="*/ 88 h 139"/>
                <a:gd name="T40" fmla="*/ 0 w 203"/>
                <a:gd name="T41" fmla="*/ 70 h 139"/>
                <a:gd name="T42" fmla="*/ 4 w 203"/>
                <a:gd name="T43" fmla="*/ 51 h 139"/>
                <a:gd name="T44" fmla="*/ 10 w 203"/>
                <a:gd name="T45" fmla="*/ 34 h 139"/>
                <a:gd name="T46" fmla="*/ 22 w 203"/>
                <a:gd name="T47" fmla="*/ 20 h 139"/>
                <a:gd name="T48" fmla="*/ 35 w 203"/>
                <a:gd name="T49" fmla="*/ 9 h 139"/>
                <a:gd name="T50" fmla="*/ 52 w 203"/>
                <a:gd name="T51" fmla="*/ 2 h 139"/>
                <a:gd name="T52" fmla="*/ 70 w 203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3" h="139">
                  <a:moveTo>
                    <a:pt x="70" y="0"/>
                  </a:moveTo>
                  <a:lnTo>
                    <a:pt x="133" y="0"/>
                  </a:lnTo>
                  <a:lnTo>
                    <a:pt x="152" y="2"/>
                  </a:lnTo>
                  <a:lnTo>
                    <a:pt x="168" y="9"/>
                  </a:lnTo>
                  <a:lnTo>
                    <a:pt x="183" y="20"/>
                  </a:lnTo>
                  <a:lnTo>
                    <a:pt x="193" y="34"/>
                  </a:lnTo>
                  <a:lnTo>
                    <a:pt x="201" y="51"/>
                  </a:lnTo>
                  <a:lnTo>
                    <a:pt x="203" y="70"/>
                  </a:lnTo>
                  <a:lnTo>
                    <a:pt x="201" y="88"/>
                  </a:lnTo>
                  <a:lnTo>
                    <a:pt x="193" y="105"/>
                  </a:lnTo>
                  <a:lnTo>
                    <a:pt x="183" y="119"/>
                  </a:lnTo>
                  <a:lnTo>
                    <a:pt x="168" y="129"/>
                  </a:lnTo>
                  <a:lnTo>
                    <a:pt x="152" y="137"/>
                  </a:lnTo>
                  <a:lnTo>
                    <a:pt x="133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2" y="119"/>
                  </a:lnTo>
                  <a:lnTo>
                    <a:pt x="10" y="105"/>
                  </a:lnTo>
                  <a:lnTo>
                    <a:pt x="4" y="88"/>
                  </a:lnTo>
                  <a:lnTo>
                    <a:pt x="0" y="70"/>
                  </a:lnTo>
                  <a:lnTo>
                    <a:pt x="4" y="51"/>
                  </a:lnTo>
                  <a:lnTo>
                    <a:pt x="10" y="34"/>
                  </a:lnTo>
                  <a:lnTo>
                    <a:pt x="22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33"/>
            <p:cNvSpPr>
              <a:spLocks noEditPoints="1"/>
            </p:cNvSpPr>
            <p:nvPr/>
          </p:nvSpPr>
          <p:spPr bwMode="auto">
            <a:xfrm>
              <a:off x="10031413" y="3805238"/>
              <a:ext cx="501650" cy="87313"/>
            </a:xfrm>
            <a:custGeom>
              <a:avLst/>
              <a:gdLst>
                <a:gd name="T0" fmla="*/ 729 w 3158"/>
                <a:gd name="T1" fmla="*/ 143 h 546"/>
                <a:gd name="T2" fmla="*/ 682 w 3158"/>
                <a:gd name="T3" fmla="*/ 163 h 546"/>
                <a:gd name="T4" fmla="*/ 646 w 3158"/>
                <a:gd name="T5" fmla="*/ 199 h 546"/>
                <a:gd name="T6" fmla="*/ 626 w 3158"/>
                <a:gd name="T7" fmla="*/ 246 h 546"/>
                <a:gd name="T8" fmla="*/ 626 w 3158"/>
                <a:gd name="T9" fmla="*/ 300 h 546"/>
                <a:gd name="T10" fmla="*/ 646 w 3158"/>
                <a:gd name="T11" fmla="*/ 347 h 546"/>
                <a:gd name="T12" fmla="*/ 682 w 3158"/>
                <a:gd name="T13" fmla="*/ 383 h 546"/>
                <a:gd name="T14" fmla="*/ 729 w 3158"/>
                <a:gd name="T15" fmla="*/ 403 h 546"/>
                <a:gd name="T16" fmla="*/ 1067 w 3158"/>
                <a:gd name="T17" fmla="*/ 407 h 546"/>
                <a:gd name="T18" fmla="*/ 1118 w 3158"/>
                <a:gd name="T19" fmla="*/ 396 h 546"/>
                <a:gd name="T20" fmla="*/ 1160 w 3158"/>
                <a:gd name="T21" fmla="*/ 367 h 546"/>
                <a:gd name="T22" fmla="*/ 1189 w 3158"/>
                <a:gd name="T23" fmla="*/ 325 h 546"/>
                <a:gd name="T24" fmla="*/ 1200 w 3158"/>
                <a:gd name="T25" fmla="*/ 274 h 546"/>
                <a:gd name="T26" fmla="*/ 1189 w 3158"/>
                <a:gd name="T27" fmla="*/ 222 h 546"/>
                <a:gd name="T28" fmla="*/ 1160 w 3158"/>
                <a:gd name="T29" fmla="*/ 179 h 546"/>
                <a:gd name="T30" fmla="*/ 1118 w 3158"/>
                <a:gd name="T31" fmla="*/ 151 h 546"/>
                <a:gd name="T32" fmla="*/ 1067 w 3158"/>
                <a:gd name="T33" fmla="*/ 141 h 546"/>
                <a:gd name="T34" fmla="*/ 755 w 3158"/>
                <a:gd name="T35" fmla="*/ 0 h 546"/>
                <a:gd name="T36" fmla="*/ 1108 w 3158"/>
                <a:gd name="T37" fmla="*/ 4 h 546"/>
                <a:gd name="T38" fmla="*/ 1184 w 3158"/>
                <a:gd name="T39" fmla="*/ 27 h 546"/>
                <a:gd name="T40" fmla="*/ 1248 w 3158"/>
                <a:gd name="T41" fmla="*/ 71 h 546"/>
                <a:gd name="T42" fmla="*/ 1298 w 3158"/>
                <a:gd name="T43" fmla="*/ 131 h 546"/>
                <a:gd name="T44" fmla="*/ 1330 w 3158"/>
                <a:gd name="T45" fmla="*/ 204 h 546"/>
                <a:gd name="T46" fmla="*/ 3108 w 3158"/>
                <a:gd name="T47" fmla="*/ 206 h 546"/>
                <a:gd name="T48" fmla="*/ 3138 w 3158"/>
                <a:gd name="T49" fmla="*/ 224 h 546"/>
                <a:gd name="T50" fmla="*/ 3156 w 3158"/>
                <a:gd name="T51" fmla="*/ 255 h 546"/>
                <a:gd name="T52" fmla="*/ 3156 w 3158"/>
                <a:gd name="T53" fmla="*/ 292 h 546"/>
                <a:gd name="T54" fmla="*/ 3138 w 3158"/>
                <a:gd name="T55" fmla="*/ 323 h 546"/>
                <a:gd name="T56" fmla="*/ 3108 w 3158"/>
                <a:gd name="T57" fmla="*/ 341 h 546"/>
                <a:gd name="T58" fmla="*/ 1330 w 3158"/>
                <a:gd name="T59" fmla="*/ 343 h 546"/>
                <a:gd name="T60" fmla="*/ 1298 w 3158"/>
                <a:gd name="T61" fmla="*/ 416 h 546"/>
                <a:gd name="T62" fmla="*/ 1248 w 3158"/>
                <a:gd name="T63" fmla="*/ 476 h 546"/>
                <a:gd name="T64" fmla="*/ 1184 w 3158"/>
                <a:gd name="T65" fmla="*/ 519 h 546"/>
                <a:gd name="T66" fmla="*/ 1108 w 3158"/>
                <a:gd name="T67" fmla="*/ 543 h 546"/>
                <a:gd name="T68" fmla="*/ 755 w 3158"/>
                <a:gd name="T69" fmla="*/ 546 h 546"/>
                <a:gd name="T70" fmla="*/ 676 w 3158"/>
                <a:gd name="T71" fmla="*/ 534 h 546"/>
                <a:gd name="T72" fmla="*/ 605 w 3158"/>
                <a:gd name="T73" fmla="*/ 500 h 546"/>
                <a:gd name="T74" fmla="*/ 547 w 3158"/>
                <a:gd name="T75" fmla="*/ 448 h 546"/>
                <a:gd name="T76" fmla="*/ 506 w 3158"/>
                <a:gd name="T77" fmla="*/ 381 h 546"/>
                <a:gd name="T78" fmla="*/ 70 w 3158"/>
                <a:gd name="T79" fmla="*/ 343 h 546"/>
                <a:gd name="T80" fmla="*/ 35 w 3158"/>
                <a:gd name="T81" fmla="*/ 333 h 546"/>
                <a:gd name="T82" fmla="*/ 10 w 3158"/>
                <a:gd name="T83" fmla="*/ 309 h 546"/>
                <a:gd name="T84" fmla="*/ 0 w 3158"/>
                <a:gd name="T85" fmla="*/ 274 h 546"/>
                <a:gd name="T86" fmla="*/ 10 w 3158"/>
                <a:gd name="T87" fmla="*/ 238 h 546"/>
                <a:gd name="T88" fmla="*/ 35 w 3158"/>
                <a:gd name="T89" fmla="*/ 213 h 546"/>
                <a:gd name="T90" fmla="*/ 70 w 3158"/>
                <a:gd name="T91" fmla="*/ 204 h 546"/>
                <a:gd name="T92" fmla="*/ 506 w 3158"/>
                <a:gd name="T93" fmla="*/ 165 h 546"/>
                <a:gd name="T94" fmla="*/ 547 w 3158"/>
                <a:gd name="T95" fmla="*/ 99 h 546"/>
                <a:gd name="T96" fmla="*/ 605 w 3158"/>
                <a:gd name="T97" fmla="*/ 47 h 546"/>
                <a:gd name="T98" fmla="*/ 676 w 3158"/>
                <a:gd name="T99" fmla="*/ 13 h 546"/>
                <a:gd name="T100" fmla="*/ 755 w 3158"/>
                <a:gd name="T101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58" h="546">
                  <a:moveTo>
                    <a:pt x="755" y="141"/>
                  </a:moveTo>
                  <a:lnTo>
                    <a:pt x="729" y="143"/>
                  </a:lnTo>
                  <a:lnTo>
                    <a:pt x="704" y="151"/>
                  </a:lnTo>
                  <a:lnTo>
                    <a:pt x="682" y="163"/>
                  </a:lnTo>
                  <a:lnTo>
                    <a:pt x="662" y="179"/>
                  </a:lnTo>
                  <a:lnTo>
                    <a:pt x="646" y="199"/>
                  </a:lnTo>
                  <a:lnTo>
                    <a:pt x="633" y="222"/>
                  </a:lnTo>
                  <a:lnTo>
                    <a:pt x="626" y="246"/>
                  </a:lnTo>
                  <a:lnTo>
                    <a:pt x="624" y="274"/>
                  </a:lnTo>
                  <a:lnTo>
                    <a:pt x="626" y="300"/>
                  </a:lnTo>
                  <a:lnTo>
                    <a:pt x="633" y="325"/>
                  </a:lnTo>
                  <a:lnTo>
                    <a:pt x="646" y="347"/>
                  </a:lnTo>
                  <a:lnTo>
                    <a:pt x="662" y="367"/>
                  </a:lnTo>
                  <a:lnTo>
                    <a:pt x="682" y="383"/>
                  </a:lnTo>
                  <a:lnTo>
                    <a:pt x="704" y="396"/>
                  </a:lnTo>
                  <a:lnTo>
                    <a:pt x="729" y="403"/>
                  </a:lnTo>
                  <a:lnTo>
                    <a:pt x="755" y="407"/>
                  </a:lnTo>
                  <a:lnTo>
                    <a:pt x="1067" y="407"/>
                  </a:lnTo>
                  <a:lnTo>
                    <a:pt x="1093" y="403"/>
                  </a:lnTo>
                  <a:lnTo>
                    <a:pt x="1118" y="396"/>
                  </a:lnTo>
                  <a:lnTo>
                    <a:pt x="1141" y="383"/>
                  </a:lnTo>
                  <a:lnTo>
                    <a:pt x="1160" y="367"/>
                  </a:lnTo>
                  <a:lnTo>
                    <a:pt x="1176" y="347"/>
                  </a:lnTo>
                  <a:lnTo>
                    <a:pt x="1189" y="325"/>
                  </a:lnTo>
                  <a:lnTo>
                    <a:pt x="1196" y="300"/>
                  </a:lnTo>
                  <a:lnTo>
                    <a:pt x="1200" y="274"/>
                  </a:lnTo>
                  <a:lnTo>
                    <a:pt x="1196" y="246"/>
                  </a:lnTo>
                  <a:lnTo>
                    <a:pt x="1189" y="222"/>
                  </a:lnTo>
                  <a:lnTo>
                    <a:pt x="1176" y="199"/>
                  </a:lnTo>
                  <a:lnTo>
                    <a:pt x="1160" y="179"/>
                  </a:lnTo>
                  <a:lnTo>
                    <a:pt x="1141" y="163"/>
                  </a:lnTo>
                  <a:lnTo>
                    <a:pt x="1118" y="151"/>
                  </a:lnTo>
                  <a:lnTo>
                    <a:pt x="1093" y="143"/>
                  </a:lnTo>
                  <a:lnTo>
                    <a:pt x="1067" y="141"/>
                  </a:lnTo>
                  <a:lnTo>
                    <a:pt x="755" y="141"/>
                  </a:lnTo>
                  <a:close/>
                  <a:moveTo>
                    <a:pt x="755" y="0"/>
                  </a:moveTo>
                  <a:lnTo>
                    <a:pt x="1067" y="0"/>
                  </a:lnTo>
                  <a:lnTo>
                    <a:pt x="1108" y="4"/>
                  </a:lnTo>
                  <a:lnTo>
                    <a:pt x="1148" y="13"/>
                  </a:lnTo>
                  <a:lnTo>
                    <a:pt x="1184" y="27"/>
                  </a:lnTo>
                  <a:lnTo>
                    <a:pt x="1218" y="47"/>
                  </a:lnTo>
                  <a:lnTo>
                    <a:pt x="1248" y="71"/>
                  </a:lnTo>
                  <a:lnTo>
                    <a:pt x="1276" y="99"/>
                  </a:lnTo>
                  <a:lnTo>
                    <a:pt x="1298" y="131"/>
                  </a:lnTo>
                  <a:lnTo>
                    <a:pt x="1316" y="165"/>
                  </a:lnTo>
                  <a:lnTo>
                    <a:pt x="1330" y="204"/>
                  </a:lnTo>
                  <a:lnTo>
                    <a:pt x="3088" y="204"/>
                  </a:lnTo>
                  <a:lnTo>
                    <a:pt x="3108" y="206"/>
                  </a:lnTo>
                  <a:lnTo>
                    <a:pt x="3123" y="213"/>
                  </a:lnTo>
                  <a:lnTo>
                    <a:pt x="3138" y="224"/>
                  </a:lnTo>
                  <a:lnTo>
                    <a:pt x="3149" y="238"/>
                  </a:lnTo>
                  <a:lnTo>
                    <a:pt x="3156" y="255"/>
                  </a:lnTo>
                  <a:lnTo>
                    <a:pt x="3158" y="274"/>
                  </a:lnTo>
                  <a:lnTo>
                    <a:pt x="3156" y="292"/>
                  </a:lnTo>
                  <a:lnTo>
                    <a:pt x="3149" y="309"/>
                  </a:lnTo>
                  <a:lnTo>
                    <a:pt x="3138" y="323"/>
                  </a:lnTo>
                  <a:lnTo>
                    <a:pt x="3123" y="333"/>
                  </a:lnTo>
                  <a:lnTo>
                    <a:pt x="3108" y="341"/>
                  </a:lnTo>
                  <a:lnTo>
                    <a:pt x="3088" y="343"/>
                  </a:lnTo>
                  <a:lnTo>
                    <a:pt x="1330" y="343"/>
                  </a:lnTo>
                  <a:lnTo>
                    <a:pt x="1316" y="381"/>
                  </a:lnTo>
                  <a:lnTo>
                    <a:pt x="1298" y="416"/>
                  </a:lnTo>
                  <a:lnTo>
                    <a:pt x="1276" y="448"/>
                  </a:lnTo>
                  <a:lnTo>
                    <a:pt x="1248" y="476"/>
                  </a:lnTo>
                  <a:lnTo>
                    <a:pt x="1218" y="500"/>
                  </a:lnTo>
                  <a:lnTo>
                    <a:pt x="1184" y="519"/>
                  </a:lnTo>
                  <a:lnTo>
                    <a:pt x="1148" y="534"/>
                  </a:lnTo>
                  <a:lnTo>
                    <a:pt x="1108" y="543"/>
                  </a:lnTo>
                  <a:lnTo>
                    <a:pt x="1067" y="546"/>
                  </a:lnTo>
                  <a:lnTo>
                    <a:pt x="755" y="546"/>
                  </a:lnTo>
                  <a:lnTo>
                    <a:pt x="715" y="543"/>
                  </a:lnTo>
                  <a:lnTo>
                    <a:pt x="676" y="534"/>
                  </a:lnTo>
                  <a:lnTo>
                    <a:pt x="638" y="519"/>
                  </a:lnTo>
                  <a:lnTo>
                    <a:pt x="605" y="500"/>
                  </a:lnTo>
                  <a:lnTo>
                    <a:pt x="574" y="476"/>
                  </a:lnTo>
                  <a:lnTo>
                    <a:pt x="547" y="448"/>
                  </a:lnTo>
                  <a:lnTo>
                    <a:pt x="524" y="416"/>
                  </a:lnTo>
                  <a:lnTo>
                    <a:pt x="506" y="381"/>
                  </a:lnTo>
                  <a:lnTo>
                    <a:pt x="493" y="343"/>
                  </a:lnTo>
                  <a:lnTo>
                    <a:pt x="70" y="343"/>
                  </a:lnTo>
                  <a:lnTo>
                    <a:pt x="51" y="341"/>
                  </a:lnTo>
                  <a:lnTo>
                    <a:pt x="35" y="333"/>
                  </a:lnTo>
                  <a:lnTo>
                    <a:pt x="20" y="323"/>
                  </a:lnTo>
                  <a:lnTo>
                    <a:pt x="10" y="309"/>
                  </a:lnTo>
                  <a:lnTo>
                    <a:pt x="2" y="292"/>
                  </a:lnTo>
                  <a:lnTo>
                    <a:pt x="0" y="274"/>
                  </a:lnTo>
                  <a:lnTo>
                    <a:pt x="2" y="255"/>
                  </a:lnTo>
                  <a:lnTo>
                    <a:pt x="10" y="238"/>
                  </a:lnTo>
                  <a:lnTo>
                    <a:pt x="20" y="224"/>
                  </a:lnTo>
                  <a:lnTo>
                    <a:pt x="35" y="213"/>
                  </a:lnTo>
                  <a:lnTo>
                    <a:pt x="51" y="206"/>
                  </a:lnTo>
                  <a:lnTo>
                    <a:pt x="70" y="204"/>
                  </a:lnTo>
                  <a:lnTo>
                    <a:pt x="493" y="204"/>
                  </a:lnTo>
                  <a:lnTo>
                    <a:pt x="506" y="165"/>
                  </a:lnTo>
                  <a:lnTo>
                    <a:pt x="524" y="131"/>
                  </a:lnTo>
                  <a:lnTo>
                    <a:pt x="547" y="99"/>
                  </a:lnTo>
                  <a:lnTo>
                    <a:pt x="574" y="71"/>
                  </a:lnTo>
                  <a:lnTo>
                    <a:pt x="605" y="47"/>
                  </a:lnTo>
                  <a:lnTo>
                    <a:pt x="638" y="27"/>
                  </a:lnTo>
                  <a:lnTo>
                    <a:pt x="676" y="13"/>
                  </a:lnTo>
                  <a:lnTo>
                    <a:pt x="715" y="4"/>
                  </a:lnTo>
                  <a:lnTo>
                    <a:pt x="7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234"/>
            <p:cNvSpPr>
              <a:spLocks/>
            </p:cNvSpPr>
            <p:nvPr/>
          </p:nvSpPr>
          <p:spPr bwMode="auto">
            <a:xfrm>
              <a:off x="10144126" y="3838575"/>
              <a:ext cx="63500" cy="22225"/>
            </a:xfrm>
            <a:custGeom>
              <a:avLst/>
              <a:gdLst>
                <a:gd name="T0" fmla="*/ 68 w 404"/>
                <a:gd name="T1" fmla="*/ 0 h 139"/>
                <a:gd name="T2" fmla="*/ 334 w 404"/>
                <a:gd name="T3" fmla="*/ 0 h 139"/>
                <a:gd name="T4" fmla="*/ 352 w 404"/>
                <a:gd name="T5" fmla="*/ 2 h 139"/>
                <a:gd name="T6" fmla="*/ 369 w 404"/>
                <a:gd name="T7" fmla="*/ 9 h 139"/>
                <a:gd name="T8" fmla="*/ 382 w 404"/>
                <a:gd name="T9" fmla="*/ 20 h 139"/>
                <a:gd name="T10" fmla="*/ 394 w 404"/>
                <a:gd name="T11" fmla="*/ 34 h 139"/>
                <a:gd name="T12" fmla="*/ 400 w 404"/>
                <a:gd name="T13" fmla="*/ 51 h 139"/>
                <a:gd name="T14" fmla="*/ 404 w 404"/>
                <a:gd name="T15" fmla="*/ 70 h 139"/>
                <a:gd name="T16" fmla="*/ 400 w 404"/>
                <a:gd name="T17" fmla="*/ 88 h 139"/>
                <a:gd name="T18" fmla="*/ 394 w 404"/>
                <a:gd name="T19" fmla="*/ 105 h 139"/>
                <a:gd name="T20" fmla="*/ 382 w 404"/>
                <a:gd name="T21" fmla="*/ 119 h 139"/>
                <a:gd name="T22" fmla="*/ 369 w 404"/>
                <a:gd name="T23" fmla="*/ 129 h 139"/>
                <a:gd name="T24" fmla="*/ 352 w 404"/>
                <a:gd name="T25" fmla="*/ 137 h 139"/>
                <a:gd name="T26" fmla="*/ 334 w 404"/>
                <a:gd name="T27" fmla="*/ 139 h 139"/>
                <a:gd name="T28" fmla="*/ 68 w 404"/>
                <a:gd name="T29" fmla="*/ 139 h 139"/>
                <a:gd name="T30" fmla="*/ 50 w 404"/>
                <a:gd name="T31" fmla="*/ 137 h 139"/>
                <a:gd name="T32" fmla="*/ 33 w 404"/>
                <a:gd name="T33" fmla="*/ 129 h 139"/>
                <a:gd name="T34" fmla="*/ 20 w 404"/>
                <a:gd name="T35" fmla="*/ 119 h 139"/>
                <a:gd name="T36" fmla="*/ 9 w 404"/>
                <a:gd name="T37" fmla="*/ 105 h 139"/>
                <a:gd name="T38" fmla="*/ 2 w 404"/>
                <a:gd name="T39" fmla="*/ 88 h 139"/>
                <a:gd name="T40" fmla="*/ 0 w 404"/>
                <a:gd name="T41" fmla="*/ 70 h 139"/>
                <a:gd name="T42" fmla="*/ 2 w 404"/>
                <a:gd name="T43" fmla="*/ 51 h 139"/>
                <a:gd name="T44" fmla="*/ 9 w 404"/>
                <a:gd name="T45" fmla="*/ 34 h 139"/>
                <a:gd name="T46" fmla="*/ 20 w 404"/>
                <a:gd name="T47" fmla="*/ 20 h 139"/>
                <a:gd name="T48" fmla="*/ 33 w 404"/>
                <a:gd name="T49" fmla="*/ 9 h 139"/>
                <a:gd name="T50" fmla="*/ 50 w 404"/>
                <a:gd name="T51" fmla="*/ 2 h 139"/>
                <a:gd name="T52" fmla="*/ 68 w 404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4" h="139">
                  <a:moveTo>
                    <a:pt x="68" y="0"/>
                  </a:moveTo>
                  <a:lnTo>
                    <a:pt x="334" y="0"/>
                  </a:lnTo>
                  <a:lnTo>
                    <a:pt x="352" y="2"/>
                  </a:lnTo>
                  <a:lnTo>
                    <a:pt x="369" y="9"/>
                  </a:lnTo>
                  <a:lnTo>
                    <a:pt x="382" y="20"/>
                  </a:lnTo>
                  <a:lnTo>
                    <a:pt x="394" y="34"/>
                  </a:lnTo>
                  <a:lnTo>
                    <a:pt x="400" y="51"/>
                  </a:lnTo>
                  <a:lnTo>
                    <a:pt x="404" y="70"/>
                  </a:lnTo>
                  <a:lnTo>
                    <a:pt x="400" y="88"/>
                  </a:lnTo>
                  <a:lnTo>
                    <a:pt x="394" y="105"/>
                  </a:lnTo>
                  <a:lnTo>
                    <a:pt x="382" y="119"/>
                  </a:lnTo>
                  <a:lnTo>
                    <a:pt x="369" y="129"/>
                  </a:lnTo>
                  <a:lnTo>
                    <a:pt x="352" y="137"/>
                  </a:lnTo>
                  <a:lnTo>
                    <a:pt x="334" y="139"/>
                  </a:lnTo>
                  <a:lnTo>
                    <a:pt x="68" y="139"/>
                  </a:lnTo>
                  <a:lnTo>
                    <a:pt x="50" y="137"/>
                  </a:lnTo>
                  <a:lnTo>
                    <a:pt x="33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0" name="Group 921"/>
          <p:cNvGrpSpPr/>
          <p:nvPr/>
        </p:nvGrpSpPr>
        <p:grpSpPr>
          <a:xfrm>
            <a:off x="8584548" y="5166694"/>
            <a:ext cx="554038" cy="482601"/>
            <a:chOff x="9099550" y="3497263"/>
            <a:chExt cx="554038" cy="482601"/>
          </a:xfrm>
          <a:solidFill>
            <a:srgbClr val="000000"/>
          </a:solidFill>
        </p:grpSpPr>
        <p:sp>
          <p:nvSpPr>
            <p:cNvPr id="391" name="Freeform 239"/>
            <p:cNvSpPr>
              <a:spLocks/>
            </p:cNvSpPr>
            <p:nvPr/>
          </p:nvSpPr>
          <p:spPr bwMode="auto">
            <a:xfrm>
              <a:off x="9469438" y="3643313"/>
              <a:ext cx="30163" cy="30163"/>
            </a:xfrm>
            <a:custGeom>
              <a:avLst/>
              <a:gdLst>
                <a:gd name="T0" fmla="*/ 94 w 188"/>
                <a:gd name="T1" fmla="*/ 0 h 188"/>
                <a:gd name="T2" fmla="*/ 116 w 188"/>
                <a:gd name="T3" fmla="*/ 2 h 188"/>
                <a:gd name="T4" fmla="*/ 135 w 188"/>
                <a:gd name="T5" fmla="*/ 10 h 188"/>
                <a:gd name="T6" fmla="*/ 152 w 188"/>
                <a:gd name="T7" fmla="*/ 21 h 188"/>
                <a:gd name="T8" fmla="*/ 167 w 188"/>
                <a:gd name="T9" fmla="*/ 35 h 188"/>
                <a:gd name="T10" fmla="*/ 179 w 188"/>
                <a:gd name="T11" fmla="*/ 53 h 188"/>
                <a:gd name="T12" fmla="*/ 185 w 188"/>
                <a:gd name="T13" fmla="*/ 72 h 188"/>
                <a:gd name="T14" fmla="*/ 188 w 188"/>
                <a:gd name="T15" fmla="*/ 94 h 188"/>
                <a:gd name="T16" fmla="*/ 185 w 188"/>
                <a:gd name="T17" fmla="*/ 116 h 188"/>
                <a:gd name="T18" fmla="*/ 179 w 188"/>
                <a:gd name="T19" fmla="*/ 135 h 188"/>
                <a:gd name="T20" fmla="*/ 167 w 188"/>
                <a:gd name="T21" fmla="*/ 153 h 188"/>
                <a:gd name="T22" fmla="*/ 152 w 188"/>
                <a:gd name="T23" fmla="*/ 167 h 188"/>
                <a:gd name="T24" fmla="*/ 135 w 188"/>
                <a:gd name="T25" fmla="*/ 179 h 188"/>
                <a:gd name="T26" fmla="*/ 116 w 188"/>
                <a:gd name="T27" fmla="*/ 185 h 188"/>
                <a:gd name="T28" fmla="*/ 94 w 188"/>
                <a:gd name="T29" fmla="*/ 188 h 188"/>
                <a:gd name="T30" fmla="*/ 73 w 188"/>
                <a:gd name="T31" fmla="*/ 185 h 188"/>
                <a:gd name="T32" fmla="*/ 53 w 188"/>
                <a:gd name="T33" fmla="*/ 179 h 188"/>
                <a:gd name="T34" fmla="*/ 35 w 188"/>
                <a:gd name="T35" fmla="*/ 167 h 188"/>
                <a:gd name="T36" fmla="*/ 21 w 188"/>
                <a:gd name="T37" fmla="*/ 153 h 188"/>
                <a:gd name="T38" fmla="*/ 10 w 188"/>
                <a:gd name="T39" fmla="*/ 135 h 188"/>
                <a:gd name="T40" fmla="*/ 3 w 188"/>
                <a:gd name="T41" fmla="*/ 116 h 188"/>
                <a:gd name="T42" fmla="*/ 0 w 188"/>
                <a:gd name="T43" fmla="*/ 94 h 188"/>
                <a:gd name="T44" fmla="*/ 3 w 188"/>
                <a:gd name="T45" fmla="*/ 72 h 188"/>
                <a:gd name="T46" fmla="*/ 10 w 188"/>
                <a:gd name="T47" fmla="*/ 53 h 188"/>
                <a:gd name="T48" fmla="*/ 21 w 188"/>
                <a:gd name="T49" fmla="*/ 35 h 188"/>
                <a:gd name="T50" fmla="*/ 35 w 188"/>
                <a:gd name="T51" fmla="*/ 21 h 188"/>
                <a:gd name="T52" fmla="*/ 53 w 188"/>
                <a:gd name="T53" fmla="*/ 10 h 188"/>
                <a:gd name="T54" fmla="*/ 73 w 188"/>
                <a:gd name="T55" fmla="*/ 2 h 188"/>
                <a:gd name="T56" fmla="*/ 94 w 188"/>
                <a:gd name="T5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8" h="188">
                  <a:moveTo>
                    <a:pt x="94" y="0"/>
                  </a:moveTo>
                  <a:lnTo>
                    <a:pt x="116" y="2"/>
                  </a:lnTo>
                  <a:lnTo>
                    <a:pt x="135" y="10"/>
                  </a:lnTo>
                  <a:lnTo>
                    <a:pt x="152" y="21"/>
                  </a:lnTo>
                  <a:lnTo>
                    <a:pt x="167" y="35"/>
                  </a:lnTo>
                  <a:lnTo>
                    <a:pt x="179" y="53"/>
                  </a:lnTo>
                  <a:lnTo>
                    <a:pt x="185" y="72"/>
                  </a:lnTo>
                  <a:lnTo>
                    <a:pt x="188" y="94"/>
                  </a:lnTo>
                  <a:lnTo>
                    <a:pt x="185" y="116"/>
                  </a:lnTo>
                  <a:lnTo>
                    <a:pt x="179" y="135"/>
                  </a:lnTo>
                  <a:lnTo>
                    <a:pt x="167" y="153"/>
                  </a:lnTo>
                  <a:lnTo>
                    <a:pt x="152" y="167"/>
                  </a:lnTo>
                  <a:lnTo>
                    <a:pt x="135" y="179"/>
                  </a:lnTo>
                  <a:lnTo>
                    <a:pt x="116" y="185"/>
                  </a:lnTo>
                  <a:lnTo>
                    <a:pt x="94" y="188"/>
                  </a:lnTo>
                  <a:lnTo>
                    <a:pt x="73" y="185"/>
                  </a:lnTo>
                  <a:lnTo>
                    <a:pt x="53" y="179"/>
                  </a:lnTo>
                  <a:lnTo>
                    <a:pt x="35" y="167"/>
                  </a:lnTo>
                  <a:lnTo>
                    <a:pt x="21" y="153"/>
                  </a:lnTo>
                  <a:lnTo>
                    <a:pt x="10" y="135"/>
                  </a:lnTo>
                  <a:lnTo>
                    <a:pt x="3" y="116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10" y="53"/>
                  </a:lnTo>
                  <a:lnTo>
                    <a:pt x="21" y="35"/>
                  </a:lnTo>
                  <a:lnTo>
                    <a:pt x="35" y="21"/>
                  </a:lnTo>
                  <a:lnTo>
                    <a:pt x="53" y="10"/>
                  </a:lnTo>
                  <a:lnTo>
                    <a:pt x="73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240"/>
            <p:cNvSpPr>
              <a:spLocks/>
            </p:cNvSpPr>
            <p:nvPr/>
          </p:nvSpPr>
          <p:spPr bwMode="auto">
            <a:xfrm>
              <a:off x="9472613" y="3765551"/>
              <a:ext cx="22225" cy="55563"/>
            </a:xfrm>
            <a:custGeom>
              <a:avLst/>
              <a:gdLst>
                <a:gd name="T0" fmla="*/ 70 w 138"/>
                <a:gd name="T1" fmla="*/ 0 h 343"/>
                <a:gd name="T2" fmla="*/ 88 w 138"/>
                <a:gd name="T3" fmla="*/ 3 h 343"/>
                <a:gd name="T4" fmla="*/ 105 w 138"/>
                <a:gd name="T5" fmla="*/ 9 h 343"/>
                <a:gd name="T6" fmla="*/ 118 w 138"/>
                <a:gd name="T7" fmla="*/ 20 h 343"/>
                <a:gd name="T8" fmla="*/ 129 w 138"/>
                <a:gd name="T9" fmla="*/ 35 h 343"/>
                <a:gd name="T10" fmla="*/ 136 w 138"/>
                <a:gd name="T11" fmla="*/ 51 h 343"/>
                <a:gd name="T12" fmla="*/ 138 w 138"/>
                <a:gd name="T13" fmla="*/ 70 h 343"/>
                <a:gd name="T14" fmla="*/ 138 w 138"/>
                <a:gd name="T15" fmla="*/ 273 h 343"/>
                <a:gd name="T16" fmla="*/ 136 w 138"/>
                <a:gd name="T17" fmla="*/ 291 h 343"/>
                <a:gd name="T18" fmla="*/ 129 w 138"/>
                <a:gd name="T19" fmla="*/ 308 h 343"/>
                <a:gd name="T20" fmla="*/ 118 w 138"/>
                <a:gd name="T21" fmla="*/ 322 h 343"/>
                <a:gd name="T22" fmla="*/ 105 w 138"/>
                <a:gd name="T23" fmla="*/ 334 h 343"/>
                <a:gd name="T24" fmla="*/ 88 w 138"/>
                <a:gd name="T25" fmla="*/ 340 h 343"/>
                <a:gd name="T26" fmla="*/ 70 w 138"/>
                <a:gd name="T27" fmla="*/ 343 h 343"/>
                <a:gd name="T28" fmla="*/ 50 w 138"/>
                <a:gd name="T29" fmla="*/ 340 h 343"/>
                <a:gd name="T30" fmla="*/ 35 w 138"/>
                <a:gd name="T31" fmla="*/ 334 h 343"/>
                <a:gd name="T32" fmla="*/ 20 w 138"/>
                <a:gd name="T33" fmla="*/ 322 h 343"/>
                <a:gd name="T34" fmla="*/ 9 w 138"/>
                <a:gd name="T35" fmla="*/ 308 h 343"/>
                <a:gd name="T36" fmla="*/ 2 w 138"/>
                <a:gd name="T37" fmla="*/ 291 h 343"/>
                <a:gd name="T38" fmla="*/ 0 w 138"/>
                <a:gd name="T39" fmla="*/ 273 h 343"/>
                <a:gd name="T40" fmla="*/ 0 w 138"/>
                <a:gd name="T41" fmla="*/ 70 h 343"/>
                <a:gd name="T42" fmla="*/ 2 w 138"/>
                <a:gd name="T43" fmla="*/ 51 h 343"/>
                <a:gd name="T44" fmla="*/ 9 w 138"/>
                <a:gd name="T45" fmla="*/ 35 h 343"/>
                <a:gd name="T46" fmla="*/ 20 w 138"/>
                <a:gd name="T47" fmla="*/ 20 h 343"/>
                <a:gd name="T48" fmla="*/ 35 w 138"/>
                <a:gd name="T49" fmla="*/ 9 h 343"/>
                <a:gd name="T50" fmla="*/ 50 w 138"/>
                <a:gd name="T51" fmla="*/ 3 h 343"/>
                <a:gd name="T52" fmla="*/ 70 w 138"/>
                <a:gd name="T53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343">
                  <a:moveTo>
                    <a:pt x="70" y="0"/>
                  </a:moveTo>
                  <a:lnTo>
                    <a:pt x="88" y="3"/>
                  </a:lnTo>
                  <a:lnTo>
                    <a:pt x="105" y="9"/>
                  </a:lnTo>
                  <a:lnTo>
                    <a:pt x="118" y="20"/>
                  </a:lnTo>
                  <a:lnTo>
                    <a:pt x="129" y="35"/>
                  </a:lnTo>
                  <a:lnTo>
                    <a:pt x="136" y="51"/>
                  </a:lnTo>
                  <a:lnTo>
                    <a:pt x="138" y="70"/>
                  </a:lnTo>
                  <a:lnTo>
                    <a:pt x="138" y="273"/>
                  </a:lnTo>
                  <a:lnTo>
                    <a:pt x="136" y="291"/>
                  </a:lnTo>
                  <a:lnTo>
                    <a:pt x="129" y="308"/>
                  </a:lnTo>
                  <a:lnTo>
                    <a:pt x="118" y="322"/>
                  </a:lnTo>
                  <a:lnTo>
                    <a:pt x="105" y="334"/>
                  </a:lnTo>
                  <a:lnTo>
                    <a:pt x="88" y="340"/>
                  </a:lnTo>
                  <a:lnTo>
                    <a:pt x="70" y="343"/>
                  </a:lnTo>
                  <a:lnTo>
                    <a:pt x="50" y="340"/>
                  </a:lnTo>
                  <a:lnTo>
                    <a:pt x="35" y="334"/>
                  </a:lnTo>
                  <a:lnTo>
                    <a:pt x="20" y="322"/>
                  </a:lnTo>
                  <a:lnTo>
                    <a:pt x="9" y="308"/>
                  </a:lnTo>
                  <a:lnTo>
                    <a:pt x="2" y="291"/>
                  </a:lnTo>
                  <a:lnTo>
                    <a:pt x="0" y="273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0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241"/>
            <p:cNvSpPr>
              <a:spLocks/>
            </p:cNvSpPr>
            <p:nvPr/>
          </p:nvSpPr>
          <p:spPr bwMode="auto">
            <a:xfrm>
              <a:off x="9472613" y="3497263"/>
              <a:ext cx="22225" cy="55563"/>
            </a:xfrm>
            <a:custGeom>
              <a:avLst/>
              <a:gdLst>
                <a:gd name="T0" fmla="*/ 70 w 138"/>
                <a:gd name="T1" fmla="*/ 0 h 343"/>
                <a:gd name="T2" fmla="*/ 88 w 138"/>
                <a:gd name="T3" fmla="*/ 2 h 343"/>
                <a:gd name="T4" fmla="*/ 105 w 138"/>
                <a:gd name="T5" fmla="*/ 10 h 343"/>
                <a:gd name="T6" fmla="*/ 118 w 138"/>
                <a:gd name="T7" fmla="*/ 20 h 343"/>
                <a:gd name="T8" fmla="*/ 129 w 138"/>
                <a:gd name="T9" fmla="*/ 35 h 343"/>
                <a:gd name="T10" fmla="*/ 136 w 138"/>
                <a:gd name="T11" fmla="*/ 51 h 343"/>
                <a:gd name="T12" fmla="*/ 138 w 138"/>
                <a:gd name="T13" fmla="*/ 71 h 343"/>
                <a:gd name="T14" fmla="*/ 138 w 138"/>
                <a:gd name="T15" fmla="*/ 274 h 343"/>
                <a:gd name="T16" fmla="*/ 136 w 138"/>
                <a:gd name="T17" fmla="*/ 292 h 343"/>
                <a:gd name="T18" fmla="*/ 129 w 138"/>
                <a:gd name="T19" fmla="*/ 309 h 343"/>
                <a:gd name="T20" fmla="*/ 118 w 138"/>
                <a:gd name="T21" fmla="*/ 323 h 343"/>
                <a:gd name="T22" fmla="*/ 105 w 138"/>
                <a:gd name="T23" fmla="*/ 333 h 343"/>
                <a:gd name="T24" fmla="*/ 88 w 138"/>
                <a:gd name="T25" fmla="*/ 341 h 343"/>
                <a:gd name="T26" fmla="*/ 70 w 138"/>
                <a:gd name="T27" fmla="*/ 343 h 343"/>
                <a:gd name="T28" fmla="*/ 50 w 138"/>
                <a:gd name="T29" fmla="*/ 341 h 343"/>
                <a:gd name="T30" fmla="*/ 35 w 138"/>
                <a:gd name="T31" fmla="*/ 333 h 343"/>
                <a:gd name="T32" fmla="*/ 20 w 138"/>
                <a:gd name="T33" fmla="*/ 323 h 343"/>
                <a:gd name="T34" fmla="*/ 9 w 138"/>
                <a:gd name="T35" fmla="*/ 309 h 343"/>
                <a:gd name="T36" fmla="*/ 2 w 138"/>
                <a:gd name="T37" fmla="*/ 292 h 343"/>
                <a:gd name="T38" fmla="*/ 0 w 138"/>
                <a:gd name="T39" fmla="*/ 274 h 343"/>
                <a:gd name="T40" fmla="*/ 0 w 138"/>
                <a:gd name="T41" fmla="*/ 71 h 343"/>
                <a:gd name="T42" fmla="*/ 2 w 138"/>
                <a:gd name="T43" fmla="*/ 51 h 343"/>
                <a:gd name="T44" fmla="*/ 9 w 138"/>
                <a:gd name="T45" fmla="*/ 35 h 343"/>
                <a:gd name="T46" fmla="*/ 20 w 138"/>
                <a:gd name="T47" fmla="*/ 20 h 343"/>
                <a:gd name="T48" fmla="*/ 35 w 138"/>
                <a:gd name="T49" fmla="*/ 10 h 343"/>
                <a:gd name="T50" fmla="*/ 50 w 138"/>
                <a:gd name="T51" fmla="*/ 2 h 343"/>
                <a:gd name="T52" fmla="*/ 70 w 138"/>
                <a:gd name="T53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343">
                  <a:moveTo>
                    <a:pt x="70" y="0"/>
                  </a:moveTo>
                  <a:lnTo>
                    <a:pt x="88" y="2"/>
                  </a:lnTo>
                  <a:lnTo>
                    <a:pt x="105" y="10"/>
                  </a:lnTo>
                  <a:lnTo>
                    <a:pt x="118" y="20"/>
                  </a:lnTo>
                  <a:lnTo>
                    <a:pt x="129" y="35"/>
                  </a:lnTo>
                  <a:lnTo>
                    <a:pt x="136" y="51"/>
                  </a:lnTo>
                  <a:lnTo>
                    <a:pt x="138" y="71"/>
                  </a:lnTo>
                  <a:lnTo>
                    <a:pt x="138" y="274"/>
                  </a:lnTo>
                  <a:lnTo>
                    <a:pt x="136" y="292"/>
                  </a:lnTo>
                  <a:lnTo>
                    <a:pt x="129" y="309"/>
                  </a:lnTo>
                  <a:lnTo>
                    <a:pt x="118" y="323"/>
                  </a:lnTo>
                  <a:lnTo>
                    <a:pt x="105" y="333"/>
                  </a:lnTo>
                  <a:lnTo>
                    <a:pt x="88" y="341"/>
                  </a:lnTo>
                  <a:lnTo>
                    <a:pt x="70" y="343"/>
                  </a:lnTo>
                  <a:lnTo>
                    <a:pt x="50" y="341"/>
                  </a:lnTo>
                  <a:lnTo>
                    <a:pt x="35" y="333"/>
                  </a:lnTo>
                  <a:lnTo>
                    <a:pt x="20" y="323"/>
                  </a:lnTo>
                  <a:lnTo>
                    <a:pt x="9" y="309"/>
                  </a:lnTo>
                  <a:lnTo>
                    <a:pt x="2" y="292"/>
                  </a:lnTo>
                  <a:lnTo>
                    <a:pt x="0" y="274"/>
                  </a:lnTo>
                  <a:lnTo>
                    <a:pt x="0" y="71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0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242"/>
            <p:cNvSpPr>
              <a:spLocks/>
            </p:cNvSpPr>
            <p:nvPr/>
          </p:nvSpPr>
          <p:spPr bwMode="auto">
            <a:xfrm>
              <a:off x="9472613" y="3833813"/>
              <a:ext cx="22225" cy="55563"/>
            </a:xfrm>
            <a:custGeom>
              <a:avLst/>
              <a:gdLst>
                <a:gd name="T0" fmla="*/ 70 w 138"/>
                <a:gd name="T1" fmla="*/ 0 h 343"/>
                <a:gd name="T2" fmla="*/ 88 w 138"/>
                <a:gd name="T3" fmla="*/ 4 h 343"/>
                <a:gd name="T4" fmla="*/ 105 w 138"/>
                <a:gd name="T5" fmla="*/ 10 h 343"/>
                <a:gd name="T6" fmla="*/ 118 w 138"/>
                <a:gd name="T7" fmla="*/ 21 h 343"/>
                <a:gd name="T8" fmla="*/ 129 w 138"/>
                <a:gd name="T9" fmla="*/ 36 h 343"/>
                <a:gd name="T10" fmla="*/ 136 w 138"/>
                <a:gd name="T11" fmla="*/ 52 h 343"/>
                <a:gd name="T12" fmla="*/ 138 w 138"/>
                <a:gd name="T13" fmla="*/ 71 h 343"/>
                <a:gd name="T14" fmla="*/ 138 w 138"/>
                <a:gd name="T15" fmla="*/ 274 h 343"/>
                <a:gd name="T16" fmla="*/ 136 w 138"/>
                <a:gd name="T17" fmla="*/ 292 h 343"/>
                <a:gd name="T18" fmla="*/ 129 w 138"/>
                <a:gd name="T19" fmla="*/ 309 h 343"/>
                <a:gd name="T20" fmla="*/ 118 w 138"/>
                <a:gd name="T21" fmla="*/ 323 h 343"/>
                <a:gd name="T22" fmla="*/ 105 w 138"/>
                <a:gd name="T23" fmla="*/ 335 h 343"/>
                <a:gd name="T24" fmla="*/ 88 w 138"/>
                <a:gd name="T25" fmla="*/ 341 h 343"/>
                <a:gd name="T26" fmla="*/ 70 w 138"/>
                <a:gd name="T27" fmla="*/ 343 h 343"/>
                <a:gd name="T28" fmla="*/ 50 w 138"/>
                <a:gd name="T29" fmla="*/ 341 h 343"/>
                <a:gd name="T30" fmla="*/ 35 w 138"/>
                <a:gd name="T31" fmla="*/ 335 h 343"/>
                <a:gd name="T32" fmla="*/ 20 w 138"/>
                <a:gd name="T33" fmla="*/ 323 h 343"/>
                <a:gd name="T34" fmla="*/ 9 w 138"/>
                <a:gd name="T35" fmla="*/ 309 h 343"/>
                <a:gd name="T36" fmla="*/ 2 w 138"/>
                <a:gd name="T37" fmla="*/ 292 h 343"/>
                <a:gd name="T38" fmla="*/ 0 w 138"/>
                <a:gd name="T39" fmla="*/ 274 h 343"/>
                <a:gd name="T40" fmla="*/ 0 w 138"/>
                <a:gd name="T41" fmla="*/ 71 h 343"/>
                <a:gd name="T42" fmla="*/ 2 w 138"/>
                <a:gd name="T43" fmla="*/ 52 h 343"/>
                <a:gd name="T44" fmla="*/ 9 w 138"/>
                <a:gd name="T45" fmla="*/ 36 h 343"/>
                <a:gd name="T46" fmla="*/ 20 w 138"/>
                <a:gd name="T47" fmla="*/ 21 h 343"/>
                <a:gd name="T48" fmla="*/ 35 w 138"/>
                <a:gd name="T49" fmla="*/ 10 h 343"/>
                <a:gd name="T50" fmla="*/ 50 w 138"/>
                <a:gd name="T51" fmla="*/ 4 h 343"/>
                <a:gd name="T52" fmla="*/ 70 w 138"/>
                <a:gd name="T53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343">
                  <a:moveTo>
                    <a:pt x="70" y="0"/>
                  </a:moveTo>
                  <a:lnTo>
                    <a:pt x="88" y="4"/>
                  </a:lnTo>
                  <a:lnTo>
                    <a:pt x="105" y="10"/>
                  </a:lnTo>
                  <a:lnTo>
                    <a:pt x="118" y="21"/>
                  </a:lnTo>
                  <a:lnTo>
                    <a:pt x="129" y="36"/>
                  </a:lnTo>
                  <a:lnTo>
                    <a:pt x="136" y="52"/>
                  </a:lnTo>
                  <a:lnTo>
                    <a:pt x="138" y="71"/>
                  </a:lnTo>
                  <a:lnTo>
                    <a:pt x="138" y="274"/>
                  </a:lnTo>
                  <a:lnTo>
                    <a:pt x="136" y="292"/>
                  </a:lnTo>
                  <a:lnTo>
                    <a:pt x="129" y="309"/>
                  </a:lnTo>
                  <a:lnTo>
                    <a:pt x="118" y="323"/>
                  </a:lnTo>
                  <a:lnTo>
                    <a:pt x="105" y="335"/>
                  </a:lnTo>
                  <a:lnTo>
                    <a:pt x="88" y="341"/>
                  </a:lnTo>
                  <a:lnTo>
                    <a:pt x="70" y="343"/>
                  </a:lnTo>
                  <a:lnTo>
                    <a:pt x="50" y="341"/>
                  </a:lnTo>
                  <a:lnTo>
                    <a:pt x="35" y="335"/>
                  </a:lnTo>
                  <a:lnTo>
                    <a:pt x="20" y="323"/>
                  </a:lnTo>
                  <a:lnTo>
                    <a:pt x="9" y="309"/>
                  </a:lnTo>
                  <a:lnTo>
                    <a:pt x="2" y="292"/>
                  </a:lnTo>
                  <a:lnTo>
                    <a:pt x="0" y="274"/>
                  </a:lnTo>
                  <a:lnTo>
                    <a:pt x="0" y="71"/>
                  </a:lnTo>
                  <a:lnTo>
                    <a:pt x="2" y="52"/>
                  </a:lnTo>
                  <a:lnTo>
                    <a:pt x="9" y="36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0" y="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243"/>
            <p:cNvSpPr>
              <a:spLocks/>
            </p:cNvSpPr>
            <p:nvPr/>
          </p:nvSpPr>
          <p:spPr bwMode="auto">
            <a:xfrm>
              <a:off x="9472613" y="3902076"/>
              <a:ext cx="22225" cy="53975"/>
            </a:xfrm>
            <a:custGeom>
              <a:avLst/>
              <a:gdLst>
                <a:gd name="T0" fmla="*/ 70 w 138"/>
                <a:gd name="T1" fmla="*/ 0 h 343"/>
                <a:gd name="T2" fmla="*/ 88 w 138"/>
                <a:gd name="T3" fmla="*/ 2 h 343"/>
                <a:gd name="T4" fmla="*/ 105 w 138"/>
                <a:gd name="T5" fmla="*/ 10 h 343"/>
                <a:gd name="T6" fmla="*/ 118 w 138"/>
                <a:gd name="T7" fmla="*/ 21 h 343"/>
                <a:gd name="T8" fmla="*/ 129 w 138"/>
                <a:gd name="T9" fmla="*/ 35 h 343"/>
                <a:gd name="T10" fmla="*/ 136 w 138"/>
                <a:gd name="T11" fmla="*/ 51 h 343"/>
                <a:gd name="T12" fmla="*/ 138 w 138"/>
                <a:gd name="T13" fmla="*/ 71 h 343"/>
                <a:gd name="T14" fmla="*/ 138 w 138"/>
                <a:gd name="T15" fmla="*/ 274 h 343"/>
                <a:gd name="T16" fmla="*/ 136 w 138"/>
                <a:gd name="T17" fmla="*/ 292 h 343"/>
                <a:gd name="T18" fmla="*/ 129 w 138"/>
                <a:gd name="T19" fmla="*/ 309 h 343"/>
                <a:gd name="T20" fmla="*/ 118 w 138"/>
                <a:gd name="T21" fmla="*/ 323 h 343"/>
                <a:gd name="T22" fmla="*/ 105 w 138"/>
                <a:gd name="T23" fmla="*/ 335 h 343"/>
                <a:gd name="T24" fmla="*/ 88 w 138"/>
                <a:gd name="T25" fmla="*/ 341 h 343"/>
                <a:gd name="T26" fmla="*/ 70 w 138"/>
                <a:gd name="T27" fmla="*/ 343 h 343"/>
                <a:gd name="T28" fmla="*/ 50 w 138"/>
                <a:gd name="T29" fmla="*/ 341 h 343"/>
                <a:gd name="T30" fmla="*/ 35 w 138"/>
                <a:gd name="T31" fmla="*/ 335 h 343"/>
                <a:gd name="T32" fmla="*/ 20 w 138"/>
                <a:gd name="T33" fmla="*/ 323 h 343"/>
                <a:gd name="T34" fmla="*/ 9 w 138"/>
                <a:gd name="T35" fmla="*/ 309 h 343"/>
                <a:gd name="T36" fmla="*/ 2 w 138"/>
                <a:gd name="T37" fmla="*/ 292 h 343"/>
                <a:gd name="T38" fmla="*/ 0 w 138"/>
                <a:gd name="T39" fmla="*/ 274 h 343"/>
                <a:gd name="T40" fmla="*/ 0 w 138"/>
                <a:gd name="T41" fmla="*/ 71 h 343"/>
                <a:gd name="T42" fmla="*/ 2 w 138"/>
                <a:gd name="T43" fmla="*/ 51 h 343"/>
                <a:gd name="T44" fmla="*/ 9 w 138"/>
                <a:gd name="T45" fmla="*/ 35 h 343"/>
                <a:gd name="T46" fmla="*/ 20 w 138"/>
                <a:gd name="T47" fmla="*/ 21 h 343"/>
                <a:gd name="T48" fmla="*/ 35 w 138"/>
                <a:gd name="T49" fmla="*/ 10 h 343"/>
                <a:gd name="T50" fmla="*/ 50 w 138"/>
                <a:gd name="T51" fmla="*/ 2 h 343"/>
                <a:gd name="T52" fmla="*/ 70 w 138"/>
                <a:gd name="T53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343">
                  <a:moveTo>
                    <a:pt x="70" y="0"/>
                  </a:moveTo>
                  <a:lnTo>
                    <a:pt x="88" y="2"/>
                  </a:lnTo>
                  <a:lnTo>
                    <a:pt x="105" y="10"/>
                  </a:lnTo>
                  <a:lnTo>
                    <a:pt x="118" y="21"/>
                  </a:lnTo>
                  <a:lnTo>
                    <a:pt x="129" y="35"/>
                  </a:lnTo>
                  <a:lnTo>
                    <a:pt x="136" y="51"/>
                  </a:lnTo>
                  <a:lnTo>
                    <a:pt x="138" y="71"/>
                  </a:lnTo>
                  <a:lnTo>
                    <a:pt x="138" y="274"/>
                  </a:lnTo>
                  <a:lnTo>
                    <a:pt x="136" y="292"/>
                  </a:lnTo>
                  <a:lnTo>
                    <a:pt x="129" y="309"/>
                  </a:lnTo>
                  <a:lnTo>
                    <a:pt x="118" y="323"/>
                  </a:lnTo>
                  <a:lnTo>
                    <a:pt x="105" y="335"/>
                  </a:lnTo>
                  <a:lnTo>
                    <a:pt x="88" y="341"/>
                  </a:lnTo>
                  <a:lnTo>
                    <a:pt x="70" y="343"/>
                  </a:lnTo>
                  <a:lnTo>
                    <a:pt x="50" y="341"/>
                  </a:lnTo>
                  <a:lnTo>
                    <a:pt x="35" y="335"/>
                  </a:lnTo>
                  <a:lnTo>
                    <a:pt x="20" y="323"/>
                  </a:lnTo>
                  <a:lnTo>
                    <a:pt x="9" y="309"/>
                  </a:lnTo>
                  <a:lnTo>
                    <a:pt x="2" y="292"/>
                  </a:lnTo>
                  <a:lnTo>
                    <a:pt x="0" y="274"/>
                  </a:lnTo>
                  <a:lnTo>
                    <a:pt x="0" y="71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10"/>
                  </a:lnTo>
                  <a:lnTo>
                    <a:pt x="50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244"/>
            <p:cNvSpPr>
              <a:spLocks noEditPoints="1"/>
            </p:cNvSpPr>
            <p:nvPr/>
          </p:nvSpPr>
          <p:spPr bwMode="auto">
            <a:xfrm>
              <a:off x="9099550" y="3565526"/>
              <a:ext cx="554038" cy="414338"/>
            </a:xfrm>
            <a:custGeom>
              <a:avLst/>
              <a:gdLst>
                <a:gd name="T0" fmla="*/ 142 w 3494"/>
                <a:gd name="T1" fmla="*/ 2317 h 2608"/>
                <a:gd name="T2" fmla="*/ 233 w 3494"/>
                <a:gd name="T3" fmla="*/ 2465 h 2608"/>
                <a:gd name="T4" fmla="*/ 381 w 3494"/>
                <a:gd name="T5" fmla="*/ 2374 h 2608"/>
                <a:gd name="T6" fmla="*/ 290 w 3494"/>
                <a:gd name="T7" fmla="*/ 2226 h 2608"/>
                <a:gd name="T8" fmla="*/ 921 w 3494"/>
                <a:gd name="T9" fmla="*/ 2047 h 2608"/>
                <a:gd name="T10" fmla="*/ 977 w 3494"/>
                <a:gd name="T11" fmla="*/ 2211 h 2608"/>
                <a:gd name="T12" fmla="*/ 1140 w 3494"/>
                <a:gd name="T13" fmla="*/ 2155 h 2608"/>
                <a:gd name="T14" fmla="*/ 1084 w 3494"/>
                <a:gd name="T15" fmla="*/ 1991 h 2608"/>
                <a:gd name="T16" fmla="*/ 3136 w 3494"/>
                <a:gd name="T17" fmla="*/ 1140 h 2608"/>
                <a:gd name="T18" fmla="*/ 3155 w 3494"/>
                <a:gd name="T19" fmla="*/ 1313 h 2608"/>
                <a:gd name="T20" fmla="*/ 3327 w 3494"/>
                <a:gd name="T21" fmla="*/ 1293 h 2608"/>
                <a:gd name="T22" fmla="*/ 3308 w 3494"/>
                <a:gd name="T23" fmla="*/ 1121 h 2608"/>
                <a:gd name="T24" fmla="*/ 1198 w 3494"/>
                <a:gd name="T25" fmla="*/ 994 h 2608"/>
                <a:gd name="T26" fmla="*/ 1179 w 3494"/>
                <a:gd name="T27" fmla="*/ 1167 h 2608"/>
                <a:gd name="T28" fmla="*/ 1351 w 3494"/>
                <a:gd name="T29" fmla="*/ 1186 h 2608"/>
                <a:gd name="T30" fmla="*/ 1370 w 3494"/>
                <a:gd name="T31" fmla="*/ 1013 h 2608"/>
                <a:gd name="T32" fmla="*/ 2355 w 3494"/>
                <a:gd name="T33" fmla="*/ 363 h 2608"/>
                <a:gd name="T34" fmla="*/ 2198 w 3494"/>
                <a:gd name="T35" fmla="*/ 548 h 2608"/>
                <a:gd name="T36" fmla="*/ 2290 w 3494"/>
                <a:gd name="T37" fmla="*/ 775 h 2608"/>
                <a:gd name="T38" fmla="*/ 2536 w 3494"/>
                <a:gd name="T39" fmla="*/ 794 h 2608"/>
                <a:gd name="T40" fmla="*/ 2662 w 3494"/>
                <a:gd name="T41" fmla="*/ 586 h 2608"/>
                <a:gd name="T42" fmla="*/ 2536 w 3494"/>
                <a:gd name="T43" fmla="*/ 377 h 2608"/>
                <a:gd name="T44" fmla="*/ 2473 w 3494"/>
                <a:gd name="T45" fmla="*/ 20 h 2608"/>
                <a:gd name="T46" fmla="*/ 2625 w 3494"/>
                <a:gd name="T47" fmla="*/ 268 h 2608"/>
                <a:gd name="T48" fmla="*/ 2798 w 3494"/>
                <a:gd name="T49" fmla="*/ 537 h 2608"/>
                <a:gd name="T50" fmla="*/ 3104 w 3494"/>
                <a:gd name="T51" fmla="*/ 987 h 2608"/>
                <a:gd name="T52" fmla="*/ 3342 w 3494"/>
                <a:gd name="T53" fmla="*/ 978 h 2608"/>
                <a:gd name="T54" fmla="*/ 3490 w 3494"/>
                <a:gd name="T55" fmla="*/ 1177 h 2608"/>
                <a:gd name="T56" fmla="*/ 3403 w 3494"/>
                <a:gd name="T57" fmla="*/ 1415 h 2608"/>
                <a:gd name="T58" fmla="*/ 3156 w 3494"/>
                <a:gd name="T59" fmla="*/ 1468 h 2608"/>
                <a:gd name="T60" fmla="*/ 2981 w 3494"/>
                <a:gd name="T61" fmla="*/ 1292 h 2608"/>
                <a:gd name="T62" fmla="*/ 2646 w 3494"/>
                <a:gd name="T63" fmla="*/ 889 h 2608"/>
                <a:gd name="T64" fmla="*/ 2484 w 3494"/>
                <a:gd name="T65" fmla="*/ 1143 h 2608"/>
                <a:gd name="T66" fmla="*/ 2375 w 3494"/>
                <a:gd name="T67" fmla="*/ 1157 h 2608"/>
                <a:gd name="T68" fmla="*/ 2237 w 3494"/>
                <a:gd name="T69" fmla="*/ 907 h 2608"/>
                <a:gd name="T70" fmla="*/ 1533 w 3494"/>
                <a:gd name="T71" fmla="*/ 1132 h 2608"/>
                <a:gd name="T72" fmla="*/ 1367 w 3494"/>
                <a:gd name="T73" fmla="*/ 1336 h 2608"/>
                <a:gd name="T74" fmla="*/ 1265 w 3494"/>
                <a:gd name="T75" fmla="*/ 1987 h 2608"/>
                <a:gd name="T76" fmla="*/ 1249 w 3494"/>
                <a:gd name="T77" fmla="*/ 2244 h 2608"/>
                <a:gd name="T78" fmla="*/ 1030 w 3494"/>
                <a:gd name="T79" fmla="*/ 2363 h 2608"/>
                <a:gd name="T80" fmla="*/ 813 w 3494"/>
                <a:gd name="T81" fmla="*/ 2247 h 2608"/>
                <a:gd name="T82" fmla="*/ 458 w 3494"/>
                <a:gd name="T83" fmla="*/ 2518 h 2608"/>
                <a:gd name="T84" fmla="*/ 223 w 3494"/>
                <a:gd name="T85" fmla="*/ 2605 h 2608"/>
                <a:gd name="T86" fmla="*/ 24 w 3494"/>
                <a:gd name="T87" fmla="*/ 2456 h 2608"/>
                <a:gd name="T88" fmla="*/ 42 w 3494"/>
                <a:gd name="T89" fmla="*/ 2204 h 2608"/>
                <a:gd name="T90" fmla="*/ 261 w 3494"/>
                <a:gd name="T91" fmla="*/ 2083 h 2608"/>
                <a:gd name="T92" fmla="*/ 482 w 3494"/>
                <a:gd name="T93" fmla="*/ 2205 h 2608"/>
                <a:gd name="T94" fmla="*/ 833 w 3494"/>
                <a:gd name="T95" fmla="*/ 1929 h 2608"/>
                <a:gd name="T96" fmla="*/ 1031 w 3494"/>
                <a:gd name="T97" fmla="*/ 1838 h 2608"/>
                <a:gd name="T98" fmla="*/ 1023 w 3494"/>
                <a:gd name="T99" fmla="*/ 1163 h 2608"/>
                <a:gd name="T100" fmla="*/ 1078 w 3494"/>
                <a:gd name="T101" fmla="*/ 918 h 2608"/>
                <a:gd name="T102" fmla="*/ 1315 w 3494"/>
                <a:gd name="T103" fmla="*/ 831 h 2608"/>
                <a:gd name="T104" fmla="*/ 2057 w 3494"/>
                <a:gd name="T105" fmla="*/ 626 h 2608"/>
                <a:gd name="T106" fmla="*/ 2156 w 3494"/>
                <a:gd name="T107" fmla="*/ 330 h 2608"/>
                <a:gd name="T108" fmla="*/ 2357 w 3494"/>
                <a:gd name="T109" fmla="*/ 51 h 2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94" h="2608">
                  <a:moveTo>
                    <a:pt x="261" y="2223"/>
                  </a:moveTo>
                  <a:lnTo>
                    <a:pt x="233" y="2226"/>
                  </a:lnTo>
                  <a:lnTo>
                    <a:pt x="208" y="2235"/>
                  </a:lnTo>
                  <a:lnTo>
                    <a:pt x="185" y="2250"/>
                  </a:lnTo>
                  <a:lnTo>
                    <a:pt x="167" y="2270"/>
                  </a:lnTo>
                  <a:lnTo>
                    <a:pt x="152" y="2292"/>
                  </a:lnTo>
                  <a:lnTo>
                    <a:pt x="142" y="2317"/>
                  </a:lnTo>
                  <a:lnTo>
                    <a:pt x="139" y="2346"/>
                  </a:lnTo>
                  <a:lnTo>
                    <a:pt x="142" y="2374"/>
                  </a:lnTo>
                  <a:lnTo>
                    <a:pt x="152" y="2399"/>
                  </a:lnTo>
                  <a:lnTo>
                    <a:pt x="167" y="2423"/>
                  </a:lnTo>
                  <a:lnTo>
                    <a:pt x="185" y="2441"/>
                  </a:lnTo>
                  <a:lnTo>
                    <a:pt x="208" y="2456"/>
                  </a:lnTo>
                  <a:lnTo>
                    <a:pt x="233" y="2465"/>
                  </a:lnTo>
                  <a:lnTo>
                    <a:pt x="261" y="2469"/>
                  </a:lnTo>
                  <a:lnTo>
                    <a:pt x="290" y="2465"/>
                  </a:lnTo>
                  <a:lnTo>
                    <a:pt x="315" y="2456"/>
                  </a:lnTo>
                  <a:lnTo>
                    <a:pt x="337" y="2441"/>
                  </a:lnTo>
                  <a:lnTo>
                    <a:pt x="356" y="2423"/>
                  </a:lnTo>
                  <a:lnTo>
                    <a:pt x="371" y="2399"/>
                  </a:lnTo>
                  <a:lnTo>
                    <a:pt x="381" y="2374"/>
                  </a:lnTo>
                  <a:lnTo>
                    <a:pt x="384" y="2346"/>
                  </a:lnTo>
                  <a:lnTo>
                    <a:pt x="381" y="2317"/>
                  </a:lnTo>
                  <a:lnTo>
                    <a:pt x="371" y="2292"/>
                  </a:lnTo>
                  <a:lnTo>
                    <a:pt x="356" y="2270"/>
                  </a:lnTo>
                  <a:lnTo>
                    <a:pt x="337" y="2250"/>
                  </a:lnTo>
                  <a:lnTo>
                    <a:pt x="315" y="2235"/>
                  </a:lnTo>
                  <a:lnTo>
                    <a:pt x="290" y="2226"/>
                  </a:lnTo>
                  <a:lnTo>
                    <a:pt x="261" y="2223"/>
                  </a:lnTo>
                  <a:close/>
                  <a:moveTo>
                    <a:pt x="1030" y="1979"/>
                  </a:moveTo>
                  <a:lnTo>
                    <a:pt x="1002" y="1982"/>
                  </a:lnTo>
                  <a:lnTo>
                    <a:pt x="977" y="1991"/>
                  </a:lnTo>
                  <a:lnTo>
                    <a:pt x="953" y="2006"/>
                  </a:lnTo>
                  <a:lnTo>
                    <a:pt x="934" y="2025"/>
                  </a:lnTo>
                  <a:lnTo>
                    <a:pt x="921" y="2047"/>
                  </a:lnTo>
                  <a:lnTo>
                    <a:pt x="911" y="2073"/>
                  </a:lnTo>
                  <a:lnTo>
                    <a:pt x="908" y="2101"/>
                  </a:lnTo>
                  <a:lnTo>
                    <a:pt x="911" y="2129"/>
                  </a:lnTo>
                  <a:lnTo>
                    <a:pt x="921" y="2155"/>
                  </a:lnTo>
                  <a:lnTo>
                    <a:pt x="934" y="2178"/>
                  </a:lnTo>
                  <a:lnTo>
                    <a:pt x="953" y="2197"/>
                  </a:lnTo>
                  <a:lnTo>
                    <a:pt x="977" y="2211"/>
                  </a:lnTo>
                  <a:lnTo>
                    <a:pt x="1002" y="2221"/>
                  </a:lnTo>
                  <a:lnTo>
                    <a:pt x="1030" y="2224"/>
                  </a:lnTo>
                  <a:lnTo>
                    <a:pt x="1058" y="2221"/>
                  </a:lnTo>
                  <a:lnTo>
                    <a:pt x="1084" y="2211"/>
                  </a:lnTo>
                  <a:lnTo>
                    <a:pt x="1106" y="2197"/>
                  </a:lnTo>
                  <a:lnTo>
                    <a:pt x="1125" y="2178"/>
                  </a:lnTo>
                  <a:lnTo>
                    <a:pt x="1140" y="2155"/>
                  </a:lnTo>
                  <a:lnTo>
                    <a:pt x="1149" y="2129"/>
                  </a:lnTo>
                  <a:lnTo>
                    <a:pt x="1153" y="2101"/>
                  </a:lnTo>
                  <a:lnTo>
                    <a:pt x="1149" y="2073"/>
                  </a:lnTo>
                  <a:lnTo>
                    <a:pt x="1140" y="2047"/>
                  </a:lnTo>
                  <a:lnTo>
                    <a:pt x="1125" y="2025"/>
                  </a:lnTo>
                  <a:lnTo>
                    <a:pt x="1106" y="2006"/>
                  </a:lnTo>
                  <a:lnTo>
                    <a:pt x="1084" y="1991"/>
                  </a:lnTo>
                  <a:lnTo>
                    <a:pt x="1058" y="1982"/>
                  </a:lnTo>
                  <a:lnTo>
                    <a:pt x="1030" y="1979"/>
                  </a:lnTo>
                  <a:close/>
                  <a:moveTo>
                    <a:pt x="3232" y="1093"/>
                  </a:moveTo>
                  <a:lnTo>
                    <a:pt x="3204" y="1097"/>
                  </a:lnTo>
                  <a:lnTo>
                    <a:pt x="3179" y="1106"/>
                  </a:lnTo>
                  <a:lnTo>
                    <a:pt x="3155" y="1121"/>
                  </a:lnTo>
                  <a:lnTo>
                    <a:pt x="3136" y="1140"/>
                  </a:lnTo>
                  <a:lnTo>
                    <a:pt x="3122" y="1163"/>
                  </a:lnTo>
                  <a:lnTo>
                    <a:pt x="3113" y="1188"/>
                  </a:lnTo>
                  <a:lnTo>
                    <a:pt x="3110" y="1217"/>
                  </a:lnTo>
                  <a:lnTo>
                    <a:pt x="3113" y="1244"/>
                  </a:lnTo>
                  <a:lnTo>
                    <a:pt x="3122" y="1270"/>
                  </a:lnTo>
                  <a:lnTo>
                    <a:pt x="3136" y="1293"/>
                  </a:lnTo>
                  <a:lnTo>
                    <a:pt x="3155" y="1313"/>
                  </a:lnTo>
                  <a:lnTo>
                    <a:pt x="3179" y="1326"/>
                  </a:lnTo>
                  <a:lnTo>
                    <a:pt x="3204" y="1336"/>
                  </a:lnTo>
                  <a:lnTo>
                    <a:pt x="3232" y="1339"/>
                  </a:lnTo>
                  <a:lnTo>
                    <a:pt x="3260" y="1336"/>
                  </a:lnTo>
                  <a:lnTo>
                    <a:pt x="3286" y="1326"/>
                  </a:lnTo>
                  <a:lnTo>
                    <a:pt x="3308" y="1313"/>
                  </a:lnTo>
                  <a:lnTo>
                    <a:pt x="3327" y="1293"/>
                  </a:lnTo>
                  <a:lnTo>
                    <a:pt x="3342" y="1270"/>
                  </a:lnTo>
                  <a:lnTo>
                    <a:pt x="3350" y="1244"/>
                  </a:lnTo>
                  <a:lnTo>
                    <a:pt x="3354" y="1217"/>
                  </a:lnTo>
                  <a:lnTo>
                    <a:pt x="3350" y="1188"/>
                  </a:lnTo>
                  <a:lnTo>
                    <a:pt x="3342" y="1163"/>
                  </a:lnTo>
                  <a:lnTo>
                    <a:pt x="3327" y="1140"/>
                  </a:lnTo>
                  <a:lnTo>
                    <a:pt x="3308" y="1121"/>
                  </a:lnTo>
                  <a:lnTo>
                    <a:pt x="3286" y="1106"/>
                  </a:lnTo>
                  <a:lnTo>
                    <a:pt x="3260" y="1097"/>
                  </a:lnTo>
                  <a:lnTo>
                    <a:pt x="3232" y="1093"/>
                  </a:lnTo>
                  <a:close/>
                  <a:moveTo>
                    <a:pt x="1275" y="968"/>
                  </a:moveTo>
                  <a:lnTo>
                    <a:pt x="1247" y="971"/>
                  </a:lnTo>
                  <a:lnTo>
                    <a:pt x="1221" y="980"/>
                  </a:lnTo>
                  <a:lnTo>
                    <a:pt x="1198" y="994"/>
                  </a:lnTo>
                  <a:lnTo>
                    <a:pt x="1179" y="1013"/>
                  </a:lnTo>
                  <a:lnTo>
                    <a:pt x="1165" y="1036"/>
                  </a:lnTo>
                  <a:lnTo>
                    <a:pt x="1156" y="1062"/>
                  </a:lnTo>
                  <a:lnTo>
                    <a:pt x="1153" y="1090"/>
                  </a:lnTo>
                  <a:lnTo>
                    <a:pt x="1156" y="1118"/>
                  </a:lnTo>
                  <a:lnTo>
                    <a:pt x="1165" y="1144"/>
                  </a:lnTo>
                  <a:lnTo>
                    <a:pt x="1179" y="1167"/>
                  </a:lnTo>
                  <a:lnTo>
                    <a:pt x="1198" y="1186"/>
                  </a:lnTo>
                  <a:lnTo>
                    <a:pt x="1221" y="1201"/>
                  </a:lnTo>
                  <a:lnTo>
                    <a:pt x="1247" y="1209"/>
                  </a:lnTo>
                  <a:lnTo>
                    <a:pt x="1275" y="1213"/>
                  </a:lnTo>
                  <a:lnTo>
                    <a:pt x="1302" y="1209"/>
                  </a:lnTo>
                  <a:lnTo>
                    <a:pt x="1329" y="1201"/>
                  </a:lnTo>
                  <a:lnTo>
                    <a:pt x="1351" y="1186"/>
                  </a:lnTo>
                  <a:lnTo>
                    <a:pt x="1370" y="1167"/>
                  </a:lnTo>
                  <a:lnTo>
                    <a:pt x="1384" y="1144"/>
                  </a:lnTo>
                  <a:lnTo>
                    <a:pt x="1394" y="1118"/>
                  </a:lnTo>
                  <a:lnTo>
                    <a:pt x="1397" y="1090"/>
                  </a:lnTo>
                  <a:lnTo>
                    <a:pt x="1394" y="1062"/>
                  </a:lnTo>
                  <a:lnTo>
                    <a:pt x="1384" y="1036"/>
                  </a:lnTo>
                  <a:lnTo>
                    <a:pt x="1370" y="1013"/>
                  </a:lnTo>
                  <a:lnTo>
                    <a:pt x="1351" y="994"/>
                  </a:lnTo>
                  <a:lnTo>
                    <a:pt x="1329" y="980"/>
                  </a:lnTo>
                  <a:lnTo>
                    <a:pt x="1302" y="971"/>
                  </a:lnTo>
                  <a:lnTo>
                    <a:pt x="1275" y="968"/>
                  </a:lnTo>
                  <a:close/>
                  <a:moveTo>
                    <a:pt x="2428" y="351"/>
                  </a:moveTo>
                  <a:lnTo>
                    <a:pt x="2391" y="355"/>
                  </a:lnTo>
                  <a:lnTo>
                    <a:pt x="2355" y="363"/>
                  </a:lnTo>
                  <a:lnTo>
                    <a:pt x="2321" y="377"/>
                  </a:lnTo>
                  <a:lnTo>
                    <a:pt x="2290" y="396"/>
                  </a:lnTo>
                  <a:lnTo>
                    <a:pt x="2262" y="420"/>
                  </a:lnTo>
                  <a:lnTo>
                    <a:pt x="2239" y="447"/>
                  </a:lnTo>
                  <a:lnTo>
                    <a:pt x="2220" y="478"/>
                  </a:lnTo>
                  <a:lnTo>
                    <a:pt x="2206" y="512"/>
                  </a:lnTo>
                  <a:lnTo>
                    <a:pt x="2198" y="548"/>
                  </a:lnTo>
                  <a:lnTo>
                    <a:pt x="2194" y="586"/>
                  </a:lnTo>
                  <a:lnTo>
                    <a:pt x="2198" y="624"/>
                  </a:lnTo>
                  <a:lnTo>
                    <a:pt x="2206" y="660"/>
                  </a:lnTo>
                  <a:lnTo>
                    <a:pt x="2220" y="694"/>
                  </a:lnTo>
                  <a:lnTo>
                    <a:pt x="2239" y="725"/>
                  </a:lnTo>
                  <a:lnTo>
                    <a:pt x="2262" y="752"/>
                  </a:lnTo>
                  <a:lnTo>
                    <a:pt x="2290" y="775"/>
                  </a:lnTo>
                  <a:lnTo>
                    <a:pt x="2321" y="794"/>
                  </a:lnTo>
                  <a:lnTo>
                    <a:pt x="2355" y="809"/>
                  </a:lnTo>
                  <a:lnTo>
                    <a:pt x="2391" y="818"/>
                  </a:lnTo>
                  <a:lnTo>
                    <a:pt x="2428" y="821"/>
                  </a:lnTo>
                  <a:lnTo>
                    <a:pt x="2466" y="818"/>
                  </a:lnTo>
                  <a:lnTo>
                    <a:pt x="2502" y="809"/>
                  </a:lnTo>
                  <a:lnTo>
                    <a:pt x="2536" y="794"/>
                  </a:lnTo>
                  <a:lnTo>
                    <a:pt x="2567" y="775"/>
                  </a:lnTo>
                  <a:lnTo>
                    <a:pt x="2593" y="752"/>
                  </a:lnTo>
                  <a:lnTo>
                    <a:pt x="2617" y="725"/>
                  </a:lnTo>
                  <a:lnTo>
                    <a:pt x="2636" y="694"/>
                  </a:lnTo>
                  <a:lnTo>
                    <a:pt x="2650" y="660"/>
                  </a:lnTo>
                  <a:lnTo>
                    <a:pt x="2659" y="624"/>
                  </a:lnTo>
                  <a:lnTo>
                    <a:pt x="2662" y="586"/>
                  </a:lnTo>
                  <a:lnTo>
                    <a:pt x="2659" y="548"/>
                  </a:lnTo>
                  <a:lnTo>
                    <a:pt x="2650" y="512"/>
                  </a:lnTo>
                  <a:lnTo>
                    <a:pt x="2636" y="478"/>
                  </a:lnTo>
                  <a:lnTo>
                    <a:pt x="2617" y="447"/>
                  </a:lnTo>
                  <a:lnTo>
                    <a:pt x="2593" y="420"/>
                  </a:lnTo>
                  <a:lnTo>
                    <a:pt x="2567" y="396"/>
                  </a:lnTo>
                  <a:lnTo>
                    <a:pt x="2536" y="377"/>
                  </a:lnTo>
                  <a:lnTo>
                    <a:pt x="2502" y="363"/>
                  </a:lnTo>
                  <a:lnTo>
                    <a:pt x="2466" y="355"/>
                  </a:lnTo>
                  <a:lnTo>
                    <a:pt x="2428" y="351"/>
                  </a:lnTo>
                  <a:close/>
                  <a:moveTo>
                    <a:pt x="2425" y="0"/>
                  </a:moveTo>
                  <a:lnTo>
                    <a:pt x="2443" y="2"/>
                  </a:lnTo>
                  <a:lnTo>
                    <a:pt x="2460" y="10"/>
                  </a:lnTo>
                  <a:lnTo>
                    <a:pt x="2473" y="20"/>
                  </a:lnTo>
                  <a:lnTo>
                    <a:pt x="2484" y="34"/>
                  </a:lnTo>
                  <a:lnTo>
                    <a:pt x="2491" y="51"/>
                  </a:lnTo>
                  <a:lnTo>
                    <a:pt x="2493" y="70"/>
                  </a:lnTo>
                  <a:lnTo>
                    <a:pt x="2493" y="217"/>
                  </a:lnTo>
                  <a:lnTo>
                    <a:pt x="2540" y="229"/>
                  </a:lnTo>
                  <a:lnTo>
                    <a:pt x="2585" y="246"/>
                  </a:lnTo>
                  <a:lnTo>
                    <a:pt x="2625" y="268"/>
                  </a:lnTo>
                  <a:lnTo>
                    <a:pt x="2663" y="295"/>
                  </a:lnTo>
                  <a:lnTo>
                    <a:pt x="2697" y="327"/>
                  </a:lnTo>
                  <a:lnTo>
                    <a:pt x="2728" y="363"/>
                  </a:lnTo>
                  <a:lnTo>
                    <a:pt x="2753" y="401"/>
                  </a:lnTo>
                  <a:lnTo>
                    <a:pt x="2773" y="444"/>
                  </a:lnTo>
                  <a:lnTo>
                    <a:pt x="2788" y="489"/>
                  </a:lnTo>
                  <a:lnTo>
                    <a:pt x="2798" y="537"/>
                  </a:lnTo>
                  <a:lnTo>
                    <a:pt x="2801" y="586"/>
                  </a:lnTo>
                  <a:lnTo>
                    <a:pt x="2799" y="630"/>
                  </a:lnTo>
                  <a:lnTo>
                    <a:pt x="2792" y="673"/>
                  </a:lnTo>
                  <a:lnTo>
                    <a:pt x="2779" y="713"/>
                  </a:lnTo>
                  <a:lnTo>
                    <a:pt x="2763" y="752"/>
                  </a:lnTo>
                  <a:lnTo>
                    <a:pt x="3078" y="1005"/>
                  </a:lnTo>
                  <a:lnTo>
                    <a:pt x="3104" y="987"/>
                  </a:lnTo>
                  <a:lnTo>
                    <a:pt x="3134" y="973"/>
                  </a:lnTo>
                  <a:lnTo>
                    <a:pt x="3165" y="962"/>
                  </a:lnTo>
                  <a:lnTo>
                    <a:pt x="3198" y="956"/>
                  </a:lnTo>
                  <a:lnTo>
                    <a:pt x="3232" y="954"/>
                  </a:lnTo>
                  <a:lnTo>
                    <a:pt x="3271" y="957"/>
                  </a:lnTo>
                  <a:lnTo>
                    <a:pt x="3307" y="966"/>
                  </a:lnTo>
                  <a:lnTo>
                    <a:pt x="3342" y="978"/>
                  </a:lnTo>
                  <a:lnTo>
                    <a:pt x="3374" y="996"/>
                  </a:lnTo>
                  <a:lnTo>
                    <a:pt x="3403" y="1019"/>
                  </a:lnTo>
                  <a:lnTo>
                    <a:pt x="3429" y="1044"/>
                  </a:lnTo>
                  <a:lnTo>
                    <a:pt x="3451" y="1074"/>
                  </a:lnTo>
                  <a:lnTo>
                    <a:pt x="3469" y="1106"/>
                  </a:lnTo>
                  <a:lnTo>
                    <a:pt x="3482" y="1141"/>
                  </a:lnTo>
                  <a:lnTo>
                    <a:pt x="3490" y="1177"/>
                  </a:lnTo>
                  <a:lnTo>
                    <a:pt x="3494" y="1217"/>
                  </a:lnTo>
                  <a:lnTo>
                    <a:pt x="3490" y="1255"/>
                  </a:lnTo>
                  <a:lnTo>
                    <a:pt x="3482" y="1292"/>
                  </a:lnTo>
                  <a:lnTo>
                    <a:pt x="3469" y="1326"/>
                  </a:lnTo>
                  <a:lnTo>
                    <a:pt x="3451" y="1359"/>
                  </a:lnTo>
                  <a:lnTo>
                    <a:pt x="3429" y="1388"/>
                  </a:lnTo>
                  <a:lnTo>
                    <a:pt x="3403" y="1415"/>
                  </a:lnTo>
                  <a:lnTo>
                    <a:pt x="3374" y="1436"/>
                  </a:lnTo>
                  <a:lnTo>
                    <a:pt x="3342" y="1454"/>
                  </a:lnTo>
                  <a:lnTo>
                    <a:pt x="3307" y="1468"/>
                  </a:lnTo>
                  <a:lnTo>
                    <a:pt x="3271" y="1475"/>
                  </a:lnTo>
                  <a:lnTo>
                    <a:pt x="3232" y="1479"/>
                  </a:lnTo>
                  <a:lnTo>
                    <a:pt x="3193" y="1475"/>
                  </a:lnTo>
                  <a:lnTo>
                    <a:pt x="3156" y="1468"/>
                  </a:lnTo>
                  <a:lnTo>
                    <a:pt x="3121" y="1454"/>
                  </a:lnTo>
                  <a:lnTo>
                    <a:pt x="3090" y="1436"/>
                  </a:lnTo>
                  <a:lnTo>
                    <a:pt x="3061" y="1415"/>
                  </a:lnTo>
                  <a:lnTo>
                    <a:pt x="3034" y="1388"/>
                  </a:lnTo>
                  <a:lnTo>
                    <a:pt x="3012" y="1359"/>
                  </a:lnTo>
                  <a:lnTo>
                    <a:pt x="2995" y="1326"/>
                  </a:lnTo>
                  <a:lnTo>
                    <a:pt x="2981" y="1292"/>
                  </a:lnTo>
                  <a:lnTo>
                    <a:pt x="2973" y="1255"/>
                  </a:lnTo>
                  <a:lnTo>
                    <a:pt x="2971" y="1217"/>
                  </a:lnTo>
                  <a:lnTo>
                    <a:pt x="2973" y="1181"/>
                  </a:lnTo>
                  <a:lnTo>
                    <a:pt x="2980" y="1147"/>
                  </a:lnTo>
                  <a:lnTo>
                    <a:pt x="2991" y="1115"/>
                  </a:lnTo>
                  <a:lnTo>
                    <a:pt x="2679" y="863"/>
                  </a:lnTo>
                  <a:lnTo>
                    <a:pt x="2646" y="889"/>
                  </a:lnTo>
                  <a:lnTo>
                    <a:pt x="2612" y="911"/>
                  </a:lnTo>
                  <a:lnTo>
                    <a:pt x="2574" y="930"/>
                  </a:lnTo>
                  <a:lnTo>
                    <a:pt x="2535" y="944"/>
                  </a:lnTo>
                  <a:lnTo>
                    <a:pt x="2493" y="955"/>
                  </a:lnTo>
                  <a:lnTo>
                    <a:pt x="2493" y="1108"/>
                  </a:lnTo>
                  <a:lnTo>
                    <a:pt x="2491" y="1126"/>
                  </a:lnTo>
                  <a:lnTo>
                    <a:pt x="2484" y="1143"/>
                  </a:lnTo>
                  <a:lnTo>
                    <a:pt x="2473" y="1157"/>
                  </a:lnTo>
                  <a:lnTo>
                    <a:pt x="2460" y="1169"/>
                  </a:lnTo>
                  <a:lnTo>
                    <a:pt x="2443" y="1175"/>
                  </a:lnTo>
                  <a:lnTo>
                    <a:pt x="2425" y="1178"/>
                  </a:lnTo>
                  <a:lnTo>
                    <a:pt x="2405" y="1175"/>
                  </a:lnTo>
                  <a:lnTo>
                    <a:pt x="2390" y="1169"/>
                  </a:lnTo>
                  <a:lnTo>
                    <a:pt x="2375" y="1157"/>
                  </a:lnTo>
                  <a:lnTo>
                    <a:pt x="2364" y="1143"/>
                  </a:lnTo>
                  <a:lnTo>
                    <a:pt x="2357" y="1126"/>
                  </a:lnTo>
                  <a:lnTo>
                    <a:pt x="2355" y="1108"/>
                  </a:lnTo>
                  <a:lnTo>
                    <a:pt x="2355" y="953"/>
                  </a:lnTo>
                  <a:lnTo>
                    <a:pt x="2313" y="942"/>
                  </a:lnTo>
                  <a:lnTo>
                    <a:pt x="2274" y="927"/>
                  </a:lnTo>
                  <a:lnTo>
                    <a:pt x="2237" y="907"/>
                  </a:lnTo>
                  <a:lnTo>
                    <a:pt x="2202" y="884"/>
                  </a:lnTo>
                  <a:lnTo>
                    <a:pt x="2171" y="857"/>
                  </a:lnTo>
                  <a:lnTo>
                    <a:pt x="2142" y="826"/>
                  </a:lnTo>
                  <a:lnTo>
                    <a:pt x="2117" y="793"/>
                  </a:lnTo>
                  <a:lnTo>
                    <a:pt x="1534" y="1055"/>
                  </a:lnTo>
                  <a:lnTo>
                    <a:pt x="1536" y="1090"/>
                  </a:lnTo>
                  <a:lnTo>
                    <a:pt x="1533" y="1132"/>
                  </a:lnTo>
                  <a:lnTo>
                    <a:pt x="1524" y="1170"/>
                  </a:lnTo>
                  <a:lnTo>
                    <a:pt x="1509" y="1207"/>
                  </a:lnTo>
                  <a:lnTo>
                    <a:pt x="1489" y="1241"/>
                  </a:lnTo>
                  <a:lnTo>
                    <a:pt x="1464" y="1271"/>
                  </a:lnTo>
                  <a:lnTo>
                    <a:pt x="1435" y="1297"/>
                  </a:lnTo>
                  <a:lnTo>
                    <a:pt x="1403" y="1319"/>
                  </a:lnTo>
                  <a:lnTo>
                    <a:pt x="1367" y="1336"/>
                  </a:lnTo>
                  <a:lnTo>
                    <a:pt x="1329" y="1347"/>
                  </a:lnTo>
                  <a:lnTo>
                    <a:pt x="1289" y="1352"/>
                  </a:lnTo>
                  <a:lnTo>
                    <a:pt x="1166" y="1877"/>
                  </a:lnTo>
                  <a:lnTo>
                    <a:pt x="1196" y="1899"/>
                  </a:lnTo>
                  <a:lnTo>
                    <a:pt x="1223" y="1925"/>
                  </a:lnTo>
                  <a:lnTo>
                    <a:pt x="1246" y="1954"/>
                  </a:lnTo>
                  <a:lnTo>
                    <a:pt x="1265" y="1987"/>
                  </a:lnTo>
                  <a:lnTo>
                    <a:pt x="1280" y="2024"/>
                  </a:lnTo>
                  <a:lnTo>
                    <a:pt x="1289" y="2061"/>
                  </a:lnTo>
                  <a:lnTo>
                    <a:pt x="1292" y="2101"/>
                  </a:lnTo>
                  <a:lnTo>
                    <a:pt x="1289" y="2140"/>
                  </a:lnTo>
                  <a:lnTo>
                    <a:pt x="1280" y="2177"/>
                  </a:lnTo>
                  <a:lnTo>
                    <a:pt x="1267" y="2212"/>
                  </a:lnTo>
                  <a:lnTo>
                    <a:pt x="1249" y="2244"/>
                  </a:lnTo>
                  <a:lnTo>
                    <a:pt x="1227" y="2273"/>
                  </a:lnTo>
                  <a:lnTo>
                    <a:pt x="1202" y="2299"/>
                  </a:lnTo>
                  <a:lnTo>
                    <a:pt x="1172" y="2321"/>
                  </a:lnTo>
                  <a:lnTo>
                    <a:pt x="1140" y="2339"/>
                  </a:lnTo>
                  <a:lnTo>
                    <a:pt x="1105" y="2353"/>
                  </a:lnTo>
                  <a:lnTo>
                    <a:pt x="1069" y="2361"/>
                  </a:lnTo>
                  <a:lnTo>
                    <a:pt x="1030" y="2363"/>
                  </a:lnTo>
                  <a:lnTo>
                    <a:pt x="993" y="2361"/>
                  </a:lnTo>
                  <a:lnTo>
                    <a:pt x="956" y="2353"/>
                  </a:lnTo>
                  <a:lnTo>
                    <a:pt x="922" y="2340"/>
                  </a:lnTo>
                  <a:lnTo>
                    <a:pt x="890" y="2323"/>
                  </a:lnTo>
                  <a:lnTo>
                    <a:pt x="861" y="2301"/>
                  </a:lnTo>
                  <a:lnTo>
                    <a:pt x="836" y="2276"/>
                  </a:lnTo>
                  <a:lnTo>
                    <a:pt x="813" y="2247"/>
                  </a:lnTo>
                  <a:lnTo>
                    <a:pt x="523" y="2338"/>
                  </a:lnTo>
                  <a:lnTo>
                    <a:pt x="523" y="2346"/>
                  </a:lnTo>
                  <a:lnTo>
                    <a:pt x="520" y="2384"/>
                  </a:lnTo>
                  <a:lnTo>
                    <a:pt x="511" y="2422"/>
                  </a:lnTo>
                  <a:lnTo>
                    <a:pt x="498" y="2456"/>
                  </a:lnTo>
                  <a:lnTo>
                    <a:pt x="480" y="2489"/>
                  </a:lnTo>
                  <a:lnTo>
                    <a:pt x="458" y="2518"/>
                  </a:lnTo>
                  <a:lnTo>
                    <a:pt x="433" y="2544"/>
                  </a:lnTo>
                  <a:lnTo>
                    <a:pt x="404" y="2565"/>
                  </a:lnTo>
                  <a:lnTo>
                    <a:pt x="371" y="2584"/>
                  </a:lnTo>
                  <a:lnTo>
                    <a:pt x="337" y="2597"/>
                  </a:lnTo>
                  <a:lnTo>
                    <a:pt x="300" y="2605"/>
                  </a:lnTo>
                  <a:lnTo>
                    <a:pt x="261" y="2608"/>
                  </a:lnTo>
                  <a:lnTo>
                    <a:pt x="223" y="2605"/>
                  </a:lnTo>
                  <a:lnTo>
                    <a:pt x="186" y="2597"/>
                  </a:lnTo>
                  <a:lnTo>
                    <a:pt x="152" y="2584"/>
                  </a:lnTo>
                  <a:lnTo>
                    <a:pt x="119" y="2565"/>
                  </a:lnTo>
                  <a:lnTo>
                    <a:pt x="90" y="2544"/>
                  </a:lnTo>
                  <a:lnTo>
                    <a:pt x="65" y="2518"/>
                  </a:lnTo>
                  <a:lnTo>
                    <a:pt x="42" y="2489"/>
                  </a:lnTo>
                  <a:lnTo>
                    <a:pt x="24" y="2456"/>
                  </a:lnTo>
                  <a:lnTo>
                    <a:pt x="11" y="2422"/>
                  </a:lnTo>
                  <a:lnTo>
                    <a:pt x="3" y="2384"/>
                  </a:lnTo>
                  <a:lnTo>
                    <a:pt x="0" y="2346"/>
                  </a:lnTo>
                  <a:lnTo>
                    <a:pt x="3" y="2307"/>
                  </a:lnTo>
                  <a:lnTo>
                    <a:pt x="11" y="2271"/>
                  </a:lnTo>
                  <a:lnTo>
                    <a:pt x="24" y="2235"/>
                  </a:lnTo>
                  <a:lnTo>
                    <a:pt x="42" y="2204"/>
                  </a:lnTo>
                  <a:lnTo>
                    <a:pt x="65" y="2174"/>
                  </a:lnTo>
                  <a:lnTo>
                    <a:pt x="90" y="2148"/>
                  </a:lnTo>
                  <a:lnTo>
                    <a:pt x="119" y="2126"/>
                  </a:lnTo>
                  <a:lnTo>
                    <a:pt x="152" y="2108"/>
                  </a:lnTo>
                  <a:lnTo>
                    <a:pt x="186" y="2095"/>
                  </a:lnTo>
                  <a:lnTo>
                    <a:pt x="223" y="2086"/>
                  </a:lnTo>
                  <a:lnTo>
                    <a:pt x="261" y="2083"/>
                  </a:lnTo>
                  <a:lnTo>
                    <a:pt x="300" y="2086"/>
                  </a:lnTo>
                  <a:lnTo>
                    <a:pt x="337" y="2095"/>
                  </a:lnTo>
                  <a:lnTo>
                    <a:pt x="372" y="2108"/>
                  </a:lnTo>
                  <a:lnTo>
                    <a:pt x="404" y="2126"/>
                  </a:lnTo>
                  <a:lnTo>
                    <a:pt x="434" y="2148"/>
                  </a:lnTo>
                  <a:lnTo>
                    <a:pt x="459" y="2175"/>
                  </a:lnTo>
                  <a:lnTo>
                    <a:pt x="482" y="2205"/>
                  </a:lnTo>
                  <a:lnTo>
                    <a:pt x="769" y="2115"/>
                  </a:lnTo>
                  <a:lnTo>
                    <a:pt x="769" y="2101"/>
                  </a:lnTo>
                  <a:lnTo>
                    <a:pt x="772" y="2062"/>
                  </a:lnTo>
                  <a:lnTo>
                    <a:pt x="780" y="2026"/>
                  </a:lnTo>
                  <a:lnTo>
                    <a:pt x="793" y="1991"/>
                  </a:lnTo>
                  <a:lnTo>
                    <a:pt x="811" y="1959"/>
                  </a:lnTo>
                  <a:lnTo>
                    <a:pt x="833" y="1929"/>
                  </a:lnTo>
                  <a:lnTo>
                    <a:pt x="859" y="1903"/>
                  </a:lnTo>
                  <a:lnTo>
                    <a:pt x="888" y="1881"/>
                  </a:lnTo>
                  <a:lnTo>
                    <a:pt x="921" y="1863"/>
                  </a:lnTo>
                  <a:lnTo>
                    <a:pt x="955" y="1850"/>
                  </a:lnTo>
                  <a:lnTo>
                    <a:pt x="992" y="1842"/>
                  </a:lnTo>
                  <a:lnTo>
                    <a:pt x="1030" y="1838"/>
                  </a:lnTo>
                  <a:lnTo>
                    <a:pt x="1031" y="1838"/>
                  </a:lnTo>
                  <a:lnTo>
                    <a:pt x="1153" y="1322"/>
                  </a:lnTo>
                  <a:lnTo>
                    <a:pt x="1123" y="1303"/>
                  </a:lnTo>
                  <a:lnTo>
                    <a:pt x="1096" y="1282"/>
                  </a:lnTo>
                  <a:lnTo>
                    <a:pt x="1072" y="1256"/>
                  </a:lnTo>
                  <a:lnTo>
                    <a:pt x="1052" y="1227"/>
                  </a:lnTo>
                  <a:lnTo>
                    <a:pt x="1036" y="1196"/>
                  </a:lnTo>
                  <a:lnTo>
                    <a:pt x="1023" y="1163"/>
                  </a:lnTo>
                  <a:lnTo>
                    <a:pt x="1016" y="1127"/>
                  </a:lnTo>
                  <a:lnTo>
                    <a:pt x="1014" y="1090"/>
                  </a:lnTo>
                  <a:lnTo>
                    <a:pt x="1016" y="1052"/>
                  </a:lnTo>
                  <a:lnTo>
                    <a:pt x="1025" y="1015"/>
                  </a:lnTo>
                  <a:lnTo>
                    <a:pt x="1037" y="979"/>
                  </a:lnTo>
                  <a:lnTo>
                    <a:pt x="1055" y="947"/>
                  </a:lnTo>
                  <a:lnTo>
                    <a:pt x="1078" y="918"/>
                  </a:lnTo>
                  <a:lnTo>
                    <a:pt x="1103" y="892"/>
                  </a:lnTo>
                  <a:lnTo>
                    <a:pt x="1133" y="870"/>
                  </a:lnTo>
                  <a:lnTo>
                    <a:pt x="1165" y="853"/>
                  </a:lnTo>
                  <a:lnTo>
                    <a:pt x="1200" y="839"/>
                  </a:lnTo>
                  <a:lnTo>
                    <a:pt x="1237" y="830"/>
                  </a:lnTo>
                  <a:lnTo>
                    <a:pt x="1275" y="828"/>
                  </a:lnTo>
                  <a:lnTo>
                    <a:pt x="1315" y="831"/>
                  </a:lnTo>
                  <a:lnTo>
                    <a:pt x="1354" y="840"/>
                  </a:lnTo>
                  <a:lnTo>
                    <a:pt x="1390" y="855"/>
                  </a:lnTo>
                  <a:lnTo>
                    <a:pt x="1423" y="874"/>
                  </a:lnTo>
                  <a:lnTo>
                    <a:pt x="1453" y="899"/>
                  </a:lnTo>
                  <a:lnTo>
                    <a:pt x="1480" y="927"/>
                  </a:lnTo>
                  <a:lnTo>
                    <a:pt x="2063" y="664"/>
                  </a:lnTo>
                  <a:lnTo>
                    <a:pt x="2057" y="626"/>
                  </a:lnTo>
                  <a:lnTo>
                    <a:pt x="2054" y="586"/>
                  </a:lnTo>
                  <a:lnTo>
                    <a:pt x="2058" y="538"/>
                  </a:lnTo>
                  <a:lnTo>
                    <a:pt x="2067" y="491"/>
                  </a:lnTo>
                  <a:lnTo>
                    <a:pt x="2082" y="446"/>
                  </a:lnTo>
                  <a:lnTo>
                    <a:pt x="2102" y="405"/>
                  </a:lnTo>
                  <a:lnTo>
                    <a:pt x="2127" y="365"/>
                  </a:lnTo>
                  <a:lnTo>
                    <a:pt x="2156" y="330"/>
                  </a:lnTo>
                  <a:lnTo>
                    <a:pt x="2189" y="298"/>
                  </a:lnTo>
                  <a:lnTo>
                    <a:pt x="2226" y="272"/>
                  </a:lnTo>
                  <a:lnTo>
                    <a:pt x="2267" y="248"/>
                  </a:lnTo>
                  <a:lnTo>
                    <a:pt x="2309" y="231"/>
                  </a:lnTo>
                  <a:lnTo>
                    <a:pt x="2355" y="218"/>
                  </a:lnTo>
                  <a:lnTo>
                    <a:pt x="2355" y="70"/>
                  </a:lnTo>
                  <a:lnTo>
                    <a:pt x="2357" y="51"/>
                  </a:lnTo>
                  <a:lnTo>
                    <a:pt x="2364" y="34"/>
                  </a:lnTo>
                  <a:lnTo>
                    <a:pt x="2375" y="20"/>
                  </a:lnTo>
                  <a:lnTo>
                    <a:pt x="2390" y="10"/>
                  </a:lnTo>
                  <a:lnTo>
                    <a:pt x="2405" y="2"/>
                  </a:lnTo>
                  <a:lnTo>
                    <a:pt x="24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7" name="Group 927"/>
          <p:cNvGrpSpPr/>
          <p:nvPr/>
        </p:nvGrpSpPr>
        <p:grpSpPr>
          <a:xfrm>
            <a:off x="7648261" y="5131769"/>
            <a:ext cx="555625" cy="552450"/>
            <a:chOff x="8250238" y="3462338"/>
            <a:chExt cx="555625" cy="552450"/>
          </a:xfrm>
          <a:solidFill>
            <a:srgbClr val="000000"/>
          </a:solidFill>
        </p:grpSpPr>
        <p:sp>
          <p:nvSpPr>
            <p:cNvPr id="398" name="Freeform 249"/>
            <p:cNvSpPr>
              <a:spLocks noEditPoints="1"/>
            </p:cNvSpPr>
            <p:nvPr/>
          </p:nvSpPr>
          <p:spPr bwMode="auto">
            <a:xfrm>
              <a:off x="8250238" y="3462338"/>
              <a:ext cx="555625" cy="552450"/>
            </a:xfrm>
            <a:custGeom>
              <a:avLst/>
              <a:gdLst>
                <a:gd name="T0" fmla="*/ 1652 w 3500"/>
                <a:gd name="T1" fmla="*/ 2750 h 3476"/>
                <a:gd name="T2" fmla="*/ 1813 w 3500"/>
                <a:gd name="T3" fmla="*/ 2805 h 3476"/>
                <a:gd name="T4" fmla="*/ 1793 w 3500"/>
                <a:gd name="T5" fmla="*/ 2638 h 3476"/>
                <a:gd name="T6" fmla="*/ 2501 w 3500"/>
                <a:gd name="T7" fmla="*/ 2526 h 3476"/>
                <a:gd name="T8" fmla="*/ 2622 w 3500"/>
                <a:gd name="T9" fmla="*/ 2646 h 3476"/>
                <a:gd name="T10" fmla="*/ 2677 w 3500"/>
                <a:gd name="T11" fmla="*/ 2487 h 3476"/>
                <a:gd name="T12" fmla="*/ 832 w 3500"/>
                <a:gd name="T13" fmla="*/ 2479 h 3476"/>
                <a:gd name="T14" fmla="*/ 887 w 3500"/>
                <a:gd name="T15" fmla="*/ 2638 h 3476"/>
                <a:gd name="T16" fmla="*/ 1008 w 3500"/>
                <a:gd name="T17" fmla="*/ 2518 h 3476"/>
                <a:gd name="T18" fmla="*/ 857 w 3500"/>
                <a:gd name="T19" fmla="*/ 1568 h 3476"/>
                <a:gd name="T20" fmla="*/ 839 w 3500"/>
                <a:gd name="T21" fmla="*/ 1735 h 3476"/>
                <a:gd name="T22" fmla="*/ 999 w 3500"/>
                <a:gd name="T23" fmla="*/ 1681 h 3476"/>
                <a:gd name="T24" fmla="*/ 1672 w 3500"/>
                <a:gd name="T25" fmla="*/ 639 h 3476"/>
                <a:gd name="T26" fmla="*/ 1095 w 3500"/>
                <a:gd name="T27" fmla="*/ 1800 h 3476"/>
                <a:gd name="T28" fmla="*/ 791 w 3500"/>
                <a:gd name="T29" fmla="*/ 1871 h 3476"/>
                <a:gd name="T30" fmla="*/ 675 w 3500"/>
                <a:gd name="T31" fmla="*/ 1582 h 3476"/>
                <a:gd name="T32" fmla="*/ 670 w 3500"/>
                <a:gd name="T33" fmla="*/ 2540 h 3476"/>
                <a:gd name="T34" fmla="*/ 871 w 3500"/>
                <a:gd name="T35" fmla="*/ 2305 h 3476"/>
                <a:gd name="T36" fmla="*/ 1139 w 3500"/>
                <a:gd name="T37" fmla="*/ 2473 h 3476"/>
                <a:gd name="T38" fmla="*/ 1750 w 3500"/>
                <a:gd name="T39" fmla="*/ 2488 h 3476"/>
                <a:gd name="T40" fmla="*/ 2555 w 3500"/>
                <a:gd name="T41" fmla="*/ 608 h 3476"/>
                <a:gd name="T42" fmla="*/ 2536 w 3500"/>
                <a:gd name="T43" fmla="*/ 777 h 3476"/>
                <a:gd name="T44" fmla="*/ 2696 w 3500"/>
                <a:gd name="T45" fmla="*/ 722 h 3476"/>
                <a:gd name="T46" fmla="*/ 1742 w 3500"/>
                <a:gd name="T47" fmla="*/ 310 h 3476"/>
                <a:gd name="T48" fmla="*/ 1651 w 3500"/>
                <a:gd name="T49" fmla="*/ 454 h 3476"/>
                <a:gd name="T50" fmla="*/ 1820 w 3500"/>
                <a:gd name="T51" fmla="*/ 472 h 3476"/>
                <a:gd name="T52" fmla="*/ 1765 w 3500"/>
                <a:gd name="T53" fmla="*/ 312 h 3476"/>
                <a:gd name="T54" fmla="*/ 326 w 3500"/>
                <a:gd name="T55" fmla="*/ 782 h 3476"/>
                <a:gd name="T56" fmla="*/ 1537 w 3500"/>
                <a:gd name="T57" fmla="*/ 535 h 3476"/>
                <a:gd name="T58" fmla="*/ 1572 w 3500"/>
                <a:gd name="T59" fmla="*/ 241 h 3476"/>
                <a:gd name="T60" fmla="*/ 1883 w 3500"/>
                <a:gd name="T61" fmla="*/ 217 h 3476"/>
                <a:gd name="T62" fmla="*/ 1959 w 3500"/>
                <a:gd name="T63" fmla="*/ 510 h 3476"/>
                <a:gd name="T64" fmla="*/ 2370 w 3500"/>
                <a:gd name="T65" fmla="*/ 771 h 3476"/>
                <a:gd name="T66" fmla="*/ 2488 w 3500"/>
                <a:gd name="T67" fmla="*/ 486 h 3476"/>
                <a:gd name="T68" fmla="*/ 2790 w 3500"/>
                <a:gd name="T69" fmla="*/ 555 h 3476"/>
                <a:gd name="T70" fmla="*/ 3339 w 3500"/>
                <a:gd name="T71" fmla="*/ 690 h 3476"/>
                <a:gd name="T72" fmla="*/ 2803 w 3500"/>
                <a:gd name="T73" fmla="*/ 824 h 3476"/>
                <a:gd name="T74" fmla="*/ 2299 w 3500"/>
                <a:gd name="T75" fmla="*/ 1603 h 3476"/>
                <a:gd name="T76" fmla="*/ 3035 w 3500"/>
                <a:gd name="T77" fmla="*/ 2079 h 3476"/>
                <a:gd name="T78" fmla="*/ 3113 w 3500"/>
                <a:gd name="T79" fmla="*/ 2181 h 3476"/>
                <a:gd name="T80" fmla="*/ 2768 w 3500"/>
                <a:gd name="T81" fmla="*/ 2718 h 3476"/>
                <a:gd name="T82" fmla="*/ 2457 w 3500"/>
                <a:gd name="T83" fmla="*/ 2743 h 3476"/>
                <a:gd name="T84" fmla="*/ 2383 w 3500"/>
                <a:gd name="T85" fmla="*/ 2445 h 3476"/>
                <a:gd name="T86" fmla="*/ 1979 w 3500"/>
                <a:gd name="T87" fmla="*/ 2658 h 3476"/>
                <a:gd name="T88" fmla="*/ 1860 w 3500"/>
                <a:gd name="T89" fmla="*/ 2940 h 3476"/>
                <a:gd name="T90" fmla="*/ 1563 w 3500"/>
                <a:gd name="T91" fmla="*/ 2878 h 3476"/>
                <a:gd name="T92" fmla="*/ 1020 w 3500"/>
                <a:gd name="T93" fmla="*/ 2753 h 3476"/>
                <a:gd name="T94" fmla="*/ 3449 w 3500"/>
                <a:gd name="T95" fmla="*/ 3178 h 3476"/>
                <a:gd name="T96" fmla="*/ 3465 w 3500"/>
                <a:gd name="T97" fmla="*/ 3305 h 3476"/>
                <a:gd name="T98" fmla="*/ 2643 w 3500"/>
                <a:gd name="T99" fmla="*/ 3474 h 3476"/>
                <a:gd name="T100" fmla="*/ 1837 w 3500"/>
                <a:gd name="T101" fmla="*/ 3315 h 3476"/>
                <a:gd name="T102" fmla="*/ 1732 w 3500"/>
                <a:gd name="T103" fmla="*/ 3466 h 3476"/>
                <a:gd name="T104" fmla="*/ 987 w 3500"/>
                <a:gd name="T105" fmla="*/ 3442 h 3476"/>
                <a:gd name="T106" fmla="*/ 859 w 3500"/>
                <a:gd name="T107" fmla="*/ 3425 h 3476"/>
                <a:gd name="T108" fmla="*/ 187 w 3500"/>
                <a:gd name="T109" fmla="*/ 3246 h 3476"/>
                <a:gd name="T110" fmla="*/ 2 w 3500"/>
                <a:gd name="T111" fmla="*/ 2505 h 3476"/>
                <a:gd name="T112" fmla="*/ 51 w 3500"/>
                <a:gd name="T113" fmla="*/ 1734 h 3476"/>
                <a:gd name="T114" fmla="*/ 35 w 3500"/>
                <a:gd name="T115" fmla="*/ 1607 h 3476"/>
                <a:gd name="T116" fmla="*/ 10 w 3500"/>
                <a:gd name="T117" fmla="*/ 861 h 3476"/>
                <a:gd name="T118" fmla="*/ 187 w 3500"/>
                <a:gd name="T119" fmla="*/ 756 h 3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00" h="3476">
                  <a:moveTo>
                    <a:pt x="1750" y="2627"/>
                  </a:moveTo>
                  <a:lnTo>
                    <a:pt x="1727" y="2630"/>
                  </a:lnTo>
                  <a:lnTo>
                    <a:pt x="1707" y="2638"/>
                  </a:lnTo>
                  <a:lnTo>
                    <a:pt x="1687" y="2650"/>
                  </a:lnTo>
                  <a:lnTo>
                    <a:pt x="1672" y="2665"/>
                  </a:lnTo>
                  <a:lnTo>
                    <a:pt x="1660" y="2683"/>
                  </a:lnTo>
                  <a:lnTo>
                    <a:pt x="1652" y="2705"/>
                  </a:lnTo>
                  <a:lnTo>
                    <a:pt x="1650" y="2727"/>
                  </a:lnTo>
                  <a:lnTo>
                    <a:pt x="1652" y="2750"/>
                  </a:lnTo>
                  <a:lnTo>
                    <a:pt x="1660" y="2772"/>
                  </a:lnTo>
                  <a:lnTo>
                    <a:pt x="1672" y="2790"/>
                  </a:lnTo>
                  <a:lnTo>
                    <a:pt x="1687" y="2805"/>
                  </a:lnTo>
                  <a:lnTo>
                    <a:pt x="1707" y="2817"/>
                  </a:lnTo>
                  <a:lnTo>
                    <a:pt x="1727" y="2825"/>
                  </a:lnTo>
                  <a:lnTo>
                    <a:pt x="1750" y="2828"/>
                  </a:lnTo>
                  <a:lnTo>
                    <a:pt x="1773" y="2825"/>
                  </a:lnTo>
                  <a:lnTo>
                    <a:pt x="1793" y="2817"/>
                  </a:lnTo>
                  <a:lnTo>
                    <a:pt x="1813" y="2805"/>
                  </a:lnTo>
                  <a:lnTo>
                    <a:pt x="1828" y="2790"/>
                  </a:lnTo>
                  <a:lnTo>
                    <a:pt x="1840" y="2772"/>
                  </a:lnTo>
                  <a:lnTo>
                    <a:pt x="1848" y="2750"/>
                  </a:lnTo>
                  <a:lnTo>
                    <a:pt x="1850" y="2727"/>
                  </a:lnTo>
                  <a:lnTo>
                    <a:pt x="1848" y="2705"/>
                  </a:lnTo>
                  <a:lnTo>
                    <a:pt x="1840" y="2683"/>
                  </a:lnTo>
                  <a:lnTo>
                    <a:pt x="1828" y="2665"/>
                  </a:lnTo>
                  <a:lnTo>
                    <a:pt x="1813" y="2650"/>
                  </a:lnTo>
                  <a:lnTo>
                    <a:pt x="1793" y="2638"/>
                  </a:lnTo>
                  <a:lnTo>
                    <a:pt x="1773" y="2630"/>
                  </a:lnTo>
                  <a:lnTo>
                    <a:pt x="1750" y="2627"/>
                  </a:lnTo>
                  <a:close/>
                  <a:moveTo>
                    <a:pt x="2598" y="2449"/>
                  </a:moveTo>
                  <a:lnTo>
                    <a:pt x="2576" y="2452"/>
                  </a:lnTo>
                  <a:lnTo>
                    <a:pt x="2555" y="2460"/>
                  </a:lnTo>
                  <a:lnTo>
                    <a:pt x="2536" y="2471"/>
                  </a:lnTo>
                  <a:lnTo>
                    <a:pt x="2521" y="2487"/>
                  </a:lnTo>
                  <a:lnTo>
                    <a:pt x="2508" y="2505"/>
                  </a:lnTo>
                  <a:lnTo>
                    <a:pt x="2501" y="2526"/>
                  </a:lnTo>
                  <a:lnTo>
                    <a:pt x="2499" y="2549"/>
                  </a:lnTo>
                  <a:lnTo>
                    <a:pt x="2501" y="2572"/>
                  </a:lnTo>
                  <a:lnTo>
                    <a:pt x="2508" y="2593"/>
                  </a:lnTo>
                  <a:lnTo>
                    <a:pt x="2521" y="2611"/>
                  </a:lnTo>
                  <a:lnTo>
                    <a:pt x="2536" y="2627"/>
                  </a:lnTo>
                  <a:lnTo>
                    <a:pt x="2555" y="2639"/>
                  </a:lnTo>
                  <a:lnTo>
                    <a:pt x="2576" y="2646"/>
                  </a:lnTo>
                  <a:lnTo>
                    <a:pt x="2598" y="2650"/>
                  </a:lnTo>
                  <a:lnTo>
                    <a:pt x="2622" y="2646"/>
                  </a:lnTo>
                  <a:lnTo>
                    <a:pt x="2643" y="2639"/>
                  </a:lnTo>
                  <a:lnTo>
                    <a:pt x="2661" y="2627"/>
                  </a:lnTo>
                  <a:lnTo>
                    <a:pt x="2677" y="2611"/>
                  </a:lnTo>
                  <a:lnTo>
                    <a:pt x="2689" y="2593"/>
                  </a:lnTo>
                  <a:lnTo>
                    <a:pt x="2696" y="2572"/>
                  </a:lnTo>
                  <a:lnTo>
                    <a:pt x="2698" y="2549"/>
                  </a:lnTo>
                  <a:lnTo>
                    <a:pt x="2696" y="2526"/>
                  </a:lnTo>
                  <a:lnTo>
                    <a:pt x="2689" y="2505"/>
                  </a:lnTo>
                  <a:lnTo>
                    <a:pt x="2677" y="2487"/>
                  </a:lnTo>
                  <a:lnTo>
                    <a:pt x="2661" y="2471"/>
                  </a:lnTo>
                  <a:lnTo>
                    <a:pt x="2643" y="2460"/>
                  </a:lnTo>
                  <a:lnTo>
                    <a:pt x="2622" y="2452"/>
                  </a:lnTo>
                  <a:lnTo>
                    <a:pt x="2598" y="2449"/>
                  </a:lnTo>
                  <a:close/>
                  <a:moveTo>
                    <a:pt x="910" y="2440"/>
                  </a:moveTo>
                  <a:lnTo>
                    <a:pt x="887" y="2444"/>
                  </a:lnTo>
                  <a:lnTo>
                    <a:pt x="865" y="2451"/>
                  </a:lnTo>
                  <a:lnTo>
                    <a:pt x="847" y="2463"/>
                  </a:lnTo>
                  <a:lnTo>
                    <a:pt x="832" y="2479"/>
                  </a:lnTo>
                  <a:lnTo>
                    <a:pt x="820" y="2497"/>
                  </a:lnTo>
                  <a:lnTo>
                    <a:pt x="812" y="2518"/>
                  </a:lnTo>
                  <a:lnTo>
                    <a:pt x="810" y="2540"/>
                  </a:lnTo>
                  <a:lnTo>
                    <a:pt x="812" y="2564"/>
                  </a:lnTo>
                  <a:lnTo>
                    <a:pt x="820" y="2585"/>
                  </a:lnTo>
                  <a:lnTo>
                    <a:pt x="832" y="2603"/>
                  </a:lnTo>
                  <a:lnTo>
                    <a:pt x="847" y="2619"/>
                  </a:lnTo>
                  <a:lnTo>
                    <a:pt x="865" y="2630"/>
                  </a:lnTo>
                  <a:lnTo>
                    <a:pt x="887" y="2638"/>
                  </a:lnTo>
                  <a:lnTo>
                    <a:pt x="910" y="2641"/>
                  </a:lnTo>
                  <a:lnTo>
                    <a:pt x="932" y="2638"/>
                  </a:lnTo>
                  <a:lnTo>
                    <a:pt x="953" y="2630"/>
                  </a:lnTo>
                  <a:lnTo>
                    <a:pt x="973" y="2619"/>
                  </a:lnTo>
                  <a:lnTo>
                    <a:pt x="987" y="2603"/>
                  </a:lnTo>
                  <a:lnTo>
                    <a:pt x="1000" y="2585"/>
                  </a:lnTo>
                  <a:lnTo>
                    <a:pt x="1008" y="2564"/>
                  </a:lnTo>
                  <a:lnTo>
                    <a:pt x="1010" y="2540"/>
                  </a:lnTo>
                  <a:lnTo>
                    <a:pt x="1008" y="2518"/>
                  </a:lnTo>
                  <a:lnTo>
                    <a:pt x="1000" y="2497"/>
                  </a:lnTo>
                  <a:lnTo>
                    <a:pt x="987" y="2479"/>
                  </a:lnTo>
                  <a:lnTo>
                    <a:pt x="973" y="2463"/>
                  </a:lnTo>
                  <a:lnTo>
                    <a:pt x="953" y="2451"/>
                  </a:lnTo>
                  <a:lnTo>
                    <a:pt x="932" y="2444"/>
                  </a:lnTo>
                  <a:lnTo>
                    <a:pt x="910" y="2440"/>
                  </a:lnTo>
                  <a:close/>
                  <a:moveTo>
                    <a:pt x="902" y="1558"/>
                  </a:moveTo>
                  <a:lnTo>
                    <a:pt x="878" y="1561"/>
                  </a:lnTo>
                  <a:lnTo>
                    <a:pt x="857" y="1568"/>
                  </a:lnTo>
                  <a:lnTo>
                    <a:pt x="839" y="1580"/>
                  </a:lnTo>
                  <a:lnTo>
                    <a:pt x="823" y="1595"/>
                  </a:lnTo>
                  <a:lnTo>
                    <a:pt x="811" y="1614"/>
                  </a:lnTo>
                  <a:lnTo>
                    <a:pt x="804" y="1635"/>
                  </a:lnTo>
                  <a:lnTo>
                    <a:pt x="802" y="1657"/>
                  </a:lnTo>
                  <a:lnTo>
                    <a:pt x="804" y="1681"/>
                  </a:lnTo>
                  <a:lnTo>
                    <a:pt x="811" y="1702"/>
                  </a:lnTo>
                  <a:lnTo>
                    <a:pt x="823" y="1720"/>
                  </a:lnTo>
                  <a:lnTo>
                    <a:pt x="839" y="1735"/>
                  </a:lnTo>
                  <a:lnTo>
                    <a:pt x="857" y="1748"/>
                  </a:lnTo>
                  <a:lnTo>
                    <a:pt x="878" y="1755"/>
                  </a:lnTo>
                  <a:lnTo>
                    <a:pt x="902" y="1758"/>
                  </a:lnTo>
                  <a:lnTo>
                    <a:pt x="924" y="1755"/>
                  </a:lnTo>
                  <a:lnTo>
                    <a:pt x="945" y="1748"/>
                  </a:lnTo>
                  <a:lnTo>
                    <a:pt x="964" y="1735"/>
                  </a:lnTo>
                  <a:lnTo>
                    <a:pt x="979" y="1720"/>
                  </a:lnTo>
                  <a:lnTo>
                    <a:pt x="992" y="1702"/>
                  </a:lnTo>
                  <a:lnTo>
                    <a:pt x="999" y="1681"/>
                  </a:lnTo>
                  <a:lnTo>
                    <a:pt x="1001" y="1657"/>
                  </a:lnTo>
                  <a:lnTo>
                    <a:pt x="999" y="1635"/>
                  </a:lnTo>
                  <a:lnTo>
                    <a:pt x="992" y="1614"/>
                  </a:lnTo>
                  <a:lnTo>
                    <a:pt x="979" y="1595"/>
                  </a:lnTo>
                  <a:lnTo>
                    <a:pt x="964" y="1580"/>
                  </a:lnTo>
                  <a:lnTo>
                    <a:pt x="945" y="1568"/>
                  </a:lnTo>
                  <a:lnTo>
                    <a:pt x="924" y="1561"/>
                  </a:lnTo>
                  <a:lnTo>
                    <a:pt x="902" y="1558"/>
                  </a:lnTo>
                  <a:close/>
                  <a:moveTo>
                    <a:pt x="1672" y="639"/>
                  </a:moveTo>
                  <a:lnTo>
                    <a:pt x="1093" y="1515"/>
                  </a:lnTo>
                  <a:lnTo>
                    <a:pt x="1114" y="1546"/>
                  </a:lnTo>
                  <a:lnTo>
                    <a:pt x="1128" y="1581"/>
                  </a:lnTo>
                  <a:lnTo>
                    <a:pt x="1138" y="1618"/>
                  </a:lnTo>
                  <a:lnTo>
                    <a:pt x="1141" y="1657"/>
                  </a:lnTo>
                  <a:lnTo>
                    <a:pt x="1138" y="1697"/>
                  </a:lnTo>
                  <a:lnTo>
                    <a:pt x="1128" y="1734"/>
                  </a:lnTo>
                  <a:lnTo>
                    <a:pt x="1114" y="1768"/>
                  </a:lnTo>
                  <a:lnTo>
                    <a:pt x="1095" y="1800"/>
                  </a:lnTo>
                  <a:lnTo>
                    <a:pt x="1070" y="1827"/>
                  </a:lnTo>
                  <a:lnTo>
                    <a:pt x="1043" y="1851"/>
                  </a:lnTo>
                  <a:lnTo>
                    <a:pt x="1012" y="1871"/>
                  </a:lnTo>
                  <a:lnTo>
                    <a:pt x="977" y="1886"/>
                  </a:lnTo>
                  <a:lnTo>
                    <a:pt x="940" y="1894"/>
                  </a:lnTo>
                  <a:lnTo>
                    <a:pt x="902" y="1897"/>
                  </a:lnTo>
                  <a:lnTo>
                    <a:pt x="862" y="1894"/>
                  </a:lnTo>
                  <a:lnTo>
                    <a:pt x="826" y="1886"/>
                  </a:lnTo>
                  <a:lnTo>
                    <a:pt x="791" y="1871"/>
                  </a:lnTo>
                  <a:lnTo>
                    <a:pt x="760" y="1851"/>
                  </a:lnTo>
                  <a:lnTo>
                    <a:pt x="732" y="1827"/>
                  </a:lnTo>
                  <a:lnTo>
                    <a:pt x="708" y="1800"/>
                  </a:lnTo>
                  <a:lnTo>
                    <a:pt x="688" y="1768"/>
                  </a:lnTo>
                  <a:lnTo>
                    <a:pt x="675" y="1734"/>
                  </a:lnTo>
                  <a:lnTo>
                    <a:pt x="665" y="1697"/>
                  </a:lnTo>
                  <a:lnTo>
                    <a:pt x="662" y="1657"/>
                  </a:lnTo>
                  <a:lnTo>
                    <a:pt x="665" y="1619"/>
                  </a:lnTo>
                  <a:lnTo>
                    <a:pt x="675" y="1582"/>
                  </a:lnTo>
                  <a:lnTo>
                    <a:pt x="688" y="1548"/>
                  </a:lnTo>
                  <a:lnTo>
                    <a:pt x="708" y="1516"/>
                  </a:lnTo>
                  <a:lnTo>
                    <a:pt x="327" y="1013"/>
                  </a:lnTo>
                  <a:lnTo>
                    <a:pt x="327" y="3069"/>
                  </a:lnTo>
                  <a:lnTo>
                    <a:pt x="699" y="2654"/>
                  </a:lnTo>
                  <a:lnTo>
                    <a:pt x="687" y="2628"/>
                  </a:lnTo>
                  <a:lnTo>
                    <a:pt x="678" y="2600"/>
                  </a:lnTo>
                  <a:lnTo>
                    <a:pt x="672" y="2571"/>
                  </a:lnTo>
                  <a:lnTo>
                    <a:pt x="670" y="2540"/>
                  </a:lnTo>
                  <a:lnTo>
                    <a:pt x="673" y="2502"/>
                  </a:lnTo>
                  <a:lnTo>
                    <a:pt x="683" y="2465"/>
                  </a:lnTo>
                  <a:lnTo>
                    <a:pt x="697" y="2431"/>
                  </a:lnTo>
                  <a:lnTo>
                    <a:pt x="717" y="2399"/>
                  </a:lnTo>
                  <a:lnTo>
                    <a:pt x="740" y="2372"/>
                  </a:lnTo>
                  <a:lnTo>
                    <a:pt x="769" y="2347"/>
                  </a:lnTo>
                  <a:lnTo>
                    <a:pt x="800" y="2328"/>
                  </a:lnTo>
                  <a:lnTo>
                    <a:pt x="835" y="2313"/>
                  </a:lnTo>
                  <a:lnTo>
                    <a:pt x="871" y="2305"/>
                  </a:lnTo>
                  <a:lnTo>
                    <a:pt x="910" y="2302"/>
                  </a:lnTo>
                  <a:lnTo>
                    <a:pt x="949" y="2305"/>
                  </a:lnTo>
                  <a:lnTo>
                    <a:pt x="987" y="2314"/>
                  </a:lnTo>
                  <a:lnTo>
                    <a:pt x="1022" y="2329"/>
                  </a:lnTo>
                  <a:lnTo>
                    <a:pt x="1054" y="2350"/>
                  </a:lnTo>
                  <a:lnTo>
                    <a:pt x="1083" y="2375"/>
                  </a:lnTo>
                  <a:lnTo>
                    <a:pt x="1106" y="2404"/>
                  </a:lnTo>
                  <a:lnTo>
                    <a:pt x="1126" y="2437"/>
                  </a:lnTo>
                  <a:lnTo>
                    <a:pt x="1139" y="2473"/>
                  </a:lnTo>
                  <a:lnTo>
                    <a:pt x="1148" y="2512"/>
                  </a:lnTo>
                  <a:lnTo>
                    <a:pt x="1541" y="2611"/>
                  </a:lnTo>
                  <a:lnTo>
                    <a:pt x="1560" y="2582"/>
                  </a:lnTo>
                  <a:lnTo>
                    <a:pt x="1585" y="2555"/>
                  </a:lnTo>
                  <a:lnTo>
                    <a:pt x="1612" y="2532"/>
                  </a:lnTo>
                  <a:lnTo>
                    <a:pt x="1643" y="2514"/>
                  </a:lnTo>
                  <a:lnTo>
                    <a:pt x="1677" y="2500"/>
                  </a:lnTo>
                  <a:lnTo>
                    <a:pt x="1712" y="2491"/>
                  </a:lnTo>
                  <a:lnTo>
                    <a:pt x="1750" y="2488"/>
                  </a:lnTo>
                  <a:lnTo>
                    <a:pt x="1778" y="2489"/>
                  </a:lnTo>
                  <a:lnTo>
                    <a:pt x="2149" y="1601"/>
                  </a:lnTo>
                  <a:lnTo>
                    <a:pt x="1774" y="647"/>
                  </a:lnTo>
                  <a:lnTo>
                    <a:pt x="1742" y="650"/>
                  </a:lnTo>
                  <a:lnTo>
                    <a:pt x="1705" y="646"/>
                  </a:lnTo>
                  <a:lnTo>
                    <a:pt x="1672" y="639"/>
                  </a:lnTo>
                  <a:close/>
                  <a:moveTo>
                    <a:pt x="2598" y="599"/>
                  </a:moveTo>
                  <a:lnTo>
                    <a:pt x="2576" y="601"/>
                  </a:lnTo>
                  <a:lnTo>
                    <a:pt x="2555" y="608"/>
                  </a:lnTo>
                  <a:lnTo>
                    <a:pt x="2536" y="621"/>
                  </a:lnTo>
                  <a:lnTo>
                    <a:pt x="2521" y="636"/>
                  </a:lnTo>
                  <a:lnTo>
                    <a:pt x="2508" y="655"/>
                  </a:lnTo>
                  <a:lnTo>
                    <a:pt x="2501" y="676"/>
                  </a:lnTo>
                  <a:lnTo>
                    <a:pt x="2499" y="698"/>
                  </a:lnTo>
                  <a:lnTo>
                    <a:pt x="2501" y="722"/>
                  </a:lnTo>
                  <a:lnTo>
                    <a:pt x="2508" y="743"/>
                  </a:lnTo>
                  <a:lnTo>
                    <a:pt x="2521" y="761"/>
                  </a:lnTo>
                  <a:lnTo>
                    <a:pt x="2536" y="777"/>
                  </a:lnTo>
                  <a:lnTo>
                    <a:pt x="2555" y="789"/>
                  </a:lnTo>
                  <a:lnTo>
                    <a:pt x="2576" y="796"/>
                  </a:lnTo>
                  <a:lnTo>
                    <a:pt x="2598" y="798"/>
                  </a:lnTo>
                  <a:lnTo>
                    <a:pt x="2622" y="796"/>
                  </a:lnTo>
                  <a:lnTo>
                    <a:pt x="2643" y="789"/>
                  </a:lnTo>
                  <a:lnTo>
                    <a:pt x="2661" y="777"/>
                  </a:lnTo>
                  <a:lnTo>
                    <a:pt x="2677" y="761"/>
                  </a:lnTo>
                  <a:lnTo>
                    <a:pt x="2689" y="743"/>
                  </a:lnTo>
                  <a:lnTo>
                    <a:pt x="2696" y="722"/>
                  </a:lnTo>
                  <a:lnTo>
                    <a:pt x="2698" y="698"/>
                  </a:lnTo>
                  <a:lnTo>
                    <a:pt x="2696" y="676"/>
                  </a:lnTo>
                  <a:lnTo>
                    <a:pt x="2689" y="655"/>
                  </a:lnTo>
                  <a:lnTo>
                    <a:pt x="2677" y="636"/>
                  </a:lnTo>
                  <a:lnTo>
                    <a:pt x="2661" y="621"/>
                  </a:lnTo>
                  <a:lnTo>
                    <a:pt x="2643" y="608"/>
                  </a:lnTo>
                  <a:lnTo>
                    <a:pt x="2622" y="601"/>
                  </a:lnTo>
                  <a:lnTo>
                    <a:pt x="2598" y="599"/>
                  </a:lnTo>
                  <a:close/>
                  <a:moveTo>
                    <a:pt x="1742" y="310"/>
                  </a:moveTo>
                  <a:lnTo>
                    <a:pt x="1718" y="312"/>
                  </a:lnTo>
                  <a:lnTo>
                    <a:pt x="1698" y="320"/>
                  </a:lnTo>
                  <a:lnTo>
                    <a:pt x="1679" y="332"/>
                  </a:lnTo>
                  <a:lnTo>
                    <a:pt x="1663" y="347"/>
                  </a:lnTo>
                  <a:lnTo>
                    <a:pt x="1651" y="366"/>
                  </a:lnTo>
                  <a:lnTo>
                    <a:pt x="1644" y="388"/>
                  </a:lnTo>
                  <a:lnTo>
                    <a:pt x="1642" y="410"/>
                  </a:lnTo>
                  <a:lnTo>
                    <a:pt x="1644" y="433"/>
                  </a:lnTo>
                  <a:lnTo>
                    <a:pt x="1651" y="454"/>
                  </a:lnTo>
                  <a:lnTo>
                    <a:pt x="1663" y="472"/>
                  </a:lnTo>
                  <a:lnTo>
                    <a:pt x="1679" y="488"/>
                  </a:lnTo>
                  <a:lnTo>
                    <a:pt x="1698" y="500"/>
                  </a:lnTo>
                  <a:lnTo>
                    <a:pt x="1718" y="507"/>
                  </a:lnTo>
                  <a:lnTo>
                    <a:pt x="1742" y="510"/>
                  </a:lnTo>
                  <a:lnTo>
                    <a:pt x="1765" y="507"/>
                  </a:lnTo>
                  <a:lnTo>
                    <a:pt x="1785" y="500"/>
                  </a:lnTo>
                  <a:lnTo>
                    <a:pt x="1804" y="488"/>
                  </a:lnTo>
                  <a:lnTo>
                    <a:pt x="1820" y="472"/>
                  </a:lnTo>
                  <a:lnTo>
                    <a:pt x="1832" y="454"/>
                  </a:lnTo>
                  <a:lnTo>
                    <a:pt x="1839" y="433"/>
                  </a:lnTo>
                  <a:lnTo>
                    <a:pt x="1841" y="410"/>
                  </a:lnTo>
                  <a:lnTo>
                    <a:pt x="1839" y="388"/>
                  </a:lnTo>
                  <a:lnTo>
                    <a:pt x="1832" y="366"/>
                  </a:lnTo>
                  <a:lnTo>
                    <a:pt x="1820" y="347"/>
                  </a:lnTo>
                  <a:lnTo>
                    <a:pt x="1804" y="332"/>
                  </a:lnTo>
                  <a:lnTo>
                    <a:pt x="1785" y="320"/>
                  </a:lnTo>
                  <a:lnTo>
                    <a:pt x="1765" y="312"/>
                  </a:lnTo>
                  <a:lnTo>
                    <a:pt x="1742" y="310"/>
                  </a:lnTo>
                  <a:close/>
                  <a:moveTo>
                    <a:pt x="257" y="0"/>
                  </a:moveTo>
                  <a:lnTo>
                    <a:pt x="275" y="3"/>
                  </a:lnTo>
                  <a:lnTo>
                    <a:pt x="292" y="10"/>
                  </a:lnTo>
                  <a:lnTo>
                    <a:pt x="305" y="21"/>
                  </a:lnTo>
                  <a:lnTo>
                    <a:pt x="317" y="35"/>
                  </a:lnTo>
                  <a:lnTo>
                    <a:pt x="323" y="52"/>
                  </a:lnTo>
                  <a:lnTo>
                    <a:pt x="326" y="70"/>
                  </a:lnTo>
                  <a:lnTo>
                    <a:pt x="326" y="782"/>
                  </a:lnTo>
                  <a:lnTo>
                    <a:pt x="820" y="1433"/>
                  </a:lnTo>
                  <a:lnTo>
                    <a:pt x="846" y="1425"/>
                  </a:lnTo>
                  <a:lnTo>
                    <a:pt x="873" y="1420"/>
                  </a:lnTo>
                  <a:lnTo>
                    <a:pt x="902" y="1419"/>
                  </a:lnTo>
                  <a:lnTo>
                    <a:pt x="929" y="1420"/>
                  </a:lnTo>
                  <a:lnTo>
                    <a:pt x="956" y="1424"/>
                  </a:lnTo>
                  <a:lnTo>
                    <a:pt x="981" y="1432"/>
                  </a:lnTo>
                  <a:lnTo>
                    <a:pt x="1556" y="560"/>
                  </a:lnTo>
                  <a:lnTo>
                    <a:pt x="1537" y="535"/>
                  </a:lnTo>
                  <a:lnTo>
                    <a:pt x="1522" y="506"/>
                  </a:lnTo>
                  <a:lnTo>
                    <a:pt x="1511" y="476"/>
                  </a:lnTo>
                  <a:lnTo>
                    <a:pt x="1504" y="444"/>
                  </a:lnTo>
                  <a:lnTo>
                    <a:pt x="1502" y="410"/>
                  </a:lnTo>
                  <a:lnTo>
                    <a:pt x="1505" y="372"/>
                  </a:lnTo>
                  <a:lnTo>
                    <a:pt x="1515" y="334"/>
                  </a:lnTo>
                  <a:lnTo>
                    <a:pt x="1528" y="299"/>
                  </a:lnTo>
                  <a:lnTo>
                    <a:pt x="1548" y="269"/>
                  </a:lnTo>
                  <a:lnTo>
                    <a:pt x="1572" y="241"/>
                  </a:lnTo>
                  <a:lnTo>
                    <a:pt x="1600" y="217"/>
                  </a:lnTo>
                  <a:lnTo>
                    <a:pt x="1631" y="198"/>
                  </a:lnTo>
                  <a:lnTo>
                    <a:pt x="1666" y="183"/>
                  </a:lnTo>
                  <a:lnTo>
                    <a:pt x="1702" y="173"/>
                  </a:lnTo>
                  <a:lnTo>
                    <a:pt x="1742" y="170"/>
                  </a:lnTo>
                  <a:lnTo>
                    <a:pt x="1781" y="173"/>
                  </a:lnTo>
                  <a:lnTo>
                    <a:pt x="1817" y="183"/>
                  </a:lnTo>
                  <a:lnTo>
                    <a:pt x="1852" y="198"/>
                  </a:lnTo>
                  <a:lnTo>
                    <a:pt x="1883" y="217"/>
                  </a:lnTo>
                  <a:lnTo>
                    <a:pt x="1911" y="241"/>
                  </a:lnTo>
                  <a:lnTo>
                    <a:pt x="1935" y="269"/>
                  </a:lnTo>
                  <a:lnTo>
                    <a:pt x="1955" y="299"/>
                  </a:lnTo>
                  <a:lnTo>
                    <a:pt x="1968" y="334"/>
                  </a:lnTo>
                  <a:lnTo>
                    <a:pt x="1978" y="372"/>
                  </a:lnTo>
                  <a:lnTo>
                    <a:pt x="1981" y="410"/>
                  </a:lnTo>
                  <a:lnTo>
                    <a:pt x="1978" y="445"/>
                  </a:lnTo>
                  <a:lnTo>
                    <a:pt x="1972" y="478"/>
                  </a:lnTo>
                  <a:lnTo>
                    <a:pt x="1959" y="510"/>
                  </a:lnTo>
                  <a:lnTo>
                    <a:pt x="1944" y="538"/>
                  </a:lnTo>
                  <a:lnTo>
                    <a:pt x="1924" y="565"/>
                  </a:lnTo>
                  <a:lnTo>
                    <a:pt x="1902" y="588"/>
                  </a:lnTo>
                  <a:lnTo>
                    <a:pt x="2226" y="1417"/>
                  </a:lnTo>
                  <a:lnTo>
                    <a:pt x="2449" y="885"/>
                  </a:lnTo>
                  <a:lnTo>
                    <a:pt x="2423" y="861"/>
                  </a:lnTo>
                  <a:lnTo>
                    <a:pt x="2401" y="834"/>
                  </a:lnTo>
                  <a:lnTo>
                    <a:pt x="2383" y="803"/>
                  </a:lnTo>
                  <a:lnTo>
                    <a:pt x="2370" y="771"/>
                  </a:lnTo>
                  <a:lnTo>
                    <a:pt x="2362" y="736"/>
                  </a:lnTo>
                  <a:lnTo>
                    <a:pt x="2359" y="698"/>
                  </a:lnTo>
                  <a:lnTo>
                    <a:pt x="2362" y="660"/>
                  </a:lnTo>
                  <a:lnTo>
                    <a:pt x="2372" y="623"/>
                  </a:lnTo>
                  <a:lnTo>
                    <a:pt x="2386" y="588"/>
                  </a:lnTo>
                  <a:lnTo>
                    <a:pt x="2405" y="557"/>
                  </a:lnTo>
                  <a:lnTo>
                    <a:pt x="2430" y="530"/>
                  </a:lnTo>
                  <a:lnTo>
                    <a:pt x="2457" y="505"/>
                  </a:lnTo>
                  <a:lnTo>
                    <a:pt x="2488" y="486"/>
                  </a:lnTo>
                  <a:lnTo>
                    <a:pt x="2523" y="471"/>
                  </a:lnTo>
                  <a:lnTo>
                    <a:pt x="2560" y="462"/>
                  </a:lnTo>
                  <a:lnTo>
                    <a:pt x="2598" y="459"/>
                  </a:lnTo>
                  <a:lnTo>
                    <a:pt x="2637" y="462"/>
                  </a:lnTo>
                  <a:lnTo>
                    <a:pt x="2674" y="471"/>
                  </a:lnTo>
                  <a:lnTo>
                    <a:pt x="2708" y="485"/>
                  </a:lnTo>
                  <a:lnTo>
                    <a:pt x="2738" y="504"/>
                  </a:lnTo>
                  <a:lnTo>
                    <a:pt x="2767" y="528"/>
                  </a:lnTo>
                  <a:lnTo>
                    <a:pt x="2790" y="555"/>
                  </a:lnTo>
                  <a:lnTo>
                    <a:pt x="2811" y="587"/>
                  </a:lnTo>
                  <a:lnTo>
                    <a:pt x="2824" y="620"/>
                  </a:lnTo>
                  <a:lnTo>
                    <a:pt x="3269" y="620"/>
                  </a:lnTo>
                  <a:lnTo>
                    <a:pt x="3288" y="623"/>
                  </a:lnTo>
                  <a:lnTo>
                    <a:pt x="3304" y="629"/>
                  </a:lnTo>
                  <a:lnTo>
                    <a:pt x="3319" y="641"/>
                  </a:lnTo>
                  <a:lnTo>
                    <a:pt x="3329" y="655"/>
                  </a:lnTo>
                  <a:lnTo>
                    <a:pt x="3337" y="672"/>
                  </a:lnTo>
                  <a:lnTo>
                    <a:pt x="3339" y="690"/>
                  </a:lnTo>
                  <a:lnTo>
                    <a:pt x="3337" y="709"/>
                  </a:lnTo>
                  <a:lnTo>
                    <a:pt x="3329" y="725"/>
                  </a:lnTo>
                  <a:lnTo>
                    <a:pt x="3319" y="740"/>
                  </a:lnTo>
                  <a:lnTo>
                    <a:pt x="3304" y="750"/>
                  </a:lnTo>
                  <a:lnTo>
                    <a:pt x="3288" y="758"/>
                  </a:lnTo>
                  <a:lnTo>
                    <a:pt x="3269" y="760"/>
                  </a:lnTo>
                  <a:lnTo>
                    <a:pt x="2830" y="760"/>
                  </a:lnTo>
                  <a:lnTo>
                    <a:pt x="2819" y="793"/>
                  </a:lnTo>
                  <a:lnTo>
                    <a:pt x="2803" y="824"/>
                  </a:lnTo>
                  <a:lnTo>
                    <a:pt x="2783" y="851"/>
                  </a:lnTo>
                  <a:lnTo>
                    <a:pt x="2759" y="877"/>
                  </a:lnTo>
                  <a:lnTo>
                    <a:pt x="2732" y="898"/>
                  </a:lnTo>
                  <a:lnTo>
                    <a:pt x="2701" y="915"/>
                  </a:lnTo>
                  <a:lnTo>
                    <a:pt x="2670" y="928"/>
                  </a:lnTo>
                  <a:lnTo>
                    <a:pt x="2635" y="935"/>
                  </a:lnTo>
                  <a:lnTo>
                    <a:pt x="2598" y="938"/>
                  </a:lnTo>
                  <a:lnTo>
                    <a:pt x="2578" y="937"/>
                  </a:lnTo>
                  <a:lnTo>
                    <a:pt x="2299" y="1603"/>
                  </a:lnTo>
                  <a:lnTo>
                    <a:pt x="2576" y="2311"/>
                  </a:lnTo>
                  <a:lnTo>
                    <a:pt x="2598" y="2310"/>
                  </a:lnTo>
                  <a:lnTo>
                    <a:pt x="2638" y="2313"/>
                  </a:lnTo>
                  <a:lnTo>
                    <a:pt x="2676" y="2323"/>
                  </a:lnTo>
                  <a:lnTo>
                    <a:pt x="2711" y="2338"/>
                  </a:lnTo>
                  <a:lnTo>
                    <a:pt x="2743" y="2358"/>
                  </a:lnTo>
                  <a:lnTo>
                    <a:pt x="3004" y="2097"/>
                  </a:lnTo>
                  <a:lnTo>
                    <a:pt x="3018" y="2085"/>
                  </a:lnTo>
                  <a:lnTo>
                    <a:pt x="3035" y="2079"/>
                  </a:lnTo>
                  <a:lnTo>
                    <a:pt x="3052" y="2077"/>
                  </a:lnTo>
                  <a:lnTo>
                    <a:pt x="3070" y="2079"/>
                  </a:lnTo>
                  <a:lnTo>
                    <a:pt x="3087" y="2085"/>
                  </a:lnTo>
                  <a:lnTo>
                    <a:pt x="3102" y="2097"/>
                  </a:lnTo>
                  <a:lnTo>
                    <a:pt x="3113" y="2112"/>
                  </a:lnTo>
                  <a:lnTo>
                    <a:pt x="3120" y="2129"/>
                  </a:lnTo>
                  <a:lnTo>
                    <a:pt x="3122" y="2146"/>
                  </a:lnTo>
                  <a:lnTo>
                    <a:pt x="3120" y="2164"/>
                  </a:lnTo>
                  <a:lnTo>
                    <a:pt x="3113" y="2181"/>
                  </a:lnTo>
                  <a:lnTo>
                    <a:pt x="3102" y="2195"/>
                  </a:lnTo>
                  <a:lnTo>
                    <a:pt x="2825" y="2472"/>
                  </a:lnTo>
                  <a:lnTo>
                    <a:pt x="2835" y="2509"/>
                  </a:lnTo>
                  <a:lnTo>
                    <a:pt x="2838" y="2549"/>
                  </a:lnTo>
                  <a:lnTo>
                    <a:pt x="2835" y="2588"/>
                  </a:lnTo>
                  <a:lnTo>
                    <a:pt x="2825" y="2625"/>
                  </a:lnTo>
                  <a:lnTo>
                    <a:pt x="2812" y="2659"/>
                  </a:lnTo>
                  <a:lnTo>
                    <a:pt x="2792" y="2691"/>
                  </a:lnTo>
                  <a:lnTo>
                    <a:pt x="2768" y="2718"/>
                  </a:lnTo>
                  <a:lnTo>
                    <a:pt x="2740" y="2743"/>
                  </a:lnTo>
                  <a:lnTo>
                    <a:pt x="2709" y="2762"/>
                  </a:lnTo>
                  <a:lnTo>
                    <a:pt x="2674" y="2777"/>
                  </a:lnTo>
                  <a:lnTo>
                    <a:pt x="2638" y="2785"/>
                  </a:lnTo>
                  <a:lnTo>
                    <a:pt x="2598" y="2788"/>
                  </a:lnTo>
                  <a:lnTo>
                    <a:pt x="2560" y="2785"/>
                  </a:lnTo>
                  <a:lnTo>
                    <a:pt x="2523" y="2777"/>
                  </a:lnTo>
                  <a:lnTo>
                    <a:pt x="2488" y="2762"/>
                  </a:lnTo>
                  <a:lnTo>
                    <a:pt x="2457" y="2743"/>
                  </a:lnTo>
                  <a:lnTo>
                    <a:pt x="2430" y="2718"/>
                  </a:lnTo>
                  <a:lnTo>
                    <a:pt x="2405" y="2691"/>
                  </a:lnTo>
                  <a:lnTo>
                    <a:pt x="2386" y="2659"/>
                  </a:lnTo>
                  <a:lnTo>
                    <a:pt x="2372" y="2625"/>
                  </a:lnTo>
                  <a:lnTo>
                    <a:pt x="2362" y="2588"/>
                  </a:lnTo>
                  <a:lnTo>
                    <a:pt x="2359" y="2549"/>
                  </a:lnTo>
                  <a:lnTo>
                    <a:pt x="2362" y="2513"/>
                  </a:lnTo>
                  <a:lnTo>
                    <a:pt x="2370" y="2478"/>
                  </a:lnTo>
                  <a:lnTo>
                    <a:pt x="2383" y="2445"/>
                  </a:lnTo>
                  <a:lnTo>
                    <a:pt x="2401" y="2415"/>
                  </a:lnTo>
                  <a:lnTo>
                    <a:pt x="2422" y="2387"/>
                  </a:lnTo>
                  <a:lnTo>
                    <a:pt x="2448" y="2363"/>
                  </a:lnTo>
                  <a:lnTo>
                    <a:pt x="2222" y="1788"/>
                  </a:lnTo>
                  <a:lnTo>
                    <a:pt x="1905" y="2546"/>
                  </a:lnTo>
                  <a:lnTo>
                    <a:pt x="1929" y="2569"/>
                  </a:lnTo>
                  <a:lnTo>
                    <a:pt x="1950" y="2596"/>
                  </a:lnTo>
                  <a:lnTo>
                    <a:pt x="1966" y="2625"/>
                  </a:lnTo>
                  <a:lnTo>
                    <a:pt x="1979" y="2658"/>
                  </a:lnTo>
                  <a:lnTo>
                    <a:pt x="1987" y="2692"/>
                  </a:lnTo>
                  <a:lnTo>
                    <a:pt x="1990" y="2727"/>
                  </a:lnTo>
                  <a:lnTo>
                    <a:pt x="1987" y="2766"/>
                  </a:lnTo>
                  <a:lnTo>
                    <a:pt x="1977" y="2803"/>
                  </a:lnTo>
                  <a:lnTo>
                    <a:pt x="1963" y="2837"/>
                  </a:lnTo>
                  <a:lnTo>
                    <a:pt x="1943" y="2869"/>
                  </a:lnTo>
                  <a:lnTo>
                    <a:pt x="1920" y="2897"/>
                  </a:lnTo>
                  <a:lnTo>
                    <a:pt x="1891" y="2921"/>
                  </a:lnTo>
                  <a:lnTo>
                    <a:pt x="1860" y="2940"/>
                  </a:lnTo>
                  <a:lnTo>
                    <a:pt x="1825" y="2955"/>
                  </a:lnTo>
                  <a:lnTo>
                    <a:pt x="1789" y="2964"/>
                  </a:lnTo>
                  <a:lnTo>
                    <a:pt x="1750" y="2967"/>
                  </a:lnTo>
                  <a:lnTo>
                    <a:pt x="1713" y="2965"/>
                  </a:lnTo>
                  <a:lnTo>
                    <a:pt x="1678" y="2956"/>
                  </a:lnTo>
                  <a:lnTo>
                    <a:pt x="1645" y="2942"/>
                  </a:lnTo>
                  <a:lnTo>
                    <a:pt x="1615" y="2925"/>
                  </a:lnTo>
                  <a:lnTo>
                    <a:pt x="1588" y="2903"/>
                  </a:lnTo>
                  <a:lnTo>
                    <a:pt x="1563" y="2878"/>
                  </a:lnTo>
                  <a:lnTo>
                    <a:pt x="1544" y="2849"/>
                  </a:lnTo>
                  <a:lnTo>
                    <a:pt x="1528" y="2817"/>
                  </a:lnTo>
                  <a:lnTo>
                    <a:pt x="1518" y="2783"/>
                  </a:lnTo>
                  <a:lnTo>
                    <a:pt x="1511" y="2747"/>
                  </a:lnTo>
                  <a:lnTo>
                    <a:pt x="1123" y="2650"/>
                  </a:lnTo>
                  <a:lnTo>
                    <a:pt x="1104" y="2681"/>
                  </a:lnTo>
                  <a:lnTo>
                    <a:pt x="1080" y="2709"/>
                  </a:lnTo>
                  <a:lnTo>
                    <a:pt x="1052" y="2733"/>
                  </a:lnTo>
                  <a:lnTo>
                    <a:pt x="1020" y="2753"/>
                  </a:lnTo>
                  <a:lnTo>
                    <a:pt x="985" y="2768"/>
                  </a:lnTo>
                  <a:lnTo>
                    <a:pt x="949" y="2777"/>
                  </a:lnTo>
                  <a:lnTo>
                    <a:pt x="910" y="2780"/>
                  </a:lnTo>
                  <a:lnTo>
                    <a:pt x="871" y="2777"/>
                  </a:lnTo>
                  <a:lnTo>
                    <a:pt x="833" y="2767"/>
                  </a:lnTo>
                  <a:lnTo>
                    <a:pt x="799" y="2752"/>
                  </a:lnTo>
                  <a:lnTo>
                    <a:pt x="418" y="3176"/>
                  </a:lnTo>
                  <a:lnTo>
                    <a:pt x="3430" y="3176"/>
                  </a:lnTo>
                  <a:lnTo>
                    <a:pt x="3449" y="3178"/>
                  </a:lnTo>
                  <a:lnTo>
                    <a:pt x="3465" y="3185"/>
                  </a:lnTo>
                  <a:lnTo>
                    <a:pt x="3480" y="3196"/>
                  </a:lnTo>
                  <a:lnTo>
                    <a:pt x="3490" y="3210"/>
                  </a:lnTo>
                  <a:lnTo>
                    <a:pt x="3498" y="3227"/>
                  </a:lnTo>
                  <a:lnTo>
                    <a:pt x="3500" y="3246"/>
                  </a:lnTo>
                  <a:lnTo>
                    <a:pt x="3498" y="3264"/>
                  </a:lnTo>
                  <a:lnTo>
                    <a:pt x="3490" y="3281"/>
                  </a:lnTo>
                  <a:lnTo>
                    <a:pt x="3480" y="3295"/>
                  </a:lnTo>
                  <a:lnTo>
                    <a:pt x="3465" y="3305"/>
                  </a:lnTo>
                  <a:lnTo>
                    <a:pt x="3449" y="3313"/>
                  </a:lnTo>
                  <a:lnTo>
                    <a:pt x="3430" y="3315"/>
                  </a:lnTo>
                  <a:lnTo>
                    <a:pt x="2694" y="3315"/>
                  </a:lnTo>
                  <a:lnTo>
                    <a:pt x="2694" y="3407"/>
                  </a:lnTo>
                  <a:lnTo>
                    <a:pt x="2692" y="3425"/>
                  </a:lnTo>
                  <a:lnTo>
                    <a:pt x="2684" y="3442"/>
                  </a:lnTo>
                  <a:lnTo>
                    <a:pt x="2674" y="3456"/>
                  </a:lnTo>
                  <a:lnTo>
                    <a:pt x="2659" y="3466"/>
                  </a:lnTo>
                  <a:lnTo>
                    <a:pt x="2643" y="3474"/>
                  </a:lnTo>
                  <a:lnTo>
                    <a:pt x="2624" y="3476"/>
                  </a:lnTo>
                  <a:lnTo>
                    <a:pt x="2606" y="3474"/>
                  </a:lnTo>
                  <a:lnTo>
                    <a:pt x="2589" y="3466"/>
                  </a:lnTo>
                  <a:lnTo>
                    <a:pt x="2575" y="3456"/>
                  </a:lnTo>
                  <a:lnTo>
                    <a:pt x="2563" y="3442"/>
                  </a:lnTo>
                  <a:lnTo>
                    <a:pt x="2557" y="3425"/>
                  </a:lnTo>
                  <a:lnTo>
                    <a:pt x="2554" y="3407"/>
                  </a:lnTo>
                  <a:lnTo>
                    <a:pt x="2554" y="3315"/>
                  </a:lnTo>
                  <a:lnTo>
                    <a:pt x="1837" y="3315"/>
                  </a:lnTo>
                  <a:lnTo>
                    <a:pt x="1837" y="3407"/>
                  </a:lnTo>
                  <a:lnTo>
                    <a:pt x="1834" y="3425"/>
                  </a:lnTo>
                  <a:lnTo>
                    <a:pt x="1827" y="3442"/>
                  </a:lnTo>
                  <a:lnTo>
                    <a:pt x="1816" y="3456"/>
                  </a:lnTo>
                  <a:lnTo>
                    <a:pt x="1802" y="3466"/>
                  </a:lnTo>
                  <a:lnTo>
                    <a:pt x="1785" y="3474"/>
                  </a:lnTo>
                  <a:lnTo>
                    <a:pt x="1767" y="3476"/>
                  </a:lnTo>
                  <a:lnTo>
                    <a:pt x="1749" y="3474"/>
                  </a:lnTo>
                  <a:lnTo>
                    <a:pt x="1732" y="3466"/>
                  </a:lnTo>
                  <a:lnTo>
                    <a:pt x="1718" y="3456"/>
                  </a:lnTo>
                  <a:lnTo>
                    <a:pt x="1707" y="3442"/>
                  </a:lnTo>
                  <a:lnTo>
                    <a:pt x="1700" y="3425"/>
                  </a:lnTo>
                  <a:lnTo>
                    <a:pt x="1697" y="3407"/>
                  </a:lnTo>
                  <a:lnTo>
                    <a:pt x="1697" y="3315"/>
                  </a:lnTo>
                  <a:lnTo>
                    <a:pt x="997" y="3315"/>
                  </a:lnTo>
                  <a:lnTo>
                    <a:pt x="997" y="3407"/>
                  </a:lnTo>
                  <a:lnTo>
                    <a:pt x="994" y="3425"/>
                  </a:lnTo>
                  <a:lnTo>
                    <a:pt x="987" y="3442"/>
                  </a:lnTo>
                  <a:lnTo>
                    <a:pt x="976" y="3456"/>
                  </a:lnTo>
                  <a:lnTo>
                    <a:pt x="962" y="3466"/>
                  </a:lnTo>
                  <a:lnTo>
                    <a:pt x="945" y="3474"/>
                  </a:lnTo>
                  <a:lnTo>
                    <a:pt x="927" y="3476"/>
                  </a:lnTo>
                  <a:lnTo>
                    <a:pt x="908" y="3474"/>
                  </a:lnTo>
                  <a:lnTo>
                    <a:pt x="892" y="3466"/>
                  </a:lnTo>
                  <a:lnTo>
                    <a:pt x="877" y="3456"/>
                  </a:lnTo>
                  <a:lnTo>
                    <a:pt x="867" y="3442"/>
                  </a:lnTo>
                  <a:lnTo>
                    <a:pt x="859" y="3425"/>
                  </a:lnTo>
                  <a:lnTo>
                    <a:pt x="857" y="3407"/>
                  </a:lnTo>
                  <a:lnTo>
                    <a:pt x="857" y="3315"/>
                  </a:lnTo>
                  <a:lnTo>
                    <a:pt x="257" y="3315"/>
                  </a:lnTo>
                  <a:lnTo>
                    <a:pt x="238" y="3313"/>
                  </a:lnTo>
                  <a:lnTo>
                    <a:pt x="222" y="3305"/>
                  </a:lnTo>
                  <a:lnTo>
                    <a:pt x="207" y="3295"/>
                  </a:lnTo>
                  <a:lnTo>
                    <a:pt x="196" y="3281"/>
                  </a:lnTo>
                  <a:lnTo>
                    <a:pt x="189" y="3264"/>
                  </a:lnTo>
                  <a:lnTo>
                    <a:pt x="187" y="3246"/>
                  </a:lnTo>
                  <a:lnTo>
                    <a:pt x="187" y="2593"/>
                  </a:lnTo>
                  <a:lnTo>
                    <a:pt x="70" y="2593"/>
                  </a:lnTo>
                  <a:lnTo>
                    <a:pt x="51" y="2591"/>
                  </a:lnTo>
                  <a:lnTo>
                    <a:pt x="35" y="2584"/>
                  </a:lnTo>
                  <a:lnTo>
                    <a:pt x="20" y="2573"/>
                  </a:lnTo>
                  <a:lnTo>
                    <a:pt x="10" y="2559"/>
                  </a:lnTo>
                  <a:lnTo>
                    <a:pt x="2" y="2542"/>
                  </a:lnTo>
                  <a:lnTo>
                    <a:pt x="0" y="2523"/>
                  </a:lnTo>
                  <a:lnTo>
                    <a:pt x="2" y="2505"/>
                  </a:lnTo>
                  <a:lnTo>
                    <a:pt x="10" y="2488"/>
                  </a:lnTo>
                  <a:lnTo>
                    <a:pt x="20" y="2474"/>
                  </a:lnTo>
                  <a:lnTo>
                    <a:pt x="35" y="2464"/>
                  </a:lnTo>
                  <a:lnTo>
                    <a:pt x="51" y="2456"/>
                  </a:lnTo>
                  <a:lnTo>
                    <a:pt x="70" y="2454"/>
                  </a:lnTo>
                  <a:lnTo>
                    <a:pt x="187" y="2454"/>
                  </a:lnTo>
                  <a:lnTo>
                    <a:pt x="187" y="1736"/>
                  </a:lnTo>
                  <a:lnTo>
                    <a:pt x="70" y="1736"/>
                  </a:lnTo>
                  <a:lnTo>
                    <a:pt x="51" y="1734"/>
                  </a:lnTo>
                  <a:lnTo>
                    <a:pt x="35" y="1726"/>
                  </a:lnTo>
                  <a:lnTo>
                    <a:pt x="20" y="1716"/>
                  </a:lnTo>
                  <a:lnTo>
                    <a:pt x="10" y="1702"/>
                  </a:lnTo>
                  <a:lnTo>
                    <a:pt x="2" y="1685"/>
                  </a:lnTo>
                  <a:lnTo>
                    <a:pt x="0" y="1666"/>
                  </a:lnTo>
                  <a:lnTo>
                    <a:pt x="2" y="1648"/>
                  </a:lnTo>
                  <a:lnTo>
                    <a:pt x="10" y="1631"/>
                  </a:lnTo>
                  <a:lnTo>
                    <a:pt x="20" y="1617"/>
                  </a:lnTo>
                  <a:lnTo>
                    <a:pt x="35" y="1607"/>
                  </a:lnTo>
                  <a:lnTo>
                    <a:pt x="51" y="1599"/>
                  </a:lnTo>
                  <a:lnTo>
                    <a:pt x="70" y="1597"/>
                  </a:lnTo>
                  <a:lnTo>
                    <a:pt x="187" y="1597"/>
                  </a:lnTo>
                  <a:lnTo>
                    <a:pt x="187" y="896"/>
                  </a:lnTo>
                  <a:lnTo>
                    <a:pt x="70" y="896"/>
                  </a:lnTo>
                  <a:lnTo>
                    <a:pt x="51" y="894"/>
                  </a:lnTo>
                  <a:lnTo>
                    <a:pt x="35" y="886"/>
                  </a:lnTo>
                  <a:lnTo>
                    <a:pt x="20" y="876"/>
                  </a:lnTo>
                  <a:lnTo>
                    <a:pt x="10" y="861"/>
                  </a:lnTo>
                  <a:lnTo>
                    <a:pt x="2" y="845"/>
                  </a:lnTo>
                  <a:lnTo>
                    <a:pt x="0" y="826"/>
                  </a:lnTo>
                  <a:lnTo>
                    <a:pt x="2" y="808"/>
                  </a:lnTo>
                  <a:lnTo>
                    <a:pt x="10" y="791"/>
                  </a:lnTo>
                  <a:lnTo>
                    <a:pt x="20" y="777"/>
                  </a:lnTo>
                  <a:lnTo>
                    <a:pt x="35" y="765"/>
                  </a:lnTo>
                  <a:lnTo>
                    <a:pt x="51" y="759"/>
                  </a:lnTo>
                  <a:lnTo>
                    <a:pt x="70" y="756"/>
                  </a:lnTo>
                  <a:lnTo>
                    <a:pt x="187" y="756"/>
                  </a:lnTo>
                  <a:lnTo>
                    <a:pt x="187" y="70"/>
                  </a:lnTo>
                  <a:lnTo>
                    <a:pt x="189" y="52"/>
                  </a:lnTo>
                  <a:lnTo>
                    <a:pt x="196" y="35"/>
                  </a:lnTo>
                  <a:lnTo>
                    <a:pt x="207" y="21"/>
                  </a:lnTo>
                  <a:lnTo>
                    <a:pt x="222" y="10"/>
                  </a:lnTo>
                  <a:lnTo>
                    <a:pt x="238" y="3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250"/>
            <p:cNvSpPr>
              <a:spLocks/>
            </p:cNvSpPr>
            <p:nvPr/>
          </p:nvSpPr>
          <p:spPr bwMode="auto">
            <a:xfrm>
              <a:off x="8751888" y="3752851"/>
              <a:ext cx="31750" cy="31750"/>
            </a:xfrm>
            <a:custGeom>
              <a:avLst/>
              <a:gdLst>
                <a:gd name="T0" fmla="*/ 125 w 195"/>
                <a:gd name="T1" fmla="*/ 0 h 195"/>
                <a:gd name="T2" fmla="*/ 143 w 195"/>
                <a:gd name="T3" fmla="*/ 3 h 195"/>
                <a:gd name="T4" fmla="*/ 160 w 195"/>
                <a:gd name="T5" fmla="*/ 9 h 195"/>
                <a:gd name="T6" fmla="*/ 175 w 195"/>
                <a:gd name="T7" fmla="*/ 21 h 195"/>
                <a:gd name="T8" fmla="*/ 185 w 195"/>
                <a:gd name="T9" fmla="*/ 35 h 195"/>
                <a:gd name="T10" fmla="*/ 193 w 195"/>
                <a:gd name="T11" fmla="*/ 52 h 195"/>
                <a:gd name="T12" fmla="*/ 195 w 195"/>
                <a:gd name="T13" fmla="*/ 69 h 195"/>
                <a:gd name="T14" fmla="*/ 193 w 195"/>
                <a:gd name="T15" fmla="*/ 87 h 195"/>
                <a:gd name="T16" fmla="*/ 185 w 195"/>
                <a:gd name="T17" fmla="*/ 104 h 195"/>
                <a:gd name="T18" fmla="*/ 175 w 195"/>
                <a:gd name="T19" fmla="*/ 119 h 195"/>
                <a:gd name="T20" fmla="*/ 120 w 195"/>
                <a:gd name="T21" fmla="*/ 174 h 195"/>
                <a:gd name="T22" fmla="*/ 105 w 195"/>
                <a:gd name="T23" fmla="*/ 186 h 195"/>
                <a:gd name="T24" fmla="*/ 88 w 195"/>
                <a:gd name="T25" fmla="*/ 192 h 195"/>
                <a:gd name="T26" fmla="*/ 70 w 195"/>
                <a:gd name="T27" fmla="*/ 195 h 195"/>
                <a:gd name="T28" fmla="*/ 53 w 195"/>
                <a:gd name="T29" fmla="*/ 192 h 195"/>
                <a:gd name="T30" fmla="*/ 36 w 195"/>
                <a:gd name="T31" fmla="*/ 186 h 195"/>
                <a:gd name="T32" fmla="*/ 21 w 195"/>
                <a:gd name="T33" fmla="*/ 174 h 195"/>
                <a:gd name="T34" fmla="*/ 9 w 195"/>
                <a:gd name="T35" fmla="*/ 160 h 195"/>
                <a:gd name="T36" fmla="*/ 3 w 195"/>
                <a:gd name="T37" fmla="*/ 143 h 195"/>
                <a:gd name="T38" fmla="*/ 0 w 195"/>
                <a:gd name="T39" fmla="*/ 125 h 195"/>
                <a:gd name="T40" fmla="*/ 3 w 195"/>
                <a:gd name="T41" fmla="*/ 108 h 195"/>
                <a:gd name="T42" fmla="*/ 9 w 195"/>
                <a:gd name="T43" fmla="*/ 91 h 195"/>
                <a:gd name="T44" fmla="*/ 21 w 195"/>
                <a:gd name="T45" fmla="*/ 76 h 195"/>
                <a:gd name="T46" fmla="*/ 76 w 195"/>
                <a:gd name="T47" fmla="*/ 21 h 195"/>
                <a:gd name="T48" fmla="*/ 91 w 195"/>
                <a:gd name="T49" fmla="*/ 9 h 195"/>
                <a:gd name="T50" fmla="*/ 108 w 195"/>
                <a:gd name="T51" fmla="*/ 3 h 195"/>
                <a:gd name="T52" fmla="*/ 125 w 195"/>
                <a:gd name="T5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5" h="195">
                  <a:moveTo>
                    <a:pt x="125" y="0"/>
                  </a:moveTo>
                  <a:lnTo>
                    <a:pt x="143" y="3"/>
                  </a:lnTo>
                  <a:lnTo>
                    <a:pt x="160" y="9"/>
                  </a:lnTo>
                  <a:lnTo>
                    <a:pt x="175" y="21"/>
                  </a:lnTo>
                  <a:lnTo>
                    <a:pt x="185" y="35"/>
                  </a:lnTo>
                  <a:lnTo>
                    <a:pt x="193" y="52"/>
                  </a:lnTo>
                  <a:lnTo>
                    <a:pt x="195" y="69"/>
                  </a:lnTo>
                  <a:lnTo>
                    <a:pt x="193" y="87"/>
                  </a:lnTo>
                  <a:lnTo>
                    <a:pt x="185" y="104"/>
                  </a:lnTo>
                  <a:lnTo>
                    <a:pt x="175" y="119"/>
                  </a:lnTo>
                  <a:lnTo>
                    <a:pt x="120" y="174"/>
                  </a:lnTo>
                  <a:lnTo>
                    <a:pt x="105" y="186"/>
                  </a:lnTo>
                  <a:lnTo>
                    <a:pt x="88" y="192"/>
                  </a:lnTo>
                  <a:lnTo>
                    <a:pt x="70" y="195"/>
                  </a:lnTo>
                  <a:lnTo>
                    <a:pt x="53" y="192"/>
                  </a:lnTo>
                  <a:lnTo>
                    <a:pt x="36" y="186"/>
                  </a:lnTo>
                  <a:lnTo>
                    <a:pt x="21" y="174"/>
                  </a:lnTo>
                  <a:lnTo>
                    <a:pt x="9" y="160"/>
                  </a:lnTo>
                  <a:lnTo>
                    <a:pt x="3" y="143"/>
                  </a:lnTo>
                  <a:lnTo>
                    <a:pt x="0" y="125"/>
                  </a:lnTo>
                  <a:lnTo>
                    <a:pt x="3" y="108"/>
                  </a:lnTo>
                  <a:lnTo>
                    <a:pt x="9" y="91"/>
                  </a:lnTo>
                  <a:lnTo>
                    <a:pt x="21" y="76"/>
                  </a:lnTo>
                  <a:lnTo>
                    <a:pt x="76" y="21"/>
                  </a:lnTo>
                  <a:lnTo>
                    <a:pt x="91" y="9"/>
                  </a:lnTo>
                  <a:lnTo>
                    <a:pt x="108" y="3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0" name="Group 1028"/>
          <p:cNvGrpSpPr/>
          <p:nvPr/>
        </p:nvGrpSpPr>
        <p:grpSpPr>
          <a:xfrm>
            <a:off x="10454748" y="6014314"/>
            <a:ext cx="555625" cy="331787"/>
            <a:chOff x="10980738" y="4344988"/>
            <a:chExt cx="555625" cy="331787"/>
          </a:xfrm>
          <a:solidFill>
            <a:srgbClr val="000000"/>
          </a:solidFill>
        </p:grpSpPr>
        <p:sp>
          <p:nvSpPr>
            <p:cNvPr id="401" name="Freeform 350"/>
            <p:cNvSpPr>
              <a:spLocks noEditPoints="1"/>
            </p:cNvSpPr>
            <p:nvPr/>
          </p:nvSpPr>
          <p:spPr bwMode="auto">
            <a:xfrm>
              <a:off x="10980738" y="4344988"/>
              <a:ext cx="555625" cy="331787"/>
            </a:xfrm>
            <a:custGeom>
              <a:avLst/>
              <a:gdLst>
                <a:gd name="T0" fmla="*/ 2602 w 3500"/>
                <a:gd name="T1" fmla="*/ 1572 h 2087"/>
                <a:gd name="T2" fmla="*/ 2522 w 3500"/>
                <a:gd name="T3" fmla="*/ 1723 h 2087"/>
                <a:gd name="T4" fmla="*/ 2527 w 3500"/>
                <a:gd name="T5" fmla="*/ 1786 h 2087"/>
                <a:gd name="T6" fmla="*/ 2629 w 3500"/>
                <a:gd name="T7" fmla="*/ 1920 h 2087"/>
                <a:gd name="T8" fmla="*/ 2798 w 3500"/>
                <a:gd name="T9" fmla="*/ 1936 h 2087"/>
                <a:gd name="T10" fmla="*/ 2918 w 3500"/>
                <a:gd name="T11" fmla="*/ 1834 h 2087"/>
                <a:gd name="T12" fmla="*/ 2930 w 3500"/>
                <a:gd name="T13" fmla="*/ 1670 h 2087"/>
                <a:gd name="T14" fmla="*/ 2828 w 3500"/>
                <a:gd name="T15" fmla="*/ 1550 h 2087"/>
                <a:gd name="T16" fmla="*/ 602 w 3500"/>
                <a:gd name="T17" fmla="*/ 1530 h 2087"/>
                <a:gd name="T18" fmla="*/ 467 w 3500"/>
                <a:gd name="T19" fmla="*/ 1613 h 2087"/>
                <a:gd name="T20" fmla="*/ 428 w 3500"/>
                <a:gd name="T21" fmla="*/ 1771 h 2087"/>
                <a:gd name="T22" fmla="*/ 512 w 3500"/>
                <a:gd name="T23" fmla="*/ 1906 h 2087"/>
                <a:gd name="T24" fmla="*/ 670 w 3500"/>
                <a:gd name="T25" fmla="*/ 1944 h 2087"/>
                <a:gd name="T26" fmla="*/ 805 w 3500"/>
                <a:gd name="T27" fmla="*/ 1860 h 2087"/>
                <a:gd name="T28" fmla="*/ 843 w 3500"/>
                <a:gd name="T29" fmla="*/ 1703 h 2087"/>
                <a:gd name="T30" fmla="*/ 759 w 3500"/>
                <a:gd name="T31" fmla="*/ 1567 h 2087"/>
                <a:gd name="T32" fmla="*/ 139 w 3500"/>
                <a:gd name="T33" fmla="*/ 1305 h 2087"/>
                <a:gd name="T34" fmla="*/ 343 w 3500"/>
                <a:gd name="T35" fmla="*/ 1547 h 2087"/>
                <a:gd name="T36" fmla="*/ 506 w 3500"/>
                <a:gd name="T37" fmla="*/ 1412 h 2087"/>
                <a:gd name="T38" fmla="*/ 724 w 3500"/>
                <a:gd name="T39" fmla="*/ 1398 h 2087"/>
                <a:gd name="T40" fmla="*/ 904 w 3500"/>
                <a:gd name="T41" fmla="*/ 1512 h 2087"/>
                <a:gd name="T42" fmla="*/ 2148 w 3500"/>
                <a:gd name="T43" fmla="*/ 1667 h 2087"/>
                <a:gd name="T44" fmla="*/ 1469 w 3500"/>
                <a:gd name="T45" fmla="*/ 1535 h 2087"/>
                <a:gd name="T46" fmla="*/ 1458 w 3500"/>
                <a:gd name="T47" fmla="*/ 1451 h 2087"/>
                <a:gd name="T48" fmla="*/ 2148 w 3500"/>
                <a:gd name="T49" fmla="*/ 1416 h 2087"/>
                <a:gd name="T50" fmla="*/ 3361 w 3500"/>
                <a:gd name="T51" fmla="*/ 1335 h 2087"/>
                <a:gd name="T52" fmla="*/ 3114 w 3500"/>
                <a:gd name="T53" fmla="*/ 855 h 2087"/>
                <a:gd name="T54" fmla="*/ 2948 w 3500"/>
                <a:gd name="T55" fmla="*/ 327 h 2087"/>
                <a:gd name="T56" fmla="*/ 2287 w 3500"/>
                <a:gd name="T57" fmla="*/ 302 h 2087"/>
                <a:gd name="T58" fmla="*/ 2438 w 3500"/>
                <a:gd name="T59" fmla="*/ 1547 h 2087"/>
                <a:gd name="T60" fmla="*/ 2602 w 3500"/>
                <a:gd name="T61" fmla="*/ 1412 h 2087"/>
                <a:gd name="T62" fmla="*/ 2820 w 3500"/>
                <a:gd name="T63" fmla="*/ 1398 h 2087"/>
                <a:gd name="T64" fmla="*/ 2999 w 3500"/>
                <a:gd name="T65" fmla="*/ 1512 h 2087"/>
                <a:gd name="T66" fmla="*/ 3361 w 3500"/>
                <a:gd name="T67" fmla="*/ 1667 h 2087"/>
                <a:gd name="T68" fmla="*/ 3109 w 3500"/>
                <a:gd name="T69" fmla="*/ 1454 h 2087"/>
                <a:gd name="T70" fmla="*/ 3091 w 3500"/>
                <a:gd name="T71" fmla="*/ 1172 h 2087"/>
                <a:gd name="T72" fmla="*/ 3158 w 3500"/>
                <a:gd name="T73" fmla="*/ 1121 h 2087"/>
                <a:gd name="T74" fmla="*/ 2603 w 3500"/>
                <a:gd name="T75" fmla="*/ 993 h 2087"/>
                <a:gd name="T76" fmla="*/ 2552 w 3500"/>
                <a:gd name="T77" fmla="*/ 926 h 2087"/>
                <a:gd name="T78" fmla="*/ 2148 w 3500"/>
                <a:gd name="T79" fmla="*/ 1166 h 2087"/>
                <a:gd name="T80" fmla="*/ 2236 w 3500"/>
                <a:gd name="T81" fmla="*/ 2 h 2087"/>
                <a:gd name="T82" fmla="*/ 2287 w 3500"/>
                <a:gd name="T83" fmla="*/ 70 h 2087"/>
                <a:gd name="T84" fmla="*/ 2981 w 3500"/>
                <a:gd name="T85" fmla="*/ 186 h 2087"/>
                <a:gd name="T86" fmla="*/ 3120 w 3500"/>
                <a:gd name="T87" fmla="*/ 312 h 2087"/>
                <a:gd name="T88" fmla="*/ 3480 w 3500"/>
                <a:gd name="T89" fmla="*/ 1010 h 2087"/>
                <a:gd name="T90" fmla="*/ 3498 w 3500"/>
                <a:gd name="T91" fmla="*/ 1755 h 2087"/>
                <a:gd name="T92" fmla="*/ 3430 w 3500"/>
                <a:gd name="T93" fmla="*/ 1806 h 2087"/>
                <a:gd name="T94" fmla="*/ 2999 w 3500"/>
                <a:gd name="T95" fmla="*/ 1961 h 2087"/>
                <a:gd name="T96" fmla="*/ 2820 w 3500"/>
                <a:gd name="T97" fmla="*/ 2075 h 2087"/>
                <a:gd name="T98" fmla="*/ 2602 w 3500"/>
                <a:gd name="T99" fmla="*/ 2061 h 2087"/>
                <a:gd name="T100" fmla="*/ 2438 w 3500"/>
                <a:gd name="T101" fmla="*/ 1927 h 2087"/>
                <a:gd name="T102" fmla="*/ 978 w 3500"/>
                <a:gd name="T103" fmla="*/ 1806 h 2087"/>
                <a:gd name="T104" fmla="*/ 874 w 3500"/>
                <a:gd name="T105" fmla="*/ 1992 h 2087"/>
                <a:gd name="T106" fmla="*/ 681 w 3500"/>
                <a:gd name="T107" fmla="*/ 2084 h 2087"/>
                <a:gd name="T108" fmla="*/ 467 w 3500"/>
                <a:gd name="T109" fmla="*/ 2043 h 2087"/>
                <a:gd name="T110" fmla="*/ 321 w 3500"/>
                <a:gd name="T111" fmla="*/ 1889 h 2087"/>
                <a:gd name="T112" fmla="*/ 35 w 3500"/>
                <a:gd name="T113" fmla="*/ 1797 h 2087"/>
                <a:gd name="T114" fmla="*/ 0 w 3500"/>
                <a:gd name="T115" fmla="*/ 70 h 2087"/>
                <a:gd name="T116" fmla="*/ 51 w 3500"/>
                <a:gd name="T117" fmla="*/ 2 h 2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00" h="2087">
                  <a:moveTo>
                    <a:pt x="2732" y="1526"/>
                  </a:moveTo>
                  <a:lnTo>
                    <a:pt x="2696" y="1530"/>
                  </a:lnTo>
                  <a:lnTo>
                    <a:pt x="2661" y="1538"/>
                  </a:lnTo>
                  <a:lnTo>
                    <a:pt x="2629" y="1553"/>
                  </a:lnTo>
                  <a:lnTo>
                    <a:pt x="2602" y="1572"/>
                  </a:lnTo>
                  <a:lnTo>
                    <a:pt x="2576" y="1596"/>
                  </a:lnTo>
                  <a:lnTo>
                    <a:pt x="2555" y="1623"/>
                  </a:lnTo>
                  <a:lnTo>
                    <a:pt x="2539" y="1654"/>
                  </a:lnTo>
                  <a:lnTo>
                    <a:pt x="2527" y="1687"/>
                  </a:lnTo>
                  <a:lnTo>
                    <a:pt x="2522" y="1723"/>
                  </a:lnTo>
                  <a:lnTo>
                    <a:pt x="2523" y="1730"/>
                  </a:lnTo>
                  <a:lnTo>
                    <a:pt x="2524" y="1737"/>
                  </a:lnTo>
                  <a:lnTo>
                    <a:pt x="2523" y="1743"/>
                  </a:lnTo>
                  <a:lnTo>
                    <a:pt x="2522" y="1751"/>
                  </a:lnTo>
                  <a:lnTo>
                    <a:pt x="2527" y="1786"/>
                  </a:lnTo>
                  <a:lnTo>
                    <a:pt x="2539" y="1820"/>
                  </a:lnTo>
                  <a:lnTo>
                    <a:pt x="2555" y="1850"/>
                  </a:lnTo>
                  <a:lnTo>
                    <a:pt x="2576" y="1877"/>
                  </a:lnTo>
                  <a:lnTo>
                    <a:pt x="2602" y="1901"/>
                  </a:lnTo>
                  <a:lnTo>
                    <a:pt x="2629" y="1920"/>
                  </a:lnTo>
                  <a:lnTo>
                    <a:pt x="2661" y="1935"/>
                  </a:lnTo>
                  <a:lnTo>
                    <a:pt x="2696" y="1943"/>
                  </a:lnTo>
                  <a:lnTo>
                    <a:pt x="2732" y="1947"/>
                  </a:lnTo>
                  <a:lnTo>
                    <a:pt x="2766" y="1944"/>
                  </a:lnTo>
                  <a:lnTo>
                    <a:pt x="2798" y="1936"/>
                  </a:lnTo>
                  <a:lnTo>
                    <a:pt x="2828" y="1923"/>
                  </a:lnTo>
                  <a:lnTo>
                    <a:pt x="2855" y="1906"/>
                  </a:lnTo>
                  <a:lnTo>
                    <a:pt x="2880" y="1885"/>
                  </a:lnTo>
                  <a:lnTo>
                    <a:pt x="2901" y="1860"/>
                  </a:lnTo>
                  <a:lnTo>
                    <a:pt x="2918" y="1834"/>
                  </a:lnTo>
                  <a:lnTo>
                    <a:pt x="2930" y="1803"/>
                  </a:lnTo>
                  <a:lnTo>
                    <a:pt x="2939" y="1771"/>
                  </a:lnTo>
                  <a:lnTo>
                    <a:pt x="2941" y="1737"/>
                  </a:lnTo>
                  <a:lnTo>
                    <a:pt x="2939" y="1703"/>
                  </a:lnTo>
                  <a:lnTo>
                    <a:pt x="2930" y="1670"/>
                  </a:lnTo>
                  <a:lnTo>
                    <a:pt x="2918" y="1640"/>
                  </a:lnTo>
                  <a:lnTo>
                    <a:pt x="2901" y="1613"/>
                  </a:lnTo>
                  <a:lnTo>
                    <a:pt x="2880" y="1588"/>
                  </a:lnTo>
                  <a:lnTo>
                    <a:pt x="2855" y="1567"/>
                  </a:lnTo>
                  <a:lnTo>
                    <a:pt x="2828" y="1550"/>
                  </a:lnTo>
                  <a:lnTo>
                    <a:pt x="2798" y="1537"/>
                  </a:lnTo>
                  <a:lnTo>
                    <a:pt x="2766" y="1530"/>
                  </a:lnTo>
                  <a:lnTo>
                    <a:pt x="2732" y="1526"/>
                  </a:lnTo>
                  <a:close/>
                  <a:moveTo>
                    <a:pt x="636" y="1526"/>
                  </a:moveTo>
                  <a:lnTo>
                    <a:pt x="602" y="1530"/>
                  </a:lnTo>
                  <a:lnTo>
                    <a:pt x="570" y="1537"/>
                  </a:lnTo>
                  <a:lnTo>
                    <a:pt x="540" y="1550"/>
                  </a:lnTo>
                  <a:lnTo>
                    <a:pt x="512" y="1567"/>
                  </a:lnTo>
                  <a:lnTo>
                    <a:pt x="488" y="1588"/>
                  </a:lnTo>
                  <a:lnTo>
                    <a:pt x="467" y="1613"/>
                  </a:lnTo>
                  <a:lnTo>
                    <a:pt x="450" y="1640"/>
                  </a:lnTo>
                  <a:lnTo>
                    <a:pt x="437" y="1670"/>
                  </a:lnTo>
                  <a:lnTo>
                    <a:pt x="428" y="1703"/>
                  </a:lnTo>
                  <a:lnTo>
                    <a:pt x="426" y="1737"/>
                  </a:lnTo>
                  <a:lnTo>
                    <a:pt x="428" y="1771"/>
                  </a:lnTo>
                  <a:lnTo>
                    <a:pt x="437" y="1803"/>
                  </a:lnTo>
                  <a:lnTo>
                    <a:pt x="450" y="1833"/>
                  </a:lnTo>
                  <a:lnTo>
                    <a:pt x="467" y="1860"/>
                  </a:lnTo>
                  <a:lnTo>
                    <a:pt x="488" y="1885"/>
                  </a:lnTo>
                  <a:lnTo>
                    <a:pt x="512" y="1906"/>
                  </a:lnTo>
                  <a:lnTo>
                    <a:pt x="540" y="1923"/>
                  </a:lnTo>
                  <a:lnTo>
                    <a:pt x="570" y="1936"/>
                  </a:lnTo>
                  <a:lnTo>
                    <a:pt x="602" y="1944"/>
                  </a:lnTo>
                  <a:lnTo>
                    <a:pt x="636" y="1947"/>
                  </a:lnTo>
                  <a:lnTo>
                    <a:pt x="670" y="1944"/>
                  </a:lnTo>
                  <a:lnTo>
                    <a:pt x="702" y="1936"/>
                  </a:lnTo>
                  <a:lnTo>
                    <a:pt x="732" y="1923"/>
                  </a:lnTo>
                  <a:lnTo>
                    <a:pt x="759" y="1906"/>
                  </a:lnTo>
                  <a:lnTo>
                    <a:pt x="784" y="1885"/>
                  </a:lnTo>
                  <a:lnTo>
                    <a:pt x="805" y="1860"/>
                  </a:lnTo>
                  <a:lnTo>
                    <a:pt x="822" y="1833"/>
                  </a:lnTo>
                  <a:lnTo>
                    <a:pt x="835" y="1803"/>
                  </a:lnTo>
                  <a:lnTo>
                    <a:pt x="843" y="1771"/>
                  </a:lnTo>
                  <a:lnTo>
                    <a:pt x="845" y="1737"/>
                  </a:lnTo>
                  <a:lnTo>
                    <a:pt x="843" y="1703"/>
                  </a:lnTo>
                  <a:lnTo>
                    <a:pt x="835" y="1670"/>
                  </a:lnTo>
                  <a:lnTo>
                    <a:pt x="822" y="1640"/>
                  </a:lnTo>
                  <a:lnTo>
                    <a:pt x="805" y="1613"/>
                  </a:lnTo>
                  <a:lnTo>
                    <a:pt x="784" y="1588"/>
                  </a:lnTo>
                  <a:lnTo>
                    <a:pt x="759" y="1567"/>
                  </a:lnTo>
                  <a:lnTo>
                    <a:pt x="732" y="1550"/>
                  </a:lnTo>
                  <a:lnTo>
                    <a:pt x="702" y="1537"/>
                  </a:lnTo>
                  <a:lnTo>
                    <a:pt x="670" y="1530"/>
                  </a:lnTo>
                  <a:lnTo>
                    <a:pt x="636" y="1526"/>
                  </a:lnTo>
                  <a:close/>
                  <a:moveTo>
                    <a:pt x="139" y="1305"/>
                  </a:moveTo>
                  <a:lnTo>
                    <a:pt x="139" y="1667"/>
                  </a:lnTo>
                  <a:lnTo>
                    <a:pt x="294" y="1667"/>
                  </a:lnTo>
                  <a:lnTo>
                    <a:pt x="305" y="1624"/>
                  </a:lnTo>
                  <a:lnTo>
                    <a:pt x="321" y="1584"/>
                  </a:lnTo>
                  <a:lnTo>
                    <a:pt x="343" y="1547"/>
                  </a:lnTo>
                  <a:lnTo>
                    <a:pt x="368" y="1512"/>
                  </a:lnTo>
                  <a:lnTo>
                    <a:pt x="398" y="1481"/>
                  </a:lnTo>
                  <a:lnTo>
                    <a:pt x="431" y="1454"/>
                  </a:lnTo>
                  <a:lnTo>
                    <a:pt x="467" y="1431"/>
                  </a:lnTo>
                  <a:lnTo>
                    <a:pt x="506" y="1412"/>
                  </a:lnTo>
                  <a:lnTo>
                    <a:pt x="547" y="1398"/>
                  </a:lnTo>
                  <a:lnTo>
                    <a:pt x="591" y="1389"/>
                  </a:lnTo>
                  <a:lnTo>
                    <a:pt x="636" y="1387"/>
                  </a:lnTo>
                  <a:lnTo>
                    <a:pt x="681" y="1389"/>
                  </a:lnTo>
                  <a:lnTo>
                    <a:pt x="724" y="1398"/>
                  </a:lnTo>
                  <a:lnTo>
                    <a:pt x="766" y="1412"/>
                  </a:lnTo>
                  <a:lnTo>
                    <a:pt x="805" y="1431"/>
                  </a:lnTo>
                  <a:lnTo>
                    <a:pt x="841" y="1454"/>
                  </a:lnTo>
                  <a:lnTo>
                    <a:pt x="874" y="1481"/>
                  </a:lnTo>
                  <a:lnTo>
                    <a:pt x="904" y="1512"/>
                  </a:lnTo>
                  <a:lnTo>
                    <a:pt x="929" y="1547"/>
                  </a:lnTo>
                  <a:lnTo>
                    <a:pt x="950" y="1584"/>
                  </a:lnTo>
                  <a:lnTo>
                    <a:pt x="966" y="1624"/>
                  </a:lnTo>
                  <a:lnTo>
                    <a:pt x="978" y="1667"/>
                  </a:lnTo>
                  <a:lnTo>
                    <a:pt x="2148" y="1667"/>
                  </a:lnTo>
                  <a:lnTo>
                    <a:pt x="2148" y="1556"/>
                  </a:lnTo>
                  <a:lnTo>
                    <a:pt x="1519" y="1556"/>
                  </a:lnTo>
                  <a:lnTo>
                    <a:pt x="1500" y="1553"/>
                  </a:lnTo>
                  <a:lnTo>
                    <a:pt x="1483" y="1547"/>
                  </a:lnTo>
                  <a:lnTo>
                    <a:pt x="1469" y="1535"/>
                  </a:lnTo>
                  <a:lnTo>
                    <a:pt x="1458" y="1521"/>
                  </a:lnTo>
                  <a:lnTo>
                    <a:pt x="1451" y="1504"/>
                  </a:lnTo>
                  <a:lnTo>
                    <a:pt x="1449" y="1486"/>
                  </a:lnTo>
                  <a:lnTo>
                    <a:pt x="1451" y="1467"/>
                  </a:lnTo>
                  <a:lnTo>
                    <a:pt x="1458" y="1451"/>
                  </a:lnTo>
                  <a:lnTo>
                    <a:pt x="1469" y="1436"/>
                  </a:lnTo>
                  <a:lnTo>
                    <a:pt x="1483" y="1425"/>
                  </a:lnTo>
                  <a:lnTo>
                    <a:pt x="1500" y="1419"/>
                  </a:lnTo>
                  <a:lnTo>
                    <a:pt x="1519" y="1416"/>
                  </a:lnTo>
                  <a:lnTo>
                    <a:pt x="2148" y="1416"/>
                  </a:lnTo>
                  <a:lnTo>
                    <a:pt x="2148" y="1305"/>
                  </a:lnTo>
                  <a:lnTo>
                    <a:pt x="139" y="1305"/>
                  </a:lnTo>
                  <a:close/>
                  <a:moveTo>
                    <a:pt x="3227" y="1261"/>
                  </a:moveTo>
                  <a:lnTo>
                    <a:pt x="3227" y="1335"/>
                  </a:lnTo>
                  <a:lnTo>
                    <a:pt x="3361" y="1335"/>
                  </a:lnTo>
                  <a:lnTo>
                    <a:pt x="3361" y="1261"/>
                  </a:lnTo>
                  <a:lnTo>
                    <a:pt x="3227" y="1261"/>
                  </a:lnTo>
                  <a:close/>
                  <a:moveTo>
                    <a:pt x="2691" y="302"/>
                  </a:moveTo>
                  <a:lnTo>
                    <a:pt x="2691" y="855"/>
                  </a:lnTo>
                  <a:lnTo>
                    <a:pt x="3114" y="855"/>
                  </a:lnTo>
                  <a:lnTo>
                    <a:pt x="3012" y="418"/>
                  </a:lnTo>
                  <a:lnTo>
                    <a:pt x="3003" y="389"/>
                  </a:lnTo>
                  <a:lnTo>
                    <a:pt x="2989" y="365"/>
                  </a:lnTo>
                  <a:lnTo>
                    <a:pt x="2971" y="344"/>
                  </a:lnTo>
                  <a:lnTo>
                    <a:pt x="2948" y="327"/>
                  </a:lnTo>
                  <a:lnTo>
                    <a:pt x="2923" y="313"/>
                  </a:lnTo>
                  <a:lnTo>
                    <a:pt x="2897" y="305"/>
                  </a:lnTo>
                  <a:lnTo>
                    <a:pt x="2867" y="302"/>
                  </a:lnTo>
                  <a:lnTo>
                    <a:pt x="2691" y="302"/>
                  </a:lnTo>
                  <a:close/>
                  <a:moveTo>
                    <a:pt x="2287" y="302"/>
                  </a:moveTo>
                  <a:lnTo>
                    <a:pt x="2287" y="1667"/>
                  </a:lnTo>
                  <a:lnTo>
                    <a:pt x="2390" y="1667"/>
                  </a:lnTo>
                  <a:lnTo>
                    <a:pt x="2401" y="1624"/>
                  </a:lnTo>
                  <a:lnTo>
                    <a:pt x="2417" y="1584"/>
                  </a:lnTo>
                  <a:lnTo>
                    <a:pt x="2438" y="1547"/>
                  </a:lnTo>
                  <a:lnTo>
                    <a:pt x="2464" y="1512"/>
                  </a:lnTo>
                  <a:lnTo>
                    <a:pt x="2493" y="1481"/>
                  </a:lnTo>
                  <a:lnTo>
                    <a:pt x="2526" y="1454"/>
                  </a:lnTo>
                  <a:lnTo>
                    <a:pt x="2562" y="1431"/>
                  </a:lnTo>
                  <a:lnTo>
                    <a:pt x="2602" y="1412"/>
                  </a:lnTo>
                  <a:lnTo>
                    <a:pt x="2643" y="1398"/>
                  </a:lnTo>
                  <a:lnTo>
                    <a:pt x="2687" y="1389"/>
                  </a:lnTo>
                  <a:lnTo>
                    <a:pt x="2732" y="1387"/>
                  </a:lnTo>
                  <a:lnTo>
                    <a:pt x="2777" y="1389"/>
                  </a:lnTo>
                  <a:lnTo>
                    <a:pt x="2820" y="1398"/>
                  </a:lnTo>
                  <a:lnTo>
                    <a:pt x="2862" y="1412"/>
                  </a:lnTo>
                  <a:lnTo>
                    <a:pt x="2901" y="1431"/>
                  </a:lnTo>
                  <a:lnTo>
                    <a:pt x="2937" y="1454"/>
                  </a:lnTo>
                  <a:lnTo>
                    <a:pt x="2970" y="1481"/>
                  </a:lnTo>
                  <a:lnTo>
                    <a:pt x="2999" y="1512"/>
                  </a:lnTo>
                  <a:lnTo>
                    <a:pt x="3025" y="1547"/>
                  </a:lnTo>
                  <a:lnTo>
                    <a:pt x="3046" y="1584"/>
                  </a:lnTo>
                  <a:lnTo>
                    <a:pt x="3062" y="1624"/>
                  </a:lnTo>
                  <a:lnTo>
                    <a:pt x="3074" y="1667"/>
                  </a:lnTo>
                  <a:lnTo>
                    <a:pt x="3361" y="1667"/>
                  </a:lnTo>
                  <a:lnTo>
                    <a:pt x="3361" y="1474"/>
                  </a:lnTo>
                  <a:lnTo>
                    <a:pt x="3158" y="1474"/>
                  </a:lnTo>
                  <a:lnTo>
                    <a:pt x="3139" y="1472"/>
                  </a:lnTo>
                  <a:lnTo>
                    <a:pt x="3123" y="1465"/>
                  </a:lnTo>
                  <a:lnTo>
                    <a:pt x="3109" y="1454"/>
                  </a:lnTo>
                  <a:lnTo>
                    <a:pt x="3098" y="1440"/>
                  </a:lnTo>
                  <a:lnTo>
                    <a:pt x="3091" y="1423"/>
                  </a:lnTo>
                  <a:lnTo>
                    <a:pt x="3088" y="1405"/>
                  </a:lnTo>
                  <a:lnTo>
                    <a:pt x="3088" y="1191"/>
                  </a:lnTo>
                  <a:lnTo>
                    <a:pt x="3091" y="1172"/>
                  </a:lnTo>
                  <a:lnTo>
                    <a:pt x="3098" y="1155"/>
                  </a:lnTo>
                  <a:lnTo>
                    <a:pt x="3109" y="1141"/>
                  </a:lnTo>
                  <a:lnTo>
                    <a:pt x="3123" y="1131"/>
                  </a:lnTo>
                  <a:lnTo>
                    <a:pt x="3139" y="1123"/>
                  </a:lnTo>
                  <a:lnTo>
                    <a:pt x="3158" y="1121"/>
                  </a:lnTo>
                  <a:lnTo>
                    <a:pt x="3361" y="1121"/>
                  </a:lnTo>
                  <a:lnTo>
                    <a:pt x="3361" y="1099"/>
                  </a:lnTo>
                  <a:lnTo>
                    <a:pt x="3184" y="996"/>
                  </a:lnTo>
                  <a:lnTo>
                    <a:pt x="2622" y="996"/>
                  </a:lnTo>
                  <a:lnTo>
                    <a:pt x="2603" y="993"/>
                  </a:lnTo>
                  <a:lnTo>
                    <a:pt x="2586" y="986"/>
                  </a:lnTo>
                  <a:lnTo>
                    <a:pt x="2572" y="976"/>
                  </a:lnTo>
                  <a:lnTo>
                    <a:pt x="2561" y="961"/>
                  </a:lnTo>
                  <a:lnTo>
                    <a:pt x="2554" y="945"/>
                  </a:lnTo>
                  <a:lnTo>
                    <a:pt x="2552" y="926"/>
                  </a:lnTo>
                  <a:lnTo>
                    <a:pt x="2552" y="302"/>
                  </a:lnTo>
                  <a:lnTo>
                    <a:pt x="2287" y="302"/>
                  </a:lnTo>
                  <a:close/>
                  <a:moveTo>
                    <a:pt x="139" y="141"/>
                  </a:moveTo>
                  <a:lnTo>
                    <a:pt x="139" y="1166"/>
                  </a:lnTo>
                  <a:lnTo>
                    <a:pt x="2148" y="1166"/>
                  </a:lnTo>
                  <a:lnTo>
                    <a:pt x="2148" y="141"/>
                  </a:lnTo>
                  <a:lnTo>
                    <a:pt x="139" y="141"/>
                  </a:lnTo>
                  <a:close/>
                  <a:moveTo>
                    <a:pt x="70" y="0"/>
                  </a:moveTo>
                  <a:lnTo>
                    <a:pt x="2217" y="0"/>
                  </a:lnTo>
                  <a:lnTo>
                    <a:pt x="2236" y="2"/>
                  </a:lnTo>
                  <a:lnTo>
                    <a:pt x="2252" y="10"/>
                  </a:lnTo>
                  <a:lnTo>
                    <a:pt x="2267" y="20"/>
                  </a:lnTo>
                  <a:lnTo>
                    <a:pt x="2277" y="35"/>
                  </a:lnTo>
                  <a:lnTo>
                    <a:pt x="2285" y="51"/>
                  </a:lnTo>
                  <a:lnTo>
                    <a:pt x="2287" y="70"/>
                  </a:lnTo>
                  <a:lnTo>
                    <a:pt x="2287" y="163"/>
                  </a:lnTo>
                  <a:lnTo>
                    <a:pt x="2867" y="163"/>
                  </a:lnTo>
                  <a:lnTo>
                    <a:pt x="2907" y="165"/>
                  </a:lnTo>
                  <a:lnTo>
                    <a:pt x="2945" y="174"/>
                  </a:lnTo>
                  <a:lnTo>
                    <a:pt x="2981" y="186"/>
                  </a:lnTo>
                  <a:lnTo>
                    <a:pt x="3015" y="203"/>
                  </a:lnTo>
                  <a:lnTo>
                    <a:pt x="3046" y="225"/>
                  </a:lnTo>
                  <a:lnTo>
                    <a:pt x="3075" y="250"/>
                  </a:lnTo>
                  <a:lnTo>
                    <a:pt x="3099" y="280"/>
                  </a:lnTo>
                  <a:lnTo>
                    <a:pt x="3120" y="312"/>
                  </a:lnTo>
                  <a:lnTo>
                    <a:pt x="3136" y="348"/>
                  </a:lnTo>
                  <a:lnTo>
                    <a:pt x="3148" y="386"/>
                  </a:lnTo>
                  <a:lnTo>
                    <a:pt x="3263" y="880"/>
                  </a:lnTo>
                  <a:lnTo>
                    <a:pt x="3465" y="998"/>
                  </a:lnTo>
                  <a:lnTo>
                    <a:pt x="3480" y="1010"/>
                  </a:lnTo>
                  <a:lnTo>
                    <a:pt x="3490" y="1023"/>
                  </a:lnTo>
                  <a:lnTo>
                    <a:pt x="3498" y="1040"/>
                  </a:lnTo>
                  <a:lnTo>
                    <a:pt x="3500" y="1058"/>
                  </a:lnTo>
                  <a:lnTo>
                    <a:pt x="3500" y="1737"/>
                  </a:lnTo>
                  <a:lnTo>
                    <a:pt x="3498" y="1755"/>
                  </a:lnTo>
                  <a:lnTo>
                    <a:pt x="3490" y="1772"/>
                  </a:lnTo>
                  <a:lnTo>
                    <a:pt x="3480" y="1786"/>
                  </a:lnTo>
                  <a:lnTo>
                    <a:pt x="3465" y="1797"/>
                  </a:lnTo>
                  <a:lnTo>
                    <a:pt x="3449" y="1804"/>
                  </a:lnTo>
                  <a:lnTo>
                    <a:pt x="3430" y="1806"/>
                  </a:lnTo>
                  <a:lnTo>
                    <a:pt x="3074" y="1806"/>
                  </a:lnTo>
                  <a:lnTo>
                    <a:pt x="3062" y="1849"/>
                  </a:lnTo>
                  <a:lnTo>
                    <a:pt x="3046" y="1889"/>
                  </a:lnTo>
                  <a:lnTo>
                    <a:pt x="3025" y="1927"/>
                  </a:lnTo>
                  <a:lnTo>
                    <a:pt x="2999" y="1961"/>
                  </a:lnTo>
                  <a:lnTo>
                    <a:pt x="2970" y="1992"/>
                  </a:lnTo>
                  <a:lnTo>
                    <a:pt x="2937" y="2020"/>
                  </a:lnTo>
                  <a:lnTo>
                    <a:pt x="2901" y="2043"/>
                  </a:lnTo>
                  <a:lnTo>
                    <a:pt x="2862" y="2061"/>
                  </a:lnTo>
                  <a:lnTo>
                    <a:pt x="2820" y="2075"/>
                  </a:lnTo>
                  <a:lnTo>
                    <a:pt x="2777" y="2084"/>
                  </a:lnTo>
                  <a:lnTo>
                    <a:pt x="2732" y="2087"/>
                  </a:lnTo>
                  <a:lnTo>
                    <a:pt x="2687" y="2084"/>
                  </a:lnTo>
                  <a:lnTo>
                    <a:pt x="2643" y="2075"/>
                  </a:lnTo>
                  <a:lnTo>
                    <a:pt x="2602" y="2061"/>
                  </a:lnTo>
                  <a:lnTo>
                    <a:pt x="2562" y="2043"/>
                  </a:lnTo>
                  <a:lnTo>
                    <a:pt x="2526" y="2020"/>
                  </a:lnTo>
                  <a:lnTo>
                    <a:pt x="2493" y="1992"/>
                  </a:lnTo>
                  <a:lnTo>
                    <a:pt x="2464" y="1961"/>
                  </a:lnTo>
                  <a:lnTo>
                    <a:pt x="2438" y="1927"/>
                  </a:lnTo>
                  <a:lnTo>
                    <a:pt x="2417" y="1889"/>
                  </a:lnTo>
                  <a:lnTo>
                    <a:pt x="2401" y="1849"/>
                  </a:lnTo>
                  <a:lnTo>
                    <a:pt x="2390" y="1806"/>
                  </a:lnTo>
                  <a:lnTo>
                    <a:pt x="2390" y="1806"/>
                  </a:lnTo>
                  <a:lnTo>
                    <a:pt x="978" y="1806"/>
                  </a:lnTo>
                  <a:lnTo>
                    <a:pt x="966" y="1849"/>
                  </a:lnTo>
                  <a:lnTo>
                    <a:pt x="950" y="1889"/>
                  </a:lnTo>
                  <a:lnTo>
                    <a:pt x="929" y="1927"/>
                  </a:lnTo>
                  <a:lnTo>
                    <a:pt x="904" y="1961"/>
                  </a:lnTo>
                  <a:lnTo>
                    <a:pt x="874" y="1992"/>
                  </a:lnTo>
                  <a:lnTo>
                    <a:pt x="841" y="2020"/>
                  </a:lnTo>
                  <a:lnTo>
                    <a:pt x="805" y="2043"/>
                  </a:lnTo>
                  <a:lnTo>
                    <a:pt x="766" y="2061"/>
                  </a:lnTo>
                  <a:lnTo>
                    <a:pt x="724" y="2075"/>
                  </a:lnTo>
                  <a:lnTo>
                    <a:pt x="681" y="2084"/>
                  </a:lnTo>
                  <a:lnTo>
                    <a:pt x="636" y="2087"/>
                  </a:lnTo>
                  <a:lnTo>
                    <a:pt x="591" y="2084"/>
                  </a:lnTo>
                  <a:lnTo>
                    <a:pt x="547" y="2075"/>
                  </a:lnTo>
                  <a:lnTo>
                    <a:pt x="506" y="2061"/>
                  </a:lnTo>
                  <a:lnTo>
                    <a:pt x="467" y="2043"/>
                  </a:lnTo>
                  <a:lnTo>
                    <a:pt x="431" y="2020"/>
                  </a:lnTo>
                  <a:lnTo>
                    <a:pt x="398" y="1992"/>
                  </a:lnTo>
                  <a:lnTo>
                    <a:pt x="368" y="1961"/>
                  </a:lnTo>
                  <a:lnTo>
                    <a:pt x="343" y="1927"/>
                  </a:lnTo>
                  <a:lnTo>
                    <a:pt x="321" y="1889"/>
                  </a:lnTo>
                  <a:lnTo>
                    <a:pt x="305" y="1849"/>
                  </a:lnTo>
                  <a:lnTo>
                    <a:pt x="294" y="1806"/>
                  </a:lnTo>
                  <a:lnTo>
                    <a:pt x="70" y="1806"/>
                  </a:lnTo>
                  <a:lnTo>
                    <a:pt x="51" y="1804"/>
                  </a:lnTo>
                  <a:lnTo>
                    <a:pt x="35" y="1797"/>
                  </a:lnTo>
                  <a:lnTo>
                    <a:pt x="20" y="1786"/>
                  </a:lnTo>
                  <a:lnTo>
                    <a:pt x="10" y="1772"/>
                  </a:lnTo>
                  <a:lnTo>
                    <a:pt x="2" y="1755"/>
                  </a:lnTo>
                  <a:lnTo>
                    <a:pt x="0" y="1737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351"/>
            <p:cNvSpPr>
              <a:spLocks/>
            </p:cNvSpPr>
            <p:nvPr/>
          </p:nvSpPr>
          <p:spPr bwMode="auto">
            <a:xfrm>
              <a:off x="11164888" y="4570413"/>
              <a:ext cx="30163" cy="22225"/>
            </a:xfrm>
            <a:custGeom>
              <a:avLst/>
              <a:gdLst>
                <a:gd name="T0" fmla="*/ 69 w 197"/>
                <a:gd name="T1" fmla="*/ 0 h 140"/>
                <a:gd name="T2" fmla="*/ 128 w 197"/>
                <a:gd name="T3" fmla="*/ 0 h 140"/>
                <a:gd name="T4" fmla="*/ 146 w 197"/>
                <a:gd name="T5" fmla="*/ 3 h 140"/>
                <a:gd name="T6" fmla="*/ 163 w 197"/>
                <a:gd name="T7" fmla="*/ 9 h 140"/>
                <a:gd name="T8" fmla="*/ 177 w 197"/>
                <a:gd name="T9" fmla="*/ 20 h 140"/>
                <a:gd name="T10" fmla="*/ 188 w 197"/>
                <a:gd name="T11" fmla="*/ 35 h 140"/>
                <a:gd name="T12" fmla="*/ 195 w 197"/>
                <a:gd name="T13" fmla="*/ 51 h 140"/>
                <a:gd name="T14" fmla="*/ 197 w 197"/>
                <a:gd name="T15" fmla="*/ 70 h 140"/>
                <a:gd name="T16" fmla="*/ 195 w 197"/>
                <a:gd name="T17" fmla="*/ 88 h 140"/>
                <a:gd name="T18" fmla="*/ 188 w 197"/>
                <a:gd name="T19" fmla="*/ 105 h 140"/>
                <a:gd name="T20" fmla="*/ 177 w 197"/>
                <a:gd name="T21" fmla="*/ 119 h 140"/>
                <a:gd name="T22" fmla="*/ 163 w 197"/>
                <a:gd name="T23" fmla="*/ 131 h 140"/>
                <a:gd name="T24" fmla="*/ 146 w 197"/>
                <a:gd name="T25" fmla="*/ 137 h 140"/>
                <a:gd name="T26" fmla="*/ 128 w 197"/>
                <a:gd name="T27" fmla="*/ 140 h 140"/>
                <a:gd name="T28" fmla="*/ 69 w 197"/>
                <a:gd name="T29" fmla="*/ 140 h 140"/>
                <a:gd name="T30" fmla="*/ 51 w 197"/>
                <a:gd name="T31" fmla="*/ 137 h 140"/>
                <a:gd name="T32" fmla="*/ 34 w 197"/>
                <a:gd name="T33" fmla="*/ 131 h 140"/>
                <a:gd name="T34" fmla="*/ 20 w 197"/>
                <a:gd name="T35" fmla="*/ 119 h 140"/>
                <a:gd name="T36" fmla="*/ 10 w 197"/>
                <a:gd name="T37" fmla="*/ 105 h 140"/>
                <a:gd name="T38" fmla="*/ 2 w 197"/>
                <a:gd name="T39" fmla="*/ 88 h 140"/>
                <a:gd name="T40" fmla="*/ 0 w 197"/>
                <a:gd name="T41" fmla="*/ 70 h 140"/>
                <a:gd name="T42" fmla="*/ 2 w 197"/>
                <a:gd name="T43" fmla="*/ 51 h 140"/>
                <a:gd name="T44" fmla="*/ 10 w 197"/>
                <a:gd name="T45" fmla="*/ 35 h 140"/>
                <a:gd name="T46" fmla="*/ 20 w 197"/>
                <a:gd name="T47" fmla="*/ 20 h 140"/>
                <a:gd name="T48" fmla="*/ 34 w 197"/>
                <a:gd name="T49" fmla="*/ 9 h 140"/>
                <a:gd name="T50" fmla="*/ 51 w 197"/>
                <a:gd name="T51" fmla="*/ 3 h 140"/>
                <a:gd name="T52" fmla="*/ 69 w 19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7" h="140">
                  <a:moveTo>
                    <a:pt x="69" y="0"/>
                  </a:moveTo>
                  <a:lnTo>
                    <a:pt x="128" y="0"/>
                  </a:lnTo>
                  <a:lnTo>
                    <a:pt x="146" y="3"/>
                  </a:lnTo>
                  <a:lnTo>
                    <a:pt x="163" y="9"/>
                  </a:lnTo>
                  <a:lnTo>
                    <a:pt x="177" y="20"/>
                  </a:lnTo>
                  <a:lnTo>
                    <a:pt x="188" y="35"/>
                  </a:lnTo>
                  <a:lnTo>
                    <a:pt x="195" y="51"/>
                  </a:lnTo>
                  <a:lnTo>
                    <a:pt x="197" y="70"/>
                  </a:lnTo>
                  <a:lnTo>
                    <a:pt x="195" y="88"/>
                  </a:lnTo>
                  <a:lnTo>
                    <a:pt x="188" y="105"/>
                  </a:lnTo>
                  <a:lnTo>
                    <a:pt x="177" y="119"/>
                  </a:lnTo>
                  <a:lnTo>
                    <a:pt x="163" y="131"/>
                  </a:lnTo>
                  <a:lnTo>
                    <a:pt x="146" y="137"/>
                  </a:lnTo>
                  <a:lnTo>
                    <a:pt x="128" y="140"/>
                  </a:lnTo>
                  <a:lnTo>
                    <a:pt x="69" y="140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3" name="Group 1036"/>
          <p:cNvGrpSpPr/>
          <p:nvPr/>
        </p:nvGrpSpPr>
        <p:grpSpPr>
          <a:xfrm>
            <a:off x="9519249" y="5907951"/>
            <a:ext cx="555625" cy="544513"/>
            <a:chOff x="10042525" y="4238625"/>
            <a:chExt cx="555625" cy="544513"/>
          </a:xfrm>
          <a:solidFill>
            <a:srgbClr val="000000"/>
          </a:solidFill>
        </p:grpSpPr>
        <p:sp>
          <p:nvSpPr>
            <p:cNvPr id="404" name="Freeform 356"/>
            <p:cNvSpPr>
              <a:spLocks noEditPoints="1"/>
            </p:cNvSpPr>
            <p:nvPr/>
          </p:nvSpPr>
          <p:spPr bwMode="auto">
            <a:xfrm>
              <a:off x="10042525" y="4238625"/>
              <a:ext cx="555625" cy="544513"/>
            </a:xfrm>
            <a:custGeom>
              <a:avLst/>
              <a:gdLst>
                <a:gd name="T0" fmla="*/ 139 w 3500"/>
                <a:gd name="T1" fmla="*/ 3290 h 3429"/>
                <a:gd name="T2" fmla="*/ 3361 w 3500"/>
                <a:gd name="T3" fmla="*/ 1970 h 3429"/>
                <a:gd name="T4" fmla="*/ 1128 w 3500"/>
                <a:gd name="T5" fmla="*/ 1035 h 3429"/>
                <a:gd name="T6" fmla="*/ 1130 w 3500"/>
                <a:gd name="T7" fmla="*/ 1304 h 3429"/>
                <a:gd name="T8" fmla="*/ 1268 w 3500"/>
                <a:gd name="T9" fmla="*/ 937 h 3429"/>
                <a:gd name="T10" fmla="*/ 1266 w 3500"/>
                <a:gd name="T11" fmla="*/ 1392 h 3429"/>
                <a:gd name="T12" fmla="*/ 1248 w 3500"/>
                <a:gd name="T13" fmla="*/ 1423 h 3429"/>
                <a:gd name="T14" fmla="*/ 1218 w 3500"/>
                <a:gd name="T15" fmla="*/ 1441 h 3429"/>
                <a:gd name="T16" fmla="*/ 1198 w 3500"/>
                <a:gd name="T17" fmla="*/ 1444 h 3429"/>
                <a:gd name="T18" fmla="*/ 760 w 3500"/>
                <a:gd name="T19" fmla="*/ 1831 h 3429"/>
                <a:gd name="T20" fmla="*/ 2740 w 3500"/>
                <a:gd name="T21" fmla="*/ 937 h 3429"/>
                <a:gd name="T22" fmla="*/ 972 w 3500"/>
                <a:gd name="T23" fmla="*/ 538 h 3429"/>
                <a:gd name="T24" fmla="*/ 1150 w 3500"/>
                <a:gd name="T25" fmla="*/ 818 h 3429"/>
                <a:gd name="T26" fmla="*/ 1180 w 3500"/>
                <a:gd name="T27" fmla="*/ 800 h 3429"/>
                <a:gd name="T28" fmla="*/ 2528 w 3500"/>
                <a:gd name="T29" fmla="*/ 798 h 3429"/>
                <a:gd name="T30" fmla="*/ 972 w 3500"/>
                <a:gd name="T31" fmla="*/ 538 h 3429"/>
                <a:gd name="T32" fmla="*/ 2467 w 3500"/>
                <a:gd name="T33" fmla="*/ 399 h 3429"/>
                <a:gd name="T34" fmla="*/ 2617 w 3500"/>
                <a:gd name="T35" fmla="*/ 401 h 3429"/>
                <a:gd name="T36" fmla="*/ 2647 w 3500"/>
                <a:gd name="T37" fmla="*/ 419 h 3429"/>
                <a:gd name="T38" fmla="*/ 2665 w 3500"/>
                <a:gd name="T39" fmla="*/ 450 h 3429"/>
                <a:gd name="T40" fmla="*/ 2668 w 3500"/>
                <a:gd name="T41" fmla="*/ 798 h 3429"/>
                <a:gd name="T42" fmla="*/ 2828 w 3500"/>
                <a:gd name="T43" fmla="*/ 800 h 3429"/>
                <a:gd name="T44" fmla="*/ 2858 w 3500"/>
                <a:gd name="T45" fmla="*/ 818 h 3429"/>
                <a:gd name="T46" fmla="*/ 2876 w 3500"/>
                <a:gd name="T47" fmla="*/ 849 h 3429"/>
                <a:gd name="T48" fmla="*/ 2878 w 3500"/>
                <a:gd name="T49" fmla="*/ 1831 h 3429"/>
                <a:gd name="T50" fmla="*/ 2989 w 3500"/>
                <a:gd name="T51" fmla="*/ 303 h 3429"/>
                <a:gd name="T52" fmla="*/ 511 w 3500"/>
                <a:gd name="T53" fmla="*/ 303 h 3429"/>
                <a:gd name="T54" fmla="*/ 622 w 3500"/>
                <a:gd name="T55" fmla="*/ 1831 h 3429"/>
                <a:gd name="T56" fmla="*/ 624 w 3500"/>
                <a:gd name="T57" fmla="*/ 1356 h 3429"/>
                <a:gd name="T58" fmla="*/ 642 w 3500"/>
                <a:gd name="T59" fmla="*/ 1324 h 3429"/>
                <a:gd name="T60" fmla="*/ 832 w 3500"/>
                <a:gd name="T61" fmla="*/ 468 h 3429"/>
                <a:gd name="T62" fmla="*/ 841 w 3500"/>
                <a:gd name="T63" fmla="*/ 433 h 3429"/>
                <a:gd name="T64" fmla="*/ 867 w 3500"/>
                <a:gd name="T65" fmla="*/ 409 h 3429"/>
                <a:gd name="T66" fmla="*/ 902 w 3500"/>
                <a:gd name="T67" fmla="*/ 399 h 3429"/>
                <a:gd name="T68" fmla="*/ 1033 w 3500"/>
                <a:gd name="T69" fmla="*/ 303 h 3429"/>
                <a:gd name="T70" fmla="*/ 1172 w 3500"/>
                <a:gd name="T71" fmla="*/ 139 h 3429"/>
                <a:gd name="T72" fmla="*/ 2328 w 3500"/>
                <a:gd name="T73" fmla="*/ 399 h 3429"/>
                <a:gd name="T74" fmla="*/ 1172 w 3500"/>
                <a:gd name="T75" fmla="*/ 139 h 3429"/>
                <a:gd name="T76" fmla="*/ 2398 w 3500"/>
                <a:gd name="T77" fmla="*/ 0 h 3429"/>
                <a:gd name="T78" fmla="*/ 2433 w 3500"/>
                <a:gd name="T79" fmla="*/ 10 h 3429"/>
                <a:gd name="T80" fmla="*/ 2457 w 3500"/>
                <a:gd name="T81" fmla="*/ 35 h 3429"/>
                <a:gd name="T82" fmla="*/ 2467 w 3500"/>
                <a:gd name="T83" fmla="*/ 70 h 3429"/>
                <a:gd name="T84" fmla="*/ 3045 w 3500"/>
                <a:gd name="T85" fmla="*/ 163 h 3429"/>
                <a:gd name="T86" fmla="*/ 3080 w 3500"/>
                <a:gd name="T87" fmla="*/ 173 h 3429"/>
                <a:gd name="T88" fmla="*/ 3105 w 3500"/>
                <a:gd name="T89" fmla="*/ 199 h 3429"/>
                <a:gd name="T90" fmla="*/ 3498 w 3500"/>
                <a:gd name="T91" fmla="*/ 1885 h 3429"/>
                <a:gd name="T92" fmla="*/ 3500 w 3500"/>
                <a:gd name="T93" fmla="*/ 1901 h 3429"/>
                <a:gd name="T94" fmla="*/ 3498 w 3500"/>
                <a:gd name="T95" fmla="*/ 3378 h 3429"/>
                <a:gd name="T96" fmla="*/ 3480 w 3500"/>
                <a:gd name="T97" fmla="*/ 3409 h 3429"/>
                <a:gd name="T98" fmla="*/ 3449 w 3500"/>
                <a:gd name="T99" fmla="*/ 3427 h 3429"/>
                <a:gd name="T100" fmla="*/ 70 w 3500"/>
                <a:gd name="T101" fmla="*/ 3429 h 3429"/>
                <a:gd name="T102" fmla="*/ 35 w 3500"/>
                <a:gd name="T103" fmla="*/ 3419 h 3429"/>
                <a:gd name="T104" fmla="*/ 10 w 3500"/>
                <a:gd name="T105" fmla="*/ 3394 h 3429"/>
                <a:gd name="T106" fmla="*/ 0 w 3500"/>
                <a:gd name="T107" fmla="*/ 3359 h 3429"/>
                <a:gd name="T108" fmla="*/ 0 w 3500"/>
                <a:gd name="T109" fmla="*/ 1892 h 3429"/>
                <a:gd name="T110" fmla="*/ 387 w 3500"/>
                <a:gd name="T111" fmla="*/ 217 h 3429"/>
                <a:gd name="T112" fmla="*/ 405 w 3500"/>
                <a:gd name="T113" fmla="*/ 184 h 3429"/>
                <a:gd name="T114" fmla="*/ 437 w 3500"/>
                <a:gd name="T115" fmla="*/ 166 h 3429"/>
                <a:gd name="T116" fmla="*/ 1033 w 3500"/>
                <a:gd name="T117" fmla="*/ 163 h 3429"/>
                <a:gd name="T118" fmla="*/ 1035 w 3500"/>
                <a:gd name="T119" fmla="*/ 51 h 3429"/>
                <a:gd name="T120" fmla="*/ 1053 w 3500"/>
                <a:gd name="T121" fmla="*/ 20 h 3429"/>
                <a:gd name="T122" fmla="*/ 1084 w 3500"/>
                <a:gd name="T123" fmla="*/ 2 h 3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00" h="3429">
                  <a:moveTo>
                    <a:pt x="139" y="1970"/>
                  </a:moveTo>
                  <a:lnTo>
                    <a:pt x="139" y="3290"/>
                  </a:lnTo>
                  <a:lnTo>
                    <a:pt x="3361" y="3290"/>
                  </a:lnTo>
                  <a:lnTo>
                    <a:pt x="3361" y="1970"/>
                  </a:lnTo>
                  <a:lnTo>
                    <a:pt x="139" y="1970"/>
                  </a:lnTo>
                  <a:close/>
                  <a:moveTo>
                    <a:pt x="1128" y="1035"/>
                  </a:moveTo>
                  <a:lnTo>
                    <a:pt x="859" y="1304"/>
                  </a:lnTo>
                  <a:lnTo>
                    <a:pt x="1130" y="1304"/>
                  </a:lnTo>
                  <a:lnTo>
                    <a:pt x="1128" y="1035"/>
                  </a:lnTo>
                  <a:close/>
                  <a:moveTo>
                    <a:pt x="1268" y="937"/>
                  </a:moveTo>
                  <a:lnTo>
                    <a:pt x="1268" y="1374"/>
                  </a:lnTo>
                  <a:lnTo>
                    <a:pt x="1266" y="1392"/>
                  </a:lnTo>
                  <a:lnTo>
                    <a:pt x="1259" y="1409"/>
                  </a:lnTo>
                  <a:lnTo>
                    <a:pt x="1248" y="1423"/>
                  </a:lnTo>
                  <a:lnTo>
                    <a:pt x="1233" y="1434"/>
                  </a:lnTo>
                  <a:lnTo>
                    <a:pt x="1218" y="1441"/>
                  </a:lnTo>
                  <a:lnTo>
                    <a:pt x="1198" y="1444"/>
                  </a:lnTo>
                  <a:lnTo>
                    <a:pt x="1198" y="1444"/>
                  </a:lnTo>
                  <a:lnTo>
                    <a:pt x="760" y="1444"/>
                  </a:lnTo>
                  <a:lnTo>
                    <a:pt x="760" y="1831"/>
                  </a:lnTo>
                  <a:lnTo>
                    <a:pt x="2740" y="1831"/>
                  </a:lnTo>
                  <a:lnTo>
                    <a:pt x="2740" y="937"/>
                  </a:lnTo>
                  <a:lnTo>
                    <a:pt x="1268" y="937"/>
                  </a:lnTo>
                  <a:close/>
                  <a:moveTo>
                    <a:pt x="972" y="538"/>
                  </a:moveTo>
                  <a:lnTo>
                    <a:pt x="972" y="996"/>
                  </a:lnTo>
                  <a:lnTo>
                    <a:pt x="1150" y="818"/>
                  </a:lnTo>
                  <a:lnTo>
                    <a:pt x="1163" y="806"/>
                  </a:lnTo>
                  <a:lnTo>
                    <a:pt x="1180" y="800"/>
                  </a:lnTo>
                  <a:lnTo>
                    <a:pt x="1198" y="798"/>
                  </a:lnTo>
                  <a:lnTo>
                    <a:pt x="2528" y="798"/>
                  </a:lnTo>
                  <a:lnTo>
                    <a:pt x="2528" y="538"/>
                  </a:lnTo>
                  <a:lnTo>
                    <a:pt x="972" y="538"/>
                  </a:lnTo>
                  <a:close/>
                  <a:moveTo>
                    <a:pt x="2467" y="303"/>
                  </a:moveTo>
                  <a:lnTo>
                    <a:pt x="2467" y="399"/>
                  </a:lnTo>
                  <a:lnTo>
                    <a:pt x="2598" y="399"/>
                  </a:lnTo>
                  <a:lnTo>
                    <a:pt x="2617" y="401"/>
                  </a:lnTo>
                  <a:lnTo>
                    <a:pt x="2633" y="409"/>
                  </a:lnTo>
                  <a:lnTo>
                    <a:pt x="2647" y="419"/>
                  </a:lnTo>
                  <a:lnTo>
                    <a:pt x="2659" y="433"/>
                  </a:lnTo>
                  <a:lnTo>
                    <a:pt x="2665" y="450"/>
                  </a:lnTo>
                  <a:lnTo>
                    <a:pt x="2668" y="468"/>
                  </a:lnTo>
                  <a:lnTo>
                    <a:pt x="2668" y="798"/>
                  </a:lnTo>
                  <a:lnTo>
                    <a:pt x="2808" y="798"/>
                  </a:lnTo>
                  <a:lnTo>
                    <a:pt x="2828" y="800"/>
                  </a:lnTo>
                  <a:lnTo>
                    <a:pt x="2845" y="808"/>
                  </a:lnTo>
                  <a:lnTo>
                    <a:pt x="2858" y="818"/>
                  </a:lnTo>
                  <a:lnTo>
                    <a:pt x="2869" y="832"/>
                  </a:lnTo>
                  <a:lnTo>
                    <a:pt x="2876" y="849"/>
                  </a:lnTo>
                  <a:lnTo>
                    <a:pt x="2878" y="867"/>
                  </a:lnTo>
                  <a:lnTo>
                    <a:pt x="2878" y="1831"/>
                  </a:lnTo>
                  <a:lnTo>
                    <a:pt x="3343" y="1831"/>
                  </a:lnTo>
                  <a:lnTo>
                    <a:pt x="2989" y="303"/>
                  </a:lnTo>
                  <a:lnTo>
                    <a:pt x="2467" y="303"/>
                  </a:lnTo>
                  <a:close/>
                  <a:moveTo>
                    <a:pt x="511" y="303"/>
                  </a:moveTo>
                  <a:lnTo>
                    <a:pt x="157" y="1831"/>
                  </a:lnTo>
                  <a:lnTo>
                    <a:pt x="622" y="1831"/>
                  </a:lnTo>
                  <a:lnTo>
                    <a:pt x="622" y="1374"/>
                  </a:lnTo>
                  <a:lnTo>
                    <a:pt x="624" y="1356"/>
                  </a:lnTo>
                  <a:lnTo>
                    <a:pt x="631" y="1339"/>
                  </a:lnTo>
                  <a:lnTo>
                    <a:pt x="642" y="1324"/>
                  </a:lnTo>
                  <a:lnTo>
                    <a:pt x="832" y="1135"/>
                  </a:lnTo>
                  <a:lnTo>
                    <a:pt x="832" y="468"/>
                  </a:lnTo>
                  <a:lnTo>
                    <a:pt x="835" y="450"/>
                  </a:lnTo>
                  <a:lnTo>
                    <a:pt x="841" y="433"/>
                  </a:lnTo>
                  <a:lnTo>
                    <a:pt x="853" y="419"/>
                  </a:lnTo>
                  <a:lnTo>
                    <a:pt x="867" y="409"/>
                  </a:lnTo>
                  <a:lnTo>
                    <a:pt x="883" y="401"/>
                  </a:lnTo>
                  <a:lnTo>
                    <a:pt x="902" y="399"/>
                  </a:lnTo>
                  <a:lnTo>
                    <a:pt x="1033" y="399"/>
                  </a:lnTo>
                  <a:lnTo>
                    <a:pt x="1033" y="303"/>
                  </a:lnTo>
                  <a:lnTo>
                    <a:pt x="511" y="303"/>
                  </a:lnTo>
                  <a:close/>
                  <a:moveTo>
                    <a:pt x="1172" y="139"/>
                  </a:moveTo>
                  <a:lnTo>
                    <a:pt x="1172" y="399"/>
                  </a:lnTo>
                  <a:lnTo>
                    <a:pt x="2328" y="399"/>
                  </a:lnTo>
                  <a:lnTo>
                    <a:pt x="2328" y="139"/>
                  </a:lnTo>
                  <a:lnTo>
                    <a:pt x="1172" y="139"/>
                  </a:lnTo>
                  <a:close/>
                  <a:moveTo>
                    <a:pt x="1102" y="0"/>
                  </a:moveTo>
                  <a:lnTo>
                    <a:pt x="2398" y="0"/>
                  </a:lnTo>
                  <a:lnTo>
                    <a:pt x="2416" y="2"/>
                  </a:lnTo>
                  <a:lnTo>
                    <a:pt x="2433" y="10"/>
                  </a:lnTo>
                  <a:lnTo>
                    <a:pt x="2447" y="20"/>
                  </a:lnTo>
                  <a:lnTo>
                    <a:pt x="2457" y="35"/>
                  </a:lnTo>
                  <a:lnTo>
                    <a:pt x="2465" y="51"/>
                  </a:lnTo>
                  <a:lnTo>
                    <a:pt x="2467" y="70"/>
                  </a:lnTo>
                  <a:lnTo>
                    <a:pt x="2467" y="163"/>
                  </a:lnTo>
                  <a:lnTo>
                    <a:pt x="3045" y="163"/>
                  </a:lnTo>
                  <a:lnTo>
                    <a:pt x="3063" y="166"/>
                  </a:lnTo>
                  <a:lnTo>
                    <a:pt x="3080" y="173"/>
                  </a:lnTo>
                  <a:lnTo>
                    <a:pt x="3095" y="184"/>
                  </a:lnTo>
                  <a:lnTo>
                    <a:pt x="3105" y="199"/>
                  </a:lnTo>
                  <a:lnTo>
                    <a:pt x="3113" y="217"/>
                  </a:lnTo>
                  <a:lnTo>
                    <a:pt x="3498" y="1885"/>
                  </a:lnTo>
                  <a:lnTo>
                    <a:pt x="3500" y="1892"/>
                  </a:lnTo>
                  <a:lnTo>
                    <a:pt x="3500" y="1901"/>
                  </a:lnTo>
                  <a:lnTo>
                    <a:pt x="3500" y="3359"/>
                  </a:lnTo>
                  <a:lnTo>
                    <a:pt x="3498" y="3378"/>
                  </a:lnTo>
                  <a:lnTo>
                    <a:pt x="3490" y="3394"/>
                  </a:lnTo>
                  <a:lnTo>
                    <a:pt x="3480" y="3409"/>
                  </a:lnTo>
                  <a:lnTo>
                    <a:pt x="3465" y="3419"/>
                  </a:lnTo>
                  <a:lnTo>
                    <a:pt x="3449" y="3427"/>
                  </a:lnTo>
                  <a:lnTo>
                    <a:pt x="3430" y="3429"/>
                  </a:lnTo>
                  <a:lnTo>
                    <a:pt x="70" y="3429"/>
                  </a:lnTo>
                  <a:lnTo>
                    <a:pt x="51" y="3427"/>
                  </a:lnTo>
                  <a:lnTo>
                    <a:pt x="35" y="3419"/>
                  </a:lnTo>
                  <a:lnTo>
                    <a:pt x="20" y="3409"/>
                  </a:lnTo>
                  <a:lnTo>
                    <a:pt x="10" y="3394"/>
                  </a:lnTo>
                  <a:lnTo>
                    <a:pt x="2" y="3378"/>
                  </a:lnTo>
                  <a:lnTo>
                    <a:pt x="0" y="3359"/>
                  </a:lnTo>
                  <a:lnTo>
                    <a:pt x="0" y="1901"/>
                  </a:lnTo>
                  <a:lnTo>
                    <a:pt x="0" y="1892"/>
                  </a:lnTo>
                  <a:lnTo>
                    <a:pt x="2" y="1885"/>
                  </a:lnTo>
                  <a:lnTo>
                    <a:pt x="387" y="217"/>
                  </a:lnTo>
                  <a:lnTo>
                    <a:pt x="395" y="199"/>
                  </a:lnTo>
                  <a:lnTo>
                    <a:pt x="405" y="184"/>
                  </a:lnTo>
                  <a:lnTo>
                    <a:pt x="420" y="173"/>
                  </a:lnTo>
                  <a:lnTo>
                    <a:pt x="437" y="166"/>
                  </a:lnTo>
                  <a:lnTo>
                    <a:pt x="455" y="163"/>
                  </a:lnTo>
                  <a:lnTo>
                    <a:pt x="1033" y="163"/>
                  </a:lnTo>
                  <a:lnTo>
                    <a:pt x="1033" y="70"/>
                  </a:lnTo>
                  <a:lnTo>
                    <a:pt x="1035" y="51"/>
                  </a:lnTo>
                  <a:lnTo>
                    <a:pt x="1043" y="35"/>
                  </a:lnTo>
                  <a:lnTo>
                    <a:pt x="1053" y="20"/>
                  </a:lnTo>
                  <a:lnTo>
                    <a:pt x="1067" y="10"/>
                  </a:lnTo>
                  <a:lnTo>
                    <a:pt x="1084" y="2"/>
                  </a:lnTo>
                  <a:lnTo>
                    <a:pt x="11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357"/>
            <p:cNvSpPr>
              <a:spLocks noEditPoints="1"/>
            </p:cNvSpPr>
            <p:nvPr/>
          </p:nvSpPr>
          <p:spPr bwMode="auto">
            <a:xfrm>
              <a:off x="10267950" y="4605338"/>
              <a:ext cx="104775" cy="106363"/>
            </a:xfrm>
            <a:custGeom>
              <a:avLst/>
              <a:gdLst>
                <a:gd name="T0" fmla="*/ 299 w 668"/>
                <a:gd name="T1" fmla="*/ 142 h 667"/>
                <a:gd name="T2" fmla="*/ 236 w 668"/>
                <a:gd name="T3" fmla="*/ 165 h 667"/>
                <a:gd name="T4" fmla="*/ 186 w 668"/>
                <a:gd name="T5" fmla="*/ 209 h 667"/>
                <a:gd name="T6" fmla="*/ 152 w 668"/>
                <a:gd name="T7" fmla="*/ 266 h 667"/>
                <a:gd name="T8" fmla="*/ 140 w 668"/>
                <a:gd name="T9" fmla="*/ 334 h 667"/>
                <a:gd name="T10" fmla="*/ 152 w 668"/>
                <a:gd name="T11" fmla="*/ 401 h 667"/>
                <a:gd name="T12" fmla="*/ 186 w 668"/>
                <a:gd name="T13" fmla="*/ 459 h 667"/>
                <a:gd name="T14" fmla="*/ 236 w 668"/>
                <a:gd name="T15" fmla="*/ 501 h 667"/>
                <a:gd name="T16" fmla="*/ 299 w 668"/>
                <a:gd name="T17" fmla="*/ 524 h 667"/>
                <a:gd name="T18" fmla="*/ 369 w 668"/>
                <a:gd name="T19" fmla="*/ 524 h 667"/>
                <a:gd name="T20" fmla="*/ 432 w 668"/>
                <a:gd name="T21" fmla="*/ 501 h 667"/>
                <a:gd name="T22" fmla="*/ 482 w 668"/>
                <a:gd name="T23" fmla="*/ 459 h 667"/>
                <a:gd name="T24" fmla="*/ 516 w 668"/>
                <a:gd name="T25" fmla="*/ 401 h 667"/>
                <a:gd name="T26" fmla="*/ 528 w 668"/>
                <a:gd name="T27" fmla="*/ 334 h 667"/>
                <a:gd name="T28" fmla="*/ 516 w 668"/>
                <a:gd name="T29" fmla="*/ 266 h 667"/>
                <a:gd name="T30" fmla="*/ 482 w 668"/>
                <a:gd name="T31" fmla="*/ 209 h 667"/>
                <a:gd name="T32" fmla="*/ 432 w 668"/>
                <a:gd name="T33" fmla="*/ 165 h 667"/>
                <a:gd name="T34" fmla="*/ 369 w 668"/>
                <a:gd name="T35" fmla="*/ 142 h 667"/>
                <a:gd name="T36" fmla="*/ 334 w 668"/>
                <a:gd name="T37" fmla="*/ 0 h 667"/>
                <a:gd name="T38" fmla="*/ 423 w 668"/>
                <a:gd name="T39" fmla="*/ 12 h 667"/>
                <a:gd name="T40" fmla="*/ 503 w 668"/>
                <a:gd name="T41" fmla="*/ 46 h 667"/>
                <a:gd name="T42" fmla="*/ 571 w 668"/>
                <a:gd name="T43" fmla="*/ 98 h 667"/>
                <a:gd name="T44" fmla="*/ 622 w 668"/>
                <a:gd name="T45" fmla="*/ 165 h 667"/>
                <a:gd name="T46" fmla="*/ 656 w 668"/>
                <a:gd name="T47" fmla="*/ 245 h 667"/>
                <a:gd name="T48" fmla="*/ 668 w 668"/>
                <a:gd name="T49" fmla="*/ 334 h 667"/>
                <a:gd name="T50" fmla="*/ 656 w 668"/>
                <a:gd name="T51" fmla="*/ 422 h 667"/>
                <a:gd name="T52" fmla="*/ 622 w 668"/>
                <a:gd name="T53" fmla="*/ 502 h 667"/>
                <a:gd name="T54" fmla="*/ 571 w 668"/>
                <a:gd name="T55" fmla="*/ 569 h 667"/>
                <a:gd name="T56" fmla="*/ 503 w 668"/>
                <a:gd name="T57" fmla="*/ 622 h 667"/>
                <a:gd name="T58" fmla="*/ 423 w 668"/>
                <a:gd name="T59" fmla="*/ 654 h 667"/>
                <a:gd name="T60" fmla="*/ 334 w 668"/>
                <a:gd name="T61" fmla="*/ 667 h 667"/>
                <a:gd name="T62" fmla="*/ 245 w 668"/>
                <a:gd name="T63" fmla="*/ 654 h 667"/>
                <a:gd name="T64" fmla="*/ 165 w 668"/>
                <a:gd name="T65" fmla="*/ 622 h 667"/>
                <a:gd name="T66" fmla="*/ 97 w 668"/>
                <a:gd name="T67" fmla="*/ 569 h 667"/>
                <a:gd name="T68" fmla="*/ 46 w 668"/>
                <a:gd name="T69" fmla="*/ 502 h 667"/>
                <a:gd name="T70" fmla="*/ 12 w 668"/>
                <a:gd name="T71" fmla="*/ 422 h 667"/>
                <a:gd name="T72" fmla="*/ 0 w 668"/>
                <a:gd name="T73" fmla="*/ 334 h 667"/>
                <a:gd name="T74" fmla="*/ 12 w 668"/>
                <a:gd name="T75" fmla="*/ 245 h 667"/>
                <a:gd name="T76" fmla="*/ 46 w 668"/>
                <a:gd name="T77" fmla="*/ 165 h 667"/>
                <a:gd name="T78" fmla="*/ 97 w 668"/>
                <a:gd name="T79" fmla="*/ 98 h 667"/>
                <a:gd name="T80" fmla="*/ 165 w 668"/>
                <a:gd name="T81" fmla="*/ 46 h 667"/>
                <a:gd name="T82" fmla="*/ 245 w 668"/>
                <a:gd name="T83" fmla="*/ 12 h 667"/>
                <a:gd name="T84" fmla="*/ 334 w 668"/>
                <a:gd name="T85" fmla="*/ 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8" h="667">
                  <a:moveTo>
                    <a:pt x="334" y="139"/>
                  </a:moveTo>
                  <a:lnTo>
                    <a:pt x="299" y="142"/>
                  </a:lnTo>
                  <a:lnTo>
                    <a:pt x="266" y="152"/>
                  </a:lnTo>
                  <a:lnTo>
                    <a:pt x="236" y="165"/>
                  </a:lnTo>
                  <a:lnTo>
                    <a:pt x="209" y="186"/>
                  </a:lnTo>
                  <a:lnTo>
                    <a:pt x="186" y="209"/>
                  </a:lnTo>
                  <a:lnTo>
                    <a:pt x="166" y="235"/>
                  </a:lnTo>
                  <a:lnTo>
                    <a:pt x="152" y="266"/>
                  </a:lnTo>
                  <a:lnTo>
                    <a:pt x="143" y="299"/>
                  </a:lnTo>
                  <a:lnTo>
                    <a:pt x="140" y="334"/>
                  </a:lnTo>
                  <a:lnTo>
                    <a:pt x="143" y="369"/>
                  </a:lnTo>
                  <a:lnTo>
                    <a:pt x="152" y="401"/>
                  </a:lnTo>
                  <a:lnTo>
                    <a:pt x="166" y="431"/>
                  </a:lnTo>
                  <a:lnTo>
                    <a:pt x="186" y="459"/>
                  </a:lnTo>
                  <a:lnTo>
                    <a:pt x="209" y="482"/>
                  </a:lnTo>
                  <a:lnTo>
                    <a:pt x="236" y="501"/>
                  </a:lnTo>
                  <a:lnTo>
                    <a:pt x="266" y="516"/>
                  </a:lnTo>
                  <a:lnTo>
                    <a:pt x="299" y="524"/>
                  </a:lnTo>
                  <a:lnTo>
                    <a:pt x="334" y="527"/>
                  </a:lnTo>
                  <a:lnTo>
                    <a:pt x="369" y="524"/>
                  </a:lnTo>
                  <a:lnTo>
                    <a:pt x="402" y="516"/>
                  </a:lnTo>
                  <a:lnTo>
                    <a:pt x="432" y="501"/>
                  </a:lnTo>
                  <a:lnTo>
                    <a:pt x="459" y="482"/>
                  </a:lnTo>
                  <a:lnTo>
                    <a:pt x="482" y="459"/>
                  </a:lnTo>
                  <a:lnTo>
                    <a:pt x="502" y="431"/>
                  </a:lnTo>
                  <a:lnTo>
                    <a:pt x="516" y="401"/>
                  </a:lnTo>
                  <a:lnTo>
                    <a:pt x="525" y="369"/>
                  </a:lnTo>
                  <a:lnTo>
                    <a:pt x="528" y="334"/>
                  </a:lnTo>
                  <a:lnTo>
                    <a:pt x="525" y="299"/>
                  </a:lnTo>
                  <a:lnTo>
                    <a:pt x="516" y="266"/>
                  </a:lnTo>
                  <a:lnTo>
                    <a:pt x="502" y="235"/>
                  </a:lnTo>
                  <a:lnTo>
                    <a:pt x="482" y="209"/>
                  </a:lnTo>
                  <a:lnTo>
                    <a:pt x="459" y="186"/>
                  </a:lnTo>
                  <a:lnTo>
                    <a:pt x="432" y="165"/>
                  </a:lnTo>
                  <a:lnTo>
                    <a:pt x="402" y="152"/>
                  </a:lnTo>
                  <a:lnTo>
                    <a:pt x="369" y="142"/>
                  </a:lnTo>
                  <a:lnTo>
                    <a:pt x="334" y="139"/>
                  </a:lnTo>
                  <a:close/>
                  <a:moveTo>
                    <a:pt x="334" y="0"/>
                  </a:moveTo>
                  <a:lnTo>
                    <a:pt x="380" y="4"/>
                  </a:lnTo>
                  <a:lnTo>
                    <a:pt x="423" y="12"/>
                  </a:lnTo>
                  <a:lnTo>
                    <a:pt x="463" y="27"/>
                  </a:lnTo>
                  <a:lnTo>
                    <a:pt x="503" y="46"/>
                  </a:lnTo>
                  <a:lnTo>
                    <a:pt x="538" y="70"/>
                  </a:lnTo>
                  <a:lnTo>
                    <a:pt x="571" y="98"/>
                  </a:lnTo>
                  <a:lnTo>
                    <a:pt x="598" y="129"/>
                  </a:lnTo>
                  <a:lnTo>
                    <a:pt x="622" y="165"/>
                  </a:lnTo>
                  <a:lnTo>
                    <a:pt x="642" y="204"/>
                  </a:lnTo>
                  <a:lnTo>
                    <a:pt x="656" y="245"/>
                  </a:lnTo>
                  <a:lnTo>
                    <a:pt x="665" y="288"/>
                  </a:lnTo>
                  <a:lnTo>
                    <a:pt x="668" y="334"/>
                  </a:lnTo>
                  <a:lnTo>
                    <a:pt x="665" y="378"/>
                  </a:lnTo>
                  <a:lnTo>
                    <a:pt x="656" y="422"/>
                  </a:lnTo>
                  <a:lnTo>
                    <a:pt x="642" y="463"/>
                  </a:lnTo>
                  <a:lnTo>
                    <a:pt x="622" y="502"/>
                  </a:lnTo>
                  <a:lnTo>
                    <a:pt x="598" y="537"/>
                  </a:lnTo>
                  <a:lnTo>
                    <a:pt x="571" y="569"/>
                  </a:lnTo>
                  <a:lnTo>
                    <a:pt x="538" y="597"/>
                  </a:lnTo>
                  <a:lnTo>
                    <a:pt x="503" y="622"/>
                  </a:lnTo>
                  <a:lnTo>
                    <a:pt x="463" y="641"/>
                  </a:lnTo>
                  <a:lnTo>
                    <a:pt x="423" y="654"/>
                  </a:lnTo>
                  <a:lnTo>
                    <a:pt x="380" y="664"/>
                  </a:lnTo>
                  <a:lnTo>
                    <a:pt x="334" y="667"/>
                  </a:lnTo>
                  <a:lnTo>
                    <a:pt x="288" y="664"/>
                  </a:lnTo>
                  <a:lnTo>
                    <a:pt x="245" y="654"/>
                  </a:lnTo>
                  <a:lnTo>
                    <a:pt x="205" y="641"/>
                  </a:lnTo>
                  <a:lnTo>
                    <a:pt x="165" y="622"/>
                  </a:lnTo>
                  <a:lnTo>
                    <a:pt x="130" y="597"/>
                  </a:lnTo>
                  <a:lnTo>
                    <a:pt x="97" y="569"/>
                  </a:lnTo>
                  <a:lnTo>
                    <a:pt x="70" y="537"/>
                  </a:lnTo>
                  <a:lnTo>
                    <a:pt x="46" y="502"/>
                  </a:lnTo>
                  <a:lnTo>
                    <a:pt x="26" y="463"/>
                  </a:lnTo>
                  <a:lnTo>
                    <a:pt x="12" y="422"/>
                  </a:lnTo>
                  <a:lnTo>
                    <a:pt x="3" y="378"/>
                  </a:lnTo>
                  <a:lnTo>
                    <a:pt x="0" y="334"/>
                  </a:lnTo>
                  <a:lnTo>
                    <a:pt x="3" y="288"/>
                  </a:lnTo>
                  <a:lnTo>
                    <a:pt x="12" y="245"/>
                  </a:lnTo>
                  <a:lnTo>
                    <a:pt x="26" y="204"/>
                  </a:lnTo>
                  <a:lnTo>
                    <a:pt x="46" y="165"/>
                  </a:lnTo>
                  <a:lnTo>
                    <a:pt x="70" y="129"/>
                  </a:lnTo>
                  <a:lnTo>
                    <a:pt x="97" y="98"/>
                  </a:lnTo>
                  <a:lnTo>
                    <a:pt x="130" y="70"/>
                  </a:lnTo>
                  <a:lnTo>
                    <a:pt x="165" y="46"/>
                  </a:lnTo>
                  <a:lnTo>
                    <a:pt x="205" y="27"/>
                  </a:lnTo>
                  <a:lnTo>
                    <a:pt x="245" y="12"/>
                  </a:lnTo>
                  <a:lnTo>
                    <a:pt x="288" y="4"/>
                  </a:lnTo>
                  <a:lnTo>
                    <a:pt x="3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358"/>
            <p:cNvSpPr>
              <a:spLocks/>
            </p:cNvSpPr>
            <p:nvPr/>
          </p:nvSpPr>
          <p:spPr bwMode="auto">
            <a:xfrm>
              <a:off x="10414000" y="4489450"/>
              <a:ext cx="25400" cy="22225"/>
            </a:xfrm>
            <a:custGeom>
              <a:avLst/>
              <a:gdLst>
                <a:gd name="T0" fmla="*/ 70 w 165"/>
                <a:gd name="T1" fmla="*/ 0 h 139"/>
                <a:gd name="T2" fmla="*/ 95 w 165"/>
                <a:gd name="T3" fmla="*/ 0 h 139"/>
                <a:gd name="T4" fmla="*/ 113 w 165"/>
                <a:gd name="T5" fmla="*/ 2 h 139"/>
                <a:gd name="T6" fmla="*/ 130 w 165"/>
                <a:gd name="T7" fmla="*/ 8 h 139"/>
                <a:gd name="T8" fmla="*/ 144 w 165"/>
                <a:gd name="T9" fmla="*/ 20 h 139"/>
                <a:gd name="T10" fmla="*/ 155 w 165"/>
                <a:gd name="T11" fmla="*/ 34 h 139"/>
                <a:gd name="T12" fmla="*/ 162 w 165"/>
                <a:gd name="T13" fmla="*/ 51 h 139"/>
                <a:gd name="T14" fmla="*/ 165 w 165"/>
                <a:gd name="T15" fmla="*/ 69 h 139"/>
                <a:gd name="T16" fmla="*/ 162 w 165"/>
                <a:gd name="T17" fmla="*/ 88 h 139"/>
                <a:gd name="T18" fmla="*/ 155 w 165"/>
                <a:gd name="T19" fmla="*/ 104 h 139"/>
                <a:gd name="T20" fmla="*/ 144 w 165"/>
                <a:gd name="T21" fmla="*/ 118 h 139"/>
                <a:gd name="T22" fmla="*/ 130 w 165"/>
                <a:gd name="T23" fmla="*/ 129 h 139"/>
                <a:gd name="T24" fmla="*/ 113 w 165"/>
                <a:gd name="T25" fmla="*/ 136 h 139"/>
                <a:gd name="T26" fmla="*/ 95 w 165"/>
                <a:gd name="T27" fmla="*/ 139 h 139"/>
                <a:gd name="T28" fmla="*/ 70 w 165"/>
                <a:gd name="T29" fmla="*/ 139 h 139"/>
                <a:gd name="T30" fmla="*/ 51 w 165"/>
                <a:gd name="T31" fmla="*/ 136 h 139"/>
                <a:gd name="T32" fmla="*/ 35 w 165"/>
                <a:gd name="T33" fmla="*/ 129 h 139"/>
                <a:gd name="T34" fmla="*/ 21 w 165"/>
                <a:gd name="T35" fmla="*/ 118 h 139"/>
                <a:gd name="T36" fmla="*/ 10 w 165"/>
                <a:gd name="T37" fmla="*/ 104 h 139"/>
                <a:gd name="T38" fmla="*/ 4 w 165"/>
                <a:gd name="T39" fmla="*/ 88 h 139"/>
                <a:gd name="T40" fmla="*/ 0 w 165"/>
                <a:gd name="T41" fmla="*/ 69 h 139"/>
                <a:gd name="T42" fmla="*/ 4 w 165"/>
                <a:gd name="T43" fmla="*/ 51 h 139"/>
                <a:gd name="T44" fmla="*/ 10 w 165"/>
                <a:gd name="T45" fmla="*/ 34 h 139"/>
                <a:gd name="T46" fmla="*/ 21 w 165"/>
                <a:gd name="T47" fmla="*/ 20 h 139"/>
                <a:gd name="T48" fmla="*/ 35 w 165"/>
                <a:gd name="T49" fmla="*/ 8 h 139"/>
                <a:gd name="T50" fmla="*/ 51 w 165"/>
                <a:gd name="T51" fmla="*/ 2 h 139"/>
                <a:gd name="T52" fmla="*/ 70 w 165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" h="139">
                  <a:moveTo>
                    <a:pt x="70" y="0"/>
                  </a:moveTo>
                  <a:lnTo>
                    <a:pt x="95" y="0"/>
                  </a:lnTo>
                  <a:lnTo>
                    <a:pt x="113" y="2"/>
                  </a:lnTo>
                  <a:lnTo>
                    <a:pt x="130" y="8"/>
                  </a:lnTo>
                  <a:lnTo>
                    <a:pt x="144" y="20"/>
                  </a:lnTo>
                  <a:lnTo>
                    <a:pt x="155" y="34"/>
                  </a:lnTo>
                  <a:lnTo>
                    <a:pt x="162" y="51"/>
                  </a:lnTo>
                  <a:lnTo>
                    <a:pt x="165" y="69"/>
                  </a:lnTo>
                  <a:lnTo>
                    <a:pt x="162" y="88"/>
                  </a:lnTo>
                  <a:lnTo>
                    <a:pt x="155" y="104"/>
                  </a:lnTo>
                  <a:lnTo>
                    <a:pt x="144" y="118"/>
                  </a:lnTo>
                  <a:lnTo>
                    <a:pt x="130" y="129"/>
                  </a:lnTo>
                  <a:lnTo>
                    <a:pt x="113" y="136"/>
                  </a:lnTo>
                  <a:lnTo>
                    <a:pt x="95" y="139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10" y="104"/>
                  </a:lnTo>
                  <a:lnTo>
                    <a:pt x="4" y="88"/>
                  </a:lnTo>
                  <a:lnTo>
                    <a:pt x="0" y="69"/>
                  </a:lnTo>
                  <a:lnTo>
                    <a:pt x="4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8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359"/>
            <p:cNvSpPr>
              <a:spLocks/>
            </p:cNvSpPr>
            <p:nvPr/>
          </p:nvSpPr>
          <p:spPr bwMode="auto">
            <a:xfrm>
              <a:off x="10201275" y="4489450"/>
              <a:ext cx="196850" cy="22225"/>
            </a:xfrm>
            <a:custGeom>
              <a:avLst/>
              <a:gdLst>
                <a:gd name="T0" fmla="*/ 70 w 1238"/>
                <a:gd name="T1" fmla="*/ 0 h 139"/>
                <a:gd name="T2" fmla="*/ 1168 w 1238"/>
                <a:gd name="T3" fmla="*/ 0 h 139"/>
                <a:gd name="T4" fmla="*/ 1187 w 1238"/>
                <a:gd name="T5" fmla="*/ 2 h 139"/>
                <a:gd name="T6" fmla="*/ 1204 w 1238"/>
                <a:gd name="T7" fmla="*/ 8 h 139"/>
                <a:gd name="T8" fmla="*/ 1218 w 1238"/>
                <a:gd name="T9" fmla="*/ 20 h 139"/>
                <a:gd name="T10" fmla="*/ 1228 w 1238"/>
                <a:gd name="T11" fmla="*/ 34 h 139"/>
                <a:gd name="T12" fmla="*/ 1236 w 1238"/>
                <a:gd name="T13" fmla="*/ 51 h 139"/>
                <a:gd name="T14" fmla="*/ 1238 w 1238"/>
                <a:gd name="T15" fmla="*/ 69 h 139"/>
                <a:gd name="T16" fmla="*/ 1236 w 1238"/>
                <a:gd name="T17" fmla="*/ 88 h 139"/>
                <a:gd name="T18" fmla="*/ 1228 w 1238"/>
                <a:gd name="T19" fmla="*/ 104 h 139"/>
                <a:gd name="T20" fmla="*/ 1218 w 1238"/>
                <a:gd name="T21" fmla="*/ 118 h 139"/>
                <a:gd name="T22" fmla="*/ 1204 w 1238"/>
                <a:gd name="T23" fmla="*/ 129 h 139"/>
                <a:gd name="T24" fmla="*/ 1187 w 1238"/>
                <a:gd name="T25" fmla="*/ 136 h 139"/>
                <a:gd name="T26" fmla="*/ 1168 w 1238"/>
                <a:gd name="T27" fmla="*/ 139 h 139"/>
                <a:gd name="T28" fmla="*/ 70 w 1238"/>
                <a:gd name="T29" fmla="*/ 139 h 139"/>
                <a:gd name="T30" fmla="*/ 52 w 1238"/>
                <a:gd name="T31" fmla="*/ 136 h 139"/>
                <a:gd name="T32" fmla="*/ 35 w 1238"/>
                <a:gd name="T33" fmla="*/ 129 h 139"/>
                <a:gd name="T34" fmla="*/ 21 w 1238"/>
                <a:gd name="T35" fmla="*/ 118 h 139"/>
                <a:gd name="T36" fmla="*/ 10 w 1238"/>
                <a:gd name="T37" fmla="*/ 104 h 139"/>
                <a:gd name="T38" fmla="*/ 3 w 1238"/>
                <a:gd name="T39" fmla="*/ 88 h 139"/>
                <a:gd name="T40" fmla="*/ 0 w 1238"/>
                <a:gd name="T41" fmla="*/ 69 h 139"/>
                <a:gd name="T42" fmla="*/ 3 w 1238"/>
                <a:gd name="T43" fmla="*/ 51 h 139"/>
                <a:gd name="T44" fmla="*/ 10 w 1238"/>
                <a:gd name="T45" fmla="*/ 34 h 139"/>
                <a:gd name="T46" fmla="*/ 21 w 1238"/>
                <a:gd name="T47" fmla="*/ 20 h 139"/>
                <a:gd name="T48" fmla="*/ 35 w 1238"/>
                <a:gd name="T49" fmla="*/ 8 h 139"/>
                <a:gd name="T50" fmla="*/ 52 w 1238"/>
                <a:gd name="T51" fmla="*/ 2 h 139"/>
                <a:gd name="T52" fmla="*/ 70 w 123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38" h="139">
                  <a:moveTo>
                    <a:pt x="70" y="0"/>
                  </a:moveTo>
                  <a:lnTo>
                    <a:pt x="1168" y="0"/>
                  </a:lnTo>
                  <a:lnTo>
                    <a:pt x="1187" y="2"/>
                  </a:lnTo>
                  <a:lnTo>
                    <a:pt x="1204" y="8"/>
                  </a:lnTo>
                  <a:lnTo>
                    <a:pt x="1218" y="20"/>
                  </a:lnTo>
                  <a:lnTo>
                    <a:pt x="1228" y="34"/>
                  </a:lnTo>
                  <a:lnTo>
                    <a:pt x="1236" y="51"/>
                  </a:lnTo>
                  <a:lnTo>
                    <a:pt x="1238" y="69"/>
                  </a:lnTo>
                  <a:lnTo>
                    <a:pt x="1236" y="88"/>
                  </a:lnTo>
                  <a:lnTo>
                    <a:pt x="1228" y="104"/>
                  </a:lnTo>
                  <a:lnTo>
                    <a:pt x="1218" y="118"/>
                  </a:lnTo>
                  <a:lnTo>
                    <a:pt x="1204" y="129"/>
                  </a:lnTo>
                  <a:lnTo>
                    <a:pt x="1187" y="136"/>
                  </a:lnTo>
                  <a:lnTo>
                    <a:pt x="1168" y="139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8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8" name="Group 1043"/>
          <p:cNvGrpSpPr/>
          <p:nvPr/>
        </p:nvGrpSpPr>
        <p:grpSpPr>
          <a:xfrm>
            <a:off x="8643286" y="5902395"/>
            <a:ext cx="436563" cy="555625"/>
            <a:chOff x="9245600" y="4233863"/>
            <a:chExt cx="436563" cy="555625"/>
          </a:xfrm>
          <a:solidFill>
            <a:srgbClr val="000000"/>
          </a:solidFill>
        </p:grpSpPr>
        <p:sp>
          <p:nvSpPr>
            <p:cNvPr id="409" name="Freeform 364"/>
            <p:cNvSpPr>
              <a:spLocks noEditPoints="1"/>
            </p:cNvSpPr>
            <p:nvPr/>
          </p:nvSpPr>
          <p:spPr bwMode="auto">
            <a:xfrm>
              <a:off x="9245600" y="4233863"/>
              <a:ext cx="436563" cy="555625"/>
            </a:xfrm>
            <a:custGeom>
              <a:avLst/>
              <a:gdLst>
                <a:gd name="T0" fmla="*/ 445 w 2754"/>
                <a:gd name="T1" fmla="*/ 1672 h 3504"/>
                <a:gd name="T2" fmla="*/ 2078 w 2754"/>
                <a:gd name="T3" fmla="*/ 1010 h 3504"/>
                <a:gd name="T4" fmla="*/ 2066 w 2754"/>
                <a:gd name="T5" fmla="*/ 977 h 3504"/>
                <a:gd name="T6" fmla="*/ 2071 w 2754"/>
                <a:gd name="T7" fmla="*/ 943 h 3504"/>
                <a:gd name="T8" fmla="*/ 2546 w 2754"/>
                <a:gd name="T9" fmla="*/ 294 h 3504"/>
                <a:gd name="T10" fmla="*/ 222 w 2754"/>
                <a:gd name="T11" fmla="*/ 141 h 3504"/>
                <a:gd name="T12" fmla="*/ 181 w 2754"/>
                <a:gd name="T13" fmla="*/ 151 h 3504"/>
                <a:gd name="T14" fmla="*/ 151 w 2754"/>
                <a:gd name="T15" fmla="*/ 182 h 3504"/>
                <a:gd name="T16" fmla="*/ 139 w 2754"/>
                <a:gd name="T17" fmla="*/ 224 h 3504"/>
                <a:gd name="T18" fmla="*/ 142 w 2754"/>
                <a:gd name="T19" fmla="*/ 3303 h 3504"/>
                <a:gd name="T20" fmla="*/ 164 w 2754"/>
                <a:gd name="T21" fmla="*/ 3340 h 3504"/>
                <a:gd name="T22" fmla="*/ 200 w 2754"/>
                <a:gd name="T23" fmla="*/ 3361 h 3504"/>
                <a:gd name="T24" fmla="*/ 244 w 2754"/>
                <a:gd name="T25" fmla="*/ 3361 h 3504"/>
                <a:gd name="T26" fmla="*/ 282 w 2754"/>
                <a:gd name="T27" fmla="*/ 3340 h 3504"/>
                <a:gd name="T28" fmla="*/ 303 w 2754"/>
                <a:gd name="T29" fmla="*/ 3303 h 3504"/>
                <a:gd name="T30" fmla="*/ 306 w 2754"/>
                <a:gd name="T31" fmla="*/ 3281 h 3504"/>
                <a:gd name="T32" fmla="*/ 303 w 2754"/>
                <a:gd name="T33" fmla="*/ 201 h 3504"/>
                <a:gd name="T34" fmla="*/ 282 w 2754"/>
                <a:gd name="T35" fmla="*/ 165 h 3504"/>
                <a:gd name="T36" fmla="*/ 244 w 2754"/>
                <a:gd name="T37" fmla="*/ 143 h 3504"/>
                <a:gd name="T38" fmla="*/ 222 w 2754"/>
                <a:gd name="T39" fmla="*/ 0 h 3504"/>
                <a:gd name="T40" fmla="*/ 293 w 2754"/>
                <a:gd name="T41" fmla="*/ 12 h 3504"/>
                <a:gd name="T42" fmla="*/ 354 w 2754"/>
                <a:gd name="T43" fmla="*/ 44 h 3504"/>
                <a:gd name="T44" fmla="*/ 403 w 2754"/>
                <a:gd name="T45" fmla="*/ 93 h 3504"/>
                <a:gd name="T46" fmla="*/ 433 w 2754"/>
                <a:gd name="T47" fmla="*/ 154 h 3504"/>
                <a:gd name="T48" fmla="*/ 2704 w 2754"/>
                <a:gd name="T49" fmla="*/ 157 h 3504"/>
                <a:gd name="T50" fmla="*/ 2736 w 2754"/>
                <a:gd name="T51" fmla="*/ 177 h 3504"/>
                <a:gd name="T52" fmla="*/ 2753 w 2754"/>
                <a:gd name="T53" fmla="*/ 211 h 3504"/>
                <a:gd name="T54" fmla="*/ 2749 w 2754"/>
                <a:gd name="T55" fmla="*/ 248 h 3504"/>
                <a:gd name="T56" fmla="*/ 2221 w 2754"/>
                <a:gd name="T57" fmla="*/ 969 h 3504"/>
                <a:gd name="T58" fmla="*/ 2750 w 2754"/>
                <a:gd name="T59" fmla="*/ 1718 h 3504"/>
                <a:gd name="T60" fmla="*/ 2753 w 2754"/>
                <a:gd name="T61" fmla="*/ 1755 h 3504"/>
                <a:gd name="T62" fmla="*/ 2736 w 2754"/>
                <a:gd name="T63" fmla="*/ 1789 h 3504"/>
                <a:gd name="T64" fmla="*/ 2704 w 2754"/>
                <a:gd name="T65" fmla="*/ 1810 h 3504"/>
                <a:gd name="T66" fmla="*/ 445 w 2754"/>
                <a:gd name="T67" fmla="*/ 1812 h 3504"/>
                <a:gd name="T68" fmla="*/ 442 w 2754"/>
                <a:gd name="T69" fmla="*/ 3317 h 3504"/>
                <a:gd name="T70" fmla="*/ 420 w 2754"/>
                <a:gd name="T71" fmla="*/ 3384 h 3504"/>
                <a:gd name="T72" fmla="*/ 379 w 2754"/>
                <a:gd name="T73" fmla="*/ 3439 h 3504"/>
                <a:gd name="T74" fmla="*/ 325 w 2754"/>
                <a:gd name="T75" fmla="*/ 3480 h 3504"/>
                <a:gd name="T76" fmla="*/ 258 w 2754"/>
                <a:gd name="T77" fmla="*/ 3501 h 3504"/>
                <a:gd name="T78" fmla="*/ 186 w 2754"/>
                <a:gd name="T79" fmla="*/ 3501 h 3504"/>
                <a:gd name="T80" fmla="*/ 120 w 2754"/>
                <a:gd name="T81" fmla="*/ 3480 h 3504"/>
                <a:gd name="T82" fmla="*/ 65 w 2754"/>
                <a:gd name="T83" fmla="*/ 3439 h 3504"/>
                <a:gd name="T84" fmla="*/ 24 w 2754"/>
                <a:gd name="T85" fmla="*/ 3384 h 3504"/>
                <a:gd name="T86" fmla="*/ 2 w 2754"/>
                <a:gd name="T87" fmla="*/ 3317 h 3504"/>
                <a:gd name="T88" fmla="*/ 0 w 2754"/>
                <a:gd name="T89" fmla="*/ 224 h 3504"/>
                <a:gd name="T90" fmla="*/ 11 w 2754"/>
                <a:gd name="T91" fmla="*/ 154 h 3504"/>
                <a:gd name="T92" fmla="*/ 42 w 2754"/>
                <a:gd name="T93" fmla="*/ 92 h 3504"/>
                <a:gd name="T94" fmla="*/ 90 w 2754"/>
                <a:gd name="T95" fmla="*/ 44 h 3504"/>
                <a:gd name="T96" fmla="*/ 152 w 2754"/>
                <a:gd name="T97" fmla="*/ 12 h 3504"/>
                <a:gd name="T98" fmla="*/ 222 w 2754"/>
                <a:gd name="T99" fmla="*/ 0 h 3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54" h="3504">
                  <a:moveTo>
                    <a:pt x="445" y="294"/>
                  </a:moveTo>
                  <a:lnTo>
                    <a:pt x="445" y="1672"/>
                  </a:lnTo>
                  <a:lnTo>
                    <a:pt x="2550" y="1672"/>
                  </a:lnTo>
                  <a:lnTo>
                    <a:pt x="2078" y="1010"/>
                  </a:lnTo>
                  <a:lnTo>
                    <a:pt x="2069" y="994"/>
                  </a:lnTo>
                  <a:lnTo>
                    <a:pt x="2066" y="977"/>
                  </a:lnTo>
                  <a:lnTo>
                    <a:pt x="2066" y="960"/>
                  </a:lnTo>
                  <a:lnTo>
                    <a:pt x="2071" y="943"/>
                  </a:lnTo>
                  <a:lnTo>
                    <a:pt x="2079" y="928"/>
                  </a:lnTo>
                  <a:lnTo>
                    <a:pt x="2546" y="294"/>
                  </a:lnTo>
                  <a:lnTo>
                    <a:pt x="445" y="294"/>
                  </a:lnTo>
                  <a:close/>
                  <a:moveTo>
                    <a:pt x="222" y="141"/>
                  </a:moveTo>
                  <a:lnTo>
                    <a:pt x="200" y="143"/>
                  </a:lnTo>
                  <a:lnTo>
                    <a:pt x="181" y="151"/>
                  </a:lnTo>
                  <a:lnTo>
                    <a:pt x="164" y="165"/>
                  </a:lnTo>
                  <a:lnTo>
                    <a:pt x="151" y="182"/>
                  </a:lnTo>
                  <a:lnTo>
                    <a:pt x="142" y="201"/>
                  </a:lnTo>
                  <a:lnTo>
                    <a:pt x="139" y="224"/>
                  </a:lnTo>
                  <a:lnTo>
                    <a:pt x="139" y="3281"/>
                  </a:lnTo>
                  <a:lnTo>
                    <a:pt x="142" y="3303"/>
                  </a:lnTo>
                  <a:lnTo>
                    <a:pt x="151" y="3323"/>
                  </a:lnTo>
                  <a:lnTo>
                    <a:pt x="164" y="3340"/>
                  </a:lnTo>
                  <a:lnTo>
                    <a:pt x="181" y="3353"/>
                  </a:lnTo>
                  <a:lnTo>
                    <a:pt x="200" y="3361"/>
                  </a:lnTo>
                  <a:lnTo>
                    <a:pt x="222" y="3365"/>
                  </a:lnTo>
                  <a:lnTo>
                    <a:pt x="244" y="3361"/>
                  </a:lnTo>
                  <a:lnTo>
                    <a:pt x="265" y="3353"/>
                  </a:lnTo>
                  <a:lnTo>
                    <a:pt x="282" y="3340"/>
                  </a:lnTo>
                  <a:lnTo>
                    <a:pt x="294" y="3323"/>
                  </a:lnTo>
                  <a:lnTo>
                    <a:pt x="303" y="3303"/>
                  </a:lnTo>
                  <a:lnTo>
                    <a:pt x="306" y="3281"/>
                  </a:lnTo>
                  <a:lnTo>
                    <a:pt x="306" y="3281"/>
                  </a:lnTo>
                  <a:lnTo>
                    <a:pt x="306" y="224"/>
                  </a:lnTo>
                  <a:lnTo>
                    <a:pt x="303" y="201"/>
                  </a:lnTo>
                  <a:lnTo>
                    <a:pt x="294" y="182"/>
                  </a:lnTo>
                  <a:lnTo>
                    <a:pt x="282" y="165"/>
                  </a:lnTo>
                  <a:lnTo>
                    <a:pt x="265" y="151"/>
                  </a:lnTo>
                  <a:lnTo>
                    <a:pt x="244" y="143"/>
                  </a:lnTo>
                  <a:lnTo>
                    <a:pt x="222" y="141"/>
                  </a:lnTo>
                  <a:close/>
                  <a:moveTo>
                    <a:pt x="222" y="0"/>
                  </a:moveTo>
                  <a:lnTo>
                    <a:pt x="258" y="4"/>
                  </a:lnTo>
                  <a:lnTo>
                    <a:pt x="293" y="12"/>
                  </a:lnTo>
                  <a:lnTo>
                    <a:pt x="325" y="26"/>
                  </a:lnTo>
                  <a:lnTo>
                    <a:pt x="354" y="44"/>
                  </a:lnTo>
                  <a:lnTo>
                    <a:pt x="380" y="66"/>
                  </a:lnTo>
                  <a:lnTo>
                    <a:pt x="403" y="93"/>
                  </a:lnTo>
                  <a:lnTo>
                    <a:pt x="421" y="122"/>
                  </a:lnTo>
                  <a:lnTo>
                    <a:pt x="433" y="154"/>
                  </a:lnTo>
                  <a:lnTo>
                    <a:pt x="2685" y="154"/>
                  </a:lnTo>
                  <a:lnTo>
                    <a:pt x="2704" y="157"/>
                  </a:lnTo>
                  <a:lnTo>
                    <a:pt x="2721" y="164"/>
                  </a:lnTo>
                  <a:lnTo>
                    <a:pt x="2736" y="177"/>
                  </a:lnTo>
                  <a:lnTo>
                    <a:pt x="2747" y="193"/>
                  </a:lnTo>
                  <a:lnTo>
                    <a:pt x="2753" y="211"/>
                  </a:lnTo>
                  <a:lnTo>
                    <a:pt x="2754" y="230"/>
                  </a:lnTo>
                  <a:lnTo>
                    <a:pt x="2749" y="248"/>
                  </a:lnTo>
                  <a:lnTo>
                    <a:pt x="2741" y="265"/>
                  </a:lnTo>
                  <a:lnTo>
                    <a:pt x="2221" y="969"/>
                  </a:lnTo>
                  <a:lnTo>
                    <a:pt x="2741" y="1701"/>
                  </a:lnTo>
                  <a:lnTo>
                    <a:pt x="2750" y="1718"/>
                  </a:lnTo>
                  <a:lnTo>
                    <a:pt x="2754" y="1737"/>
                  </a:lnTo>
                  <a:lnTo>
                    <a:pt x="2753" y="1755"/>
                  </a:lnTo>
                  <a:lnTo>
                    <a:pt x="2746" y="1773"/>
                  </a:lnTo>
                  <a:lnTo>
                    <a:pt x="2736" y="1789"/>
                  </a:lnTo>
                  <a:lnTo>
                    <a:pt x="2721" y="1801"/>
                  </a:lnTo>
                  <a:lnTo>
                    <a:pt x="2704" y="1810"/>
                  </a:lnTo>
                  <a:lnTo>
                    <a:pt x="2685" y="1812"/>
                  </a:lnTo>
                  <a:lnTo>
                    <a:pt x="445" y="1812"/>
                  </a:lnTo>
                  <a:lnTo>
                    <a:pt x="445" y="3281"/>
                  </a:lnTo>
                  <a:lnTo>
                    <a:pt x="442" y="3317"/>
                  </a:lnTo>
                  <a:lnTo>
                    <a:pt x="433" y="3352"/>
                  </a:lnTo>
                  <a:lnTo>
                    <a:pt x="420" y="3384"/>
                  </a:lnTo>
                  <a:lnTo>
                    <a:pt x="402" y="3413"/>
                  </a:lnTo>
                  <a:lnTo>
                    <a:pt x="379" y="3439"/>
                  </a:lnTo>
                  <a:lnTo>
                    <a:pt x="354" y="3460"/>
                  </a:lnTo>
                  <a:lnTo>
                    <a:pt x="325" y="3480"/>
                  </a:lnTo>
                  <a:lnTo>
                    <a:pt x="292" y="3492"/>
                  </a:lnTo>
                  <a:lnTo>
                    <a:pt x="258" y="3501"/>
                  </a:lnTo>
                  <a:lnTo>
                    <a:pt x="222" y="3504"/>
                  </a:lnTo>
                  <a:lnTo>
                    <a:pt x="186" y="3501"/>
                  </a:lnTo>
                  <a:lnTo>
                    <a:pt x="152" y="3492"/>
                  </a:lnTo>
                  <a:lnTo>
                    <a:pt x="120" y="3480"/>
                  </a:lnTo>
                  <a:lnTo>
                    <a:pt x="90" y="3460"/>
                  </a:lnTo>
                  <a:lnTo>
                    <a:pt x="65" y="3439"/>
                  </a:lnTo>
                  <a:lnTo>
                    <a:pt x="42" y="3413"/>
                  </a:lnTo>
                  <a:lnTo>
                    <a:pt x="24" y="3384"/>
                  </a:lnTo>
                  <a:lnTo>
                    <a:pt x="11" y="3352"/>
                  </a:lnTo>
                  <a:lnTo>
                    <a:pt x="2" y="3317"/>
                  </a:lnTo>
                  <a:lnTo>
                    <a:pt x="0" y="3281"/>
                  </a:lnTo>
                  <a:lnTo>
                    <a:pt x="0" y="224"/>
                  </a:lnTo>
                  <a:lnTo>
                    <a:pt x="2" y="188"/>
                  </a:lnTo>
                  <a:lnTo>
                    <a:pt x="11" y="154"/>
                  </a:lnTo>
                  <a:lnTo>
                    <a:pt x="24" y="122"/>
                  </a:lnTo>
                  <a:lnTo>
                    <a:pt x="42" y="92"/>
                  </a:lnTo>
                  <a:lnTo>
                    <a:pt x="65" y="66"/>
                  </a:lnTo>
                  <a:lnTo>
                    <a:pt x="90" y="44"/>
                  </a:lnTo>
                  <a:lnTo>
                    <a:pt x="120" y="26"/>
                  </a:lnTo>
                  <a:lnTo>
                    <a:pt x="152" y="12"/>
                  </a:lnTo>
                  <a:lnTo>
                    <a:pt x="186" y="4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365"/>
            <p:cNvSpPr>
              <a:spLocks/>
            </p:cNvSpPr>
            <p:nvPr/>
          </p:nvSpPr>
          <p:spPr bwMode="auto">
            <a:xfrm>
              <a:off x="9332913" y="4462463"/>
              <a:ext cx="144463" cy="22225"/>
            </a:xfrm>
            <a:custGeom>
              <a:avLst/>
              <a:gdLst>
                <a:gd name="T0" fmla="*/ 69 w 912"/>
                <a:gd name="T1" fmla="*/ 0 h 139"/>
                <a:gd name="T2" fmla="*/ 842 w 912"/>
                <a:gd name="T3" fmla="*/ 0 h 139"/>
                <a:gd name="T4" fmla="*/ 861 w 912"/>
                <a:gd name="T5" fmla="*/ 2 h 139"/>
                <a:gd name="T6" fmla="*/ 877 w 912"/>
                <a:gd name="T7" fmla="*/ 9 h 139"/>
                <a:gd name="T8" fmla="*/ 892 w 912"/>
                <a:gd name="T9" fmla="*/ 20 h 139"/>
                <a:gd name="T10" fmla="*/ 902 w 912"/>
                <a:gd name="T11" fmla="*/ 34 h 139"/>
                <a:gd name="T12" fmla="*/ 909 w 912"/>
                <a:gd name="T13" fmla="*/ 51 h 139"/>
                <a:gd name="T14" fmla="*/ 912 w 912"/>
                <a:gd name="T15" fmla="*/ 69 h 139"/>
                <a:gd name="T16" fmla="*/ 909 w 912"/>
                <a:gd name="T17" fmla="*/ 88 h 139"/>
                <a:gd name="T18" fmla="*/ 902 w 912"/>
                <a:gd name="T19" fmla="*/ 104 h 139"/>
                <a:gd name="T20" fmla="*/ 892 w 912"/>
                <a:gd name="T21" fmla="*/ 119 h 139"/>
                <a:gd name="T22" fmla="*/ 877 w 912"/>
                <a:gd name="T23" fmla="*/ 129 h 139"/>
                <a:gd name="T24" fmla="*/ 861 w 912"/>
                <a:gd name="T25" fmla="*/ 137 h 139"/>
                <a:gd name="T26" fmla="*/ 842 w 912"/>
                <a:gd name="T27" fmla="*/ 139 h 139"/>
                <a:gd name="T28" fmla="*/ 69 w 912"/>
                <a:gd name="T29" fmla="*/ 139 h 139"/>
                <a:gd name="T30" fmla="*/ 51 w 912"/>
                <a:gd name="T31" fmla="*/ 137 h 139"/>
                <a:gd name="T32" fmla="*/ 34 w 912"/>
                <a:gd name="T33" fmla="*/ 129 h 139"/>
                <a:gd name="T34" fmla="*/ 20 w 912"/>
                <a:gd name="T35" fmla="*/ 119 h 139"/>
                <a:gd name="T36" fmla="*/ 10 w 912"/>
                <a:gd name="T37" fmla="*/ 104 h 139"/>
                <a:gd name="T38" fmla="*/ 2 w 912"/>
                <a:gd name="T39" fmla="*/ 88 h 139"/>
                <a:gd name="T40" fmla="*/ 0 w 912"/>
                <a:gd name="T41" fmla="*/ 69 h 139"/>
                <a:gd name="T42" fmla="*/ 2 w 912"/>
                <a:gd name="T43" fmla="*/ 51 h 139"/>
                <a:gd name="T44" fmla="*/ 10 w 912"/>
                <a:gd name="T45" fmla="*/ 34 h 139"/>
                <a:gd name="T46" fmla="*/ 20 w 912"/>
                <a:gd name="T47" fmla="*/ 20 h 139"/>
                <a:gd name="T48" fmla="*/ 34 w 912"/>
                <a:gd name="T49" fmla="*/ 9 h 139"/>
                <a:gd name="T50" fmla="*/ 51 w 912"/>
                <a:gd name="T51" fmla="*/ 2 h 139"/>
                <a:gd name="T52" fmla="*/ 69 w 912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12" h="139">
                  <a:moveTo>
                    <a:pt x="69" y="0"/>
                  </a:moveTo>
                  <a:lnTo>
                    <a:pt x="842" y="0"/>
                  </a:lnTo>
                  <a:lnTo>
                    <a:pt x="861" y="2"/>
                  </a:lnTo>
                  <a:lnTo>
                    <a:pt x="877" y="9"/>
                  </a:lnTo>
                  <a:lnTo>
                    <a:pt x="892" y="20"/>
                  </a:lnTo>
                  <a:lnTo>
                    <a:pt x="902" y="34"/>
                  </a:lnTo>
                  <a:lnTo>
                    <a:pt x="909" y="51"/>
                  </a:lnTo>
                  <a:lnTo>
                    <a:pt x="912" y="69"/>
                  </a:lnTo>
                  <a:lnTo>
                    <a:pt x="909" y="88"/>
                  </a:lnTo>
                  <a:lnTo>
                    <a:pt x="902" y="104"/>
                  </a:lnTo>
                  <a:lnTo>
                    <a:pt x="892" y="119"/>
                  </a:lnTo>
                  <a:lnTo>
                    <a:pt x="877" y="129"/>
                  </a:lnTo>
                  <a:lnTo>
                    <a:pt x="861" y="137"/>
                  </a:lnTo>
                  <a:lnTo>
                    <a:pt x="842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366"/>
            <p:cNvSpPr>
              <a:spLocks/>
            </p:cNvSpPr>
            <p:nvPr/>
          </p:nvSpPr>
          <p:spPr bwMode="auto">
            <a:xfrm>
              <a:off x="9491663" y="4462463"/>
              <a:ext cx="28575" cy="22225"/>
            </a:xfrm>
            <a:custGeom>
              <a:avLst/>
              <a:gdLst>
                <a:gd name="T0" fmla="*/ 69 w 174"/>
                <a:gd name="T1" fmla="*/ 0 h 139"/>
                <a:gd name="T2" fmla="*/ 104 w 174"/>
                <a:gd name="T3" fmla="*/ 0 h 139"/>
                <a:gd name="T4" fmla="*/ 122 w 174"/>
                <a:gd name="T5" fmla="*/ 2 h 139"/>
                <a:gd name="T6" fmla="*/ 139 w 174"/>
                <a:gd name="T7" fmla="*/ 9 h 139"/>
                <a:gd name="T8" fmla="*/ 153 w 174"/>
                <a:gd name="T9" fmla="*/ 20 h 139"/>
                <a:gd name="T10" fmla="*/ 165 w 174"/>
                <a:gd name="T11" fmla="*/ 34 h 139"/>
                <a:gd name="T12" fmla="*/ 171 w 174"/>
                <a:gd name="T13" fmla="*/ 51 h 139"/>
                <a:gd name="T14" fmla="*/ 174 w 174"/>
                <a:gd name="T15" fmla="*/ 69 h 139"/>
                <a:gd name="T16" fmla="*/ 171 w 174"/>
                <a:gd name="T17" fmla="*/ 88 h 139"/>
                <a:gd name="T18" fmla="*/ 165 w 174"/>
                <a:gd name="T19" fmla="*/ 104 h 139"/>
                <a:gd name="T20" fmla="*/ 153 w 174"/>
                <a:gd name="T21" fmla="*/ 119 h 139"/>
                <a:gd name="T22" fmla="*/ 139 w 174"/>
                <a:gd name="T23" fmla="*/ 129 h 139"/>
                <a:gd name="T24" fmla="*/ 122 w 174"/>
                <a:gd name="T25" fmla="*/ 137 h 139"/>
                <a:gd name="T26" fmla="*/ 104 w 174"/>
                <a:gd name="T27" fmla="*/ 139 h 139"/>
                <a:gd name="T28" fmla="*/ 69 w 174"/>
                <a:gd name="T29" fmla="*/ 139 h 139"/>
                <a:gd name="T30" fmla="*/ 51 w 174"/>
                <a:gd name="T31" fmla="*/ 137 h 139"/>
                <a:gd name="T32" fmla="*/ 34 w 174"/>
                <a:gd name="T33" fmla="*/ 129 h 139"/>
                <a:gd name="T34" fmla="*/ 20 w 174"/>
                <a:gd name="T35" fmla="*/ 119 h 139"/>
                <a:gd name="T36" fmla="*/ 10 w 174"/>
                <a:gd name="T37" fmla="*/ 104 h 139"/>
                <a:gd name="T38" fmla="*/ 2 w 174"/>
                <a:gd name="T39" fmla="*/ 88 h 139"/>
                <a:gd name="T40" fmla="*/ 0 w 174"/>
                <a:gd name="T41" fmla="*/ 69 h 139"/>
                <a:gd name="T42" fmla="*/ 2 w 174"/>
                <a:gd name="T43" fmla="*/ 51 h 139"/>
                <a:gd name="T44" fmla="*/ 10 w 174"/>
                <a:gd name="T45" fmla="*/ 34 h 139"/>
                <a:gd name="T46" fmla="*/ 20 w 174"/>
                <a:gd name="T47" fmla="*/ 20 h 139"/>
                <a:gd name="T48" fmla="*/ 34 w 174"/>
                <a:gd name="T49" fmla="*/ 9 h 139"/>
                <a:gd name="T50" fmla="*/ 51 w 174"/>
                <a:gd name="T51" fmla="*/ 2 h 139"/>
                <a:gd name="T52" fmla="*/ 69 w 174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4" h="139">
                  <a:moveTo>
                    <a:pt x="69" y="0"/>
                  </a:moveTo>
                  <a:lnTo>
                    <a:pt x="104" y="0"/>
                  </a:lnTo>
                  <a:lnTo>
                    <a:pt x="122" y="2"/>
                  </a:lnTo>
                  <a:lnTo>
                    <a:pt x="139" y="9"/>
                  </a:lnTo>
                  <a:lnTo>
                    <a:pt x="153" y="20"/>
                  </a:lnTo>
                  <a:lnTo>
                    <a:pt x="165" y="34"/>
                  </a:lnTo>
                  <a:lnTo>
                    <a:pt x="171" y="51"/>
                  </a:lnTo>
                  <a:lnTo>
                    <a:pt x="174" y="69"/>
                  </a:lnTo>
                  <a:lnTo>
                    <a:pt x="171" y="88"/>
                  </a:lnTo>
                  <a:lnTo>
                    <a:pt x="165" y="104"/>
                  </a:lnTo>
                  <a:lnTo>
                    <a:pt x="153" y="119"/>
                  </a:lnTo>
                  <a:lnTo>
                    <a:pt x="139" y="129"/>
                  </a:lnTo>
                  <a:lnTo>
                    <a:pt x="122" y="137"/>
                  </a:lnTo>
                  <a:lnTo>
                    <a:pt x="104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2" name="Group 1065"/>
          <p:cNvGrpSpPr/>
          <p:nvPr/>
        </p:nvGrpSpPr>
        <p:grpSpPr>
          <a:xfrm>
            <a:off x="7648261" y="5926207"/>
            <a:ext cx="555625" cy="508000"/>
            <a:chOff x="8197850" y="4257675"/>
            <a:chExt cx="555625" cy="508000"/>
          </a:xfrm>
          <a:solidFill>
            <a:srgbClr val="000000"/>
          </a:solidFill>
        </p:grpSpPr>
        <p:sp>
          <p:nvSpPr>
            <p:cNvPr id="413" name="Freeform 371"/>
            <p:cNvSpPr>
              <a:spLocks noEditPoints="1"/>
            </p:cNvSpPr>
            <p:nvPr/>
          </p:nvSpPr>
          <p:spPr bwMode="auto">
            <a:xfrm>
              <a:off x="8437563" y="4622800"/>
              <a:ext cx="76200" cy="76200"/>
            </a:xfrm>
            <a:custGeom>
              <a:avLst/>
              <a:gdLst>
                <a:gd name="T0" fmla="*/ 217 w 479"/>
                <a:gd name="T1" fmla="*/ 142 h 479"/>
                <a:gd name="T2" fmla="*/ 177 w 479"/>
                <a:gd name="T3" fmla="*/ 163 h 479"/>
                <a:gd name="T4" fmla="*/ 150 w 479"/>
                <a:gd name="T5" fmla="*/ 197 h 479"/>
                <a:gd name="T6" fmla="*/ 140 w 479"/>
                <a:gd name="T7" fmla="*/ 240 h 479"/>
                <a:gd name="T8" fmla="*/ 150 w 479"/>
                <a:gd name="T9" fmla="*/ 284 h 479"/>
                <a:gd name="T10" fmla="*/ 177 w 479"/>
                <a:gd name="T11" fmla="*/ 318 h 479"/>
                <a:gd name="T12" fmla="*/ 217 w 479"/>
                <a:gd name="T13" fmla="*/ 337 h 479"/>
                <a:gd name="T14" fmla="*/ 263 w 479"/>
                <a:gd name="T15" fmla="*/ 337 h 479"/>
                <a:gd name="T16" fmla="*/ 302 w 479"/>
                <a:gd name="T17" fmla="*/ 318 h 479"/>
                <a:gd name="T18" fmla="*/ 330 w 479"/>
                <a:gd name="T19" fmla="*/ 284 h 479"/>
                <a:gd name="T20" fmla="*/ 341 w 479"/>
                <a:gd name="T21" fmla="*/ 240 h 479"/>
                <a:gd name="T22" fmla="*/ 330 w 479"/>
                <a:gd name="T23" fmla="*/ 197 h 479"/>
                <a:gd name="T24" fmla="*/ 302 w 479"/>
                <a:gd name="T25" fmla="*/ 163 h 479"/>
                <a:gd name="T26" fmla="*/ 263 w 479"/>
                <a:gd name="T27" fmla="*/ 142 h 479"/>
                <a:gd name="T28" fmla="*/ 240 w 479"/>
                <a:gd name="T29" fmla="*/ 0 h 479"/>
                <a:gd name="T30" fmla="*/ 316 w 479"/>
                <a:gd name="T31" fmla="*/ 13 h 479"/>
                <a:gd name="T32" fmla="*/ 382 w 479"/>
                <a:gd name="T33" fmla="*/ 47 h 479"/>
                <a:gd name="T34" fmla="*/ 434 w 479"/>
                <a:gd name="T35" fmla="*/ 99 h 479"/>
                <a:gd name="T36" fmla="*/ 468 w 479"/>
                <a:gd name="T37" fmla="*/ 165 h 479"/>
                <a:gd name="T38" fmla="*/ 479 w 479"/>
                <a:gd name="T39" fmla="*/ 240 h 479"/>
                <a:gd name="T40" fmla="*/ 468 w 479"/>
                <a:gd name="T41" fmla="*/ 316 h 479"/>
                <a:gd name="T42" fmla="*/ 434 w 479"/>
                <a:gd name="T43" fmla="*/ 382 h 479"/>
                <a:gd name="T44" fmla="*/ 382 w 479"/>
                <a:gd name="T45" fmla="*/ 434 h 479"/>
                <a:gd name="T46" fmla="*/ 316 w 479"/>
                <a:gd name="T47" fmla="*/ 468 h 479"/>
                <a:gd name="T48" fmla="*/ 240 w 479"/>
                <a:gd name="T49" fmla="*/ 479 h 479"/>
                <a:gd name="T50" fmla="*/ 164 w 479"/>
                <a:gd name="T51" fmla="*/ 468 h 479"/>
                <a:gd name="T52" fmla="*/ 99 w 479"/>
                <a:gd name="T53" fmla="*/ 434 h 479"/>
                <a:gd name="T54" fmla="*/ 47 w 479"/>
                <a:gd name="T55" fmla="*/ 382 h 479"/>
                <a:gd name="T56" fmla="*/ 13 w 479"/>
                <a:gd name="T57" fmla="*/ 316 h 479"/>
                <a:gd name="T58" fmla="*/ 0 w 479"/>
                <a:gd name="T59" fmla="*/ 240 h 479"/>
                <a:gd name="T60" fmla="*/ 13 w 479"/>
                <a:gd name="T61" fmla="*/ 165 h 479"/>
                <a:gd name="T62" fmla="*/ 47 w 479"/>
                <a:gd name="T63" fmla="*/ 99 h 479"/>
                <a:gd name="T64" fmla="*/ 99 w 479"/>
                <a:gd name="T65" fmla="*/ 47 h 479"/>
                <a:gd name="T66" fmla="*/ 164 w 479"/>
                <a:gd name="T67" fmla="*/ 13 h 479"/>
                <a:gd name="T68" fmla="*/ 240 w 479"/>
                <a:gd name="T69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9" h="479">
                  <a:moveTo>
                    <a:pt x="240" y="140"/>
                  </a:moveTo>
                  <a:lnTo>
                    <a:pt x="217" y="142"/>
                  </a:lnTo>
                  <a:lnTo>
                    <a:pt x="196" y="150"/>
                  </a:lnTo>
                  <a:lnTo>
                    <a:pt x="177" y="163"/>
                  </a:lnTo>
                  <a:lnTo>
                    <a:pt x="162" y="177"/>
                  </a:lnTo>
                  <a:lnTo>
                    <a:pt x="150" y="197"/>
                  </a:lnTo>
                  <a:lnTo>
                    <a:pt x="142" y="218"/>
                  </a:lnTo>
                  <a:lnTo>
                    <a:pt x="140" y="240"/>
                  </a:lnTo>
                  <a:lnTo>
                    <a:pt x="142" y="263"/>
                  </a:lnTo>
                  <a:lnTo>
                    <a:pt x="150" y="284"/>
                  </a:lnTo>
                  <a:lnTo>
                    <a:pt x="162" y="302"/>
                  </a:lnTo>
                  <a:lnTo>
                    <a:pt x="177" y="318"/>
                  </a:lnTo>
                  <a:lnTo>
                    <a:pt x="196" y="330"/>
                  </a:lnTo>
                  <a:lnTo>
                    <a:pt x="217" y="337"/>
                  </a:lnTo>
                  <a:lnTo>
                    <a:pt x="240" y="341"/>
                  </a:lnTo>
                  <a:lnTo>
                    <a:pt x="263" y="337"/>
                  </a:lnTo>
                  <a:lnTo>
                    <a:pt x="284" y="330"/>
                  </a:lnTo>
                  <a:lnTo>
                    <a:pt x="302" y="318"/>
                  </a:lnTo>
                  <a:lnTo>
                    <a:pt x="318" y="302"/>
                  </a:lnTo>
                  <a:lnTo>
                    <a:pt x="330" y="284"/>
                  </a:lnTo>
                  <a:lnTo>
                    <a:pt x="337" y="263"/>
                  </a:lnTo>
                  <a:lnTo>
                    <a:pt x="341" y="240"/>
                  </a:lnTo>
                  <a:lnTo>
                    <a:pt x="337" y="218"/>
                  </a:lnTo>
                  <a:lnTo>
                    <a:pt x="330" y="197"/>
                  </a:lnTo>
                  <a:lnTo>
                    <a:pt x="318" y="177"/>
                  </a:lnTo>
                  <a:lnTo>
                    <a:pt x="302" y="163"/>
                  </a:lnTo>
                  <a:lnTo>
                    <a:pt x="284" y="150"/>
                  </a:lnTo>
                  <a:lnTo>
                    <a:pt x="263" y="142"/>
                  </a:lnTo>
                  <a:lnTo>
                    <a:pt x="240" y="140"/>
                  </a:lnTo>
                  <a:close/>
                  <a:moveTo>
                    <a:pt x="240" y="0"/>
                  </a:moveTo>
                  <a:lnTo>
                    <a:pt x="279" y="4"/>
                  </a:lnTo>
                  <a:lnTo>
                    <a:pt x="316" y="13"/>
                  </a:lnTo>
                  <a:lnTo>
                    <a:pt x="350" y="28"/>
                  </a:lnTo>
                  <a:lnTo>
                    <a:pt x="382" y="47"/>
                  </a:lnTo>
                  <a:lnTo>
                    <a:pt x="409" y="71"/>
                  </a:lnTo>
                  <a:lnTo>
                    <a:pt x="434" y="99"/>
                  </a:lnTo>
                  <a:lnTo>
                    <a:pt x="453" y="131"/>
                  </a:lnTo>
                  <a:lnTo>
                    <a:pt x="468" y="165"/>
                  </a:lnTo>
                  <a:lnTo>
                    <a:pt x="476" y="202"/>
                  </a:lnTo>
                  <a:lnTo>
                    <a:pt x="479" y="240"/>
                  </a:lnTo>
                  <a:lnTo>
                    <a:pt x="476" y="279"/>
                  </a:lnTo>
                  <a:lnTo>
                    <a:pt x="468" y="316"/>
                  </a:lnTo>
                  <a:lnTo>
                    <a:pt x="453" y="350"/>
                  </a:lnTo>
                  <a:lnTo>
                    <a:pt x="434" y="382"/>
                  </a:lnTo>
                  <a:lnTo>
                    <a:pt x="409" y="410"/>
                  </a:lnTo>
                  <a:lnTo>
                    <a:pt x="382" y="434"/>
                  </a:lnTo>
                  <a:lnTo>
                    <a:pt x="350" y="453"/>
                  </a:lnTo>
                  <a:lnTo>
                    <a:pt x="316" y="468"/>
                  </a:lnTo>
                  <a:lnTo>
                    <a:pt x="279" y="476"/>
                  </a:lnTo>
                  <a:lnTo>
                    <a:pt x="240" y="479"/>
                  </a:lnTo>
                  <a:lnTo>
                    <a:pt x="202" y="476"/>
                  </a:lnTo>
                  <a:lnTo>
                    <a:pt x="164" y="468"/>
                  </a:lnTo>
                  <a:lnTo>
                    <a:pt x="131" y="453"/>
                  </a:lnTo>
                  <a:lnTo>
                    <a:pt x="99" y="434"/>
                  </a:lnTo>
                  <a:lnTo>
                    <a:pt x="71" y="410"/>
                  </a:lnTo>
                  <a:lnTo>
                    <a:pt x="47" y="382"/>
                  </a:lnTo>
                  <a:lnTo>
                    <a:pt x="28" y="350"/>
                  </a:lnTo>
                  <a:lnTo>
                    <a:pt x="13" y="316"/>
                  </a:lnTo>
                  <a:lnTo>
                    <a:pt x="3" y="279"/>
                  </a:lnTo>
                  <a:lnTo>
                    <a:pt x="0" y="240"/>
                  </a:lnTo>
                  <a:lnTo>
                    <a:pt x="3" y="202"/>
                  </a:lnTo>
                  <a:lnTo>
                    <a:pt x="13" y="165"/>
                  </a:lnTo>
                  <a:lnTo>
                    <a:pt x="28" y="131"/>
                  </a:lnTo>
                  <a:lnTo>
                    <a:pt x="47" y="99"/>
                  </a:lnTo>
                  <a:lnTo>
                    <a:pt x="71" y="71"/>
                  </a:lnTo>
                  <a:lnTo>
                    <a:pt x="99" y="47"/>
                  </a:lnTo>
                  <a:lnTo>
                    <a:pt x="131" y="28"/>
                  </a:lnTo>
                  <a:lnTo>
                    <a:pt x="164" y="13"/>
                  </a:lnTo>
                  <a:lnTo>
                    <a:pt x="202" y="4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372"/>
            <p:cNvSpPr>
              <a:spLocks noEditPoints="1"/>
            </p:cNvSpPr>
            <p:nvPr/>
          </p:nvSpPr>
          <p:spPr bwMode="auto">
            <a:xfrm>
              <a:off x="8418513" y="4311650"/>
              <a:ext cx="112713" cy="176212"/>
            </a:xfrm>
            <a:custGeom>
              <a:avLst/>
              <a:gdLst>
                <a:gd name="T0" fmla="*/ 140 w 712"/>
                <a:gd name="T1" fmla="*/ 139 h 1112"/>
                <a:gd name="T2" fmla="*/ 140 w 712"/>
                <a:gd name="T3" fmla="*/ 973 h 1112"/>
                <a:gd name="T4" fmla="*/ 572 w 712"/>
                <a:gd name="T5" fmla="*/ 973 h 1112"/>
                <a:gd name="T6" fmla="*/ 572 w 712"/>
                <a:gd name="T7" fmla="*/ 139 h 1112"/>
                <a:gd name="T8" fmla="*/ 140 w 712"/>
                <a:gd name="T9" fmla="*/ 139 h 1112"/>
                <a:gd name="T10" fmla="*/ 70 w 712"/>
                <a:gd name="T11" fmla="*/ 0 h 1112"/>
                <a:gd name="T12" fmla="*/ 642 w 712"/>
                <a:gd name="T13" fmla="*/ 0 h 1112"/>
                <a:gd name="T14" fmla="*/ 660 w 712"/>
                <a:gd name="T15" fmla="*/ 3 h 1112"/>
                <a:gd name="T16" fmla="*/ 677 w 712"/>
                <a:gd name="T17" fmla="*/ 10 h 1112"/>
                <a:gd name="T18" fmla="*/ 691 w 712"/>
                <a:gd name="T19" fmla="*/ 21 h 1112"/>
                <a:gd name="T20" fmla="*/ 703 w 712"/>
                <a:gd name="T21" fmla="*/ 34 h 1112"/>
                <a:gd name="T22" fmla="*/ 709 w 712"/>
                <a:gd name="T23" fmla="*/ 51 h 1112"/>
                <a:gd name="T24" fmla="*/ 712 w 712"/>
                <a:gd name="T25" fmla="*/ 70 h 1112"/>
                <a:gd name="T26" fmla="*/ 712 w 712"/>
                <a:gd name="T27" fmla="*/ 1042 h 1112"/>
                <a:gd name="T28" fmla="*/ 709 w 712"/>
                <a:gd name="T29" fmla="*/ 1061 h 1112"/>
                <a:gd name="T30" fmla="*/ 703 w 712"/>
                <a:gd name="T31" fmla="*/ 1078 h 1112"/>
                <a:gd name="T32" fmla="*/ 691 w 712"/>
                <a:gd name="T33" fmla="*/ 1092 h 1112"/>
                <a:gd name="T34" fmla="*/ 677 w 712"/>
                <a:gd name="T35" fmla="*/ 1103 h 1112"/>
                <a:gd name="T36" fmla="*/ 660 w 712"/>
                <a:gd name="T37" fmla="*/ 1110 h 1112"/>
                <a:gd name="T38" fmla="*/ 642 w 712"/>
                <a:gd name="T39" fmla="*/ 1112 h 1112"/>
                <a:gd name="T40" fmla="*/ 70 w 712"/>
                <a:gd name="T41" fmla="*/ 1112 h 1112"/>
                <a:gd name="T42" fmla="*/ 51 w 712"/>
                <a:gd name="T43" fmla="*/ 1110 h 1112"/>
                <a:gd name="T44" fmla="*/ 35 w 712"/>
                <a:gd name="T45" fmla="*/ 1103 h 1112"/>
                <a:gd name="T46" fmla="*/ 21 w 712"/>
                <a:gd name="T47" fmla="*/ 1092 h 1112"/>
                <a:gd name="T48" fmla="*/ 10 w 712"/>
                <a:gd name="T49" fmla="*/ 1078 h 1112"/>
                <a:gd name="T50" fmla="*/ 3 w 712"/>
                <a:gd name="T51" fmla="*/ 1061 h 1112"/>
                <a:gd name="T52" fmla="*/ 0 w 712"/>
                <a:gd name="T53" fmla="*/ 1042 h 1112"/>
                <a:gd name="T54" fmla="*/ 0 w 712"/>
                <a:gd name="T55" fmla="*/ 70 h 1112"/>
                <a:gd name="T56" fmla="*/ 3 w 712"/>
                <a:gd name="T57" fmla="*/ 51 h 1112"/>
                <a:gd name="T58" fmla="*/ 10 w 712"/>
                <a:gd name="T59" fmla="*/ 34 h 1112"/>
                <a:gd name="T60" fmla="*/ 21 w 712"/>
                <a:gd name="T61" fmla="*/ 21 h 1112"/>
                <a:gd name="T62" fmla="*/ 35 w 712"/>
                <a:gd name="T63" fmla="*/ 10 h 1112"/>
                <a:gd name="T64" fmla="*/ 51 w 712"/>
                <a:gd name="T65" fmla="*/ 3 h 1112"/>
                <a:gd name="T66" fmla="*/ 70 w 712"/>
                <a:gd name="T67" fmla="*/ 0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2" h="1112">
                  <a:moveTo>
                    <a:pt x="140" y="139"/>
                  </a:moveTo>
                  <a:lnTo>
                    <a:pt x="140" y="973"/>
                  </a:lnTo>
                  <a:lnTo>
                    <a:pt x="572" y="973"/>
                  </a:lnTo>
                  <a:lnTo>
                    <a:pt x="572" y="139"/>
                  </a:lnTo>
                  <a:lnTo>
                    <a:pt x="140" y="139"/>
                  </a:lnTo>
                  <a:close/>
                  <a:moveTo>
                    <a:pt x="70" y="0"/>
                  </a:moveTo>
                  <a:lnTo>
                    <a:pt x="642" y="0"/>
                  </a:lnTo>
                  <a:lnTo>
                    <a:pt x="660" y="3"/>
                  </a:lnTo>
                  <a:lnTo>
                    <a:pt x="677" y="10"/>
                  </a:lnTo>
                  <a:lnTo>
                    <a:pt x="691" y="21"/>
                  </a:lnTo>
                  <a:lnTo>
                    <a:pt x="703" y="34"/>
                  </a:lnTo>
                  <a:lnTo>
                    <a:pt x="709" y="51"/>
                  </a:lnTo>
                  <a:lnTo>
                    <a:pt x="712" y="70"/>
                  </a:lnTo>
                  <a:lnTo>
                    <a:pt x="712" y="1042"/>
                  </a:lnTo>
                  <a:lnTo>
                    <a:pt x="709" y="1061"/>
                  </a:lnTo>
                  <a:lnTo>
                    <a:pt x="703" y="1078"/>
                  </a:lnTo>
                  <a:lnTo>
                    <a:pt x="691" y="1092"/>
                  </a:lnTo>
                  <a:lnTo>
                    <a:pt x="677" y="1103"/>
                  </a:lnTo>
                  <a:lnTo>
                    <a:pt x="660" y="1110"/>
                  </a:lnTo>
                  <a:lnTo>
                    <a:pt x="642" y="1112"/>
                  </a:lnTo>
                  <a:lnTo>
                    <a:pt x="70" y="1112"/>
                  </a:lnTo>
                  <a:lnTo>
                    <a:pt x="51" y="1110"/>
                  </a:lnTo>
                  <a:lnTo>
                    <a:pt x="35" y="1103"/>
                  </a:lnTo>
                  <a:lnTo>
                    <a:pt x="21" y="1092"/>
                  </a:lnTo>
                  <a:lnTo>
                    <a:pt x="10" y="1078"/>
                  </a:lnTo>
                  <a:lnTo>
                    <a:pt x="3" y="1061"/>
                  </a:lnTo>
                  <a:lnTo>
                    <a:pt x="0" y="1042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373"/>
            <p:cNvSpPr>
              <a:spLocks/>
            </p:cNvSpPr>
            <p:nvPr/>
          </p:nvSpPr>
          <p:spPr bwMode="auto">
            <a:xfrm>
              <a:off x="8451850" y="4351338"/>
              <a:ext cx="46038" cy="22225"/>
            </a:xfrm>
            <a:custGeom>
              <a:avLst/>
              <a:gdLst>
                <a:gd name="T0" fmla="*/ 70 w 286"/>
                <a:gd name="T1" fmla="*/ 0 h 140"/>
                <a:gd name="T2" fmla="*/ 217 w 286"/>
                <a:gd name="T3" fmla="*/ 0 h 140"/>
                <a:gd name="T4" fmla="*/ 235 w 286"/>
                <a:gd name="T5" fmla="*/ 3 h 140"/>
                <a:gd name="T6" fmla="*/ 252 w 286"/>
                <a:gd name="T7" fmla="*/ 9 h 140"/>
                <a:gd name="T8" fmla="*/ 266 w 286"/>
                <a:gd name="T9" fmla="*/ 21 h 140"/>
                <a:gd name="T10" fmla="*/ 276 w 286"/>
                <a:gd name="T11" fmla="*/ 35 h 140"/>
                <a:gd name="T12" fmla="*/ 284 w 286"/>
                <a:gd name="T13" fmla="*/ 52 h 140"/>
                <a:gd name="T14" fmla="*/ 286 w 286"/>
                <a:gd name="T15" fmla="*/ 70 h 140"/>
                <a:gd name="T16" fmla="*/ 284 w 286"/>
                <a:gd name="T17" fmla="*/ 89 h 140"/>
                <a:gd name="T18" fmla="*/ 276 w 286"/>
                <a:gd name="T19" fmla="*/ 105 h 140"/>
                <a:gd name="T20" fmla="*/ 266 w 286"/>
                <a:gd name="T21" fmla="*/ 120 h 140"/>
                <a:gd name="T22" fmla="*/ 252 w 286"/>
                <a:gd name="T23" fmla="*/ 130 h 140"/>
                <a:gd name="T24" fmla="*/ 235 w 286"/>
                <a:gd name="T25" fmla="*/ 137 h 140"/>
                <a:gd name="T26" fmla="*/ 217 w 286"/>
                <a:gd name="T27" fmla="*/ 140 h 140"/>
                <a:gd name="T28" fmla="*/ 70 w 286"/>
                <a:gd name="T29" fmla="*/ 140 h 140"/>
                <a:gd name="T30" fmla="*/ 52 w 286"/>
                <a:gd name="T31" fmla="*/ 137 h 140"/>
                <a:gd name="T32" fmla="*/ 35 w 286"/>
                <a:gd name="T33" fmla="*/ 130 h 140"/>
                <a:gd name="T34" fmla="*/ 21 w 286"/>
                <a:gd name="T35" fmla="*/ 120 h 140"/>
                <a:gd name="T36" fmla="*/ 9 w 286"/>
                <a:gd name="T37" fmla="*/ 105 h 140"/>
                <a:gd name="T38" fmla="*/ 3 w 286"/>
                <a:gd name="T39" fmla="*/ 89 h 140"/>
                <a:gd name="T40" fmla="*/ 0 w 286"/>
                <a:gd name="T41" fmla="*/ 70 h 140"/>
                <a:gd name="T42" fmla="*/ 3 w 286"/>
                <a:gd name="T43" fmla="*/ 52 h 140"/>
                <a:gd name="T44" fmla="*/ 9 w 286"/>
                <a:gd name="T45" fmla="*/ 35 h 140"/>
                <a:gd name="T46" fmla="*/ 21 w 286"/>
                <a:gd name="T47" fmla="*/ 21 h 140"/>
                <a:gd name="T48" fmla="*/ 35 w 286"/>
                <a:gd name="T49" fmla="*/ 9 h 140"/>
                <a:gd name="T50" fmla="*/ 52 w 286"/>
                <a:gd name="T51" fmla="*/ 3 h 140"/>
                <a:gd name="T52" fmla="*/ 70 w 28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6" h="140">
                  <a:moveTo>
                    <a:pt x="70" y="0"/>
                  </a:moveTo>
                  <a:lnTo>
                    <a:pt x="217" y="0"/>
                  </a:lnTo>
                  <a:lnTo>
                    <a:pt x="235" y="3"/>
                  </a:lnTo>
                  <a:lnTo>
                    <a:pt x="252" y="9"/>
                  </a:lnTo>
                  <a:lnTo>
                    <a:pt x="266" y="21"/>
                  </a:lnTo>
                  <a:lnTo>
                    <a:pt x="276" y="35"/>
                  </a:lnTo>
                  <a:lnTo>
                    <a:pt x="284" y="52"/>
                  </a:lnTo>
                  <a:lnTo>
                    <a:pt x="286" y="70"/>
                  </a:lnTo>
                  <a:lnTo>
                    <a:pt x="284" y="89"/>
                  </a:lnTo>
                  <a:lnTo>
                    <a:pt x="276" y="105"/>
                  </a:lnTo>
                  <a:lnTo>
                    <a:pt x="266" y="120"/>
                  </a:lnTo>
                  <a:lnTo>
                    <a:pt x="252" y="130"/>
                  </a:lnTo>
                  <a:lnTo>
                    <a:pt x="235" y="137"/>
                  </a:lnTo>
                  <a:lnTo>
                    <a:pt x="217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374"/>
            <p:cNvSpPr>
              <a:spLocks/>
            </p:cNvSpPr>
            <p:nvPr/>
          </p:nvSpPr>
          <p:spPr bwMode="auto">
            <a:xfrm>
              <a:off x="8451850" y="4386263"/>
              <a:ext cx="46038" cy="22225"/>
            </a:xfrm>
            <a:custGeom>
              <a:avLst/>
              <a:gdLst>
                <a:gd name="T0" fmla="*/ 70 w 286"/>
                <a:gd name="T1" fmla="*/ 0 h 139"/>
                <a:gd name="T2" fmla="*/ 217 w 286"/>
                <a:gd name="T3" fmla="*/ 0 h 139"/>
                <a:gd name="T4" fmla="*/ 235 w 286"/>
                <a:gd name="T5" fmla="*/ 3 h 139"/>
                <a:gd name="T6" fmla="*/ 252 w 286"/>
                <a:gd name="T7" fmla="*/ 10 h 139"/>
                <a:gd name="T8" fmla="*/ 266 w 286"/>
                <a:gd name="T9" fmla="*/ 21 h 139"/>
                <a:gd name="T10" fmla="*/ 276 w 286"/>
                <a:gd name="T11" fmla="*/ 34 h 139"/>
                <a:gd name="T12" fmla="*/ 284 w 286"/>
                <a:gd name="T13" fmla="*/ 51 h 139"/>
                <a:gd name="T14" fmla="*/ 286 w 286"/>
                <a:gd name="T15" fmla="*/ 69 h 139"/>
                <a:gd name="T16" fmla="*/ 284 w 286"/>
                <a:gd name="T17" fmla="*/ 88 h 139"/>
                <a:gd name="T18" fmla="*/ 276 w 286"/>
                <a:gd name="T19" fmla="*/ 104 h 139"/>
                <a:gd name="T20" fmla="*/ 266 w 286"/>
                <a:gd name="T21" fmla="*/ 119 h 139"/>
                <a:gd name="T22" fmla="*/ 252 w 286"/>
                <a:gd name="T23" fmla="*/ 130 h 139"/>
                <a:gd name="T24" fmla="*/ 235 w 286"/>
                <a:gd name="T25" fmla="*/ 137 h 139"/>
                <a:gd name="T26" fmla="*/ 217 w 286"/>
                <a:gd name="T27" fmla="*/ 139 h 139"/>
                <a:gd name="T28" fmla="*/ 70 w 286"/>
                <a:gd name="T29" fmla="*/ 139 h 139"/>
                <a:gd name="T30" fmla="*/ 52 w 286"/>
                <a:gd name="T31" fmla="*/ 137 h 139"/>
                <a:gd name="T32" fmla="*/ 35 w 286"/>
                <a:gd name="T33" fmla="*/ 130 h 139"/>
                <a:gd name="T34" fmla="*/ 21 w 286"/>
                <a:gd name="T35" fmla="*/ 119 h 139"/>
                <a:gd name="T36" fmla="*/ 9 w 286"/>
                <a:gd name="T37" fmla="*/ 104 h 139"/>
                <a:gd name="T38" fmla="*/ 3 w 286"/>
                <a:gd name="T39" fmla="*/ 88 h 139"/>
                <a:gd name="T40" fmla="*/ 0 w 286"/>
                <a:gd name="T41" fmla="*/ 69 h 139"/>
                <a:gd name="T42" fmla="*/ 3 w 286"/>
                <a:gd name="T43" fmla="*/ 51 h 139"/>
                <a:gd name="T44" fmla="*/ 9 w 286"/>
                <a:gd name="T45" fmla="*/ 34 h 139"/>
                <a:gd name="T46" fmla="*/ 21 w 286"/>
                <a:gd name="T47" fmla="*/ 21 h 139"/>
                <a:gd name="T48" fmla="*/ 35 w 286"/>
                <a:gd name="T49" fmla="*/ 10 h 139"/>
                <a:gd name="T50" fmla="*/ 52 w 286"/>
                <a:gd name="T51" fmla="*/ 3 h 139"/>
                <a:gd name="T52" fmla="*/ 70 w 28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6" h="139">
                  <a:moveTo>
                    <a:pt x="70" y="0"/>
                  </a:moveTo>
                  <a:lnTo>
                    <a:pt x="217" y="0"/>
                  </a:lnTo>
                  <a:lnTo>
                    <a:pt x="235" y="3"/>
                  </a:lnTo>
                  <a:lnTo>
                    <a:pt x="252" y="10"/>
                  </a:lnTo>
                  <a:lnTo>
                    <a:pt x="266" y="21"/>
                  </a:lnTo>
                  <a:lnTo>
                    <a:pt x="276" y="34"/>
                  </a:lnTo>
                  <a:lnTo>
                    <a:pt x="284" y="51"/>
                  </a:lnTo>
                  <a:lnTo>
                    <a:pt x="286" y="69"/>
                  </a:lnTo>
                  <a:lnTo>
                    <a:pt x="284" y="88"/>
                  </a:lnTo>
                  <a:lnTo>
                    <a:pt x="276" y="104"/>
                  </a:lnTo>
                  <a:lnTo>
                    <a:pt x="266" y="119"/>
                  </a:lnTo>
                  <a:lnTo>
                    <a:pt x="252" y="130"/>
                  </a:lnTo>
                  <a:lnTo>
                    <a:pt x="235" y="137"/>
                  </a:lnTo>
                  <a:lnTo>
                    <a:pt x="21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9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375"/>
            <p:cNvSpPr>
              <a:spLocks/>
            </p:cNvSpPr>
            <p:nvPr/>
          </p:nvSpPr>
          <p:spPr bwMode="auto">
            <a:xfrm>
              <a:off x="8451850" y="4422775"/>
              <a:ext cx="46038" cy="22225"/>
            </a:xfrm>
            <a:custGeom>
              <a:avLst/>
              <a:gdLst>
                <a:gd name="T0" fmla="*/ 70 w 286"/>
                <a:gd name="T1" fmla="*/ 0 h 139"/>
                <a:gd name="T2" fmla="*/ 217 w 286"/>
                <a:gd name="T3" fmla="*/ 0 h 139"/>
                <a:gd name="T4" fmla="*/ 235 w 286"/>
                <a:gd name="T5" fmla="*/ 2 h 139"/>
                <a:gd name="T6" fmla="*/ 252 w 286"/>
                <a:gd name="T7" fmla="*/ 10 h 139"/>
                <a:gd name="T8" fmla="*/ 266 w 286"/>
                <a:gd name="T9" fmla="*/ 20 h 139"/>
                <a:gd name="T10" fmla="*/ 276 w 286"/>
                <a:gd name="T11" fmla="*/ 34 h 139"/>
                <a:gd name="T12" fmla="*/ 284 w 286"/>
                <a:gd name="T13" fmla="*/ 51 h 139"/>
                <a:gd name="T14" fmla="*/ 286 w 286"/>
                <a:gd name="T15" fmla="*/ 70 h 139"/>
                <a:gd name="T16" fmla="*/ 284 w 286"/>
                <a:gd name="T17" fmla="*/ 88 h 139"/>
                <a:gd name="T18" fmla="*/ 276 w 286"/>
                <a:gd name="T19" fmla="*/ 105 h 139"/>
                <a:gd name="T20" fmla="*/ 266 w 286"/>
                <a:gd name="T21" fmla="*/ 119 h 139"/>
                <a:gd name="T22" fmla="*/ 252 w 286"/>
                <a:gd name="T23" fmla="*/ 129 h 139"/>
                <a:gd name="T24" fmla="*/ 235 w 286"/>
                <a:gd name="T25" fmla="*/ 137 h 139"/>
                <a:gd name="T26" fmla="*/ 217 w 286"/>
                <a:gd name="T27" fmla="*/ 139 h 139"/>
                <a:gd name="T28" fmla="*/ 70 w 286"/>
                <a:gd name="T29" fmla="*/ 139 h 139"/>
                <a:gd name="T30" fmla="*/ 52 w 286"/>
                <a:gd name="T31" fmla="*/ 137 h 139"/>
                <a:gd name="T32" fmla="*/ 35 w 286"/>
                <a:gd name="T33" fmla="*/ 129 h 139"/>
                <a:gd name="T34" fmla="*/ 21 w 286"/>
                <a:gd name="T35" fmla="*/ 119 h 139"/>
                <a:gd name="T36" fmla="*/ 9 w 286"/>
                <a:gd name="T37" fmla="*/ 105 h 139"/>
                <a:gd name="T38" fmla="*/ 3 w 286"/>
                <a:gd name="T39" fmla="*/ 88 h 139"/>
                <a:gd name="T40" fmla="*/ 0 w 286"/>
                <a:gd name="T41" fmla="*/ 70 h 139"/>
                <a:gd name="T42" fmla="*/ 3 w 286"/>
                <a:gd name="T43" fmla="*/ 51 h 139"/>
                <a:gd name="T44" fmla="*/ 9 w 286"/>
                <a:gd name="T45" fmla="*/ 34 h 139"/>
                <a:gd name="T46" fmla="*/ 21 w 286"/>
                <a:gd name="T47" fmla="*/ 20 h 139"/>
                <a:gd name="T48" fmla="*/ 35 w 286"/>
                <a:gd name="T49" fmla="*/ 10 h 139"/>
                <a:gd name="T50" fmla="*/ 52 w 286"/>
                <a:gd name="T51" fmla="*/ 2 h 139"/>
                <a:gd name="T52" fmla="*/ 70 w 28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6" h="139">
                  <a:moveTo>
                    <a:pt x="70" y="0"/>
                  </a:moveTo>
                  <a:lnTo>
                    <a:pt x="217" y="0"/>
                  </a:lnTo>
                  <a:lnTo>
                    <a:pt x="235" y="2"/>
                  </a:lnTo>
                  <a:lnTo>
                    <a:pt x="252" y="10"/>
                  </a:lnTo>
                  <a:lnTo>
                    <a:pt x="266" y="20"/>
                  </a:lnTo>
                  <a:lnTo>
                    <a:pt x="276" y="34"/>
                  </a:lnTo>
                  <a:lnTo>
                    <a:pt x="284" y="51"/>
                  </a:lnTo>
                  <a:lnTo>
                    <a:pt x="286" y="70"/>
                  </a:lnTo>
                  <a:lnTo>
                    <a:pt x="284" y="88"/>
                  </a:lnTo>
                  <a:lnTo>
                    <a:pt x="276" y="105"/>
                  </a:lnTo>
                  <a:lnTo>
                    <a:pt x="266" y="119"/>
                  </a:lnTo>
                  <a:lnTo>
                    <a:pt x="252" y="129"/>
                  </a:lnTo>
                  <a:lnTo>
                    <a:pt x="235" y="137"/>
                  </a:lnTo>
                  <a:lnTo>
                    <a:pt x="21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376"/>
            <p:cNvSpPr>
              <a:spLocks noEditPoints="1"/>
            </p:cNvSpPr>
            <p:nvPr/>
          </p:nvSpPr>
          <p:spPr bwMode="auto">
            <a:xfrm>
              <a:off x="8197850" y="4257675"/>
              <a:ext cx="555625" cy="508000"/>
            </a:xfrm>
            <a:custGeom>
              <a:avLst/>
              <a:gdLst>
                <a:gd name="T0" fmla="*/ 2421 w 3500"/>
                <a:gd name="T1" fmla="*/ 152 h 3205"/>
                <a:gd name="T2" fmla="*/ 2381 w 3500"/>
                <a:gd name="T3" fmla="*/ 203 h 3205"/>
                <a:gd name="T4" fmla="*/ 2381 w 3500"/>
                <a:gd name="T5" fmla="*/ 3003 h 3205"/>
                <a:gd name="T6" fmla="*/ 2421 w 3500"/>
                <a:gd name="T7" fmla="*/ 3053 h 3205"/>
                <a:gd name="T8" fmla="*/ 3275 w 3500"/>
                <a:gd name="T9" fmla="*/ 3065 h 3205"/>
                <a:gd name="T10" fmla="*/ 3336 w 3500"/>
                <a:gd name="T11" fmla="*/ 3041 h 3205"/>
                <a:gd name="T12" fmla="*/ 3361 w 3500"/>
                <a:gd name="T13" fmla="*/ 2980 h 3205"/>
                <a:gd name="T14" fmla="*/ 3349 w 3500"/>
                <a:gd name="T15" fmla="*/ 183 h 3205"/>
                <a:gd name="T16" fmla="*/ 3297 w 3500"/>
                <a:gd name="T17" fmla="*/ 143 h 3205"/>
                <a:gd name="T18" fmla="*/ 1342 w 3500"/>
                <a:gd name="T19" fmla="*/ 140 h 3205"/>
                <a:gd name="T20" fmla="*/ 1280 w 3500"/>
                <a:gd name="T21" fmla="*/ 166 h 3205"/>
                <a:gd name="T22" fmla="*/ 1260 w 3500"/>
                <a:gd name="T23" fmla="*/ 225 h 3205"/>
                <a:gd name="T24" fmla="*/ 1267 w 3500"/>
                <a:gd name="T25" fmla="*/ 3022 h 3205"/>
                <a:gd name="T26" fmla="*/ 1318 w 3500"/>
                <a:gd name="T27" fmla="*/ 3062 h 3205"/>
                <a:gd name="T28" fmla="*/ 2174 w 3500"/>
                <a:gd name="T29" fmla="*/ 3062 h 3205"/>
                <a:gd name="T30" fmla="*/ 2226 w 3500"/>
                <a:gd name="T31" fmla="*/ 3023 h 3205"/>
                <a:gd name="T32" fmla="*/ 2239 w 3500"/>
                <a:gd name="T33" fmla="*/ 225 h 3205"/>
                <a:gd name="T34" fmla="*/ 2212 w 3500"/>
                <a:gd name="T35" fmla="*/ 166 h 3205"/>
                <a:gd name="T36" fmla="*/ 2151 w 3500"/>
                <a:gd name="T37" fmla="*/ 140 h 3205"/>
                <a:gd name="T38" fmla="*/ 203 w 3500"/>
                <a:gd name="T39" fmla="*/ 143 h 3205"/>
                <a:gd name="T40" fmla="*/ 151 w 3500"/>
                <a:gd name="T41" fmla="*/ 183 h 3205"/>
                <a:gd name="T42" fmla="*/ 139 w 3500"/>
                <a:gd name="T43" fmla="*/ 2980 h 3205"/>
                <a:gd name="T44" fmla="*/ 164 w 3500"/>
                <a:gd name="T45" fmla="*/ 3041 h 3205"/>
                <a:gd name="T46" fmla="*/ 225 w 3500"/>
                <a:gd name="T47" fmla="*/ 3065 h 3205"/>
                <a:gd name="T48" fmla="*/ 1079 w 3500"/>
                <a:gd name="T49" fmla="*/ 3053 h 3205"/>
                <a:gd name="T50" fmla="*/ 1118 w 3500"/>
                <a:gd name="T51" fmla="*/ 3002 h 3205"/>
                <a:gd name="T52" fmla="*/ 1118 w 3500"/>
                <a:gd name="T53" fmla="*/ 204 h 3205"/>
                <a:gd name="T54" fmla="*/ 1079 w 3500"/>
                <a:gd name="T55" fmla="*/ 152 h 3205"/>
                <a:gd name="T56" fmla="*/ 225 w 3500"/>
                <a:gd name="T57" fmla="*/ 140 h 3205"/>
                <a:gd name="T58" fmla="*/ 1069 w 3500"/>
                <a:gd name="T59" fmla="*/ 3 h 3205"/>
                <a:gd name="T60" fmla="*/ 1162 w 3500"/>
                <a:gd name="T61" fmla="*/ 41 h 3205"/>
                <a:gd name="T62" fmla="*/ 1242 w 3500"/>
                <a:gd name="T63" fmla="*/ 24 h 3205"/>
                <a:gd name="T64" fmla="*/ 1342 w 3500"/>
                <a:gd name="T65" fmla="*/ 0 h 3205"/>
                <a:gd name="T66" fmla="*/ 2221 w 3500"/>
                <a:gd name="T67" fmla="*/ 12 h 3205"/>
                <a:gd name="T68" fmla="*/ 2308 w 3500"/>
                <a:gd name="T69" fmla="*/ 64 h 3205"/>
                <a:gd name="T70" fmla="*/ 2395 w 3500"/>
                <a:gd name="T71" fmla="*/ 12 h 3205"/>
                <a:gd name="T72" fmla="*/ 3275 w 3500"/>
                <a:gd name="T73" fmla="*/ 0 h 3205"/>
                <a:gd name="T74" fmla="*/ 3378 w 3500"/>
                <a:gd name="T75" fmla="*/ 26 h 3205"/>
                <a:gd name="T76" fmla="*/ 3457 w 3500"/>
                <a:gd name="T77" fmla="*/ 92 h 3205"/>
                <a:gd name="T78" fmla="*/ 3497 w 3500"/>
                <a:gd name="T79" fmla="*/ 189 h 3205"/>
                <a:gd name="T80" fmla="*/ 3497 w 3500"/>
                <a:gd name="T81" fmla="*/ 3016 h 3205"/>
                <a:gd name="T82" fmla="*/ 3457 w 3500"/>
                <a:gd name="T83" fmla="*/ 3113 h 3205"/>
                <a:gd name="T84" fmla="*/ 3378 w 3500"/>
                <a:gd name="T85" fmla="*/ 3180 h 3205"/>
                <a:gd name="T86" fmla="*/ 3275 w 3500"/>
                <a:gd name="T87" fmla="*/ 3205 h 3205"/>
                <a:gd name="T88" fmla="*/ 2395 w 3500"/>
                <a:gd name="T89" fmla="*/ 3193 h 3205"/>
                <a:gd name="T90" fmla="*/ 2308 w 3500"/>
                <a:gd name="T91" fmla="*/ 3141 h 3205"/>
                <a:gd name="T92" fmla="*/ 2221 w 3500"/>
                <a:gd name="T93" fmla="*/ 3193 h 3205"/>
                <a:gd name="T94" fmla="*/ 1342 w 3500"/>
                <a:gd name="T95" fmla="*/ 3205 h 3205"/>
                <a:gd name="T96" fmla="*/ 1242 w 3500"/>
                <a:gd name="T97" fmla="*/ 3182 h 3205"/>
                <a:gd name="T98" fmla="*/ 1162 w 3500"/>
                <a:gd name="T99" fmla="*/ 3165 h 3205"/>
                <a:gd name="T100" fmla="*/ 1069 w 3500"/>
                <a:gd name="T101" fmla="*/ 3202 h 3205"/>
                <a:gd name="T102" fmla="*/ 189 w 3500"/>
                <a:gd name="T103" fmla="*/ 3202 h 3205"/>
                <a:gd name="T104" fmla="*/ 92 w 3500"/>
                <a:gd name="T105" fmla="*/ 3162 h 3205"/>
                <a:gd name="T106" fmla="*/ 25 w 3500"/>
                <a:gd name="T107" fmla="*/ 3083 h 3205"/>
                <a:gd name="T108" fmla="*/ 0 w 3500"/>
                <a:gd name="T109" fmla="*/ 2980 h 3205"/>
                <a:gd name="T110" fmla="*/ 12 w 3500"/>
                <a:gd name="T111" fmla="*/ 155 h 3205"/>
                <a:gd name="T112" fmla="*/ 66 w 3500"/>
                <a:gd name="T113" fmla="*/ 67 h 3205"/>
                <a:gd name="T114" fmla="*/ 154 w 3500"/>
                <a:gd name="T115" fmla="*/ 12 h 3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00" h="3205">
                  <a:moveTo>
                    <a:pt x="2465" y="140"/>
                  </a:moveTo>
                  <a:lnTo>
                    <a:pt x="2443" y="143"/>
                  </a:lnTo>
                  <a:lnTo>
                    <a:pt x="2421" y="152"/>
                  </a:lnTo>
                  <a:lnTo>
                    <a:pt x="2403" y="166"/>
                  </a:lnTo>
                  <a:lnTo>
                    <a:pt x="2390" y="183"/>
                  </a:lnTo>
                  <a:lnTo>
                    <a:pt x="2381" y="203"/>
                  </a:lnTo>
                  <a:lnTo>
                    <a:pt x="2378" y="225"/>
                  </a:lnTo>
                  <a:lnTo>
                    <a:pt x="2378" y="2980"/>
                  </a:lnTo>
                  <a:lnTo>
                    <a:pt x="2381" y="3003"/>
                  </a:lnTo>
                  <a:lnTo>
                    <a:pt x="2390" y="3023"/>
                  </a:lnTo>
                  <a:lnTo>
                    <a:pt x="2403" y="3040"/>
                  </a:lnTo>
                  <a:lnTo>
                    <a:pt x="2421" y="3053"/>
                  </a:lnTo>
                  <a:lnTo>
                    <a:pt x="2443" y="3062"/>
                  </a:lnTo>
                  <a:lnTo>
                    <a:pt x="2465" y="3065"/>
                  </a:lnTo>
                  <a:lnTo>
                    <a:pt x="3275" y="3065"/>
                  </a:lnTo>
                  <a:lnTo>
                    <a:pt x="3297" y="3062"/>
                  </a:lnTo>
                  <a:lnTo>
                    <a:pt x="3319" y="3053"/>
                  </a:lnTo>
                  <a:lnTo>
                    <a:pt x="3336" y="3041"/>
                  </a:lnTo>
                  <a:lnTo>
                    <a:pt x="3349" y="3023"/>
                  </a:lnTo>
                  <a:lnTo>
                    <a:pt x="3358" y="3003"/>
                  </a:lnTo>
                  <a:lnTo>
                    <a:pt x="3361" y="2980"/>
                  </a:lnTo>
                  <a:lnTo>
                    <a:pt x="3361" y="225"/>
                  </a:lnTo>
                  <a:lnTo>
                    <a:pt x="3358" y="203"/>
                  </a:lnTo>
                  <a:lnTo>
                    <a:pt x="3349" y="183"/>
                  </a:lnTo>
                  <a:lnTo>
                    <a:pt x="3336" y="166"/>
                  </a:lnTo>
                  <a:lnTo>
                    <a:pt x="3319" y="152"/>
                  </a:lnTo>
                  <a:lnTo>
                    <a:pt x="3297" y="143"/>
                  </a:lnTo>
                  <a:lnTo>
                    <a:pt x="3275" y="140"/>
                  </a:lnTo>
                  <a:lnTo>
                    <a:pt x="2465" y="140"/>
                  </a:lnTo>
                  <a:close/>
                  <a:moveTo>
                    <a:pt x="1342" y="140"/>
                  </a:moveTo>
                  <a:lnTo>
                    <a:pt x="1318" y="143"/>
                  </a:lnTo>
                  <a:lnTo>
                    <a:pt x="1298" y="152"/>
                  </a:lnTo>
                  <a:lnTo>
                    <a:pt x="1280" y="166"/>
                  </a:lnTo>
                  <a:lnTo>
                    <a:pt x="1267" y="184"/>
                  </a:lnTo>
                  <a:lnTo>
                    <a:pt x="1259" y="204"/>
                  </a:lnTo>
                  <a:lnTo>
                    <a:pt x="1260" y="225"/>
                  </a:lnTo>
                  <a:lnTo>
                    <a:pt x="1260" y="2980"/>
                  </a:lnTo>
                  <a:lnTo>
                    <a:pt x="1259" y="3002"/>
                  </a:lnTo>
                  <a:lnTo>
                    <a:pt x="1267" y="3022"/>
                  </a:lnTo>
                  <a:lnTo>
                    <a:pt x="1280" y="3040"/>
                  </a:lnTo>
                  <a:lnTo>
                    <a:pt x="1298" y="3053"/>
                  </a:lnTo>
                  <a:lnTo>
                    <a:pt x="1318" y="3062"/>
                  </a:lnTo>
                  <a:lnTo>
                    <a:pt x="1342" y="3065"/>
                  </a:lnTo>
                  <a:lnTo>
                    <a:pt x="2151" y="3065"/>
                  </a:lnTo>
                  <a:lnTo>
                    <a:pt x="2174" y="3062"/>
                  </a:lnTo>
                  <a:lnTo>
                    <a:pt x="2194" y="3053"/>
                  </a:lnTo>
                  <a:lnTo>
                    <a:pt x="2212" y="3040"/>
                  </a:lnTo>
                  <a:lnTo>
                    <a:pt x="2226" y="3023"/>
                  </a:lnTo>
                  <a:lnTo>
                    <a:pt x="2236" y="3003"/>
                  </a:lnTo>
                  <a:lnTo>
                    <a:pt x="2239" y="2980"/>
                  </a:lnTo>
                  <a:lnTo>
                    <a:pt x="2239" y="225"/>
                  </a:lnTo>
                  <a:lnTo>
                    <a:pt x="2236" y="203"/>
                  </a:lnTo>
                  <a:lnTo>
                    <a:pt x="2226" y="183"/>
                  </a:lnTo>
                  <a:lnTo>
                    <a:pt x="2212" y="166"/>
                  </a:lnTo>
                  <a:lnTo>
                    <a:pt x="2194" y="152"/>
                  </a:lnTo>
                  <a:lnTo>
                    <a:pt x="2174" y="143"/>
                  </a:lnTo>
                  <a:lnTo>
                    <a:pt x="2151" y="140"/>
                  </a:lnTo>
                  <a:lnTo>
                    <a:pt x="1342" y="140"/>
                  </a:lnTo>
                  <a:close/>
                  <a:moveTo>
                    <a:pt x="225" y="140"/>
                  </a:moveTo>
                  <a:lnTo>
                    <a:pt x="203" y="143"/>
                  </a:lnTo>
                  <a:lnTo>
                    <a:pt x="181" y="152"/>
                  </a:lnTo>
                  <a:lnTo>
                    <a:pt x="164" y="166"/>
                  </a:lnTo>
                  <a:lnTo>
                    <a:pt x="151" y="183"/>
                  </a:lnTo>
                  <a:lnTo>
                    <a:pt x="142" y="203"/>
                  </a:lnTo>
                  <a:lnTo>
                    <a:pt x="139" y="225"/>
                  </a:lnTo>
                  <a:lnTo>
                    <a:pt x="139" y="2980"/>
                  </a:lnTo>
                  <a:lnTo>
                    <a:pt x="142" y="3003"/>
                  </a:lnTo>
                  <a:lnTo>
                    <a:pt x="151" y="3023"/>
                  </a:lnTo>
                  <a:lnTo>
                    <a:pt x="164" y="3041"/>
                  </a:lnTo>
                  <a:lnTo>
                    <a:pt x="181" y="3053"/>
                  </a:lnTo>
                  <a:lnTo>
                    <a:pt x="203" y="3062"/>
                  </a:lnTo>
                  <a:lnTo>
                    <a:pt x="225" y="3065"/>
                  </a:lnTo>
                  <a:lnTo>
                    <a:pt x="1035" y="3065"/>
                  </a:lnTo>
                  <a:lnTo>
                    <a:pt x="1057" y="3062"/>
                  </a:lnTo>
                  <a:lnTo>
                    <a:pt x="1079" y="3053"/>
                  </a:lnTo>
                  <a:lnTo>
                    <a:pt x="1096" y="3040"/>
                  </a:lnTo>
                  <a:lnTo>
                    <a:pt x="1109" y="3022"/>
                  </a:lnTo>
                  <a:lnTo>
                    <a:pt x="1118" y="3002"/>
                  </a:lnTo>
                  <a:lnTo>
                    <a:pt x="1117" y="2980"/>
                  </a:lnTo>
                  <a:lnTo>
                    <a:pt x="1117" y="225"/>
                  </a:lnTo>
                  <a:lnTo>
                    <a:pt x="1118" y="204"/>
                  </a:lnTo>
                  <a:lnTo>
                    <a:pt x="1109" y="184"/>
                  </a:lnTo>
                  <a:lnTo>
                    <a:pt x="1096" y="166"/>
                  </a:lnTo>
                  <a:lnTo>
                    <a:pt x="1079" y="152"/>
                  </a:lnTo>
                  <a:lnTo>
                    <a:pt x="1057" y="143"/>
                  </a:lnTo>
                  <a:lnTo>
                    <a:pt x="1035" y="140"/>
                  </a:lnTo>
                  <a:lnTo>
                    <a:pt x="225" y="140"/>
                  </a:lnTo>
                  <a:close/>
                  <a:moveTo>
                    <a:pt x="225" y="0"/>
                  </a:moveTo>
                  <a:lnTo>
                    <a:pt x="1035" y="0"/>
                  </a:lnTo>
                  <a:lnTo>
                    <a:pt x="1069" y="3"/>
                  </a:lnTo>
                  <a:lnTo>
                    <a:pt x="1103" y="11"/>
                  </a:lnTo>
                  <a:lnTo>
                    <a:pt x="1134" y="24"/>
                  </a:lnTo>
                  <a:lnTo>
                    <a:pt x="1162" y="41"/>
                  </a:lnTo>
                  <a:lnTo>
                    <a:pt x="1188" y="61"/>
                  </a:lnTo>
                  <a:lnTo>
                    <a:pt x="1213" y="41"/>
                  </a:lnTo>
                  <a:lnTo>
                    <a:pt x="1242" y="24"/>
                  </a:lnTo>
                  <a:lnTo>
                    <a:pt x="1274" y="11"/>
                  </a:lnTo>
                  <a:lnTo>
                    <a:pt x="1307" y="3"/>
                  </a:lnTo>
                  <a:lnTo>
                    <a:pt x="1342" y="0"/>
                  </a:lnTo>
                  <a:lnTo>
                    <a:pt x="2151" y="0"/>
                  </a:lnTo>
                  <a:lnTo>
                    <a:pt x="2187" y="3"/>
                  </a:lnTo>
                  <a:lnTo>
                    <a:pt x="2221" y="12"/>
                  </a:lnTo>
                  <a:lnTo>
                    <a:pt x="2253" y="25"/>
                  </a:lnTo>
                  <a:lnTo>
                    <a:pt x="2282" y="42"/>
                  </a:lnTo>
                  <a:lnTo>
                    <a:pt x="2308" y="64"/>
                  </a:lnTo>
                  <a:lnTo>
                    <a:pt x="2334" y="42"/>
                  </a:lnTo>
                  <a:lnTo>
                    <a:pt x="2363" y="25"/>
                  </a:lnTo>
                  <a:lnTo>
                    <a:pt x="2395" y="12"/>
                  </a:lnTo>
                  <a:lnTo>
                    <a:pt x="2430" y="3"/>
                  </a:lnTo>
                  <a:lnTo>
                    <a:pt x="2465" y="0"/>
                  </a:lnTo>
                  <a:lnTo>
                    <a:pt x="3275" y="0"/>
                  </a:lnTo>
                  <a:lnTo>
                    <a:pt x="3311" y="3"/>
                  </a:lnTo>
                  <a:lnTo>
                    <a:pt x="3346" y="12"/>
                  </a:lnTo>
                  <a:lnTo>
                    <a:pt x="3378" y="26"/>
                  </a:lnTo>
                  <a:lnTo>
                    <a:pt x="3408" y="44"/>
                  </a:lnTo>
                  <a:lnTo>
                    <a:pt x="3434" y="67"/>
                  </a:lnTo>
                  <a:lnTo>
                    <a:pt x="3457" y="92"/>
                  </a:lnTo>
                  <a:lnTo>
                    <a:pt x="3475" y="122"/>
                  </a:lnTo>
                  <a:lnTo>
                    <a:pt x="3488" y="155"/>
                  </a:lnTo>
                  <a:lnTo>
                    <a:pt x="3497" y="189"/>
                  </a:lnTo>
                  <a:lnTo>
                    <a:pt x="3500" y="225"/>
                  </a:lnTo>
                  <a:lnTo>
                    <a:pt x="3500" y="2980"/>
                  </a:lnTo>
                  <a:lnTo>
                    <a:pt x="3497" y="3016"/>
                  </a:lnTo>
                  <a:lnTo>
                    <a:pt x="3488" y="3051"/>
                  </a:lnTo>
                  <a:lnTo>
                    <a:pt x="3475" y="3083"/>
                  </a:lnTo>
                  <a:lnTo>
                    <a:pt x="3457" y="3113"/>
                  </a:lnTo>
                  <a:lnTo>
                    <a:pt x="3434" y="3138"/>
                  </a:lnTo>
                  <a:lnTo>
                    <a:pt x="3408" y="3162"/>
                  </a:lnTo>
                  <a:lnTo>
                    <a:pt x="3378" y="3180"/>
                  </a:lnTo>
                  <a:lnTo>
                    <a:pt x="3346" y="3193"/>
                  </a:lnTo>
                  <a:lnTo>
                    <a:pt x="3311" y="3202"/>
                  </a:lnTo>
                  <a:lnTo>
                    <a:pt x="3275" y="3205"/>
                  </a:lnTo>
                  <a:lnTo>
                    <a:pt x="2465" y="3205"/>
                  </a:lnTo>
                  <a:lnTo>
                    <a:pt x="2430" y="3202"/>
                  </a:lnTo>
                  <a:lnTo>
                    <a:pt x="2395" y="3193"/>
                  </a:lnTo>
                  <a:lnTo>
                    <a:pt x="2363" y="3181"/>
                  </a:lnTo>
                  <a:lnTo>
                    <a:pt x="2334" y="3164"/>
                  </a:lnTo>
                  <a:lnTo>
                    <a:pt x="2308" y="3141"/>
                  </a:lnTo>
                  <a:lnTo>
                    <a:pt x="2282" y="3164"/>
                  </a:lnTo>
                  <a:lnTo>
                    <a:pt x="2253" y="3181"/>
                  </a:lnTo>
                  <a:lnTo>
                    <a:pt x="2221" y="3193"/>
                  </a:lnTo>
                  <a:lnTo>
                    <a:pt x="2187" y="3202"/>
                  </a:lnTo>
                  <a:lnTo>
                    <a:pt x="2151" y="3205"/>
                  </a:lnTo>
                  <a:lnTo>
                    <a:pt x="1342" y="3205"/>
                  </a:lnTo>
                  <a:lnTo>
                    <a:pt x="1307" y="3202"/>
                  </a:lnTo>
                  <a:lnTo>
                    <a:pt x="1274" y="3194"/>
                  </a:lnTo>
                  <a:lnTo>
                    <a:pt x="1242" y="3182"/>
                  </a:lnTo>
                  <a:lnTo>
                    <a:pt x="1213" y="3165"/>
                  </a:lnTo>
                  <a:lnTo>
                    <a:pt x="1188" y="3145"/>
                  </a:lnTo>
                  <a:lnTo>
                    <a:pt x="1162" y="3165"/>
                  </a:lnTo>
                  <a:lnTo>
                    <a:pt x="1134" y="3182"/>
                  </a:lnTo>
                  <a:lnTo>
                    <a:pt x="1103" y="3194"/>
                  </a:lnTo>
                  <a:lnTo>
                    <a:pt x="1069" y="3202"/>
                  </a:lnTo>
                  <a:lnTo>
                    <a:pt x="1035" y="3205"/>
                  </a:lnTo>
                  <a:lnTo>
                    <a:pt x="225" y="3205"/>
                  </a:lnTo>
                  <a:lnTo>
                    <a:pt x="189" y="3202"/>
                  </a:lnTo>
                  <a:lnTo>
                    <a:pt x="154" y="3193"/>
                  </a:lnTo>
                  <a:lnTo>
                    <a:pt x="122" y="3180"/>
                  </a:lnTo>
                  <a:lnTo>
                    <a:pt x="92" y="3162"/>
                  </a:lnTo>
                  <a:lnTo>
                    <a:pt x="66" y="3138"/>
                  </a:lnTo>
                  <a:lnTo>
                    <a:pt x="43" y="3113"/>
                  </a:lnTo>
                  <a:lnTo>
                    <a:pt x="25" y="3083"/>
                  </a:lnTo>
                  <a:lnTo>
                    <a:pt x="12" y="3051"/>
                  </a:lnTo>
                  <a:lnTo>
                    <a:pt x="3" y="3016"/>
                  </a:lnTo>
                  <a:lnTo>
                    <a:pt x="0" y="2980"/>
                  </a:lnTo>
                  <a:lnTo>
                    <a:pt x="0" y="225"/>
                  </a:lnTo>
                  <a:lnTo>
                    <a:pt x="3" y="189"/>
                  </a:lnTo>
                  <a:lnTo>
                    <a:pt x="12" y="155"/>
                  </a:lnTo>
                  <a:lnTo>
                    <a:pt x="25" y="122"/>
                  </a:lnTo>
                  <a:lnTo>
                    <a:pt x="43" y="92"/>
                  </a:lnTo>
                  <a:lnTo>
                    <a:pt x="66" y="67"/>
                  </a:lnTo>
                  <a:lnTo>
                    <a:pt x="92" y="44"/>
                  </a:lnTo>
                  <a:lnTo>
                    <a:pt x="122" y="26"/>
                  </a:lnTo>
                  <a:lnTo>
                    <a:pt x="154" y="12"/>
                  </a:lnTo>
                  <a:lnTo>
                    <a:pt x="189" y="3"/>
                  </a:lnTo>
                  <a:lnTo>
                    <a:pt x="2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377"/>
            <p:cNvSpPr>
              <a:spLocks noEditPoints="1"/>
            </p:cNvSpPr>
            <p:nvPr/>
          </p:nvSpPr>
          <p:spPr bwMode="auto">
            <a:xfrm>
              <a:off x="8615363" y="4622800"/>
              <a:ext cx="76200" cy="76200"/>
            </a:xfrm>
            <a:custGeom>
              <a:avLst/>
              <a:gdLst>
                <a:gd name="T0" fmla="*/ 218 w 480"/>
                <a:gd name="T1" fmla="*/ 142 h 479"/>
                <a:gd name="T2" fmla="*/ 177 w 480"/>
                <a:gd name="T3" fmla="*/ 163 h 479"/>
                <a:gd name="T4" fmla="*/ 150 w 480"/>
                <a:gd name="T5" fmla="*/ 197 h 479"/>
                <a:gd name="T6" fmla="*/ 140 w 480"/>
                <a:gd name="T7" fmla="*/ 240 h 479"/>
                <a:gd name="T8" fmla="*/ 150 w 480"/>
                <a:gd name="T9" fmla="*/ 284 h 479"/>
                <a:gd name="T10" fmla="*/ 177 w 480"/>
                <a:gd name="T11" fmla="*/ 318 h 479"/>
                <a:gd name="T12" fmla="*/ 218 w 480"/>
                <a:gd name="T13" fmla="*/ 337 h 479"/>
                <a:gd name="T14" fmla="*/ 263 w 480"/>
                <a:gd name="T15" fmla="*/ 337 h 479"/>
                <a:gd name="T16" fmla="*/ 303 w 480"/>
                <a:gd name="T17" fmla="*/ 318 h 479"/>
                <a:gd name="T18" fmla="*/ 330 w 480"/>
                <a:gd name="T19" fmla="*/ 284 h 479"/>
                <a:gd name="T20" fmla="*/ 341 w 480"/>
                <a:gd name="T21" fmla="*/ 240 h 479"/>
                <a:gd name="T22" fmla="*/ 330 w 480"/>
                <a:gd name="T23" fmla="*/ 197 h 479"/>
                <a:gd name="T24" fmla="*/ 303 w 480"/>
                <a:gd name="T25" fmla="*/ 163 h 479"/>
                <a:gd name="T26" fmla="*/ 263 w 480"/>
                <a:gd name="T27" fmla="*/ 142 h 479"/>
                <a:gd name="T28" fmla="*/ 240 w 480"/>
                <a:gd name="T29" fmla="*/ 0 h 479"/>
                <a:gd name="T30" fmla="*/ 316 w 480"/>
                <a:gd name="T31" fmla="*/ 13 h 479"/>
                <a:gd name="T32" fmla="*/ 382 w 480"/>
                <a:gd name="T33" fmla="*/ 47 h 479"/>
                <a:gd name="T34" fmla="*/ 433 w 480"/>
                <a:gd name="T35" fmla="*/ 99 h 479"/>
                <a:gd name="T36" fmla="*/ 468 w 480"/>
                <a:gd name="T37" fmla="*/ 165 h 479"/>
                <a:gd name="T38" fmla="*/ 480 w 480"/>
                <a:gd name="T39" fmla="*/ 240 h 479"/>
                <a:gd name="T40" fmla="*/ 468 w 480"/>
                <a:gd name="T41" fmla="*/ 316 h 479"/>
                <a:gd name="T42" fmla="*/ 433 w 480"/>
                <a:gd name="T43" fmla="*/ 382 h 479"/>
                <a:gd name="T44" fmla="*/ 382 w 480"/>
                <a:gd name="T45" fmla="*/ 434 h 479"/>
                <a:gd name="T46" fmla="*/ 316 w 480"/>
                <a:gd name="T47" fmla="*/ 468 h 479"/>
                <a:gd name="T48" fmla="*/ 240 w 480"/>
                <a:gd name="T49" fmla="*/ 479 h 479"/>
                <a:gd name="T50" fmla="*/ 165 w 480"/>
                <a:gd name="T51" fmla="*/ 468 h 479"/>
                <a:gd name="T52" fmla="*/ 99 w 480"/>
                <a:gd name="T53" fmla="*/ 434 h 479"/>
                <a:gd name="T54" fmla="*/ 47 w 480"/>
                <a:gd name="T55" fmla="*/ 382 h 479"/>
                <a:gd name="T56" fmla="*/ 13 w 480"/>
                <a:gd name="T57" fmla="*/ 316 h 479"/>
                <a:gd name="T58" fmla="*/ 0 w 480"/>
                <a:gd name="T59" fmla="*/ 240 h 479"/>
                <a:gd name="T60" fmla="*/ 13 w 480"/>
                <a:gd name="T61" fmla="*/ 165 h 479"/>
                <a:gd name="T62" fmla="*/ 47 w 480"/>
                <a:gd name="T63" fmla="*/ 99 h 479"/>
                <a:gd name="T64" fmla="*/ 99 w 480"/>
                <a:gd name="T65" fmla="*/ 47 h 479"/>
                <a:gd name="T66" fmla="*/ 165 w 480"/>
                <a:gd name="T67" fmla="*/ 13 h 479"/>
                <a:gd name="T68" fmla="*/ 240 w 480"/>
                <a:gd name="T69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80" h="479">
                  <a:moveTo>
                    <a:pt x="240" y="140"/>
                  </a:moveTo>
                  <a:lnTo>
                    <a:pt x="218" y="142"/>
                  </a:lnTo>
                  <a:lnTo>
                    <a:pt x="197" y="150"/>
                  </a:lnTo>
                  <a:lnTo>
                    <a:pt x="177" y="163"/>
                  </a:lnTo>
                  <a:lnTo>
                    <a:pt x="162" y="177"/>
                  </a:lnTo>
                  <a:lnTo>
                    <a:pt x="150" y="197"/>
                  </a:lnTo>
                  <a:lnTo>
                    <a:pt x="142" y="218"/>
                  </a:lnTo>
                  <a:lnTo>
                    <a:pt x="140" y="240"/>
                  </a:lnTo>
                  <a:lnTo>
                    <a:pt x="142" y="263"/>
                  </a:lnTo>
                  <a:lnTo>
                    <a:pt x="150" y="284"/>
                  </a:lnTo>
                  <a:lnTo>
                    <a:pt x="162" y="302"/>
                  </a:lnTo>
                  <a:lnTo>
                    <a:pt x="177" y="318"/>
                  </a:lnTo>
                  <a:lnTo>
                    <a:pt x="197" y="330"/>
                  </a:lnTo>
                  <a:lnTo>
                    <a:pt x="218" y="337"/>
                  </a:lnTo>
                  <a:lnTo>
                    <a:pt x="240" y="341"/>
                  </a:lnTo>
                  <a:lnTo>
                    <a:pt x="263" y="337"/>
                  </a:lnTo>
                  <a:lnTo>
                    <a:pt x="285" y="330"/>
                  </a:lnTo>
                  <a:lnTo>
                    <a:pt x="303" y="318"/>
                  </a:lnTo>
                  <a:lnTo>
                    <a:pt x="318" y="302"/>
                  </a:lnTo>
                  <a:lnTo>
                    <a:pt x="330" y="284"/>
                  </a:lnTo>
                  <a:lnTo>
                    <a:pt x="338" y="263"/>
                  </a:lnTo>
                  <a:lnTo>
                    <a:pt x="341" y="240"/>
                  </a:lnTo>
                  <a:lnTo>
                    <a:pt x="338" y="218"/>
                  </a:lnTo>
                  <a:lnTo>
                    <a:pt x="330" y="197"/>
                  </a:lnTo>
                  <a:lnTo>
                    <a:pt x="318" y="177"/>
                  </a:lnTo>
                  <a:lnTo>
                    <a:pt x="303" y="163"/>
                  </a:lnTo>
                  <a:lnTo>
                    <a:pt x="285" y="150"/>
                  </a:lnTo>
                  <a:lnTo>
                    <a:pt x="263" y="142"/>
                  </a:lnTo>
                  <a:lnTo>
                    <a:pt x="240" y="140"/>
                  </a:lnTo>
                  <a:close/>
                  <a:moveTo>
                    <a:pt x="240" y="0"/>
                  </a:moveTo>
                  <a:lnTo>
                    <a:pt x="279" y="4"/>
                  </a:lnTo>
                  <a:lnTo>
                    <a:pt x="316" y="13"/>
                  </a:lnTo>
                  <a:lnTo>
                    <a:pt x="350" y="28"/>
                  </a:lnTo>
                  <a:lnTo>
                    <a:pt x="382" y="47"/>
                  </a:lnTo>
                  <a:lnTo>
                    <a:pt x="410" y="71"/>
                  </a:lnTo>
                  <a:lnTo>
                    <a:pt x="433" y="99"/>
                  </a:lnTo>
                  <a:lnTo>
                    <a:pt x="453" y="131"/>
                  </a:lnTo>
                  <a:lnTo>
                    <a:pt x="468" y="165"/>
                  </a:lnTo>
                  <a:lnTo>
                    <a:pt x="477" y="202"/>
                  </a:lnTo>
                  <a:lnTo>
                    <a:pt x="480" y="240"/>
                  </a:lnTo>
                  <a:lnTo>
                    <a:pt x="477" y="279"/>
                  </a:lnTo>
                  <a:lnTo>
                    <a:pt x="468" y="316"/>
                  </a:lnTo>
                  <a:lnTo>
                    <a:pt x="453" y="350"/>
                  </a:lnTo>
                  <a:lnTo>
                    <a:pt x="433" y="382"/>
                  </a:lnTo>
                  <a:lnTo>
                    <a:pt x="410" y="410"/>
                  </a:lnTo>
                  <a:lnTo>
                    <a:pt x="382" y="434"/>
                  </a:lnTo>
                  <a:lnTo>
                    <a:pt x="350" y="453"/>
                  </a:lnTo>
                  <a:lnTo>
                    <a:pt x="316" y="468"/>
                  </a:lnTo>
                  <a:lnTo>
                    <a:pt x="279" y="476"/>
                  </a:lnTo>
                  <a:lnTo>
                    <a:pt x="240" y="479"/>
                  </a:lnTo>
                  <a:lnTo>
                    <a:pt x="202" y="476"/>
                  </a:lnTo>
                  <a:lnTo>
                    <a:pt x="165" y="468"/>
                  </a:lnTo>
                  <a:lnTo>
                    <a:pt x="130" y="453"/>
                  </a:lnTo>
                  <a:lnTo>
                    <a:pt x="99" y="434"/>
                  </a:lnTo>
                  <a:lnTo>
                    <a:pt x="70" y="410"/>
                  </a:lnTo>
                  <a:lnTo>
                    <a:pt x="47" y="382"/>
                  </a:lnTo>
                  <a:lnTo>
                    <a:pt x="27" y="350"/>
                  </a:lnTo>
                  <a:lnTo>
                    <a:pt x="13" y="316"/>
                  </a:lnTo>
                  <a:lnTo>
                    <a:pt x="3" y="279"/>
                  </a:lnTo>
                  <a:lnTo>
                    <a:pt x="0" y="240"/>
                  </a:lnTo>
                  <a:lnTo>
                    <a:pt x="3" y="202"/>
                  </a:lnTo>
                  <a:lnTo>
                    <a:pt x="13" y="165"/>
                  </a:lnTo>
                  <a:lnTo>
                    <a:pt x="27" y="131"/>
                  </a:lnTo>
                  <a:lnTo>
                    <a:pt x="47" y="99"/>
                  </a:lnTo>
                  <a:lnTo>
                    <a:pt x="70" y="71"/>
                  </a:lnTo>
                  <a:lnTo>
                    <a:pt x="99" y="47"/>
                  </a:lnTo>
                  <a:lnTo>
                    <a:pt x="130" y="28"/>
                  </a:lnTo>
                  <a:lnTo>
                    <a:pt x="165" y="13"/>
                  </a:lnTo>
                  <a:lnTo>
                    <a:pt x="202" y="4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378"/>
            <p:cNvSpPr>
              <a:spLocks noEditPoints="1"/>
            </p:cNvSpPr>
            <p:nvPr/>
          </p:nvSpPr>
          <p:spPr bwMode="auto">
            <a:xfrm>
              <a:off x="8596313" y="4311650"/>
              <a:ext cx="114300" cy="176212"/>
            </a:xfrm>
            <a:custGeom>
              <a:avLst/>
              <a:gdLst>
                <a:gd name="T0" fmla="*/ 139 w 710"/>
                <a:gd name="T1" fmla="*/ 139 h 1112"/>
                <a:gd name="T2" fmla="*/ 139 w 710"/>
                <a:gd name="T3" fmla="*/ 973 h 1112"/>
                <a:gd name="T4" fmla="*/ 571 w 710"/>
                <a:gd name="T5" fmla="*/ 973 h 1112"/>
                <a:gd name="T6" fmla="*/ 571 w 710"/>
                <a:gd name="T7" fmla="*/ 139 h 1112"/>
                <a:gd name="T8" fmla="*/ 139 w 710"/>
                <a:gd name="T9" fmla="*/ 139 h 1112"/>
                <a:gd name="T10" fmla="*/ 70 w 710"/>
                <a:gd name="T11" fmla="*/ 0 h 1112"/>
                <a:gd name="T12" fmla="*/ 641 w 710"/>
                <a:gd name="T13" fmla="*/ 0 h 1112"/>
                <a:gd name="T14" fmla="*/ 659 w 710"/>
                <a:gd name="T15" fmla="*/ 3 h 1112"/>
                <a:gd name="T16" fmla="*/ 676 w 710"/>
                <a:gd name="T17" fmla="*/ 10 h 1112"/>
                <a:gd name="T18" fmla="*/ 690 w 710"/>
                <a:gd name="T19" fmla="*/ 21 h 1112"/>
                <a:gd name="T20" fmla="*/ 701 w 710"/>
                <a:gd name="T21" fmla="*/ 34 h 1112"/>
                <a:gd name="T22" fmla="*/ 708 w 710"/>
                <a:gd name="T23" fmla="*/ 51 h 1112"/>
                <a:gd name="T24" fmla="*/ 710 w 710"/>
                <a:gd name="T25" fmla="*/ 70 h 1112"/>
                <a:gd name="T26" fmla="*/ 710 w 710"/>
                <a:gd name="T27" fmla="*/ 1042 h 1112"/>
                <a:gd name="T28" fmla="*/ 708 w 710"/>
                <a:gd name="T29" fmla="*/ 1061 h 1112"/>
                <a:gd name="T30" fmla="*/ 701 w 710"/>
                <a:gd name="T31" fmla="*/ 1078 h 1112"/>
                <a:gd name="T32" fmla="*/ 690 w 710"/>
                <a:gd name="T33" fmla="*/ 1092 h 1112"/>
                <a:gd name="T34" fmla="*/ 676 w 710"/>
                <a:gd name="T35" fmla="*/ 1103 h 1112"/>
                <a:gd name="T36" fmla="*/ 659 w 710"/>
                <a:gd name="T37" fmla="*/ 1110 h 1112"/>
                <a:gd name="T38" fmla="*/ 641 w 710"/>
                <a:gd name="T39" fmla="*/ 1112 h 1112"/>
                <a:gd name="T40" fmla="*/ 70 w 710"/>
                <a:gd name="T41" fmla="*/ 1112 h 1112"/>
                <a:gd name="T42" fmla="*/ 51 w 710"/>
                <a:gd name="T43" fmla="*/ 1110 h 1112"/>
                <a:gd name="T44" fmla="*/ 34 w 710"/>
                <a:gd name="T45" fmla="*/ 1103 h 1112"/>
                <a:gd name="T46" fmla="*/ 20 w 710"/>
                <a:gd name="T47" fmla="*/ 1092 h 1112"/>
                <a:gd name="T48" fmla="*/ 9 w 710"/>
                <a:gd name="T49" fmla="*/ 1078 h 1112"/>
                <a:gd name="T50" fmla="*/ 2 w 710"/>
                <a:gd name="T51" fmla="*/ 1061 h 1112"/>
                <a:gd name="T52" fmla="*/ 0 w 710"/>
                <a:gd name="T53" fmla="*/ 1042 h 1112"/>
                <a:gd name="T54" fmla="*/ 0 w 710"/>
                <a:gd name="T55" fmla="*/ 70 h 1112"/>
                <a:gd name="T56" fmla="*/ 2 w 710"/>
                <a:gd name="T57" fmla="*/ 51 h 1112"/>
                <a:gd name="T58" fmla="*/ 9 w 710"/>
                <a:gd name="T59" fmla="*/ 34 h 1112"/>
                <a:gd name="T60" fmla="*/ 20 w 710"/>
                <a:gd name="T61" fmla="*/ 21 h 1112"/>
                <a:gd name="T62" fmla="*/ 34 w 710"/>
                <a:gd name="T63" fmla="*/ 10 h 1112"/>
                <a:gd name="T64" fmla="*/ 51 w 710"/>
                <a:gd name="T65" fmla="*/ 3 h 1112"/>
                <a:gd name="T66" fmla="*/ 70 w 710"/>
                <a:gd name="T67" fmla="*/ 0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0" h="1112">
                  <a:moveTo>
                    <a:pt x="139" y="139"/>
                  </a:moveTo>
                  <a:lnTo>
                    <a:pt x="139" y="973"/>
                  </a:lnTo>
                  <a:lnTo>
                    <a:pt x="571" y="973"/>
                  </a:lnTo>
                  <a:lnTo>
                    <a:pt x="571" y="139"/>
                  </a:lnTo>
                  <a:lnTo>
                    <a:pt x="139" y="139"/>
                  </a:lnTo>
                  <a:close/>
                  <a:moveTo>
                    <a:pt x="70" y="0"/>
                  </a:moveTo>
                  <a:lnTo>
                    <a:pt x="641" y="0"/>
                  </a:lnTo>
                  <a:lnTo>
                    <a:pt x="659" y="3"/>
                  </a:lnTo>
                  <a:lnTo>
                    <a:pt x="676" y="10"/>
                  </a:lnTo>
                  <a:lnTo>
                    <a:pt x="690" y="21"/>
                  </a:lnTo>
                  <a:lnTo>
                    <a:pt x="701" y="34"/>
                  </a:lnTo>
                  <a:lnTo>
                    <a:pt x="708" y="51"/>
                  </a:lnTo>
                  <a:lnTo>
                    <a:pt x="710" y="70"/>
                  </a:lnTo>
                  <a:lnTo>
                    <a:pt x="710" y="1042"/>
                  </a:lnTo>
                  <a:lnTo>
                    <a:pt x="708" y="1061"/>
                  </a:lnTo>
                  <a:lnTo>
                    <a:pt x="701" y="1078"/>
                  </a:lnTo>
                  <a:lnTo>
                    <a:pt x="690" y="1092"/>
                  </a:lnTo>
                  <a:lnTo>
                    <a:pt x="676" y="1103"/>
                  </a:lnTo>
                  <a:lnTo>
                    <a:pt x="659" y="1110"/>
                  </a:lnTo>
                  <a:lnTo>
                    <a:pt x="641" y="1112"/>
                  </a:lnTo>
                  <a:lnTo>
                    <a:pt x="70" y="1112"/>
                  </a:lnTo>
                  <a:lnTo>
                    <a:pt x="51" y="1110"/>
                  </a:lnTo>
                  <a:lnTo>
                    <a:pt x="34" y="1103"/>
                  </a:lnTo>
                  <a:lnTo>
                    <a:pt x="20" y="1092"/>
                  </a:lnTo>
                  <a:lnTo>
                    <a:pt x="9" y="1078"/>
                  </a:lnTo>
                  <a:lnTo>
                    <a:pt x="2" y="1061"/>
                  </a:lnTo>
                  <a:lnTo>
                    <a:pt x="0" y="1042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379"/>
            <p:cNvSpPr>
              <a:spLocks/>
            </p:cNvSpPr>
            <p:nvPr/>
          </p:nvSpPr>
          <p:spPr bwMode="auto">
            <a:xfrm>
              <a:off x="8631238" y="4351338"/>
              <a:ext cx="44450" cy="22225"/>
            </a:xfrm>
            <a:custGeom>
              <a:avLst/>
              <a:gdLst>
                <a:gd name="T0" fmla="*/ 70 w 286"/>
                <a:gd name="T1" fmla="*/ 0 h 140"/>
                <a:gd name="T2" fmla="*/ 216 w 286"/>
                <a:gd name="T3" fmla="*/ 0 h 140"/>
                <a:gd name="T4" fmla="*/ 235 w 286"/>
                <a:gd name="T5" fmla="*/ 3 h 140"/>
                <a:gd name="T6" fmla="*/ 252 w 286"/>
                <a:gd name="T7" fmla="*/ 9 h 140"/>
                <a:gd name="T8" fmla="*/ 266 w 286"/>
                <a:gd name="T9" fmla="*/ 21 h 140"/>
                <a:gd name="T10" fmla="*/ 277 w 286"/>
                <a:gd name="T11" fmla="*/ 35 h 140"/>
                <a:gd name="T12" fmla="*/ 284 w 286"/>
                <a:gd name="T13" fmla="*/ 52 h 140"/>
                <a:gd name="T14" fmla="*/ 286 w 286"/>
                <a:gd name="T15" fmla="*/ 70 h 140"/>
                <a:gd name="T16" fmla="*/ 284 w 286"/>
                <a:gd name="T17" fmla="*/ 89 h 140"/>
                <a:gd name="T18" fmla="*/ 277 w 286"/>
                <a:gd name="T19" fmla="*/ 105 h 140"/>
                <a:gd name="T20" fmla="*/ 266 w 286"/>
                <a:gd name="T21" fmla="*/ 120 h 140"/>
                <a:gd name="T22" fmla="*/ 252 w 286"/>
                <a:gd name="T23" fmla="*/ 130 h 140"/>
                <a:gd name="T24" fmla="*/ 235 w 286"/>
                <a:gd name="T25" fmla="*/ 137 h 140"/>
                <a:gd name="T26" fmla="*/ 216 w 286"/>
                <a:gd name="T27" fmla="*/ 140 h 140"/>
                <a:gd name="T28" fmla="*/ 70 w 286"/>
                <a:gd name="T29" fmla="*/ 140 h 140"/>
                <a:gd name="T30" fmla="*/ 52 w 286"/>
                <a:gd name="T31" fmla="*/ 137 h 140"/>
                <a:gd name="T32" fmla="*/ 35 w 286"/>
                <a:gd name="T33" fmla="*/ 130 h 140"/>
                <a:gd name="T34" fmla="*/ 21 w 286"/>
                <a:gd name="T35" fmla="*/ 120 h 140"/>
                <a:gd name="T36" fmla="*/ 9 w 286"/>
                <a:gd name="T37" fmla="*/ 105 h 140"/>
                <a:gd name="T38" fmla="*/ 3 w 286"/>
                <a:gd name="T39" fmla="*/ 89 h 140"/>
                <a:gd name="T40" fmla="*/ 0 w 286"/>
                <a:gd name="T41" fmla="*/ 70 h 140"/>
                <a:gd name="T42" fmla="*/ 3 w 286"/>
                <a:gd name="T43" fmla="*/ 52 h 140"/>
                <a:gd name="T44" fmla="*/ 9 w 286"/>
                <a:gd name="T45" fmla="*/ 35 h 140"/>
                <a:gd name="T46" fmla="*/ 21 w 286"/>
                <a:gd name="T47" fmla="*/ 21 h 140"/>
                <a:gd name="T48" fmla="*/ 35 w 286"/>
                <a:gd name="T49" fmla="*/ 9 h 140"/>
                <a:gd name="T50" fmla="*/ 52 w 286"/>
                <a:gd name="T51" fmla="*/ 3 h 140"/>
                <a:gd name="T52" fmla="*/ 70 w 28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6" h="140">
                  <a:moveTo>
                    <a:pt x="70" y="0"/>
                  </a:moveTo>
                  <a:lnTo>
                    <a:pt x="216" y="0"/>
                  </a:lnTo>
                  <a:lnTo>
                    <a:pt x="235" y="3"/>
                  </a:lnTo>
                  <a:lnTo>
                    <a:pt x="252" y="9"/>
                  </a:lnTo>
                  <a:lnTo>
                    <a:pt x="266" y="21"/>
                  </a:lnTo>
                  <a:lnTo>
                    <a:pt x="277" y="35"/>
                  </a:lnTo>
                  <a:lnTo>
                    <a:pt x="284" y="52"/>
                  </a:lnTo>
                  <a:lnTo>
                    <a:pt x="286" y="70"/>
                  </a:lnTo>
                  <a:lnTo>
                    <a:pt x="284" y="89"/>
                  </a:lnTo>
                  <a:lnTo>
                    <a:pt x="277" y="105"/>
                  </a:lnTo>
                  <a:lnTo>
                    <a:pt x="266" y="120"/>
                  </a:lnTo>
                  <a:lnTo>
                    <a:pt x="252" y="130"/>
                  </a:lnTo>
                  <a:lnTo>
                    <a:pt x="235" y="137"/>
                  </a:lnTo>
                  <a:lnTo>
                    <a:pt x="216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380"/>
            <p:cNvSpPr>
              <a:spLocks/>
            </p:cNvSpPr>
            <p:nvPr/>
          </p:nvSpPr>
          <p:spPr bwMode="auto">
            <a:xfrm>
              <a:off x="8631238" y="4386263"/>
              <a:ext cx="44450" cy="22225"/>
            </a:xfrm>
            <a:custGeom>
              <a:avLst/>
              <a:gdLst>
                <a:gd name="T0" fmla="*/ 70 w 286"/>
                <a:gd name="T1" fmla="*/ 0 h 139"/>
                <a:gd name="T2" fmla="*/ 216 w 286"/>
                <a:gd name="T3" fmla="*/ 0 h 139"/>
                <a:gd name="T4" fmla="*/ 235 w 286"/>
                <a:gd name="T5" fmla="*/ 3 h 139"/>
                <a:gd name="T6" fmla="*/ 252 w 286"/>
                <a:gd name="T7" fmla="*/ 10 h 139"/>
                <a:gd name="T8" fmla="*/ 266 w 286"/>
                <a:gd name="T9" fmla="*/ 21 h 139"/>
                <a:gd name="T10" fmla="*/ 277 w 286"/>
                <a:gd name="T11" fmla="*/ 34 h 139"/>
                <a:gd name="T12" fmla="*/ 284 w 286"/>
                <a:gd name="T13" fmla="*/ 51 h 139"/>
                <a:gd name="T14" fmla="*/ 286 w 286"/>
                <a:gd name="T15" fmla="*/ 69 h 139"/>
                <a:gd name="T16" fmla="*/ 284 w 286"/>
                <a:gd name="T17" fmla="*/ 88 h 139"/>
                <a:gd name="T18" fmla="*/ 277 w 286"/>
                <a:gd name="T19" fmla="*/ 104 h 139"/>
                <a:gd name="T20" fmla="*/ 266 w 286"/>
                <a:gd name="T21" fmla="*/ 119 h 139"/>
                <a:gd name="T22" fmla="*/ 252 w 286"/>
                <a:gd name="T23" fmla="*/ 130 h 139"/>
                <a:gd name="T24" fmla="*/ 235 w 286"/>
                <a:gd name="T25" fmla="*/ 137 h 139"/>
                <a:gd name="T26" fmla="*/ 216 w 286"/>
                <a:gd name="T27" fmla="*/ 139 h 139"/>
                <a:gd name="T28" fmla="*/ 70 w 286"/>
                <a:gd name="T29" fmla="*/ 139 h 139"/>
                <a:gd name="T30" fmla="*/ 52 w 286"/>
                <a:gd name="T31" fmla="*/ 137 h 139"/>
                <a:gd name="T32" fmla="*/ 35 w 286"/>
                <a:gd name="T33" fmla="*/ 130 h 139"/>
                <a:gd name="T34" fmla="*/ 21 w 286"/>
                <a:gd name="T35" fmla="*/ 119 h 139"/>
                <a:gd name="T36" fmla="*/ 9 w 286"/>
                <a:gd name="T37" fmla="*/ 104 h 139"/>
                <a:gd name="T38" fmla="*/ 3 w 286"/>
                <a:gd name="T39" fmla="*/ 88 h 139"/>
                <a:gd name="T40" fmla="*/ 0 w 286"/>
                <a:gd name="T41" fmla="*/ 69 h 139"/>
                <a:gd name="T42" fmla="*/ 3 w 286"/>
                <a:gd name="T43" fmla="*/ 51 h 139"/>
                <a:gd name="T44" fmla="*/ 9 w 286"/>
                <a:gd name="T45" fmla="*/ 34 h 139"/>
                <a:gd name="T46" fmla="*/ 21 w 286"/>
                <a:gd name="T47" fmla="*/ 21 h 139"/>
                <a:gd name="T48" fmla="*/ 35 w 286"/>
                <a:gd name="T49" fmla="*/ 10 h 139"/>
                <a:gd name="T50" fmla="*/ 52 w 286"/>
                <a:gd name="T51" fmla="*/ 3 h 139"/>
                <a:gd name="T52" fmla="*/ 70 w 28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6" h="139">
                  <a:moveTo>
                    <a:pt x="70" y="0"/>
                  </a:moveTo>
                  <a:lnTo>
                    <a:pt x="216" y="0"/>
                  </a:lnTo>
                  <a:lnTo>
                    <a:pt x="235" y="3"/>
                  </a:lnTo>
                  <a:lnTo>
                    <a:pt x="252" y="10"/>
                  </a:lnTo>
                  <a:lnTo>
                    <a:pt x="266" y="21"/>
                  </a:lnTo>
                  <a:lnTo>
                    <a:pt x="277" y="34"/>
                  </a:lnTo>
                  <a:lnTo>
                    <a:pt x="284" y="51"/>
                  </a:lnTo>
                  <a:lnTo>
                    <a:pt x="286" y="69"/>
                  </a:lnTo>
                  <a:lnTo>
                    <a:pt x="284" y="88"/>
                  </a:lnTo>
                  <a:lnTo>
                    <a:pt x="277" y="104"/>
                  </a:lnTo>
                  <a:lnTo>
                    <a:pt x="266" y="119"/>
                  </a:lnTo>
                  <a:lnTo>
                    <a:pt x="252" y="130"/>
                  </a:lnTo>
                  <a:lnTo>
                    <a:pt x="235" y="137"/>
                  </a:lnTo>
                  <a:lnTo>
                    <a:pt x="216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9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381"/>
            <p:cNvSpPr>
              <a:spLocks/>
            </p:cNvSpPr>
            <p:nvPr/>
          </p:nvSpPr>
          <p:spPr bwMode="auto">
            <a:xfrm>
              <a:off x="8631238" y="4422775"/>
              <a:ext cx="44450" cy="22225"/>
            </a:xfrm>
            <a:custGeom>
              <a:avLst/>
              <a:gdLst>
                <a:gd name="T0" fmla="*/ 70 w 286"/>
                <a:gd name="T1" fmla="*/ 0 h 139"/>
                <a:gd name="T2" fmla="*/ 216 w 286"/>
                <a:gd name="T3" fmla="*/ 0 h 139"/>
                <a:gd name="T4" fmla="*/ 235 w 286"/>
                <a:gd name="T5" fmla="*/ 2 h 139"/>
                <a:gd name="T6" fmla="*/ 252 w 286"/>
                <a:gd name="T7" fmla="*/ 10 h 139"/>
                <a:gd name="T8" fmla="*/ 266 w 286"/>
                <a:gd name="T9" fmla="*/ 20 h 139"/>
                <a:gd name="T10" fmla="*/ 277 w 286"/>
                <a:gd name="T11" fmla="*/ 34 h 139"/>
                <a:gd name="T12" fmla="*/ 284 w 286"/>
                <a:gd name="T13" fmla="*/ 51 h 139"/>
                <a:gd name="T14" fmla="*/ 286 w 286"/>
                <a:gd name="T15" fmla="*/ 70 h 139"/>
                <a:gd name="T16" fmla="*/ 284 w 286"/>
                <a:gd name="T17" fmla="*/ 88 h 139"/>
                <a:gd name="T18" fmla="*/ 277 w 286"/>
                <a:gd name="T19" fmla="*/ 105 h 139"/>
                <a:gd name="T20" fmla="*/ 266 w 286"/>
                <a:gd name="T21" fmla="*/ 119 h 139"/>
                <a:gd name="T22" fmla="*/ 252 w 286"/>
                <a:gd name="T23" fmla="*/ 129 h 139"/>
                <a:gd name="T24" fmla="*/ 235 w 286"/>
                <a:gd name="T25" fmla="*/ 137 h 139"/>
                <a:gd name="T26" fmla="*/ 216 w 286"/>
                <a:gd name="T27" fmla="*/ 139 h 139"/>
                <a:gd name="T28" fmla="*/ 70 w 286"/>
                <a:gd name="T29" fmla="*/ 139 h 139"/>
                <a:gd name="T30" fmla="*/ 52 w 286"/>
                <a:gd name="T31" fmla="*/ 137 h 139"/>
                <a:gd name="T32" fmla="*/ 35 w 286"/>
                <a:gd name="T33" fmla="*/ 129 h 139"/>
                <a:gd name="T34" fmla="*/ 21 w 286"/>
                <a:gd name="T35" fmla="*/ 119 h 139"/>
                <a:gd name="T36" fmla="*/ 9 w 286"/>
                <a:gd name="T37" fmla="*/ 105 h 139"/>
                <a:gd name="T38" fmla="*/ 3 w 286"/>
                <a:gd name="T39" fmla="*/ 88 h 139"/>
                <a:gd name="T40" fmla="*/ 0 w 286"/>
                <a:gd name="T41" fmla="*/ 70 h 139"/>
                <a:gd name="T42" fmla="*/ 3 w 286"/>
                <a:gd name="T43" fmla="*/ 51 h 139"/>
                <a:gd name="T44" fmla="*/ 9 w 286"/>
                <a:gd name="T45" fmla="*/ 34 h 139"/>
                <a:gd name="T46" fmla="*/ 21 w 286"/>
                <a:gd name="T47" fmla="*/ 20 h 139"/>
                <a:gd name="T48" fmla="*/ 35 w 286"/>
                <a:gd name="T49" fmla="*/ 10 h 139"/>
                <a:gd name="T50" fmla="*/ 52 w 286"/>
                <a:gd name="T51" fmla="*/ 2 h 139"/>
                <a:gd name="T52" fmla="*/ 70 w 28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6" h="139">
                  <a:moveTo>
                    <a:pt x="70" y="0"/>
                  </a:moveTo>
                  <a:lnTo>
                    <a:pt x="216" y="0"/>
                  </a:lnTo>
                  <a:lnTo>
                    <a:pt x="235" y="2"/>
                  </a:lnTo>
                  <a:lnTo>
                    <a:pt x="252" y="10"/>
                  </a:lnTo>
                  <a:lnTo>
                    <a:pt x="266" y="20"/>
                  </a:lnTo>
                  <a:lnTo>
                    <a:pt x="277" y="34"/>
                  </a:lnTo>
                  <a:lnTo>
                    <a:pt x="284" y="51"/>
                  </a:lnTo>
                  <a:lnTo>
                    <a:pt x="286" y="70"/>
                  </a:lnTo>
                  <a:lnTo>
                    <a:pt x="284" y="88"/>
                  </a:lnTo>
                  <a:lnTo>
                    <a:pt x="277" y="105"/>
                  </a:lnTo>
                  <a:lnTo>
                    <a:pt x="266" y="119"/>
                  </a:lnTo>
                  <a:lnTo>
                    <a:pt x="252" y="129"/>
                  </a:lnTo>
                  <a:lnTo>
                    <a:pt x="235" y="137"/>
                  </a:lnTo>
                  <a:lnTo>
                    <a:pt x="216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382"/>
            <p:cNvSpPr>
              <a:spLocks noEditPoints="1"/>
            </p:cNvSpPr>
            <p:nvPr/>
          </p:nvSpPr>
          <p:spPr bwMode="auto">
            <a:xfrm>
              <a:off x="8259763" y="4622800"/>
              <a:ext cx="76200" cy="76200"/>
            </a:xfrm>
            <a:custGeom>
              <a:avLst/>
              <a:gdLst>
                <a:gd name="T0" fmla="*/ 217 w 480"/>
                <a:gd name="T1" fmla="*/ 142 h 479"/>
                <a:gd name="T2" fmla="*/ 177 w 480"/>
                <a:gd name="T3" fmla="*/ 163 h 479"/>
                <a:gd name="T4" fmla="*/ 150 w 480"/>
                <a:gd name="T5" fmla="*/ 197 h 479"/>
                <a:gd name="T6" fmla="*/ 139 w 480"/>
                <a:gd name="T7" fmla="*/ 240 h 479"/>
                <a:gd name="T8" fmla="*/ 150 w 480"/>
                <a:gd name="T9" fmla="*/ 284 h 479"/>
                <a:gd name="T10" fmla="*/ 177 w 480"/>
                <a:gd name="T11" fmla="*/ 318 h 479"/>
                <a:gd name="T12" fmla="*/ 217 w 480"/>
                <a:gd name="T13" fmla="*/ 337 h 479"/>
                <a:gd name="T14" fmla="*/ 262 w 480"/>
                <a:gd name="T15" fmla="*/ 337 h 479"/>
                <a:gd name="T16" fmla="*/ 303 w 480"/>
                <a:gd name="T17" fmla="*/ 318 h 479"/>
                <a:gd name="T18" fmla="*/ 330 w 480"/>
                <a:gd name="T19" fmla="*/ 284 h 479"/>
                <a:gd name="T20" fmla="*/ 340 w 480"/>
                <a:gd name="T21" fmla="*/ 240 h 479"/>
                <a:gd name="T22" fmla="*/ 330 w 480"/>
                <a:gd name="T23" fmla="*/ 197 h 479"/>
                <a:gd name="T24" fmla="*/ 303 w 480"/>
                <a:gd name="T25" fmla="*/ 163 h 479"/>
                <a:gd name="T26" fmla="*/ 262 w 480"/>
                <a:gd name="T27" fmla="*/ 142 h 479"/>
                <a:gd name="T28" fmla="*/ 240 w 480"/>
                <a:gd name="T29" fmla="*/ 0 h 479"/>
                <a:gd name="T30" fmla="*/ 315 w 480"/>
                <a:gd name="T31" fmla="*/ 13 h 479"/>
                <a:gd name="T32" fmla="*/ 381 w 480"/>
                <a:gd name="T33" fmla="*/ 47 h 479"/>
                <a:gd name="T34" fmla="*/ 433 w 480"/>
                <a:gd name="T35" fmla="*/ 99 h 479"/>
                <a:gd name="T36" fmla="*/ 467 w 480"/>
                <a:gd name="T37" fmla="*/ 165 h 479"/>
                <a:gd name="T38" fmla="*/ 480 w 480"/>
                <a:gd name="T39" fmla="*/ 240 h 479"/>
                <a:gd name="T40" fmla="*/ 467 w 480"/>
                <a:gd name="T41" fmla="*/ 316 h 479"/>
                <a:gd name="T42" fmla="*/ 433 w 480"/>
                <a:gd name="T43" fmla="*/ 382 h 479"/>
                <a:gd name="T44" fmla="*/ 381 w 480"/>
                <a:gd name="T45" fmla="*/ 434 h 479"/>
                <a:gd name="T46" fmla="*/ 315 w 480"/>
                <a:gd name="T47" fmla="*/ 468 h 479"/>
                <a:gd name="T48" fmla="*/ 240 w 480"/>
                <a:gd name="T49" fmla="*/ 479 h 479"/>
                <a:gd name="T50" fmla="*/ 164 w 480"/>
                <a:gd name="T51" fmla="*/ 468 h 479"/>
                <a:gd name="T52" fmla="*/ 98 w 480"/>
                <a:gd name="T53" fmla="*/ 434 h 479"/>
                <a:gd name="T54" fmla="*/ 46 w 480"/>
                <a:gd name="T55" fmla="*/ 382 h 479"/>
                <a:gd name="T56" fmla="*/ 12 w 480"/>
                <a:gd name="T57" fmla="*/ 316 h 479"/>
                <a:gd name="T58" fmla="*/ 0 w 480"/>
                <a:gd name="T59" fmla="*/ 240 h 479"/>
                <a:gd name="T60" fmla="*/ 12 w 480"/>
                <a:gd name="T61" fmla="*/ 165 h 479"/>
                <a:gd name="T62" fmla="*/ 46 w 480"/>
                <a:gd name="T63" fmla="*/ 99 h 479"/>
                <a:gd name="T64" fmla="*/ 98 w 480"/>
                <a:gd name="T65" fmla="*/ 47 h 479"/>
                <a:gd name="T66" fmla="*/ 164 w 480"/>
                <a:gd name="T67" fmla="*/ 13 h 479"/>
                <a:gd name="T68" fmla="*/ 240 w 480"/>
                <a:gd name="T69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80" h="479">
                  <a:moveTo>
                    <a:pt x="240" y="140"/>
                  </a:moveTo>
                  <a:lnTo>
                    <a:pt x="217" y="142"/>
                  </a:lnTo>
                  <a:lnTo>
                    <a:pt x="195" y="150"/>
                  </a:lnTo>
                  <a:lnTo>
                    <a:pt x="177" y="163"/>
                  </a:lnTo>
                  <a:lnTo>
                    <a:pt x="162" y="177"/>
                  </a:lnTo>
                  <a:lnTo>
                    <a:pt x="150" y="197"/>
                  </a:lnTo>
                  <a:lnTo>
                    <a:pt x="142" y="218"/>
                  </a:lnTo>
                  <a:lnTo>
                    <a:pt x="139" y="240"/>
                  </a:lnTo>
                  <a:lnTo>
                    <a:pt x="142" y="263"/>
                  </a:lnTo>
                  <a:lnTo>
                    <a:pt x="150" y="284"/>
                  </a:lnTo>
                  <a:lnTo>
                    <a:pt x="162" y="302"/>
                  </a:lnTo>
                  <a:lnTo>
                    <a:pt x="177" y="318"/>
                  </a:lnTo>
                  <a:lnTo>
                    <a:pt x="195" y="330"/>
                  </a:lnTo>
                  <a:lnTo>
                    <a:pt x="217" y="337"/>
                  </a:lnTo>
                  <a:lnTo>
                    <a:pt x="240" y="341"/>
                  </a:lnTo>
                  <a:lnTo>
                    <a:pt x="262" y="337"/>
                  </a:lnTo>
                  <a:lnTo>
                    <a:pt x="283" y="330"/>
                  </a:lnTo>
                  <a:lnTo>
                    <a:pt x="303" y="318"/>
                  </a:lnTo>
                  <a:lnTo>
                    <a:pt x="318" y="302"/>
                  </a:lnTo>
                  <a:lnTo>
                    <a:pt x="330" y="284"/>
                  </a:lnTo>
                  <a:lnTo>
                    <a:pt x="338" y="263"/>
                  </a:lnTo>
                  <a:lnTo>
                    <a:pt x="340" y="240"/>
                  </a:lnTo>
                  <a:lnTo>
                    <a:pt x="338" y="218"/>
                  </a:lnTo>
                  <a:lnTo>
                    <a:pt x="330" y="197"/>
                  </a:lnTo>
                  <a:lnTo>
                    <a:pt x="318" y="177"/>
                  </a:lnTo>
                  <a:lnTo>
                    <a:pt x="303" y="163"/>
                  </a:lnTo>
                  <a:lnTo>
                    <a:pt x="283" y="150"/>
                  </a:lnTo>
                  <a:lnTo>
                    <a:pt x="262" y="142"/>
                  </a:lnTo>
                  <a:lnTo>
                    <a:pt x="240" y="140"/>
                  </a:lnTo>
                  <a:close/>
                  <a:moveTo>
                    <a:pt x="240" y="0"/>
                  </a:moveTo>
                  <a:lnTo>
                    <a:pt x="278" y="4"/>
                  </a:lnTo>
                  <a:lnTo>
                    <a:pt x="315" y="13"/>
                  </a:lnTo>
                  <a:lnTo>
                    <a:pt x="350" y="28"/>
                  </a:lnTo>
                  <a:lnTo>
                    <a:pt x="381" y="47"/>
                  </a:lnTo>
                  <a:lnTo>
                    <a:pt x="410" y="71"/>
                  </a:lnTo>
                  <a:lnTo>
                    <a:pt x="433" y="99"/>
                  </a:lnTo>
                  <a:lnTo>
                    <a:pt x="453" y="131"/>
                  </a:lnTo>
                  <a:lnTo>
                    <a:pt x="467" y="165"/>
                  </a:lnTo>
                  <a:lnTo>
                    <a:pt x="477" y="202"/>
                  </a:lnTo>
                  <a:lnTo>
                    <a:pt x="480" y="240"/>
                  </a:lnTo>
                  <a:lnTo>
                    <a:pt x="477" y="279"/>
                  </a:lnTo>
                  <a:lnTo>
                    <a:pt x="467" y="316"/>
                  </a:lnTo>
                  <a:lnTo>
                    <a:pt x="453" y="350"/>
                  </a:lnTo>
                  <a:lnTo>
                    <a:pt x="433" y="382"/>
                  </a:lnTo>
                  <a:lnTo>
                    <a:pt x="410" y="410"/>
                  </a:lnTo>
                  <a:lnTo>
                    <a:pt x="381" y="434"/>
                  </a:lnTo>
                  <a:lnTo>
                    <a:pt x="350" y="453"/>
                  </a:lnTo>
                  <a:lnTo>
                    <a:pt x="315" y="468"/>
                  </a:lnTo>
                  <a:lnTo>
                    <a:pt x="278" y="476"/>
                  </a:lnTo>
                  <a:lnTo>
                    <a:pt x="240" y="479"/>
                  </a:lnTo>
                  <a:lnTo>
                    <a:pt x="201" y="476"/>
                  </a:lnTo>
                  <a:lnTo>
                    <a:pt x="164" y="468"/>
                  </a:lnTo>
                  <a:lnTo>
                    <a:pt x="130" y="453"/>
                  </a:lnTo>
                  <a:lnTo>
                    <a:pt x="98" y="434"/>
                  </a:lnTo>
                  <a:lnTo>
                    <a:pt x="70" y="410"/>
                  </a:lnTo>
                  <a:lnTo>
                    <a:pt x="46" y="382"/>
                  </a:lnTo>
                  <a:lnTo>
                    <a:pt x="27" y="350"/>
                  </a:lnTo>
                  <a:lnTo>
                    <a:pt x="12" y="316"/>
                  </a:lnTo>
                  <a:lnTo>
                    <a:pt x="3" y="279"/>
                  </a:lnTo>
                  <a:lnTo>
                    <a:pt x="0" y="240"/>
                  </a:lnTo>
                  <a:lnTo>
                    <a:pt x="3" y="202"/>
                  </a:lnTo>
                  <a:lnTo>
                    <a:pt x="12" y="165"/>
                  </a:lnTo>
                  <a:lnTo>
                    <a:pt x="27" y="131"/>
                  </a:lnTo>
                  <a:lnTo>
                    <a:pt x="46" y="99"/>
                  </a:lnTo>
                  <a:lnTo>
                    <a:pt x="70" y="71"/>
                  </a:lnTo>
                  <a:lnTo>
                    <a:pt x="98" y="47"/>
                  </a:lnTo>
                  <a:lnTo>
                    <a:pt x="130" y="28"/>
                  </a:lnTo>
                  <a:lnTo>
                    <a:pt x="164" y="13"/>
                  </a:lnTo>
                  <a:lnTo>
                    <a:pt x="201" y="4"/>
                  </a:lnTo>
                  <a:lnTo>
                    <a:pt x="2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383"/>
            <p:cNvSpPr>
              <a:spLocks noEditPoints="1"/>
            </p:cNvSpPr>
            <p:nvPr/>
          </p:nvSpPr>
          <p:spPr bwMode="auto">
            <a:xfrm>
              <a:off x="8240713" y="4311650"/>
              <a:ext cx="114300" cy="176212"/>
            </a:xfrm>
            <a:custGeom>
              <a:avLst/>
              <a:gdLst>
                <a:gd name="T0" fmla="*/ 139 w 710"/>
                <a:gd name="T1" fmla="*/ 139 h 1112"/>
                <a:gd name="T2" fmla="*/ 139 w 710"/>
                <a:gd name="T3" fmla="*/ 973 h 1112"/>
                <a:gd name="T4" fmla="*/ 571 w 710"/>
                <a:gd name="T5" fmla="*/ 973 h 1112"/>
                <a:gd name="T6" fmla="*/ 571 w 710"/>
                <a:gd name="T7" fmla="*/ 957 h 1112"/>
                <a:gd name="T8" fmla="*/ 571 w 710"/>
                <a:gd name="T9" fmla="*/ 939 h 1112"/>
                <a:gd name="T10" fmla="*/ 571 w 710"/>
                <a:gd name="T11" fmla="*/ 916 h 1112"/>
                <a:gd name="T12" fmla="*/ 571 w 710"/>
                <a:gd name="T13" fmla="*/ 813 h 1112"/>
                <a:gd name="T14" fmla="*/ 571 w 710"/>
                <a:gd name="T15" fmla="*/ 772 h 1112"/>
                <a:gd name="T16" fmla="*/ 571 w 710"/>
                <a:gd name="T17" fmla="*/ 726 h 1112"/>
                <a:gd name="T18" fmla="*/ 571 w 710"/>
                <a:gd name="T19" fmla="*/ 680 h 1112"/>
                <a:gd name="T20" fmla="*/ 571 w 710"/>
                <a:gd name="T21" fmla="*/ 631 h 1112"/>
                <a:gd name="T22" fmla="*/ 571 w 710"/>
                <a:gd name="T23" fmla="*/ 581 h 1112"/>
                <a:gd name="T24" fmla="*/ 571 w 710"/>
                <a:gd name="T25" fmla="*/ 531 h 1112"/>
                <a:gd name="T26" fmla="*/ 571 w 710"/>
                <a:gd name="T27" fmla="*/ 226 h 1112"/>
                <a:gd name="T28" fmla="*/ 571 w 710"/>
                <a:gd name="T29" fmla="*/ 197 h 1112"/>
                <a:gd name="T30" fmla="*/ 571 w 710"/>
                <a:gd name="T31" fmla="*/ 173 h 1112"/>
                <a:gd name="T32" fmla="*/ 571 w 710"/>
                <a:gd name="T33" fmla="*/ 155 h 1112"/>
                <a:gd name="T34" fmla="*/ 571 w 710"/>
                <a:gd name="T35" fmla="*/ 139 h 1112"/>
                <a:gd name="T36" fmla="*/ 139 w 710"/>
                <a:gd name="T37" fmla="*/ 139 h 1112"/>
                <a:gd name="T38" fmla="*/ 69 w 710"/>
                <a:gd name="T39" fmla="*/ 0 h 1112"/>
                <a:gd name="T40" fmla="*/ 640 w 710"/>
                <a:gd name="T41" fmla="*/ 0 h 1112"/>
                <a:gd name="T42" fmla="*/ 659 w 710"/>
                <a:gd name="T43" fmla="*/ 3 h 1112"/>
                <a:gd name="T44" fmla="*/ 676 w 710"/>
                <a:gd name="T45" fmla="*/ 10 h 1112"/>
                <a:gd name="T46" fmla="*/ 690 w 710"/>
                <a:gd name="T47" fmla="*/ 21 h 1112"/>
                <a:gd name="T48" fmla="*/ 701 w 710"/>
                <a:gd name="T49" fmla="*/ 34 h 1112"/>
                <a:gd name="T50" fmla="*/ 708 w 710"/>
                <a:gd name="T51" fmla="*/ 51 h 1112"/>
                <a:gd name="T52" fmla="*/ 710 w 710"/>
                <a:gd name="T53" fmla="*/ 70 h 1112"/>
                <a:gd name="T54" fmla="*/ 710 w 710"/>
                <a:gd name="T55" fmla="*/ 1042 h 1112"/>
                <a:gd name="T56" fmla="*/ 708 w 710"/>
                <a:gd name="T57" fmla="*/ 1061 h 1112"/>
                <a:gd name="T58" fmla="*/ 701 w 710"/>
                <a:gd name="T59" fmla="*/ 1078 h 1112"/>
                <a:gd name="T60" fmla="*/ 690 w 710"/>
                <a:gd name="T61" fmla="*/ 1092 h 1112"/>
                <a:gd name="T62" fmla="*/ 676 w 710"/>
                <a:gd name="T63" fmla="*/ 1103 h 1112"/>
                <a:gd name="T64" fmla="*/ 659 w 710"/>
                <a:gd name="T65" fmla="*/ 1110 h 1112"/>
                <a:gd name="T66" fmla="*/ 640 w 710"/>
                <a:gd name="T67" fmla="*/ 1112 h 1112"/>
                <a:gd name="T68" fmla="*/ 69 w 710"/>
                <a:gd name="T69" fmla="*/ 1112 h 1112"/>
                <a:gd name="T70" fmla="*/ 51 w 710"/>
                <a:gd name="T71" fmla="*/ 1110 h 1112"/>
                <a:gd name="T72" fmla="*/ 34 w 710"/>
                <a:gd name="T73" fmla="*/ 1103 h 1112"/>
                <a:gd name="T74" fmla="*/ 20 w 710"/>
                <a:gd name="T75" fmla="*/ 1092 h 1112"/>
                <a:gd name="T76" fmla="*/ 9 w 710"/>
                <a:gd name="T77" fmla="*/ 1078 h 1112"/>
                <a:gd name="T78" fmla="*/ 2 w 710"/>
                <a:gd name="T79" fmla="*/ 1061 h 1112"/>
                <a:gd name="T80" fmla="*/ 0 w 710"/>
                <a:gd name="T81" fmla="*/ 1042 h 1112"/>
                <a:gd name="T82" fmla="*/ 0 w 710"/>
                <a:gd name="T83" fmla="*/ 70 h 1112"/>
                <a:gd name="T84" fmla="*/ 2 w 710"/>
                <a:gd name="T85" fmla="*/ 51 h 1112"/>
                <a:gd name="T86" fmla="*/ 9 w 710"/>
                <a:gd name="T87" fmla="*/ 34 h 1112"/>
                <a:gd name="T88" fmla="*/ 20 w 710"/>
                <a:gd name="T89" fmla="*/ 21 h 1112"/>
                <a:gd name="T90" fmla="*/ 34 w 710"/>
                <a:gd name="T91" fmla="*/ 10 h 1112"/>
                <a:gd name="T92" fmla="*/ 51 w 710"/>
                <a:gd name="T93" fmla="*/ 3 h 1112"/>
                <a:gd name="T94" fmla="*/ 69 w 710"/>
                <a:gd name="T95" fmla="*/ 0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10" h="1112">
                  <a:moveTo>
                    <a:pt x="139" y="139"/>
                  </a:moveTo>
                  <a:lnTo>
                    <a:pt x="139" y="973"/>
                  </a:lnTo>
                  <a:lnTo>
                    <a:pt x="571" y="973"/>
                  </a:lnTo>
                  <a:lnTo>
                    <a:pt x="571" y="957"/>
                  </a:lnTo>
                  <a:lnTo>
                    <a:pt x="571" y="939"/>
                  </a:lnTo>
                  <a:lnTo>
                    <a:pt x="571" y="916"/>
                  </a:lnTo>
                  <a:lnTo>
                    <a:pt x="571" y="813"/>
                  </a:lnTo>
                  <a:lnTo>
                    <a:pt x="571" y="772"/>
                  </a:lnTo>
                  <a:lnTo>
                    <a:pt x="571" y="726"/>
                  </a:lnTo>
                  <a:lnTo>
                    <a:pt x="571" y="680"/>
                  </a:lnTo>
                  <a:lnTo>
                    <a:pt x="571" y="631"/>
                  </a:lnTo>
                  <a:lnTo>
                    <a:pt x="571" y="581"/>
                  </a:lnTo>
                  <a:lnTo>
                    <a:pt x="571" y="531"/>
                  </a:lnTo>
                  <a:lnTo>
                    <a:pt x="571" y="226"/>
                  </a:lnTo>
                  <a:lnTo>
                    <a:pt x="571" y="197"/>
                  </a:lnTo>
                  <a:lnTo>
                    <a:pt x="571" y="173"/>
                  </a:lnTo>
                  <a:lnTo>
                    <a:pt x="571" y="155"/>
                  </a:lnTo>
                  <a:lnTo>
                    <a:pt x="571" y="139"/>
                  </a:lnTo>
                  <a:lnTo>
                    <a:pt x="139" y="139"/>
                  </a:lnTo>
                  <a:close/>
                  <a:moveTo>
                    <a:pt x="69" y="0"/>
                  </a:moveTo>
                  <a:lnTo>
                    <a:pt x="640" y="0"/>
                  </a:lnTo>
                  <a:lnTo>
                    <a:pt x="659" y="3"/>
                  </a:lnTo>
                  <a:lnTo>
                    <a:pt x="676" y="10"/>
                  </a:lnTo>
                  <a:lnTo>
                    <a:pt x="690" y="21"/>
                  </a:lnTo>
                  <a:lnTo>
                    <a:pt x="701" y="34"/>
                  </a:lnTo>
                  <a:lnTo>
                    <a:pt x="708" y="51"/>
                  </a:lnTo>
                  <a:lnTo>
                    <a:pt x="710" y="70"/>
                  </a:lnTo>
                  <a:lnTo>
                    <a:pt x="710" y="1042"/>
                  </a:lnTo>
                  <a:lnTo>
                    <a:pt x="708" y="1061"/>
                  </a:lnTo>
                  <a:lnTo>
                    <a:pt x="701" y="1078"/>
                  </a:lnTo>
                  <a:lnTo>
                    <a:pt x="690" y="1092"/>
                  </a:lnTo>
                  <a:lnTo>
                    <a:pt x="676" y="1103"/>
                  </a:lnTo>
                  <a:lnTo>
                    <a:pt x="659" y="1110"/>
                  </a:lnTo>
                  <a:lnTo>
                    <a:pt x="640" y="1112"/>
                  </a:lnTo>
                  <a:lnTo>
                    <a:pt x="69" y="1112"/>
                  </a:lnTo>
                  <a:lnTo>
                    <a:pt x="51" y="1110"/>
                  </a:lnTo>
                  <a:lnTo>
                    <a:pt x="34" y="1103"/>
                  </a:lnTo>
                  <a:lnTo>
                    <a:pt x="20" y="1092"/>
                  </a:lnTo>
                  <a:lnTo>
                    <a:pt x="9" y="1078"/>
                  </a:lnTo>
                  <a:lnTo>
                    <a:pt x="2" y="1061"/>
                  </a:lnTo>
                  <a:lnTo>
                    <a:pt x="0" y="1042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384"/>
            <p:cNvSpPr>
              <a:spLocks/>
            </p:cNvSpPr>
            <p:nvPr/>
          </p:nvSpPr>
          <p:spPr bwMode="auto">
            <a:xfrm>
              <a:off x="8275638" y="4351338"/>
              <a:ext cx="44450" cy="22225"/>
            </a:xfrm>
            <a:custGeom>
              <a:avLst/>
              <a:gdLst>
                <a:gd name="T0" fmla="*/ 70 w 286"/>
                <a:gd name="T1" fmla="*/ 0 h 140"/>
                <a:gd name="T2" fmla="*/ 216 w 286"/>
                <a:gd name="T3" fmla="*/ 0 h 140"/>
                <a:gd name="T4" fmla="*/ 234 w 286"/>
                <a:gd name="T5" fmla="*/ 3 h 140"/>
                <a:gd name="T6" fmla="*/ 251 w 286"/>
                <a:gd name="T7" fmla="*/ 9 h 140"/>
                <a:gd name="T8" fmla="*/ 266 w 286"/>
                <a:gd name="T9" fmla="*/ 21 h 140"/>
                <a:gd name="T10" fmla="*/ 277 w 286"/>
                <a:gd name="T11" fmla="*/ 35 h 140"/>
                <a:gd name="T12" fmla="*/ 283 w 286"/>
                <a:gd name="T13" fmla="*/ 52 h 140"/>
                <a:gd name="T14" fmla="*/ 286 w 286"/>
                <a:gd name="T15" fmla="*/ 70 h 140"/>
                <a:gd name="T16" fmla="*/ 283 w 286"/>
                <a:gd name="T17" fmla="*/ 89 h 140"/>
                <a:gd name="T18" fmla="*/ 277 w 286"/>
                <a:gd name="T19" fmla="*/ 105 h 140"/>
                <a:gd name="T20" fmla="*/ 266 w 286"/>
                <a:gd name="T21" fmla="*/ 120 h 140"/>
                <a:gd name="T22" fmla="*/ 251 w 286"/>
                <a:gd name="T23" fmla="*/ 130 h 140"/>
                <a:gd name="T24" fmla="*/ 234 w 286"/>
                <a:gd name="T25" fmla="*/ 137 h 140"/>
                <a:gd name="T26" fmla="*/ 216 w 286"/>
                <a:gd name="T27" fmla="*/ 140 h 140"/>
                <a:gd name="T28" fmla="*/ 70 w 286"/>
                <a:gd name="T29" fmla="*/ 140 h 140"/>
                <a:gd name="T30" fmla="*/ 51 w 286"/>
                <a:gd name="T31" fmla="*/ 137 h 140"/>
                <a:gd name="T32" fmla="*/ 34 w 286"/>
                <a:gd name="T33" fmla="*/ 130 h 140"/>
                <a:gd name="T34" fmla="*/ 20 w 286"/>
                <a:gd name="T35" fmla="*/ 120 h 140"/>
                <a:gd name="T36" fmla="*/ 9 w 286"/>
                <a:gd name="T37" fmla="*/ 105 h 140"/>
                <a:gd name="T38" fmla="*/ 2 w 286"/>
                <a:gd name="T39" fmla="*/ 89 h 140"/>
                <a:gd name="T40" fmla="*/ 0 w 286"/>
                <a:gd name="T41" fmla="*/ 70 h 140"/>
                <a:gd name="T42" fmla="*/ 2 w 286"/>
                <a:gd name="T43" fmla="*/ 52 h 140"/>
                <a:gd name="T44" fmla="*/ 9 w 286"/>
                <a:gd name="T45" fmla="*/ 35 h 140"/>
                <a:gd name="T46" fmla="*/ 20 w 286"/>
                <a:gd name="T47" fmla="*/ 21 h 140"/>
                <a:gd name="T48" fmla="*/ 34 w 286"/>
                <a:gd name="T49" fmla="*/ 9 h 140"/>
                <a:gd name="T50" fmla="*/ 51 w 286"/>
                <a:gd name="T51" fmla="*/ 3 h 140"/>
                <a:gd name="T52" fmla="*/ 70 w 28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6" h="140">
                  <a:moveTo>
                    <a:pt x="70" y="0"/>
                  </a:moveTo>
                  <a:lnTo>
                    <a:pt x="216" y="0"/>
                  </a:lnTo>
                  <a:lnTo>
                    <a:pt x="234" y="3"/>
                  </a:lnTo>
                  <a:lnTo>
                    <a:pt x="251" y="9"/>
                  </a:lnTo>
                  <a:lnTo>
                    <a:pt x="266" y="21"/>
                  </a:lnTo>
                  <a:lnTo>
                    <a:pt x="277" y="35"/>
                  </a:lnTo>
                  <a:lnTo>
                    <a:pt x="283" y="52"/>
                  </a:lnTo>
                  <a:lnTo>
                    <a:pt x="286" y="70"/>
                  </a:lnTo>
                  <a:lnTo>
                    <a:pt x="283" y="89"/>
                  </a:lnTo>
                  <a:lnTo>
                    <a:pt x="277" y="105"/>
                  </a:lnTo>
                  <a:lnTo>
                    <a:pt x="266" y="120"/>
                  </a:lnTo>
                  <a:lnTo>
                    <a:pt x="251" y="130"/>
                  </a:lnTo>
                  <a:lnTo>
                    <a:pt x="234" y="137"/>
                  </a:lnTo>
                  <a:lnTo>
                    <a:pt x="216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385"/>
            <p:cNvSpPr>
              <a:spLocks/>
            </p:cNvSpPr>
            <p:nvPr/>
          </p:nvSpPr>
          <p:spPr bwMode="auto">
            <a:xfrm>
              <a:off x="8275638" y="4386263"/>
              <a:ext cx="44450" cy="22225"/>
            </a:xfrm>
            <a:custGeom>
              <a:avLst/>
              <a:gdLst>
                <a:gd name="T0" fmla="*/ 70 w 286"/>
                <a:gd name="T1" fmla="*/ 0 h 139"/>
                <a:gd name="T2" fmla="*/ 216 w 286"/>
                <a:gd name="T3" fmla="*/ 0 h 139"/>
                <a:gd name="T4" fmla="*/ 234 w 286"/>
                <a:gd name="T5" fmla="*/ 3 h 139"/>
                <a:gd name="T6" fmla="*/ 251 w 286"/>
                <a:gd name="T7" fmla="*/ 10 h 139"/>
                <a:gd name="T8" fmla="*/ 266 w 286"/>
                <a:gd name="T9" fmla="*/ 21 h 139"/>
                <a:gd name="T10" fmla="*/ 277 w 286"/>
                <a:gd name="T11" fmla="*/ 34 h 139"/>
                <a:gd name="T12" fmla="*/ 283 w 286"/>
                <a:gd name="T13" fmla="*/ 51 h 139"/>
                <a:gd name="T14" fmla="*/ 286 w 286"/>
                <a:gd name="T15" fmla="*/ 69 h 139"/>
                <a:gd name="T16" fmla="*/ 283 w 286"/>
                <a:gd name="T17" fmla="*/ 88 h 139"/>
                <a:gd name="T18" fmla="*/ 277 w 286"/>
                <a:gd name="T19" fmla="*/ 104 h 139"/>
                <a:gd name="T20" fmla="*/ 266 w 286"/>
                <a:gd name="T21" fmla="*/ 119 h 139"/>
                <a:gd name="T22" fmla="*/ 251 w 286"/>
                <a:gd name="T23" fmla="*/ 130 h 139"/>
                <a:gd name="T24" fmla="*/ 234 w 286"/>
                <a:gd name="T25" fmla="*/ 137 h 139"/>
                <a:gd name="T26" fmla="*/ 216 w 286"/>
                <a:gd name="T27" fmla="*/ 139 h 139"/>
                <a:gd name="T28" fmla="*/ 70 w 286"/>
                <a:gd name="T29" fmla="*/ 139 h 139"/>
                <a:gd name="T30" fmla="*/ 51 w 286"/>
                <a:gd name="T31" fmla="*/ 137 h 139"/>
                <a:gd name="T32" fmla="*/ 34 w 286"/>
                <a:gd name="T33" fmla="*/ 130 h 139"/>
                <a:gd name="T34" fmla="*/ 20 w 286"/>
                <a:gd name="T35" fmla="*/ 119 h 139"/>
                <a:gd name="T36" fmla="*/ 9 w 286"/>
                <a:gd name="T37" fmla="*/ 104 h 139"/>
                <a:gd name="T38" fmla="*/ 2 w 286"/>
                <a:gd name="T39" fmla="*/ 88 h 139"/>
                <a:gd name="T40" fmla="*/ 0 w 286"/>
                <a:gd name="T41" fmla="*/ 69 h 139"/>
                <a:gd name="T42" fmla="*/ 2 w 286"/>
                <a:gd name="T43" fmla="*/ 51 h 139"/>
                <a:gd name="T44" fmla="*/ 9 w 286"/>
                <a:gd name="T45" fmla="*/ 34 h 139"/>
                <a:gd name="T46" fmla="*/ 20 w 286"/>
                <a:gd name="T47" fmla="*/ 21 h 139"/>
                <a:gd name="T48" fmla="*/ 34 w 286"/>
                <a:gd name="T49" fmla="*/ 10 h 139"/>
                <a:gd name="T50" fmla="*/ 51 w 286"/>
                <a:gd name="T51" fmla="*/ 3 h 139"/>
                <a:gd name="T52" fmla="*/ 70 w 28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6" h="139">
                  <a:moveTo>
                    <a:pt x="70" y="0"/>
                  </a:moveTo>
                  <a:lnTo>
                    <a:pt x="216" y="0"/>
                  </a:lnTo>
                  <a:lnTo>
                    <a:pt x="234" y="3"/>
                  </a:lnTo>
                  <a:lnTo>
                    <a:pt x="251" y="10"/>
                  </a:lnTo>
                  <a:lnTo>
                    <a:pt x="266" y="21"/>
                  </a:lnTo>
                  <a:lnTo>
                    <a:pt x="277" y="34"/>
                  </a:lnTo>
                  <a:lnTo>
                    <a:pt x="283" y="51"/>
                  </a:lnTo>
                  <a:lnTo>
                    <a:pt x="286" y="69"/>
                  </a:lnTo>
                  <a:lnTo>
                    <a:pt x="283" y="88"/>
                  </a:lnTo>
                  <a:lnTo>
                    <a:pt x="277" y="104"/>
                  </a:lnTo>
                  <a:lnTo>
                    <a:pt x="266" y="119"/>
                  </a:lnTo>
                  <a:lnTo>
                    <a:pt x="251" y="130"/>
                  </a:lnTo>
                  <a:lnTo>
                    <a:pt x="234" y="137"/>
                  </a:lnTo>
                  <a:lnTo>
                    <a:pt x="21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386"/>
            <p:cNvSpPr>
              <a:spLocks/>
            </p:cNvSpPr>
            <p:nvPr/>
          </p:nvSpPr>
          <p:spPr bwMode="auto">
            <a:xfrm>
              <a:off x="8275638" y="4422775"/>
              <a:ext cx="44450" cy="22225"/>
            </a:xfrm>
            <a:custGeom>
              <a:avLst/>
              <a:gdLst>
                <a:gd name="T0" fmla="*/ 70 w 286"/>
                <a:gd name="T1" fmla="*/ 0 h 139"/>
                <a:gd name="T2" fmla="*/ 216 w 286"/>
                <a:gd name="T3" fmla="*/ 0 h 139"/>
                <a:gd name="T4" fmla="*/ 234 w 286"/>
                <a:gd name="T5" fmla="*/ 2 h 139"/>
                <a:gd name="T6" fmla="*/ 251 w 286"/>
                <a:gd name="T7" fmla="*/ 10 h 139"/>
                <a:gd name="T8" fmla="*/ 266 w 286"/>
                <a:gd name="T9" fmla="*/ 20 h 139"/>
                <a:gd name="T10" fmla="*/ 277 w 286"/>
                <a:gd name="T11" fmla="*/ 34 h 139"/>
                <a:gd name="T12" fmla="*/ 283 w 286"/>
                <a:gd name="T13" fmla="*/ 51 h 139"/>
                <a:gd name="T14" fmla="*/ 286 w 286"/>
                <a:gd name="T15" fmla="*/ 70 h 139"/>
                <a:gd name="T16" fmla="*/ 283 w 286"/>
                <a:gd name="T17" fmla="*/ 88 h 139"/>
                <a:gd name="T18" fmla="*/ 277 w 286"/>
                <a:gd name="T19" fmla="*/ 105 h 139"/>
                <a:gd name="T20" fmla="*/ 266 w 286"/>
                <a:gd name="T21" fmla="*/ 119 h 139"/>
                <a:gd name="T22" fmla="*/ 251 w 286"/>
                <a:gd name="T23" fmla="*/ 129 h 139"/>
                <a:gd name="T24" fmla="*/ 234 w 286"/>
                <a:gd name="T25" fmla="*/ 137 h 139"/>
                <a:gd name="T26" fmla="*/ 216 w 286"/>
                <a:gd name="T27" fmla="*/ 139 h 139"/>
                <a:gd name="T28" fmla="*/ 70 w 286"/>
                <a:gd name="T29" fmla="*/ 139 h 139"/>
                <a:gd name="T30" fmla="*/ 51 w 286"/>
                <a:gd name="T31" fmla="*/ 137 h 139"/>
                <a:gd name="T32" fmla="*/ 34 w 286"/>
                <a:gd name="T33" fmla="*/ 129 h 139"/>
                <a:gd name="T34" fmla="*/ 20 w 286"/>
                <a:gd name="T35" fmla="*/ 119 h 139"/>
                <a:gd name="T36" fmla="*/ 9 w 286"/>
                <a:gd name="T37" fmla="*/ 105 h 139"/>
                <a:gd name="T38" fmla="*/ 2 w 286"/>
                <a:gd name="T39" fmla="*/ 88 h 139"/>
                <a:gd name="T40" fmla="*/ 0 w 286"/>
                <a:gd name="T41" fmla="*/ 70 h 139"/>
                <a:gd name="T42" fmla="*/ 2 w 286"/>
                <a:gd name="T43" fmla="*/ 51 h 139"/>
                <a:gd name="T44" fmla="*/ 9 w 286"/>
                <a:gd name="T45" fmla="*/ 34 h 139"/>
                <a:gd name="T46" fmla="*/ 20 w 286"/>
                <a:gd name="T47" fmla="*/ 20 h 139"/>
                <a:gd name="T48" fmla="*/ 34 w 286"/>
                <a:gd name="T49" fmla="*/ 10 h 139"/>
                <a:gd name="T50" fmla="*/ 51 w 286"/>
                <a:gd name="T51" fmla="*/ 2 h 139"/>
                <a:gd name="T52" fmla="*/ 70 w 28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6" h="139">
                  <a:moveTo>
                    <a:pt x="70" y="0"/>
                  </a:moveTo>
                  <a:lnTo>
                    <a:pt x="216" y="0"/>
                  </a:lnTo>
                  <a:lnTo>
                    <a:pt x="234" y="2"/>
                  </a:lnTo>
                  <a:lnTo>
                    <a:pt x="251" y="10"/>
                  </a:lnTo>
                  <a:lnTo>
                    <a:pt x="266" y="20"/>
                  </a:lnTo>
                  <a:lnTo>
                    <a:pt x="277" y="34"/>
                  </a:lnTo>
                  <a:lnTo>
                    <a:pt x="283" y="51"/>
                  </a:lnTo>
                  <a:lnTo>
                    <a:pt x="286" y="70"/>
                  </a:lnTo>
                  <a:lnTo>
                    <a:pt x="283" y="88"/>
                  </a:lnTo>
                  <a:lnTo>
                    <a:pt x="277" y="105"/>
                  </a:lnTo>
                  <a:lnTo>
                    <a:pt x="266" y="119"/>
                  </a:lnTo>
                  <a:lnTo>
                    <a:pt x="251" y="129"/>
                  </a:lnTo>
                  <a:lnTo>
                    <a:pt x="234" y="137"/>
                  </a:lnTo>
                  <a:lnTo>
                    <a:pt x="216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387"/>
            <p:cNvSpPr>
              <a:spLocks/>
            </p:cNvSpPr>
            <p:nvPr/>
          </p:nvSpPr>
          <p:spPr bwMode="auto">
            <a:xfrm>
              <a:off x="8240713" y="4505325"/>
              <a:ext cx="22225" cy="88900"/>
            </a:xfrm>
            <a:custGeom>
              <a:avLst/>
              <a:gdLst>
                <a:gd name="T0" fmla="*/ 70 w 140"/>
                <a:gd name="T1" fmla="*/ 0 h 564"/>
                <a:gd name="T2" fmla="*/ 89 w 140"/>
                <a:gd name="T3" fmla="*/ 2 h 564"/>
                <a:gd name="T4" fmla="*/ 105 w 140"/>
                <a:gd name="T5" fmla="*/ 10 h 564"/>
                <a:gd name="T6" fmla="*/ 119 w 140"/>
                <a:gd name="T7" fmla="*/ 20 h 564"/>
                <a:gd name="T8" fmla="*/ 130 w 140"/>
                <a:gd name="T9" fmla="*/ 34 h 564"/>
                <a:gd name="T10" fmla="*/ 137 w 140"/>
                <a:gd name="T11" fmla="*/ 51 h 564"/>
                <a:gd name="T12" fmla="*/ 140 w 140"/>
                <a:gd name="T13" fmla="*/ 70 h 564"/>
                <a:gd name="T14" fmla="*/ 140 w 140"/>
                <a:gd name="T15" fmla="*/ 495 h 564"/>
                <a:gd name="T16" fmla="*/ 137 w 140"/>
                <a:gd name="T17" fmla="*/ 513 h 564"/>
                <a:gd name="T18" fmla="*/ 130 w 140"/>
                <a:gd name="T19" fmla="*/ 530 h 564"/>
                <a:gd name="T20" fmla="*/ 119 w 140"/>
                <a:gd name="T21" fmla="*/ 544 h 564"/>
                <a:gd name="T22" fmla="*/ 105 w 140"/>
                <a:gd name="T23" fmla="*/ 555 h 564"/>
                <a:gd name="T24" fmla="*/ 89 w 140"/>
                <a:gd name="T25" fmla="*/ 562 h 564"/>
                <a:gd name="T26" fmla="*/ 70 w 140"/>
                <a:gd name="T27" fmla="*/ 564 h 564"/>
                <a:gd name="T28" fmla="*/ 51 w 140"/>
                <a:gd name="T29" fmla="*/ 562 h 564"/>
                <a:gd name="T30" fmla="*/ 35 w 140"/>
                <a:gd name="T31" fmla="*/ 555 h 564"/>
                <a:gd name="T32" fmla="*/ 21 w 140"/>
                <a:gd name="T33" fmla="*/ 544 h 564"/>
                <a:gd name="T34" fmla="*/ 9 w 140"/>
                <a:gd name="T35" fmla="*/ 530 h 564"/>
                <a:gd name="T36" fmla="*/ 3 w 140"/>
                <a:gd name="T37" fmla="*/ 513 h 564"/>
                <a:gd name="T38" fmla="*/ 0 w 140"/>
                <a:gd name="T39" fmla="*/ 495 h 564"/>
                <a:gd name="T40" fmla="*/ 0 w 140"/>
                <a:gd name="T41" fmla="*/ 70 h 564"/>
                <a:gd name="T42" fmla="*/ 3 w 140"/>
                <a:gd name="T43" fmla="*/ 51 h 564"/>
                <a:gd name="T44" fmla="*/ 9 w 140"/>
                <a:gd name="T45" fmla="*/ 34 h 564"/>
                <a:gd name="T46" fmla="*/ 21 w 140"/>
                <a:gd name="T47" fmla="*/ 20 h 564"/>
                <a:gd name="T48" fmla="*/ 35 w 140"/>
                <a:gd name="T49" fmla="*/ 10 h 564"/>
                <a:gd name="T50" fmla="*/ 51 w 140"/>
                <a:gd name="T51" fmla="*/ 2 h 564"/>
                <a:gd name="T52" fmla="*/ 70 w 140"/>
                <a:gd name="T53" fmla="*/ 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564">
                  <a:moveTo>
                    <a:pt x="70" y="0"/>
                  </a:moveTo>
                  <a:lnTo>
                    <a:pt x="89" y="2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7" y="51"/>
                  </a:lnTo>
                  <a:lnTo>
                    <a:pt x="140" y="70"/>
                  </a:lnTo>
                  <a:lnTo>
                    <a:pt x="140" y="495"/>
                  </a:lnTo>
                  <a:lnTo>
                    <a:pt x="137" y="513"/>
                  </a:lnTo>
                  <a:lnTo>
                    <a:pt x="130" y="530"/>
                  </a:lnTo>
                  <a:lnTo>
                    <a:pt x="119" y="544"/>
                  </a:lnTo>
                  <a:lnTo>
                    <a:pt x="105" y="555"/>
                  </a:lnTo>
                  <a:lnTo>
                    <a:pt x="89" y="562"/>
                  </a:lnTo>
                  <a:lnTo>
                    <a:pt x="70" y="564"/>
                  </a:lnTo>
                  <a:lnTo>
                    <a:pt x="51" y="562"/>
                  </a:lnTo>
                  <a:lnTo>
                    <a:pt x="35" y="555"/>
                  </a:lnTo>
                  <a:lnTo>
                    <a:pt x="21" y="544"/>
                  </a:lnTo>
                  <a:lnTo>
                    <a:pt x="9" y="530"/>
                  </a:lnTo>
                  <a:lnTo>
                    <a:pt x="3" y="513"/>
                  </a:lnTo>
                  <a:lnTo>
                    <a:pt x="0" y="495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388"/>
            <p:cNvSpPr>
              <a:spLocks/>
            </p:cNvSpPr>
            <p:nvPr/>
          </p:nvSpPr>
          <p:spPr bwMode="auto">
            <a:xfrm>
              <a:off x="8240713" y="4603750"/>
              <a:ext cx="22225" cy="25400"/>
            </a:xfrm>
            <a:custGeom>
              <a:avLst/>
              <a:gdLst>
                <a:gd name="T0" fmla="*/ 70 w 140"/>
                <a:gd name="T1" fmla="*/ 0 h 152"/>
                <a:gd name="T2" fmla="*/ 89 w 140"/>
                <a:gd name="T3" fmla="*/ 2 h 152"/>
                <a:gd name="T4" fmla="*/ 105 w 140"/>
                <a:gd name="T5" fmla="*/ 9 h 152"/>
                <a:gd name="T6" fmla="*/ 119 w 140"/>
                <a:gd name="T7" fmla="*/ 20 h 152"/>
                <a:gd name="T8" fmla="*/ 130 w 140"/>
                <a:gd name="T9" fmla="*/ 34 h 152"/>
                <a:gd name="T10" fmla="*/ 137 w 140"/>
                <a:gd name="T11" fmla="*/ 51 h 152"/>
                <a:gd name="T12" fmla="*/ 140 w 140"/>
                <a:gd name="T13" fmla="*/ 69 h 152"/>
                <a:gd name="T14" fmla="*/ 140 w 140"/>
                <a:gd name="T15" fmla="*/ 82 h 152"/>
                <a:gd name="T16" fmla="*/ 137 w 140"/>
                <a:gd name="T17" fmla="*/ 101 h 152"/>
                <a:gd name="T18" fmla="*/ 130 w 140"/>
                <a:gd name="T19" fmla="*/ 118 h 152"/>
                <a:gd name="T20" fmla="*/ 119 w 140"/>
                <a:gd name="T21" fmla="*/ 132 h 152"/>
                <a:gd name="T22" fmla="*/ 105 w 140"/>
                <a:gd name="T23" fmla="*/ 143 h 152"/>
                <a:gd name="T24" fmla="*/ 89 w 140"/>
                <a:gd name="T25" fmla="*/ 150 h 152"/>
                <a:gd name="T26" fmla="*/ 70 w 140"/>
                <a:gd name="T27" fmla="*/ 152 h 152"/>
                <a:gd name="T28" fmla="*/ 51 w 140"/>
                <a:gd name="T29" fmla="*/ 150 h 152"/>
                <a:gd name="T30" fmla="*/ 35 w 140"/>
                <a:gd name="T31" fmla="*/ 143 h 152"/>
                <a:gd name="T32" fmla="*/ 21 w 140"/>
                <a:gd name="T33" fmla="*/ 132 h 152"/>
                <a:gd name="T34" fmla="*/ 9 w 140"/>
                <a:gd name="T35" fmla="*/ 118 h 152"/>
                <a:gd name="T36" fmla="*/ 3 w 140"/>
                <a:gd name="T37" fmla="*/ 101 h 152"/>
                <a:gd name="T38" fmla="*/ 0 w 140"/>
                <a:gd name="T39" fmla="*/ 82 h 152"/>
                <a:gd name="T40" fmla="*/ 0 w 140"/>
                <a:gd name="T41" fmla="*/ 69 h 152"/>
                <a:gd name="T42" fmla="*/ 3 w 140"/>
                <a:gd name="T43" fmla="*/ 51 h 152"/>
                <a:gd name="T44" fmla="*/ 9 w 140"/>
                <a:gd name="T45" fmla="*/ 34 h 152"/>
                <a:gd name="T46" fmla="*/ 21 w 140"/>
                <a:gd name="T47" fmla="*/ 20 h 152"/>
                <a:gd name="T48" fmla="*/ 35 w 140"/>
                <a:gd name="T49" fmla="*/ 9 h 152"/>
                <a:gd name="T50" fmla="*/ 51 w 140"/>
                <a:gd name="T51" fmla="*/ 2 h 152"/>
                <a:gd name="T52" fmla="*/ 70 w 140"/>
                <a:gd name="T5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52">
                  <a:moveTo>
                    <a:pt x="70" y="0"/>
                  </a:moveTo>
                  <a:lnTo>
                    <a:pt x="89" y="2"/>
                  </a:lnTo>
                  <a:lnTo>
                    <a:pt x="105" y="9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7" y="51"/>
                  </a:lnTo>
                  <a:lnTo>
                    <a:pt x="140" y="69"/>
                  </a:lnTo>
                  <a:lnTo>
                    <a:pt x="140" y="82"/>
                  </a:lnTo>
                  <a:lnTo>
                    <a:pt x="137" y="101"/>
                  </a:lnTo>
                  <a:lnTo>
                    <a:pt x="130" y="118"/>
                  </a:lnTo>
                  <a:lnTo>
                    <a:pt x="119" y="132"/>
                  </a:lnTo>
                  <a:lnTo>
                    <a:pt x="105" y="143"/>
                  </a:lnTo>
                  <a:lnTo>
                    <a:pt x="89" y="150"/>
                  </a:lnTo>
                  <a:lnTo>
                    <a:pt x="70" y="152"/>
                  </a:lnTo>
                  <a:lnTo>
                    <a:pt x="51" y="150"/>
                  </a:lnTo>
                  <a:lnTo>
                    <a:pt x="35" y="143"/>
                  </a:lnTo>
                  <a:lnTo>
                    <a:pt x="21" y="132"/>
                  </a:lnTo>
                  <a:lnTo>
                    <a:pt x="9" y="118"/>
                  </a:lnTo>
                  <a:lnTo>
                    <a:pt x="3" y="101"/>
                  </a:lnTo>
                  <a:lnTo>
                    <a:pt x="0" y="82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1" name="Group 1224"/>
          <p:cNvGrpSpPr/>
          <p:nvPr/>
        </p:nvGrpSpPr>
        <p:grpSpPr>
          <a:xfrm>
            <a:off x="11320386" y="582776"/>
            <a:ext cx="403225" cy="555625"/>
            <a:chOff x="8212138" y="5005388"/>
            <a:chExt cx="403225" cy="555625"/>
          </a:xfrm>
          <a:solidFill>
            <a:srgbClr val="000000"/>
          </a:solidFill>
        </p:grpSpPr>
        <p:sp>
          <p:nvSpPr>
            <p:cNvPr id="432" name="Freeform 537"/>
            <p:cNvSpPr>
              <a:spLocks noEditPoints="1"/>
            </p:cNvSpPr>
            <p:nvPr/>
          </p:nvSpPr>
          <p:spPr bwMode="auto">
            <a:xfrm>
              <a:off x="8212138" y="5005388"/>
              <a:ext cx="403225" cy="555625"/>
            </a:xfrm>
            <a:custGeom>
              <a:avLst/>
              <a:gdLst>
                <a:gd name="T0" fmla="*/ 140 w 2540"/>
                <a:gd name="T1" fmla="*/ 139 h 3500"/>
                <a:gd name="T2" fmla="*/ 140 w 2540"/>
                <a:gd name="T3" fmla="*/ 3361 h 3500"/>
                <a:gd name="T4" fmla="*/ 2394 w 2540"/>
                <a:gd name="T5" fmla="*/ 3361 h 3500"/>
                <a:gd name="T6" fmla="*/ 2401 w 2540"/>
                <a:gd name="T7" fmla="*/ 139 h 3500"/>
                <a:gd name="T8" fmla="*/ 140 w 2540"/>
                <a:gd name="T9" fmla="*/ 139 h 3500"/>
                <a:gd name="T10" fmla="*/ 70 w 2540"/>
                <a:gd name="T11" fmla="*/ 0 h 3500"/>
                <a:gd name="T12" fmla="*/ 2471 w 2540"/>
                <a:gd name="T13" fmla="*/ 0 h 3500"/>
                <a:gd name="T14" fmla="*/ 2489 w 2540"/>
                <a:gd name="T15" fmla="*/ 2 h 3500"/>
                <a:gd name="T16" fmla="*/ 2505 w 2540"/>
                <a:gd name="T17" fmla="*/ 10 h 3500"/>
                <a:gd name="T18" fmla="*/ 2520 w 2540"/>
                <a:gd name="T19" fmla="*/ 20 h 3500"/>
                <a:gd name="T20" fmla="*/ 2531 w 2540"/>
                <a:gd name="T21" fmla="*/ 35 h 3500"/>
                <a:gd name="T22" fmla="*/ 2538 w 2540"/>
                <a:gd name="T23" fmla="*/ 52 h 3500"/>
                <a:gd name="T24" fmla="*/ 2540 w 2540"/>
                <a:gd name="T25" fmla="*/ 70 h 3500"/>
                <a:gd name="T26" fmla="*/ 2535 w 2540"/>
                <a:gd name="T27" fmla="*/ 3430 h 3500"/>
                <a:gd name="T28" fmla="*/ 2531 w 2540"/>
                <a:gd name="T29" fmla="*/ 3449 h 3500"/>
                <a:gd name="T30" fmla="*/ 2525 w 2540"/>
                <a:gd name="T31" fmla="*/ 3466 h 3500"/>
                <a:gd name="T32" fmla="*/ 2513 w 2540"/>
                <a:gd name="T33" fmla="*/ 3480 h 3500"/>
                <a:gd name="T34" fmla="*/ 2500 w 2540"/>
                <a:gd name="T35" fmla="*/ 3490 h 3500"/>
                <a:gd name="T36" fmla="*/ 2483 w 2540"/>
                <a:gd name="T37" fmla="*/ 3498 h 3500"/>
                <a:gd name="T38" fmla="*/ 2465 w 2540"/>
                <a:gd name="T39" fmla="*/ 3500 h 3500"/>
                <a:gd name="T40" fmla="*/ 70 w 2540"/>
                <a:gd name="T41" fmla="*/ 3500 h 3500"/>
                <a:gd name="T42" fmla="*/ 52 w 2540"/>
                <a:gd name="T43" fmla="*/ 3498 h 3500"/>
                <a:gd name="T44" fmla="*/ 35 w 2540"/>
                <a:gd name="T45" fmla="*/ 3490 h 3500"/>
                <a:gd name="T46" fmla="*/ 21 w 2540"/>
                <a:gd name="T47" fmla="*/ 3480 h 3500"/>
                <a:gd name="T48" fmla="*/ 9 w 2540"/>
                <a:gd name="T49" fmla="*/ 3465 h 3500"/>
                <a:gd name="T50" fmla="*/ 3 w 2540"/>
                <a:gd name="T51" fmla="*/ 3449 h 3500"/>
                <a:gd name="T52" fmla="*/ 0 w 2540"/>
                <a:gd name="T53" fmla="*/ 3430 h 3500"/>
                <a:gd name="T54" fmla="*/ 0 w 2540"/>
                <a:gd name="T55" fmla="*/ 70 h 3500"/>
                <a:gd name="T56" fmla="*/ 3 w 2540"/>
                <a:gd name="T57" fmla="*/ 51 h 3500"/>
                <a:gd name="T58" fmla="*/ 9 w 2540"/>
                <a:gd name="T59" fmla="*/ 35 h 3500"/>
                <a:gd name="T60" fmla="*/ 21 w 2540"/>
                <a:gd name="T61" fmla="*/ 20 h 3500"/>
                <a:gd name="T62" fmla="*/ 35 w 2540"/>
                <a:gd name="T63" fmla="*/ 10 h 3500"/>
                <a:gd name="T64" fmla="*/ 52 w 2540"/>
                <a:gd name="T65" fmla="*/ 2 h 3500"/>
                <a:gd name="T66" fmla="*/ 70 w 2540"/>
                <a:gd name="T67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40" h="3500">
                  <a:moveTo>
                    <a:pt x="140" y="139"/>
                  </a:moveTo>
                  <a:lnTo>
                    <a:pt x="140" y="3361"/>
                  </a:lnTo>
                  <a:lnTo>
                    <a:pt x="2394" y="3361"/>
                  </a:lnTo>
                  <a:lnTo>
                    <a:pt x="2401" y="139"/>
                  </a:lnTo>
                  <a:lnTo>
                    <a:pt x="140" y="139"/>
                  </a:lnTo>
                  <a:close/>
                  <a:moveTo>
                    <a:pt x="70" y="0"/>
                  </a:moveTo>
                  <a:lnTo>
                    <a:pt x="2471" y="0"/>
                  </a:lnTo>
                  <a:lnTo>
                    <a:pt x="2489" y="2"/>
                  </a:lnTo>
                  <a:lnTo>
                    <a:pt x="2505" y="10"/>
                  </a:lnTo>
                  <a:lnTo>
                    <a:pt x="2520" y="20"/>
                  </a:lnTo>
                  <a:lnTo>
                    <a:pt x="2531" y="35"/>
                  </a:lnTo>
                  <a:lnTo>
                    <a:pt x="2538" y="52"/>
                  </a:lnTo>
                  <a:lnTo>
                    <a:pt x="2540" y="70"/>
                  </a:lnTo>
                  <a:lnTo>
                    <a:pt x="2535" y="3430"/>
                  </a:lnTo>
                  <a:lnTo>
                    <a:pt x="2531" y="3449"/>
                  </a:lnTo>
                  <a:lnTo>
                    <a:pt x="2525" y="3466"/>
                  </a:lnTo>
                  <a:lnTo>
                    <a:pt x="2513" y="3480"/>
                  </a:lnTo>
                  <a:lnTo>
                    <a:pt x="2500" y="3490"/>
                  </a:lnTo>
                  <a:lnTo>
                    <a:pt x="2483" y="3498"/>
                  </a:lnTo>
                  <a:lnTo>
                    <a:pt x="2465" y="3500"/>
                  </a:lnTo>
                  <a:lnTo>
                    <a:pt x="70" y="3500"/>
                  </a:lnTo>
                  <a:lnTo>
                    <a:pt x="52" y="3498"/>
                  </a:lnTo>
                  <a:lnTo>
                    <a:pt x="35" y="3490"/>
                  </a:lnTo>
                  <a:lnTo>
                    <a:pt x="21" y="3480"/>
                  </a:lnTo>
                  <a:lnTo>
                    <a:pt x="9" y="3465"/>
                  </a:lnTo>
                  <a:lnTo>
                    <a:pt x="3" y="3449"/>
                  </a:lnTo>
                  <a:lnTo>
                    <a:pt x="0" y="343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538"/>
            <p:cNvSpPr>
              <a:spLocks noEditPoints="1"/>
            </p:cNvSpPr>
            <p:nvPr/>
          </p:nvSpPr>
          <p:spPr bwMode="auto">
            <a:xfrm>
              <a:off x="8356601" y="5354638"/>
              <a:ext cx="222250" cy="168275"/>
            </a:xfrm>
            <a:custGeom>
              <a:avLst/>
              <a:gdLst>
                <a:gd name="T0" fmla="*/ 970 w 1401"/>
                <a:gd name="T1" fmla="*/ 600 h 1060"/>
                <a:gd name="T2" fmla="*/ 882 w 1401"/>
                <a:gd name="T3" fmla="*/ 671 h 1060"/>
                <a:gd name="T4" fmla="*/ 1060 w 1401"/>
                <a:gd name="T5" fmla="*/ 758 h 1060"/>
                <a:gd name="T6" fmla="*/ 1099 w 1401"/>
                <a:gd name="T7" fmla="*/ 720 h 1060"/>
                <a:gd name="T8" fmla="*/ 1015 w 1401"/>
                <a:gd name="T9" fmla="*/ 540 h 1060"/>
                <a:gd name="T10" fmla="*/ 285 w 1401"/>
                <a:gd name="T11" fmla="*/ 715 h 1060"/>
                <a:gd name="T12" fmla="*/ 333 w 1401"/>
                <a:gd name="T13" fmla="*/ 742 h 1060"/>
                <a:gd name="T14" fmla="*/ 354 w 1401"/>
                <a:gd name="T15" fmla="*/ 840 h 1060"/>
                <a:gd name="T16" fmla="*/ 461 w 1401"/>
                <a:gd name="T17" fmla="*/ 627 h 1060"/>
                <a:gd name="T18" fmla="*/ 390 w 1401"/>
                <a:gd name="T19" fmla="*/ 539 h 1060"/>
                <a:gd name="T20" fmla="*/ 632 w 1401"/>
                <a:gd name="T21" fmla="*/ 150 h 1060"/>
                <a:gd name="T22" fmla="*/ 546 w 1401"/>
                <a:gd name="T23" fmla="*/ 205 h 1060"/>
                <a:gd name="T24" fmla="*/ 493 w 1401"/>
                <a:gd name="T25" fmla="*/ 290 h 1060"/>
                <a:gd name="T26" fmla="*/ 485 w 1401"/>
                <a:gd name="T27" fmla="*/ 395 h 1060"/>
                <a:gd name="T28" fmla="*/ 524 w 1401"/>
                <a:gd name="T29" fmla="*/ 490 h 1060"/>
                <a:gd name="T30" fmla="*/ 600 w 1401"/>
                <a:gd name="T31" fmla="*/ 556 h 1060"/>
                <a:gd name="T32" fmla="*/ 702 w 1401"/>
                <a:gd name="T33" fmla="*/ 580 h 1060"/>
                <a:gd name="T34" fmla="*/ 803 w 1401"/>
                <a:gd name="T35" fmla="*/ 556 h 1060"/>
                <a:gd name="T36" fmla="*/ 880 w 1401"/>
                <a:gd name="T37" fmla="*/ 490 h 1060"/>
                <a:gd name="T38" fmla="*/ 920 w 1401"/>
                <a:gd name="T39" fmla="*/ 395 h 1060"/>
                <a:gd name="T40" fmla="*/ 912 w 1401"/>
                <a:gd name="T41" fmla="*/ 290 h 1060"/>
                <a:gd name="T42" fmla="*/ 859 w 1401"/>
                <a:gd name="T43" fmla="*/ 205 h 1060"/>
                <a:gd name="T44" fmla="*/ 771 w 1401"/>
                <a:gd name="T45" fmla="*/ 150 h 1060"/>
                <a:gd name="T46" fmla="*/ 702 w 1401"/>
                <a:gd name="T47" fmla="*/ 0 h 1060"/>
                <a:gd name="T48" fmla="*/ 843 w 1401"/>
                <a:gd name="T49" fmla="*/ 29 h 1060"/>
                <a:gd name="T50" fmla="*/ 957 w 1401"/>
                <a:gd name="T51" fmla="*/ 106 h 1060"/>
                <a:gd name="T52" fmla="*/ 1034 w 1401"/>
                <a:gd name="T53" fmla="*/ 220 h 1060"/>
                <a:gd name="T54" fmla="*/ 1062 w 1401"/>
                <a:gd name="T55" fmla="*/ 360 h 1060"/>
                <a:gd name="T56" fmla="*/ 1393 w 1401"/>
                <a:gd name="T57" fmla="*/ 727 h 1060"/>
                <a:gd name="T58" fmla="*/ 1398 w 1401"/>
                <a:gd name="T59" fmla="*/ 784 h 1060"/>
                <a:gd name="T60" fmla="*/ 1359 w 1401"/>
                <a:gd name="T61" fmla="*/ 825 h 1060"/>
                <a:gd name="T62" fmla="*/ 1171 w 1401"/>
                <a:gd name="T63" fmla="*/ 999 h 1060"/>
                <a:gd name="T64" fmla="*/ 1141 w 1401"/>
                <a:gd name="T65" fmla="*/ 1048 h 1060"/>
                <a:gd name="T66" fmla="*/ 1101 w 1401"/>
                <a:gd name="T67" fmla="*/ 1060 h 1060"/>
                <a:gd name="T68" fmla="*/ 1052 w 1401"/>
                <a:gd name="T69" fmla="*/ 1040 h 1060"/>
                <a:gd name="T70" fmla="*/ 672 w 1401"/>
                <a:gd name="T71" fmla="*/ 719 h 1060"/>
                <a:gd name="T72" fmla="*/ 319 w 1401"/>
                <a:gd name="T73" fmla="*/ 1058 h 1060"/>
                <a:gd name="T74" fmla="*/ 278 w 1401"/>
                <a:gd name="T75" fmla="*/ 1057 h 1060"/>
                <a:gd name="T76" fmla="*/ 237 w 1401"/>
                <a:gd name="T77" fmla="*/ 1018 h 1060"/>
                <a:gd name="T78" fmla="*/ 62 w 1401"/>
                <a:gd name="T79" fmla="*/ 830 h 1060"/>
                <a:gd name="T80" fmla="*/ 13 w 1401"/>
                <a:gd name="T81" fmla="*/ 801 h 1060"/>
                <a:gd name="T82" fmla="*/ 2 w 1401"/>
                <a:gd name="T83" fmla="*/ 745 h 1060"/>
                <a:gd name="T84" fmla="*/ 343 w 1401"/>
                <a:gd name="T85" fmla="*/ 389 h 1060"/>
                <a:gd name="T86" fmla="*/ 355 w 1401"/>
                <a:gd name="T87" fmla="*/ 264 h 1060"/>
                <a:gd name="T88" fmla="*/ 417 w 1401"/>
                <a:gd name="T89" fmla="*/ 140 h 1060"/>
                <a:gd name="T90" fmla="*/ 521 w 1401"/>
                <a:gd name="T91" fmla="*/ 50 h 1060"/>
                <a:gd name="T92" fmla="*/ 653 w 1401"/>
                <a:gd name="T93" fmla="*/ 3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01" h="1060">
                  <a:moveTo>
                    <a:pt x="1015" y="540"/>
                  </a:moveTo>
                  <a:lnTo>
                    <a:pt x="993" y="572"/>
                  </a:lnTo>
                  <a:lnTo>
                    <a:pt x="970" y="600"/>
                  </a:lnTo>
                  <a:lnTo>
                    <a:pt x="943" y="627"/>
                  </a:lnTo>
                  <a:lnTo>
                    <a:pt x="914" y="651"/>
                  </a:lnTo>
                  <a:lnTo>
                    <a:pt x="882" y="671"/>
                  </a:lnTo>
                  <a:lnTo>
                    <a:pt x="1048" y="839"/>
                  </a:lnTo>
                  <a:lnTo>
                    <a:pt x="1055" y="776"/>
                  </a:lnTo>
                  <a:lnTo>
                    <a:pt x="1060" y="758"/>
                  </a:lnTo>
                  <a:lnTo>
                    <a:pt x="1069" y="742"/>
                  </a:lnTo>
                  <a:lnTo>
                    <a:pt x="1083" y="729"/>
                  </a:lnTo>
                  <a:lnTo>
                    <a:pt x="1099" y="720"/>
                  </a:lnTo>
                  <a:lnTo>
                    <a:pt x="1117" y="715"/>
                  </a:lnTo>
                  <a:lnTo>
                    <a:pt x="1181" y="707"/>
                  </a:lnTo>
                  <a:lnTo>
                    <a:pt x="1015" y="540"/>
                  </a:lnTo>
                  <a:close/>
                  <a:moveTo>
                    <a:pt x="390" y="539"/>
                  </a:moveTo>
                  <a:lnTo>
                    <a:pt x="221" y="707"/>
                  </a:lnTo>
                  <a:lnTo>
                    <a:pt x="285" y="715"/>
                  </a:lnTo>
                  <a:lnTo>
                    <a:pt x="304" y="720"/>
                  </a:lnTo>
                  <a:lnTo>
                    <a:pt x="320" y="729"/>
                  </a:lnTo>
                  <a:lnTo>
                    <a:pt x="333" y="742"/>
                  </a:lnTo>
                  <a:lnTo>
                    <a:pt x="342" y="758"/>
                  </a:lnTo>
                  <a:lnTo>
                    <a:pt x="346" y="776"/>
                  </a:lnTo>
                  <a:lnTo>
                    <a:pt x="354" y="840"/>
                  </a:lnTo>
                  <a:lnTo>
                    <a:pt x="522" y="671"/>
                  </a:lnTo>
                  <a:lnTo>
                    <a:pt x="490" y="651"/>
                  </a:lnTo>
                  <a:lnTo>
                    <a:pt x="461" y="627"/>
                  </a:lnTo>
                  <a:lnTo>
                    <a:pt x="435" y="600"/>
                  </a:lnTo>
                  <a:lnTo>
                    <a:pt x="410" y="570"/>
                  </a:lnTo>
                  <a:lnTo>
                    <a:pt x="390" y="539"/>
                  </a:lnTo>
                  <a:close/>
                  <a:moveTo>
                    <a:pt x="702" y="140"/>
                  </a:moveTo>
                  <a:lnTo>
                    <a:pt x="666" y="142"/>
                  </a:lnTo>
                  <a:lnTo>
                    <a:pt x="632" y="150"/>
                  </a:lnTo>
                  <a:lnTo>
                    <a:pt x="600" y="164"/>
                  </a:lnTo>
                  <a:lnTo>
                    <a:pt x="572" y="182"/>
                  </a:lnTo>
                  <a:lnTo>
                    <a:pt x="546" y="205"/>
                  </a:lnTo>
                  <a:lnTo>
                    <a:pt x="524" y="230"/>
                  </a:lnTo>
                  <a:lnTo>
                    <a:pt x="506" y="259"/>
                  </a:lnTo>
                  <a:lnTo>
                    <a:pt x="493" y="290"/>
                  </a:lnTo>
                  <a:lnTo>
                    <a:pt x="485" y="324"/>
                  </a:lnTo>
                  <a:lnTo>
                    <a:pt x="481" y="360"/>
                  </a:lnTo>
                  <a:lnTo>
                    <a:pt x="485" y="395"/>
                  </a:lnTo>
                  <a:lnTo>
                    <a:pt x="493" y="429"/>
                  </a:lnTo>
                  <a:lnTo>
                    <a:pt x="506" y="461"/>
                  </a:lnTo>
                  <a:lnTo>
                    <a:pt x="524" y="490"/>
                  </a:lnTo>
                  <a:lnTo>
                    <a:pt x="546" y="515"/>
                  </a:lnTo>
                  <a:lnTo>
                    <a:pt x="572" y="538"/>
                  </a:lnTo>
                  <a:lnTo>
                    <a:pt x="600" y="556"/>
                  </a:lnTo>
                  <a:lnTo>
                    <a:pt x="632" y="569"/>
                  </a:lnTo>
                  <a:lnTo>
                    <a:pt x="666" y="578"/>
                  </a:lnTo>
                  <a:lnTo>
                    <a:pt x="702" y="580"/>
                  </a:lnTo>
                  <a:lnTo>
                    <a:pt x="737" y="578"/>
                  </a:lnTo>
                  <a:lnTo>
                    <a:pt x="771" y="569"/>
                  </a:lnTo>
                  <a:lnTo>
                    <a:pt x="803" y="556"/>
                  </a:lnTo>
                  <a:lnTo>
                    <a:pt x="832" y="538"/>
                  </a:lnTo>
                  <a:lnTo>
                    <a:pt x="859" y="515"/>
                  </a:lnTo>
                  <a:lnTo>
                    <a:pt x="880" y="490"/>
                  </a:lnTo>
                  <a:lnTo>
                    <a:pt x="898" y="461"/>
                  </a:lnTo>
                  <a:lnTo>
                    <a:pt x="912" y="429"/>
                  </a:lnTo>
                  <a:lnTo>
                    <a:pt x="920" y="395"/>
                  </a:lnTo>
                  <a:lnTo>
                    <a:pt x="923" y="360"/>
                  </a:lnTo>
                  <a:lnTo>
                    <a:pt x="920" y="324"/>
                  </a:lnTo>
                  <a:lnTo>
                    <a:pt x="912" y="290"/>
                  </a:lnTo>
                  <a:lnTo>
                    <a:pt x="898" y="259"/>
                  </a:lnTo>
                  <a:lnTo>
                    <a:pt x="880" y="230"/>
                  </a:lnTo>
                  <a:lnTo>
                    <a:pt x="859" y="205"/>
                  </a:lnTo>
                  <a:lnTo>
                    <a:pt x="832" y="182"/>
                  </a:lnTo>
                  <a:lnTo>
                    <a:pt x="803" y="164"/>
                  </a:lnTo>
                  <a:lnTo>
                    <a:pt x="771" y="150"/>
                  </a:lnTo>
                  <a:lnTo>
                    <a:pt x="737" y="142"/>
                  </a:lnTo>
                  <a:lnTo>
                    <a:pt x="702" y="140"/>
                  </a:lnTo>
                  <a:close/>
                  <a:moveTo>
                    <a:pt x="702" y="0"/>
                  </a:moveTo>
                  <a:lnTo>
                    <a:pt x="751" y="3"/>
                  </a:lnTo>
                  <a:lnTo>
                    <a:pt x="798" y="13"/>
                  </a:lnTo>
                  <a:lnTo>
                    <a:pt x="843" y="29"/>
                  </a:lnTo>
                  <a:lnTo>
                    <a:pt x="884" y="50"/>
                  </a:lnTo>
                  <a:lnTo>
                    <a:pt x="922" y="75"/>
                  </a:lnTo>
                  <a:lnTo>
                    <a:pt x="957" y="106"/>
                  </a:lnTo>
                  <a:lnTo>
                    <a:pt x="987" y="140"/>
                  </a:lnTo>
                  <a:lnTo>
                    <a:pt x="1014" y="178"/>
                  </a:lnTo>
                  <a:lnTo>
                    <a:pt x="1034" y="220"/>
                  </a:lnTo>
                  <a:lnTo>
                    <a:pt x="1050" y="264"/>
                  </a:lnTo>
                  <a:lnTo>
                    <a:pt x="1059" y="312"/>
                  </a:lnTo>
                  <a:lnTo>
                    <a:pt x="1062" y="360"/>
                  </a:lnTo>
                  <a:lnTo>
                    <a:pt x="1061" y="389"/>
                  </a:lnTo>
                  <a:lnTo>
                    <a:pt x="1381" y="712"/>
                  </a:lnTo>
                  <a:lnTo>
                    <a:pt x="1393" y="727"/>
                  </a:lnTo>
                  <a:lnTo>
                    <a:pt x="1400" y="745"/>
                  </a:lnTo>
                  <a:lnTo>
                    <a:pt x="1401" y="765"/>
                  </a:lnTo>
                  <a:lnTo>
                    <a:pt x="1398" y="784"/>
                  </a:lnTo>
                  <a:lnTo>
                    <a:pt x="1389" y="801"/>
                  </a:lnTo>
                  <a:lnTo>
                    <a:pt x="1376" y="815"/>
                  </a:lnTo>
                  <a:lnTo>
                    <a:pt x="1359" y="825"/>
                  </a:lnTo>
                  <a:lnTo>
                    <a:pt x="1340" y="829"/>
                  </a:lnTo>
                  <a:lnTo>
                    <a:pt x="1188" y="847"/>
                  </a:lnTo>
                  <a:lnTo>
                    <a:pt x="1171" y="999"/>
                  </a:lnTo>
                  <a:lnTo>
                    <a:pt x="1166" y="1018"/>
                  </a:lnTo>
                  <a:lnTo>
                    <a:pt x="1155" y="1035"/>
                  </a:lnTo>
                  <a:lnTo>
                    <a:pt x="1141" y="1048"/>
                  </a:lnTo>
                  <a:lnTo>
                    <a:pt x="1124" y="1057"/>
                  </a:lnTo>
                  <a:lnTo>
                    <a:pt x="1112" y="1059"/>
                  </a:lnTo>
                  <a:lnTo>
                    <a:pt x="1101" y="1060"/>
                  </a:lnTo>
                  <a:lnTo>
                    <a:pt x="1083" y="1058"/>
                  </a:lnTo>
                  <a:lnTo>
                    <a:pt x="1066" y="1052"/>
                  </a:lnTo>
                  <a:lnTo>
                    <a:pt x="1052" y="1040"/>
                  </a:lnTo>
                  <a:lnTo>
                    <a:pt x="732" y="719"/>
                  </a:lnTo>
                  <a:lnTo>
                    <a:pt x="702" y="720"/>
                  </a:lnTo>
                  <a:lnTo>
                    <a:pt x="672" y="719"/>
                  </a:lnTo>
                  <a:lnTo>
                    <a:pt x="351" y="1040"/>
                  </a:lnTo>
                  <a:lnTo>
                    <a:pt x="336" y="1052"/>
                  </a:lnTo>
                  <a:lnTo>
                    <a:pt x="319" y="1058"/>
                  </a:lnTo>
                  <a:lnTo>
                    <a:pt x="301" y="1060"/>
                  </a:lnTo>
                  <a:lnTo>
                    <a:pt x="289" y="1059"/>
                  </a:lnTo>
                  <a:lnTo>
                    <a:pt x="278" y="1057"/>
                  </a:lnTo>
                  <a:lnTo>
                    <a:pt x="260" y="1048"/>
                  </a:lnTo>
                  <a:lnTo>
                    <a:pt x="247" y="1035"/>
                  </a:lnTo>
                  <a:lnTo>
                    <a:pt x="237" y="1018"/>
                  </a:lnTo>
                  <a:lnTo>
                    <a:pt x="232" y="999"/>
                  </a:lnTo>
                  <a:lnTo>
                    <a:pt x="214" y="847"/>
                  </a:lnTo>
                  <a:lnTo>
                    <a:pt x="62" y="830"/>
                  </a:lnTo>
                  <a:lnTo>
                    <a:pt x="43" y="825"/>
                  </a:lnTo>
                  <a:lnTo>
                    <a:pt x="27" y="815"/>
                  </a:lnTo>
                  <a:lnTo>
                    <a:pt x="13" y="801"/>
                  </a:lnTo>
                  <a:lnTo>
                    <a:pt x="4" y="784"/>
                  </a:lnTo>
                  <a:lnTo>
                    <a:pt x="0" y="765"/>
                  </a:lnTo>
                  <a:lnTo>
                    <a:pt x="2" y="745"/>
                  </a:lnTo>
                  <a:lnTo>
                    <a:pt x="9" y="727"/>
                  </a:lnTo>
                  <a:lnTo>
                    <a:pt x="20" y="712"/>
                  </a:lnTo>
                  <a:lnTo>
                    <a:pt x="343" y="389"/>
                  </a:lnTo>
                  <a:lnTo>
                    <a:pt x="342" y="360"/>
                  </a:lnTo>
                  <a:lnTo>
                    <a:pt x="345" y="312"/>
                  </a:lnTo>
                  <a:lnTo>
                    <a:pt x="355" y="264"/>
                  </a:lnTo>
                  <a:lnTo>
                    <a:pt x="370" y="220"/>
                  </a:lnTo>
                  <a:lnTo>
                    <a:pt x="391" y="178"/>
                  </a:lnTo>
                  <a:lnTo>
                    <a:pt x="417" y="140"/>
                  </a:lnTo>
                  <a:lnTo>
                    <a:pt x="447" y="106"/>
                  </a:lnTo>
                  <a:lnTo>
                    <a:pt x="482" y="75"/>
                  </a:lnTo>
                  <a:lnTo>
                    <a:pt x="521" y="50"/>
                  </a:lnTo>
                  <a:lnTo>
                    <a:pt x="562" y="29"/>
                  </a:lnTo>
                  <a:lnTo>
                    <a:pt x="607" y="13"/>
                  </a:lnTo>
                  <a:lnTo>
                    <a:pt x="653" y="3"/>
                  </a:lnTo>
                  <a:lnTo>
                    <a:pt x="70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539"/>
            <p:cNvSpPr>
              <a:spLocks/>
            </p:cNvSpPr>
            <p:nvPr/>
          </p:nvSpPr>
          <p:spPr bwMode="auto">
            <a:xfrm>
              <a:off x="8267701" y="5387976"/>
              <a:ext cx="107950" cy="20638"/>
            </a:xfrm>
            <a:custGeom>
              <a:avLst/>
              <a:gdLst>
                <a:gd name="T0" fmla="*/ 70 w 678"/>
                <a:gd name="T1" fmla="*/ 0 h 139"/>
                <a:gd name="T2" fmla="*/ 608 w 678"/>
                <a:gd name="T3" fmla="*/ 0 h 139"/>
                <a:gd name="T4" fmla="*/ 627 w 678"/>
                <a:gd name="T5" fmla="*/ 3 h 139"/>
                <a:gd name="T6" fmla="*/ 643 w 678"/>
                <a:gd name="T7" fmla="*/ 10 h 139"/>
                <a:gd name="T8" fmla="*/ 658 w 678"/>
                <a:gd name="T9" fmla="*/ 21 h 139"/>
                <a:gd name="T10" fmla="*/ 669 w 678"/>
                <a:gd name="T11" fmla="*/ 34 h 139"/>
                <a:gd name="T12" fmla="*/ 675 w 678"/>
                <a:gd name="T13" fmla="*/ 51 h 139"/>
                <a:gd name="T14" fmla="*/ 678 w 678"/>
                <a:gd name="T15" fmla="*/ 70 h 139"/>
                <a:gd name="T16" fmla="*/ 675 w 678"/>
                <a:gd name="T17" fmla="*/ 88 h 139"/>
                <a:gd name="T18" fmla="*/ 669 w 678"/>
                <a:gd name="T19" fmla="*/ 105 h 139"/>
                <a:gd name="T20" fmla="*/ 658 w 678"/>
                <a:gd name="T21" fmla="*/ 119 h 139"/>
                <a:gd name="T22" fmla="*/ 643 w 678"/>
                <a:gd name="T23" fmla="*/ 130 h 139"/>
                <a:gd name="T24" fmla="*/ 627 w 678"/>
                <a:gd name="T25" fmla="*/ 137 h 139"/>
                <a:gd name="T26" fmla="*/ 608 w 678"/>
                <a:gd name="T27" fmla="*/ 139 h 139"/>
                <a:gd name="T28" fmla="*/ 70 w 678"/>
                <a:gd name="T29" fmla="*/ 139 h 139"/>
                <a:gd name="T30" fmla="*/ 51 w 678"/>
                <a:gd name="T31" fmla="*/ 137 h 139"/>
                <a:gd name="T32" fmla="*/ 35 w 678"/>
                <a:gd name="T33" fmla="*/ 130 h 139"/>
                <a:gd name="T34" fmla="*/ 21 w 678"/>
                <a:gd name="T35" fmla="*/ 119 h 139"/>
                <a:gd name="T36" fmla="*/ 10 w 678"/>
                <a:gd name="T37" fmla="*/ 105 h 139"/>
                <a:gd name="T38" fmla="*/ 3 w 678"/>
                <a:gd name="T39" fmla="*/ 88 h 139"/>
                <a:gd name="T40" fmla="*/ 0 w 678"/>
                <a:gd name="T41" fmla="*/ 70 h 139"/>
                <a:gd name="T42" fmla="*/ 3 w 678"/>
                <a:gd name="T43" fmla="*/ 51 h 139"/>
                <a:gd name="T44" fmla="*/ 10 w 678"/>
                <a:gd name="T45" fmla="*/ 34 h 139"/>
                <a:gd name="T46" fmla="*/ 21 w 678"/>
                <a:gd name="T47" fmla="*/ 21 h 139"/>
                <a:gd name="T48" fmla="*/ 35 w 678"/>
                <a:gd name="T49" fmla="*/ 10 h 139"/>
                <a:gd name="T50" fmla="*/ 51 w 678"/>
                <a:gd name="T51" fmla="*/ 3 h 139"/>
                <a:gd name="T52" fmla="*/ 70 w 67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78" h="139">
                  <a:moveTo>
                    <a:pt x="70" y="0"/>
                  </a:moveTo>
                  <a:lnTo>
                    <a:pt x="608" y="0"/>
                  </a:lnTo>
                  <a:lnTo>
                    <a:pt x="627" y="3"/>
                  </a:lnTo>
                  <a:lnTo>
                    <a:pt x="643" y="10"/>
                  </a:lnTo>
                  <a:lnTo>
                    <a:pt x="658" y="21"/>
                  </a:lnTo>
                  <a:lnTo>
                    <a:pt x="669" y="34"/>
                  </a:lnTo>
                  <a:lnTo>
                    <a:pt x="675" y="51"/>
                  </a:lnTo>
                  <a:lnTo>
                    <a:pt x="678" y="70"/>
                  </a:lnTo>
                  <a:lnTo>
                    <a:pt x="675" y="88"/>
                  </a:lnTo>
                  <a:lnTo>
                    <a:pt x="669" y="105"/>
                  </a:lnTo>
                  <a:lnTo>
                    <a:pt x="658" y="119"/>
                  </a:lnTo>
                  <a:lnTo>
                    <a:pt x="643" y="130"/>
                  </a:lnTo>
                  <a:lnTo>
                    <a:pt x="627" y="137"/>
                  </a:lnTo>
                  <a:lnTo>
                    <a:pt x="608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540"/>
            <p:cNvSpPr>
              <a:spLocks/>
            </p:cNvSpPr>
            <p:nvPr/>
          </p:nvSpPr>
          <p:spPr bwMode="auto">
            <a:xfrm>
              <a:off x="8358188" y="5072063"/>
              <a:ext cx="111125" cy="22225"/>
            </a:xfrm>
            <a:custGeom>
              <a:avLst/>
              <a:gdLst>
                <a:gd name="T0" fmla="*/ 70 w 705"/>
                <a:gd name="T1" fmla="*/ 0 h 140"/>
                <a:gd name="T2" fmla="*/ 635 w 705"/>
                <a:gd name="T3" fmla="*/ 0 h 140"/>
                <a:gd name="T4" fmla="*/ 654 w 705"/>
                <a:gd name="T5" fmla="*/ 3 h 140"/>
                <a:gd name="T6" fmla="*/ 670 w 705"/>
                <a:gd name="T7" fmla="*/ 9 h 140"/>
                <a:gd name="T8" fmla="*/ 685 w 705"/>
                <a:gd name="T9" fmla="*/ 21 h 140"/>
                <a:gd name="T10" fmla="*/ 696 w 705"/>
                <a:gd name="T11" fmla="*/ 35 h 140"/>
                <a:gd name="T12" fmla="*/ 702 w 705"/>
                <a:gd name="T13" fmla="*/ 52 h 140"/>
                <a:gd name="T14" fmla="*/ 705 w 705"/>
                <a:gd name="T15" fmla="*/ 70 h 140"/>
                <a:gd name="T16" fmla="*/ 702 w 705"/>
                <a:gd name="T17" fmla="*/ 89 h 140"/>
                <a:gd name="T18" fmla="*/ 696 w 705"/>
                <a:gd name="T19" fmla="*/ 105 h 140"/>
                <a:gd name="T20" fmla="*/ 685 w 705"/>
                <a:gd name="T21" fmla="*/ 120 h 140"/>
                <a:gd name="T22" fmla="*/ 670 w 705"/>
                <a:gd name="T23" fmla="*/ 130 h 140"/>
                <a:gd name="T24" fmla="*/ 654 w 705"/>
                <a:gd name="T25" fmla="*/ 138 h 140"/>
                <a:gd name="T26" fmla="*/ 635 w 705"/>
                <a:gd name="T27" fmla="*/ 140 h 140"/>
                <a:gd name="T28" fmla="*/ 70 w 705"/>
                <a:gd name="T29" fmla="*/ 140 h 140"/>
                <a:gd name="T30" fmla="*/ 51 w 705"/>
                <a:gd name="T31" fmla="*/ 138 h 140"/>
                <a:gd name="T32" fmla="*/ 34 w 705"/>
                <a:gd name="T33" fmla="*/ 130 h 140"/>
                <a:gd name="T34" fmla="*/ 20 w 705"/>
                <a:gd name="T35" fmla="*/ 120 h 140"/>
                <a:gd name="T36" fmla="*/ 9 w 705"/>
                <a:gd name="T37" fmla="*/ 105 h 140"/>
                <a:gd name="T38" fmla="*/ 2 w 705"/>
                <a:gd name="T39" fmla="*/ 89 h 140"/>
                <a:gd name="T40" fmla="*/ 0 w 705"/>
                <a:gd name="T41" fmla="*/ 70 h 140"/>
                <a:gd name="T42" fmla="*/ 2 w 705"/>
                <a:gd name="T43" fmla="*/ 52 h 140"/>
                <a:gd name="T44" fmla="*/ 9 w 705"/>
                <a:gd name="T45" fmla="*/ 35 h 140"/>
                <a:gd name="T46" fmla="*/ 20 w 705"/>
                <a:gd name="T47" fmla="*/ 21 h 140"/>
                <a:gd name="T48" fmla="*/ 34 w 705"/>
                <a:gd name="T49" fmla="*/ 9 h 140"/>
                <a:gd name="T50" fmla="*/ 51 w 705"/>
                <a:gd name="T51" fmla="*/ 3 h 140"/>
                <a:gd name="T52" fmla="*/ 70 w 705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05" h="140">
                  <a:moveTo>
                    <a:pt x="70" y="0"/>
                  </a:moveTo>
                  <a:lnTo>
                    <a:pt x="635" y="0"/>
                  </a:lnTo>
                  <a:lnTo>
                    <a:pt x="654" y="3"/>
                  </a:lnTo>
                  <a:lnTo>
                    <a:pt x="670" y="9"/>
                  </a:lnTo>
                  <a:lnTo>
                    <a:pt x="685" y="21"/>
                  </a:lnTo>
                  <a:lnTo>
                    <a:pt x="696" y="35"/>
                  </a:lnTo>
                  <a:lnTo>
                    <a:pt x="702" y="52"/>
                  </a:lnTo>
                  <a:lnTo>
                    <a:pt x="705" y="70"/>
                  </a:lnTo>
                  <a:lnTo>
                    <a:pt x="702" y="89"/>
                  </a:lnTo>
                  <a:lnTo>
                    <a:pt x="696" y="105"/>
                  </a:lnTo>
                  <a:lnTo>
                    <a:pt x="685" y="120"/>
                  </a:lnTo>
                  <a:lnTo>
                    <a:pt x="670" y="130"/>
                  </a:lnTo>
                  <a:lnTo>
                    <a:pt x="654" y="138"/>
                  </a:lnTo>
                  <a:lnTo>
                    <a:pt x="635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541"/>
            <p:cNvSpPr>
              <a:spLocks/>
            </p:cNvSpPr>
            <p:nvPr/>
          </p:nvSpPr>
          <p:spPr bwMode="auto">
            <a:xfrm>
              <a:off x="8272463" y="5118101"/>
              <a:ext cx="282575" cy="22225"/>
            </a:xfrm>
            <a:custGeom>
              <a:avLst/>
              <a:gdLst>
                <a:gd name="T0" fmla="*/ 69 w 1781"/>
                <a:gd name="T1" fmla="*/ 0 h 139"/>
                <a:gd name="T2" fmla="*/ 1711 w 1781"/>
                <a:gd name="T3" fmla="*/ 0 h 139"/>
                <a:gd name="T4" fmla="*/ 1730 w 1781"/>
                <a:gd name="T5" fmla="*/ 2 h 139"/>
                <a:gd name="T6" fmla="*/ 1746 w 1781"/>
                <a:gd name="T7" fmla="*/ 8 h 139"/>
                <a:gd name="T8" fmla="*/ 1761 w 1781"/>
                <a:gd name="T9" fmla="*/ 20 h 139"/>
                <a:gd name="T10" fmla="*/ 1771 w 1781"/>
                <a:gd name="T11" fmla="*/ 34 h 139"/>
                <a:gd name="T12" fmla="*/ 1779 w 1781"/>
                <a:gd name="T13" fmla="*/ 51 h 139"/>
                <a:gd name="T14" fmla="*/ 1781 w 1781"/>
                <a:gd name="T15" fmla="*/ 69 h 139"/>
                <a:gd name="T16" fmla="*/ 1779 w 1781"/>
                <a:gd name="T17" fmla="*/ 88 h 139"/>
                <a:gd name="T18" fmla="*/ 1771 w 1781"/>
                <a:gd name="T19" fmla="*/ 104 h 139"/>
                <a:gd name="T20" fmla="*/ 1761 w 1781"/>
                <a:gd name="T21" fmla="*/ 118 h 139"/>
                <a:gd name="T22" fmla="*/ 1746 w 1781"/>
                <a:gd name="T23" fmla="*/ 129 h 139"/>
                <a:gd name="T24" fmla="*/ 1730 w 1781"/>
                <a:gd name="T25" fmla="*/ 136 h 139"/>
                <a:gd name="T26" fmla="*/ 1711 w 1781"/>
                <a:gd name="T27" fmla="*/ 139 h 139"/>
                <a:gd name="T28" fmla="*/ 69 w 1781"/>
                <a:gd name="T29" fmla="*/ 139 h 139"/>
                <a:gd name="T30" fmla="*/ 51 w 1781"/>
                <a:gd name="T31" fmla="*/ 136 h 139"/>
                <a:gd name="T32" fmla="*/ 34 w 1781"/>
                <a:gd name="T33" fmla="*/ 129 h 139"/>
                <a:gd name="T34" fmla="*/ 20 w 1781"/>
                <a:gd name="T35" fmla="*/ 118 h 139"/>
                <a:gd name="T36" fmla="*/ 10 w 1781"/>
                <a:gd name="T37" fmla="*/ 104 h 139"/>
                <a:gd name="T38" fmla="*/ 2 w 1781"/>
                <a:gd name="T39" fmla="*/ 88 h 139"/>
                <a:gd name="T40" fmla="*/ 0 w 1781"/>
                <a:gd name="T41" fmla="*/ 69 h 139"/>
                <a:gd name="T42" fmla="*/ 2 w 1781"/>
                <a:gd name="T43" fmla="*/ 51 h 139"/>
                <a:gd name="T44" fmla="*/ 10 w 1781"/>
                <a:gd name="T45" fmla="*/ 34 h 139"/>
                <a:gd name="T46" fmla="*/ 20 w 1781"/>
                <a:gd name="T47" fmla="*/ 20 h 139"/>
                <a:gd name="T48" fmla="*/ 34 w 1781"/>
                <a:gd name="T49" fmla="*/ 8 h 139"/>
                <a:gd name="T50" fmla="*/ 51 w 1781"/>
                <a:gd name="T51" fmla="*/ 2 h 139"/>
                <a:gd name="T52" fmla="*/ 69 w 1781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81" h="139">
                  <a:moveTo>
                    <a:pt x="69" y="0"/>
                  </a:moveTo>
                  <a:lnTo>
                    <a:pt x="1711" y="0"/>
                  </a:lnTo>
                  <a:lnTo>
                    <a:pt x="1730" y="2"/>
                  </a:lnTo>
                  <a:lnTo>
                    <a:pt x="1746" y="8"/>
                  </a:lnTo>
                  <a:lnTo>
                    <a:pt x="1761" y="20"/>
                  </a:lnTo>
                  <a:lnTo>
                    <a:pt x="1771" y="34"/>
                  </a:lnTo>
                  <a:lnTo>
                    <a:pt x="1779" y="51"/>
                  </a:lnTo>
                  <a:lnTo>
                    <a:pt x="1781" y="69"/>
                  </a:lnTo>
                  <a:lnTo>
                    <a:pt x="1779" y="88"/>
                  </a:lnTo>
                  <a:lnTo>
                    <a:pt x="1771" y="104"/>
                  </a:lnTo>
                  <a:lnTo>
                    <a:pt x="1761" y="118"/>
                  </a:lnTo>
                  <a:lnTo>
                    <a:pt x="1746" y="129"/>
                  </a:lnTo>
                  <a:lnTo>
                    <a:pt x="1730" y="136"/>
                  </a:lnTo>
                  <a:lnTo>
                    <a:pt x="1711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10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8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542"/>
            <p:cNvSpPr>
              <a:spLocks/>
            </p:cNvSpPr>
            <p:nvPr/>
          </p:nvSpPr>
          <p:spPr bwMode="auto">
            <a:xfrm>
              <a:off x="8367713" y="5194301"/>
              <a:ext cx="138113" cy="22225"/>
            </a:xfrm>
            <a:custGeom>
              <a:avLst/>
              <a:gdLst>
                <a:gd name="T0" fmla="*/ 70 w 877"/>
                <a:gd name="T1" fmla="*/ 0 h 140"/>
                <a:gd name="T2" fmla="*/ 807 w 877"/>
                <a:gd name="T3" fmla="*/ 0 h 140"/>
                <a:gd name="T4" fmla="*/ 826 w 877"/>
                <a:gd name="T5" fmla="*/ 2 h 140"/>
                <a:gd name="T6" fmla="*/ 842 w 877"/>
                <a:gd name="T7" fmla="*/ 10 h 140"/>
                <a:gd name="T8" fmla="*/ 856 w 877"/>
                <a:gd name="T9" fmla="*/ 20 h 140"/>
                <a:gd name="T10" fmla="*/ 867 w 877"/>
                <a:gd name="T11" fmla="*/ 35 h 140"/>
                <a:gd name="T12" fmla="*/ 873 w 877"/>
                <a:gd name="T13" fmla="*/ 51 h 140"/>
                <a:gd name="T14" fmla="*/ 877 w 877"/>
                <a:gd name="T15" fmla="*/ 70 h 140"/>
                <a:gd name="T16" fmla="*/ 873 w 877"/>
                <a:gd name="T17" fmla="*/ 88 h 140"/>
                <a:gd name="T18" fmla="*/ 867 w 877"/>
                <a:gd name="T19" fmla="*/ 105 h 140"/>
                <a:gd name="T20" fmla="*/ 856 w 877"/>
                <a:gd name="T21" fmla="*/ 119 h 140"/>
                <a:gd name="T22" fmla="*/ 842 w 877"/>
                <a:gd name="T23" fmla="*/ 131 h 140"/>
                <a:gd name="T24" fmla="*/ 826 w 877"/>
                <a:gd name="T25" fmla="*/ 137 h 140"/>
                <a:gd name="T26" fmla="*/ 807 w 877"/>
                <a:gd name="T27" fmla="*/ 140 h 140"/>
                <a:gd name="T28" fmla="*/ 70 w 877"/>
                <a:gd name="T29" fmla="*/ 140 h 140"/>
                <a:gd name="T30" fmla="*/ 51 w 877"/>
                <a:gd name="T31" fmla="*/ 137 h 140"/>
                <a:gd name="T32" fmla="*/ 34 w 877"/>
                <a:gd name="T33" fmla="*/ 131 h 140"/>
                <a:gd name="T34" fmla="*/ 20 w 877"/>
                <a:gd name="T35" fmla="*/ 119 h 140"/>
                <a:gd name="T36" fmla="*/ 10 w 877"/>
                <a:gd name="T37" fmla="*/ 105 h 140"/>
                <a:gd name="T38" fmla="*/ 2 w 877"/>
                <a:gd name="T39" fmla="*/ 88 h 140"/>
                <a:gd name="T40" fmla="*/ 0 w 877"/>
                <a:gd name="T41" fmla="*/ 70 h 140"/>
                <a:gd name="T42" fmla="*/ 2 w 877"/>
                <a:gd name="T43" fmla="*/ 51 h 140"/>
                <a:gd name="T44" fmla="*/ 10 w 877"/>
                <a:gd name="T45" fmla="*/ 35 h 140"/>
                <a:gd name="T46" fmla="*/ 20 w 877"/>
                <a:gd name="T47" fmla="*/ 20 h 140"/>
                <a:gd name="T48" fmla="*/ 34 w 877"/>
                <a:gd name="T49" fmla="*/ 10 h 140"/>
                <a:gd name="T50" fmla="*/ 51 w 877"/>
                <a:gd name="T51" fmla="*/ 2 h 140"/>
                <a:gd name="T52" fmla="*/ 70 w 87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77" h="140">
                  <a:moveTo>
                    <a:pt x="70" y="0"/>
                  </a:moveTo>
                  <a:lnTo>
                    <a:pt x="807" y="0"/>
                  </a:lnTo>
                  <a:lnTo>
                    <a:pt x="826" y="2"/>
                  </a:lnTo>
                  <a:lnTo>
                    <a:pt x="842" y="10"/>
                  </a:lnTo>
                  <a:lnTo>
                    <a:pt x="856" y="20"/>
                  </a:lnTo>
                  <a:lnTo>
                    <a:pt x="867" y="35"/>
                  </a:lnTo>
                  <a:lnTo>
                    <a:pt x="873" y="51"/>
                  </a:lnTo>
                  <a:lnTo>
                    <a:pt x="877" y="70"/>
                  </a:lnTo>
                  <a:lnTo>
                    <a:pt x="873" y="88"/>
                  </a:lnTo>
                  <a:lnTo>
                    <a:pt x="867" y="105"/>
                  </a:lnTo>
                  <a:lnTo>
                    <a:pt x="856" y="119"/>
                  </a:lnTo>
                  <a:lnTo>
                    <a:pt x="842" y="131"/>
                  </a:lnTo>
                  <a:lnTo>
                    <a:pt x="826" y="137"/>
                  </a:lnTo>
                  <a:lnTo>
                    <a:pt x="807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543"/>
            <p:cNvSpPr>
              <a:spLocks/>
            </p:cNvSpPr>
            <p:nvPr/>
          </p:nvSpPr>
          <p:spPr bwMode="auto">
            <a:xfrm>
              <a:off x="8321676" y="5194301"/>
              <a:ext cx="26988" cy="22225"/>
            </a:xfrm>
            <a:custGeom>
              <a:avLst/>
              <a:gdLst>
                <a:gd name="T0" fmla="*/ 70 w 179"/>
                <a:gd name="T1" fmla="*/ 0 h 140"/>
                <a:gd name="T2" fmla="*/ 109 w 179"/>
                <a:gd name="T3" fmla="*/ 0 h 140"/>
                <a:gd name="T4" fmla="*/ 127 w 179"/>
                <a:gd name="T5" fmla="*/ 2 h 140"/>
                <a:gd name="T6" fmla="*/ 144 w 179"/>
                <a:gd name="T7" fmla="*/ 10 h 140"/>
                <a:gd name="T8" fmla="*/ 157 w 179"/>
                <a:gd name="T9" fmla="*/ 20 h 140"/>
                <a:gd name="T10" fmla="*/ 169 w 179"/>
                <a:gd name="T11" fmla="*/ 35 h 140"/>
                <a:gd name="T12" fmla="*/ 176 w 179"/>
                <a:gd name="T13" fmla="*/ 51 h 140"/>
                <a:gd name="T14" fmla="*/ 179 w 179"/>
                <a:gd name="T15" fmla="*/ 70 h 140"/>
                <a:gd name="T16" fmla="*/ 176 w 179"/>
                <a:gd name="T17" fmla="*/ 88 h 140"/>
                <a:gd name="T18" fmla="*/ 169 w 179"/>
                <a:gd name="T19" fmla="*/ 105 h 140"/>
                <a:gd name="T20" fmla="*/ 157 w 179"/>
                <a:gd name="T21" fmla="*/ 119 h 140"/>
                <a:gd name="T22" fmla="*/ 144 w 179"/>
                <a:gd name="T23" fmla="*/ 131 h 140"/>
                <a:gd name="T24" fmla="*/ 127 w 179"/>
                <a:gd name="T25" fmla="*/ 137 h 140"/>
                <a:gd name="T26" fmla="*/ 109 w 179"/>
                <a:gd name="T27" fmla="*/ 140 h 140"/>
                <a:gd name="T28" fmla="*/ 70 w 179"/>
                <a:gd name="T29" fmla="*/ 140 h 140"/>
                <a:gd name="T30" fmla="*/ 51 w 179"/>
                <a:gd name="T31" fmla="*/ 137 h 140"/>
                <a:gd name="T32" fmla="*/ 35 w 179"/>
                <a:gd name="T33" fmla="*/ 131 h 140"/>
                <a:gd name="T34" fmla="*/ 20 w 179"/>
                <a:gd name="T35" fmla="*/ 119 h 140"/>
                <a:gd name="T36" fmla="*/ 10 w 179"/>
                <a:gd name="T37" fmla="*/ 105 h 140"/>
                <a:gd name="T38" fmla="*/ 2 w 179"/>
                <a:gd name="T39" fmla="*/ 88 h 140"/>
                <a:gd name="T40" fmla="*/ 0 w 179"/>
                <a:gd name="T41" fmla="*/ 70 h 140"/>
                <a:gd name="T42" fmla="*/ 2 w 179"/>
                <a:gd name="T43" fmla="*/ 51 h 140"/>
                <a:gd name="T44" fmla="*/ 10 w 179"/>
                <a:gd name="T45" fmla="*/ 35 h 140"/>
                <a:gd name="T46" fmla="*/ 20 w 179"/>
                <a:gd name="T47" fmla="*/ 20 h 140"/>
                <a:gd name="T48" fmla="*/ 35 w 179"/>
                <a:gd name="T49" fmla="*/ 10 h 140"/>
                <a:gd name="T50" fmla="*/ 51 w 179"/>
                <a:gd name="T51" fmla="*/ 2 h 140"/>
                <a:gd name="T52" fmla="*/ 70 w 179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9" h="140">
                  <a:moveTo>
                    <a:pt x="70" y="0"/>
                  </a:moveTo>
                  <a:lnTo>
                    <a:pt x="109" y="0"/>
                  </a:lnTo>
                  <a:lnTo>
                    <a:pt x="127" y="2"/>
                  </a:lnTo>
                  <a:lnTo>
                    <a:pt x="144" y="10"/>
                  </a:lnTo>
                  <a:lnTo>
                    <a:pt x="157" y="20"/>
                  </a:lnTo>
                  <a:lnTo>
                    <a:pt x="169" y="35"/>
                  </a:lnTo>
                  <a:lnTo>
                    <a:pt x="176" y="51"/>
                  </a:lnTo>
                  <a:lnTo>
                    <a:pt x="179" y="70"/>
                  </a:lnTo>
                  <a:lnTo>
                    <a:pt x="176" y="88"/>
                  </a:lnTo>
                  <a:lnTo>
                    <a:pt x="169" y="105"/>
                  </a:lnTo>
                  <a:lnTo>
                    <a:pt x="157" y="119"/>
                  </a:lnTo>
                  <a:lnTo>
                    <a:pt x="144" y="131"/>
                  </a:lnTo>
                  <a:lnTo>
                    <a:pt x="127" y="137"/>
                  </a:lnTo>
                  <a:lnTo>
                    <a:pt x="109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1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5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544"/>
            <p:cNvSpPr>
              <a:spLocks/>
            </p:cNvSpPr>
            <p:nvPr/>
          </p:nvSpPr>
          <p:spPr bwMode="auto">
            <a:xfrm>
              <a:off x="8367713" y="5237163"/>
              <a:ext cx="138113" cy="22225"/>
            </a:xfrm>
            <a:custGeom>
              <a:avLst/>
              <a:gdLst>
                <a:gd name="T0" fmla="*/ 70 w 877"/>
                <a:gd name="T1" fmla="*/ 0 h 140"/>
                <a:gd name="T2" fmla="*/ 807 w 877"/>
                <a:gd name="T3" fmla="*/ 0 h 140"/>
                <a:gd name="T4" fmla="*/ 826 w 877"/>
                <a:gd name="T5" fmla="*/ 3 h 140"/>
                <a:gd name="T6" fmla="*/ 842 w 877"/>
                <a:gd name="T7" fmla="*/ 9 h 140"/>
                <a:gd name="T8" fmla="*/ 856 w 877"/>
                <a:gd name="T9" fmla="*/ 21 h 140"/>
                <a:gd name="T10" fmla="*/ 867 w 877"/>
                <a:gd name="T11" fmla="*/ 35 h 140"/>
                <a:gd name="T12" fmla="*/ 873 w 877"/>
                <a:gd name="T13" fmla="*/ 52 h 140"/>
                <a:gd name="T14" fmla="*/ 877 w 877"/>
                <a:gd name="T15" fmla="*/ 70 h 140"/>
                <a:gd name="T16" fmla="*/ 873 w 877"/>
                <a:gd name="T17" fmla="*/ 89 h 140"/>
                <a:gd name="T18" fmla="*/ 867 w 877"/>
                <a:gd name="T19" fmla="*/ 105 h 140"/>
                <a:gd name="T20" fmla="*/ 856 w 877"/>
                <a:gd name="T21" fmla="*/ 119 h 140"/>
                <a:gd name="T22" fmla="*/ 842 w 877"/>
                <a:gd name="T23" fmla="*/ 130 h 140"/>
                <a:gd name="T24" fmla="*/ 826 w 877"/>
                <a:gd name="T25" fmla="*/ 138 h 140"/>
                <a:gd name="T26" fmla="*/ 807 w 877"/>
                <a:gd name="T27" fmla="*/ 140 h 140"/>
                <a:gd name="T28" fmla="*/ 70 w 877"/>
                <a:gd name="T29" fmla="*/ 140 h 140"/>
                <a:gd name="T30" fmla="*/ 51 w 877"/>
                <a:gd name="T31" fmla="*/ 138 h 140"/>
                <a:gd name="T32" fmla="*/ 34 w 877"/>
                <a:gd name="T33" fmla="*/ 130 h 140"/>
                <a:gd name="T34" fmla="*/ 20 w 877"/>
                <a:gd name="T35" fmla="*/ 119 h 140"/>
                <a:gd name="T36" fmla="*/ 10 w 877"/>
                <a:gd name="T37" fmla="*/ 105 h 140"/>
                <a:gd name="T38" fmla="*/ 2 w 877"/>
                <a:gd name="T39" fmla="*/ 89 h 140"/>
                <a:gd name="T40" fmla="*/ 0 w 877"/>
                <a:gd name="T41" fmla="*/ 70 h 140"/>
                <a:gd name="T42" fmla="*/ 2 w 877"/>
                <a:gd name="T43" fmla="*/ 52 h 140"/>
                <a:gd name="T44" fmla="*/ 10 w 877"/>
                <a:gd name="T45" fmla="*/ 35 h 140"/>
                <a:gd name="T46" fmla="*/ 20 w 877"/>
                <a:gd name="T47" fmla="*/ 21 h 140"/>
                <a:gd name="T48" fmla="*/ 34 w 877"/>
                <a:gd name="T49" fmla="*/ 9 h 140"/>
                <a:gd name="T50" fmla="*/ 51 w 877"/>
                <a:gd name="T51" fmla="*/ 3 h 140"/>
                <a:gd name="T52" fmla="*/ 70 w 87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77" h="140">
                  <a:moveTo>
                    <a:pt x="70" y="0"/>
                  </a:moveTo>
                  <a:lnTo>
                    <a:pt x="807" y="0"/>
                  </a:lnTo>
                  <a:lnTo>
                    <a:pt x="826" y="3"/>
                  </a:lnTo>
                  <a:lnTo>
                    <a:pt x="842" y="9"/>
                  </a:lnTo>
                  <a:lnTo>
                    <a:pt x="856" y="21"/>
                  </a:lnTo>
                  <a:lnTo>
                    <a:pt x="867" y="35"/>
                  </a:lnTo>
                  <a:lnTo>
                    <a:pt x="873" y="52"/>
                  </a:lnTo>
                  <a:lnTo>
                    <a:pt x="877" y="70"/>
                  </a:lnTo>
                  <a:lnTo>
                    <a:pt x="873" y="89"/>
                  </a:lnTo>
                  <a:lnTo>
                    <a:pt x="867" y="105"/>
                  </a:lnTo>
                  <a:lnTo>
                    <a:pt x="856" y="119"/>
                  </a:lnTo>
                  <a:lnTo>
                    <a:pt x="842" y="130"/>
                  </a:lnTo>
                  <a:lnTo>
                    <a:pt x="826" y="138"/>
                  </a:lnTo>
                  <a:lnTo>
                    <a:pt x="807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545"/>
            <p:cNvSpPr>
              <a:spLocks/>
            </p:cNvSpPr>
            <p:nvPr/>
          </p:nvSpPr>
          <p:spPr bwMode="auto">
            <a:xfrm>
              <a:off x="8321676" y="5237163"/>
              <a:ext cx="26988" cy="22225"/>
            </a:xfrm>
            <a:custGeom>
              <a:avLst/>
              <a:gdLst>
                <a:gd name="T0" fmla="*/ 70 w 179"/>
                <a:gd name="T1" fmla="*/ 0 h 140"/>
                <a:gd name="T2" fmla="*/ 109 w 179"/>
                <a:gd name="T3" fmla="*/ 0 h 140"/>
                <a:gd name="T4" fmla="*/ 127 w 179"/>
                <a:gd name="T5" fmla="*/ 3 h 140"/>
                <a:gd name="T6" fmla="*/ 144 w 179"/>
                <a:gd name="T7" fmla="*/ 9 h 140"/>
                <a:gd name="T8" fmla="*/ 157 w 179"/>
                <a:gd name="T9" fmla="*/ 21 h 140"/>
                <a:gd name="T10" fmla="*/ 169 w 179"/>
                <a:gd name="T11" fmla="*/ 35 h 140"/>
                <a:gd name="T12" fmla="*/ 176 w 179"/>
                <a:gd name="T13" fmla="*/ 52 h 140"/>
                <a:gd name="T14" fmla="*/ 179 w 179"/>
                <a:gd name="T15" fmla="*/ 70 h 140"/>
                <a:gd name="T16" fmla="*/ 176 w 179"/>
                <a:gd name="T17" fmla="*/ 89 h 140"/>
                <a:gd name="T18" fmla="*/ 169 w 179"/>
                <a:gd name="T19" fmla="*/ 105 h 140"/>
                <a:gd name="T20" fmla="*/ 157 w 179"/>
                <a:gd name="T21" fmla="*/ 119 h 140"/>
                <a:gd name="T22" fmla="*/ 144 w 179"/>
                <a:gd name="T23" fmla="*/ 130 h 140"/>
                <a:gd name="T24" fmla="*/ 127 w 179"/>
                <a:gd name="T25" fmla="*/ 138 h 140"/>
                <a:gd name="T26" fmla="*/ 109 w 179"/>
                <a:gd name="T27" fmla="*/ 140 h 140"/>
                <a:gd name="T28" fmla="*/ 70 w 179"/>
                <a:gd name="T29" fmla="*/ 140 h 140"/>
                <a:gd name="T30" fmla="*/ 51 w 179"/>
                <a:gd name="T31" fmla="*/ 138 h 140"/>
                <a:gd name="T32" fmla="*/ 35 w 179"/>
                <a:gd name="T33" fmla="*/ 130 h 140"/>
                <a:gd name="T34" fmla="*/ 20 w 179"/>
                <a:gd name="T35" fmla="*/ 119 h 140"/>
                <a:gd name="T36" fmla="*/ 10 w 179"/>
                <a:gd name="T37" fmla="*/ 105 h 140"/>
                <a:gd name="T38" fmla="*/ 2 w 179"/>
                <a:gd name="T39" fmla="*/ 89 h 140"/>
                <a:gd name="T40" fmla="*/ 0 w 179"/>
                <a:gd name="T41" fmla="*/ 70 h 140"/>
                <a:gd name="T42" fmla="*/ 2 w 179"/>
                <a:gd name="T43" fmla="*/ 52 h 140"/>
                <a:gd name="T44" fmla="*/ 10 w 179"/>
                <a:gd name="T45" fmla="*/ 35 h 140"/>
                <a:gd name="T46" fmla="*/ 20 w 179"/>
                <a:gd name="T47" fmla="*/ 21 h 140"/>
                <a:gd name="T48" fmla="*/ 35 w 179"/>
                <a:gd name="T49" fmla="*/ 9 h 140"/>
                <a:gd name="T50" fmla="*/ 51 w 179"/>
                <a:gd name="T51" fmla="*/ 3 h 140"/>
                <a:gd name="T52" fmla="*/ 70 w 179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9" h="140">
                  <a:moveTo>
                    <a:pt x="70" y="0"/>
                  </a:moveTo>
                  <a:lnTo>
                    <a:pt x="109" y="0"/>
                  </a:lnTo>
                  <a:lnTo>
                    <a:pt x="127" y="3"/>
                  </a:lnTo>
                  <a:lnTo>
                    <a:pt x="144" y="9"/>
                  </a:lnTo>
                  <a:lnTo>
                    <a:pt x="157" y="21"/>
                  </a:lnTo>
                  <a:lnTo>
                    <a:pt x="169" y="35"/>
                  </a:lnTo>
                  <a:lnTo>
                    <a:pt x="176" y="52"/>
                  </a:lnTo>
                  <a:lnTo>
                    <a:pt x="179" y="70"/>
                  </a:lnTo>
                  <a:lnTo>
                    <a:pt x="176" y="89"/>
                  </a:lnTo>
                  <a:lnTo>
                    <a:pt x="169" y="105"/>
                  </a:lnTo>
                  <a:lnTo>
                    <a:pt x="157" y="119"/>
                  </a:lnTo>
                  <a:lnTo>
                    <a:pt x="144" y="130"/>
                  </a:lnTo>
                  <a:lnTo>
                    <a:pt x="127" y="138"/>
                  </a:lnTo>
                  <a:lnTo>
                    <a:pt x="109" y="140"/>
                  </a:lnTo>
                  <a:lnTo>
                    <a:pt x="70" y="140"/>
                  </a:lnTo>
                  <a:lnTo>
                    <a:pt x="51" y="138"/>
                  </a:lnTo>
                  <a:lnTo>
                    <a:pt x="35" y="130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546"/>
            <p:cNvSpPr>
              <a:spLocks/>
            </p:cNvSpPr>
            <p:nvPr/>
          </p:nvSpPr>
          <p:spPr bwMode="auto">
            <a:xfrm>
              <a:off x="8367713" y="5281613"/>
              <a:ext cx="138113" cy="22225"/>
            </a:xfrm>
            <a:custGeom>
              <a:avLst/>
              <a:gdLst>
                <a:gd name="T0" fmla="*/ 70 w 877"/>
                <a:gd name="T1" fmla="*/ 0 h 140"/>
                <a:gd name="T2" fmla="*/ 807 w 877"/>
                <a:gd name="T3" fmla="*/ 0 h 140"/>
                <a:gd name="T4" fmla="*/ 826 w 877"/>
                <a:gd name="T5" fmla="*/ 3 h 140"/>
                <a:gd name="T6" fmla="*/ 842 w 877"/>
                <a:gd name="T7" fmla="*/ 9 h 140"/>
                <a:gd name="T8" fmla="*/ 856 w 877"/>
                <a:gd name="T9" fmla="*/ 21 h 140"/>
                <a:gd name="T10" fmla="*/ 867 w 877"/>
                <a:gd name="T11" fmla="*/ 35 h 140"/>
                <a:gd name="T12" fmla="*/ 873 w 877"/>
                <a:gd name="T13" fmla="*/ 52 h 140"/>
                <a:gd name="T14" fmla="*/ 877 w 877"/>
                <a:gd name="T15" fmla="*/ 70 h 140"/>
                <a:gd name="T16" fmla="*/ 873 w 877"/>
                <a:gd name="T17" fmla="*/ 89 h 140"/>
                <a:gd name="T18" fmla="*/ 867 w 877"/>
                <a:gd name="T19" fmla="*/ 105 h 140"/>
                <a:gd name="T20" fmla="*/ 856 w 877"/>
                <a:gd name="T21" fmla="*/ 119 h 140"/>
                <a:gd name="T22" fmla="*/ 842 w 877"/>
                <a:gd name="T23" fmla="*/ 130 h 140"/>
                <a:gd name="T24" fmla="*/ 826 w 877"/>
                <a:gd name="T25" fmla="*/ 137 h 140"/>
                <a:gd name="T26" fmla="*/ 807 w 877"/>
                <a:gd name="T27" fmla="*/ 140 h 140"/>
                <a:gd name="T28" fmla="*/ 70 w 877"/>
                <a:gd name="T29" fmla="*/ 140 h 140"/>
                <a:gd name="T30" fmla="*/ 51 w 877"/>
                <a:gd name="T31" fmla="*/ 137 h 140"/>
                <a:gd name="T32" fmla="*/ 34 w 877"/>
                <a:gd name="T33" fmla="*/ 130 h 140"/>
                <a:gd name="T34" fmla="*/ 20 w 877"/>
                <a:gd name="T35" fmla="*/ 119 h 140"/>
                <a:gd name="T36" fmla="*/ 10 w 877"/>
                <a:gd name="T37" fmla="*/ 105 h 140"/>
                <a:gd name="T38" fmla="*/ 2 w 877"/>
                <a:gd name="T39" fmla="*/ 89 h 140"/>
                <a:gd name="T40" fmla="*/ 0 w 877"/>
                <a:gd name="T41" fmla="*/ 70 h 140"/>
                <a:gd name="T42" fmla="*/ 2 w 877"/>
                <a:gd name="T43" fmla="*/ 52 h 140"/>
                <a:gd name="T44" fmla="*/ 10 w 877"/>
                <a:gd name="T45" fmla="*/ 35 h 140"/>
                <a:gd name="T46" fmla="*/ 20 w 877"/>
                <a:gd name="T47" fmla="*/ 21 h 140"/>
                <a:gd name="T48" fmla="*/ 34 w 877"/>
                <a:gd name="T49" fmla="*/ 9 h 140"/>
                <a:gd name="T50" fmla="*/ 51 w 877"/>
                <a:gd name="T51" fmla="*/ 3 h 140"/>
                <a:gd name="T52" fmla="*/ 70 w 87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77" h="140">
                  <a:moveTo>
                    <a:pt x="70" y="0"/>
                  </a:moveTo>
                  <a:lnTo>
                    <a:pt x="807" y="0"/>
                  </a:lnTo>
                  <a:lnTo>
                    <a:pt x="826" y="3"/>
                  </a:lnTo>
                  <a:lnTo>
                    <a:pt x="842" y="9"/>
                  </a:lnTo>
                  <a:lnTo>
                    <a:pt x="856" y="21"/>
                  </a:lnTo>
                  <a:lnTo>
                    <a:pt x="867" y="35"/>
                  </a:lnTo>
                  <a:lnTo>
                    <a:pt x="873" y="52"/>
                  </a:lnTo>
                  <a:lnTo>
                    <a:pt x="877" y="70"/>
                  </a:lnTo>
                  <a:lnTo>
                    <a:pt x="873" y="89"/>
                  </a:lnTo>
                  <a:lnTo>
                    <a:pt x="867" y="105"/>
                  </a:lnTo>
                  <a:lnTo>
                    <a:pt x="856" y="119"/>
                  </a:lnTo>
                  <a:lnTo>
                    <a:pt x="842" y="130"/>
                  </a:lnTo>
                  <a:lnTo>
                    <a:pt x="826" y="137"/>
                  </a:lnTo>
                  <a:lnTo>
                    <a:pt x="807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547"/>
            <p:cNvSpPr>
              <a:spLocks/>
            </p:cNvSpPr>
            <p:nvPr/>
          </p:nvSpPr>
          <p:spPr bwMode="auto">
            <a:xfrm>
              <a:off x="8321676" y="5281613"/>
              <a:ext cx="26988" cy="22225"/>
            </a:xfrm>
            <a:custGeom>
              <a:avLst/>
              <a:gdLst>
                <a:gd name="T0" fmla="*/ 70 w 179"/>
                <a:gd name="T1" fmla="*/ 0 h 140"/>
                <a:gd name="T2" fmla="*/ 109 w 179"/>
                <a:gd name="T3" fmla="*/ 0 h 140"/>
                <a:gd name="T4" fmla="*/ 127 w 179"/>
                <a:gd name="T5" fmla="*/ 3 h 140"/>
                <a:gd name="T6" fmla="*/ 144 w 179"/>
                <a:gd name="T7" fmla="*/ 9 h 140"/>
                <a:gd name="T8" fmla="*/ 157 w 179"/>
                <a:gd name="T9" fmla="*/ 21 h 140"/>
                <a:gd name="T10" fmla="*/ 169 w 179"/>
                <a:gd name="T11" fmla="*/ 35 h 140"/>
                <a:gd name="T12" fmla="*/ 176 w 179"/>
                <a:gd name="T13" fmla="*/ 52 h 140"/>
                <a:gd name="T14" fmla="*/ 179 w 179"/>
                <a:gd name="T15" fmla="*/ 70 h 140"/>
                <a:gd name="T16" fmla="*/ 176 w 179"/>
                <a:gd name="T17" fmla="*/ 89 h 140"/>
                <a:gd name="T18" fmla="*/ 169 w 179"/>
                <a:gd name="T19" fmla="*/ 105 h 140"/>
                <a:gd name="T20" fmla="*/ 157 w 179"/>
                <a:gd name="T21" fmla="*/ 119 h 140"/>
                <a:gd name="T22" fmla="*/ 144 w 179"/>
                <a:gd name="T23" fmla="*/ 130 h 140"/>
                <a:gd name="T24" fmla="*/ 127 w 179"/>
                <a:gd name="T25" fmla="*/ 137 h 140"/>
                <a:gd name="T26" fmla="*/ 109 w 179"/>
                <a:gd name="T27" fmla="*/ 140 h 140"/>
                <a:gd name="T28" fmla="*/ 70 w 179"/>
                <a:gd name="T29" fmla="*/ 140 h 140"/>
                <a:gd name="T30" fmla="*/ 51 w 179"/>
                <a:gd name="T31" fmla="*/ 137 h 140"/>
                <a:gd name="T32" fmla="*/ 35 w 179"/>
                <a:gd name="T33" fmla="*/ 130 h 140"/>
                <a:gd name="T34" fmla="*/ 20 w 179"/>
                <a:gd name="T35" fmla="*/ 119 h 140"/>
                <a:gd name="T36" fmla="*/ 10 w 179"/>
                <a:gd name="T37" fmla="*/ 105 h 140"/>
                <a:gd name="T38" fmla="*/ 2 w 179"/>
                <a:gd name="T39" fmla="*/ 89 h 140"/>
                <a:gd name="T40" fmla="*/ 0 w 179"/>
                <a:gd name="T41" fmla="*/ 70 h 140"/>
                <a:gd name="T42" fmla="*/ 2 w 179"/>
                <a:gd name="T43" fmla="*/ 52 h 140"/>
                <a:gd name="T44" fmla="*/ 10 w 179"/>
                <a:gd name="T45" fmla="*/ 35 h 140"/>
                <a:gd name="T46" fmla="*/ 20 w 179"/>
                <a:gd name="T47" fmla="*/ 21 h 140"/>
                <a:gd name="T48" fmla="*/ 35 w 179"/>
                <a:gd name="T49" fmla="*/ 9 h 140"/>
                <a:gd name="T50" fmla="*/ 51 w 179"/>
                <a:gd name="T51" fmla="*/ 3 h 140"/>
                <a:gd name="T52" fmla="*/ 70 w 179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9" h="140">
                  <a:moveTo>
                    <a:pt x="70" y="0"/>
                  </a:moveTo>
                  <a:lnTo>
                    <a:pt x="109" y="0"/>
                  </a:lnTo>
                  <a:lnTo>
                    <a:pt x="127" y="3"/>
                  </a:lnTo>
                  <a:lnTo>
                    <a:pt x="144" y="9"/>
                  </a:lnTo>
                  <a:lnTo>
                    <a:pt x="157" y="21"/>
                  </a:lnTo>
                  <a:lnTo>
                    <a:pt x="169" y="35"/>
                  </a:lnTo>
                  <a:lnTo>
                    <a:pt x="176" y="52"/>
                  </a:lnTo>
                  <a:lnTo>
                    <a:pt x="179" y="70"/>
                  </a:lnTo>
                  <a:lnTo>
                    <a:pt x="176" y="89"/>
                  </a:lnTo>
                  <a:lnTo>
                    <a:pt x="169" y="105"/>
                  </a:lnTo>
                  <a:lnTo>
                    <a:pt x="157" y="119"/>
                  </a:lnTo>
                  <a:lnTo>
                    <a:pt x="144" y="130"/>
                  </a:lnTo>
                  <a:lnTo>
                    <a:pt x="127" y="137"/>
                  </a:lnTo>
                  <a:lnTo>
                    <a:pt x="109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5" y="130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43" name="Freeform 674"/>
          <p:cNvSpPr>
            <a:spLocks noEditPoints="1"/>
          </p:cNvSpPr>
          <p:nvPr/>
        </p:nvSpPr>
        <p:spPr bwMode="auto">
          <a:xfrm>
            <a:off x="11244186" y="1446271"/>
            <a:ext cx="555625" cy="373063"/>
          </a:xfrm>
          <a:custGeom>
            <a:avLst/>
            <a:gdLst>
              <a:gd name="T0" fmla="*/ 768 w 3500"/>
              <a:gd name="T1" fmla="*/ 2215 h 2355"/>
              <a:gd name="T2" fmla="*/ 2146 w 3500"/>
              <a:gd name="T3" fmla="*/ 2215 h 2355"/>
              <a:gd name="T4" fmla="*/ 768 w 3500"/>
              <a:gd name="T5" fmla="*/ 1612 h 2355"/>
              <a:gd name="T6" fmla="*/ 768 w 3500"/>
              <a:gd name="T7" fmla="*/ 1791 h 2355"/>
              <a:gd name="T8" fmla="*/ 2113 w 3500"/>
              <a:gd name="T9" fmla="*/ 1871 h 2355"/>
              <a:gd name="T10" fmla="*/ 2407 w 3500"/>
              <a:gd name="T11" fmla="*/ 1577 h 2355"/>
              <a:gd name="T12" fmla="*/ 2391 w 3500"/>
              <a:gd name="T13" fmla="*/ 1395 h 2355"/>
              <a:gd name="T14" fmla="*/ 474 w 3500"/>
              <a:gd name="T15" fmla="*/ 1529 h 2355"/>
              <a:gd name="T16" fmla="*/ 768 w 3500"/>
              <a:gd name="T17" fmla="*/ 1235 h 2355"/>
              <a:gd name="T18" fmla="*/ 689 w 3500"/>
              <a:gd name="T19" fmla="*/ 1116 h 2355"/>
              <a:gd name="T20" fmla="*/ 1227 w 3500"/>
              <a:gd name="T21" fmla="*/ 2215 h 2355"/>
              <a:gd name="T22" fmla="*/ 1227 w 3500"/>
              <a:gd name="T23" fmla="*/ 760 h 2355"/>
              <a:gd name="T24" fmla="*/ 3151 w 3500"/>
              <a:gd name="T25" fmla="*/ 2215 h 2355"/>
              <a:gd name="T26" fmla="*/ 70 w 3500"/>
              <a:gd name="T27" fmla="*/ 0 h 2355"/>
              <a:gd name="T28" fmla="*/ 119 w 3500"/>
              <a:gd name="T29" fmla="*/ 20 h 2355"/>
              <a:gd name="T30" fmla="*/ 139 w 3500"/>
              <a:gd name="T31" fmla="*/ 69 h 2355"/>
              <a:gd name="T32" fmla="*/ 335 w 3500"/>
              <a:gd name="T33" fmla="*/ 1046 h 2355"/>
              <a:gd name="T34" fmla="*/ 355 w 3500"/>
              <a:gd name="T35" fmla="*/ 997 h 2355"/>
              <a:gd name="T36" fmla="*/ 404 w 3500"/>
              <a:gd name="T37" fmla="*/ 977 h 2355"/>
              <a:gd name="T38" fmla="*/ 873 w 3500"/>
              <a:gd name="T39" fmla="*/ 987 h 2355"/>
              <a:gd name="T40" fmla="*/ 905 w 3500"/>
              <a:gd name="T41" fmla="*/ 1028 h 2355"/>
              <a:gd name="T42" fmla="*/ 1088 w 3500"/>
              <a:gd name="T43" fmla="*/ 2215 h 2355"/>
              <a:gd name="T44" fmla="*/ 1097 w 3500"/>
              <a:gd name="T45" fmla="*/ 655 h 2355"/>
              <a:gd name="T46" fmla="*/ 1139 w 3500"/>
              <a:gd name="T47" fmla="*/ 623 h 2355"/>
              <a:gd name="T48" fmla="*/ 1609 w 3500"/>
              <a:gd name="T49" fmla="*/ 623 h 2355"/>
              <a:gd name="T50" fmla="*/ 1650 w 3500"/>
              <a:gd name="T51" fmla="*/ 655 h 2355"/>
              <a:gd name="T52" fmla="*/ 1660 w 3500"/>
              <a:gd name="T53" fmla="*/ 2215 h 2355"/>
              <a:gd name="T54" fmla="*/ 1976 w 3500"/>
              <a:gd name="T55" fmla="*/ 1307 h 2355"/>
              <a:gd name="T56" fmla="*/ 2008 w 3500"/>
              <a:gd name="T57" fmla="*/ 1266 h 2355"/>
              <a:gd name="T58" fmla="*/ 2475 w 3500"/>
              <a:gd name="T59" fmla="*/ 1256 h 2355"/>
              <a:gd name="T60" fmla="*/ 2525 w 3500"/>
              <a:gd name="T61" fmla="*/ 1276 h 2355"/>
              <a:gd name="T62" fmla="*/ 2545 w 3500"/>
              <a:gd name="T63" fmla="*/ 1325 h 2355"/>
              <a:gd name="T64" fmla="*/ 2718 w 3500"/>
              <a:gd name="T65" fmla="*/ 229 h 2355"/>
              <a:gd name="T66" fmla="*/ 2738 w 3500"/>
              <a:gd name="T67" fmla="*/ 179 h 2355"/>
              <a:gd name="T68" fmla="*/ 2788 w 3500"/>
              <a:gd name="T69" fmla="*/ 158 h 2355"/>
              <a:gd name="T70" fmla="*/ 3256 w 3500"/>
              <a:gd name="T71" fmla="*/ 168 h 2355"/>
              <a:gd name="T72" fmla="*/ 3288 w 3500"/>
              <a:gd name="T73" fmla="*/ 209 h 2355"/>
              <a:gd name="T74" fmla="*/ 3430 w 3500"/>
              <a:gd name="T75" fmla="*/ 2215 h 2355"/>
              <a:gd name="T76" fmla="*/ 3480 w 3500"/>
              <a:gd name="T77" fmla="*/ 2236 h 2355"/>
              <a:gd name="T78" fmla="*/ 3500 w 3500"/>
              <a:gd name="T79" fmla="*/ 2285 h 2355"/>
              <a:gd name="T80" fmla="*/ 3480 w 3500"/>
              <a:gd name="T81" fmla="*/ 2335 h 2355"/>
              <a:gd name="T82" fmla="*/ 3430 w 3500"/>
              <a:gd name="T83" fmla="*/ 2355 h 2355"/>
              <a:gd name="T84" fmla="*/ 35 w 3500"/>
              <a:gd name="T85" fmla="*/ 2345 h 2355"/>
              <a:gd name="T86" fmla="*/ 2 w 3500"/>
              <a:gd name="T87" fmla="*/ 2304 h 2355"/>
              <a:gd name="T88" fmla="*/ 2 w 3500"/>
              <a:gd name="T89" fmla="*/ 51 h 2355"/>
              <a:gd name="T90" fmla="*/ 35 w 3500"/>
              <a:gd name="T91" fmla="*/ 10 h 2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00" h="2355">
                <a:moveTo>
                  <a:pt x="768" y="1989"/>
                </a:moveTo>
                <a:lnTo>
                  <a:pt x="542" y="2215"/>
                </a:lnTo>
                <a:lnTo>
                  <a:pt x="768" y="2215"/>
                </a:lnTo>
                <a:lnTo>
                  <a:pt x="768" y="1989"/>
                </a:lnTo>
                <a:close/>
                <a:moveTo>
                  <a:pt x="2407" y="1954"/>
                </a:moveTo>
                <a:lnTo>
                  <a:pt x="2146" y="2215"/>
                </a:lnTo>
                <a:lnTo>
                  <a:pt x="2407" y="2215"/>
                </a:lnTo>
                <a:lnTo>
                  <a:pt x="2407" y="1954"/>
                </a:lnTo>
                <a:close/>
                <a:moveTo>
                  <a:pt x="768" y="1612"/>
                </a:moveTo>
                <a:lnTo>
                  <a:pt x="474" y="1906"/>
                </a:lnTo>
                <a:lnTo>
                  <a:pt x="474" y="2085"/>
                </a:lnTo>
                <a:lnTo>
                  <a:pt x="768" y="1791"/>
                </a:lnTo>
                <a:lnTo>
                  <a:pt x="768" y="1612"/>
                </a:lnTo>
                <a:close/>
                <a:moveTo>
                  <a:pt x="2407" y="1577"/>
                </a:moveTo>
                <a:lnTo>
                  <a:pt x="2113" y="1871"/>
                </a:lnTo>
                <a:lnTo>
                  <a:pt x="2113" y="2050"/>
                </a:lnTo>
                <a:lnTo>
                  <a:pt x="2407" y="1756"/>
                </a:lnTo>
                <a:lnTo>
                  <a:pt x="2407" y="1577"/>
                </a:lnTo>
                <a:close/>
                <a:moveTo>
                  <a:pt x="2113" y="1395"/>
                </a:moveTo>
                <a:lnTo>
                  <a:pt x="2113" y="1673"/>
                </a:lnTo>
                <a:lnTo>
                  <a:pt x="2391" y="1395"/>
                </a:lnTo>
                <a:lnTo>
                  <a:pt x="2113" y="1395"/>
                </a:lnTo>
                <a:close/>
                <a:moveTo>
                  <a:pt x="768" y="1235"/>
                </a:moveTo>
                <a:lnTo>
                  <a:pt x="474" y="1529"/>
                </a:lnTo>
                <a:lnTo>
                  <a:pt x="474" y="1708"/>
                </a:lnTo>
                <a:lnTo>
                  <a:pt x="768" y="1414"/>
                </a:lnTo>
                <a:lnTo>
                  <a:pt x="768" y="1235"/>
                </a:lnTo>
                <a:close/>
                <a:moveTo>
                  <a:pt x="474" y="1116"/>
                </a:moveTo>
                <a:lnTo>
                  <a:pt x="474" y="1332"/>
                </a:lnTo>
                <a:lnTo>
                  <a:pt x="689" y="1116"/>
                </a:lnTo>
                <a:lnTo>
                  <a:pt x="474" y="1116"/>
                </a:lnTo>
                <a:close/>
                <a:moveTo>
                  <a:pt x="1227" y="760"/>
                </a:moveTo>
                <a:lnTo>
                  <a:pt x="1227" y="2215"/>
                </a:lnTo>
                <a:lnTo>
                  <a:pt x="1521" y="2215"/>
                </a:lnTo>
                <a:lnTo>
                  <a:pt x="1521" y="760"/>
                </a:lnTo>
                <a:lnTo>
                  <a:pt x="1227" y="760"/>
                </a:lnTo>
                <a:close/>
                <a:moveTo>
                  <a:pt x="2857" y="298"/>
                </a:moveTo>
                <a:lnTo>
                  <a:pt x="2857" y="2215"/>
                </a:lnTo>
                <a:lnTo>
                  <a:pt x="3151" y="2215"/>
                </a:lnTo>
                <a:lnTo>
                  <a:pt x="3151" y="298"/>
                </a:lnTo>
                <a:lnTo>
                  <a:pt x="2857" y="298"/>
                </a:lnTo>
                <a:close/>
                <a:moveTo>
                  <a:pt x="70" y="0"/>
                </a:moveTo>
                <a:lnTo>
                  <a:pt x="88" y="2"/>
                </a:lnTo>
                <a:lnTo>
                  <a:pt x="105" y="10"/>
                </a:lnTo>
                <a:lnTo>
                  <a:pt x="119" y="20"/>
                </a:lnTo>
                <a:lnTo>
                  <a:pt x="129" y="34"/>
                </a:lnTo>
                <a:lnTo>
                  <a:pt x="137" y="51"/>
                </a:lnTo>
                <a:lnTo>
                  <a:pt x="139" y="69"/>
                </a:lnTo>
                <a:lnTo>
                  <a:pt x="139" y="2215"/>
                </a:lnTo>
                <a:lnTo>
                  <a:pt x="335" y="2215"/>
                </a:lnTo>
                <a:lnTo>
                  <a:pt x="335" y="1046"/>
                </a:lnTo>
                <a:lnTo>
                  <a:pt x="337" y="1028"/>
                </a:lnTo>
                <a:lnTo>
                  <a:pt x="345" y="1011"/>
                </a:lnTo>
                <a:lnTo>
                  <a:pt x="355" y="997"/>
                </a:lnTo>
                <a:lnTo>
                  <a:pt x="369" y="987"/>
                </a:lnTo>
                <a:lnTo>
                  <a:pt x="386" y="979"/>
                </a:lnTo>
                <a:lnTo>
                  <a:pt x="404" y="977"/>
                </a:lnTo>
                <a:lnTo>
                  <a:pt x="838" y="977"/>
                </a:lnTo>
                <a:lnTo>
                  <a:pt x="856" y="979"/>
                </a:lnTo>
                <a:lnTo>
                  <a:pt x="873" y="987"/>
                </a:lnTo>
                <a:lnTo>
                  <a:pt x="887" y="997"/>
                </a:lnTo>
                <a:lnTo>
                  <a:pt x="897" y="1011"/>
                </a:lnTo>
                <a:lnTo>
                  <a:pt x="905" y="1028"/>
                </a:lnTo>
                <a:lnTo>
                  <a:pt x="907" y="1046"/>
                </a:lnTo>
                <a:lnTo>
                  <a:pt x="907" y="2215"/>
                </a:lnTo>
                <a:lnTo>
                  <a:pt x="1088" y="2215"/>
                </a:lnTo>
                <a:lnTo>
                  <a:pt x="1088" y="690"/>
                </a:lnTo>
                <a:lnTo>
                  <a:pt x="1090" y="672"/>
                </a:lnTo>
                <a:lnTo>
                  <a:pt x="1097" y="655"/>
                </a:lnTo>
                <a:lnTo>
                  <a:pt x="1108" y="642"/>
                </a:lnTo>
                <a:lnTo>
                  <a:pt x="1122" y="630"/>
                </a:lnTo>
                <a:lnTo>
                  <a:pt x="1139" y="623"/>
                </a:lnTo>
                <a:lnTo>
                  <a:pt x="1157" y="620"/>
                </a:lnTo>
                <a:lnTo>
                  <a:pt x="1591" y="620"/>
                </a:lnTo>
                <a:lnTo>
                  <a:pt x="1609" y="623"/>
                </a:lnTo>
                <a:lnTo>
                  <a:pt x="1626" y="630"/>
                </a:lnTo>
                <a:lnTo>
                  <a:pt x="1640" y="642"/>
                </a:lnTo>
                <a:lnTo>
                  <a:pt x="1650" y="655"/>
                </a:lnTo>
                <a:lnTo>
                  <a:pt x="1658" y="672"/>
                </a:lnTo>
                <a:lnTo>
                  <a:pt x="1660" y="690"/>
                </a:lnTo>
                <a:lnTo>
                  <a:pt x="1660" y="2215"/>
                </a:lnTo>
                <a:lnTo>
                  <a:pt x="1973" y="2215"/>
                </a:lnTo>
                <a:lnTo>
                  <a:pt x="1973" y="1325"/>
                </a:lnTo>
                <a:lnTo>
                  <a:pt x="1976" y="1307"/>
                </a:lnTo>
                <a:lnTo>
                  <a:pt x="1982" y="1290"/>
                </a:lnTo>
                <a:lnTo>
                  <a:pt x="1994" y="1276"/>
                </a:lnTo>
                <a:lnTo>
                  <a:pt x="2008" y="1266"/>
                </a:lnTo>
                <a:lnTo>
                  <a:pt x="2025" y="1258"/>
                </a:lnTo>
                <a:lnTo>
                  <a:pt x="2043" y="1256"/>
                </a:lnTo>
                <a:lnTo>
                  <a:pt x="2475" y="1256"/>
                </a:lnTo>
                <a:lnTo>
                  <a:pt x="2495" y="1258"/>
                </a:lnTo>
                <a:lnTo>
                  <a:pt x="2512" y="1266"/>
                </a:lnTo>
                <a:lnTo>
                  <a:pt x="2525" y="1276"/>
                </a:lnTo>
                <a:lnTo>
                  <a:pt x="2536" y="1290"/>
                </a:lnTo>
                <a:lnTo>
                  <a:pt x="2543" y="1307"/>
                </a:lnTo>
                <a:lnTo>
                  <a:pt x="2545" y="1325"/>
                </a:lnTo>
                <a:lnTo>
                  <a:pt x="2545" y="2215"/>
                </a:lnTo>
                <a:lnTo>
                  <a:pt x="2718" y="2215"/>
                </a:lnTo>
                <a:lnTo>
                  <a:pt x="2718" y="229"/>
                </a:lnTo>
                <a:lnTo>
                  <a:pt x="2720" y="209"/>
                </a:lnTo>
                <a:lnTo>
                  <a:pt x="2728" y="192"/>
                </a:lnTo>
                <a:lnTo>
                  <a:pt x="2738" y="179"/>
                </a:lnTo>
                <a:lnTo>
                  <a:pt x="2753" y="168"/>
                </a:lnTo>
                <a:lnTo>
                  <a:pt x="2769" y="161"/>
                </a:lnTo>
                <a:lnTo>
                  <a:pt x="2788" y="158"/>
                </a:lnTo>
                <a:lnTo>
                  <a:pt x="3221" y="158"/>
                </a:lnTo>
                <a:lnTo>
                  <a:pt x="3240" y="161"/>
                </a:lnTo>
                <a:lnTo>
                  <a:pt x="3256" y="168"/>
                </a:lnTo>
                <a:lnTo>
                  <a:pt x="3271" y="179"/>
                </a:lnTo>
                <a:lnTo>
                  <a:pt x="3282" y="192"/>
                </a:lnTo>
                <a:lnTo>
                  <a:pt x="3288" y="209"/>
                </a:lnTo>
                <a:lnTo>
                  <a:pt x="3291" y="229"/>
                </a:lnTo>
                <a:lnTo>
                  <a:pt x="3291" y="2215"/>
                </a:lnTo>
                <a:lnTo>
                  <a:pt x="3430" y="2215"/>
                </a:lnTo>
                <a:lnTo>
                  <a:pt x="3449" y="2218"/>
                </a:lnTo>
                <a:lnTo>
                  <a:pt x="3465" y="2224"/>
                </a:lnTo>
                <a:lnTo>
                  <a:pt x="3480" y="2236"/>
                </a:lnTo>
                <a:lnTo>
                  <a:pt x="3490" y="2250"/>
                </a:lnTo>
                <a:lnTo>
                  <a:pt x="3498" y="2267"/>
                </a:lnTo>
                <a:lnTo>
                  <a:pt x="3500" y="2285"/>
                </a:lnTo>
                <a:lnTo>
                  <a:pt x="3498" y="2304"/>
                </a:lnTo>
                <a:lnTo>
                  <a:pt x="3490" y="2320"/>
                </a:lnTo>
                <a:lnTo>
                  <a:pt x="3480" y="2335"/>
                </a:lnTo>
                <a:lnTo>
                  <a:pt x="3465" y="2345"/>
                </a:lnTo>
                <a:lnTo>
                  <a:pt x="3449" y="2352"/>
                </a:lnTo>
                <a:lnTo>
                  <a:pt x="3430" y="2355"/>
                </a:lnTo>
                <a:lnTo>
                  <a:pt x="70" y="2355"/>
                </a:lnTo>
                <a:lnTo>
                  <a:pt x="51" y="2352"/>
                </a:lnTo>
                <a:lnTo>
                  <a:pt x="35" y="2345"/>
                </a:lnTo>
                <a:lnTo>
                  <a:pt x="20" y="2335"/>
                </a:lnTo>
                <a:lnTo>
                  <a:pt x="10" y="2320"/>
                </a:lnTo>
                <a:lnTo>
                  <a:pt x="2" y="2304"/>
                </a:lnTo>
                <a:lnTo>
                  <a:pt x="0" y="2285"/>
                </a:lnTo>
                <a:lnTo>
                  <a:pt x="0" y="69"/>
                </a:lnTo>
                <a:lnTo>
                  <a:pt x="2" y="51"/>
                </a:lnTo>
                <a:lnTo>
                  <a:pt x="10" y="34"/>
                </a:lnTo>
                <a:lnTo>
                  <a:pt x="20" y="20"/>
                </a:lnTo>
                <a:lnTo>
                  <a:pt x="35" y="10"/>
                </a:lnTo>
                <a:lnTo>
                  <a:pt x="51" y="2"/>
                </a:lnTo>
                <a:lnTo>
                  <a:pt x="7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44" name="Group 1209"/>
          <p:cNvGrpSpPr/>
          <p:nvPr/>
        </p:nvGrpSpPr>
        <p:grpSpPr>
          <a:xfrm>
            <a:off x="11221507" y="2060237"/>
            <a:ext cx="555625" cy="406400"/>
            <a:chOff x="9166225" y="5080000"/>
            <a:chExt cx="555625" cy="406400"/>
          </a:xfrm>
          <a:solidFill>
            <a:srgbClr val="000000"/>
          </a:solidFill>
        </p:grpSpPr>
        <p:sp>
          <p:nvSpPr>
            <p:cNvPr id="445" name="Freeform 500"/>
            <p:cNvSpPr>
              <a:spLocks noEditPoints="1"/>
            </p:cNvSpPr>
            <p:nvPr/>
          </p:nvSpPr>
          <p:spPr bwMode="auto">
            <a:xfrm>
              <a:off x="9166225" y="5080000"/>
              <a:ext cx="555625" cy="406400"/>
            </a:xfrm>
            <a:custGeom>
              <a:avLst/>
              <a:gdLst>
                <a:gd name="T0" fmla="*/ 142 w 3500"/>
                <a:gd name="T1" fmla="*/ 2228 h 2556"/>
                <a:gd name="T2" fmla="*/ 183 w 3500"/>
                <a:gd name="T3" fmla="*/ 2324 h 2556"/>
                <a:gd name="T4" fmla="*/ 262 w 3500"/>
                <a:gd name="T5" fmla="*/ 2391 h 2556"/>
                <a:gd name="T6" fmla="*/ 365 w 3500"/>
                <a:gd name="T7" fmla="*/ 2417 h 2556"/>
                <a:gd name="T8" fmla="*/ 3206 w 3500"/>
                <a:gd name="T9" fmla="*/ 2405 h 2556"/>
                <a:gd name="T10" fmla="*/ 3294 w 3500"/>
                <a:gd name="T11" fmla="*/ 2350 h 2556"/>
                <a:gd name="T12" fmla="*/ 3349 w 3500"/>
                <a:gd name="T13" fmla="*/ 2262 h 2556"/>
                <a:gd name="T14" fmla="*/ 3361 w 3500"/>
                <a:gd name="T15" fmla="*/ 762 h 2556"/>
                <a:gd name="T16" fmla="*/ 329 w 3500"/>
                <a:gd name="T17" fmla="*/ 359 h 2556"/>
                <a:gd name="T18" fmla="*/ 232 w 3500"/>
                <a:gd name="T19" fmla="*/ 401 h 2556"/>
                <a:gd name="T20" fmla="*/ 164 w 3500"/>
                <a:gd name="T21" fmla="*/ 479 h 2556"/>
                <a:gd name="T22" fmla="*/ 139 w 3500"/>
                <a:gd name="T23" fmla="*/ 582 h 2556"/>
                <a:gd name="T24" fmla="*/ 3361 w 3500"/>
                <a:gd name="T25" fmla="*/ 582 h 2556"/>
                <a:gd name="T26" fmla="*/ 3336 w 3500"/>
                <a:gd name="T27" fmla="*/ 479 h 2556"/>
                <a:gd name="T28" fmla="*/ 3268 w 3500"/>
                <a:gd name="T29" fmla="*/ 401 h 2556"/>
                <a:gd name="T30" fmla="*/ 3171 w 3500"/>
                <a:gd name="T31" fmla="*/ 359 h 2556"/>
                <a:gd name="T32" fmla="*/ 3047 w 3500"/>
                <a:gd name="T33" fmla="*/ 447 h 2556"/>
                <a:gd name="T34" fmla="*/ 3026 w 3500"/>
                <a:gd name="T35" fmla="*/ 496 h 2556"/>
                <a:gd name="T36" fmla="*/ 2977 w 3500"/>
                <a:gd name="T37" fmla="*/ 518 h 2556"/>
                <a:gd name="T38" fmla="*/ 2927 w 3500"/>
                <a:gd name="T39" fmla="*/ 496 h 2556"/>
                <a:gd name="T40" fmla="*/ 2907 w 3500"/>
                <a:gd name="T41" fmla="*/ 447 h 2556"/>
                <a:gd name="T42" fmla="*/ 593 w 3500"/>
                <a:gd name="T43" fmla="*/ 447 h 2556"/>
                <a:gd name="T44" fmla="*/ 573 w 3500"/>
                <a:gd name="T45" fmla="*/ 496 h 2556"/>
                <a:gd name="T46" fmla="*/ 523 w 3500"/>
                <a:gd name="T47" fmla="*/ 518 h 2556"/>
                <a:gd name="T48" fmla="*/ 474 w 3500"/>
                <a:gd name="T49" fmla="*/ 496 h 2556"/>
                <a:gd name="T50" fmla="*/ 453 w 3500"/>
                <a:gd name="T51" fmla="*/ 447 h 2556"/>
                <a:gd name="T52" fmla="*/ 523 w 3500"/>
                <a:gd name="T53" fmla="*/ 0 h 2556"/>
                <a:gd name="T54" fmla="*/ 573 w 3500"/>
                <a:gd name="T55" fmla="*/ 21 h 2556"/>
                <a:gd name="T56" fmla="*/ 593 w 3500"/>
                <a:gd name="T57" fmla="*/ 70 h 2556"/>
                <a:gd name="T58" fmla="*/ 2907 w 3500"/>
                <a:gd name="T59" fmla="*/ 70 h 2556"/>
                <a:gd name="T60" fmla="*/ 2927 w 3500"/>
                <a:gd name="T61" fmla="*/ 21 h 2556"/>
                <a:gd name="T62" fmla="*/ 2977 w 3500"/>
                <a:gd name="T63" fmla="*/ 0 h 2556"/>
                <a:gd name="T64" fmla="*/ 3026 w 3500"/>
                <a:gd name="T65" fmla="*/ 21 h 2556"/>
                <a:gd name="T66" fmla="*/ 3047 w 3500"/>
                <a:gd name="T67" fmla="*/ 70 h 2556"/>
                <a:gd name="T68" fmla="*/ 3184 w 3500"/>
                <a:gd name="T69" fmla="*/ 220 h 2556"/>
                <a:gd name="T70" fmla="*/ 3319 w 3500"/>
                <a:gd name="T71" fmla="*/ 267 h 2556"/>
                <a:gd name="T72" fmla="*/ 3424 w 3500"/>
                <a:gd name="T73" fmla="*/ 359 h 2556"/>
                <a:gd name="T74" fmla="*/ 3487 w 3500"/>
                <a:gd name="T75" fmla="*/ 486 h 2556"/>
                <a:gd name="T76" fmla="*/ 3500 w 3500"/>
                <a:gd name="T77" fmla="*/ 2191 h 2556"/>
                <a:gd name="T78" fmla="*/ 3471 w 3500"/>
                <a:gd name="T79" fmla="*/ 2333 h 2556"/>
                <a:gd name="T80" fmla="*/ 3393 w 3500"/>
                <a:gd name="T81" fmla="*/ 2449 h 2556"/>
                <a:gd name="T82" fmla="*/ 3277 w 3500"/>
                <a:gd name="T83" fmla="*/ 2527 h 2556"/>
                <a:gd name="T84" fmla="*/ 3135 w 3500"/>
                <a:gd name="T85" fmla="*/ 2556 h 2556"/>
                <a:gd name="T86" fmla="*/ 268 w 3500"/>
                <a:gd name="T87" fmla="*/ 2543 h 2556"/>
                <a:gd name="T88" fmla="*/ 142 w 3500"/>
                <a:gd name="T89" fmla="*/ 2480 h 2556"/>
                <a:gd name="T90" fmla="*/ 50 w 3500"/>
                <a:gd name="T91" fmla="*/ 2375 h 2556"/>
                <a:gd name="T92" fmla="*/ 3 w 3500"/>
                <a:gd name="T93" fmla="*/ 2241 h 2556"/>
                <a:gd name="T94" fmla="*/ 3 w 3500"/>
                <a:gd name="T95" fmla="*/ 533 h 2556"/>
                <a:gd name="T96" fmla="*/ 50 w 3500"/>
                <a:gd name="T97" fmla="*/ 399 h 2556"/>
                <a:gd name="T98" fmla="*/ 142 w 3500"/>
                <a:gd name="T99" fmla="*/ 293 h 2556"/>
                <a:gd name="T100" fmla="*/ 268 w 3500"/>
                <a:gd name="T101" fmla="*/ 230 h 2556"/>
                <a:gd name="T102" fmla="*/ 453 w 3500"/>
                <a:gd name="T103" fmla="*/ 217 h 2556"/>
                <a:gd name="T104" fmla="*/ 462 w 3500"/>
                <a:gd name="T105" fmla="*/ 35 h 2556"/>
                <a:gd name="T106" fmla="*/ 505 w 3500"/>
                <a:gd name="T107" fmla="*/ 3 h 2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00" h="2556">
                  <a:moveTo>
                    <a:pt x="139" y="762"/>
                  </a:moveTo>
                  <a:lnTo>
                    <a:pt x="139" y="2191"/>
                  </a:lnTo>
                  <a:lnTo>
                    <a:pt x="142" y="2228"/>
                  </a:lnTo>
                  <a:lnTo>
                    <a:pt x="151" y="2262"/>
                  </a:lnTo>
                  <a:lnTo>
                    <a:pt x="164" y="2295"/>
                  </a:lnTo>
                  <a:lnTo>
                    <a:pt x="183" y="2324"/>
                  </a:lnTo>
                  <a:lnTo>
                    <a:pt x="206" y="2350"/>
                  </a:lnTo>
                  <a:lnTo>
                    <a:pt x="232" y="2373"/>
                  </a:lnTo>
                  <a:lnTo>
                    <a:pt x="262" y="2391"/>
                  </a:lnTo>
                  <a:lnTo>
                    <a:pt x="294" y="2405"/>
                  </a:lnTo>
                  <a:lnTo>
                    <a:pt x="329" y="2414"/>
                  </a:lnTo>
                  <a:lnTo>
                    <a:pt x="365" y="2417"/>
                  </a:lnTo>
                  <a:lnTo>
                    <a:pt x="3135" y="2417"/>
                  </a:lnTo>
                  <a:lnTo>
                    <a:pt x="3171" y="2414"/>
                  </a:lnTo>
                  <a:lnTo>
                    <a:pt x="3206" y="2405"/>
                  </a:lnTo>
                  <a:lnTo>
                    <a:pt x="3238" y="2391"/>
                  </a:lnTo>
                  <a:lnTo>
                    <a:pt x="3268" y="2373"/>
                  </a:lnTo>
                  <a:lnTo>
                    <a:pt x="3294" y="2350"/>
                  </a:lnTo>
                  <a:lnTo>
                    <a:pt x="3317" y="2324"/>
                  </a:lnTo>
                  <a:lnTo>
                    <a:pt x="3336" y="2295"/>
                  </a:lnTo>
                  <a:lnTo>
                    <a:pt x="3349" y="2262"/>
                  </a:lnTo>
                  <a:lnTo>
                    <a:pt x="3358" y="2228"/>
                  </a:lnTo>
                  <a:lnTo>
                    <a:pt x="3361" y="2191"/>
                  </a:lnTo>
                  <a:lnTo>
                    <a:pt x="3361" y="762"/>
                  </a:lnTo>
                  <a:lnTo>
                    <a:pt x="139" y="762"/>
                  </a:lnTo>
                  <a:close/>
                  <a:moveTo>
                    <a:pt x="365" y="357"/>
                  </a:moveTo>
                  <a:lnTo>
                    <a:pt x="329" y="359"/>
                  </a:lnTo>
                  <a:lnTo>
                    <a:pt x="294" y="368"/>
                  </a:lnTo>
                  <a:lnTo>
                    <a:pt x="262" y="382"/>
                  </a:lnTo>
                  <a:lnTo>
                    <a:pt x="232" y="401"/>
                  </a:lnTo>
                  <a:lnTo>
                    <a:pt x="206" y="423"/>
                  </a:lnTo>
                  <a:lnTo>
                    <a:pt x="183" y="450"/>
                  </a:lnTo>
                  <a:lnTo>
                    <a:pt x="164" y="479"/>
                  </a:lnTo>
                  <a:lnTo>
                    <a:pt x="151" y="511"/>
                  </a:lnTo>
                  <a:lnTo>
                    <a:pt x="142" y="546"/>
                  </a:lnTo>
                  <a:lnTo>
                    <a:pt x="139" y="582"/>
                  </a:lnTo>
                  <a:lnTo>
                    <a:pt x="139" y="622"/>
                  </a:lnTo>
                  <a:lnTo>
                    <a:pt x="3361" y="622"/>
                  </a:lnTo>
                  <a:lnTo>
                    <a:pt x="3361" y="582"/>
                  </a:lnTo>
                  <a:lnTo>
                    <a:pt x="3358" y="546"/>
                  </a:lnTo>
                  <a:lnTo>
                    <a:pt x="3349" y="511"/>
                  </a:lnTo>
                  <a:lnTo>
                    <a:pt x="3336" y="479"/>
                  </a:lnTo>
                  <a:lnTo>
                    <a:pt x="3317" y="450"/>
                  </a:lnTo>
                  <a:lnTo>
                    <a:pt x="3294" y="423"/>
                  </a:lnTo>
                  <a:lnTo>
                    <a:pt x="3268" y="401"/>
                  </a:lnTo>
                  <a:lnTo>
                    <a:pt x="3238" y="382"/>
                  </a:lnTo>
                  <a:lnTo>
                    <a:pt x="3206" y="368"/>
                  </a:lnTo>
                  <a:lnTo>
                    <a:pt x="3171" y="359"/>
                  </a:lnTo>
                  <a:lnTo>
                    <a:pt x="3135" y="357"/>
                  </a:lnTo>
                  <a:lnTo>
                    <a:pt x="3047" y="357"/>
                  </a:lnTo>
                  <a:lnTo>
                    <a:pt x="3047" y="447"/>
                  </a:lnTo>
                  <a:lnTo>
                    <a:pt x="3044" y="466"/>
                  </a:lnTo>
                  <a:lnTo>
                    <a:pt x="3038" y="483"/>
                  </a:lnTo>
                  <a:lnTo>
                    <a:pt x="3026" y="496"/>
                  </a:lnTo>
                  <a:lnTo>
                    <a:pt x="3012" y="508"/>
                  </a:lnTo>
                  <a:lnTo>
                    <a:pt x="2995" y="514"/>
                  </a:lnTo>
                  <a:lnTo>
                    <a:pt x="2977" y="518"/>
                  </a:lnTo>
                  <a:lnTo>
                    <a:pt x="2958" y="514"/>
                  </a:lnTo>
                  <a:lnTo>
                    <a:pt x="2942" y="508"/>
                  </a:lnTo>
                  <a:lnTo>
                    <a:pt x="2927" y="496"/>
                  </a:lnTo>
                  <a:lnTo>
                    <a:pt x="2917" y="483"/>
                  </a:lnTo>
                  <a:lnTo>
                    <a:pt x="2910" y="466"/>
                  </a:lnTo>
                  <a:lnTo>
                    <a:pt x="2907" y="447"/>
                  </a:lnTo>
                  <a:lnTo>
                    <a:pt x="2907" y="357"/>
                  </a:lnTo>
                  <a:lnTo>
                    <a:pt x="593" y="357"/>
                  </a:lnTo>
                  <a:lnTo>
                    <a:pt x="593" y="447"/>
                  </a:lnTo>
                  <a:lnTo>
                    <a:pt x="590" y="466"/>
                  </a:lnTo>
                  <a:lnTo>
                    <a:pt x="583" y="483"/>
                  </a:lnTo>
                  <a:lnTo>
                    <a:pt x="573" y="496"/>
                  </a:lnTo>
                  <a:lnTo>
                    <a:pt x="558" y="508"/>
                  </a:lnTo>
                  <a:lnTo>
                    <a:pt x="542" y="514"/>
                  </a:lnTo>
                  <a:lnTo>
                    <a:pt x="523" y="518"/>
                  </a:lnTo>
                  <a:lnTo>
                    <a:pt x="505" y="514"/>
                  </a:lnTo>
                  <a:lnTo>
                    <a:pt x="488" y="508"/>
                  </a:lnTo>
                  <a:lnTo>
                    <a:pt x="474" y="496"/>
                  </a:lnTo>
                  <a:lnTo>
                    <a:pt x="462" y="483"/>
                  </a:lnTo>
                  <a:lnTo>
                    <a:pt x="456" y="466"/>
                  </a:lnTo>
                  <a:lnTo>
                    <a:pt x="453" y="447"/>
                  </a:lnTo>
                  <a:lnTo>
                    <a:pt x="453" y="357"/>
                  </a:lnTo>
                  <a:lnTo>
                    <a:pt x="365" y="357"/>
                  </a:lnTo>
                  <a:close/>
                  <a:moveTo>
                    <a:pt x="523" y="0"/>
                  </a:moveTo>
                  <a:lnTo>
                    <a:pt x="542" y="3"/>
                  </a:lnTo>
                  <a:lnTo>
                    <a:pt x="558" y="10"/>
                  </a:lnTo>
                  <a:lnTo>
                    <a:pt x="573" y="21"/>
                  </a:lnTo>
                  <a:lnTo>
                    <a:pt x="583" y="35"/>
                  </a:lnTo>
                  <a:lnTo>
                    <a:pt x="590" y="52"/>
                  </a:lnTo>
                  <a:lnTo>
                    <a:pt x="593" y="70"/>
                  </a:lnTo>
                  <a:lnTo>
                    <a:pt x="593" y="217"/>
                  </a:lnTo>
                  <a:lnTo>
                    <a:pt x="2907" y="217"/>
                  </a:lnTo>
                  <a:lnTo>
                    <a:pt x="2907" y="70"/>
                  </a:lnTo>
                  <a:lnTo>
                    <a:pt x="2910" y="52"/>
                  </a:lnTo>
                  <a:lnTo>
                    <a:pt x="2917" y="35"/>
                  </a:lnTo>
                  <a:lnTo>
                    <a:pt x="2927" y="21"/>
                  </a:lnTo>
                  <a:lnTo>
                    <a:pt x="2942" y="10"/>
                  </a:lnTo>
                  <a:lnTo>
                    <a:pt x="2958" y="3"/>
                  </a:lnTo>
                  <a:lnTo>
                    <a:pt x="2977" y="0"/>
                  </a:lnTo>
                  <a:lnTo>
                    <a:pt x="2995" y="3"/>
                  </a:lnTo>
                  <a:lnTo>
                    <a:pt x="3012" y="10"/>
                  </a:lnTo>
                  <a:lnTo>
                    <a:pt x="3026" y="21"/>
                  </a:lnTo>
                  <a:lnTo>
                    <a:pt x="3038" y="35"/>
                  </a:lnTo>
                  <a:lnTo>
                    <a:pt x="3044" y="52"/>
                  </a:lnTo>
                  <a:lnTo>
                    <a:pt x="3047" y="70"/>
                  </a:lnTo>
                  <a:lnTo>
                    <a:pt x="3047" y="217"/>
                  </a:lnTo>
                  <a:lnTo>
                    <a:pt x="3135" y="217"/>
                  </a:lnTo>
                  <a:lnTo>
                    <a:pt x="3184" y="220"/>
                  </a:lnTo>
                  <a:lnTo>
                    <a:pt x="3232" y="230"/>
                  </a:lnTo>
                  <a:lnTo>
                    <a:pt x="3277" y="246"/>
                  </a:lnTo>
                  <a:lnTo>
                    <a:pt x="3319" y="267"/>
                  </a:lnTo>
                  <a:lnTo>
                    <a:pt x="3358" y="293"/>
                  </a:lnTo>
                  <a:lnTo>
                    <a:pt x="3393" y="324"/>
                  </a:lnTo>
                  <a:lnTo>
                    <a:pt x="3424" y="359"/>
                  </a:lnTo>
                  <a:lnTo>
                    <a:pt x="3450" y="399"/>
                  </a:lnTo>
                  <a:lnTo>
                    <a:pt x="3471" y="440"/>
                  </a:lnTo>
                  <a:lnTo>
                    <a:pt x="3487" y="486"/>
                  </a:lnTo>
                  <a:lnTo>
                    <a:pt x="3497" y="533"/>
                  </a:lnTo>
                  <a:lnTo>
                    <a:pt x="3500" y="582"/>
                  </a:lnTo>
                  <a:lnTo>
                    <a:pt x="3500" y="2191"/>
                  </a:lnTo>
                  <a:lnTo>
                    <a:pt x="3497" y="2241"/>
                  </a:lnTo>
                  <a:lnTo>
                    <a:pt x="3487" y="2287"/>
                  </a:lnTo>
                  <a:lnTo>
                    <a:pt x="3471" y="2333"/>
                  </a:lnTo>
                  <a:lnTo>
                    <a:pt x="3450" y="2375"/>
                  </a:lnTo>
                  <a:lnTo>
                    <a:pt x="3424" y="2414"/>
                  </a:lnTo>
                  <a:lnTo>
                    <a:pt x="3393" y="2449"/>
                  </a:lnTo>
                  <a:lnTo>
                    <a:pt x="3358" y="2480"/>
                  </a:lnTo>
                  <a:lnTo>
                    <a:pt x="3319" y="2506"/>
                  </a:lnTo>
                  <a:lnTo>
                    <a:pt x="3277" y="2527"/>
                  </a:lnTo>
                  <a:lnTo>
                    <a:pt x="3232" y="2543"/>
                  </a:lnTo>
                  <a:lnTo>
                    <a:pt x="3184" y="2553"/>
                  </a:lnTo>
                  <a:lnTo>
                    <a:pt x="3135" y="2556"/>
                  </a:lnTo>
                  <a:lnTo>
                    <a:pt x="365" y="2556"/>
                  </a:lnTo>
                  <a:lnTo>
                    <a:pt x="316" y="2553"/>
                  </a:lnTo>
                  <a:lnTo>
                    <a:pt x="268" y="2543"/>
                  </a:lnTo>
                  <a:lnTo>
                    <a:pt x="223" y="2527"/>
                  </a:lnTo>
                  <a:lnTo>
                    <a:pt x="181" y="2506"/>
                  </a:lnTo>
                  <a:lnTo>
                    <a:pt x="142" y="2480"/>
                  </a:lnTo>
                  <a:lnTo>
                    <a:pt x="107" y="2449"/>
                  </a:lnTo>
                  <a:lnTo>
                    <a:pt x="76" y="2414"/>
                  </a:lnTo>
                  <a:lnTo>
                    <a:pt x="50" y="2375"/>
                  </a:lnTo>
                  <a:lnTo>
                    <a:pt x="29" y="2333"/>
                  </a:lnTo>
                  <a:lnTo>
                    <a:pt x="13" y="2287"/>
                  </a:lnTo>
                  <a:lnTo>
                    <a:pt x="3" y="2241"/>
                  </a:lnTo>
                  <a:lnTo>
                    <a:pt x="0" y="2191"/>
                  </a:lnTo>
                  <a:lnTo>
                    <a:pt x="0" y="582"/>
                  </a:lnTo>
                  <a:lnTo>
                    <a:pt x="3" y="533"/>
                  </a:lnTo>
                  <a:lnTo>
                    <a:pt x="13" y="486"/>
                  </a:lnTo>
                  <a:lnTo>
                    <a:pt x="29" y="440"/>
                  </a:lnTo>
                  <a:lnTo>
                    <a:pt x="50" y="399"/>
                  </a:lnTo>
                  <a:lnTo>
                    <a:pt x="76" y="359"/>
                  </a:lnTo>
                  <a:lnTo>
                    <a:pt x="107" y="324"/>
                  </a:lnTo>
                  <a:lnTo>
                    <a:pt x="142" y="293"/>
                  </a:lnTo>
                  <a:lnTo>
                    <a:pt x="181" y="267"/>
                  </a:lnTo>
                  <a:lnTo>
                    <a:pt x="223" y="246"/>
                  </a:lnTo>
                  <a:lnTo>
                    <a:pt x="268" y="230"/>
                  </a:lnTo>
                  <a:lnTo>
                    <a:pt x="316" y="220"/>
                  </a:lnTo>
                  <a:lnTo>
                    <a:pt x="365" y="217"/>
                  </a:lnTo>
                  <a:lnTo>
                    <a:pt x="453" y="217"/>
                  </a:lnTo>
                  <a:lnTo>
                    <a:pt x="453" y="70"/>
                  </a:lnTo>
                  <a:lnTo>
                    <a:pt x="456" y="52"/>
                  </a:lnTo>
                  <a:lnTo>
                    <a:pt x="462" y="35"/>
                  </a:lnTo>
                  <a:lnTo>
                    <a:pt x="474" y="21"/>
                  </a:lnTo>
                  <a:lnTo>
                    <a:pt x="488" y="10"/>
                  </a:lnTo>
                  <a:lnTo>
                    <a:pt x="505" y="3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501"/>
            <p:cNvSpPr>
              <a:spLocks/>
            </p:cNvSpPr>
            <p:nvPr/>
          </p:nvSpPr>
          <p:spPr bwMode="auto">
            <a:xfrm>
              <a:off x="9215438" y="5230813"/>
              <a:ext cx="30163" cy="22225"/>
            </a:xfrm>
            <a:custGeom>
              <a:avLst/>
              <a:gdLst>
                <a:gd name="T0" fmla="*/ 70 w 188"/>
                <a:gd name="T1" fmla="*/ 0 h 139"/>
                <a:gd name="T2" fmla="*/ 119 w 188"/>
                <a:gd name="T3" fmla="*/ 0 h 139"/>
                <a:gd name="T4" fmla="*/ 137 w 188"/>
                <a:gd name="T5" fmla="*/ 2 h 139"/>
                <a:gd name="T6" fmla="*/ 154 w 188"/>
                <a:gd name="T7" fmla="*/ 9 h 139"/>
                <a:gd name="T8" fmla="*/ 168 w 188"/>
                <a:gd name="T9" fmla="*/ 20 h 139"/>
                <a:gd name="T10" fmla="*/ 178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8 w 188"/>
                <a:gd name="T19" fmla="*/ 105 h 139"/>
                <a:gd name="T20" fmla="*/ 168 w 188"/>
                <a:gd name="T21" fmla="*/ 118 h 139"/>
                <a:gd name="T22" fmla="*/ 154 w 188"/>
                <a:gd name="T23" fmla="*/ 129 h 139"/>
                <a:gd name="T24" fmla="*/ 137 w 188"/>
                <a:gd name="T25" fmla="*/ 137 h 139"/>
                <a:gd name="T26" fmla="*/ 119 w 188"/>
                <a:gd name="T27" fmla="*/ 139 h 139"/>
                <a:gd name="T28" fmla="*/ 70 w 188"/>
                <a:gd name="T29" fmla="*/ 139 h 139"/>
                <a:gd name="T30" fmla="*/ 51 w 188"/>
                <a:gd name="T31" fmla="*/ 137 h 139"/>
                <a:gd name="T32" fmla="*/ 34 w 188"/>
                <a:gd name="T33" fmla="*/ 129 h 139"/>
                <a:gd name="T34" fmla="*/ 20 w 188"/>
                <a:gd name="T35" fmla="*/ 118 h 139"/>
                <a:gd name="T36" fmla="*/ 9 w 188"/>
                <a:gd name="T37" fmla="*/ 105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9 w 188"/>
                <a:gd name="T45" fmla="*/ 34 h 139"/>
                <a:gd name="T46" fmla="*/ 20 w 188"/>
                <a:gd name="T47" fmla="*/ 20 h 139"/>
                <a:gd name="T48" fmla="*/ 34 w 188"/>
                <a:gd name="T49" fmla="*/ 9 h 139"/>
                <a:gd name="T50" fmla="*/ 51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8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8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502"/>
            <p:cNvSpPr>
              <a:spLocks/>
            </p:cNvSpPr>
            <p:nvPr/>
          </p:nvSpPr>
          <p:spPr bwMode="auto">
            <a:xfrm>
              <a:off x="9277350" y="5230813"/>
              <a:ext cx="30163" cy="22225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8 w 189"/>
                <a:gd name="T5" fmla="*/ 2 h 139"/>
                <a:gd name="T6" fmla="*/ 154 w 189"/>
                <a:gd name="T7" fmla="*/ 9 h 139"/>
                <a:gd name="T8" fmla="*/ 168 w 189"/>
                <a:gd name="T9" fmla="*/ 20 h 139"/>
                <a:gd name="T10" fmla="*/ 179 w 189"/>
                <a:gd name="T11" fmla="*/ 34 h 139"/>
                <a:gd name="T12" fmla="*/ 186 w 189"/>
                <a:gd name="T13" fmla="*/ 51 h 139"/>
                <a:gd name="T14" fmla="*/ 189 w 189"/>
                <a:gd name="T15" fmla="*/ 69 h 139"/>
                <a:gd name="T16" fmla="*/ 186 w 189"/>
                <a:gd name="T17" fmla="*/ 88 h 139"/>
                <a:gd name="T18" fmla="*/ 179 w 189"/>
                <a:gd name="T19" fmla="*/ 105 h 139"/>
                <a:gd name="T20" fmla="*/ 168 w 189"/>
                <a:gd name="T21" fmla="*/ 118 h 139"/>
                <a:gd name="T22" fmla="*/ 154 w 189"/>
                <a:gd name="T23" fmla="*/ 129 h 139"/>
                <a:gd name="T24" fmla="*/ 138 w 189"/>
                <a:gd name="T25" fmla="*/ 137 h 139"/>
                <a:gd name="T26" fmla="*/ 119 w 189"/>
                <a:gd name="T27" fmla="*/ 139 h 139"/>
                <a:gd name="T28" fmla="*/ 70 w 189"/>
                <a:gd name="T29" fmla="*/ 139 h 139"/>
                <a:gd name="T30" fmla="*/ 52 w 189"/>
                <a:gd name="T31" fmla="*/ 137 h 139"/>
                <a:gd name="T32" fmla="*/ 35 w 189"/>
                <a:gd name="T33" fmla="*/ 129 h 139"/>
                <a:gd name="T34" fmla="*/ 21 w 189"/>
                <a:gd name="T35" fmla="*/ 118 h 139"/>
                <a:gd name="T36" fmla="*/ 9 w 189"/>
                <a:gd name="T37" fmla="*/ 105 h 139"/>
                <a:gd name="T38" fmla="*/ 3 w 189"/>
                <a:gd name="T39" fmla="*/ 88 h 139"/>
                <a:gd name="T40" fmla="*/ 0 w 189"/>
                <a:gd name="T41" fmla="*/ 69 h 139"/>
                <a:gd name="T42" fmla="*/ 3 w 189"/>
                <a:gd name="T43" fmla="*/ 51 h 139"/>
                <a:gd name="T44" fmla="*/ 9 w 189"/>
                <a:gd name="T45" fmla="*/ 34 h 139"/>
                <a:gd name="T46" fmla="*/ 21 w 189"/>
                <a:gd name="T47" fmla="*/ 20 h 139"/>
                <a:gd name="T48" fmla="*/ 35 w 189"/>
                <a:gd name="T49" fmla="*/ 9 h 139"/>
                <a:gd name="T50" fmla="*/ 52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8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9" y="69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8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503"/>
            <p:cNvSpPr>
              <a:spLocks/>
            </p:cNvSpPr>
            <p:nvPr/>
          </p:nvSpPr>
          <p:spPr bwMode="auto">
            <a:xfrm>
              <a:off x="9337675" y="5230813"/>
              <a:ext cx="30163" cy="22225"/>
            </a:xfrm>
            <a:custGeom>
              <a:avLst/>
              <a:gdLst>
                <a:gd name="T0" fmla="*/ 70 w 187"/>
                <a:gd name="T1" fmla="*/ 0 h 139"/>
                <a:gd name="T2" fmla="*/ 119 w 187"/>
                <a:gd name="T3" fmla="*/ 0 h 139"/>
                <a:gd name="T4" fmla="*/ 137 w 187"/>
                <a:gd name="T5" fmla="*/ 2 h 139"/>
                <a:gd name="T6" fmla="*/ 154 w 187"/>
                <a:gd name="T7" fmla="*/ 9 h 139"/>
                <a:gd name="T8" fmla="*/ 167 w 187"/>
                <a:gd name="T9" fmla="*/ 20 h 139"/>
                <a:gd name="T10" fmla="*/ 178 w 187"/>
                <a:gd name="T11" fmla="*/ 34 h 139"/>
                <a:gd name="T12" fmla="*/ 185 w 187"/>
                <a:gd name="T13" fmla="*/ 51 h 139"/>
                <a:gd name="T14" fmla="*/ 187 w 187"/>
                <a:gd name="T15" fmla="*/ 69 h 139"/>
                <a:gd name="T16" fmla="*/ 185 w 187"/>
                <a:gd name="T17" fmla="*/ 88 h 139"/>
                <a:gd name="T18" fmla="*/ 178 w 187"/>
                <a:gd name="T19" fmla="*/ 105 h 139"/>
                <a:gd name="T20" fmla="*/ 167 w 187"/>
                <a:gd name="T21" fmla="*/ 118 h 139"/>
                <a:gd name="T22" fmla="*/ 154 w 187"/>
                <a:gd name="T23" fmla="*/ 129 h 139"/>
                <a:gd name="T24" fmla="*/ 137 w 187"/>
                <a:gd name="T25" fmla="*/ 137 h 139"/>
                <a:gd name="T26" fmla="*/ 119 w 187"/>
                <a:gd name="T27" fmla="*/ 139 h 139"/>
                <a:gd name="T28" fmla="*/ 70 w 187"/>
                <a:gd name="T29" fmla="*/ 139 h 139"/>
                <a:gd name="T30" fmla="*/ 51 w 187"/>
                <a:gd name="T31" fmla="*/ 137 h 139"/>
                <a:gd name="T32" fmla="*/ 34 w 187"/>
                <a:gd name="T33" fmla="*/ 129 h 139"/>
                <a:gd name="T34" fmla="*/ 20 w 187"/>
                <a:gd name="T35" fmla="*/ 118 h 139"/>
                <a:gd name="T36" fmla="*/ 9 w 187"/>
                <a:gd name="T37" fmla="*/ 105 h 139"/>
                <a:gd name="T38" fmla="*/ 2 w 187"/>
                <a:gd name="T39" fmla="*/ 88 h 139"/>
                <a:gd name="T40" fmla="*/ 0 w 187"/>
                <a:gd name="T41" fmla="*/ 69 h 139"/>
                <a:gd name="T42" fmla="*/ 2 w 187"/>
                <a:gd name="T43" fmla="*/ 51 h 139"/>
                <a:gd name="T44" fmla="*/ 9 w 187"/>
                <a:gd name="T45" fmla="*/ 34 h 139"/>
                <a:gd name="T46" fmla="*/ 20 w 187"/>
                <a:gd name="T47" fmla="*/ 20 h 139"/>
                <a:gd name="T48" fmla="*/ 34 w 187"/>
                <a:gd name="T49" fmla="*/ 9 h 139"/>
                <a:gd name="T50" fmla="*/ 51 w 187"/>
                <a:gd name="T51" fmla="*/ 2 h 139"/>
                <a:gd name="T52" fmla="*/ 70 w 18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7" y="20"/>
                  </a:lnTo>
                  <a:lnTo>
                    <a:pt x="178" y="34"/>
                  </a:lnTo>
                  <a:lnTo>
                    <a:pt x="185" y="51"/>
                  </a:lnTo>
                  <a:lnTo>
                    <a:pt x="187" y="69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18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504"/>
            <p:cNvSpPr>
              <a:spLocks/>
            </p:cNvSpPr>
            <p:nvPr/>
          </p:nvSpPr>
          <p:spPr bwMode="auto">
            <a:xfrm>
              <a:off x="9398000" y="5230813"/>
              <a:ext cx="30163" cy="22225"/>
            </a:xfrm>
            <a:custGeom>
              <a:avLst/>
              <a:gdLst>
                <a:gd name="T0" fmla="*/ 70 w 188"/>
                <a:gd name="T1" fmla="*/ 0 h 139"/>
                <a:gd name="T2" fmla="*/ 118 w 188"/>
                <a:gd name="T3" fmla="*/ 0 h 139"/>
                <a:gd name="T4" fmla="*/ 138 w 188"/>
                <a:gd name="T5" fmla="*/ 2 h 139"/>
                <a:gd name="T6" fmla="*/ 153 w 188"/>
                <a:gd name="T7" fmla="*/ 9 h 139"/>
                <a:gd name="T8" fmla="*/ 168 w 188"/>
                <a:gd name="T9" fmla="*/ 20 h 139"/>
                <a:gd name="T10" fmla="*/ 179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9 w 188"/>
                <a:gd name="T19" fmla="*/ 105 h 139"/>
                <a:gd name="T20" fmla="*/ 168 w 188"/>
                <a:gd name="T21" fmla="*/ 118 h 139"/>
                <a:gd name="T22" fmla="*/ 153 w 188"/>
                <a:gd name="T23" fmla="*/ 129 h 139"/>
                <a:gd name="T24" fmla="*/ 138 w 188"/>
                <a:gd name="T25" fmla="*/ 137 h 139"/>
                <a:gd name="T26" fmla="*/ 118 w 188"/>
                <a:gd name="T27" fmla="*/ 139 h 139"/>
                <a:gd name="T28" fmla="*/ 70 w 188"/>
                <a:gd name="T29" fmla="*/ 139 h 139"/>
                <a:gd name="T30" fmla="*/ 52 w 188"/>
                <a:gd name="T31" fmla="*/ 137 h 139"/>
                <a:gd name="T32" fmla="*/ 35 w 188"/>
                <a:gd name="T33" fmla="*/ 129 h 139"/>
                <a:gd name="T34" fmla="*/ 21 w 188"/>
                <a:gd name="T35" fmla="*/ 118 h 139"/>
                <a:gd name="T36" fmla="*/ 9 w 188"/>
                <a:gd name="T37" fmla="*/ 105 h 139"/>
                <a:gd name="T38" fmla="*/ 3 w 188"/>
                <a:gd name="T39" fmla="*/ 88 h 139"/>
                <a:gd name="T40" fmla="*/ 0 w 188"/>
                <a:gd name="T41" fmla="*/ 69 h 139"/>
                <a:gd name="T42" fmla="*/ 3 w 188"/>
                <a:gd name="T43" fmla="*/ 51 h 139"/>
                <a:gd name="T44" fmla="*/ 9 w 188"/>
                <a:gd name="T45" fmla="*/ 34 h 139"/>
                <a:gd name="T46" fmla="*/ 21 w 188"/>
                <a:gd name="T47" fmla="*/ 20 h 139"/>
                <a:gd name="T48" fmla="*/ 35 w 188"/>
                <a:gd name="T49" fmla="*/ 9 h 139"/>
                <a:gd name="T50" fmla="*/ 52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8" y="0"/>
                  </a:lnTo>
                  <a:lnTo>
                    <a:pt x="138" y="2"/>
                  </a:lnTo>
                  <a:lnTo>
                    <a:pt x="153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8"/>
                  </a:lnTo>
                  <a:lnTo>
                    <a:pt x="153" y="129"/>
                  </a:lnTo>
                  <a:lnTo>
                    <a:pt x="138" y="137"/>
                  </a:lnTo>
                  <a:lnTo>
                    <a:pt x="118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505"/>
            <p:cNvSpPr>
              <a:spLocks/>
            </p:cNvSpPr>
            <p:nvPr/>
          </p:nvSpPr>
          <p:spPr bwMode="auto">
            <a:xfrm>
              <a:off x="9459913" y="5230813"/>
              <a:ext cx="30163" cy="22225"/>
            </a:xfrm>
            <a:custGeom>
              <a:avLst/>
              <a:gdLst>
                <a:gd name="T0" fmla="*/ 70 w 188"/>
                <a:gd name="T1" fmla="*/ 0 h 139"/>
                <a:gd name="T2" fmla="*/ 118 w 188"/>
                <a:gd name="T3" fmla="*/ 0 h 139"/>
                <a:gd name="T4" fmla="*/ 136 w 188"/>
                <a:gd name="T5" fmla="*/ 2 h 139"/>
                <a:gd name="T6" fmla="*/ 153 w 188"/>
                <a:gd name="T7" fmla="*/ 9 h 139"/>
                <a:gd name="T8" fmla="*/ 167 w 188"/>
                <a:gd name="T9" fmla="*/ 20 h 139"/>
                <a:gd name="T10" fmla="*/ 179 w 188"/>
                <a:gd name="T11" fmla="*/ 34 h 139"/>
                <a:gd name="T12" fmla="*/ 185 w 188"/>
                <a:gd name="T13" fmla="*/ 51 h 139"/>
                <a:gd name="T14" fmla="*/ 188 w 188"/>
                <a:gd name="T15" fmla="*/ 69 h 139"/>
                <a:gd name="T16" fmla="*/ 185 w 188"/>
                <a:gd name="T17" fmla="*/ 88 h 139"/>
                <a:gd name="T18" fmla="*/ 179 w 188"/>
                <a:gd name="T19" fmla="*/ 105 h 139"/>
                <a:gd name="T20" fmla="*/ 167 w 188"/>
                <a:gd name="T21" fmla="*/ 118 h 139"/>
                <a:gd name="T22" fmla="*/ 153 w 188"/>
                <a:gd name="T23" fmla="*/ 129 h 139"/>
                <a:gd name="T24" fmla="*/ 136 w 188"/>
                <a:gd name="T25" fmla="*/ 137 h 139"/>
                <a:gd name="T26" fmla="*/ 118 w 188"/>
                <a:gd name="T27" fmla="*/ 139 h 139"/>
                <a:gd name="T28" fmla="*/ 70 w 188"/>
                <a:gd name="T29" fmla="*/ 139 h 139"/>
                <a:gd name="T30" fmla="*/ 50 w 188"/>
                <a:gd name="T31" fmla="*/ 137 h 139"/>
                <a:gd name="T32" fmla="*/ 35 w 188"/>
                <a:gd name="T33" fmla="*/ 129 h 139"/>
                <a:gd name="T34" fmla="*/ 20 w 188"/>
                <a:gd name="T35" fmla="*/ 118 h 139"/>
                <a:gd name="T36" fmla="*/ 9 w 188"/>
                <a:gd name="T37" fmla="*/ 105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9 w 188"/>
                <a:gd name="T45" fmla="*/ 34 h 139"/>
                <a:gd name="T46" fmla="*/ 20 w 188"/>
                <a:gd name="T47" fmla="*/ 20 h 139"/>
                <a:gd name="T48" fmla="*/ 35 w 188"/>
                <a:gd name="T49" fmla="*/ 9 h 139"/>
                <a:gd name="T50" fmla="*/ 50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8" y="0"/>
                  </a:lnTo>
                  <a:lnTo>
                    <a:pt x="136" y="2"/>
                  </a:lnTo>
                  <a:lnTo>
                    <a:pt x="153" y="9"/>
                  </a:lnTo>
                  <a:lnTo>
                    <a:pt x="167" y="20"/>
                  </a:lnTo>
                  <a:lnTo>
                    <a:pt x="179" y="34"/>
                  </a:lnTo>
                  <a:lnTo>
                    <a:pt x="185" y="51"/>
                  </a:lnTo>
                  <a:lnTo>
                    <a:pt x="188" y="69"/>
                  </a:lnTo>
                  <a:lnTo>
                    <a:pt x="185" y="88"/>
                  </a:lnTo>
                  <a:lnTo>
                    <a:pt x="179" y="105"/>
                  </a:lnTo>
                  <a:lnTo>
                    <a:pt x="167" y="118"/>
                  </a:lnTo>
                  <a:lnTo>
                    <a:pt x="153" y="129"/>
                  </a:lnTo>
                  <a:lnTo>
                    <a:pt x="136" y="137"/>
                  </a:lnTo>
                  <a:lnTo>
                    <a:pt x="118" y="139"/>
                  </a:lnTo>
                  <a:lnTo>
                    <a:pt x="70" y="139"/>
                  </a:lnTo>
                  <a:lnTo>
                    <a:pt x="50" y="137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0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506"/>
            <p:cNvSpPr>
              <a:spLocks/>
            </p:cNvSpPr>
            <p:nvPr/>
          </p:nvSpPr>
          <p:spPr bwMode="auto">
            <a:xfrm>
              <a:off x="9520238" y="5230813"/>
              <a:ext cx="30163" cy="22225"/>
            </a:xfrm>
            <a:custGeom>
              <a:avLst/>
              <a:gdLst>
                <a:gd name="T0" fmla="*/ 68 w 187"/>
                <a:gd name="T1" fmla="*/ 0 h 139"/>
                <a:gd name="T2" fmla="*/ 117 w 187"/>
                <a:gd name="T3" fmla="*/ 0 h 139"/>
                <a:gd name="T4" fmla="*/ 136 w 187"/>
                <a:gd name="T5" fmla="*/ 2 h 139"/>
                <a:gd name="T6" fmla="*/ 153 w 187"/>
                <a:gd name="T7" fmla="*/ 9 h 139"/>
                <a:gd name="T8" fmla="*/ 167 w 187"/>
                <a:gd name="T9" fmla="*/ 20 h 139"/>
                <a:gd name="T10" fmla="*/ 178 w 187"/>
                <a:gd name="T11" fmla="*/ 34 h 139"/>
                <a:gd name="T12" fmla="*/ 185 w 187"/>
                <a:gd name="T13" fmla="*/ 51 h 139"/>
                <a:gd name="T14" fmla="*/ 187 w 187"/>
                <a:gd name="T15" fmla="*/ 69 h 139"/>
                <a:gd name="T16" fmla="*/ 185 w 187"/>
                <a:gd name="T17" fmla="*/ 88 h 139"/>
                <a:gd name="T18" fmla="*/ 178 w 187"/>
                <a:gd name="T19" fmla="*/ 105 h 139"/>
                <a:gd name="T20" fmla="*/ 167 w 187"/>
                <a:gd name="T21" fmla="*/ 118 h 139"/>
                <a:gd name="T22" fmla="*/ 153 w 187"/>
                <a:gd name="T23" fmla="*/ 129 h 139"/>
                <a:gd name="T24" fmla="*/ 136 w 187"/>
                <a:gd name="T25" fmla="*/ 137 h 139"/>
                <a:gd name="T26" fmla="*/ 117 w 187"/>
                <a:gd name="T27" fmla="*/ 139 h 139"/>
                <a:gd name="T28" fmla="*/ 68 w 187"/>
                <a:gd name="T29" fmla="*/ 139 h 139"/>
                <a:gd name="T30" fmla="*/ 50 w 187"/>
                <a:gd name="T31" fmla="*/ 137 h 139"/>
                <a:gd name="T32" fmla="*/ 33 w 187"/>
                <a:gd name="T33" fmla="*/ 129 h 139"/>
                <a:gd name="T34" fmla="*/ 20 w 187"/>
                <a:gd name="T35" fmla="*/ 118 h 139"/>
                <a:gd name="T36" fmla="*/ 9 w 187"/>
                <a:gd name="T37" fmla="*/ 105 h 139"/>
                <a:gd name="T38" fmla="*/ 2 w 187"/>
                <a:gd name="T39" fmla="*/ 88 h 139"/>
                <a:gd name="T40" fmla="*/ 0 w 187"/>
                <a:gd name="T41" fmla="*/ 69 h 139"/>
                <a:gd name="T42" fmla="*/ 2 w 187"/>
                <a:gd name="T43" fmla="*/ 51 h 139"/>
                <a:gd name="T44" fmla="*/ 9 w 187"/>
                <a:gd name="T45" fmla="*/ 34 h 139"/>
                <a:gd name="T46" fmla="*/ 20 w 187"/>
                <a:gd name="T47" fmla="*/ 20 h 139"/>
                <a:gd name="T48" fmla="*/ 33 w 187"/>
                <a:gd name="T49" fmla="*/ 9 h 139"/>
                <a:gd name="T50" fmla="*/ 50 w 187"/>
                <a:gd name="T51" fmla="*/ 2 h 139"/>
                <a:gd name="T52" fmla="*/ 68 w 18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39">
                  <a:moveTo>
                    <a:pt x="68" y="0"/>
                  </a:moveTo>
                  <a:lnTo>
                    <a:pt x="117" y="0"/>
                  </a:lnTo>
                  <a:lnTo>
                    <a:pt x="136" y="2"/>
                  </a:lnTo>
                  <a:lnTo>
                    <a:pt x="153" y="9"/>
                  </a:lnTo>
                  <a:lnTo>
                    <a:pt x="167" y="20"/>
                  </a:lnTo>
                  <a:lnTo>
                    <a:pt x="178" y="34"/>
                  </a:lnTo>
                  <a:lnTo>
                    <a:pt x="185" y="51"/>
                  </a:lnTo>
                  <a:lnTo>
                    <a:pt x="187" y="69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18"/>
                  </a:lnTo>
                  <a:lnTo>
                    <a:pt x="153" y="129"/>
                  </a:lnTo>
                  <a:lnTo>
                    <a:pt x="136" y="137"/>
                  </a:lnTo>
                  <a:lnTo>
                    <a:pt x="117" y="139"/>
                  </a:lnTo>
                  <a:lnTo>
                    <a:pt x="68" y="139"/>
                  </a:lnTo>
                  <a:lnTo>
                    <a:pt x="50" y="137"/>
                  </a:lnTo>
                  <a:lnTo>
                    <a:pt x="33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507"/>
            <p:cNvSpPr>
              <a:spLocks/>
            </p:cNvSpPr>
            <p:nvPr/>
          </p:nvSpPr>
          <p:spPr bwMode="auto">
            <a:xfrm>
              <a:off x="9580563" y="5230813"/>
              <a:ext cx="30163" cy="22225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7 w 189"/>
                <a:gd name="T5" fmla="*/ 2 h 139"/>
                <a:gd name="T6" fmla="*/ 154 w 189"/>
                <a:gd name="T7" fmla="*/ 9 h 139"/>
                <a:gd name="T8" fmla="*/ 168 w 189"/>
                <a:gd name="T9" fmla="*/ 20 h 139"/>
                <a:gd name="T10" fmla="*/ 180 w 189"/>
                <a:gd name="T11" fmla="*/ 34 h 139"/>
                <a:gd name="T12" fmla="*/ 186 w 189"/>
                <a:gd name="T13" fmla="*/ 51 h 139"/>
                <a:gd name="T14" fmla="*/ 189 w 189"/>
                <a:gd name="T15" fmla="*/ 69 h 139"/>
                <a:gd name="T16" fmla="*/ 186 w 189"/>
                <a:gd name="T17" fmla="*/ 88 h 139"/>
                <a:gd name="T18" fmla="*/ 180 w 189"/>
                <a:gd name="T19" fmla="*/ 105 h 139"/>
                <a:gd name="T20" fmla="*/ 168 w 189"/>
                <a:gd name="T21" fmla="*/ 118 h 139"/>
                <a:gd name="T22" fmla="*/ 154 w 189"/>
                <a:gd name="T23" fmla="*/ 129 h 139"/>
                <a:gd name="T24" fmla="*/ 137 w 189"/>
                <a:gd name="T25" fmla="*/ 137 h 139"/>
                <a:gd name="T26" fmla="*/ 119 w 189"/>
                <a:gd name="T27" fmla="*/ 139 h 139"/>
                <a:gd name="T28" fmla="*/ 70 w 189"/>
                <a:gd name="T29" fmla="*/ 139 h 139"/>
                <a:gd name="T30" fmla="*/ 51 w 189"/>
                <a:gd name="T31" fmla="*/ 137 h 139"/>
                <a:gd name="T32" fmla="*/ 35 w 189"/>
                <a:gd name="T33" fmla="*/ 129 h 139"/>
                <a:gd name="T34" fmla="*/ 21 w 189"/>
                <a:gd name="T35" fmla="*/ 118 h 139"/>
                <a:gd name="T36" fmla="*/ 10 w 189"/>
                <a:gd name="T37" fmla="*/ 105 h 139"/>
                <a:gd name="T38" fmla="*/ 3 w 189"/>
                <a:gd name="T39" fmla="*/ 88 h 139"/>
                <a:gd name="T40" fmla="*/ 0 w 189"/>
                <a:gd name="T41" fmla="*/ 69 h 139"/>
                <a:gd name="T42" fmla="*/ 3 w 189"/>
                <a:gd name="T43" fmla="*/ 51 h 139"/>
                <a:gd name="T44" fmla="*/ 10 w 189"/>
                <a:gd name="T45" fmla="*/ 34 h 139"/>
                <a:gd name="T46" fmla="*/ 21 w 189"/>
                <a:gd name="T47" fmla="*/ 20 h 139"/>
                <a:gd name="T48" fmla="*/ 35 w 189"/>
                <a:gd name="T49" fmla="*/ 9 h 139"/>
                <a:gd name="T50" fmla="*/ 51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80" y="34"/>
                  </a:lnTo>
                  <a:lnTo>
                    <a:pt x="186" y="51"/>
                  </a:lnTo>
                  <a:lnTo>
                    <a:pt x="189" y="69"/>
                  </a:lnTo>
                  <a:lnTo>
                    <a:pt x="186" y="88"/>
                  </a:lnTo>
                  <a:lnTo>
                    <a:pt x="180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508"/>
            <p:cNvSpPr>
              <a:spLocks/>
            </p:cNvSpPr>
            <p:nvPr/>
          </p:nvSpPr>
          <p:spPr bwMode="auto">
            <a:xfrm>
              <a:off x="9642475" y="5230813"/>
              <a:ext cx="30163" cy="22225"/>
            </a:xfrm>
            <a:custGeom>
              <a:avLst/>
              <a:gdLst>
                <a:gd name="T0" fmla="*/ 69 w 188"/>
                <a:gd name="T1" fmla="*/ 0 h 139"/>
                <a:gd name="T2" fmla="*/ 118 w 188"/>
                <a:gd name="T3" fmla="*/ 0 h 139"/>
                <a:gd name="T4" fmla="*/ 137 w 188"/>
                <a:gd name="T5" fmla="*/ 2 h 139"/>
                <a:gd name="T6" fmla="*/ 154 w 188"/>
                <a:gd name="T7" fmla="*/ 9 h 139"/>
                <a:gd name="T8" fmla="*/ 168 w 188"/>
                <a:gd name="T9" fmla="*/ 20 h 139"/>
                <a:gd name="T10" fmla="*/ 179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9 w 188"/>
                <a:gd name="T19" fmla="*/ 105 h 139"/>
                <a:gd name="T20" fmla="*/ 168 w 188"/>
                <a:gd name="T21" fmla="*/ 118 h 139"/>
                <a:gd name="T22" fmla="*/ 154 w 188"/>
                <a:gd name="T23" fmla="*/ 129 h 139"/>
                <a:gd name="T24" fmla="*/ 137 w 188"/>
                <a:gd name="T25" fmla="*/ 137 h 139"/>
                <a:gd name="T26" fmla="*/ 118 w 188"/>
                <a:gd name="T27" fmla="*/ 139 h 139"/>
                <a:gd name="T28" fmla="*/ 69 w 188"/>
                <a:gd name="T29" fmla="*/ 139 h 139"/>
                <a:gd name="T30" fmla="*/ 51 w 188"/>
                <a:gd name="T31" fmla="*/ 137 h 139"/>
                <a:gd name="T32" fmla="*/ 34 w 188"/>
                <a:gd name="T33" fmla="*/ 129 h 139"/>
                <a:gd name="T34" fmla="*/ 20 w 188"/>
                <a:gd name="T35" fmla="*/ 118 h 139"/>
                <a:gd name="T36" fmla="*/ 10 w 188"/>
                <a:gd name="T37" fmla="*/ 105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10 w 188"/>
                <a:gd name="T45" fmla="*/ 34 h 139"/>
                <a:gd name="T46" fmla="*/ 20 w 188"/>
                <a:gd name="T47" fmla="*/ 20 h 139"/>
                <a:gd name="T48" fmla="*/ 34 w 188"/>
                <a:gd name="T49" fmla="*/ 9 h 139"/>
                <a:gd name="T50" fmla="*/ 51 w 188"/>
                <a:gd name="T51" fmla="*/ 2 h 139"/>
                <a:gd name="T52" fmla="*/ 69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69" y="0"/>
                  </a:moveTo>
                  <a:lnTo>
                    <a:pt x="118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8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509"/>
            <p:cNvSpPr>
              <a:spLocks/>
            </p:cNvSpPr>
            <p:nvPr/>
          </p:nvSpPr>
          <p:spPr bwMode="auto">
            <a:xfrm>
              <a:off x="9215438" y="5289550"/>
              <a:ext cx="30163" cy="22225"/>
            </a:xfrm>
            <a:custGeom>
              <a:avLst/>
              <a:gdLst>
                <a:gd name="T0" fmla="*/ 70 w 188"/>
                <a:gd name="T1" fmla="*/ 0 h 141"/>
                <a:gd name="T2" fmla="*/ 119 w 188"/>
                <a:gd name="T3" fmla="*/ 0 h 141"/>
                <a:gd name="T4" fmla="*/ 137 w 188"/>
                <a:gd name="T5" fmla="*/ 3 h 141"/>
                <a:gd name="T6" fmla="*/ 154 w 188"/>
                <a:gd name="T7" fmla="*/ 10 h 141"/>
                <a:gd name="T8" fmla="*/ 168 w 188"/>
                <a:gd name="T9" fmla="*/ 22 h 141"/>
                <a:gd name="T10" fmla="*/ 178 w 188"/>
                <a:gd name="T11" fmla="*/ 35 h 141"/>
                <a:gd name="T12" fmla="*/ 186 w 188"/>
                <a:gd name="T13" fmla="*/ 52 h 141"/>
                <a:gd name="T14" fmla="*/ 188 w 188"/>
                <a:gd name="T15" fmla="*/ 70 h 141"/>
                <a:gd name="T16" fmla="*/ 186 w 188"/>
                <a:gd name="T17" fmla="*/ 90 h 141"/>
                <a:gd name="T18" fmla="*/ 178 w 188"/>
                <a:gd name="T19" fmla="*/ 105 h 141"/>
                <a:gd name="T20" fmla="*/ 168 w 188"/>
                <a:gd name="T21" fmla="*/ 120 h 141"/>
                <a:gd name="T22" fmla="*/ 154 w 188"/>
                <a:gd name="T23" fmla="*/ 131 h 141"/>
                <a:gd name="T24" fmla="*/ 137 w 188"/>
                <a:gd name="T25" fmla="*/ 137 h 141"/>
                <a:gd name="T26" fmla="*/ 119 w 188"/>
                <a:gd name="T27" fmla="*/ 141 h 141"/>
                <a:gd name="T28" fmla="*/ 70 w 188"/>
                <a:gd name="T29" fmla="*/ 141 h 141"/>
                <a:gd name="T30" fmla="*/ 51 w 188"/>
                <a:gd name="T31" fmla="*/ 137 h 141"/>
                <a:gd name="T32" fmla="*/ 34 w 188"/>
                <a:gd name="T33" fmla="*/ 131 h 141"/>
                <a:gd name="T34" fmla="*/ 20 w 188"/>
                <a:gd name="T35" fmla="*/ 120 h 141"/>
                <a:gd name="T36" fmla="*/ 9 w 188"/>
                <a:gd name="T37" fmla="*/ 105 h 141"/>
                <a:gd name="T38" fmla="*/ 2 w 188"/>
                <a:gd name="T39" fmla="*/ 90 h 141"/>
                <a:gd name="T40" fmla="*/ 0 w 188"/>
                <a:gd name="T41" fmla="*/ 70 h 141"/>
                <a:gd name="T42" fmla="*/ 2 w 188"/>
                <a:gd name="T43" fmla="*/ 52 h 141"/>
                <a:gd name="T44" fmla="*/ 9 w 188"/>
                <a:gd name="T45" fmla="*/ 35 h 141"/>
                <a:gd name="T46" fmla="*/ 20 w 188"/>
                <a:gd name="T47" fmla="*/ 22 h 141"/>
                <a:gd name="T48" fmla="*/ 34 w 188"/>
                <a:gd name="T49" fmla="*/ 10 h 141"/>
                <a:gd name="T50" fmla="*/ 51 w 188"/>
                <a:gd name="T51" fmla="*/ 3 h 141"/>
                <a:gd name="T52" fmla="*/ 70 w 18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1">
                  <a:moveTo>
                    <a:pt x="70" y="0"/>
                  </a:moveTo>
                  <a:lnTo>
                    <a:pt x="119" y="0"/>
                  </a:lnTo>
                  <a:lnTo>
                    <a:pt x="137" y="3"/>
                  </a:lnTo>
                  <a:lnTo>
                    <a:pt x="154" y="10"/>
                  </a:lnTo>
                  <a:lnTo>
                    <a:pt x="168" y="22"/>
                  </a:lnTo>
                  <a:lnTo>
                    <a:pt x="178" y="35"/>
                  </a:lnTo>
                  <a:lnTo>
                    <a:pt x="186" y="52"/>
                  </a:lnTo>
                  <a:lnTo>
                    <a:pt x="188" y="70"/>
                  </a:lnTo>
                  <a:lnTo>
                    <a:pt x="186" y="90"/>
                  </a:lnTo>
                  <a:lnTo>
                    <a:pt x="178" y="105"/>
                  </a:lnTo>
                  <a:lnTo>
                    <a:pt x="168" y="120"/>
                  </a:lnTo>
                  <a:lnTo>
                    <a:pt x="154" y="131"/>
                  </a:lnTo>
                  <a:lnTo>
                    <a:pt x="137" y="137"/>
                  </a:lnTo>
                  <a:lnTo>
                    <a:pt x="119" y="141"/>
                  </a:lnTo>
                  <a:lnTo>
                    <a:pt x="70" y="141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90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510"/>
            <p:cNvSpPr>
              <a:spLocks/>
            </p:cNvSpPr>
            <p:nvPr/>
          </p:nvSpPr>
          <p:spPr bwMode="auto">
            <a:xfrm>
              <a:off x="9277350" y="5289550"/>
              <a:ext cx="30163" cy="22225"/>
            </a:xfrm>
            <a:custGeom>
              <a:avLst/>
              <a:gdLst>
                <a:gd name="T0" fmla="*/ 70 w 189"/>
                <a:gd name="T1" fmla="*/ 0 h 141"/>
                <a:gd name="T2" fmla="*/ 119 w 189"/>
                <a:gd name="T3" fmla="*/ 0 h 141"/>
                <a:gd name="T4" fmla="*/ 138 w 189"/>
                <a:gd name="T5" fmla="*/ 3 h 141"/>
                <a:gd name="T6" fmla="*/ 154 w 189"/>
                <a:gd name="T7" fmla="*/ 10 h 141"/>
                <a:gd name="T8" fmla="*/ 168 w 189"/>
                <a:gd name="T9" fmla="*/ 22 h 141"/>
                <a:gd name="T10" fmla="*/ 179 w 189"/>
                <a:gd name="T11" fmla="*/ 35 h 141"/>
                <a:gd name="T12" fmla="*/ 186 w 189"/>
                <a:gd name="T13" fmla="*/ 52 h 141"/>
                <a:gd name="T14" fmla="*/ 189 w 189"/>
                <a:gd name="T15" fmla="*/ 70 h 141"/>
                <a:gd name="T16" fmla="*/ 186 w 189"/>
                <a:gd name="T17" fmla="*/ 90 h 141"/>
                <a:gd name="T18" fmla="*/ 179 w 189"/>
                <a:gd name="T19" fmla="*/ 105 h 141"/>
                <a:gd name="T20" fmla="*/ 168 w 189"/>
                <a:gd name="T21" fmla="*/ 120 h 141"/>
                <a:gd name="T22" fmla="*/ 154 w 189"/>
                <a:gd name="T23" fmla="*/ 131 h 141"/>
                <a:gd name="T24" fmla="*/ 138 w 189"/>
                <a:gd name="T25" fmla="*/ 137 h 141"/>
                <a:gd name="T26" fmla="*/ 119 w 189"/>
                <a:gd name="T27" fmla="*/ 141 h 141"/>
                <a:gd name="T28" fmla="*/ 70 w 189"/>
                <a:gd name="T29" fmla="*/ 141 h 141"/>
                <a:gd name="T30" fmla="*/ 52 w 189"/>
                <a:gd name="T31" fmla="*/ 137 h 141"/>
                <a:gd name="T32" fmla="*/ 35 w 189"/>
                <a:gd name="T33" fmla="*/ 131 h 141"/>
                <a:gd name="T34" fmla="*/ 21 w 189"/>
                <a:gd name="T35" fmla="*/ 120 h 141"/>
                <a:gd name="T36" fmla="*/ 9 w 189"/>
                <a:gd name="T37" fmla="*/ 105 h 141"/>
                <a:gd name="T38" fmla="*/ 3 w 189"/>
                <a:gd name="T39" fmla="*/ 90 h 141"/>
                <a:gd name="T40" fmla="*/ 0 w 189"/>
                <a:gd name="T41" fmla="*/ 70 h 141"/>
                <a:gd name="T42" fmla="*/ 3 w 189"/>
                <a:gd name="T43" fmla="*/ 52 h 141"/>
                <a:gd name="T44" fmla="*/ 9 w 189"/>
                <a:gd name="T45" fmla="*/ 35 h 141"/>
                <a:gd name="T46" fmla="*/ 21 w 189"/>
                <a:gd name="T47" fmla="*/ 22 h 141"/>
                <a:gd name="T48" fmla="*/ 35 w 189"/>
                <a:gd name="T49" fmla="*/ 10 h 141"/>
                <a:gd name="T50" fmla="*/ 52 w 189"/>
                <a:gd name="T51" fmla="*/ 3 h 141"/>
                <a:gd name="T52" fmla="*/ 70 w 189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41">
                  <a:moveTo>
                    <a:pt x="70" y="0"/>
                  </a:moveTo>
                  <a:lnTo>
                    <a:pt x="119" y="0"/>
                  </a:lnTo>
                  <a:lnTo>
                    <a:pt x="138" y="3"/>
                  </a:lnTo>
                  <a:lnTo>
                    <a:pt x="154" y="10"/>
                  </a:lnTo>
                  <a:lnTo>
                    <a:pt x="168" y="22"/>
                  </a:lnTo>
                  <a:lnTo>
                    <a:pt x="179" y="35"/>
                  </a:lnTo>
                  <a:lnTo>
                    <a:pt x="186" y="52"/>
                  </a:lnTo>
                  <a:lnTo>
                    <a:pt x="189" y="70"/>
                  </a:lnTo>
                  <a:lnTo>
                    <a:pt x="186" y="90"/>
                  </a:lnTo>
                  <a:lnTo>
                    <a:pt x="179" y="105"/>
                  </a:lnTo>
                  <a:lnTo>
                    <a:pt x="168" y="120"/>
                  </a:lnTo>
                  <a:lnTo>
                    <a:pt x="154" y="131"/>
                  </a:lnTo>
                  <a:lnTo>
                    <a:pt x="138" y="137"/>
                  </a:lnTo>
                  <a:lnTo>
                    <a:pt x="119" y="141"/>
                  </a:lnTo>
                  <a:lnTo>
                    <a:pt x="70" y="141"/>
                  </a:lnTo>
                  <a:lnTo>
                    <a:pt x="52" y="137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90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2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511"/>
            <p:cNvSpPr>
              <a:spLocks/>
            </p:cNvSpPr>
            <p:nvPr/>
          </p:nvSpPr>
          <p:spPr bwMode="auto">
            <a:xfrm>
              <a:off x="9337675" y="5289550"/>
              <a:ext cx="30163" cy="22225"/>
            </a:xfrm>
            <a:custGeom>
              <a:avLst/>
              <a:gdLst>
                <a:gd name="T0" fmla="*/ 70 w 187"/>
                <a:gd name="T1" fmla="*/ 0 h 141"/>
                <a:gd name="T2" fmla="*/ 119 w 187"/>
                <a:gd name="T3" fmla="*/ 0 h 141"/>
                <a:gd name="T4" fmla="*/ 137 w 187"/>
                <a:gd name="T5" fmla="*/ 3 h 141"/>
                <a:gd name="T6" fmla="*/ 154 w 187"/>
                <a:gd name="T7" fmla="*/ 10 h 141"/>
                <a:gd name="T8" fmla="*/ 167 w 187"/>
                <a:gd name="T9" fmla="*/ 22 h 141"/>
                <a:gd name="T10" fmla="*/ 178 w 187"/>
                <a:gd name="T11" fmla="*/ 35 h 141"/>
                <a:gd name="T12" fmla="*/ 185 w 187"/>
                <a:gd name="T13" fmla="*/ 52 h 141"/>
                <a:gd name="T14" fmla="*/ 187 w 187"/>
                <a:gd name="T15" fmla="*/ 70 h 141"/>
                <a:gd name="T16" fmla="*/ 185 w 187"/>
                <a:gd name="T17" fmla="*/ 90 h 141"/>
                <a:gd name="T18" fmla="*/ 178 w 187"/>
                <a:gd name="T19" fmla="*/ 105 h 141"/>
                <a:gd name="T20" fmla="*/ 167 w 187"/>
                <a:gd name="T21" fmla="*/ 120 h 141"/>
                <a:gd name="T22" fmla="*/ 154 w 187"/>
                <a:gd name="T23" fmla="*/ 131 h 141"/>
                <a:gd name="T24" fmla="*/ 137 w 187"/>
                <a:gd name="T25" fmla="*/ 137 h 141"/>
                <a:gd name="T26" fmla="*/ 119 w 187"/>
                <a:gd name="T27" fmla="*/ 141 h 141"/>
                <a:gd name="T28" fmla="*/ 70 w 187"/>
                <a:gd name="T29" fmla="*/ 141 h 141"/>
                <a:gd name="T30" fmla="*/ 51 w 187"/>
                <a:gd name="T31" fmla="*/ 137 h 141"/>
                <a:gd name="T32" fmla="*/ 34 w 187"/>
                <a:gd name="T33" fmla="*/ 131 h 141"/>
                <a:gd name="T34" fmla="*/ 20 w 187"/>
                <a:gd name="T35" fmla="*/ 120 h 141"/>
                <a:gd name="T36" fmla="*/ 9 w 187"/>
                <a:gd name="T37" fmla="*/ 105 h 141"/>
                <a:gd name="T38" fmla="*/ 2 w 187"/>
                <a:gd name="T39" fmla="*/ 90 h 141"/>
                <a:gd name="T40" fmla="*/ 0 w 187"/>
                <a:gd name="T41" fmla="*/ 70 h 141"/>
                <a:gd name="T42" fmla="*/ 2 w 187"/>
                <a:gd name="T43" fmla="*/ 52 h 141"/>
                <a:gd name="T44" fmla="*/ 9 w 187"/>
                <a:gd name="T45" fmla="*/ 35 h 141"/>
                <a:gd name="T46" fmla="*/ 20 w 187"/>
                <a:gd name="T47" fmla="*/ 22 h 141"/>
                <a:gd name="T48" fmla="*/ 34 w 187"/>
                <a:gd name="T49" fmla="*/ 10 h 141"/>
                <a:gd name="T50" fmla="*/ 51 w 187"/>
                <a:gd name="T51" fmla="*/ 3 h 141"/>
                <a:gd name="T52" fmla="*/ 70 w 187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41">
                  <a:moveTo>
                    <a:pt x="70" y="0"/>
                  </a:moveTo>
                  <a:lnTo>
                    <a:pt x="119" y="0"/>
                  </a:lnTo>
                  <a:lnTo>
                    <a:pt x="137" y="3"/>
                  </a:lnTo>
                  <a:lnTo>
                    <a:pt x="154" y="10"/>
                  </a:lnTo>
                  <a:lnTo>
                    <a:pt x="167" y="22"/>
                  </a:lnTo>
                  <a:lnTo>
                    <a:pt x="178" y="35"/>
                  </a:lnTo>
                  <a:lnTo>
                    <a:pt x="185" y="52"/>
                  </a:lnTo>
                  <a:lnTo>
                    <a:pt x="187" y="70"/>
                  </a:lnTo>
                  <a:lnTo>
                    <a:pt x="185" y="90"/>
                  </a:lnTo>
                  <a:lnTo>
                    <a:pt x="178" y="105"/>
                  </a:lnTo>
                  <a:lnTo>
                    <a:pt x="167" y="120"/>
                  </a:lnTo>
                  <a:lnTo>
                    <a:pt x="154" y="131"/>
                  </a:lnTo>
                  <a:lnTo>
                    <a:pt x="137" y="137"/>
                  </a:lnTo>
                  <a:lnTo>
                    <a:pt x="119" y="141"/>
                  </a:lnTo>
                  <a:lnTo>
                    <a:pt x="70" y="141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90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512"/>
            <p:cNvSpPr>
              <a:spLocks/>
            </p:cNvSpPr>
            <p:nvPr/>
          </p:nvSpPr>
          <p:spPr bwMode="auto">
            <a:xfrm>
              <a:off x="9398000" y="5289550"/>
              <a:ext cx="30163" cy="22225"/>
            </a:xfrm>
            <a:custGeom>
              <a:avLst/>
              <a:gdLst>
                <a:gd name="T0" fmla="*/ 70 w 188"/>
                <a:gd name="T1" fmla="*/ 0 h 141"/>
                <a:gd name="T2" fmla="*/ 118 w 188"/>
                <a:gd name="T3" fmla="*/ 0 h 141"/>
                <a:gd name="T4" fmla="*/ 138 w 188"/>
                <a:gd name="T5" fmla="*/ 3 h 141"/>
                <a:gd name="T6" fmla="*/ 153 w 188"/>
                <a:gd name="T7" fmla="*/ 10 h 141"/>
                <a:gd name="T8" fmla="*/ 168 w 188"/>
                <a:gd name="T9" fmla="*/ 22 h 141"/>
                <a:gd name="T10" fmla="*/ 179 w 188"/>
                <a:gd name="T11" fmla="*/ 35 h 141"/>
                <a:gd name="T12" fmla="*/ 186 w 188"/>
                <a:gd name="T13" fmla="*/ 52 h 141"/>
                <a:gd name="T14" fmla="*/ 188 w 188"/>
                <a:gd name="T15" fmla="*/ 70 h 141"/>
                <a:gd name="T16" fmla="*/ 186 w 188"/>
                <a:gd name="T17" fmla="*/ 90 h 141"/>
                <a:gd name="T18" fmla="*/ 179 w 188"/>
                <a:gd name="T19" fmla="*/ 105 h 141"/>
                <a:gd name="T20" fmla="*/ 168 w 188"/>
                <a:gd name="T21" fmla="*/ 120 h 141"/>
                <a:gd name="T22" fmla="*/ 153 w 188"/>
                <a:gd name="T23" fmla="*/ 131 h 141"/>
                <a:gd name="T24" fmla="*/ 138 w 188"/>
                <a:gd name="T25" fmla="*/ 137 h 141"/>
                <a:gd name="T26" fmla="*/ 118 w 188"/>
                <a:gd name="T27" fmla="*/ 141 h 141"/>
                <a:gd name="T28" fmla="*/ 70 w 188"/>
                <a:gd name="T29" fmla="*/ 141 h 141"/>
                <a:gd name="T30" fmla="*/ 52 w 188"/>
                <a:gd name="T31" fmla="*/ 137 h 141"/>
                <a:gd name="T32" fmla="*/ 35 w 188"/>
                <a:gd name="T33" fmla="*/ 131 h 141"/>
                <a:gd name="T34" fmla="*/ 21 w 188"/>
                <a:gd name="T35" fmla="*/ 120 h 141"/>
                <a:gd name="T36" fmla="*/ 9 w 188"/>
                <a:gd name="T37" fmla="*/ 105 h 141"/>
                <a:gd name="T38" fmla="*/ 3 w 188"/>
                <a:gd name="T39" fmla="*/ 90 h 141"/>
                <a:gd name="T40" fmla="*/ 0 w 188"/>
                <a:gd name="T41" fmla="*/ 70 h 141"/>
                <a:gd name="T42" fmla="*/ 3 w 188"/>
                <a:gd name="T43" fmla="*/ 52 h 141"/>
                <a:gd name="T44" fmla="*/ 9 w 188"/>
                <a:gd name="T45" fmla="*/ 35 h 141"/>
                <a:gd name="T46" fmla="*/ 21 w 188"/>
                <a:gd name="T47" fmla="*/ 22 h 141"/>
                <a:gd name="T48" fmla="*/ 35 w 188"/>
                <a:gd name="T49" fmla="*/ 10 h 141"/>
                <a:gd name="T50" fmla="*/ 52 w 188"/>
                <a:gd name="T51" fmla="*/ 3 h 141"/>
                <a:gd name="T52" fmla="*/ 70 w 18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1">
                  <a:moveTo>
                    <a:pt x="70" y="0"/>
                  </a:moveTo>
                  <a:lnTo>
                    <a:pt x="118" y="0"/>
                  </a:lnTo>
                  <a:lnTo>
                    <a:pt x="138" y="3"/>
                  </a:lnTo>
                  <a:lnTo>
                    <a:pt x="153" y="10"/>
                  </a:lnTo>
                  <a:lnTo>
                    <a:pt x="168" y="22"/>
                  </a:lnTo>
                  <a:lnTo>
                    <a:pt x="179" y="35"/>
                  </a:lnTo>
                  <a:lnTo>
                    <a:pt x="186" y="52"/>
                  </a:lnTo>
                  <a:lnTo>
                    <a:pt x="188" y="70"/>
                  </a:lnTo>
                  <a:lnTo>
                    <a:pt x="186" y="90"/>
                  </a:lnTo>
                  <a:lnTo>
                    <a:pt x="179" y="105"/>
                  </a:lnTo>
                  <a:lnTo>
                    <a:pt x="168" y="120"/>
                  </a:lnTo>
                  <a:lnTo>
                    <a:pt x="153" y="131"/>
                  </a:lnTo>
                  <a:lnTo>
                    <a:pt x="138" y="137"/>
                  </a:lnTo>
                  <a:lnTo>
                    <a:pt x="118" y="141"/>
                  </a:lnTo>
                  <a:lnTo>
                    <a:pt x="70" y="141"/>
                  </a:lnTo>
                  <a:lnTo>
                    <a:pt x="52" y="137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90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2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513"/>
            <p:cNvSpPr>
              <a:spLocks/>
            </p:cNvSpPr>
            <p:nvPr/>
          </p:nvSpPr>
          <p:spPr bwMode="auto">
            <a:xfrm>
              <a:off x="9459913" y="5289550"/>
              <a:ext cx="30163" cy="22225"/>
            </a:xfrm>
            <a:custGeom>
              <a:avLst/>
              <a:gdLst>
                <a:gd name="T0" fmla="*/ 70 w 188"/>
                <a:gd name="T1" fmla="*/ 0 h 141"/>
                <a:gd name="T2" fmla="*/ 118 w 188"/>
                <a:gd name="T3" fmla="*/ 0 h 141"/>
                <a:gd name="T4" fmla="*/ 136 w 188"/>
                <a:gd name="T5" fmla="*/ 3 h 141"/>
                <a:gd name="T6" fmla="*/ 153 w 188"/>
                <a:gd name="T7" fmla="*/ 10 h 141"/>
                <a:gd name="T8" fmla="*/ 167 w 188"/>
                <a:gd name="T9" fmla="*/ 22 h 141"/>
                <a:gd name="T10" fmla="*/ 179 w 188"/>
                <a:gd name="T11" fmla="*/ 35 h 141"/>
                <a:gd name="T12" fmla="*/ 185 w 188"/>
                <a:gd name="T13" fmla="*/ 52 h 141"/>
                <a:gd name="T14" fmla="*/ 188 w 188"/>
                <a:gd name="T15" fmla="*/ 70 h 141"/>
                <a:gd name="T16" fmla="*/ 185 w 188"/>
                <a:gd name="T17" fmla="*/ 90 h 141"/>
                <a:gd name="T18" fmla="*/ 179 w 188"/>
                <a:gd name="T19" fmla="*/ 105 h 141"/>
                <a:gd name="T20" fmla="*/ 167 w 188"/>
                <a:gd name="T21" fmla="*/ 120 h 141"/>
                <a:gd name="T22" fmla="*/ 153 w 188"/>
                <a:gd name="T23" fmla="*/ 131 h 141"/>
                <a:gd name="T24" fmla="*/ 136 w 188"/>
                <a:gd name="T25" fmla="*/ 137 h 141"/>
                <a:gd name="T26" fmla="*/ 118 w 188"/>
                <a:gd name="T27" fmla="*/ 141 h 141"/>
                <a:gd name="T28" fmla="*/ 70 w 188"/>
                <a:gd name="T29" fmla="*/ 141 h 141"/>
                <a:gd name="T30" fmla="*/ 50 w 188"/>
                <a:gd name="T31" fmla="*/ 137 h 141"/>
                <a:gd name="T32" fmla="*/ 35 w 188"/>
                <a:gd name="T33" fmla="*/ 131 h 141"/>
                <a:gd name="T34" fmla="*/ 20 w 188"/>
                <a:gd name="T35" fmla="*/ 120 h 141"/>
                <a:gd name="T36" fmla="*/ 9 w 188"/>
                <a:gd name="T37" fmla="*/ 105 h 141"/>
                <a:gd name="T38" fmla="*/ 2 w 188"/>
                <a:gd name="T39" fmla="*/ 90 h 141"/>
                <a:gd name="T40" fmla="*/ 0 w 188"/>
                <a:gd name="T41" fmla="*/ 70 h 141"/>
                <a:gd name="T42" fmla="*/ 2 w 188"/>
                <a:gd name="T43" fmla="*/ 52 h 141"/>
                <a:gd name="T44" fmla="*/ 9 w 188"/>
                <a:gd name="T45" fmla="*/ 35 h 141"/>
                <a:gd name="T46" fmla="*/ 20 w 188"/>
                <a:gd name="T47" fmla="*/ 22 h 141"/>
                <a:gd name="T48" fmla="*/ 35 w 188"/>
                <a:gd name="T49" fmla="*/ 10 h 141"/>
                <a:gd name="T50" fmla="*/ 50 w 188"/>
                <a:gd name="T51" fmla="*/ 3 h 141"/>
                <a:gd name="T52" fmla="*/ 70 w 18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1">
                  <a:moveTo>
                    <a:pt x="70" y="0"/>
                  </a:moveTo>
                  <a:lnTo>
                    <a:pt x="118" y="0"/>
                  </a:lnTo>
                  <a:lnTo>
                    <a:pt x="136" y="3"/>
                  </a:lnTo>
                  <a:lnTo>
                    <a:pt x="153" y="10"/>
                  </a:lnTo>
                  <a:lnTo>
                    <a:pt x="167" y="22"/>
                  </a:lnTo>
                  <a:lnTo>
                    <a:pt x="179" y="35"/>
                  </a:lnTo>
                  <a:lnTo>
                    <a:pt x="185" y="52"/>
                  </a:lnTo>
                  <a:lnTo>
                    <a:pt x="188" y="70"/>
                  </a:lnTo>
                  <a:lnTo>
                    <a:pt x="185" y="90"/>
                  </a:lnTo>
                  <a:lnTo>
                    <a:pt x="179" y="105"/>
                  </a:lnTo>
                  <a:lnTo>
                    <a:pt x="167" y="120"/>
                  </a:lnTo>
                  <a:lnTo>
                    <a:pt x="153" y="131"/>
                  </a:lnTo>
                  <a:lnTo>
                    <a:pt x="136" y="137"/>
                  </a:lnTo>
                  <a:lnTo>
                    <a:pt x="118" y="141"/>
                  </a:lnTo>
                  <a:lnTo>
                    <a:pt x="70" y="141"/>
                  </a:lnTo>
                  <a:lnTo>
                    <a:pt x="50" y="137"/>
                  </a:lnTo>
                  <a:lnTo>
                    <a:pt x="35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90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5" y="10"/>
                  </a:lnTo>
                  <a:lnTo>
                    <a:pt x="50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514"/>
            <p:cNvSpPr>
              <a:spLocks/>
            </p:cNvSpPr>
            <p:nvPr/>
          </p:nvSpPr>
          <p:spPr bwMode="auto">
            <a:xfrm>
              <a:off x="9520238" y="5289550"/>
              <a:ext cx="30163" cy="22225"/>
            </a:xfrm>
            <a:custGeom>
              <a:avLst/>
              <a:gdLst>
                <a:gd name="T0" fmla="*/ 68 w 187"/>
                <a:gd name="T1" fmla="*/ 0 h 141"/>
                <a:gd name="T2" fmla="*/ 117 w 187"/>
                <a:gd name="T3" fmla="*/ 0 h 141"/>
                <a:gd name="T4" fmla="*/ 136 w 187"/>
                <a:gd name="T5" fmla="*/ 3 h 141"/>
                <a:gd name="T6" fmla="*/ 153 w 187"/>
                <a:gd name="T7" fmla="*/ 10 h 141"/>
                <a:gd name="T8" fmla="*/ 167 w 187"/>
                <a:gd name="T9" fmla="*/ 22 h 141"/>
                <a:gd name="T10" fmla="*/ 178 w 187"/>
                <a:gd name="T11" fmla="*/ 35 h 141"/>
                <a:gd name="T12" fmla="*/ 185 w 187"/>
                <a:gd name="T13" fmla="*/ 52 h 141"/>
                <a:gd name="T14" fmla="*/ 187 w 187"/>
                <a:gd name="T15" fmla="*/ 70 h 141"/>
                <a:gd name="T16" fmla="*/ 185 w 187"/>
                <a:gd name="T17" fmla="*/ 90 h 141"/>
                <a:gd name="T18" fmla="*/ 178 w 187"/>
                <a:gd name="T19" fmla="*/ 105 h 141"/>
                <a:gd name="T20" fmla="*/ 167 w 187"/>
                <a:gd name="T21" fmla="*/ 120 h 141"/>
                <a:gd name="T22" fmla="*/ 153 w 187"/>
                <a:gd name="T23" fmla="*/ 131 h 141"/>
                <a:gd name="T24" fmla="*/ 136 w 187"/>
                <a:gd name="T25" fmla="*/ 137 h 141"/>
                <a:gd name="T26" fmla="*/ 117 w 187"/>
                <a:gd name="T27" fmla="*/ 141 h 141"/>
                <a:gd name="T28" fmla="*/ 68 w 187"/>
                <a:gd name="T29" fmla="*/ 141 h 141"/>
                <a:gd name="T30" fmla="*/ 50 w 187"/>
                <a:gd name="T31" fmla="*/ 137 h 141"/>
                <a:gd name="T32" fmla="*/ 33 w 187"/>
                <a:gd name="T33" fmla="*/ 131 h 141"/>
                <a:gd name="T34" fmla="*/ 20 w 187"/>
                <a:gd name="T35" fmla="*/ 120 h 141"/>
                <a:gd name="T36" fmla="*/ 9 w 187"/>
                <a:gd name="T37" fmla="*/ 105 h 141"/>
                <a:gd name="T38" fmla="*/ 2 w 187"/>
                <a:gd name="T39" fmla="*/ 90 h 141"/>
                <a:gd name="T40" fmla="*/ 0 w 187"/>
                <a:gd name="T41" fmla="*/ 70 h 141"/>
                <a:gd name="T42" fmla="*/ 2 w 187"/>
                <a:gd name="T43" fmla="*/ 52 h 141"/>
                <a:gd name="T44" fmla="*/ 9 w 187"/>
                <a:gd name="T45" fmla="*/ 35 h 141"/>
                <a:gd name="T46" fmla="*/ 20 w 187"/>
                <a:gd name="T47" fmla="*/ 22 h 141"/>
                <a:gd name="T48" fmla="*/ 33 w 187"/>
                <a:gd name="T49" fmla="*/ 10 h 141"/>
                <a:gd name="T50" fmla="*/ 50 w 187"/>
                <a:gd name="T51" fmla="*/ 3 h 141"/>
                <a:gd name="T52" fmla="*/ 68 w 187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41">
                  <a:moveTo>
                    <a:pt x="68" y="0"/>
                  </a:moveTo>
                  <a:lnTo>
                    <a:pt x="117" y="0"/>
                  </a:lnTo>
                  <a:lnTo>
                    <a:pt x="136" y="3"/>
                  </a:lnTo>
                  <a:lnTo>
                    <a:pt x="153" y="10"/>
                  </a:lnTo>
                  <a:lnTo>
                    <a:pt x="167" y="22"/>
                  </a:lnTo>
                  <a:lnTo>
                    <a:pt x="178" y="35"/>
                  </a:lnTo>
                  <a:lnTo>
                    <a:pt x="185" y="52"/>
                  </a:lnTo>
                  <a:lnTo>
                    <a:pt x="187" y="70"/>
                  </a:lnTo>
                  <a:lnTo>
                    <a:pt x="185" y="90"/>
                  </a:lnTo>
                  <a:lnTo>
                    <a:pt x="178" y="105"/>
                  </a:lnTo>
                  <a:lnTo>
                    <a:pt x="167" y="120"/>
                  </a:lnTo>
                  <a:lnTo>
                    <a:pt x="153" y="131"/>
                  </a:lnTo>
                  <a:lnTo>
                    <a:pt x="136" y="137"/>
                  </a:lnTo>
                  <a:lnTo>
                    <a:pt x="117" y="141"/>
                  </a:lnTo>
                  <a:lnTo>
                    <a:pt x="68" y="141"/>
                  </a:lnTo>
                  <a:lnTo>
                    <a:pt x="50" y="137"/>
                  </a:lnTo>
                  <a:lnTo>
                    <a:pt x="33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90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3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515"/>
            <p:cNvSpPr>
              <a:spLocks/>
            </p:cNvSpPr>
            <p:nvPr/>
          </p:nvSpPr>
          <p:spPr bwMode="auto">
            <a:xfrm>
              <a:off x="9580563" y="5289550"/>
              <a:ext cx="30163" cy="22225"/>
            </a:xfrm>
            <a:custGeom>
              <a:avLst/>
              <a:gdLst>
                <a:gd name="T0" fmla="*/ 70 w 189"/>
                <a:gd name="T1" fmla="*/ 0 h 141"/>
                <a:gd name="T2" fmla="*/ 119 w 189"/>
                <a:gd name="T3" fmla="*/ 0 h 141"/>
                <a:gd name="T4" fmla="*/ 137 w 189"/>
                <a:gd name="T5" fmla="*/ 3 h 141"/>
                <a:gd name="T6" fmla="*/ 154 w 189"/>
                <a:gd name="T7" fmla="*/ 10 h 141"/>
                <a:gd name="T8" fmla="*/ 168 w 189"/>
                <a:gd name="T9" fmla="*/ 22 h 141"/>
                <a:gd name="T10" fmla="*/ 180 w 189"/>
                <a:gd name="T11" fmla="*/ 35 h 141"/>
                <a:gd name="T12" fmla="*/ 186 w 189"/>
                <a:gd name="T13" fmla="*/ 52 h 141"/>
                <a:gd name="T14" fmla="*/ 189 w 189"/>
                <a:gd name="T15" fmla="*/ 70 h 141"/>
                <a:gd name="T16" fmla="*/ 186 w 189"/>
                <a:gd name="T17" fmla="*/ 90 h 141"/>
                <a:gd name="T18" fmla="*/ 180 w 189"/>
                <a:gd name="T19" fmla="*/ 105 h 141"/>
                <a:gd name="T20" fmla="*/ 168 w 189"/>
                <a:gd name="T21" fmla="*/ 120 h 141"/>
                <a:gd name="T22" fmla="*/ 154 w 189"/>
                <a:gd name="T23" fmla="*/ 131 h 141"/>
                <a:gd name="T24" fmla="*/ 137 w 189"/>
                <a:gd name="T25" fmla="*/ 137 h 141"/>
                <a:gd name="T26" fmla="*/ 119 w 189"/>
                <a:gd name="T27" fmla="*/ 141 h 141"/>
                <a:gd name="T28" fmla="*/ 70 w 189"/>
                <a:gd name="T29" fmla="*/ 141 h 141"/>
                <a:gd name="T30" fmla="*/ 51 w 189"/>
                <a:gd name="T31" fmla="*/ 137 h 141"/>
                <a:gd name="T32" fmla="*/ 35 w 189"/>
                <a:gd name="T33" fmla="*/ 131 h 141"/>
                <a:gd name="T34" fmla="*/ 21 w 189"/>
                <a:gd name="T35" fmla="*/ 120 h 141"/>
                <a:gd name="T36" fmla="*/ 10 w 189"/>
                <a:gd name="T37" fmla="*/ 105 h 141"/>
                <a:gd name="T38" fmla="*/ 3 w 189"/>
                <a:gd name="T39" fmla="*/ 90 h 141"/>
                <a:gd name="T40" fmla="*/ 0 w 189"/>
                <a:gd name="T41" fmla="*/ 70 h 141"/>
                <a:gd name="T42" fmla="*/ 3 w 189"/>
                <a:gd name="T43" fmla="*/ 52 h 141"/>
                <a:gd name="T44" fmla="*/ 10 w 189"/>
                <a:gd name="T45" fmla="*/ 35 h 141"/>
                <a:gd name="T46" fmla="*/ 21 w 189"/>
                <a:gd name="T47" fmla="*/ 22 h 141"/>
                <a:gd name="T48" fmla="*/ 35 w 189"/>
                <a:gd name="T49" fmla="*/ 10 h 141"/>
                <a:gd name="T50" fmla="*/ 51 w 189"/>
                <a:gd name="T51" fmla="*/ 3 h 141"/>
                <a:gd name="T52" fmla="*/ 70 w 189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41">
                  <a:moveTo>
                    <a:pt x="70" y="0"/>
                  </a:moveTo>
                  <a:lnTo>
                    <a:pt x="119" y="0"/>
                  </a:lnTo>
                  <a:lnTo>
                    <a:pt x="137" y="3"/>
                  </a:lnTo>
                  <a:lnTo>
                    <a:pt x="154" y="10"/>
                  </a:lnTo>
                  <a:lnTo>
                    <a:pt x="168" y="22"/>
                  </a:lnTo>
                  <a:lnTo>
                    <a:pt x="180" y="35"/>
                  </a:lnTo>
                  <a:lnTo>
                    <a:pt x="186" y="52"/>
                  </a:lnTo>
                  <a:lnTo>
                    <a:pt x="189" y="70"/>
                  </a:lnTo>
                  <a:lnTo>
                    <a:pt x="186" y="90"/>
                  </a:lnTo>
                  <a:lnTo>
                    <a:pt x="180" y="105"/>
                  </a:lnTo>
                  <a:lnTo>
                    <a:pt x="168" y="120"/>
                  </a:lnTo>
                  <a:lnTo>
                    <a:pt x="154" y="131"/>
                  </a:lnTo>
                  <a:lnTo>
                    <a:pt x="137" y="137"/>
                  </a:lnTo>
                  <a:lnTo>
                    <a:pt x="119" y="141"/>
                  </a:lnTo>
                  <a:lnTo>
                    <a:pt x="70" y="141"/>
                  </a:lnTo>
                  <a:lnTo>
                    <a:pt x="51" y="137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10" y="105"/>
                  </a:lnTo>
                  <a:lnTo>
                    <a:pt x="3" y="90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2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516"/>
            <p:cNvSpPr>
              <a:spLocks/>
            </p:cNvSpPr>
            <p:nvPr/>
          </p:nvSpPr>
          <p:spPr bwMode="auto">
            <a:xfrm>
              <a:off x="9642475" y="5289550"/>
              <a:ext cx="30163" cy="22225"/>
            </a:xfrm>
            <a:custGeom>
              <a:avLst/>
              <a:gdLst>
                <a:gd name="T0" fmla="*/ 69 w 188"/>
                <a:gd name="T1" fmla="*/ 0 h 141"/>
                <a:gd name="T2" fmla="*/ 118 w 188"/>
                <a:gd name="T3" fmla="*/ 0 h 141"/>
                <a:gd name="T4" fmla="*/ 137 w 188"/>
                <a:gd name="T5" fmla="*/ 3 h 141"/>
                <a:gd name="T6" fmla="*/ 154 w 188"/>
                <a:gd name="T7" fmla="*/ 10 h 141"/>
                <a:gd name="T8" fmla="*/ 168 w 188"/>
                <a:gd name="T9" fmla="*/ 22 h 141"/>
                <a:gd name="T10" fmla="*/ 179 w 188"/>
                <a:gd name="T11" fmla="*/ 35 h 141"/>
                <a:gd name="T12" fmla="*/ 186 w 188"/>
                <a:gd name="T13" fmla="*/ 52 h 141"/>
                <a:gd name="T14" fmla="*/ 188 w 188"/>
                <a:gd name="T15" fmla="*/ 70 h 141"/>
                <a:gd name="T16" fmla="*/ 186 w 188"/>
                <a:gd name="T17" fmla="*/ 90 h 141"/>
                <a:gd name="T18" fmla="*/ 179 w 188"/>
                <a:gd name="T19" fmla="*/ 105 h 141"/>
                <a:gd name="T20" fmla="*/ 168 w 188"/>
                <a:gd name="T21" fmla="*/ 120 h 141"/>
                <a:gd name="T22" fmla="*/ 154 w 188"/>
                <a:gd name="T23" fmla="*/ 131 h 141"/>
                <a:gd name="T24" fmla="*/ 137 w 188"/>
                <a:gd name="T25" fmla="*/ 137 h 141"/>
                <a:gd name="T26" fmla="*/ 118 w 188"/>
                <a:gd name="T27" fmla="*/ 141 h 141"/>
                <a:gd name="T28" fmla="*/ 69 w 188"/>
                <a:gd name="T29" fmla="*/ 141 h 141"/>
                <a:gd name="T30" fmla="*/ 51 w 188"/>
                <a:gd name="T31" fmla="*/ 137 h 141"/>
                <a:gd name="T32" fmla="*/ 34 w 188"/>
                <a:gd name="T33" fmla="*/ 131 h 141"/>
                <a:gd name="T34" fmla="*/ 20 w 188"/>
                <a:gd name="T35" fmla="*/ 120 h 141"/>
                <a:gd name="T36" fmla="*/ 10 w 188"/>
                <a:gd name="T37" fmla="*/ 105 h 141"/>
                <a:gd name="T38" fmla="*/ 2 w 188"/>
                <a:gd name="T39" fmla="*/ 90 h 141"/>
                <a:gd name="T40" fmla="*/ 0 w 188"/>
                <a:gd name="T41" fmla="*/ 70 h 141"/>
                <a:gd name="T42" fmla="*/ 2 w 188"/>
                <a:gd name="T43" fmla="*/ 52 h 141"/>
                <a:gd name="T44" fmla="*/ 10 w 188"/>
                <a:gd name="T45" fmla="*/ 35 h 141"/>
                <a:gd name="T46" fmla="*/ 20 w 188"/>
                <a:gd name="T47" fmla="*/ 22 h 141"/>
                <a:gd name="T48" fmla="*/ 34 w 188"/>
                <a:gd name="T49" fmla="*/ 10 h 141"/>
                <a:gd name="T50" fmla="*/ 51 w 188"/>
                <a:gd name="T51" fmla="*/ 3 h 141"/>
                <a:gd name="T52" fmla="*/ 69 w 18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1">
                  <a:moveTo>
                    <a:pt x="69" y="0"/>
                  </a:moveTo>
                  <a:lnTo>
                    <a:pt x="118" y="0"/>
                  </a:lnTo>
                  <a:lnTo>
                    <a:pt x="137" y="3"/>
                  </a:lnTo>
                  <a:lnTo>
                    <a:pt x="154" y="10"/>
                  </a:lnTo>
                  <a:lnTo>
                    <a:pt x="168" y="22"/>
                  </a:lnTo>
                  <a:lnTo>
                    <a:pt x="179" y="35"/>
                  </a:lnTo>
                  <a:lnTo>
                    <a:pt x="186" y="52"/>
                  </a:lnTo>
                  <a:lnTo>
                    <a:pt x="188" y="70"/>
                  </a:lnTo>
                  <a:lnTo>
                    <a:pt x="186" y="90"/>
                  </a:lnTo>
                  <a:lnTo>
                    <a:pt x="179" y="105"/>
                  </a:lnTo>
                  <a:lnTo>
                    <a:pt x="168" y="120"/>
                  </a:lnTo>
                  <a:lnTo>
                    <a:pt x="154" y="131"/>
                  </a:lnTo>
                  <a:lnTo>
                    <a:pt x="137" y="137"/>
                  </a:lnTo>
                  <a:lnTo>
                    <a:pt x="118" y="141"/>
                  </a:lnTo>
                  <a:lnTo>
                    <a:pt x="69" y="141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10" y="105"/>
                  </a:lnTo>
                  <a:lnTo>
                    <a:pt x="2" y="90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2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517"/>
            <p:cNvSpPr>
              <a:spLocks/>
            </p:cNvSpPr>
            <p:nvPr/>
          </p:nvSpPr>
          <p:spPr bwMode="auto">
            <a:xfrm>
              <a:off x="9215438" y="5349875"/>
              <a:ext cx="30163" cy="22225"/>
            </a:xfrm>
            <a:custGeom>
              <a:avLst/>
              <a:gdLst>
                <a:gd name="T0" fmla="*/ 70 w 188"/>
                <a:gd name="T1" fmla="*/ 0 h 139"/>
                <a:gd name="T2" fmla="*/ 119 w 188"/>
                <a:gd name="T3" fmla="*/ 0 h 139"/>
                <a:gd name="T4" fmla="*/ 137 w 188"/>
                <a:gd name="T5" fmla="*/ 2 h 139"/>
                <a:gd name="T6" fmla="*/ 154 w 188"/>
                <a:gd name="T7" fmla="*/ 9 h 139"/>
                <a:gd name="T8" fmla="*/ 168 w 188"/>
                <a:gd name="T9" fmla="*/ 20 h 139"/>
                <a:gd name="T10" fmla="*/ 178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8 w 188"/>
                <a:gd name="T19" fmla="*/ 105 h 139"/>
                <a:gd name="T20" fmla="*/ 168 w 188"/>
                <a:gd name="T21" fmla="*/ 118 h 139"/>
                <a:gd name="T22" fmla="*/ 154 w 188"/>
                <a:gd name="T23" fmla="*/ 129 h 139"/>
                <a:gd name="T24" fmla="*/ 137 w 188"/>
                <a:gd name="T25" fmla="*/ 137 h 139"/>
                <a:gd name="T26" fmla="*/ 119 w 188"/>
                <a:gd name="T27" fmla="*/ 139 h 139"/>
                <a:gd name="T28" fmla="*/ 70 w 188"/>
                <a:gd name="T29" fmla="*/ 139 h 139"/>
                <a:gd name="T30" fmla="*/ 51 w 188"/>
                <a:gd name="T31" fmla="*/ 137 h 139"/>
                <a:gd name="T32" fmla="*/ 34 w 188"/>
                <a:gd name="T33" fmla="*/ 129 h 139"/>
                <a:gd name="T34" fmla="*/ 20 w 188"/>
                <a:gd name="T35" fmla="*/ 118 h 139"/>
                <a:gd name="T36" fmla="*/ 9 w 188"/>
                <a:gd name="T37" fmla="*/ 105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9 w 188"/>
                <a:gd name="T45" fmla="*/ 34 h 139"/>
                <a:gd name="T46" fmla="*/ 20 w 188"/>
                <a:gd name="T47" fmla="*/ 20 h 139"/>
                <a:gd name="T48" fmla="*/ 34 w 188"/>
                <a:gd name="T49" fmla="*/ 9 h 139"/>
                <a:gd name="T50" fmla="*/ 51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8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8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518"/>
            <p:cNvSpPr>
              <a:spLocks/>
            </p:cNvSpPr>
            <p:nvPr/>
          </p:nvSpPr>
          <p:spPr bwMode="auto">
            <a:xfrm>
              <a:off x="9277350" y="5349875"/>
              <a:ext cx="30163" cy="22225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8 w 189"/>
                <a:gd name="T5" fmla="*/ 2 h 139"/>
                <a:gd name="T6" fmla="*/ 154 w 189"/>
                <a:gd name="T7" fmla="*/ 9 h 139"/>
                <a:gd name="T8" fmla="*/ 168 w 189"/>
                <a:gd name="T9" fmla="*/ 20 h 139"/>
                <a:gd name="T10" fmla="*/ 179 w 189"/>
                <a:gd name="T11" fmla="*/ 34 h 139"/>
                <a:gd name="T12" fmla="*/ 186 w 189"/>
                <a:gd name="T13" fmla="*/ 51 h 139"/>
                <a:gd name="T14" fmla="*/ 189 w 189"/>
                <a:gd name="T15" fmla="*/ 69 h 139"/>
                <a:gd name="T16" fmla="*/ 186 w 189"/>
                <a:gd name="T17" fmla="*/ 88 h 139"/>
                <a:gd name="T18" fmla="*/ 179 w 189"/>
                <a:gd name="T19" fmla="*/ 105 h 139"/>
                <a:gd name="T20" fmla="*/ 168 w 189"/>
                <a:gd name="T21" fmla="*/ 118 h 139"/>
                <a:gd name="T22" fmla="*/ 154 w 189"/>
                <a:gd name="T23" fmla="*/ 129 h 139"/>
                <a:gd name="T24" fmla="*/ 138 w 189"/>
                <a:gd name="T25" fmla="*/ 137 h 139"/>
                <a:gd name="T26" fmla="*/ 119 w 189"/>
                <a:gd name="T27" fmla="*/ 139 h 139"/>
                <a:gd name="T28" fmla="*/ 70 w 189"/>
                <a:gd name="T29" fmla="*/ 139 h 139"/>
                <a:gd name="T30" fmla="*/ 52 w 189"/>
                <a:gd name="T31" fmla="*/ 137 h 139"/>
                <a:gd name="T32" fmla="*/ 35 w 189"/>
                <a:gd name="T33" fmla="*/ 129 h 139"/>
                <a:gd name="T34" fmla="*/ 21 w 189"/>
                <a:gd name="T35" fmla="*/ 118 h 139"/>
                <a:gd name="T36" fmla="*/ 9 w 189"/>
                <a:gd name="T37" fmla="*/ 105 h 139"/>
                <a:gd name="T38" fmla="*/ 3 w 189"/>
                <a:gd name="T39" fmla="*/ 88 h 139"/>
                <a:gd name="T40" fmla="*/ 0 w 189"/>
                <a:gd name="T41" fmla="*/ 69 h 139"/>
                <a:gd name="T42" fmla="*/ 3 w 189"/>
                <a:gd name="T43" fmla="*/ 51 h 139"/>
                <a:gd name="T44" fmla="*/ 9 w 189"/>
                <a:gd name="T45" fmla="*/ 34 h 139"/>
                <a:gd name="T46" fmla="*/ 21 w 189"/>
                <a:gd name="T47" fmla="*/ 20 h 139"/>
                <a:gd name="T48" fmla="*/ 35 w 189"/>
                <a:gd name="T49" fmla="*/ 9 h 139"/>
                <a:gd name="T50" fmla="*/ 52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8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9" y="69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8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519"/>
            <p:cNvSpPr>
              <a:spLocks/>
            </p:cNvSpPr>
            <p:nvPr/>
          </p:nvSpPr>
          <p:spPr bwMode="auto">
            <a:xfrm>
              <a:off x="9337675" y="5349875"/>
              <a:ext cx="30163" cy="22225"/>
            </a:xfrm>
            <a:custGeom>
              <a:avLst/>
              <a:gdLst>
                <a:gd name="T0" fmla="*/ 70 w 187"/>
                <a:gd name="T1" fmla="*/ 0 h 139"/>
                <a:gd name="T2" fmla="*/ 119 w 187"/>
                <a:gd name="T3" fmla="*/ 0 h 139"/>
                <a:gd name="T4" fmla="*/ 137 w 187"/>
                <a:gd name="T5" fmla="*/ 2 h 139"/>
                <a:gd name="T6" fmla="*/ 154 w 187"/>
                <a:gd name="T7" fmla="*/ 9 h 139"/>
                <a:gd name="T8" fmla="*/ 167 w 187"/>
                <a:gd name="T9" fmla="*/ 20 h 139"/>
                <a:gd name="T10" fmla="*/ 178 w 187"/>
                <a:gd name="T11" fmla="*/ 34 h 139"/>
                <a:gd name="T12" fmla="*/ 185 w 187"/>
                <a:gd name="T13" fmla="*/ 51 h 139"/>
                <a:gd name="T14" fmla="*/ 187 w 187"/>
                <a:gd name="T15" fmla="*/ 69 h 139"/>
                <a:gd name="T16" fmla="*/ 185 w 187"/>
                <a:gd name="T17" fmla="*/ 88 h 139"/>
                <a:gd name="T18" fmla="*/ 178 w 187"/>
                <a:gd name="T19" fmla="*/ 105 h 139"/>
                <a:gd name="T20" fmla="*/ 167 w 187"/>
                <a:gd name="T21" fmla="*/ 118 h 139"/>
                <a:gd name="T22" fmla="*/ 154 w 187"/>
                <a:gd name="T23" fmla="*/ 129 h 139"/>
                <a:gd name="T24" fmla="*/ 137 w 187"/>
                <a:gd name="T25" fmla="*/ 137 h 139"/>
                <a:gd name="T26" fmla="*/ 119 w 187"/>
                <a:gd name="T27" fmla="*/ 139 h 139"/>
                <a:gd name="T28" fmla="*/ 70 w 187"/>
                <a:gd name="T29" fmla="*/ 139 h 139"/>
                <a:gd name="T30" fmla="*/ 51 w 187"/>
                <a:gd name="T31" fmla="*/ 137 h 139"/>
                <a:gd name="T32" fmla="*/ 34 w 187"/>
                <a:gd name="T33" fmla="*/ 129 h 139"/>
                <a:gd name="T34" fmla="*/ 20 w 187"/>
                <a:gd name="T35" fmla="*/ 118 h 139"/>
                <a:gd name="T36" fmla="*/ 9 w 187"/>
                <a:gd name="T37" fmla="*/ 105 h 139"/>
                <a:gd name="T38" fmla="*/ 2 w 187"/>
                <a:gd name="T39" fmla="*/ 88 h 139"/>
                <a:gd name="T40" fmla="*/ 0 w 187"/>
                <a:gd name="T41" fmla="*/ 69 h 139"/>
                <a:gd name="T42" fmla="*/ 2 w 187"/>
                <a:gd name="T43" fmla="*/ 51 h 139"/>
                <a:gd name="T44" fmla="*/ 9 w 187"/>
                <a:gd name="T45" fmla="*/ 34 h 139"/>
                <a:gd name="T46" fmla="*/ 20 w 187"/>
                <a:gd name="T47" fmla="*/ 20 h 139"/>
                <a:gd name="T48" fmla="*/ 34 w 187"/>
                <a:gd name="T49" fmla="*/ 9 h 139"/>
                <a:gd name="T50" fmla="*/ 51 w 187"/>
                <a:gd name="T51" fmla="*/ 2 h 139"/>
                <a:gd name="T52" fmla="*/ 70 w 18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7" y="20"/>
                  </a:lnTo>
                  <a:lnTo>
                    <a:pt x="178" y="34"/>
                  </a:lnTo>
                  <a:lnTo>
                    <a:pt x="185" y="51"/>
                  </a:lnTo>
                  <a:lnTo>
                    <a:pt x="187" y="69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18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520"/>
            <p:cNvSpPr>
              <a:spLocks/>
            </p:cNvSpPr>
            <p:nvPr/>
          </p:nvSpPr>
          <p:spPr bwMode="auto">
            <a:xfrm>
              <a:off x="9398000" y="5349875"/>
              <a:ext cx="30163" cy="22225"/>
            </a:xfrm>
            <a:custGeom>
              <a:avLst/>
              <a:gdLst>
                <a:gd name="T0" fmla="*/ 70 w 188"/>
                <a:gd name="T1" fmla="*/ 0 h 139"/>
                <a:gd name="T2" fmla="*/ 118 w 188"/>
                <a:gd name="T3" fmla="*/ 0 h 139"/>
                <a:gd name="T4" fmla="*/ 138 w 188"/>
                <a:gd name="T5" fmla="*/ 2 h 139"/>
                <a:gd name="T6" fmla="*/ 153 w 188"/>
                <a:gd name="T7" fmla="*/ 9 h 139"/>
                <a:gd name="T8" fmla="*/ 168 w 188"/>
                <a:gd name="T9" fmla="*/ 20 h 139"/>
                <a:gd name="T10" fmla="*/ 179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9 w 188"/>
                <a:gd name="T19" fmla="*/ 105 h 139"/>
                <a:gd name="T20" fmla="*/ 168 w 188"/>
                <a:gd name="T21" fmla="*/ 118 h 139"/>
                <a:gd name="T22" fmla="*/ 153 w 188"/>
                <a:gd name="T23" fmla="*/ 129 h 139"/>
                <a:gd name="T24" fmla="*/ 138 w 188"/>
                <a:gd name="T25" fmla="*/ 137 h 139"/>
                <a:gd name="T26" fmla="*/ 118 w 188"/>
                <a:gd name="T27" fmla="*/ 139 h 139"/>
                <a:gd name="T28" fmla="*/ 70 w 188"/>
                <a:gd name="T29" fmla="*/ 139 h 139"/>
                <a:gd name="T30" fmla="*/ 52 w 188"/>
                <a:gd name="T31" fmla="*/ 137 h 139"/>
                <a:gd name="T32" fmla="*/ 35 w 188"/>
                <a:gd name="T33" fmla="*/ 129 h 139"/>
                <a:gd name="T34" fmla="*/ 21 w 188"/>
                <a:gd name="T35" fmla="*/ 118 h 139"/>
                <a:gd name="T36" fmla="*/ 9 w 188"/>
                <a:gd name="T37" fmla="*/ 105 h 139"/>
                <a:gd name="T38" fmla="*/ 3 w 188"/>
                <a:gd name="T39" fmla="*/ 88 h 139"/>
                <a:gd name="T40" fmla="*/ 0 w 188"/>
                <a:gd name="T41" fmla="*/ 69 h 139"/>
                <a:gd name="T42" fmla="*/ 3 w 188"/>
                <a:gd name="T43" fmla="*/ 51 h 139"/>
                <a:gd name="T44" fmla="*/ 9 w 188"/>
                <a:gd name="T45" fmla="*/ 34 h 139"/>
                <a:gd name="T46" fmla="*/ 21 w 188"/>
                <a:gd name="T47" fmla="*/ 20 h 139"/>
                <a:gd name="T48" fmla="*/ 35 w 188"/>
                <a:gd name="T49" fmla="*/ 9 h 139"/>
                <a:gd name="T50" fmla="*/ 52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8" y="0"/>
                  </a:lnTo>
                  <a:lnTo>
                    <a:pt x="138" y="2"/>
                  </a:lnTo>
                  <a:lnTo>
                    <a:pt x="153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8"/>
                  </a:lnTo>
                  <a:lnTo>
                    <a:pt x="153" y="129"/>
                  </a:lnTo>
                  <a:lnTo>
                    <a:pt x="138" y="137"/>
                  </a:lnTo>
                  <a:lnTo>
                    <a:pt x="118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521"/>
            <p:cNvSpPr>
              <a:spLocks/>
            </p:cNvSpPr>
            <p:nvPr/>
          </p:nvSpPr>
          <p:spPr bwMode="auto">
            <a:xfrm>
              <a:off x="9459913" y="5349875"/>
              <a:ext cx="30163" cy="22225"/>
            </a:xfrm>
            <a:custGeom>
              <a:avLst/>
              <a:gdLst>
                <a:gd name="T0" fmla="*/ 70 w 188"/>
                <a:gd name="T1" fmla="*/ 0 h 139"/>
                <a:gd name="T2" fmla="*/ 118 w 188"/>
                <a:gd name="T3" fmla="*/ 0 h 139"/>
                <a:gd name="T4" fmla="*/ 136 w 188"/>
                <a:gd name="T5" fmla="*/ 2 h 139"/>
                <a:gd name="T6" fmla="*/ 153 w 188"/>
                <a:gd name="T7" fmla="*/ 9 h 139"/>
                <a:gd name="T8" fmla="*/ 167 w 188"/>
                <a:gd name="T9" fmla="*/ 20 h 139"/>
                <a:gd name="T10" fmla="*/ 179 w 188"/>
                <a:gd name="T11" fmla="*/ 34 h 139"/>
                <a:gd name="T12" fmla="*/ 185 w 188"/>
                <a:gd name="T13" fmla="*/ 51 h 139"/>
                <a:gd name="T14" fmla="*/ 188 w 188"/>
                <a:gd name="T15" fmla="*/ 69 h 139"/>
                <a:gd name="T16" fmla="*/ 185 w 188"/>
                <a:gd name="T17" fmla="*/ 88 h 139"/>
                <a:gd name="T18" fmla="*/ 179 w 188"/>
                <a:gd name="T19" fmla="*/ 105 h 139"/>
                <a:gd name="T20" fmla="*/ 167 w 188"/>
                <a:gd name="T21" fmla="*/ 118 h 139"/>
                <a:gd name="T22" fmla="*/ 153 w 188"/>
                <a:gd name="T23" fmla="*/ 129 h 139"/>
                <a:gd name="T24" fmla="*/ 136 w 188"/>
                <a:gd name="T25" fmla="*/ 137 h 139"/>
                <a:gd name="T26" fmla="*/ 118 w 188"/>
                <a:gd name="T27" fmla="*/ 139 h 139"/>
                <a:gd name="T28" fmla="*/ 70 w 188"/>
                <a:gd name="T29" fmla="*/ 139 h 139"/>
                <a:gd name="T30" fmla="*/ 50 w 188"/>
                <a:gd name="T31" fmla="*/ 137 h 139"/>
                <a:gd name="T32" fmla="*/ 35 w 188"/>
                <a:gd name="T33" fmla="*/ 129 h 139"/>
                <a:gd name="T34" fmla="*/ 20 w 188"/>
                <a:gd name="T35" fmla="*/ 118 h 139"/>
                <a:gd name="T36" fmla="*/ 9 w 188"/>
                <a:gd name="T37" fmla="*/ 105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9 w 188"/>
                <a:gd name="T45" fmla="*/ 34 h 139"/>
                <a:gd name="T46" fmla="*/ 20 w 188"/>
                <a:gd name="T47" fmla="*/ 20 h 139"/>
                <a:gd name="T48" fmla="*/ 35 w 188"/>
                <a:gd name="T49" fmla="*/ 9 h 139"/>
                <a:gd name="T50" fmla="*/ 50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8" y="0"/>
                  </a:lnTo>
                  <a:lnTo>
                    <a:pt x="136" y="2"/>
                  </a:lnTo>
                  <a:lnTo>
                    <a:pt x="153" y="9"/>
                  </a:lnTo>
                  <a:lnTo>
                    <a:pt x="167" y="20"/>
                  </a:lnTo>
                  <a:lnTo>
                    <a:pt x="179" y="34"/>
                  </a:lnTo>
                  <a:lnTo>
                    <a:pt x="185" y="51"/>
                  </a:lnTo>
                  <a:lnTo>
                    <a:pt x="188" y="69"/>
                  </a:lnTo>
                  <a:lnTo>
                    <a:pt x="185" y="88"/>
                  </a:lnTo>
                  <a:lnTo>
                    <a:pt x="179" y="105"/>
                  </a:lnTo>
                  <a:lnTo>
                    <a:pt x="167" y="118"/>
                  </a:lnTo>
                  <a:lnTo>
                    <a:pt x="153" y="129"/>
                  </a:lnTo>
                  <a:lnTo>
                    <a:pt x="136" y="137"/>
                  </a:lnTo>
                  <a:lnTo>
                    <a:pt x="118" y="139"/>
                  </a:lnTo>
                  <a:lnTo>
                    <a:pt x="70" y="139"/>
                  </a:lnTo>
                  <a:lnTo>
                    <a:pt x="50" y="137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0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522"/>
            <p:cNvSpPr>
              <a:spLocks/>
            </p:cNvSpPr>
            <p:nvPr/>
          </p:nvSpPr>
          <p:spPr bwMode="auto">
            <a:xfrm>
              <a:off x="9520238" y="5349875"/>
              <a:ext cx="30163" cy="22225"/>
            </a:xfrm>
            <a:custGeom>
              <a:avLst/>
              <a:gdLst>
                <a:gd name="T0" fmla="*/ 68 w 187"/>
                <a:gd name="T1" fmla="*/ 0 h 139"/>
                <a:gd name="T2" fmla="*/ 117 w 187"/>
                <a:gd name="T3" fmla="*/ 0 h 139"/>
                <a:gd name="T4" fmla="*/ 136 w 187"/>
                <a:gd name="T5" fmla="*/ 2 h 139"/>
                <a:gd name="T6" fmla="*/ 153 w 187"/>
                <a:gd name="T7" fmla="*/ 9 h 139"/>
                <a:gd name="T8" fmla="*/ 167 w 187"/>
                <a:gd name="T9" fmla="*/ 20 h 139"/>
                <a:gd name="T10" fmla="*/ 178 w 187"/>
                <a:gd name="T11" fmla="*/ 34 h 139"/>
                <a:gd name="T12" fmla="*/ 185 w 187"/>
                <a:gd name="T13" fmla="*/ 51 h 139"/>
                <a:gd name="T14" fmla="*/ 187 w 187"/>
                <a:gd name="T15" fmla="*/ 69 h 139"/>
                <a:gd name="T16" fmla="*/ 185 w 187"/>
                <a:gd name="T17" fmla="*/ 88 h 139"/>
                <a:gd name="T18" fmla="*/ 178 w 187"/>
                <a:gd name="T19" fmla="*/ 105 h 139"/>
                <a:gd name="T20" fmla="*/ 167 w 187"/>
                <a:gd name="T21" fmla="*/ 118 h 139"/>
                <a:gd name="T22" fmla="*/ 153 w 187"/>
                <a:gd name="T23" fmla="*/ 129 h 139"/>
                <a:gd name="T24" fmla="*/ 136 w 187"/>
                <a:gd name="T25" fmla="*/ 137 h 139"/>
                <a:gd name="T26" fmla="*/ 117 w 187"/>
                <a:gd name="T27" fmla="*/ 139 h 139"/>
                <a:gd name="T28" fmla="*/ 68 w 187"/>
                <a:gd name="T29" fmla="*/ 139 h 139"/>
                <a:gd name="T30" fmla="*/ 50 w 187"/>
                <a:gd name="T31" fmla="*/ 137 h 139"/>
                <a:gd name="T32" fmla="*/ 33 w 187"/>
                <a:gd name="T33" fmla="*/ 129 h 139"/>
                <a:gd name="T34" fmla="*/ 20 w 187"/>
                <a:gd name="T35" fmla="*/ 118 h 139"/>
                <a:gd name="T36" fmla="*/ 9 w 187"/>
                <a:gd name="T37" fmla="*/ 105 h 139"/>
                <a:gd name="T38" fmla="*/ 2 w 187"/>
                <a:gd name="T39" fmla="*/ 88 h 139"/>
                <a:gd name="T40" fmla="*/ 0 w 187"/>
                <a:gd name="T41" fmla="*/ 69 h 139"/>
                <a:gd name="T42" fmla="*/ 2 w 187"/>
                <a:gd name="T43" fmla="*/ 51 h 139"/>
                <a:gd name="T44" fmla="*/ 9 w 187"/>
                <a:gd name="T45" fmla="*/ 34 h 139"/>
                <a:gd name="T46" fmla="*/ 20 w 187"/>
                <a:gd name="T47" fmla="*/ 20 h 139"/>
                <a:gd name="T48" fmla="*/ 33 w 187"/>
                <a:gd name="T49" fmla="*/ 9 h 139"/>
                <a:gd name="T50" fmla="*/ 50 w 187"/>
                <a:gd name="T51" fmla="*/ 2 h 139"/>
                <a:gd name="T52" fmla="*/ 68 w 18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39">
                  <a:moveTo>
                    <a:pt x="68" y="0"/>
                  </a:moveTo>
                  <a:lnTo>
                    <a:pt x="117" y="0"/>
                  </a:lnTo>
                  <a:lnTo>
                    <a:pt x="136" y="2"/>
                  </a:lnTo>
                  <a:lnTo>
                    <a:pt x="153" y="9"/>
                  </a:lnTo>
                  <a:lnTo>
                    <a:pt x="167" y="20"/>
                  </a:lnTo>
                  <a:lnTo>
                    <a:pt x="178" y="34"/>
                  </a:lnTo>
                  <a:lnTo>
                    <a:pt x="185" y="51"/>
                  </a:lnTo>
                  <a:lnTo>
                    <a:pt x="187" y="69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18"/>
                  </a:lnTo>
                  <a:lnTo>
                    <a:pt x="153" y="129"/>
                  </a:lnTo>
                  <a:lnTo>
                    <a:pt x="136" y="137"/>
                  </a:lnTo>
                  <a:lnTo>
                    <a:pt x="117" y="139"/>
                  </a:lnTo>
                  <a:lnTo>
                    <a:pt x="68" y="139"/>
                  </a:lnTo>
                  <a:lnTo>
                    <a:pt x="50" y="137"/>
                  </a:lnTo>
                  <a:lnTo>
                    <a:pt x="33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523"/>
            <p:cNvSpPr>
              <a:spLocks/>
            </p:cNvSpPr>
            <p:nvPr/>
          </p:nvSpPr>
          <p:spPr bwMode="auto">
            <a:xfrm>
              <a:off x="9580563" y="5349875"/>
              <a:ext cx="30163" cy="22225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7 w 189"/>
                <a:gd name="T5" fmla="*/ 2 h 139"/>
                <a:gd name="T6" fmla="*/ 154 w 189"/>
                <a:gd name="T7" fmla="*/ 9 h 139"/>
                <a:gd name="T8" fmla="*/ 168 w 189"/>
                <a:gd name="T9" fmla="*/ 20 h 139"/>
                <a:gd name="T10" fmla="*/ 180 w 189"/>
                <a:gd name="T11" fmla="*/ 34 h 139"/>
                <a:gd name="T12" fmla="*/ 186 w 189"/>
                <a:gd name="T13" fmla="*/ 51 h 139"/>
                <a:gd name="T14" fmla="*/ 189 w 189"/>
                <a:gd name="T15" fmla="*/ 69 h 139"/>
                <a:gd name="T16" fmla="*/ 186 w 189"/>
                <a:gd name="T17" fmla="*/ 88 h 139"/>
                <a:gd name="T18" fmla="*/ 180 w 189"/>
                <a:gd name="T19" fmla="*/ 105 h 139"/>
                <a:gd name="T20" fmla="*/ 168 w 189"/>
                <a:gd name="T21" fmla="*/ 118 h 139"/>
                <a:gd name="T22" fmla="*/ 154 w 189"/>
                <a:gd name="T23" fmla="*/ 129 h 139"/>
                <a:gd name="T24" fmla="*/ 137 w 189"/>
                <a:gd name="T25" fmla="*/ 137 h 139"/>
                <a:gd name="T26" fmla="*/ 119 w 189"/>
                <a:gd name="T27" fmla="*/ 139 h 139"/>
                <a:gd name="T28" fmla="*/ 70 w 189"/>
                <a:gd name="T29" fmla="*/ 139 h 139"/>
                <a:gd name="T30" fmla="*/ 51 w 189"/>
                <a:gd name="T31" fmla="*/ 137 h 139"/>
                <a:gd name="T32" fmla="*/ 35 w 189"/>
                <a:gd name="T33" fmla="*/ 129 h 139"/>
                <a:gd name="T34" fmla="*/ 21 w 189"/>
                <a:gd name="T35" fmla="*/ 118 h 139"/>
                <a:gd name="T36" fmla="*/ 10 w 189"/>
                <a:gd name="T37" fmla="*/ 105 h 139"/>
                <a:gd name="T38" fmla="*/ 3 w 189"/>
                <a:gd name="T39" fmla="*/ 88 h 139"/>
                <a:gd name="T40" fmla="*/ 0 w 189"/>
                <a:gd name="T41" fmla="*/ 69 h 139"/>
                <a:gd name="T42" fmla="*/ 3 w 189"/>
                <a:gd name="T43" fmla="*/ 51 h 139"/>
                <a:gd name="T44" fmla="*/ 10 w 189"/>
                <a:gd name="T45" fmla="*/ 34 h 139"/>
                <a:gd name="T46" fmla="*/ 21 w 189"/>
                <a:gd name="T47" fmla="*/ 20 h 139"/>
                <a:gd name="T48" fmla="*/ 35 w 189"/>
                <a:gd name="T49" fmla="*/ 9 h 139"/>
                <a:gd name="T50" fmla="*/ 51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80" y="34"/>
                  </a:lnTo>
                  <a:lnTo>
                    <a:pt x="186" y="51"/>
                  </a:lnTo>
                  <a:lnTo>
                    <a:pt x="189" y="69"/>
                  </a:lnTo>
                  <a:lnTo>
                    <a:pt x="186" y="88"/>
                  </a:lnTo>
                  <a:lnTo>
                    <a:pt x="180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524"/>
            <p:cNvSpPr>
              <a:spLocks/>
            </p:cNvSpPr>
            <p:nvPr/>
          </p:nvSpPr>
          <p:spPr bwMode="auto">
            <a:xfrm>
              <a:off x="9642475" y="5349875"/>
              <a:ext cx="30163" cy="22225"/>
            </a:xfrm>
            <a:custGeom>
              <a:avLst/>
              <a:gdLst>
                <a:gd name="T0" fmla="*/ 69 w 188"/>
                <a:gd name="T1" fmla="*/ 0 h 139"/>
                <a:gd name="T2" fmla="*/ 118 w 188"/>
                <a:gd name="T3" fmla="*/ 0 h 139"/>
                <a:gd name="T4" fmla="*/ 137 w 188"/>
                <a:gd name="T5" fmla="*/ 2 h 139"/>
                <a:gd name="T6" fmla="*/ 154 w 188"/>
                <a:gd name="T7" fmla="*/ 9 h 139"/>
                <a:gd name="T8" fmla="*/ 168 w 188"/>
                <a:gd name="T9" fmla="*/ 20 h 139"/>
                <a:gd name="T10" fmla="*/ 179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9 w 188"/>
                <a:gd name="T19" fmla="*/ 105 h 139"/>
                <a:gd name="T20" fmla="*/ 168 w 188"/>
                <a:gd name="T21" fmla="*/ 118 h 139"/>
                <a:gd name="T22" fmla="*/ 154 w 188"/>
                <a:gd name="T23" fmla="*/ 129 h 139"/>
                <a:gd name="T24" fmla="*/ 137 w 188"/>
                <a:gd name="T25" fmla="*/ 137 h 139"/>
                <a:gd name="T26" fmla="*/ 118 w 188"/>
                <a:gd name="T27" fmla="*/ 139 h 139"/>
                <a:gd name="T28" fmla="*/ 69 w 188"/>
                <a:gd name="T29" fmla="*/ 139 h 139"/>
                <a:gd name="T30" fmla="*/ 51 w 188"/>
                <a:gd name="T31" fmla="*/ 137 h 139"/>
                <a:gd name="T32" fmla="*/ 34 w 188"/>
                <a:gd name="T33" fmla="*/ 129 h 139"/>
                <a:gd name="T34" fmla="*/ 20 w 188"/>
                <a:gd name="T35" fmla="*/ 118 h 139"/>
                <a:gd name="T36" fmla="*/ 10 w 188"/>
                <a:gd name="T37" fmla="*/ 105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10 w 188"/>
                <a:gd name="T45" fmla="*/ 34 h 139"/>
                <a:gd name="T46" fmla="*/ 20 w 188"/>
                <a:gd name="T47" fmla="*/ 20 h 139"/>
                <a:gd name="T48" fmla="*/ 34 w 188"/>
                <a:gd name="T49" fmla="*/ 9 h 139"/>
                <a:gd name="T50" fmla="*/ 51 w 188"/>
                <a:gd name="T51" fmla="*/ 2 h 139"/>
                <a:gd name="T52" fmla="*/ 69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69" y="0"/>
                  </a:moveTo>
                  <a:lnTo>
                    <a:pt x="118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8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525"/>
            <p:cNvSpPr>
              <a:spLocks/>
            </p:cNvSpPr>
            <p:nvPr/>
          </p:nvSpPr>
          <p:spPr bwMode="auto">
            <a:xfrm>
              <a:off x="9215438" y="5408613"/>
              <a:ext cx="30163" cy="22225"/>
            </a:xfrm>
            <a:custGeom>
              <a:avLst/>
              <a:gdLst>
                <a:gd name="T0" fmla="*/ 70 w 188"/>
                <a:gd name="T1" fmla="*/ 0 h 141"/>
                <a:gd name="T2" fmla="*/ 119 w 188"/>
                <a:gd name="T3" fmla="*/ 0 h 141"/>
                <a:gd name="T4" fmla="*/ 137 w 188"/>
                <a:gd name="T5" fmla="*/ 3 h 141"/>
                <a:gd name="T6" fmla="*/ 154 w 188"/>
                <a:gd name="T7" fmla="*/ 10 h 141"/>
                <a:gd name="T8" fmla="*/ 168 w 188"/>
                <a:gd name="T9" fmla="*/ 22 h 141"/>
                <a:gd name="T10" fmla="*/ 178 w 188"/>
                <a:gd name="T11" fmla="*/ 35 h 141"/>
                <a:gd name="T12" fmla="*/ 186 w 188"/>
                <a:gd name="T13" fmla="*/ 52 h 141"/>
                <a:gd name="T14" fmla="*/ 188 w 188"/>
                <a:gd name="T15" fmla="*/ 70 h 141"/>
                <a:gd name="T16" fmla="*/ 186 w 188"/>
                <a:gd name="T17" fmla="*/ 88 h 141"/>
                <a:gd name="T18" fmla="*/ 178 w 188"/>
                <a:gd name="T19" fmla="*/ 105 h 141"/>
                <a:gd name="T20" fmla="*/ 168 w 188"/>
                <a:gd name="T21" fmla="*/ 120 h 141"/>
                <a:gd name="T22" fmla="*/ 154 w 188"/>
                <a:gd name="T23" fmla="*/ 131 h 141"/>
                <a:gd name="T24" fmla="*/ 137 w 188"/>
                <a:gd name="T25" fmla="*/ 137 h 141"/>
                <a:gd name="T26" fmla="*/ 119 w 188"/>
                <a:gd name="T27" fmla="*/ 141 h 141"/>
                <a:gd name="T28" fmla="*/ 70 w 188"/>
                <a:gd name="T29" fmla="*/ 141 h 141"/>
                <a:gd name="T30" fmla="*/ 51 w 188"/>
                <a:gd name="T31" fmla="*/ 137 h 141"/>
                <a:gd name="T32" fmla="*/ 34 w 188"/>
                <a:gd name="T33" fmla="*/ 131 h 141"/>
                <a:gd name="T34" fmla="*/ 20 w 188"/>
                <a:gd name="T35" fmla="*/ 120 h 141"/>
                <a:gd name="T36" fmla="*/ 9 w 188"/>
                <a:gd name="T37" fmla="*/ 105 h 141"/>
                <a:gd name="T38" fmla="*/ 2 w 188"/>
                <a:gd name="T39" fmla="*/ 88 h 141"/>
                <a:gd name="T40" fmla="*/ 0 w 188"/>
                <a:gd name="T41" fmla="*/ 70 h 141"/>
                <a:gd name="T42" fmla="*/ 2 w 188"/>
                <a:gd name="T43" fmla="*/ 52 h 141"/>
                <a:gd name="T44" fmla="*/ 9 w 188"/>
                <a:gd name="T45" fmla="*/ 35 h 141"/>
                <a:gd name="T46" fmla="*/ 20 w 188"/>
                <a:gd name="T47" fmla="*/ 22 h 141"/>
                <a:gd name="T48" fmla="*/ 34 w 188"/>
                <a:gd name="T49" fmla="*/ 10 h 141"/>
                <a:gd name="T50" fmla="*/ 51 w 188"/>
                <a:gd name="T51" fmla="*/ 3 h 141"/>
                <a:gd name="T52" fmla="*/ 70 w 18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1">
                  <a:moveTo>
                    <a:pt x="70" y="0"/>
                  </a:moveTo>
                  <a:lnTo>
                    <a:pt x="119" y="0"/>
                  </a:lnTo>
                  <a:lnTo>
                    <a:pt x="137" y="3"/>
                  </a:lnTo>
                  <a:lnTo>
                    <a:pt x="154" y="10"/>
                  </a:lnTo>
                  <a:lnTo>
                    <a:pt x="168" y="22"/>
                  </a:lnTo>
                  <a:lnTo>
                    <a:pt x="178" y="35"/>
                  </a:lnTo>
                  <a:lnTo>
                    <a:pt x="186" y="52"/>
                  </a:lnTo>
                  <a:lnTo>
                    <a:pt x="188" y="70"/>
                  </a:lnTo>
                  <a:lnTo>
                    <a:pt x="186" y="88"/>
                  </a:lnTo>
                  <a:lnTo>
                    <a:pt x="178" y="105"/>
                  </a:lnTo>
                  <a:lnTo>
                    <a:pt x="168" y="120"/>
                  </a:lnTo>
                  <a:lnTo>
                    <a:pt x="154" y="131"/>
                  </a:lnTo>
                  <a:lnTo>
                    <a:pt x="137" y="137"/>
                  </a:lnTo>
                  <a:lnTo>
                    <a:pt x="119" y="141"/>
                  </a:lnTo>
                  <a:lnTo>
                    <a:pt x="70" y="141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526"/>
            <p:cNvSpPr>
              <a:spLocks/>
            </p:cNvSpPr>
            <p:nvPr/>
          </p:nvSpPr>
          <p:spPr bwMode="auto">
            <a:xfrm>
              <a:off x="9277350" y="5408613"/>
              <a:ext cx="30163" cy="22225"/>
            </a:xfrm>
            <a:custGeom>
              <a:avLst/>
              <a:gdLst>
                <a:gd name="T0" fmla="*/ 70 w 189"/>
                <a:gd name="T1" fmla="*/ 0 h 141"/>
                <a:gd name="T2" fmla="*/ 119 w 189"/>
                <a:gd name="T3" fmla="*/ 0 h 141"/>
                <a:gd name="T4" fmla="*/ 138 w 189"/>
                <a:gd name="T5" fmla="*/ 3 h 141"/>
                <a:gd name="T6" fmla="*/ 154 w 189"/>
                <a:gd name="T7" fmla="*/ 10 h 141"/>
                <a:gd name="T8" fmla="*/ 168 w 189"/>
                <a:gd name="T9" fmla="*/ 22 h 141"/>
                <a:gd name="T10" fmla="*/ 179 w 189"/>
                <a:gd name="T11" fmla="*/ 35 h 141"/>
                <a:gd name="T12" fmla="*/ 186 w 189"/>
                <a:gd name="T13" fmla="*/ 52 h 141"/>
                <a:gd name="T14" fmla="*/ 189 w 189"/>
                <a:gd name="T15" fmla="*/ 70 h 141"/>
                <a:gd name="T16" fmla="*/ 186 w 189"/>
                <a:gd name="T17" fmla="*/ 88 h 141"/>
                <a:gd name="T18" fmla="*/ 179 w 189"/>
                <a:gd name="T19" fmla="*/ 105 h 141"/>
                <a:gd name="T20" fmla="*/ 168 w 189"/>
                <a:gd name="T21" fmla="*/ 120 h 141"/>
                <a:gd name="T22" fmla="*/ 154 w 189"/>
                <a:gd name="T23" fmla="*/ 131 h 141"/>
                <a:gd name="T24" fmla="*/ 138 w 189"/>
                <a:gd name="T25" fmla="*/ 137 h 141"/>
                <a:gd name="T26" fmla="*/ 119 w 189"/>
                <a:gd name="T27" fmla="*/ 141 h 141"/>
                <a:gd name="T28" fmla="*/ 70 w 189"/>
                <a:gd name="T29" fmla="*/ 141 h 141"/>
                <a:gd name="T30" fmla="*/ 52 w 189"/>
                <a:gd name="T31" fmla="*/ 137 h 141"/>
                <a:gd name="T32" fmla="*/ 35 w 189"/>
                <a:gd name="T33" fmla="*/ 131 h 141"/>
                <a:gd name="T34" fmla="*/ 21 w 189"/>
                <a:gd name="T35" fmla="*/ 120 h 141"/>
                <a:gd name="T36" fmla="*/ 9 w 189"/>
                <a:gd name="T37" fmla="*/ 105 h 141"/>
                <a:gd name="T38" fmla="*/ 3 w 189"/>
                <a:gd name="T39" fmla="*/ 88 h 141"/>
                <a:gd name="T40" fmla="*/ 0 w 189"/>
                <a:gd name="T41" fmla="*/ 70 h 141"/>
                <a:gd name="T42" fmla="*/ 3 w 189"/>
                <a:gd name="T43" fmla="*/ 52 h 141"/>
                <a:gd name="T44" fmla="*/ 9 w 189"/>
                <a:gd name="T45" fmla="*/ 35 h 141"/>
                <a:gd name="T46" fmla="*/ 21 w 189"/>
                <a:gd name="T47" fmla="*/ 22 h 141"/>
                <a:gd name="T48" fmla="*/ 35 w 189"/>
                <a:gd name="T49" fmla="*/ 10 h 141"/>
                <a:gd name="T50" fmla="*/ 52 w 189"/>
                <a:gd name="T51" fmla="*/ 3 h 141"/>
                <a:gd name="T52" fmla="*/ 70 w 189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41">
                  <a:moveTo>
                    <a:pt x="70" y="0"/>
                  </a:moveTo>
                  <a:lnTo>
                    <a:pt x="119" y="0"/>
                  </a:lnTo>
                  <a:lnTo>
                    <a:pt x="138" y="3"/>
                  </a:lnTo>
                  <a:lnTo>
                    <a:pt x="154" y="10"/>
                  </a:lnTo>
                  <a:lnTo>
                    <a:pt x="168" y="22"/>
                  </a:lnTo>
                  <a:lnTo>
                    <a:pt x="179" y="35"/>
                  </a:lnTo>
                  <a:lnTo>
                    <a:pt x="186" y="52"/>
                  </a:lnTo>
                  <a:lnTo>
                    <a:pt x="189" y="70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20"/>
                  </a:lnTo>
                  <a:lnTo>
                    <a:pt x="154" y="131"/>
                  </a:lnTo>
                  <a:lnTo>
                    <a:pt x="138" y="137"/>
                  </a:lnTo>
                  <a:lnTo>
                    <a:pt x="119" y="141"/>
                  </a:lnTo>
                  <a:lnTo>
                    <a:pt x="70" y="141"/>
                  </a:lnTo>
                  <a:lnTo>
                    <a:pt x="52" y="137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2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527"/>
            <p:cNvSpPr>
              <a:spLocks/>
            </p:cNvSpPr>
            <p:nvPr/>
          </p:nvSpPr>
          <p:spPr bwMode="auto">
            <a:xfrm>
              <a:off x="9337675" y="5408613"/>
              <a:ext cx="30163" cy="22225"/>
            </a:xfrm>
            <a:custGeom>
              <a:avLst/>
              <a:gdLst>
                <a:gd name="T0" fmla="*/ 70 w 187"/>
                <a:gd name="T1" fmla="*/ 0 h 141"/>
                <a:gd name="T2" fmla="*/ 119 w 187"/>
                <a:gd name="T3" fmla="*/ 0 h 141"/>
                <a:gd name="T4" fmla="*/ 137 w 187"/>
                <a:gd name="T5" fmla="*/ 3 h 141"/>
                <a:gd name="T6" fmla="*/ 154 w 187"/>
                <a:gd name="T7" fmla="*/ 10 h 141"/>
                <a:gd name="T8" fmla="*/ 167 w 187"/>
                <a:gd name="T9" fmla="*/ 22 h 141"/>
                <a:gd name="T10" fmla="*/ 178 w 187"/>
                <a:gd name="T11" fmla="*/ 35 h 141"/>
                <a:gd name="T12" fmla="*/ 185 w 187"/>
                <a:gd name="T13" fmla="*/ 52 h 141"/>
                <a:gd name="T14" fmla="*/ 187 w 187"/>
                <a:gd name="T15" fmla="*/ 70 h 141"/>
                <a:gd name="T16" fmla="*/ 185 w 187"/>
                <a:gd name="T17" fmla="*/ 88 h 141"/>
                <a:gd name="T18" fmla="*/ 178 w 187"/>
                <a:gd name="T19" fmla="*/ 105 h 141"/>
                <a:gd name="T20" fmla="*/ 167 w 187"/>
                <a:gd name="T21" fmla="*/ 120 h 141"/>
                <a:gd name="T22" fmla="*/ 154 w 187"/>
                <a:gd name="T23" fmla="*/ 131 h 141"/>
                <a:gd name="T24" fmla="*/ 137 w 187"/>
                <a:gd name="T25" fmla="*/ 137 h 141"/>
                <a:gd name="T26" fmla="*/ 119 w 187"/>
                <a:gd name="T27" fmla="*/ 141 h 141"/>
                <a:gd name="T28" fmla="*/ 70 w 187"/>
                <a:gd name="T29" fmla="*/ 141 h 141"/>
                <a:gd name="T30" fmla="*/ 51 w 187"/>
                <a:gd name="T31" fmla="*/ 137 h 141"/>
                <a:gd name="T32" fmla="*/ 34 w 187"/>
                <a:gd name="T33" fmla="*/ 131 h 141"/>
                <a:gd name="T34" fmla="*/ 20 w 187"/>
                <a:gd name="T35" fmla="*/ 120 h 141"/>
                <a:gd name="T36" fmla="*/ 9 w 187"/>
                <a:gd name="T37" fmla="*/ 105 h 141"/>
                <a:gd name="T38" fmla="*/ 2 w 187"/>
                <a:gd name="T39" fmla="*/ 88 h 141"/>
                <a:gd name="T40" fmla="*/ 0 w 187"/>
                <a:gd name="T41" fmla="*/ 70 h 141"/>
                <a:gd name="T42" fmla="*/ 2 w 187"/>
                <a:gd name="T43" fmla="*/ 52 h 141"/>
                <a:gd name="T44" fmla="*/ 9 w 187"/>
                <a:gd name="T45" fmla="*/ 35 h 141"/>
                <a:gd name="T46" fmla="*/ 20 w 187"/>
                <a:gd name="T47" fmla="*/ 22 h 141"/>
                <a:gd name="T48" fmla="*/ 34 w 187"/>
                <a:gd name="T49" fmla="*/ 10 h 141"/>
                <a:gd name="T50" fmla="*/ 51 w 187"/>
                <a:gd name="T51" fmla="*/ 3 h 141"/>
                <a:gd name="T52" fmla="*/ 70 w 187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41">
                  <a:moveTo>
                    <a:pt x="70" y="0"/>
                  </a:moveTo>
                  <a:lnTo>
                    <a:pt x="119" y="0"/>
                  </a:lnTo>
                  <a:lnTo>
                    <a:pt x="137" y="3"/>
                  </a:lnTo>
                  <a:lnTo>
                    <a:pt x="154" y="10"/>
                  </a:lnTo>
                  <a:lnTo>
                    <a:pt x="167" y="22"/>
                  </a:lnTo>
                  <a:lnTo>
                    <a:pt x="178" y="35"/>
                  </a:lnTo>
                  <a:lnTo>
                    <a:pt x="185" y="52"/>
                  </a:lnTo>
                  <a:lnTo>
                    <a:pt x="187" y="70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20"/>
                  </a:lnTo>
                  <a:lnTo>
                    <a:pt x="154" y="131"/>
                  </a:lnTo>
                  <a:lnTo>
                    <a:pt x="137" y="137"/>
                  </a:lnTo>
                  <a:lnTo>
                    <a:pt x="119" y="141"/>
                  </a:lnTo>
                  <a:lnTo>
                    <a:pt x="70" y="141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528"/>
            <p:cNvSpPr>
              <a:spLocks/>
            </p:cNvSpPr>
            <p:nvPr/>
          </p:nvSpPr>
          <p:spPr bwMode="auto">
            <a:xfrm>
              <a:off x="9398000" y="5408613"/>
              <a:ext cx="30163" cy="22225"/>
            </a:xfrm>
            <a:custGeom>
              <a:avLst/>
              <a:gdLst>
                <a:gd name="T0" fmla="*/ 70 w 188"/>
                <a:gd name="T1" fmla="*/ 0 h 141"/>
                <a:gd name="T2" fmla="*/ 118 w 188"/>
                <a:gd name="T3" fmla="*/ 0 h 141"/>
                <a:gd name="T4" fmla="*/ 138 w 188"/>
                <a:gd name="T5" fmla="*/ 3 h 141"/>
                <a:gd name="T6" fmla="*/ 153 w 188"/>
                <a:gd name="T7" fmla="*/ 10 h 141"/>
                <a:gd name="T8" fmla="*/ 168 w 188"/>
                <a:gd name="T9" fmla="*/ 22 h 141"/>
                <a:gd name="T10" fmla="*/ 179 w 188"/>
                <a:gd name="T11" fmla="*/ 35 h 141"/>
                <a:gd name="T12" fmla="*/ 186 w 188"/>
                <a:gd name="T13" fmla="*/ 52 h 141"/>
                <a:gd name="T14" fmla="*/ 188 w 188"/>
                <a:gd name="T15" fmla="*/ 70 h 141"/>
                <a:gd name="T16" fmla="*/ 186 w 188"/>
                <a:gd name="T17" fmla="*/ 88 h 141"/>
                <a:gd name="T18" fmla="*/ 179 w 188"/>
                <a:gd name="T19" fmla="*/ 105 h 141"/>
                <a:gd name="T20" fmla="*/ 168 w 188"/>
                <a:gd name="T21" fmla="*/ 120 h 141"/>
                <a:gd name="T22" fmla="*/ 153 w 188"/>
                <a:gd name="T23" fmla="*/ 131 h 141"/>
                <a:gd name="T24" fmla="*/ 138 w 188"/>
                <a:gd name="T25" fmla="*/ 137 h 141"/>
                <a:gd name="T26" fmla="*/ 118 w 188"/>
                <a:gd name="T27" fmla="*/ 141 h 141"/>
                <a:gd name="T28" fmla="*/ 70 w 188"/>
                <a:gd name="T29" fmla="*/ 141 h 141"/>
                <a:gd name="T30" fmla="*/ 52 w 188"/>
                <a:gd name="T31" fmla="*/ 137 h 141"/>
                <a:gd name="T32" fmla="*/ 35 w 188"/>
                <a:gd name="T33" fmla="*/ 131 h 141"/>
                <a:gd name="T34" fmla="*/ 21 w 188"/>
                <a:gd name="T35" fmla="*/ 120 h 141"/>
                <a:gd name="T36" fmla="*/ 9 w 188"/>
                <a:gd name="T37" fmla="*/ 105 h 141"/>
                <a:gd name="T38" fmla="*/ 3 w 188"/>
                <a:gd name="T39" fmla="*/ 88 h 141"/>
                <a:gd name="T40" fmla="*/ 0 w 188"/>
                <a:gd name="T41" fmla="*/ 70 h 141"/>
                <a:gd name="T42" fmla="*/ 3 w 188"/>
                <a:gd name="T43" fmla="*/ 52 h 141"/>
                <a:gd name="T44" fmla="*/ 9 w 188"/>
                <a:gd name="T45" fmla="*/ 35 h 141"/>
                <a:gd name="T46" fmla="*/ 21 w 188"/>
                <a:gd name="T47" fmla="*/ 22 h 141"/>
                <a:gd name="T48" fmla="*/ 35 w 188"/>
                <a:gd name="T49" fmla="*/ 10 h 141"/>
                <a:gd name="T50" fmla="*/ 52 w 188"/>
                <a:gd name="T51" fmla="*/ 3 h 141"/>
                <a:gd name="T52" fmla="*/ 70 w 18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1">
                  <a:moveTo>
                    <a:pt x="70" y="0"/>
                  </a:moveTo>
                  <a:lnTo>
                    <a:pt x="118" y="0"/>
                  </a:lnTo>
                  <a:lnTo>
                    <a:pt x="138" y="3"/>
                  </a:lnTo>
                  <a:lnTo>
                    <a:pt x="153" y="10"/>
                  </a:lnTo>
                  <a:lnTo>
                    <a:pt x="168" y="22"/>
                  </a:lnTo>
                  <a:lnTo>
                    <a:pt x="179" y="35"/>
                  </a:lnTo>
                  <a:lnTo>
                    <a:pt x="186" y="52"/>
                  </a:lnTo>
                  <a:lnTo>
                    <a:pt x="188" y="70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20"/>
                  </a:lnTo>
                  <a:lnTo>
                    <a:pt x="153" y="131"/>
                  </a:lnTo>
                  <a:lnTo>
                    <a:pt x="138" y="137"/>
                  </a:lnTo>
                  <a:lnTo>
                    <a:pt x="118" y="141"/>
                  </a:lnTo>
                  <a:lnTo>
                    <a:pt x="70" y="141"/>
                  </a:lnTo>
                  <a:lnTo>
                    <a:pt x="52" y="137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2"/>
                  </a:lnTo>
                  <a:lnTo>
                    <a:pt x="35" y="10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529"/>
            <p:cNvSpPr>
              <a:spLocks/>
            </p:cNvSpPr>
            <p:nvPr/>
          </p:nvSpPr>
          <p:spPr bwMode="auto">
            <a:xfrm>
              <a:off x="9459913" y="5408613"/>
              <a:ext cx="30163" cy="22225"/>
            </a:xfrm>
            <a:custGeom>
              <a:avLst/>
              <a:gdLst>
                <a:gd name="T0" fmla="*/ 70 w 188"/>
                <a:gd name="T1" fmla="*/ 0 h 141"/>
                <a:gd name="T2" fmla="*/ 118 w 188"/>
                <a:gd name="T3" fmla="*/ 0 h 141"/>
                <a:gd name="T4" fmla="*/ 136 w 188"/>
                <a:gd name="T5" fmla="*/ 3 h 141"/>
                <a:gd name="T6" fmla="*/ 153 w 188"/>
                <a:gd name="T7" fmla="*/ 10 h 141"/>
                <a:gd name="T8" fmla="*/ 167 w 188"/>
                <a:gd name="T9" fmla="*/ 22 h 141"/>
                <a:gd name="T10" fmla="*/ 179 w 188"/>
                <a:gd name="T11" fmla="*/ 35 h 141"/>
                <a:gd name="T12" fmla="*/ 185 w 188"/>
                <a:gd name="T13" fmla="*/ 52 h 141"/>
                <a:gd name="T14" fmla="*/ 188 w 188"/>
                <a:gd name="T15" fmla="*/ 70 h 141"/>
                <a:gd name="T16" fmla="*/ 185 w 188"/>
                <a:gd name="T17" fmla="*/ 88 h 141"/>
                <a:gd name="T18" fmla="*/ 179 w 188"/>
                <a:gd name="T19" fmla="*/ 105 h 141"/>
                <a:gd name="T20" fmla="*/ 167 w 188"/>
                <a:gd name="T21" fmla="*/ 120 h 141"/>
                <a:gd name="T22" fmla="*/ 153 w 188"/>
                <a:gd name="T23" fmla="*/ 131 h 141"/>
                <a:gd name="T24" fmla="*/ 136 w 188"/>
                <a:gd name="T25" fmla="*/ 137 h 141"/>
                <a:gd name="T26" fmla="*/ 118 w 188"/>
                <a:gd name="T27" fmla="*/ 141 h 141"/>
                <a:gd name="T28" fmla="*/ 70 w 188"/>
                <a:gd name="T29" fmla="*/ 141 h 141"/>
                <a:gd name="T30" fmla="*/ 50 w 188"/>
                <a:gd name="T31" fmla="*/ 137 h 141"/>
                <a:gd name="T32" fmla="*/ 35 w 188"/>
                <a:gd name="T33" fmla="*/ 131 h 141"/>
                <a:gd name="T34" fmla="*/ 20 w 188"/>
                <a:gd name="T35" fmla="*/ 120 h 141"/>
                <a:gd name="T36" fmla="*/ 9 w 188"/>
                <a:gd name="T37" fmla="*/ 105 h 141"/>
                <a:gd name="T38" fmla="*/ 2 w 188"/>
                <a:gd name="T39" fmla="*/ 88 h 141"/>
                <a:gd name="T40" fmla="*/ 0 w 188"/>
                <a:gd name="T41" fmla="*/ 70 h 141"/>
                <a:gd name="T42" fmla="*/ 2 w 188"/>
                <a:gd name="T43" fmla="*/ 52 h 141"/>
                <a:gd name="T44" fmla="*/ 9 w 188"/>
                <a:gd name="T45" fmla="*/ 35 h 141"/>
                <a:gd name="T46" fmla="*/ 20 w 188"/>
                <a:gd name="T47" fmla="*/ 22 h 141"/>
                <a:gd name="T48" fmla="*/ 35 w 188"/>
                <a:gd name="T49" fmla="*/ 10 h 141"/>
                <a:gd name="T50" fmla="*/ 50 w 188"/>
                <a:gd name="T51" fmla="*/ 3 h 141"/>
                <a:gd name="T52" fmla="*/ 70 w 18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1">
                  <a:moveTo>
                    <a:pt x="70" y="0"/>
                  </a:moveTo>
                  <a:lnTo>
                    <a:pt x="118" y="0"/>
                  </a:lnTo>
                  <a:lnTo>
                    <a:pt x="136" y="3"/>
                  </a:lnTo>
                  <a:lnTo>
                    <a:pt x="153" y="10"/>
                  </a:lnTo>
                  <a:lnTo>
                    <a:pt x="167" y="22"/>
                  </a:lnTo>
                  <a:lnTo>
                    <a:pt x="179" y="35"/>
                  </a:lnTo>
                  <a:lnTo>
                    <a:pt x="185" y="52"/>
                  </a:lnTo>
                  <a:lnTo>
                    <a:pt x="188" y="70"/>
                  </a:lnTo>
                  <a:lnTo>
                    <a:pt x="185" y="88"/>
                  </a:lnTo>
                  <a:lnTo>
                    <a:pt x="179" y="105"/>
                  </a:lnTo>
                  <a:lnTo>
                    <a:pt x="167" y="120"/>
                  </a:lnTo>
                  <a:lnTo>
                    <a:pt x="153" y="131"/>
                  </a:lnTo>
                  <a:lnTo>
                    <a:pt x="136" y="137"/>
                  </a:lnTo>
                  <a:lnTo>
                    <a:pt x="118" y="141"/>
                  </a:lnTo>
                  <a:lnTo>
                    <a:pt x="70" y="141"/>
                  </a:lnTo>
                  <a:lnTo>
                    <a:pt x="50" y="137"/>
                  </a:lnTo>
                  <a:lnTo>
                    <a:pt x="35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5" y="10"/>
                  </a:lnTo>
                  <a:lnTo>
                    <a:pt x="50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530"/>
            <p:cNvSpPr>
              <a:spLocks/>
            </p:cNvSpPr>
            <p:nvPr/>
          </p:nvSpPr>
          <p:spPr bwMode="auto">
            <a:xfrm>
              <a:off x="9520238" y="5408613"/>
              <a:ext cx="30163" cy="22225"/>
            </a:xfrm>
            <a:custGeom>
              <a:avLst/>
              <a:gdLst>
                <a:gd name="T0" fmla="*/ 68 w 187"/>
                <a:gd name="T1" fmla="*/ 0 h 141"/>
                <a:gd name="T2" fmla="*/ 117 w 187"/>
                <a:gd name="T3" fmla="*/ 0 h 141"/>
                <a:gd name="T4" fmla="*/ 136 w 187"/>
                <a:gd name="T5" fmla="*/ 3 h 141"/>
                <a:gd name="T6" fmla="*/ 153 w 187"/>
                <a:gd name="T7" fmla="*/ 10 h 141"/>
                <a:gd name="T8" fmla="*/ 167 w 187"/>
                <a:gd name="T9" fmla="*/ 22 h 141"/>
                <a:gd name="T10" fmla="*/ 178 w 187"/>
                <a:gd name="T11" fmla="*/ 35 h 141"/>
                <a:gd name="T12" fmla="*/ 185 w 187"/>
                <a:gd name="T13" fmla="*/ 52 h 141"/>
                <a:gd name="T14" fmla="*/ 187 w 187"/>
                <a:gd name="T15" fmla="*/ 70 h 141"/>
                <a:gd name="T16" fmla="*/ 185 w 187"/>
                <a:gd name="T17" fmla="*/ 88 h 141"/>
                <a:gd name="T18" fmla="*/ 178 w 187"/>
                <a:gd name="T19" fmla="*/ 105 h 141"/>
                <a:gd name="T20" fmla="*/ 167 w 187"/>
                <a:gd name="T21" fmla="*/ 120 h 141"/>
                <a:gd name="T22" fmla="*/ 153 w 187"/>
                <a:gd name="T23" fmla="*/ 131 h 141"/>
                <a:gd name="T24" fmla="*/ 136 w 187"/>
                <a:gd name="T25" fmla="*/ 137 h 141"/>
                <a:gd name="T26" fmla="*/ 117 w 187"/>
                <a:gd name="T27" fmla="*/ 141 h 141"/>
                <a:gd name="T28" fmla="*/ 68 w 187"/>
                <a:gd name="T29" fmla="*/ 141 h 141"/>
                <a:gd name="T30" fmla="*/ 50 w 187"/>
                <a:gd name="T31" fmla="*/ 137 h 141"/>
                <a:gd name="T32" fmla="*/ 33 w 187"/>
                <a:gd name="T33" fmla="*/ 131 h 141"/>
                <a:gd name="T34" fmla="*/ 20 w 187"/>
                <a:gd name="T35" fmla="*/ 120 h 141"/>
                <a:gd name="T36" fmla="*/ 9 w 187"/>
                <a:gd name="T37" fmla="*/ 105 h 141"/>
                <a:gd name="T38" fmla="*/ 2 w 187"/>
                <a:gd name="T39" fmla="*/ 88 h 141"/>
                <a:gd name="T40" fmla="*/ 0 w 187"/>
                <a:gd name="T41" fmla="*/ 70 h 141"/>
                <a:gd name="T42" fmla="*/ 2 w 187"/>
                <a:gd name="T43" fmla="*/ 52 h 141"/>
                <a:gd name="T44" fmla="*/ 9 w 187"/>
                <a:gd name="T45" fmla="*/ 35 h 141"/>
                <a:gd name="T46" fmla="*/ 20 w 187"/>
                <a:gd name="T47" fmla="*/ 22 h 141"/>
                <a:gd name="T48" fmla="*/ 33 w 187"/>
                <a:gd name="T49" fmla="*/ 10 h 141"/>
                <a:gd name="T50" fmla="*/ 50 w 187"/>
                <a:gd name="T51" fmla="*/ 3 h 141"/>
                <a:gd name="T52" fmla="*/ 68 w 187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41">
                  <a:moveTo>
                    <a:pt x="68" y="0"/>
                  </a:moveTo>
                  <a:lnTo>
                    <a:pt x="117" y="0"/>
                  </a:lnTo>
                  <a:lnTo>
                    <a:pt x="136" y="3"/>
                  </a:lnTo>
                  <a:lnTo>
                    <a:pt x="153" y="10"/>
                  </a:lnTo>
                  <a:lnTo>
                    <a:pt x="167" y="22"/>
                  </a:lnTo>
                  <a:lnTo>
                    <a:pt x="178" y="35"/>
                  </a:lnTo>
                  <a:lnTo>
                    <a:pt x="185" y="52"/>
                  </a:lnTo>
                  <a:lnTo>
                    <a:pt x="187" y="70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20"/>
                  </a:lnTo>
                  <a:lnTo>
                    <a:pt x="153" y="131"/>
                  </a:lnTo>
                  <a:lnTo>
                    <a:pt x="136" y="137"/>
                  </a:lnTo>
                  <a:lnTo>
                    <a:pt x="117" y="141"/>
                  </a:lnTo>
                  <a:lnTo>
                    <a:pt x="68" y="141"/>
                  </a:lnTo>
                  <a:lnTo>
                    <a:pt x="50" y="137"/>
                  </a:lnTo>
                  <a:lnTo>
                    <a:pt x="33" y="131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2"/>
                  </a:lnTo>
                  <a:lnTo>
                    <a:pt x="33" y="10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531"/>
            <p:cNvSpPr>
              <a:spLocks/>
            </p:cNvSpPr>
            <p:nvPr/>
          </p:nvSpPr>
          <p:spPr bwMode="auto">
            <a:xfrm>
              <a:off x="9580563" y="5408613"/>
              <a:ext cx="30163" cy="22225"/>
            </a:xfrm>
            <a:custGeom>
              <a:avLst/>
              <a:gdLst>
                <a:gd name="T0" fmla="*/ 70 w 189"/>
                <a:gd name="T1" fmla="*/ 0 h 141"/>
                <a:gd name="T2" fmla="*/ 119 w 189"/>
                <a:gd name="T3" fmla="*/ 0 h 141"/>
                <a:gd name="T4" fmla="*/ 137 w 189"/>
                <a:gd name="T5" fmla="*/ 3 h 141"/>
                <a:gd name="T6" fmla="*/ 154 w 189"/>
                <a:gd name="T7" fmla="*/ 10 h 141"/>
                <a:gd name="T8" fmla="*/ 168 w 189"/>
                <a:gd name="T9" fmla="*/ 22 h 141"/>
                <a:gd name="T10" fmla="*/ 180 w 189"/>
                <a:gd name="T11" fmla="*/ 35 h 141"/>
                <a:gd name="T12" fmla="*/ 186 w 189"/>
                <a:gd name="T13" fmla="*/ 52 h 141"/>
                <a:gd name="T14" fmla="*/ 189 w 189"/>
                <a:gd name="T15" fmla="*/ 70 h 141"/>
                <a:gd name="T16" fmla="*/ 186 w 189"/>
                <a:gd name="T17" fmla="*/ 88 h 141"/>
                <a:gd name="T18" fmla="*/ 180 w 189"/>
                <a:gd name="T19" fmla="*/ 105 h 141"/>
                <a:gd name="T20" fmla="*/ 168 w 189"/>
                <a:gd name="T21" fmla="*/ 120 h 141"/>
                <a:gd name="T22" fmla="*/ 154 w 189"/>
                <a:gd name="T23" fmla="*/ 131 h 141"/>
                <a:gd name="T24" fmla="*/ 137 w 189"/>
                <a:gd name="T25" fmla="*/ 137 h 141"/>
                <a:gd name="T26" fmla="*/ 119 w 189"/>
                <a:gd name="T27" fmla="*/ 141 h 141"/>
                <a:gd name="T28" fmla="*/ 70 w 189"/>
                <a:gd name="T29" fmla="*/ 141 h 141"/>
                <a:gd name="T30" fmla="*/ 51 w 189"/>
                <a:gd name="T31" fmla="*/ 137 h 141"/>
                <a:gd name="T32" fmla="*/ 35 w 189"/>
                <a:gd name="T33" fmla="*/ 131 h 141"/>
                <a:gd name="T34" fmla="*/ 21 w 189"/>
                <a:gd name="T35" fmla="*/ 120 h 141"/>
                <a:gd name="T36" fmla="*/ 10 w 189"/>
                <a:gd name="T37" fmla="*/ 105 h 141"/>
                <a:gd name="T38" fmla="*/ 3 w 189"/>
                <a:gd name="T39" fmla="*/ 88 h 141"/>
                <a:gd name="T40" fmla="*/ 0 w 189"/>
                <a:gd name="T41" fmla="*/ 70 h 141"/>
                <a:gd name="T42" fmla="*/ 3 w 189"/>
                <a:gd name="T43" fmla="*/ 52 h 141"/>
                <a:gd name="T44" fmla="*/ 10 w 189"/>
                <a:gd name="T45" fmla="*/ 35 h 141"/>
                <a:gd name="T46" fmla="*/ 21 w 189"/>
                <a:gd name="T47" fmla="*/ 22 h 141"/>
                <a:gd name="T48" fmla="*/ 35 w 189"/>
                <a:gd name="T49" fmla="*/ 10 h 141"/>
                <a:gd name="T50" fmla="*/ 51 w 189"/>
                <a:gd name="T51" fmla="*/ 3 h 141"/>
                <a:gd name="T52" fmla="*/ 70 w 189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41">
                  <a:moveTo>
                    <a:pt x="70" y="0"/>
                  </a:moveTo>
                  <a:lnTo>
                    <a:pt x="119" y="0"/>
                  </a:lnTo>
                  <a:lnTo>
                    <a:pt x="137" y="3"/>
                  </a:lnTo>
                  <a:lnTo>
                    <a:pt x="154" y="10"/>
                  </a:lnTo>
                  <a:lnTo>
                    <a:pt x="168" y="22"/>
                  </a:lnTo>
                  <a:lnTo>
                    <a:pt x="180" y="35"/>
                  </a:lnTo>
                  <a:lnTo>
                    <a:pt x="186" y="52"/>
                  </a:lnTo>
                  <a:lnTo>
                    <a:pt x="189" y="70"/>
                  </a:lnTo>
                  <a:lnTo>
                    <a:pt x="186" y="88"/>
                  </a:lnTo>
                  <a:lnTo>
                    <a:pt x="180" y="105"/>
                  </a:lnTo>
                  <a:lnTo>
                    <a:pt x="168" y="120"/>
                  </a:lnTo>
                  <a:lnTo>
                    <a:pt x="154" y="131"/>
                  </a:lnTo>
                  <a:lnTo>
                    <a:pt x="137" y="137"/>
                  </a:lnTo>
                  <a:lnTo>
                    <a:pt x="119" y="141"/>
                  </a:lnTo>
                  <a:lnTo>
                    <a:pt x="70" y="141"/>
                  </a:lnTo>
                  <a:lnTo>
                    <a:pt x="51" y="137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2"/>
                  </a:lnTo>
                  <a:lnTo>
                    <a:pt x="35" y="10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532"/>
            <p:cNvSpPr>
              <a:spLocks/>
            </p:cNvSpPr>
            <p:nvPr/>
          </p:nvSpPr>
          <p:spPr bwMode="auto">
            <a:xfrm>
              <a:off x="9642475" y="5408613"/>
              <a:ext cx="30163" cy="22225"/>
            </a:xfrm>
            <a:custGeom>
              <a:avLst/>
              <a:gdLst>
                <a:gd name="T0" fmla="*/ 69 w 188"/>
                <a:gd name="T1" fmla="*/ 0 h 141"/>
                <a:gd name="T2" fmla="*/ 118 w 188"/>
                <a:gd name="T3" fmla="*/ 0 h 141"/>
                <a:gd name="T4" fmla="*/ 137 w 188"/>
                <a:gd name="T5" fmla="*/ 3 h 141"/>
                <a:gd name="T6" fmla="*/ 154 w 188"/>
                <a:gd name="T7" fmla="*/ 10 h 141"/>
                <a:gd name="T8" fmla="*/ 168 w 188"/>
                <a:gd name="T9" fmla="*/ 22 h 141"/>
                <a:gd name="T10" fmla="*/ 179 w 188"/>
                <a:gd name="T11" fmla="*/ 35 h 141"/>
                <a:gd name="T12" fmla="*/ 186 w 188"/>
                <a:gd name="T13" fmla="*/ 52 h 141"/>
                <a:gd name="T14" fmla="*/ 188 w 188"/>
                <a:gd name="T15" fmla="*/ 70 h 141"/>
                <a:gd name="T16" fmla="*/ 186 w 188"/>
                <a:gd name="T17" fmla="*/ 88 h 141"/>
                <a:gd name="T18" fmla="*/ 179 w 188"/>
                <a:gd name="T19" fmla="*/ 105 h 141"/>
                <a:gd name="T20" fmla="*/ 168 w 188"/>
                <a:gd name="T21" fmla="*/ 120 h 141"/>
                <a:gd name="T22" fmla="*/ 154 w 188"/>
                <a:gd name="T23" fmla="*/ 131 h 141"/>
                <a:gd name="T24" fmla="*/ 137 w 188"/>
                <a:gd name="T25" fmla="*/ 137 h 141"/>
                <a:gd name="T26" fmla="*/ 118 w 188"/>
                <a:gd name="T27" fmla="*/ 141 h 141"/>
                <a:gd name="T28" fmla="*/ 69 w 188"/>
                <a:gd name="T29" fmla="*/ 141 h 141"/>
                <a:gd name="T30" fmla="*/ 51 w 188"/>
                <a:gd name="T31" fmla="*/ 137 h 141"/>
                <a:gd name="T32" fmla="*/ 34 w 188"/>
                <a:gd name="T33" fmla="*/ 131 h 141"/>
                <a:gd name="T34" fmla="*/ 20 w 188"/>
                <a:gd name="T35" fmla="*/ 120 h 141"/>
                <a:gd name="T36" fmla="*/ 10 w 188"/>
                <a:gd name="T37" fmla="*/ 105 h 141"/>
                <a:gd name="T38" fmla="*/ 2 w 188"/>
                <a:gd name="T39" fmla="*/ 88 h 141"/>
                <a:gd name="T40" fmla="*/ 0 w 188"/>
                <a:gd name="T41" fmla="*/ 70 h 141"/>
                <a:gd name="T42" fmla="*/ 2 w 188"/>
                <a:gd name="T43" fmla="*/ 52 h 141"/>
                <a:gd name="T44" fmla="*/ 10 w 188"/>
                <a:gd name="T45" fmla="*/ 35 h 141"/>
                <a:gd name="T46" fmla="*/ 20 w 188"/>
                <a:gd name="T47" fmla="*/ 22 h 141"/>
                <a:gd name="T48" fmla="*/ 34 w 188"/>
                <a:gd name="T49" fmla="*/ 10 h 141"/>
                <a:gd name="T50" fmla="*/ 51 w 188"/>
                <a:gd name="T51" fmla="*/ 3 h 141"/>
                <a:gd name="T52" fmla="*/ 69 w 18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1">
                  <a:moveTo>
                    <a:pt x="69" y="0"/>
                  </a:moveTo>
                  <a:lnTo>
                    <a:pt x="118" y="0"/>
                  </a:lnTo>
                  <a:lnTo>
                    <a:pt x="137" y="3"/>
                  </a:lnTo>
                  <a:lnTo>
                    <a:pt x="154" y="10"/>
                  </a:lnTo>
                  <a:lnTo>
                    <a:pt x="168" y="22"/>
                  </a:lnTo>
                  <a:lnTo>
                    <a:pt x="179" y="35"/>
                  </a:lnTo>
                  <a:lnTo>
                    <a:pt x="186" y="52"/>
                  </a:lnTo>
                  <a:lnTo>
                    <a:pt x="188" y="70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20"/>
                  </a:lnTo>
                  <a:lnTo>
                    <a:pt x="154" y="131"/>
                  </a:lnTo>
                  <a:lnTo>
                    <a:pt x="137" y="137"/>
                  </a:lnTo>
                  <a:lnTo>
                    <a:pt x="118" y="141"/>
                  </a:lnTo>
                  <a:lnTo>
                    <a:pt x="69" y="141"/>
                  </a:lnTo>
                  <a:lnTo>
                    <a:pt x="51" y="137"/>
                  </a:lnTo>
                  <a:lnTo>
                    <a:pt x="34" y="131"/>
                  </a:lnTo>
                  <a:lnTo>
                    <a:pt x="20" y="120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2"/>
                  </a:lnTo>
                  <a:lnTo>
                    <a:pt x="34" y="10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8" name="Group 1346"/>
          <p:cNvGrpSpPr/>
          <p:nvPr/>
        </p:nvGrpSpPr>
        <p:grpSpPr>
          <a:xfrm>
            <a:off x="11221506" y="2780063"/>
            <a:ext cx="555626" cy="511176"/>
            <a:chOff x="9139238" y="5799138"/>
            <a:chExt cx="555626" cy="511176"/>
          </a:xfrm>
          <a:solidFill>
            <a:srgbClr val="000000"/>
          </a:solidFill>
        </p:grpSpPr>
        <p:sp>
          <p:nvSpPr>
            <p:cNvPr id="479" name="Freeform 667"/>
            <p:cNvSpPr>
              <a:spLocks noEditPoints="1"/>
            </p:cNvSpPr>
            <p:nvPr/>
          </p:nvSpPr>
          <p:spPr bwMode="auto">
            <a:xfrm>
              <a:off x="9502776" y="5799138"/>
              <a:ext cx="192088" cy="288925"/>
            </a:xfrm>
            <a:custGeom>
              <a:avLst/>
              <a:gdLst>
                <a:gd name="T0" fmla="*/ 171 w 1206"/>
                <a:gd name="T1" fmla="*/ 1386 h 1821"/>
                <a:gd name="T2" fmla="*/ 247 w 1206"/>
                <a:gd name="T3" fmla="*/ 1514 h 1821"/>
                <a:gd name="T4" fmla="*/ 360 w 1206"/>
                <a:gd name="T5" fmla="*/ 1612 h 1821"/>
                <a:gd name="T6" fmla="*/ 499 w 1206"/>
                <a:gd name="T7" fmla="*/ 1669 h 1821"/>
                <a:gd name="T8" fmla="*/ 656 w 1206"/>
                <a:gd name="T9" fmla="*/ 1677 h 1821"/>
                <a:gd name="T10" fmla="*/ 802 w 1206"/>
                <a:gd name="T11" fmla="*/ 1635 h 1821"/>
                <a:gd name="T12" fmla="*/ 925 w 1206"/>
                <a:gd name="T13" fmla="*/ 1550 h 1821"/>
                <a:gd name="T14" fmla="*/ 1014 w 1206"/>
                <a:gd name="T15" fmla="*/ 1431 h 1821"/>
                <a:gd name="T16" fmla="*/ 1062 w 1206"/>
                <a:gd name="T17" fmla="*/ 1287 h 1821"/>
                <a:gd name="T18" fmla="*/ 573 w 1206"/>
                <a:gd name="T19" fmla="*/ 485 h 1821"/>
                <a:gd name="T20" fmla="*/ 482 w 1206"/>
                <a:gd name="T21" fmla="*/ 647 h 1821"/>
                <a:gd name="T22" fmla="*/ 395 w 1206"/>
                <a:gd name="T23" fmla="*/ 814 h 1821"/>
                <a:gd name="T24" fmla="*/ 320 w 1206"/>
                <a:gd name="T25" fmla="*/ 972 h 1821"/>
                <a:gd name="T26" fmla="*/ 269 w 1206"/>
                <a:gd name="T27" fmla="*/ 1109 h 1821"/>
                <a:gd name="T28" fmla="*/ 937 w 1206"/>
                <a:gd name="T29" fmla="*/ 1109 h 1821"/>
                <a:gd name="T30" fmla="*/ 887 w 1206"/>
                <a:gd name="T31" fmla="*/ 975 h 1821"/>
                <a:gd name="T32" fmla="*/ 816 w 1206"/>
                <a:gd name="T33" fmla="*/ 823 h 1821"/>
                <a:gd name="T34" fmla="*/ 735 w 1206"/>
                <a:gd name="T35" fmla="*/ 667 h 1821"/>
                <a:gd name="T36" fmla="*/ 652 w 1206"/>
                <a:gd name="T37" fmla="*/ 520 h 1821"/>
                <a:gd name="T38" fmla="*/ 603 w 1206"/>
                <a:gd name="T39" fmla="*/ 139 h 1821"/>
                <a:gd name="T40" fmla="*/ 566 w 1206"/>
                <a:gd name="T41" fmla="*/ 158 h 1821"/>
                <a:gd name="T42" fmla="*/ 560 w 1206"/>
                <a:gd name="T43" fmla="*/ 199 h 1821"/>
                <a:gd name="T44" fmla="*/ 589 w 1206"/>
                <a:gd name="T45" fmla="*/ 227 h 1821"/>
                <a:gd name="T46" fmla="*/ 629 w 1206"/>
                <a:gd name="T47" fmla="*/ 221 h 1821"/>
                <a:gd name="T48" fmla="*/ 648 w 1206"/>
                <a:gd name="T49" fmla="*/ 185 h 1821"/>
                <a:gd name="T50" fmla="*/ 629 w 1206"/>
                <a:gd name="T51" fmla="*/ 148 h 1821"/>
                <a:gd name="T52" fmla="*/ 603 w 1206"/>
                <a:gd name="T53" fmla="*/ 0 h 1821"/>
                <a:gd name="T54" fmla="*/ 696 w 1206"/>
                <a:gd name="T55" fmla="*/ 26 h 1821"/>
                <a:gd name="T56" fmla="*/ 763 w 1206"/>
                <a:gd name="T57" fmla="*/ 91 h 1821"/>
                <a:gd name="T58" fmla="*/ 787 w 1206"/>
                <a:gd name="T59" fmla="*/ 185 h 1821"/>
                <a:gd name="T60" fmla="*/ 766 w 1206"/>
                <a:gd name="T61" fmla="*/ 272 h 1821"/>
                <a:gd name="T62" fmla="*/ 708 w 1206"/>
                <a:gd name="T63" fmla="*/ 338 h 1821"/>
                <a:gd name="T64" fmla="*/ 772 w 1206"/>
                <a:gd name="T65" fmla="*/ 448 h 1821"/>
                <a:gd name="T66" fmla="*/ 852 w 1206"/>
                <a:gd name="T67" fmla="*/ 589 h 1821"/>
                <a:gd name="T68" fmla="*/ 933 w 1206"/>
                <a:gd name="T69" fmla="*/ 747 h 1821"/>
                <a:gd name="T70" fmla="*/ 1009 w 1206"/>
                <a:gd name="T71" fmla="*/ 908 h 1821"/>
                <a:gd name="T72" fmla="*/ 1066 w 1206"/>
                <a:gd name="T73" fmla="*/ 1059 h 1821"/>
                <a:gd name="T74" fmla="*/ 1136 w 1206"/>
                <a:gd name="T75" fmla="*/ 1147 h 1821"/>
                <a:gd name="T76" fmla="*/ 1186 w 1206"/>
                <a:gd name="T77" fmla="*/ 1167 h 1821"/>
                <a:gd name="T78" fmla="*/ 1206 w 1206"/>
                <a:gd name="T79" fmla="*/ 1217 h 1821"/>
                <a:gd name="T80" fmla="*/ 1178 w 1206"/>
                <a:gd name="T81" fmla="*/ 1396 h 1821"/>
                <a:gd name="T82" fmla="*/ 1103 w 1206"/>
                <a:gd name="T83" fmla="*/ 1554 h 1821"/>
                <a:gd name="T84" fmla="*/ 986 w 1206"/>
                <a:gd name="T85" fmla="*/ 1682 h 1821"/>
                <a:gd name="T86" fmla="*/ 837 w 1206"/>
                <a:gd name="T87" fmla="*/ 1773 h 1821"/>
                <a:gd name="T88" fmla="*/ 664 w 1206"/>
                <a:gd name="T89" fmla="*/ 1818 h 1821"/>
                <a:gd name="T90" fmla="*/ 482 w 1206"/>
                <a:gd name="T91" fmla="*/ 1808 h 1821"/>
                <a:gd name="T92" fmla="*/ 315 w 1206"/>
                <a:gd name="T93" fmla="*/ 1748 h 1821"/>
                <a:gd name="T94" fmla="*/ 176 w 1206"/>
                <a:gd name="T95" fmla="*/ 1644 h 1821"/>
                <a:gd name="T96" fmla="*/ 72 w 1206"/>
                <a:gd name="T97" fmla="*/ 1505 h 1821"/>
                <a:gd name="T98" fmla="*/ 12 w 1206"/>
                <a:gd name="T99" fmla="*/ 1338 h 1821"/>
                <a:gd name="T100" fmla="*/ 2 w 1206"/>
                <a:gd name="T101" fmla="*/ 1198 h 1821"/>
                <a:gd name="T102" fmla="*/ 34 w 1206"/>
                <a:gd name="T103" fmla="*/ 1157 h 1821"/>
                <a:gd name="T104" fmla="*/ 116 w 1206"/>
                <a:gd name="T105" fmla="*/ 1147 h 1821"/>
                <a:gd name="T106" fmla="*/ 156 w 1206"/>
                <a:gd name="T107" fmla="*/ 1010 h 1821"/>
                <a:gd name="T108" fmla="*/ 221 w 1206"/>
                <a:gd name="T109" fmla="*/ 855 h 1821"/>
                <a:gd name="T110" fmla="*/ 299 w 1206"/>
                <a:gd name="T111" fmla="*/ 693 h 1821"/>
                <a:gd name="T112" fmla="*/ 382 w 1206"/>
                <a:gd name="T113" fmla="*/ 539 h 1821"/>
                <a:gd name="T114" fmla="*/ 457 w 1206"/>
                <a:gd name="T115" fmla="*/ 406 h 1821"/>
                <a:gd name="T116" fmla="*/ 475 w 1206"/>
                <a:gd name="T117" fmla="*/ 318 h 1821"/>
                <a:gd name="T118" fmla="*/ 429 w 1206"/>
                <a:gd name="T119" fmla="*/ 245 h 1821"/>
                <a:gd name="T120" fmla="*/ 421 w 1206"/>
                <a:gd name="T121" fmla="*/ 152 h 1821"/>
                <a:gd name="T122" fmla="*/ 461 w 1206"/>
                <a:gd name="T123" fmla="*/ 66 h 1821"/>
                <a:gd name="T124" fmla="*/ 539 w 1206"/>
                <a:gd name="T125" fmla="*/ 12 h 1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6" h="1821">
                  <a:moveTo>
                    <a:pt x="144" y="1287"/>
                  </a:moveTo>
                  <a:lnTo>
                    <a:pt x="155" y="1337"/>
                  </a:lnTo>
                  <a:lnTo>
                    <a:pt x="171" y="1386"/>
                  </a:lnTo>
                  <a:lnTo>
                    <a:pt x="192" y="1431"/>
                  </a:lnTo>
                  <a:lnTo>
                    <a:pt x="218" y="1474"/>
                  </a:lnTo>
                  <a:lnTo>
                    <a:pt x="247" y="1514"/>
                  </a:lnTo>
                  <a:lnTo>
                    <a:pt x="281" y="1550"/>
                  </a:lnTo>
                  <a:lnTo>
                    <a:pt x="318" y="1583"/>
                  </a:lnTo>
                  <a:lnTo>
                    <a:pt x="360" y="1612"/>
                  </a:lnTo>
                  <a:lnTo>
                    <a:pt x="403" y="1635"/>
                  </a:lnTo>
                  <a:lnTo>
                    <a:pt x="450" y="1655"/>
                  </a:lnTo>
                  <a:lnTo>
                    <a:pt x="499" y="1669"/>
                  </a:lnTo>
                  <a:lnTo>
                    <a:pt x="549" y="1677"/>
                  </a:lnTo>
                  <a:lnTo>
                    <a:pt x="603" y="1681"/>
                  </a:lnTo>
                  <a:lnTo>
                    <a:pt x="656" y="1677"/>
                  </a:lnTo>
                  <a:lnTo>
                    <a:pt x="706" y="1669"/>
                  </a:lnTo>
                  <a:lnTo>
                    <a:pt x="755" y="1655"/>
                  </a:lnTo>
                  <a:lnTo>
                    <a:pt x="802" y="1635"/>
                  </a:lnTo>
                  <a:lnTo>
                    <a:pt x="846" y="1612"/>
                  </a:lnTo>
                  <a:lnTo>
                    <a:pt x="887" y="1583"/>
                  </a:lnTo>
                  <a:lnTo>
                    <a:pt x="925" y="1550"/>
                  </a:lnTo>
                  <a:lnTo>
                    <a:pt x="959" y="1514"/>
                  </a:lnTo>
                  <a:lnTo>
                    <a:pt x="989" y="1474"/>
                  </a:lnTo>
                  <a:lnTo>
                    <a:pt x="1014" y="1431"/>
                  </a:lnTo>
                  <a:lnTo>
                    <a:pt x="1035" y="1386"/>
                  </a:lnTo>
                  <a:lnTo>
                    <a:pt x="1051" y="1337"/>
                  </a:lnTo>
                  <a:lnTo>
                    <a:pt x="1062" y="1287"/>
                  </a:lnTo>
                  <a:lnTo>
                    <a:pt x="144" y="1287"/>
                  </a:lnTo>
                  <a:close/>
                  <a:moveTo>
                    <a:pt x="603" y="434"/>
                  </a:moveTo>
                  <a:lnTo>
                    <a:pt x="573" y="485"/>
                  </a:lnTo>
                  <a:lnTo>
                    <a:pt x="542" y="538"/>
                  </a:lnTo>
                  <a:lnTo>
                    <a:pt x="511" y="592"/>
                  </a:lnTo>
                  <a:lnTo>
                    <a:pt x="482" y="647"/>
                  </a:lnTo>
                  <a:lnTo>
                    <a:pt x="452" y="704"/>
                  </a:lnTo>
                  <a:lnTo>
                    <a:pt x="422" y="759"/>
                  </a:lnTo>
                  <a:lnTo>
                    <a:pt x="395" y="814"/>
                  </a:lnTo>
                  <a:lnTo>
                    <a:pt x="368" y="868"/>
                  </a:lnTo>
                  <a:lnTo>
                    <a:pt x="344" y="921"/>
                  </a:lnTo>
                  <a:lnTo>
                    <a:pt x="320" y="972"/>
                  </a:lnTo>
                  <a:lnTo>
                    <a:pt x="300" y="1021"/>
                  </a:lnTo>
                  <a:lnTo>
                    <a:pt x="283" y="1066"/>
                  </a:lnTo>
                  <a:lnTo>
                    <a:pt x="269" y="1109"/>
                  </a:lnTo>
                  <a:lnTo>
                    <a:pt x="258" y="1147"/>
                  </a:lnTo>
                  <a:lnTo>
                    <a:pt x="947" y="1147"/>
                  </a:lnTo>
                  <a:lnTo>
                    <a:pt x="937" y="1109"/>
                  </a:lnTo>
                  <a:lnTo>
                    <a:pt x="923" y="1067"/>
                  </a:lnTo>
                  <a:lnTo>
                    <a:pt x="906" y="1022"/>
                  </a:lnTo>
                  <a:lnTo>
                    <a:pt x="887" y="975"/>
                  </a:lnTo>
                  <a:lnTo>
                    <a:pt x="864" y="925"/>
                  </a:lnTo>
                  <a:lnTo>
                    <a:pt x="841" y="874"/>
                  </a:lnTo>
                  <a:lnTo>
                    <a:pt x="816" y="823"/>
                  </a:lnTo>
                  <a:lnTo>
                    <a:pt x="789" y="771"/>
                  </a:lnTo>
                  <a:lnTo>
                    <a:pt x="763" y="718"/>
                  </a:lnTo>
                  <a:lnTo>
                    <a:pt x="735" y="667"/>
                  </a:lnTo>
                  <a:lnTo>
                    <a:pt x="706" y="617"/>
                  </a:lnTo>
                  <a:lnTo>
                    <a:pt x="680" y="568"/>
                  </a:lnTo>
                  <a:lnTo>
                    <a:pt x="652" y="520"/>
                  </a:lnTo>
                  <a:lnTo>
                    <a:pt x="627" y="475"/>
                  </a:lnTo>
                  <a:lnTo>
                    <a:pt x="603" y="434"/>
                  </a:lnTo>
                  <a:close/>
                  <a:moveTo>
                    <a:pt x="603" y="139"/>
                  </a:moveTo>
                  <a:lnTo>
                    <a:pt x="589" y="141"/>
                  </a:lnTo>
                  <a:lnTo>
                    <a:pt x="576" y="148"/>
                  </a:lnTo>
                  <a:lnTo>
                    <a:pt x="566" y="158"/>
                  </a:lnTo>
                  <a:lnTo>
                    <a:pt x="560" y="170"/>
                  </a:lnTo>
                  <a:lnTo>
                    <a:pt x="558" y="185"/>
                  </a:lnTo>
                  <a:lnTo>
                    <a:pt x="560" y="199"/>
                  </a:lnTo>
                  <a:lnTo>
                    <a:pt x="566" y="211"/>
                  </a:lnTo>
                  <a:lnTo>
                    <a:pt x="576" y="221"/>
                  </a:lnTo>
                  <a:lnTo>
                    <a:pt x="589" y="227"/>
                  </a:lnTo>
                  <a:lnTo>
                    <a:pt x="603" y="230"/>
                  </a:lnTo>
                  <a:lnTo>
                    <a:pt x="617" y="227"/>
                  </a:lnTo>
                  <a:lnTo>
                    <a:pt x="629" y="221"/>
                  </a:lnTo>
                  <a:lnTo>
                    <a:pt x="640" y="211"/>
                  </a:lnTo>
                  <a:lnTo>
                    <a:pt x="646" y="199"/>
                  </a:lnTo>
                  <a:lnTo>
                    <a:pt x="648" y="185"/>
                  </a:lnTo>
                  <a:lnTo>
                    <a:pt x="646" y="170"/>
                  </a:lnTo>
                  <a:lnTo>
                    <a:pt x="640" y="158"/>
                  </a:lnTo>
                  <a:lnTo>
                    <a:pt x="629" y="148"/>
                  </a:lnTo>
                  <a:lnTo>
                    <a:pt x="617" y="141"/>
                  </a:lnTo>
                  <a:lnTo>
                    <a:pt x="603" y="139"/>
                  </a:lnTo>
                  <a:close/>
                  <a:moveTo>
                    <a:pt x="603" y="0"/>
                  </a:moveTo>
                  <a:lnTo>
                    <a:pt x="636" y="3"/>
                  </a:lnTo>
                  <a:lnTo>
                    <a:pt x="667" y="12"/>
                  </a:lnTo>
                  <a:lnTo>
                    <a:pt x="696" y="26"/>
                  </a:lnTo>
                  <a:lnTo>
                    <a:pt x="721" y="44"/>
                  </a:lnTo>
                  <a:lnTo>
                    <a:pt x="744" y="66"/>
                  </a:lnTo>
                  <a:lnTo>
                    <a:pt x="763" y="91"/>
                  </a:lnTo>
                  <a:lnTo>
                    <a:pt x="776" y="120"/>
                  </a:lnTo>
                  <a:lnTo>
                    <a:pt x="785" y="152"/>
                  </a:lnTo>
                  <a:lnTo>
                    <a:pt x="787" y="185"/>
                  </a:lnTo>
                  <a:lnTo>
                    <a:pt x="785" y="215"/>
                  </a:lnTo>
                  <a:lnTo>
                    <a:pt x="778" y="245"/>
                  </a:lnTo>
                  <a:lnTo>
                    <a:pt x="766" y="272"/>
                  </a:lnTo>
                  <a:lnTo>
                    <a:pt x="750" y="297"/>
                  </a:lnTo>
                  <a:lnTo>
                    <a:pt x="730" y="318"/>
                  </a:lnTo>
                  <a:lnTo>
                    <a:pt x="708" y="338"/>
                  </a:lnTo>
                  <a:lnTo>
                    <a:pt x="727" y="369"/>
                  </a:lnTo>
                  <a:lnTo>
                    <a:pt x="749" y="406"/>
                  </a:lnTo>
                  <a:lnTo>
                    <a:pt x="772" y="448"/>
                  </a:lnTo>
                  <a:lnTo>
                    <a:pt x="798" y="492"/>
                  </a:lnTo>
                  <a:lnTo>
                    <a:pt x="824" y="539"/>
                  </a:lnTo>
                  <a:lnTo>
                    <a:pt x="852" y="589"/>
                  </a:lnTo>
                  <a:lnTo>
                    <a:pt x="879" y="641"/>
                  </a:lnTo>
                  <a:lnTo>
                    <a:pt x="907" y="693"/>
                  </a:lnTo>
                  <a:lnTo>
                    <a:pt x="933" y="747"/>
                  </a:lnTo>
                  <a:lnTo>
                    <a:pt x="960" y="801"/>
                  </a:lnTo>
                  <a:lnTo>
                    <a:pt x="985" y="855"/>
                  </a:lnTo>
                  <a:lnTo>
                    <a:pt x="1009" y="908"/>
                  </a:lnTo>
                  <a:lnTo>
                    <a:pt x="1030" y="960"/>
                  </a:lnTo>
                  <a:lnTo>
                    <a:pt x="1050" y="1010"/>
                  </a:lnTo>
                  <a:lnTo>
                    <a:pt x="1066" y="1059"/>
                  </a:lnTo>
                  <a:lnTo>
                    <a:pt x="1080" y="1105"/>
                  </a:lnTo>
                  <a:lnTo>
                    <a:pt x="1089" y="1147"/>
                  </a:lnTo>
                  <a:lnTo>
                    <a:pt x="1136" y="1147"/>
                  </a:lnTo>
                  <a:lnTo>
                    <a:pt x="1155" y="1149"/>
                  </a:lnTo>
                  <a:lnTo>
                    <a:pt x="1171" y="1157"/>
                  </a:lnTo>
                  <a:lnTo>
                    <a:pt x="1186" y="1167"/>
                  </a:lnTo>
                  <a:lnTo>
                    <a:pt x="1196" y="1182"/>
                  </a:lnTo>
                  <a:lnTo>
                    <a:pt x="1204" y="1198"/>
                  </a:lnTo>
                  <a:lnTo>
                    <a:pt x="1206" y="1217"/>
                  </a:lnTo>
                  <a:lnTo>
                    <a:pt x="1203" y="1279"/>
                  </a:lnTo>
                  <a:lnTo>
                    <a:pt x="1193" y="1338"/>
                  </a:lnTo>
                  <a:lnTo>
                    <a:pt x="1178" y="1396"/>
                  </a:lnTo>
                  <a:lnTo>
                    <a:pt x="1158" y="1452"/>
                  </a:lnTo>
                  <a:lnTo>
                    <a:pt x="1133" y="1505"/>
                  </a:lnTo>
                  <a:lnTo>
                    <a:pt x="1103" y="1554"/>
                  </a:lnTo>
                  <a:lnTo>
                    <a:pt x="1068" y="1600"/>
                  </a:lnTo>
                  <a:lnTo>
                    <a:pt x="1029" y="1644"/>
                  </a:lnTo>
                  <a:lnTo>
                    <a:pt x="986" y="1682"/>
                  </a:lnTo>
                  <a:lnTo>
                    <a:pt x="940" y="1717"/>
                  </a:lnTo>
                  <a:lnTo>
                    <a:pt x="890" y="1748"/>
                  </a:lnTo>
                  <a:lnTo>
                    <a:pt x="837" y="1773"/>
                  </a:lnTo>
                  <a:lnTo>
                    <a:pt x="782" y="1793"/>
                  </a:lnTo>
                  <a:lnTo>
                    <a:pt x="724" y="1808"/>
                  </a:lnTo>
                  <a:lnTo>
                    <a:pt x="664" y="1818"/>
                  </a:lnTo>
                  <a:lnTo>
                    <a:pt x="603" y="1821"/>
                  </a:lnTo>
                  <a:lnTo>
                    <a:pt x="541" y="1818"/>
                  </a:lnTo>
                  <a:lnTo>
                    <a:pt x="482" y="1808"/>
                  </a:lnTo>
                  <a:lnTo>
                    <a:pt x="423" y="1793"/>
                  </a:lnTo>
                  <a:lnTo>
                    <a:pt x="368" y="1773"/>
                  </a:lnTo>
                  <a:lnTo>
                    <a:pt x="315" y="1748"/>
                  </a:lnTo>
                  <a:lnTo>
                    <a:pt x="266" y="1717"/>
                  </a:lnTo>
                  <a:lnTo>
                    <a:pt x="220" y="1682"/>
                  </a:lnTo>
                  <a:lnTo>
                    <a:pt x="176" y="1644"/>
                  </a:lnTo>
                  <a:lnTo>
                    <a:pt x="138" y="1600"/>
                  </a:lnTo>
                  <a:lnTo>
                    <a:pt x="103" y="1554"/>
                  </a:lnTo>
                  <a:lnTo>
                    <a:pt x="72" y="1505"/>
                  </a:lnTo>
                  <a:lnTo>
                    <a:pt x="47" y="1452"/>
                  </a:lnTo>
                  <a:lnTo>
                    <a:pt x="27" y="1396"/>
                  </a:lnTo>
                  <a:lnTo>
                    <a:pt x="12" y="1338"/>
                  </a:lnTo>
                  <a:lnTo>
                    <a:pt x="2" y="1279"/>
                  </a:lnTo>
                  <a:lnTo>
                    <a:pt x="0" y="1217"/>
                  </a:lnTo>
                  <a:lnTo>
                    <a:pt x="2" y="1198"/>
                  </a:lnTo>
                  <a:lnTo>
                    <a:pt x="10" y="1182"/>
                  </a:lnTo>
                  <a:lnTo>
                    <a:pt x="20" y="1167"/>
                  </a:lnTo>
                  <a:lnTo>
                    <a:pt x="34" y="1157"/>
                  </a:lnTo>
                  <a:lnTo>
                    <a:pt x="51" y="1149"/>
                  </a:lnTo>
                  <a:lnTo>
                    <a:pt x="69" y="1147"/>
                  </a:lnTo>
                  <a:lnTo>
                    <a:pt x="116" y="1147"/>
                  </a:lnTo>
                  <a:lnTo>
                    <a:pt x="126" y="1105"/>
                  </a:lnTo>
                  <a:lnTo>
                    <a:pt x="139" y="1059"/>
                  </a:lnTo>
                  <a:lnTo>
                    <a:pt x="156" y="1010"/>
                  </a:lnTo>
                  <a:lnTo>
                    <a:pt x="175" y="960"/>
                  </a:lnTo>
                  <a:lnTo>
                    <a:pt x="197" y="908"/>
                  </a:lnTo>
                  <a:lnTo>
                    <a:pt x="221" y="855"/>
                  </a:lnTo>
                  <a:lnTo>
                    <a:pt x="246" y="801"/>
                  </a:lnTo>
                  <a:lnTo>
                    <a:pt x="272" y="747"/>
                  </a:lnTo>
                  <a:lnTo>
                    <a:pt x="299" y="693"/>
                  </a:lnTo>
                  <a:lnTo>
                    <a:pt x="327" y="641"/>
                  </a:lnTo>
                  <a:lnTo>
                    <a:pt x="354" y="589"/>
                  </a:lnTo>
                  <a:lnTo>
                    <a:pt x="382" y="539"/>
                  </a:lnTo>
                  <a:lnTo>
                    <a:pt x="408" y="492"/>
                  </a:lnTo>
                  <a:lnTo>
                    <a:pt x="433" y="448"/>
                  </a:lnTo>
                  <a:lnTo>
                    <a:pt x="457" y="406"/>
                  </a:lnTo>
                  <a:lnTo>
                    <a:pt x="478" y="369"/>
                  </a:lnTo>
                  <a:lnTo>
                    <a:pt x="499" y="338"/>
                  </a:lnTo>
                  <a:lnTo>
                    <a:pt x="475" y="318"/>
                  </a:lnTo>
                  <a:lnTo>
                    <a:pt x="456" y="297"/>
                  </a:lnTo>
                  <a:lnTo>
                    <a:pt x="440" y="272"/>
                  </a:lnTo>
                  <a:lnTo>
                    <a:pt x="429" y="245"/>
                  </a:lnTo>
                  <a:lnTo>
                    <a:pt x="421" y="215"/>
                  </a:lnTo>
                  <a:lnTo>
                    <a:pt x="418" y="185"/>
                  </a:lnTo>
                  <a:lnTo>
                    <a:pt x="421" y="152"/>
                  </a:lnTo>
                  <a:lnTo>
                    <a:pt x="430" y="120"/>
                  </a:lnTo>
                  <a:lnTo>
                    <a:pt x="443" y="91"/>
                  </a:lnTo>
                  <a:lnTo>
                    <a:pt x="461" y="66"/>
                  </a:lnTo>
                  <a:lnTo>
                    <a:pt x="484" y="44"/>
                  </a:lnTo>
                  <a:lnTo>
                    <a:pt x="509" y="26"/>
                  </a:lnTo>
                  <a:lnTo>
                    <a:pt x="539" y="12"/>
                  </a:lnTo>
                  <a:lnTo>
                    <a:pt x="570" y="3"/>
                  </a:lnTo>
                  <a:lnTo>
                    <a:pt x="6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668"/>
            <p:cNvSpPr>
              <a:spLocks noEditPoints="1"/>
            </p:cNvSpPr>
            <p:nvPr/>
          </p:nvSpPr>
          <p:spPr bwMode="auto">
            <a:xfrm>
              <a:off x="9139238" y="5826126"/>
              <a:ext cx="387350" cy="484188"/>
            </a:xfrm>
            <a:custGeom>
              <a:avLst/>
              <a:gdLst>
                <a:gd name="T0" fmla="*/ 1460 w 2440"/>
                <a:gd name="T1" fmla="*/ 2541 h 3049"/>
                <a:gd name="T2" fmla="*/ 155 w 2440"/>
                <a:gd name="T3" fmla="*/ 1669 h 3049"/>
                <a:gd name="T4" fmla="*/ 319 w 2440"/>
                <a:gd name="T5" fmla="*/ 1915 h 3049"/>
                <a:gd name="T6" fmla="*/ 603 w 2440"/>
                <a:gd name="T7" fmla="*/ 2012 h 3049"/>
                <a:gd name="T8" fmla="*/ 888 w 2440"/>
                <a:gd name="T9" fmla="*/ 1915 h 3049"/>
                <a:gd name="T10" fmla="*/ 1051 w 2440"/>
                <a:gd name="T11" fmla="*/ 1669 h 3049"/>
                <a:gd name="T12" fmla="*/ 512 w 2440"/>
                <a:gd name="T13" fmla="*/ 924 h 3049"/>
                <a:gd name="T14" fmla="*/ 344 w 2440"/>
                <a:gd name="T15" fmla="*/ 1253 h 3049"/>
                <a:gd name="T16" fmla="*/ 948 w 2440"/>
                <a:gd name="T17" fmla="*/ 1479 h 3049"/>
                <a:gd name="T18" fmla="*/ 841 w 2440"/>
                <a:gd name="T19" fmla="*/ 1207 h 3049"/>
                <a:gd name="T20" fmla="*/ 680 w 2440"/>
                <a:gd name="T21" fmla="*/ 900 h 3049"/>
                <a:gd name="T22" fmla="*/ 1800 w 2440"/>
                <a:gd name="T23" fmla="*/ 2401 h 3049"/>
                <a:gd name="T24" fmla="*/ 603 w 2440"/>
                <a:gd name="T25" fmla="*/ 471 h 3049"/>
                <a:gd name="T26" fmla="*/ 560 w 2440"/>
                <a:gd name="T27" fmla="*/ 531 h 3049"/>
                <a:gd name="T28" fmla="*/ 630 w 2440"/>
                <a:gd name="T29" fmla="*/ 554 h 3049"/>
                <a:gd name="T30" fmla="*/ 630 w 2440"/>
                <a:gd name="T31" fmla="*/ 480 h 3049"/>
                <a:gd name="T32" fmla="*/ 1676 w 2440"/>
                <a:gd name="T33" fmla="*/ 167 h 3049"/>
                <a:gd name="T34" fmla="*/ 1641 w 2440"/>
                <a:gd name="T35" fmla="*/ 320 h 3049"/>
                <a:gd name="T36" fmla="*/ 1782 w 2440"/>
                <a:gd name="T37" fmla="*/ 387 h 3049"/>
                <a:gd name="T38" fmla="*/ 1878 w 2440"/>
                <a:gd name="T39" fmla="*/ 265 h 3049"/>
                <a:gd name="T40" fmla="*/ 1782 w 2440"/>
                <a:gd name="T41" fmla="*/ 143 h 3049"/>
                <a:gd name="T42" fmla="*/ 1892 w 2440"/>
                <a:gd name="T43" fmla="*/ 39 h 3049"/>
                <a:gd name="T44" fmla="*/ 2302 w 2440"/>
                <a:gd name="T45" fmla="*/ 77 h 3049"/>
                <a:gd name="T46" fmla="*/ 2367 w 2440"/>
                <a:gd name="T47" fmla="*/ 150 h 3049"/>
                <a:gd name="T48" fmla="*/ 2018 w 2440"/>
                <a:gd name="T49" fmla="*/ 278 h 3049"/>
                <a:gd name="T50" fmla="*/ 1940 w 2440"/>
                <a:gd name="T51" fmla="*/ 2401 h 3049"/>
                <a:gd name="T52" fmla="*/ 2184 w 2440"/>
                <a:gd name="T53" fmla="*/ 2453 h 3049"/>
                <a:gd name="T54" fmla="*/ 2420 w 2440"/>
                <a:gd name="T55" fmla="*/ 2668 h 3049"/>
                <a:gd name="T56" fmla="*/ 2431 w 2440"/>
                <a:gd name="T57" fmla="*/ 3014 h 3049"/>
                <a:gd name="T58" fmla="*/ 1118 w 2440"/>
                <a:gd name="T59" fmla="*/ 3047 h 3049"/>
                <a:gd name="T60" fmla="*/ 1067 w 2440"/>
                <a:gd name="T61" fmla="*/ 2718 h 3049"/>
                <a:gd name="T62" fmla="*/ 1137 w 2440"/>
                <a:gd name="T63" fmla="*/ 2648 h 3049"/>
                <a:gd name="T64" fmla="*/ 1355 w 2440"/>
                <a:gd name="T65" fmla="*/ 2410 h 3049"/>
                <a:gd name="T66" fmla="*/ 1533 w 2440"/>
                <a:gd name="T67" fmla="*/ 409 h 3049"/>
                <a:gd name="T68" fmla="*/ 731 w 2440"/>
                <a:gd name="T69" fmla="*/ 650 h 3049"/>
                <a:gd name="T70" fmla="*/ 824 w 2440"/>
                <a:gd name="T71" fmla="*/ 872 h 3049"/>
                <a:gd name="T72" fmla="*/ 985 w 2440"/>
                <a:gd name="T73" fmla="*/ 1187 h 3049"/>
                <a:gd name="T74" fmla="*/ 1090 w 2440"/>
                <a:gd name="T75" fmla="*/ 1479 h 3049"/>
                <a:gd name="T76" fmla="*/ 1204 w 2440"/>
                <a:gd name="T77" fmla="*/ 1531 h 3049"/>
                <a:gd name="T78" fmla="*/ 1134 w 2440"/>
                <a:gd name="T79" fmla="*/ 1836 h 3049"/>
                <a:gd name="T80" fmla="*/ 891 w 2440"/>
                <a:gd name="T81" fmla="*/ 2079 h 3049"/>
                <a:gd name="T82" fmla="*/ 542 w 2440"/>
                <a:gd name="T83" fmla="*/ 2149 h 3049"/>
                <a:gd name="T84" fmla="*/ 220 w 2440"/>
                <a:gd name="T85" fmla="*/ 2015 h 3049"/>
                <a:gd name="T86" fmla="*/ 28 w 2440"/>
                <a:gd name="T87" fmla="*/ 1728 h 3049"/>
                <a:gd name="T88" fmla="*/ 20 w 2440"/>
                <a:gd name="T89" fmla="*/ 1500 h 3049"/>
                <a:gd name="T90" fmla="*/ 140 w 2440"/>
                <a:gd name="T91" fmla="*/ 1391 h 3049"/>
                <a:gd name="T92" fmla="*/ 273 w 2440"/>
                <a:gd name="T93" fmla="*/ 1079 h 3049"/>
                <a:gd name="T94" fmla="*/ 434 w 2440"/>
                <a:gd name="T95" fmla="*/ 780 h 3049"/>
                <a:gd name="T96" fmla="*/ 440 w 2440"/>
                <a:gd name="T97" fmla="*/ 603 h 3049"/>
                <a:gd name="T98" fmla="*/ 443 w 2440"/>
                <a:gd name="T99" fmla="*/ 423 h 3049"/>
                <a:gd name="T100" fmla="*/ 603 w 2440"/>
                <a:gd name="T101" fmla="*/ 332 h 3049"/>
                <a:gd name="T102" fmla="*/ 752 w 2440"/>
                <a:gd name="T103" fmla="*/ 408 h 3049"/>
                <a:gd name="T104" fmla="*/ 1572 w 2440"/>
                <a:gd name="T105" fmla="*/ 73 h 3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440" h="3049">
                  <a:moveTo>
                    <a:pt x="1206" y="2788"/>
                  </a:moveTo>
                  <a:lnTo>
                    <a:pt x="1206" y="2909"/>
                  </a:lnTo>
                  <a:lnTo>
                    <a:pt x="2300" y="2909"/>
                  </a:lnTo>
                  <a:lnTo>
                    <a:pt x="2300" y="2788"/>
                  </a:lnTo>
                  <a:lnTo>
                    <a:pt x="1206" y="2788"/>
                  </a:lnTo>
                  <a:close/>
                  <a:moveTo>
                    <a:pt x="1460" y="2541"/>
                  </a:moveTo>
                  <a:lnTo>
                    <a:pt x="1460" y="2648"/>
                  </a:lnTo>
                  <a:lnTo>
                    <a:pt x="2047" y="2648"/>
                  </a:lnTo>
                  <a:lnTo>
                    <a:pt x="2047" y="2541"/>
                  </a:lnTo>
                  <a:lnTo>
                    <a:pt x="1460" y="2541"/>
                  </a:lnTo>
                  <a:close/>
                  <a:moveTo>
                    <a:pt x="144" y="1619"/>
                  </a:moveTo>
                  <a:lnTo>
                    <a:pt x="155" y="1669"/>
                  </a:lnTo>
                  <a:lnTo>
                    <a:pt x="171" y="1718"/>
                  </a:lnTo>
                  <a:lnTo>
                    <a:pt x="192" y="1763"/>
                  </a:lnTo>
                  <a:lnTo>
                    <a:pt x="217" y="1807"/>
                  </a:lnTo>
                  <a:lnTo>
                    <a:pt x="247" y="1846"/>
                  </a:lnTo>
                  <a:lnTo>
                    <a:pt x="281" y="1882"/>
                  </a:lnTo>
                  <a:lnTo>
                    <a:pt x="319" y="1915"/>
                  </a:lnTo>
                  <a:lnTo>
                    <a:pt x="360" y="1943"/>
                  </a:lnTo>
                  <a:lnTo>
                    <a:pt x="404" y="1968"/>
                  </a:lnTo>
                  <a:lnTo>
                    <a:pt x="451" y="1987"/>
                  </a:lnTo>
                  <a:lnTo>
                    <a:pt x="500" y="2001"/>
                  </a:lnTo>
                  <a:lnTo>
                    <a:pt x="550" y="2009"/>
                  </a:lnTo>
                  <a:lnTo>
                    <a:pt x="603" y="2012"/>
                  </a:lnTo>
                  <a:lnTo>
                    <a:pt x="657" y="2009"/>
                  </a:lnTo>
                  <a:lnTo>
                    <a:pt x="707" y="2001"/>
                  </a:lnTo>
                  <a:lnTo>
                    <a:pt x="756" y="1987"/>
                  </a:lnTo>
                  <a:lnTo>
                    <a:pt x="803" y="1968"/>
                  </a:lnTo>
                  <a:lnTo>
                    <a:pt x="846" y="1943"/>
                  </a:lnTo>
                  <a:lnTo>
                    <a:pt x="888" y="1915"/>
                  </a:lnTo>
                  <a:lnTo>
                    <a:pt x="925" y="1882"/>
                  </a:lnTo>
                  <a:lnTo>
                    <a:pt x="959" y="1846"/>
                  </a:lnTo>
                  <a:lnTo>
                    <a:pt x="988" y="1807"/>
                  </a:lnTo>
                  <a:lnTo>
                    <a:pt x="1014" y="1763"/>
                  </a:lnTo>
                  <a:lnTo>
                    <a:pt x="1035" y="1718"/>
                  </a:lnTo>
                  <a:lnTo>
                    <a:pt x="1051" y="1669"/>
                  </a:lnTo>
                  <a:lnTo>
                    <a:pt x="1062" y="1619"/>
                  </a:lnTo>
                  <a:lnTo>
                    <a:pt x="144" y="1619"/>
                  </a:lnTo>
                  <a:close/>
                  <a:moveTo>
                    <a:pt x="603" y="766"/>
                  </a:moveTo>
                  <a:lnTo>
                    <a:pt x="573" y="817"/>
                  </a:lnTo>
                  <a:lnTo>
                    <a:pt x="543" y="870"/>
                  </a:lnTo>
                  <a:lnTo>
                    <a:pt x="512" y="924"/>
                  </a:lnTo>
                  <a:lnTo>
                    <a:pt x="482" y="979"/>
                  </a:lnTo>
                  <a:lnTo>
                    <a:pt x="452" y="1035"/>
                  </a:lnTo>
                  <a:lnTo>
                    <a:pt x="423" y="1090"/>
                  </a:lnTo>
                  <a:lnTo>
                    <a:pt x="395" y="1146"/>
                  </a:lnTo>
                  <a:lnTo>
                    <a:pt x="368" y="1200"/>
                  </a:lnTo>
                  <a:lnTo>
                    <a:pt x="344" y="1253"/>
                  </a:lnTo>
                  <a:lnTo>
                    <a:pt x="321" y="1304"/>
                  </a:lnTo>
                  <a:lnTo>
                    <a:pt x="301" y="1353"/>
                  </a:lnTo>
                  <a:lnTo>
                    <a:pt x="283" y="1398"/>
                  </a:lnTo>
                  <a:lnTo>
                    <a:pt x="269" y="1441"/>
                  </a:lnTo>
                  <a:lnTo>
                    <a:pt x="259" y="1479"/>
                  </a:lnTo>
                  <a:lnTo>
                    <a:pt x="948" y="1479"/>
                  </a:lnTo>
                  <a:lnTo>
                    <a:pt x="938" y="1441"/>
                  </a:lnTo>
                  <a:lnTo>
                    <a:pt x="924" y="1399"/>
                  </a:lnTo>
                  <a:lnTo>
                    <a:pt x="907" y="1355"/>
                  </a:lnTo>
                  <a:lnTo>
                    <a:pt x="887" y="1307"/>
                  </a:lnTo>
                  <a:lnTo>
                    <a:pt x="865" y="1258"/>
                  </a:lnTo>
                  <a:lnTo>
                    <a:pt x="841" y="1207"/>
                  </a:lnTo>
                  <a:lnTo>
                    <a:pt x="816" y="1155"/>
                  </a:lnTo>
                  <a:lnTo>
                    <a:pt x="790" y="1103"/>
                  </a:lnTo>
                  <a:lnTo>
                    <a:pt x="763" y="1051"/>
                  </a:lnTo>
                  <a:lnTo>
                    <a:pt x="735" y="999"/>
                  </a:lnTo>
                  <a:lnTo>
                    <a:pt x="707" y="948"/>
                  </a:lnTo>
                  <a:lnTo>
                    <a:pt x="680" y="900"/>
                  </a:lnTo>
                  <a:lnTo>
                    <a:pt x="653" y="852"/>
                  </a:lnTo>
                  <a:lnTo>
                    <a:pt x="628" y="807"/>
                  </a:lnTo>
                  <a:lnTo>
                    <a:pt x="603" y="766"/>
                  </a:lnTo>
                  <a:close/>
                  <a:moveTo>
                    <a:pt x="1708" y="525"/>
                  </a:moveTo>
                  <a:lnTo>
                    <a:pt x="1708" y="2401"/>
                  </a:lnTo>
                  <a:lnTo>
                    <a:pt x="1800" y="2401"/>
                  </a:lnTo>
                  <a:lnTo>
                    <a:pt x="1800" y="525"/>
                  </a:lnTo>
                  <a:lnTo>
                    <a:pt x="1778" y="528"/>
                  </a:lnTo>
                  <a:lnTo>
                    <a:pt x="1753" y="529"/>
                  </a:lnTo>
                  <a:lnTo>
                    <a:pt x="1730" y="528"/>
                  </a:lnTo>
                  <a:lnTo>
                    <a:pt x="1708" y="525"/>
                  </a:lnTo>
                  <a:close/>
                  <a:moveTo>
                    <a:pt x="603" y="471"/>
                  </a:moveTo>
                  <a:lnTo>
                    <a:pt x="589" y="474"/>
                  </a:lnTo>
                  <a:lnTo>
                    <a:pt x="577" y="480"/>
                  </a:lnTo>
                  <a:lnTo>
                    <a:pt x="566" y="490"/>
                  </a:lnTo>
                  <a:lnTo>
                    <a:pt x="560" y="503"/>
                  </a:lnTo>
                  <a:lnTo>
                    <a:pt x="558" y="516"/>
                  </a:lnTo>
                  <a:lnTo>
                    <a:pt x="560" y="531"/>
                  </a:lnTo>
                  <a:lnTo>
                    <a:pt x="566" y="543"/>
                  </a:lnTo>
                  <a:lnTo>
                    <a:pt x="577" y="554"/>
                  </a:lnTo>
                  <a:lnTo>
                    <a:pt x="589" y="560"/>
                  </a:lnTo>
                  <a:lnTo>
                    <a:pt x="603" y="562"/>
                  </a:lnTo>
                  <a:lnTo>
                    <a:pt x="617" y="560"/>
                  </a:lnTo>
                  <a:lnTo>
                    <a:pt x="630" y="554"/>
                  </a:lnTo>
                  <a:lnTo>
                    <a:pt x="640" y="543"/>
                  </a:lnTo>
                  <a:lnTo>
                    <a:pt x="646" y="531"/>
                  </a:lnTo>
                  <a:lnTo>
                    <a:pt x="648" y="516"/>
                  </a:lnTo>
                  <a:lnTo>
                    <a:pt x="646" y="503"/>
                  </a:lnTo>
                  <a:lnTo>
                    <a:pt x="640" y="490"/>
                  </a:lnTo>
                  <a:lnTo>
                    <a:pt x="630" y="480"/>
                  </a:lnTo>
                  <a:lnTo>
                    <a:pt x="617" y="474"/>
                  </a:lnTo>
                  <a:lnTo>
                    <a:pt x="603" y="471"/>
                  </a:lnTo>
                  <a:close/>
                  <a:moveTo>
                    <a:pt x="1753" y="140"/>
                  </a:moveTo>
                  <a:lnTo>
                    <a:pt x="1725" y="143"/>
                  </a:lnTo>
                  <a:lnTo>
                    <a:pt x="1699" y="153"/>
                  </a:lnTo>
                  <a:lnTo>
                    <a:pt x="1676" y="167"/>
                  </a:lnTo>
                  <a:lnTo>
                    <a:pt x="1656" y="187"/>
                  </a:lnTo>
                  <a:lnTo>
                    <a:pt x="1641" y="210"/>
                  </a:lnTo>
                  <a:lnTo>
                    <a:pt x="1632" y="236"/>
                  </a:lnTo>
                  <a:lnTo>
                    <a:pt x="1628" y="265"/>
                  </a:lnTo>
                  <a:lnTo>
                    <a:pt x="1632" y="294"/>
                  </a:lnTo>
                  <a:lnTo>
                    <a:pt x="1641" y="320"/>
                  </a:lnTo>
                  <a:lnTo>
                    <a:pt x="1656" y="343"/>
                  </a:lnTo>
                  <a:lnTo>
                    <a:pt x="1676" y="363"/>
                  </a:lnTo>
                  <a:lnTo>
                    <a:pt x="1699" y="378"/>
                  </a:lnTo>
                  <a:lnTo>
                    <a:pt x="1725" y="387"/>
                  </a:lnTo>
                  <a:lnTo>
                    <a:pt x="1753" y="390"/>
                  </a:lnTo>
                  <a:lnTo>
                    <a:pt x="1782" y="387"/>
                  </a:lnTo>
                  <a:lnTo>
                    <a:pt x="1808" y="378"/>
                  </a:lnTo>
                  <a:lnTo>
                    <a:pt x="1832" y="363"/>
                  </a:lnTo>
                  <a:lnTo>
                    <a:pt x="1851" y="343"/>
                  </a:lnTo>
                  <a:lnTo>
                    <a:pt x="1866" y="320"/>
                  </a:lnTo>
                  <a:lnTo>
                    <a:pt x="1875" y="294"/>
                  </a:lnTo>
                  <a:lnTo>
                    <a:pt x="1878" y="265"/>
                  </a:lnTo>
                  <a:lnTo>
                    <a:pt x="1875" y="236"/>
                  </a:lnTo>
                  <a:lnTo>
                    <a:pt x="1866" y="210"/>
                  </a:lnTo>
                  <a:lnTo>
                    <a:pt x="1851" y="187"/>
                  </a:lnTo>
                  <a:lnTo>
                    <a:pt x="1832" y="167"/>
                  </a:lnTo>
                  <a:lnTo>
                    <a:pt x="1808" y="153"/>
                  </a:lnTo>
                  <a:lnTo>
                    <a:pt x="1782" y="143"/>
                  </a:lnTo>
                  <a:lnTo>
                    <a:pt x="1753" y="140"/>
                  </a:lnTo>
                  <a:close/>
                  <a:moveTo>
                    <a:pt x="1753" y="0"/>
                  </a:moveTo>
                  <a:lnTo>
                    <a:pt x="1791" y="3"/>
                  </a:lnTo>
                  <a:lnTo>
                    <a:pt x="1826" y="10"/>
                  </a:lnTo>
                  <a:lnTo>
                    <a:pt x="1860" y="23"/>
                  </a:lnTo>
                  <a:lnTo>
                    <a:pt x="1892" y="39"/>
                  </a:lnTo>
                  <a:lnTo>
                    <a:pt x="1921" y="60"/>
                  </a:lnTo>
                  <a:lnTo>
                    <a:pt x="1947" y="85"/>
                  </a:lnTo>
                  <a:lnTo>
                    <a:pt x="1970" y="111"/>
                  </a:lnTo>
                  <a:lnTo>
                    <a:pt x="1988" y="142"/>
                  </a:lnTo>
                  <a:lnTo>
                    <a:pt x="2283" y="78"/>
                  </a:lnTo>
                  <a:lnTo>
                    <a:pt x="2302" y="77"/>
                  </a:lnTo>
                  <a:lnTo>
                    <a:pt x="2320" y="80"/>
                  </a:lnTo>
                  <a:lnTo>
                    <a:pt x="2335" y="88"/>
                  </a:lnTo>
                  <a:lnTo>
                    <a:pt x="2349" y="100"/>
                  </a:lnTo>
                  <a:lnTo>
                    <a:pt x="2360" y="114"/>
                  </a:lnTo>
                  <a:lnTo>
                    <a:pt x="2366" y="131"/>
                  </a:lnTo>
                  <a:lnTo>
                    <a:pt x="2367" y="150"/>
                  </a:lnTo>
                  <a:lnTo>
                    <a:pt x="2364" y="169"/>
                  </a:lnTo>
                  <a:lnTo>
                    <a:pt x="2357" y="184"/>
                  </a:lnTo>
                  <a:lnTo>
                    <a:pt x="2345" y="198"/>
                  </a:lnTo>
                  <a:lnTo>
                    <a:pt x="2330" y="209"/>
                  </a:lnTo>
                  <a:lnTo>
                    <a:pt x="2313" y="214"/>
                  </a:lnTo>
                  <a:lnTo>
                    <a:pt x="2018" y="278"/>
                  </a:lnTo>
                  <a:lnTo>
                    <a:pt x="2013" y="318"/>
                  </a:lnTo>
                  <a:lnTo>
                    <a:pt x="2002" y="356"/>
                  </a:lnTo>
                  <a:lnTo>
                    <a:pt x="1985" y="391"/>
                  </a:lnTo>
                  <a:lnTo>
                    <a:pt x="1965" y="424"/>
                  </a:lnTo>
                  <a:lnTo>
                    <a:pt x="1940" y="453"/>
                  </a:lnTo>
                  <a:lnTo>
                    <a:pt x="1940" y="2401"/>
                  </a:lnTo>
                  <a:lnTo>
                    <a:pt x="2117" y="2401"/>
                  </a:lnTo>
                  <a:lnTo>
                    <a:pt x="2135" y="2404"/>
                  </a:lnTo>
                  <a:lnTo>
                    <a:pt x="2152" y="2410"/>
                  </a:lnTo>
                  <a:lnTo>
                    <a:pt x="2166" y="2422"/>
                  </a:lnTo>
                  <a:lnTo>
                    <a:pt x="2176" y="2436"/>
                  </a:lnTo>
                  <a:lnTo>
                    <a:pt x="2184" y="2453"/>
                  </a:lnTo>
                  <a:lnTo>
                    <a:pt x="2186" y="2471"/>
                  </a:lnTo>
                  <a:lnTo>
                    <a:pt x="2186" y="2648"/>
                  </a:lnTo>
                  <a:lnTo>
                    <a:pt x="2370" y="2648"/>
                  </a:lnTo>
                  <a:lnTo>
                    <a:pt x="2390" y="2650"/>
                  </a:lnTo>
                  <a:lnTo>
                    <a:pt x="2405" y="2658"/>
                  </a:lnTo>
                  <a:lnTo>
                    <a:pt x="2420" y="2668"/>
                  </a:lnTo>
                  <a:lnTo>
                    <a:pt x="2431" y="2683"/>
                  </a:lnTo>
                  <a:lnTo>
                    <a:pt x="2438" y="2699"/>
                  </a:lnTo>
                  <a:lnTo>
                    <a:pt x="2440" y="2718"/>
                  </a:lnTo>
                  <a:lnTo>
                    <a:pt x="2440" y="2979"/>
                  </a:lnTo>
                  <a:lnTo>
                    <a:pt x="2438" y="2998"/>
                  </a:lnTo>
                  <a:lnTo>
                    <a:pt x="2431" y="3014"/>
                  </a:lnTo>
                  <a:lnTo>
                    <a:pt x="2420" y="3029"/>
                  </a:lnTo>
                  <a:lnTo>
                    <a:pt x="2405" y="3039"/>
                  </a:lnTo>
                  <a:lnTo>
                    <a:pt x="2390" y="3047"/>
                  </a:lnTo>
                  <a:lnTo>
                    <a:pt x="2370" y="3049"/>
                  </a:lnTo>
                  <a:lnTo>
                    <a:pt x="1137" y="3049"/>
                  </a:lnTo>
                  <a:lnTo>
                    <a:pt x="1118" y="3047"/>
                  </a:lnTo>
                  <a:lnTo>
                    <a:pt x="1102" y="3039"/>
                  </a:lnTo>
                  <a:lnTo>
                    <a:pt x="1087" y="3029"/>
                  </a:lnTo>
                  <a:lnTo>
                    <a:pt x="1077" y="3014"/>
                  </a:lnTo>
                  <a:lnTo>
                    <a:pt x="1069" y="2998"/>
                  </a:lnTo>
                  <a:lnTo>
                    <a:pt x="1067" y="2979"/>
                  </a:lnTo>
                  <a:lnTo>
                    <a:pt x="1067" y="2718"/>
                  </a:lnTo>
                  <a:lnTo>
                    <a:pt x="1069" y="2699"/>
                  </a:lnTo>
                  <a:lnTo>
                    <a:pt x="1077" y="2683"/>
                  </a:lnTo>
                  <a:lnTo>
                    <a:pt x="1087" y="2668"/>
                  </a:lnTo>
                  <a:lnTo>
                    <a:pt x="1102" y="2658"/>
                  </a:lnTo>
                  <a:lnTo>
                    <a:pt x="1118" y="2650"/>
                  </a:lnTo>
                  <a:lnTo>
                    <a:pt x="1137" y="2648"/>
                  </a:lnTo>
                  <a:lnTo>
                    <a:pt x="1322" y="2648"/>
                  </a:lnTo>
                  <a:lnTo>
                    <a:pt x="1322" y="2471"/>
                  </a:lnTo>
                  <a:lnTo>
                    <a:pt x="1324" y="2453"/>
                  </a:lnTo>
                  <a:lnTo>
                    <a:pt x="1330" y="2436"/>
                  </a:lnTo>
                  <a:lnTo>
                    <a:pt x="1342" y="2422"/>
                  </a:lnTo>
                  <a:lnTo>
                    <a:pt x="1355" y="2410"/>
                  </a:lnTo>
                  <a:lnTo>
                    <a:pt x="1372" y="2404"/>
                  </a:lnTo>
                  <a:lnTo>
                    <a:pt x="1390" y="2401"/>
                  </a:lnTo>
                  <a:lnTo>
                    <a:pt x="1568" y="2401"/>
                  </a:lnTo>
                  <a:lnTo>
                    <a:pt x="1568" y="453"/>
                  </a:lnTo>
                  <a:lnTo>
                    <a:pt x="1550" y="433"/>
                  </a:lnTo>
                  <a:lnTo>
                    <a:pt x="1533" y="409"/>
                  </a:lnTo>
                  <a:lnTo>
                    <a:pt x="1519" y="386"/>
                  </a:lnTo>
                  <a:lnTo>
                    <a:pt x="786" y="543"/>
                  </a:lnTo>
                  <a:lnTo>
                    <a:pt x="778" y="574"/>
                  </a:lnTo>
                  <a:lnTo>
                    <a:pt x="767" y="601"/>
                  </a:lnTo>
                  <a:lnTo>
                    <a:pt x="751" y="628"/>
                  </a:lnTo>
                  <a:lnTo>
                    <a:pt x="731" y="650"/>
                  </a:lnTo>
                  <a:lnTo>
                    <a:pt x="707" y="669"/>
                  </a:lnTo>
                  <a:lnTo>
                    <a:pt x="728" y="702"/>
                  </a:lnTo>
                  <a:lnTo>
                    <a:pt x="749" y="739"/>
                  </a:lnTo>
                  <a:lnTo>
                    <a:pt x="773" y="780"/>
                  </a:lnTo>
                  <a:lnTo>
                    <a:pt x="798" y="824"/>
                  </a:lnTo>
                  <a:lnTo>
                    <a:pt x="824" y="872"/>
                  </a:lnTo>
                  <a:lnTo>
                    <a:pt x="852" y="921"/>
                  </a:lnTo>
                  <a:lnTo>
                    <a:pt x="879" y="973"/>
                  </a:lnTo>
                  <a:lnTo>
                    <a:pt x="907" y="1026"/>
                  </a:lnTo>
                  <a:lnTo>
                    <a:pt x="934" y="1079"/>
                  </a:lnTo>
                  <a:lnTo>
                    <a:pt x="960" y="1133"/>
                  </a:lnTo>
                  <a:lnTo>
                    <a:pt x="985" y="1187"/>
                  </a:lnTo>
                  <a:lnTo>
                    <a:pt x="1009" y="1240"/>
                  </a:lnTo>
                  <a:lnTo>
                    <a:pt x="1031" y="1292"/>
                  </a:lnTo>
                  <a:lnTo>
                    <a:pt x="1050" y="1343"/>
                  </a:lnTo>
                  <a:lnTo>
                    <a:pt x="1067" y="1391"/>
                  </a:lnTo>
                  <a:lnTo>
                    <a:pt x="1080" y="1436"/>
                  </a:lnTo>
                  <a:lnTo>
                    <a:pt x="1090" y="1479"/>
                  </a:lnTo>
                  <a:lnTo>
                    <a:pt x="1137" y="1479"/>
                  </a:lnTo>
                  <a:lnTo>
                    <a:pt x="1155" y="1482"/>
                  </a:lnTo>
                  <a:lnTo>
                    <a:pt x="1172" y="1488"/>
                  </a:lnTo>
                  <a:lnTo>
                    <a:pt x="1186" y="1500"/>
                  </a:lnTo>
                  <a:lnTo>
                    <a:pt x="1196" y="1514"/>
                  </a:lnTo>
                  <a:lnTo>
                    <a:pt x="1204" y="1531"/>
                  </a:lnTo>
                  <a:lnTo>
                    <a:pt x="1206" y="1549"/>
                  </a:lnTo>
                  <a:lnTo>
                    <a:pt x="1204" y="1610"/>
                  </a:lnTo>
                  <a:lnTo>
                    <a:pt x="1194" y="1670"/>
                  </a:lnTo>
                  <a:lnTo>
                    <a:pt x="1179" y="1728"/>
                  </a:lnTo>
                  <a:lnTo>
                    <a:pt x="1159" y="1783"/>
                  </a:lnTo>
                  <a:lnTo>
                    <a:pt x="1134" y="1836"/>
                  </a:lnTo>
                  <a:lnTo>
                    <a:pt x="1103" y="1886"/>
                  </a:lnTo>
                  <a:lnTo>
                    <a:pt x="1068" y="1933"/>
                  </a:lnTo>
                  <a:lnTo>
                    <a:pt x="1030" y="1975"/>
                  </a:lnTo>
                  <a:lnTo>
                    <a:pt x="986" y="2015"/>
                  </a:lnTo>
                  <a:lnTo>
                    <a:pt x="940" y="2049"/>
                  </a:lnTo>
                  <a:lnTo>
                    <a:pt x="891" y="2079"/>
                  </a:lnTo>
                  <a:lnTo>
                    <a:pt x="838" y="2105"/>
                  </a:lnTo>
                  <a:lnTo>
                    <a:pt x="783" y="2125"/>
                  </a:lnTo>
                  <a:lnTo>
                    <a:pt x="724" y="2140"/>
                  </a:lnTo>
                  <a:lnTo>
                    <a:pt x="665" y="2149"/>
                  </a:lnTo>
                  <a:lnTo>
                    <a:pt x="603" y="2152"/>
                  </a:lnTo>
                  <a:lnTo>
                    <a:pt x="542" y="2149"/>
                  </a:lnTo>
                  <a:lnTo>
                    <a:pt x="482" y="2140"/>
                  </a:lnTo>
                  <a:lnTo>
                    <a:pt x="424" y="2125"/>
                  </a:lnTo>
                  <a:lnTo>
                    <a:pt x="369" y="2105"/>
                  </a:lnTo>
                  <a:lnTo>
                    <a:pt x="316" y="2079"/>
                  </a:lnTo>
                  <a:lnTo>
                    <a:pt x="266" y="2049"/>
                  </a:lnTo>
                  <a:lnTo>
                    <a:pt x="220" y="2015"/>
                  </a:lnTo>
                  <a:lnTo>
                    <a:pt x="177" y="1975"/>
                  </a:lnTo>
                  <a:lnTo>
                    <a:pt x="138" y="1933"/>
                  </a:lnTo>
                  <a:lnTo>
                    <a:pt x="103" y="1886"/>
                  </a:lnTo>
                  <a:lnTo>
                    <a:pt x="73" y="1836"/>
                  </a:lnTo>
                  <a:lnTo>
                    <a:pt x="48" y="1783"/>
                  </a:lnTo>
                  <a:lnTo>
                    <a:pt x="28" y="1728"/>
                  </a:lnTo>
                  <a:lnTo>
                    <a:pt x="13" y="1670"/>
                  </a:lnTo>
                  <a:lnTo>
                    <a:pt x="3" y="1610"/>
                  </a:lnTo>
                  <a:lnTo>
                    <a:pt x="0" y="1549"/>
                  </a:lnTo>
                  <a:lnTo>
                    <a:pt x="2" y="1531"/>
                  </a:lnTo>
                  <a:lnTo>
                    <a:pt x="10" y="1514"/>
                  </a:lnTo>
                  <a:lnTo>
                    <a:pt x="20" y="1500"/>
                  </a:lnTo>
                  <a:lnTo>
                    <a:pt x="35" y="1488"/>
                  </a:lnTo>
                  <a:lnTo>
                    <a:pt x="51" y="1482"/>
                  </a:lnTo>
                  <a:lnTo>
                    <a:pt x="70" y="1479"/>
                  </a:lnTo>
                  <a:lnTo>
                    <a:pt x="117" y="1479"/>
                  </a:lnTo>
                  <a:lnTo>
                    <a:pt x="126" y="1436"/>
                  </a:lnTo>
                  <a:lnTo>
                    <a:pt x="140" y="1391"/>
                  </a:lnTo>
                  <a:lnTo>
                    <a:pt x="156" y="1343"/>
                  </a:lnTo>
                  <a:lnTo>
                    <a:pt x="176" y="1292"/>
                  </a:lnTo>
                  <a:lnTo>
                    <a:pt x="197" y="1240"/>
                  </a:lnTo>
                  <a:lnTo>
                    <a:pt x="221" y="1187"/>
                  </a:lnTo>
                  <a:lnTo>
                    <a:pt x="246" y="1133"/>
                  </a:lnTo>
                  <a:lnTo>
                    <a:pt x="273" y="1079"/>
                  </a:lnTo>
                  <a:lnTo>
                    <a:pt x="299" y="1026"/>
                  </a:lnTo>
                  <a:lnTo>
                    <a:pt x="327" y="973"/>
                  </a:lnTo>
                  <a:lnTo>
                    <a:pt x="354" y="921"/>
                  </a:lnTo>
                  <a:lnTo>
                    <a:pt x="382" y="872"/>
                  </a:lnTo>
                  <a:lnTo>
                    <a:pt x="408" y="824"/>
                  </a:lnTo>
                  <a:lnTo>
                    <a:pt x="434" y="780"/>
                  </a:lnTo>
                  <a:lnTo>
                    <a:pt x="457" y="739"/>
                  </a:lnTo>
                  <a:lnTo>
                    <a:pt x="479" y="702"/>
                  </a:lnTo>
                  <a:lnTo>
                    <a:pt x="498" y="669"/>
                  </a:lnTo>
                  <a:lnTo>
                    <a:pt x="476" y="650"/>
                  </a:lnTo>
                  <a:lnTo>
                    <a:pt x="456" y="629"/>
                  </a:lnTo>
                  <a:lnTo>
                    <a:pt x="440" y="603"/>
                  </a:lnTo>
                  <a:lnTo>
                    <a:pt x="428" y="577"/>
                  </a:lnTo>
                  <a:lnTo>
                    <a:pt x="421" y="547"/>
                  </a:lnTo>
                  <a:lnTo>
                    <a:pt x="419" y="516"/>
                  </a:lnTo>
                  <a:lnTo>
                    <a:pt x="421" y="484"/>
                  </a:lnTo>
                  <a:lnTo>
                    <a:pt x="430" y="452"/>
                  </a:lnTo>
                  <a:lnTo>
                    <a:pt x="443" y="423"/>
                  </a:lnTo>
                  <a:lnTo>
                    <a:pt x="462" y="398"/>
                  </a:lnTo>
                  <a:lnTo>
                    <a:pt x="485" y="375"/>
                  </a:lnTo>
                  <a:lnTo>
                    <a:pt x="510" y="357"/>
                  </a:lnTo>
                  <a:lnTo>
                    <a:pt x="539" y="344"/>
                  </a:lnTo>
                  <a:lnTo>
                    <a:pt x="570" y="335"/>
                  </a:lnTo>
                  <a:lnTo>
                    <a:pt x="603" y="332"/>
                  </a:lnTo>
                  <a:lnTo>
                    <a:pt x="633" y="334"/>
                  </a:lnTo>
                  <a:lnTo>
                    <a:pt x="662" y="341"/>
                  </a:lnTo>
                  <a:lnTo>
                    <a:pt x="688" y="353"/>
                  </a:lnTo>
                  <a:lnTo>
                    <a:pt x="713" y="368"/>
                  </a:lnTo>
                  <a:lnTo>
                    <a:pt x="734" y="386"/>
                  </a:lnTo>
                  <a:lnTo>
                    <a:pt x="752" y="408"/>
                  </a:lnTo>
                  <a:lnTo>
                    <a:pt x="1489" y="249"/>
                  </a:lnTo>
                  <a:lnTo>
                    <a:pt x="1495" y="209"/>
                  </a:lnTo>
                  <a:lnTo>
                    <a:pt x="1507" y="170"/>
                  </a:lnTo>
                  <a:lnTo>
                    <a:pt x="1524" y="135"/>
                  </a:lnTo>
                  <a:lnTo>
                    <a:pt x="1545" y="102"/>
                  </a:lnTo>
                  <a:lnTo>
                    <a:pt x="1572" y="73"/>
                  </a:lnTo>
                  <a:lnTo>
                    <a:pt x="1603" y="48"/>
                  </a:lnTo>
                  <a:lnTo>
                    <a:pt x="1637" y="27"/>
                  </a:lnTo>
                  <a:lnTo>
                    <a:pt x="1673" y="13"/>
                  </a:lnTo>
                  <a:lnTo>
                    <a:pt x="1712" y="3"/>
                  </a:lnTo>
                  <a:lnTo>
                    <a:pt x="17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669"/>
            <p:cNvSpPr>
              <a:spLocks/>
            </p:cNvSpPr>
            <p:nvPr/>
          </p:nvSpPr>
          <p:spPr bwMode="auto">
            <a:xfrm>
              <a:off x="9528176" y="5829301"/>
              <a:ext cx="30163" cy="23813"/>
            </a:xfrm>
            <a:custGeom>
              <a:avLst/>
              <a:gdLst>
                <a:gd name="T0" fmla="*/ 125 w 191"/>
                <a:gd name="T1" fmla="*/ 0 h 151"/>
                <a:gd name="T2" fmla="*/ 142 w 191"/>
                <a:gd name="T3" fmla="*/ 3 h 151"/>
                <a:gd name="T4" fmla="*/ 159 w 191"/>
                <a:gd name="T5" fmla="*/ 12 h 151"/>
                <a:gd name="T6" fmla="*/ 172 w 191"/>
                <a:gd name="T7" fmla="*/ 22 h 151"/>
                <a:gd name="T8" fmla="*/ 182 w 191"/>
                <a:gd name="T9" fmla="*/ 37 h 151"/>
                <a:gd name="T10" fmla="*/ 189 w 191"/>
                <a:gd name="T11" fmla="*/ 55 h 151"/>
                <a:gd name="T12" fmla="*/ 191 w 191"/>
                <a:gd name="T13" fmla="*/ 74 h 151"/>
                <a:gd name="T14" fmla="*/ 186 w 191"/>
                <a:gd name="T15" fmla="*/ 91 h 151"/>
                <a:gd name="T16" fmla="*/ 179 w 191"/>
                <a:gd name="T17" fmla="*/ 107 h 151"/>
                <a:gd name="T18" fmla="*/ 167 w 191"/>
                <a:gd name="T19" fmla="*/ 121 h 151"/>
                <a:gd name="T20" fmla="*/ 152 w 191"/>
                <a:gd name="T21" fmla="*/ 132 h 151"/>
                <a:gd name="T22" fmla="*/ 136 w 191"/>
                <a:gd name="T23" fmla="*/ 138 h 151"/>
                <a:gd name="T24" fmla="*/ 85 w 191"/>
                <a:gd name="T25" fmla="*/ 149 h 151"/>
                <a:gd name="T26" fmla="*/ 77 w 191"/>
                <a:gd name="T27" fmla="*/ 151 h 151"/>
                <a:gd name="T28" fmla="*/ 70 w 191"/>
                <a:gd name="T29" fmla="*/ 151 h 151"/>
                <a:gd name="T30" fmla="*/ 51 w 191"/>
                <a:gd name="T31" fmla="*/ 148 h 151"/>
                <a:gd name="T32" fmla="*/ 34 w 191"/>
                <a:gd name="T33" fmla="*/ 140 h 151"/>
                <a:gd name="T34" fmla="*/ 19 w 191"/>
                <a:gd name="T35" fmla="*/ 130 h 151"/>
                <a:gd name="T36" fmla="*/ 8 w 191"/>
                <a:gd name="T37" fmla="*/ 114 h 151"/>
                <a:gd name="T38" fmla="*/ 2 w 191"/>
                <a:gd name="T39" fmla="*/ 96 h 151"/>
                <a:gd name="T40" fmla="*/ 0 w 191"/>
                <a:gd name="T41" fmla="*/ 77 h 151"/>
                <a:gd name="T42" fmla="*/ 4 w 191"/>
                <a:gd name="T43" fmla="*/ 60 h 151"/>
                <a:gd name="T44" fmla="*/ 11 w 191"/>
                <a:gd name="T45" fmla="*/ 43 h 151"/>
                <a:gd name="T46" fmla="*/ 23 w 191"/>
                <a:gd name="T47" fmla="*/ 30 h 151"/>
                <a:gd name="T48" fmla="*/ 38 w 191"/>
                <a:gd name="T49" fmla="*/ 19 h 151"/>
                <a:gd name="T50" fmla="*/ 55 w 191"/>
                <a:gd name="T51" fmla="*/ 13 h 151"/>
                <a:gd name="T52" fmla="*/ 106 w 191"/>
                <a:gd name="T53" fmla="*/ 2 h 151"/>
                <a:gd name="T54" fmla="*/ 125 w 191"/>
                <a:gd name="T55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1" h="151">
                  <a:moveTo>
                    <a:pt x="125" y="0"/>
                  </a:moveTo>
                  <a:lnTo>
                    <a:pt x="142" y="3"/>
                  </a:lnTo>
                  <a:lnTo>
                    <a:pt x="159" y="12"/>
                  </a:lnTo>
                  <a:lnTo>
                    <a:pt x="172" y="22"/>
                  </a:lnTo>
                  <a:lnTo>
                    <a:pt x="182" y="37"/>
                  </a:lnTo>
                  <a:lnTo>
                    <a:pt x="189" y="55"/>
                  </a:lnTo>
                  <a:lnTo>
                    <a:pt x="191" y="74"/>
                  </a:lnTo>
                  <a:lnTo>
                    <a:pt x="186" y="91"/>
                  </a:lnTo>
                  <a:lnTo>
                    <a:pt x="179" y="107"/>
                  </a:lnTo>
                  <a:lnTo>
                    <a:pt x="167" y="121"/>
                  </a:lnTo>
                  <a:lnTo>
                    <a:pt x="152" y="132"/>
                  </a:lnTo>
                  <a:lnTo>
                    <a:pt x="136" y="138"/>
                  </a:lnTo>
                  <a:lnTo>
                    <a:pt x="85" y="149"/>
                  </a:lnTo>
                  <a:lnTo>
                    <a:pt x="77" y="151"/>
                  </a:lnTo>
                  <a:lnTo>
                    <a:pt x="70" y="151"/>
                  </a:lnTo>
                  <a:lnTo>
                    <a:pt x="51" y="148"/>
                  </a:lnTo>
                  <a:lnTo>
                    <a:pt x="34" y="140"/>
                  </a:lnTo>
                  <a:lnTo>
                    <a:pt x="19" y="130"/>
                  </a:lnTo>
                  <a:lnTo>
                    <a:pt x="8" y="114"/>
                  </a:lnTo>
                  <a:lnTo>
                    <a:pt x="2" y="96"/>
                  </a:lnTo>
                  <a:lnTo>
                    <a:pt x="0" y="77"/>
                  </a:lnTo>
                  <a:lnTo>
                    <a:pt x="4" y="60"/>
                  </a:lnTo>
                  <a:lnTo>
                    <a:pt x="11" y="43"/>
                  </a:lnTo>
                  <a:lnTo>
                    <a:pt x="23" y="30"/>
                  </a:lnTo>
                  <a:lnTo>
                    <a:pt x="38" y="19"/>
                  </a:lnTo>
                  <a:lnTo>
                    <a:pt x="55" y="13"/>
                  </a:lnTo>
                  <a:lnTo>
                    <a:pt x="106" y="2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2" name="Group 1172"/>
          <p:cNvGrpSpPr/>
          <p:nvPr/>
        </p:nvGrpSpPr>
        <p:grpSpPr>
          <a:xfrm>
            <a:off x="11183861" y="3630857"/>
            <a:ext cx="555625" cy="406400"/>
            <a:chOff x="10015538" y="5080000"/>
            <a:chExt cx="555625" cy="406400"/>
          </a:xfrm>
          <a:solidFill>
            <a:srgbClr val="000000"/>
          </a:solidFill>
        </p:grpSpPr>
        <p:sp>
          <p:nvSpPr>
            <p:cNvPr id="483" name="Freeform 493"/>
            <p:cNvSpPr>
              <a:spLocks noEditPoints="1"/>
            </p:cNvSpPr>
            <p:nvPr/>
          </p:nvSpPr>
          <p:spPr bwMode="auto">
            <a:xfrm>
              <a:off x="10015538" y="5080000"/>
              <a:ext cx="555625" cy="406400"/>
            </a:xfrm>
            <a:custGeom>
              <a:avLst/>
              <a:gdLst>
                <a:gd name="T0" fmla="*/ 142 w 3500"/>
                <a:gd name="T1" fmla="*/ 2228 h 2556"/>
                <a:gd name="T2" fmla="*/ 183 w 3500"/>
                <a:gd name="T3" fmla="*/ 2324 h 2556"/>
                <a:gd name="T4" fmla="*/ 262 w 3500"/>
                <a:gd name="T5" fmla="*/ 2391 h 2556"/>
                <a:gd name="T6" fmla="*/ 365 w 3500"/>
                <a:gd name="T7" fmla="*/ 2417 h 2556"/>
                <a:gd name="T8" fmla="*/ 3206 w 3500"/>
                <a:gd name="T9" fmla="*/ 2405 h 2556"/>
                <a:gd name="T10" fmla="*/ 3294 w 3500"/>
                <a:gd name="T11" fmla="*/ 2350 h 2556"/>
                <a:gd name="T12" fmla="*/ 3349 w 3500"/>
                <a:gd name="T13" fmla="*/ 2262 h 2556"/>
                <a:gd name="T14" fmla="*/ 3361 w 3500"/>
                <a:gd name="T15" fmla="*/ 762 h 2556"/>
                <a:gd name="T16" fmla="*/ 329 w 3500"/>
                <a:gd name="T17" fmla="*/ 359 h 2556"/>
                <a:gd name="T18" fmla="*/ 232 w 3500"/>
                <a:gd name="T19" fmla="*/ 401 h 2556"/>
                <a:gd name="T20" fmla="*/ 164 w 3500"/>
                <a:gd name="T21" fmla="*/ 479 h 2556"/>
                <a:gd name="T22" fmla="*/ 139 w 3500"/>
                <a:gd name="T23" fmla="*/ 582 h 2556"/>
                <a:gd name="T24" fmla="*/ 3361 w 3500"/>
                <a:gd name="T25" fmla="*/ 582 h 2556"/>
                <a:gd name="T26" fmla="*/ 3336 w 3500"/>
                <a:gd name="T27" fmla="*/ 479 h 2556"/>
                <a:gd name="T28" fmla="*/ 3268 w 3500"/>
                <a:gd name="T29" fmla="*/ 401 h 2556"/>
                <a:gd name="T30" fmla="*/ 3171 w 3500"/>
                <a:gd name="T31" fmla="*/ 359 h 2556"/>
                <a:gd name="T32" fmla="*/ 3047 w 3500"/>
                <a:gd name="T33" fmla="*/ 447 h 2556"/>
                <a:gd name="T34" fmla="*/ 3026 w 3500"/>
                <a:gd name="T35" fmla="*/ 496 h 2556"/>
                <a:gd name="T36" fmla="*/ 2977 w 3500"/>
                <a:gd name="T37" fmla="*/ 518 h 2556"/>
                <a:gd name="T38" fmla="*/ 2927 w 3500"/>
                <a:gd name="T39" fmla="*/ 496 h 2556"/>
                <a:gd name="T40" fmla="*/ 2907 w 3500"/>
                <a:gd name="T41" fmla="*/ 447 h 2556"/>
                <a:gd name="T42" fmla="*/ 593 w 3500"/>
                <a:gd name="T43" fmla="*/ 447 h 2556"/>
                <a:gd name="T44" fmla="*/ 573 w 3500"/>
                <a:gd name="T45" fmla="*/ 496 h 2556"/>
                <a:gd name="T46" fmla="*/ 523 w 3500"/>
                <a:gd name="T47" fmla="*/ 518 h 2556"/>
                <a:gd name="T48" fmla="*/ 474 w 3500"/>
                <a:gd name="T49" fmla="*/ 496 h 2556"/>
                <a:gd name="T50" fmla="*/ 453 w 3500"/>
                <a:gd name="T51" fmla="*/ 447 h 2556"/>
                <a:gd name="T52" fmla="*/ 523 w 3500"/>
                <a:gd name="T53" fmla="*/ 0 h 2556"/>
                <a:gd name="T54" fmla="*/ 573 w 3500"/>
                <a:gd name="T55" fmla="*/ 21 h 2556"/>
                <a:gd name="T56" fmla="*/ 593 w 3500"/>
                <a:gd name="T57" fmla="*/ 70 h 2556"/>
                <a:gd name="T58" fmla="*/ 2907 w 3500"/>
                <a:gd name="T59" fmla="*/ 70 h 2556"/>
                <a:gd name="T60" fmla="*/ 2927 w 3500"/>
                <a:gd name="T61" fmla="*/ 21 h 2556"/>
                <a:gd name="T62" fmla="*/ 2977 w 3500"/>
                <a:gd name="T63" fmla="*/ 0 h 2556"/>
                <a:gd name="T64" fmla="*/ 3026 w 3500"/>
                <a:gd name="T65" fmla="*/ 21 h 2556"/>
                <a:gd name="T66" fmla="*/ 3047 w 3500"/>
                <a:gd name="T67" fmla="*/ 70 h 2556"/>
                <a:gd name="T68" fmla="*/ 3184 w 3500"/>
                <a:gd name="T69" fmla="*/ 220 h 2556"/>
                <a:gd name="T70" fmla="*/ 3319 w 3500"/>
                <a:gd name="T71" fmla="*/ 267 h 2556"/>
                <a:gd name="T72" fmla="*/ 3424 w 3500"/>
                <a:gd name="T73" fmla="*/ 359 h 2556"/>
                <a:gd name="T74" fmla="*/ 3487 w 3500"/>
                <a:gd name="T75" fmla="*/ 486 h 2556"/>
                <a:gd name="T76" fmla="*/ 3500 w 3500"/>
                <a:gd name="T77" fmla="*/ 2191 h 2556"/>
                <a:gd name="T78" fmla="*/ 3471 w 3500"/>
                <a:gd name="T79" fmla="*/ 2333 h 2556"/>
                <a:gd name="T80" fmla="*/ 3393 w 3500"/>
                <a:gd name="T81" fmla="*/ 2449 h 2556"/>
                <a:gd name="T82" fmla="*/ 3277 w 3500"/>
                <a:gd name="T83" fmla="*/ 2527 h 2556"/>
                <a:gd name="T84" fmla="*/ 3135 w 3500"/>
                <a:gd name="T85" fmla="*/ 2556 h 2556"/>
                <a:gd name="T86" fmla="*/ 268 w 3500"/>
                <a:gd name="T87" fmla="*/ 2543 h 2556"/>
                <a:gd name="T88" fmla="*/ 142 w 3500"/>
                <a:gd name="T89" fmla="*/ 2480 h 2556"/>
                <a:gd name="T90" fmla="*/ 50 w 3500"/>
                <a:gd name="T91" fmla="*/ 2375 h 2556"/>
                <a:gd name="T92" fmla="*/ 3 w 3500"/>
                <a:gd name="T93" fmla="*/ 2241 h 2556"/>
                <a:gd name="T94" fmla="*/ 3 w 3500"/>
                <a:gd name="T95" fmla="*/ 533 h 2556"/>
                <a:gd name="T96" fmla="*/ 50 w 3500"/>
                <a:gd name="T97" fmla="*/ 399 h 2556"/>
                <a:gd name="T98" fmla="*/ 142 w 3500"/>
                <a:gd name="T99" fmla="*/ 293 h 2556"/>
                <a:gd name="T100" fmla="*/ 268 w 3500"/>
                <a:gd name="T101" fmla="*/ 230 h 2556"/>
                <a:gd name="T102" fmla="*/ 453 w 3500"/>
                <a:gd name="T103" fmla="*/ 217 h 2556"/>
                <a:gd name="T104" fmla="*/ 462 w 3500"/>
                <a:gd name="T105" fmla="*/ 35 h 2556"/>
                <a:gd name="T106" fmla="*/ 505 w 3500"/>
                <a:gd name="T107" fmla="*/ 3 h 2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00" h="2556">
                  <a:moveTo>
                    <a:pt x="139" y="762"/>
                  </a:moveTo>
                  <a:lnTo>
                    <a:pt x="139" y="2191"/>
                  </a:lnTo>
                  <a:lnTo>
                    <a:pt x="142" y="2228"/>
                  </a:lnTo>
                  <a:lnTo>
                    <a:pt x="151" y="2262"/>
                  </a:lnTo>
                  <a:lnTo>
                    <a:pt x="164" y="2295"/>
                  </a:lnTo>
                  <a:lnTo>
                    <a:pt x="183" y="2324"/>
                  </a:lnTo>
                  <a:lnTo>
                    <a:pt x="206" y="2350"/>
                  </a:lnTo>
                  <a:lnTo>
                    <a:pt x="232" y="2373"/>
                  </a:lnTo>
                  <a:lnTo>
                    <a:pt x="262" y="2391"/>
                  </a:lnTo>
                  <a:lnTo>
                    <a:pt x="294" y="2405"/>
                  </a:lnTo>
                  <a:lnTo>
                    <a:pt x="329" y="2414"/>
                  </a:lnTo>
                  <a:lnTo>
                    <a:pt x="365" y="2417"/>
                  </a:lnTo>
                  <a:lnTo>
                    <a:pt x="3135" y="2417"/>
                  </a:lnTo>
                  <a:lnTo>
                    <a:pt x="3171" y="2414"/>
                  </a:lnTo>
                  <a:lnTo>
                    <a:pt x="3206" y="2405"/>
                  </a:lnTo>
                  <a:lnTo>
                    <a:pt x="3238" y="2391"/>
                  </a:lnTo>
                  <a:lnTo>
                    <a:pt x="3268" y="2373"/>
                  </a:lnTo>
                  <a:lnTo>
                    <a:pt x="3294" y="2350"/>
                  </a:lnTo>
                  <a:lnTo>
                    <a:pt x="3317" y="2324"/>
                  </a:lnTo>
                  <a:lnTo>
                    <a:pt x="3336" y="2295"/>
                  </a:lnTo>
                  <a:lnTo>
                    <a:pt x="3349" y="2262"/>
                  </a:lnTo>
                  <a:lnTo>
                    <a:pt x="3358" y="2228"/>
                  </a:lnTo>
                  <a:lnTo>
                    <a:pt x="3361" y="2191"/>
                  </a:lnTo>
                  <a:lnTo>
                    <a:pt x="3361" y="762"/>
                  </a:lnTo>
                  <a:lnTo>
                    <a:pt x="139" y="762"/>
                  </a:lnTo>
                  <a:close/>
                  <a:moveTo>
                    <a:pt x="365" y="357"/>
                  </a:moveTo>
                  <a:lnTo>
                    <a:pt x="329" y="359"/>
                  </a:lnTo>
                  <a:lnTo>
                    <a:pt x="294" y="368"/>
                  </a:lnTo>
                  <a:lnTo>
                    <a:pt x="262" y="382"/>
                  </a:lnTo>
                  <a:lnTo>
                    <a:pt x="232" y="401"/>
                  </a:lnTo>
                  <a:lnTo>
                    <a:pt x="206" y="423"/>
                  </a:lnTo>
                  <a:lnTo>
                    <a:pt x="183" y="450"/>
                  </a:lnTo>
                  <a:lnTo>
                    <a:pt x="164" y="479"/>
                  </a:lnTo>
                  <a:lnTo>
                    <a:pt x="151" y="511"/>
                  </a:lnTo>
                  <a:lnTo>
                    <a:pt x="142" y="546"/>
                  </a:lnTo>
                  <a:lnTo>
                    <a:pt x="139" y="582"/>
                  </a:lnTo>
                  <a:lnTo>
                    <a:pt x="139" y="622"/>
                  </a:lnTo>
                  <a:lnTo>
                    <a:pt x="3361" y="622"/>
                  </a:lnTo>
                  <a:lnTo>
                    <a:pt x="3361" y="582"/>
                  </a:lnTo>
                  <a:lnTo>
                    <a:pt x="3358" y="546"/>
                  </a:lnTo>
                  <a:lnTo>
                    <a:pt x="3349" y="511"/>
                  </a:lnTo>
                  <a:lnTo>
                    <a:pt x="3336" y="479"/>
                  </a:lnTo>
                  <a:lnTo>
                    <a:pt x="3317" y="450"/>
                  </a:lnTo>
                  <a:lnTo>
                    <a:pt x="3294" y="423"/>
                  </a:lnTo>
                  <a:lnTo>
                    <a:pt x="3268" y="401"/>
                  </a:lnTo>
                  <a:lnTo>
                    <a:pt x="3238" y="382"/>
                  </a:lnTo>
                  <a:lnTo>
                    <a:pt x="3206" y="368"/>
                  </a:lnTo>
                  <a:lnTo>
                    <a:pt x="3171" y="359"/>
                  </a:lnTo>
                  <a:lnTo>
                    <a:pt x="3135" y="357"/>
                  </a:lnTo>
                  <a:lnTo>
                    <a:pt x="3047" y="357"/>
                  </a:lnTo>
                  <a:lnTo>
                    <a:pt x="3047" y="447"/>
                  </a:lnTo>
                  <a:lnTo>
                    <a:pt x="3044" y="466"/>
                  </a:lnTo>
                  <a:lnTo>
                    <a:pt x="3038" y="483"/>
                  </a:lnTo>
                  <a:lnTo>
                    <a:pt x="3026" y="496"/>
                  </a:lnTo>
                  <a:lnTo>
                    <a:pt x="3012" y="508"/>
                  </a:lnTo>
                  <a:lnTo>
                    <a:pt x="2995" y="514"/>
                  </a:lnTo>
                  <a:lnTo>
                    <a:pt x="2977" y="518"/>
                  </a:lnTo>
                  <a:lnTo>
                    <a:pt x="2958" y="514"/>
                  </a:lnTo>
                  <a:lnTo>
                    <a:pt x="2942" y="508"/>
                  </a:lnTo>
                  <a:lnTo>
                    <a:pt x="2927" y="496"/>
                  </a:lnTo>
                  <a:lnTo>
                    <a:pt x="2917" y="483"/>
                  </a:lnTo>
                  <a:lnTo>
                    <a:pt x="2910" y="466"/>
                  </a:lnTo>
                  <a:lnTo>
                    <a:pt x="2907" y="447"/>
                  </a:lnTo>
                  <a:lnTo>
                    <a:pt x="2907" y="357"/>
                  </a:lnTo>
                  <a:lnTo>
                    <a:pt x="593" y="357"/>
                  </a:lnTo>
                  <a:lnTo>
                    <a:pt x="593" y="447"/>
                  </a:lnTo>
                  <a:lnTo>
                    <a:pt x="590" y="466"/>
                  </a:lnTo>
                  <a:lnTo>
                    <a:pt x="583" y="483"/>
                  </a:lnTo>
                  <a:lnTo>
                    <a:pt x="573" y="496"/>
                  </a:lnTo>
                  <a:lnTo>
                    <a:pt x="558" y="508"/>
                  </a:lnTo>
                  <a:lnTo>
                    <a:pt x="542" y="514"/>
                  </a:lnTo>
                  <a:lnTo>
                    <a:pt x="523" y="518"/>
                  </a:lnTo>
                  <a:lnTo>
                    <a:pt x="505" y="514"/>
                  </a:lnTo>
                  <a:lnTo>
                    <a:pt x="488" y="508"/>
                  </a:lnTo>
                  <a:lnTo>
                    <a:pt x="474" y="496"/>
                  </a:lnTo>
                  <a:lnTo>
                    <a:pt x="462" y="483"/>
                  </a:lnTo>
                  <a:lnTo>
                    <a:pt x="456" y="466"/>
                  </a:lnTo>
                  <a:lnTo>
                    <a:pt x="453" y="447"/>
                  </a:lnTo>
                  <a:lnTo>
                    <a:pt x="453" y="357"/>
                  </a:lnTo>
                  <a:lnTo>
                    <a:pt x="365" y="357"/>
                  </a:lnTo>
                  <a:close/>
                  <a:moveTo>
                    <a:pt x="523" y="0"/>
                  </a:moveTo>
                  <a:lnTo>
                    <a:pt x="542" y="3"/>
                  </a:lnTo>
                  <a:lnTo>
                    <a:pt x="558" y="10"/>
                  </a:lnTo>
                  <a:lnTo>
                    <a:pt x="573" y="21"/>
                  </a:lnTo>
                  <a:lnTo>
                    <a:pt x="583" y="35"/>
                  </a:lnTo>
                  <a:lnTo>
                    <a:pt x="590" y="52"/>
                  </a:lnTo>
                  <a:lnTo>
                    <a:pt x="593" y="70"/>
                  </a:lnTo>
                  <a:lnTo>
                    <a:pt x="593" y="217"/>
                  </a:lnTo>
                  <a:lnTo>
                    <a:pt x="2907" y="217"/>
                  </a:lnTo>
                  <a:lnTo>
                    <a:pt x="2907" y="70"/>
                  </a:lnTo>
                  <a:lnTo>
                    <a:pt x="2910" y="52"/>
                  </a:lnTo>
                  <a:lnTo>
                    <a:pt x="2917" y="35"/>
                  </a:lnTo>
                  <a:lnTo>
                    <a:pt x="2927" y="21"/>
                  </a:lnTo>
                  <a:lnTo>
                    <a:pt x="2942" y="10"/>
                  </a:lnTo>
                  <a:lnTo>
                    <a:pt x="2958" y="3"/>
                  </a:lnTo>
                  <a:lnTo>
                    <a:pt x="2977" y="0"/>
                  </a:lnTo>
                  <a:lnTo>
                    <a:pt x="2995" y="3"/>
                  </a:lnTo>
                  <a:lnTo>
                    <a:pt x="3012" y="10"/>
                  </a:lnTo>
                  <a:lnTo>
                    <a:pt x="3026" y="21"/>
                  </a:lnTo>
                  <a:lnTo>
                    <a:pt x="3038" y="35"/>
                  </a:lnTo>
                  <a:lnTo>
                    <a:pt x="3044" y="52"/>
                  </a:lnTo>
                  <a:lnTo>
                    <a:pt x="3047" y="70"/>
                  </a:lnTo>
                  <a:lnTo>
                    <a:pt x="3047" y="217"/>
                  </a:lnTo>
                  <a:lnTo>
                    <a:pt x="3135" y="217"/>
                  </a:lnTo>
                  <a:lnTo>
                    <a:pt x="3184" y="220"/>
                  </a:lnTo>
                  <a:lnTo>
                    <a:pt x="3232" y="230"/>
                  </a:lnTo>
                  <a:lnTo>
                    <a:pt x="3277" y="246"/>
                  </a:lnTo>
                  <a:lnTo>
                    <a:pt x="3319" y="267"/>
                  </a:lnTo>
                  <a:lnTo>
                    <a:pt x="3358" y="293"/>
                  </a:lnTo>
                  <a:lnTo>
                    <a:pt x="3393" y="324"/>
                  </a:lnTo>
                  <a:lnTo>
                    <a:pt x="3424" y="359"/>
                  </a:lnTo>
                  <a:lnTo>
                    <a:pt x="3450" y="399"/>
                  </a:lnTo>
                  <a:lnTo>
                    <a:pt x="3471" y="440"/>
                  </a:lnTo>
                  <a:lnTo>
                    <a:pt x="3487" y="486"/>
                  </a:lnTo>
                  <a:lnTo>
                    <a:pt x="3497" y="533"/>
                  </a:lnTo>
                  <a:lnTo>
                    <a:pt x="3500" y="582"/>
                  </a:lnTo>
                  <a:lnTo>
                    <a:pt x="3500" y="2191"/>
                  </a:lnTo>
                  <a:lnTo>
                    <a:pt x="3497" y="2241"/>
                  </a:lnTo>
                  <a:lnTo>
                    <a:pt x="3487" y="2287"/>
                  </a:lnTo>
                  <a:lnTo>
                    <a:pt x="3471" y="2333"/>
                  </a:lnTo>
                  <a:lnTo>
                    <a:pt x="3450" y="2375"/>
                  </a:lnTo>
                  <a:lnTo>
                    <a:pt x="3424" y="2414"/>
                  </a:lnTo>
                  <a:lnTo>
                    <a:pt x="3393" y="2449"/>
                  </a:lnTo>
                  <a:lnTo>
                    <a:pt x="3358" y="2480"/>
                  </a:lnTo>
                  <a:lnTo>
                    <a:pt x="3319" y="2506"/>
                  </a:lnTo>
                  <a:lnTo>
                    <a:pt x="3277" y="2527"/>
                  </a:lnTo>
                  <a:lnTo>
                    <a:pt x="3232" y="2543"/>
                  </a:lnTo>
                  <a:lnTo>
                    <a:pt x="3184" y="2553"/>
                  </a:lnTo>
                  <a:lnTo>
                    <a:pt x="3135" y="2556"/>
                  </a:lnTo>
                  <a:lnTo>
                    <a:pt x="365" y="2556"/>
                  </a:lnTo>
                  <a:lnTo>
                    <a:pt x="316" y="2553"/>
                  </a:lnTo>
                  <a:lnTo>
                    <a:pt x="268" y="2543"/>
                  </a:lnTo>
                  <a:lnTo>
                    <a:pt x="223" y="2527"/>
                  </a:lnTo>
                  <a:lnTo>
                    <a:pt x="181" y="2506"/>
                  </a:lnTo>
                  <a:lnTo>
                    <a:pt x="142" y="2480"/>
                  </a:lnTo>
                  <a:lnTo>
                    <a:pt x="107" y="2449"/>
                  </a:lnTo>
                  <a:lnTo>
                    <a:pt x="76" y="2414"/>
                  </a:lnTo>
                  <a:lnTo>
                    <a:pt x="50" y="2375"/>
                  </a:lnTo>
                  <a:lnTo>
                    <a:pt x="29" y="2333"/>
                  </a:lnTo>
                  <a:lnTo>
                    <a:pt x="13" y="2287"/>
                  </a:lnTo>
                  <a:lnTo>
                    <a:pt x="3" y="2241"/>
                  </a:lnTo>
                  <a:lnTo>
                    <a:pt x="0" y="2191"/>
                  </a:lnTo>
                  <a:lnTo>
                    <a:pt x="0" y="582"/>
                  </a:lnTo>
                  <a:lnTo>
                    <a:pt x="3" y="533"/>
                  </a:lnTo>
                  <a:lnTo>
                    <a:pt x="13" y="486"/>
                  </a:lnTo>
                  <a:lnTo>
                    <a:pt x="29" y="440"/>
                  </a:lnTo>
                  <a:lnTo>
                    <a:pt x="50" y="399"/>
                  </a:lnTo>
                  <a:lnTo>
                    <a:pt x="76" y="359"/>
                  </a:lnTo>
                  <a:lnTo>
                    <a:pt x="107" y="324"/>
                  </a:lnTo>
                  <a:lnTo>
                    <a:pt x="142" y="293"/>
                  </a:lnTo>
                  <a:lnTo>
                    <a:pt x="181" y="267"/>
                  </a:lnTo>
                  <a:lnTo>
                    <a:pt x="223" y="246"/>
                  </a:lnTo>
                  <a:lnTo>
                    <a:pt x="268" y="230"/>
                  </a:lnTo>
                  <a:lnTo>
                    <a:pt x="316" y="220"/>
                  </a:lnTo>
                  <a:lnTo>
                    <a:pt x="365" y="217"/>
                  </a:lnTo>
                  <a:lnTo>
                    <a:pt x="453" y="217"/>
                  </a:lnTo>
                  <a:lnTo>
                    <a:pt x="453" y="70"/>
                  </a:lnTo>
                  <a:lnTo>
                    <a:pt x="456" y="52"/>
                  </a:lnTo>
                  <a:lnTo>
                    <a:pt x="462" y="35"/>
                  </a:lnTo>
                  <a:lnTo>
                    <a:pt x="474" y="21"/>
                  </a:lnTo>
                  <a:lnTo>
                    <a:pt x="488" y="10"/>
                  </a:lnTo>
                  <a:lnTo>
                    <a:pt x="505" y="3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494"/>
            <p:cNvSpPr>
              <a:spLocks/>
            </p:cNvSpPr>
            <p:nvPr/>
          </p:nvSpPr>
          <p:spPr bwMode="auto">
            <a:xfrm>
              <a:off x="10193338" y="5237163"/>
              <a:ext cx="114300" cy="195263"/>
            </a:xfrm>
            <a:custGeom>
              <a:avLst/>
              <a:gdLst>
                <a:gd name="T0" fmla="*/ 478 w 719"/>
                <a:gd name="T1" fmla="*/ 12 h 1232"/>
                <a:gd name="T2" fmla="*/ 595 w 719"/>
                <a:gd name="T3" fmla="*/ 66 h 1232"/>
                <a:gd name="T4" fmla="*/ 666 w 719"/>
                <a:gd name="T5" fmla="*/ 174 h 1232"/>
                <a:gd name="T6" fmla="*/ 682 w 719"/>
                <a:gd name="T7" fmla="*/ 342 h 1232"/>
                <a:gd name="T8" fmla="*/ 638 w 719"/>
                <a:gd name="T9" fmla="*/ 492 h 1232"/>
                <a:gd name="T10" fmla="*/ 549 w 719"/>
                <a:gd name="T11" fmla="*/ 577 h 1232"/>
                <a:gd name="T12" fmla="*/ 651 w 719"/>
                <a:gd name="T13" fmla="*/ 646 h 1232"/>
                <a:gd name="T14" fmla="*/ 711 w 719"/>
                <a:gd name="T15" fmla="*/ 763 h 1232"/>
                <a:gd name="T16" fmla="*/ 717 w 719"/>
                <a:gd name="T17" fmla="*/ 921 h 1232"/>
                <a:gd name="T18" fmla="*/ 675 w 719"/>
                <a:gd name="T19" fmla="*/ 1073 h 1232"/>
                <a:gd name="T20" fmla="*/ 587 w 719"/>
                <a:gd name="T21" fmla="*/ 1170 h 1232"/>
                <a:gd name="T22" fmla="*/ 464 w 719"/>
                <a:gd name="T23" fmla="*/ 1221 h 1232"/>
                <a:gd name="T24" fmla="*/ 308 w 719"/>
                <a:gd name="T25" fmla="*/ 1230 h 1232"/>
                <a:gd name="T26" fmla="*/ 153 w 719"/>
                <a:gd name="T27" fmla="*/ 1186 h 1232"/>
                <a:gd name="T28" fmla="*/ 53 w 719"/>
                <a:gd name="T29" fmla="*/ 1102 h 1232"/>
                <a:gd name="T30" fmla="*/ 6 w 719"/>
                <a:gd name="T31" fmla="*/ 999 h 1232"/>
                <a:gd name="T32" fmla="*/ 4 w 719"/>
                <a:gd name="T33" fmla="*/ 912 h 1232"/>
                <a:gd name="T34" fmla="*/ 47 w 719"/>
                <a:gd name="T35" fmla="*/ 884 h 1232"/>
                <a:gd name="T36" fmla="*/ 117 w 719"/>
                <a:gd name="T37" fmla="*/ 893 h 1232"/>
                <a:gd name="T38" fmla="*/ 137 w 719"/>
                <a:gd name="T39" fmla="*/ 938 h 1232"/>
                <a:gd name="T40" fmla="*/ 157 w 719"/>
                <a:gd name="T41" fmla="*/ 1013 h 1232"/>
                <a:gd name="T42" fmla="*/ 226 w 719"/>
                <a:gd name="T43" fmla="*/ 1077 h 1232"/>
                <a:gd name="T44" fmla="*/ 356 w 719"/>
                <a:gd name="T45" fmla="*/ 1105 h 1232"/>
                <a:gd name="T46" fmla="*/ 487 w 719"/>
                <a:gd name="T47" fmla="*/ 1076 h 1232"/>
                <a:gd name="T48" fmla="*/ 562 w 719"/>
                <a:gd name="T49" fmla="*/ 986 h 1232"/>
                <a:gd name="T50" fmla="*/ 579 w 719"/>
                <a:gd name="T51" fmla="*/ 842 h 1232"/>
                <a:gd name="T52" fmla="*/ 551 w 719"/>
                <a:gd name="T53" fmla="*/ 724 h 1232"/>
                <a:gd name="T54" fmla="*/ 473 w 719"/>
                <a:gd name="T55" fmla="*/ 658 h 1232"/>
                <a:gd name="T56" fmla="*/ 356 w 719"/>
                <a:gd name="T57" fmla="*/ 638 h 1232"/>
                <a:gd name="T58" fmla="*/ 312 w 719"/>
                <a:gd name="T59" fmla="*/ 608 h 1232"/>
                <a:gd name="T60" fmla="*/ 310 w 719"/>
                <a:gd name="T61" fmla="*/ 555 h 1232"/>
                <a:gd name="T62" fmla="*/ 342 w 719"/>
                <a:gd name="T63" fmla="*/ 522 h 1232"/>
                <a:gd name="T64" fmla="*/ 435 w 719"/>
                <a:gd name="T65" fmla="*/ 513 h 1232"/>
                <a:gd name="T66" fmla="*/ 513 w 719"/>
                <a:gd name="T67" fmla="*/ 464 h 1232"/>
                <a:gd name="T68" fmla="*/ 548 w 719"/>
                <a:gd name="T69" fmla="*/ 358 h 1232"/>
                <a:gd name="T70" fmla="*/ 533 w 719"/>
                <a:gd name="T71" fmla="*/ 219 h 1232"/>
                <a:gd name="T72" fmla="*/ 457 w 719"/>
                <a:gd name="T73" fmla="*/ 141 h 1232"/>
                <a:gd name="T74" fmla="*/ 328 w 719"/>
                <a:gd name="T75" fmla="*/ 126 h 1232"/>
                <a:gd name="T76" fmla="*/ 229 w 719"/>
                <a:gd name="T77" fmla="*/ 159 h 1232"/>
                <a:gd name="T78" fmla="*/ 179 w 719"/>
                <a:gd name="T79" fmla="*/ 219 h 1232"/>
                <a:gd name="T80" fmla="*/ 167 w 719"/>
                <a:gd name="T81" fmla="*/ 286 h 1232"/>
                <a:gd name="T82" fmla="*/ 147 w 719"/>
                <a:gd name="T83" fmla="*/ 334 h 1232"/>
                <a:gd name="T84" fmla="*/ 77 w 719"/>
                <a:gd name="T85" fmla="*/ 346 h 1232"/>
                <a:gd name="T86" fmla="*/ 31 w 719"/>
                <a:gd name="T87" fmla="*/ 314 h 1232"/>
                <a:gd name="T88" fmla="*/ 30 w 719"/>
                <a:gd name="T89" fmla="*/ 238 h 1232"/>
                <a:gd name="T90" fmla="*/ 58 w 719"/>
                <a:gd name="T91" fmla="*/ 152 h 1232"/>
                <a:gd name="T92" fmla="*/ 124 w 719"/>
                <a:gd name="T93" fmla="*/ 71 h 1232"/>
                <a:gd name="T94" fmla="*/ 240 w 719"/>
                <a:gd name="T95" fmla="*/ 15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19" h="1232">
                  <a:moveTo>
                    <a:pt x="365" y="0"/>
                  </a:moveTo>
                  <a:lnTo>
                    <a:pt x="404" y="1"/>
                  </a:lnTo>
                  <a:lnTo>
                    <a:pt x="441" y="4"/>
                  </a:lnTo>
                  <a:lnTo>
                    <a:pt x="478" y="12"/>
                  </a:lnTo>
                  <a:lnTo>
                    <a:pt x="510" y="20"/>
                  </a:lnTo>
                  <a:lnTo>
                    <a:pt x="541" y="33"/>
                  </a:lnTo>
                  <a:lnTo>
                    <a:pt x="569" y="48"/>
                  </a:lnTo>
                  <a:lnTo>
                    <a:pt x="595" y="66"/>
                  </a:lnTo>
                  <a:lnTo>
                    <a:pt x="618" y="88"/>
                  </a:lnTo>
                  <a:lnTo>
                    <a:pt x="638" y="113"/>
                  </a:lnTo>
                  <a:lnTo>
                    <a:pt x="654" y="142"/>
                  </a:lnTo>
                  <a:lnTo>
                    <a:pt x="666" y="174"/>
                  </a:lnTo>
                  <a:lnTo>
                    <a:pt x="676" y="210"/>
                  </a:lnTo>
                  <a:lnTo>
                    <a:pt x="682" y="251"/>
                  </a:lnTo>
                  <a:lnTo>
                    <a:pt x="684" y="295"/>
                  </a:lnTo>
                  <a:lnTo>
                    <a:pt x="682" y="342"/>
                  </a:lnTo>
                  <a:lnTo>
                    <a:pt x="676" y="385"/>
                  </a:lnTo>
                  <a:lnTo>
                    <a:pt x="666" y="425"/>
                  </a:lnTo>
                  <a:lnTo>
                    <a:pt x="654" y="461"/>
                  </a:lnTo>
                  <a:lnTo>
                    <a:pt x="638" y="492"/>
                  </a:lnTo>
                  <a:lnTo>
                    <a:pt x="619" y="519"/>
                  </a:lnTo>
                  <a:lnTo>
                    <a:pt x="597" y="543"/>
                  </a:lnTo>
                  <a:lnTo>
                    <a:pt x="574" y="562"/>
                  </a:lnTo>
                  <a:lnTo>
                    <a:pt x="549" y="577"/>
                  </a:lnTo>
                  <a:lnTo>
                    <a:pt x="577" y="589"/>
                  </a:lnTo>
                  <a:lnTo>
                    <a:pt x="605" y="605"/>
                  </a:lnTo>
                  <a:lnTo>
                    <a:pt x="629" y="624"/>
                  </a:lnTo>
                  <a:lnTo>
                    <a:pt x="651" y="646"/>
                  </a:lnTo>
                  <a:lnTo>
                    <a:pt x="671" y="670"/>
                  </a:lnTo>
                  <a:lnTo>
                    <a:pt x="688" y="698"/>
                  </a:lnTo>
                  <a:lnTo>
                    <a:pt x="701" y="729"/>
                  </a:lnTo>
                  <a:lnTo>
                    <a:pt x="711" y="763"/>
                  </a:lnTo>
                  <a:lnTo>
                    <a:pt x="717" y="801"/>
                  </a:lnTo>
                  <a:lnTo>
                    <a:pt x="719" y="842"/>
                  </a:lnTo>
                  <a:lnTo>
                    <a:pt x="719" y="874"/>
                  </a:lnTo>
                  <a:lnTo>
                    <a:pt x="717" y="921"/>
                  </a:lnTo>
                  <a:lnTo>
                    <a:pt x="712" y="964"/>
                  </a:lnTo>
                  <a:lnTo>
                    <a:pt x="702" y="1004"/>
                  </a:lnTo>
                  <a:lnTo>
                    <a:pt x="691" y="1040"/>
                  </a:lnTo>
                  <a:lnTo>
                    <a:pt x="675" y="1073"/>
                  </a:lnTo>
                  <a:lnTo>
                    <a:pt x="657" y="1101"/>
                  </a:lnTo>
                  <a:lnTo>
                    <a:pt x="636" y="1128"/>
                  </a:lnTo>
                  <a:lnTo>
                    <a:pt x="612" y="1150"/>
                  </a:lnTo>
                  <a:lnTo>
                    <a:pt x="587" y="1170"/>
                  </a:lnTo>
                  <a:lnTo>
                    <a:pt x="558" y="1187"/>
                  </a:lnTo>
                  <a:lnTo>
                    <a:pt x="528" y="1201"/>
                  </a:lnTo>
                  <a:lnTo>
                    <a:pt x="497" y="1213"/>
                  </a:lnTo>
                  <a:lnTo>
                    <a:pt x="464" y="1221"/>
                  </a:lnTo>
                  <a:lnTo>
                    <a:pt x="429" y="1227"/>
                  </a:lnTo>
                  <a:lnTo>
                    <a:pt x="393" y="1231"/>
                  </a:lnTo>
                  <a:lnTo>
                    <a:pt x="356" y="1232"/>
                  </a:lnTo>
                  <a:lnTo>
                    <a:pt x="308" y="1230"/>
                  </a:lnTo>
                  <a:lnTo>
                    <a:pt x="263" y="1224"/>
                  </a:lnTo>
                  <a:lnTo>
                    <a:pt x="223" y="1214"/>
                  </a:lnTo>
                  <a:lnTo>
                    <a:pt x="187" y="1201"/>
                  </a:lnTo>
                  <a:lnTo>
                    <a:pt x="153" y="1186"/>
                  </a:lnTo>
                  <a:lnTo>
                    <a:pt x="123" y="1168"/>
                  </a:lnTo>
                  <a:lnTo>
                    <a:pt x="97" y="1148"/>
                  </a:lnTo>
                  <a:lnTo>
                    <a:pt x="73" y="1126"/>
                  </a:lnTo>
                  <a:lnTo>
                    <a:pt x="53" y="1102"/>
                  </a:lnTo>
                  <a:lnTo>
                    <a:pt x="37" y="1078"/>
                  </a:lnTo>
                  <a:lnTo>
                    <a:pt x="24" y="1053"/>
                  </a:lnTo>
                  <a:lnTo>
                    <a:pt x="13" y="1026"/>
                  </a:lnTo>
                  <a:lnTo>
                    <a:pt x="6" y="999"/>
                  </a:lnTo>
                  <a:lnTo>
                    <a:pt x="1" y="973"/>
                  </a:lnTo>
                  <a:lnTo>
                    <a:pt x="0" y="947"/>
                  </a:lnTo>
                  <a:lnTo>
                    <a:pt x="1" y="927"/>
                  </a:lnTo>
                  <a:lnTo>
                    <a:pt x="4" y="912"/>
                  </a:lnTo>
                  <a:lnTo>
                    <a:pt x="11" y="900"/>
                  </a:lnTo>
                  <a:lnTo>
                    <a:pt x="19" y="892"/>
                  </a:lnTo>
                  <a:lnTo>
                    <a:pt x="31" y="886"/>
                  </a:lnTo>
                  <a:lnTo>
                    <a:pt x="47" y="884"/>
                  </a:lnTo>
                  <a:lnTo>
                    <a:pt x="65" y="883"/>
                  </a:lnTo>
                  <a:lnTo>
                    <a:pt x="86" y="884"/>
                  </a:lnTo>
                  <a:lnTo>
                    <a:pt x="104" y="887"/>
                  </a:lnTo>
                  <a:lnTo>
                    <a:pt x="117" y="893"/>
                  </a:lnTo>
                  <a:lnTo>
                    <a:pt x="126" y="901"/>
                  </a:lnTo>
                  <a:lnTo>
                    <a:pt x="133" y="911"/>
                  </a:lnTo>
                  <a:lnTo>
                    <a:pt x="136" y="923"/>
                  </a:lnTo>
                  <a:lnTo>
                    <a:pt x="137" y="938"/>
                  </a:lnTo>
                  <a:lnTo>
                    <a:pt x="138" y="956"/>
                  </a:lnTo>
                  <a:lnTo>
                    <a:pt x="141" y="975"/>
                  </a:lnTo>
                  <a:lnTo>
                    <a:pt x="148" y="994"/>
                  </a:lnTo>
                  <a:lnTo>
                    <a:pt x="157" y="1013"/>
                  </a:lnTo>
                  <a:lnTo>
                    <a:pt x="170" y="1031"/>
                  </a:lnTo>
                  <a:lnTo>
                    <a:pt x="185" y="1048"/>
                  </a:lnTo>
                  <a:lnTo>
                    <a:pt x="204" y="1063"/>
                  </a:lnTo>
                  <a:lnTo>
                    <a:pt x="226" y="1077"/>
                  </a:lnTo>
                  <a:lnTo>
                    <a:pt x="253" y="1089"/>
                  </a:lnTo>
                  <a:lnTo>
                    <a:pt x="282" y="1097"/>
                  </a:lnTo>
                  <a:lnTo>
                    <a:pt x="317" y="1102"/>
                  </a:lnTo>
                  <a:lnTo>
                    <a:pt x="356" y="1105"/>
                  </a:lnTo>
                  <a:lnTo>
                    <a:pt x="394" y="1102"/>
                  </a:lnTo>
                  <a:lnTo>
                    <a:pt x="429" y="1097"/>
                  </a:lnTo>
                  <a:lnTo>
                    <a:pt x="459" y="1089"/>
                  </a:lnTo>
                  <a:lnTo>
                    <a:pt x="487" y="1076"/>
                  </a:lnTo>
                  <a:lnTo>
                    <a:pt x="511" y="1059"/>
                  </a:lnTo>
                  <a:lnTo>
                    <a:pt x="532" y="1039"/>
                  </a:lnTo>
                  <a:lnTo>
                    <a:pt x="549" y="1014"/>
                  </a:lnTo>
                  <a:lnTo>
                    <a:pt x="562" y="986"/>
                  </a:lnTo>
                  <a:lnTo>
                    <a:pt x="571" y="953"/>
                  </a:lnTo>
                  <a:lnTo>
                    <a:pt x="577" y="915"/>
                  </a:lnTo>
                  <a:lnTo>
                    <a:pt x="579" y="874"/>
                  </a:lnTo>
                  <a:lnTo>
                    <a:pt x="579" y="842"/>
                  </a:lnTo>
                  <a:lnTo>
                    <a:pt x="577" y="807"/>
                  </a:lnTo>
                  <a:lnTo>
                    <a:pt x="572" y="776"/>
                  </a:lnTo>
                  <a:lnTo>
                    <a:pt x="563" y="749"/>
                  </a:lnTo>
                  <a:lnTo>
                    <a:pt x="551" y="724"/>
                  </a:lnTo>
                  <a:lnTo>
                    <a:pt x="536" y="704"/>
                  </a:lnTo>
                  <a:lnTo>
                    <a:pt x="518" y="686"/>
                  </a:lnTo>
                  <a:lnTo>
                    <a:pt x="497" y="671"/>
                  </a:lnTo>
                  <a:lnTo>
                    <a:pt x="473" y="658"/>
                  </a:lnTo>
                  <a:lnTo>
                    <a:pt x="447" y="650"/>
                  </a:lnTo>
                  <a:lnTo>
                    <a:pt x="419" y="644"/>
                  </a:lnTo>
                  <a:lnTo>
                    <a:pt x="388" y="639"/>
                  </a:lnTo>
                  <a:lnTo>
                    <a:pt x="356" y="638"/>
                  </a:lnTo>
                  <a:lnTo>
                    <a:pt x="340" y="636"/>
                  </a:lnTo>
                  <a:lnTo>
                    <a:pt x="327" y="630"/>
                  </a:lnTo>
                  <a:lnTo>
                    <a:pt x="318" y="620"/>
                  </a:lnTo>
                  <a:lnTo>
                    <a:pt x="312" y="608"/>
                  </a:lnTo>
                  <a:lnTo>
                    <a:pt x="308" y="595"/>
                  </a:lnTo>
                  <a:lnTo>
                    <a:pt x="307" y="580"/>
                  </a:lnTo>
                  <a:lnTo>
                    <a:pt x="308" y="567"/>
                  </a:lnTo>
                  <a:lnTo>
                    <a:pt x="310" y="555"/>
                  </a:lnTo>
                  <a:lnTo>
                    <a:pt x="315" y="545"/>
                  </a:lnTo>
                  <a:lnTo>
                    <a:pt x="322" y="535"/>
                  </a:lnTo>
                  <a:lnTo>
                    <a:pt x="330" y="528"/>
                  </a:lnTo>
                  <a:lnTo>
                    <a:pt x="342" y="522"/>
                  </a:lnTo>
                  <a:lnTo>
                    <a:pt x="356" y="521"/>
                  </a:lnTo>
                  <a:lnTo>
                    <a:pt x="384" y="520"/>
                  </a:lnTo>
                  <a:lnTo>
                    <a:pt x="411" y="517"/>
                  </a:lnTo>
                  <a:lnTo>
                    <a:pt x="435" y="513"/>
                  </a:lnTo>
                  <a:lnTo>
                    <a:pt x="458" y="504"/>
                  </a:lnTo>
                  <a:lnTo>
                    <a:pt x="479" y="495"/>
                  </a:lnTo>
                  <a:lnTo>
                    <a:pt x="497" y="481"/>
                  </a:lnTo>
                  <a:lnTo>
                    <a:pt x="513" y="464"/>
                  </a:lnTo>
                  <a:lnTo>
                    <a:pt x="525" y="444"/>
                  </a:lnTo>
                  <a:lnTo>
                    <a:pt x="535" y="419"/>
                  </a:lnTo>
                  <a:lnTo>
                    <a:pt x="543" y="391"/>
                  </a:lnTo>
                  <a:lnTo>
                    <a:pt x="548" y="358"/>
                  </a:lnTo>
                  <a:lnTo>
                    <a:pt x="549" y="321"/>
                  </a:lnTo>
                  <a:lnTo>
                    <a:pt x="548" y="282"/>
                  </a:lnTo>
                  <a:lnTo>
                    <a:pt x="541" y="248"/>
                  </a:lnTo>
                  <a:lnTo>
                    <a:pt x="533" y="219"/>
                  </a:lnTo>
                  <a:lnTo>
                    <a:pt x="519" y="193"/>
                  </a:lnTo>
                  <a:lnTo>
                    <a:pt x="502" y="172"/>
                  </a:lnTo>
                  <a:lnTo>
                    <a:pt x="482" y="155"/>
                  </a:lnTo>
                  <a:lnTo>
                    <a:pt x="457" y="141"/>
                  </a:lnTo>
                  <a:lnTo>
                    <a:pt x="430" y="133"/>
                  </a:lnTo>
                  <a:lnTo>
                    <a:pt x="398" y="127"/>
                  </a:lnTo>
                  <a:lnTo>
                    <a:pt x="362" y="125"/>
                  </a:lnTo>
                  <a:lnTo>
                    <a:pt x="328" y="126"/>
                  </a:lnTo>
                  <a:lnTo>
                    <a:pt x="297" y="130"/>
                  </a:lnTo>
                  <a:lnTo>
                    <a:pt x="272" y="138"/>
                  </a:lnTo>
                  <a:lnTo>
                    <a:pt x="248" y="147"/>
                  </a:lnTo>
                  <a:lnTo>
                    <a:pt x="229" y="159"/>
                  </a:lnTo>
                  <a:lnTo>
                    <a:pt x="212" y="172"/>
                  </a:lnTo>
                  <a:lnTo>
                    <a:pt x="199" y="187"/>
                  </a:lnTo>
                  <a:lnTo>
                    <a:pt x="188" y="202"/>
                  </a:lnTo>
                  <a:lnTo>
                    <a:pt x="179" y="219"/>
                  </a:lnTo>
                  <a:lnTo>
                    <a:pt x="174" y="235"/>
                  </a:lnTo>
                  <a:lnTo>
                    <a:pt x="170" y="252"/>
                  </a:lnTo>
                  <a:lnTo>
                    <a:pt x="168" y="269"/>
                  </a:lnTo>
                  <a:lnTo>
                    <a:pt x="167" y="286"/>
                  </a:lnTo>
                  <a:lnTo>
                    <a:pt x="166" y="300"/>
                  </a:lnTo>
                  <a:lnTo>
                    <a:pt x="161" y="314"/>
                  </a:lnTo>
                  <a:lnTo>
                    <a:pt x="155" y="325"/>
                  </a:lnTo>
                  <a:lnTo>
                    <a:pt x="147" y="334"/>
                  </a:lnTo>
                  <a:lnTo>
                    <a:pt x="134" y="342"/>
                  </a:lnTo>
                  <a:lnTo>
                    <a:pt x="119" y="346"/>
                  </a:lnTo>
                  <a:lnTo>
                    <a:pt x="100" y="347"/>
                  </a:lnTo>
                  <a:lnTo>
                    <a:pt x="77" y="346"/>
                  </a:lnTo>
                  <a:lnTo>
                    <a:pt x="59" y="343"/>
                  </a:lnTo>
                  <a:lnTo>
                    <a:pt x="46" y="337"/>
                  </a:lnTo>
                  <a:lnTo>
                    <a:pt x="36" y="327"/>
                  </a:lnTo>
                  <a:lnTo>
                    <a:pt x="31" y="314"/>
                  </a:lnTo>
                  <a:lnTo>
                    <a:pt x="28" y="297"/>
                  </a:lnTo>
                  <a:lnTo>
                    <a:pt x="27" y="275"/>
                  </a:lnTo>
                  <a:lnTo>
                    <a:pt x="27" y="257"/>
                  </a:lnTo>
                  <a:lnTo>
                    <a:pt x="30" y="238"/>
                  </a:lnTo>
                  <a:lnTo>
                    <a:pt x="33" y="217"/>
                  </a:lnTo>
                  <a:lnTo>
                    <a:pt x="39" y="195"/>
                  </a:lnTo>
                  <a:lnTo>
                    <a:pt x="48" y="174"/>
                  </a:lnTo>
                  <a:lnTo>
                    <a:pt x="58" y="152"/>
                  </a:lnTo>
                  <a:lnTo>
                    <a:pt x="70" y="130"/>
                  </a:lnTo>
                  <a:lnTo>
                    <a:pt x="86" y="110"/>
                  </a:lnTo>
                  <a:lnTo>
                    <a:pt x="104" y="90"/>
                  </a:lnTo>
                  <a:lnTo>
                    <a:pt x="124" y="71"/>
                  </a:lnTo>
                  <a:lnTo>
                    <a:pt x="149" y="54"/>
                  </a:lnTo>
                  <a:lnTo>
                    <a:pt x="175" y="39"/>
                  </a:lnTo>
                  <a:lnTo>
                    <a:pt x="206" y="25"/>
                  </a:lnTo>
                  <a:lnTo>
                    <a:pt x="240" y="15"/>
                  </a:lnTo>
                  <a:lnTo>
                    <a:pt x="278" y="6"/>
                  </a:lnTo>
                  <a:lnTo>
                    <a:pt x="319" y="1"/>
                  </a:lnTo>
                  <a:lnTo>
                    <a:pt x="3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495"/>
            <p:cNvSpPr>
              <a:spLocks/>
            </p:cNvSpPr>
            <p:nvPr/>
          </p:nvSpPr>
          <p:spPr bwMode="auto">
            <a:xfrm>
              <a:off x="10321926" y="5235575"/>
              <a:ext cx="44450" cy="195263"/>
            </a:xfrm>
            <a:custGeom>
              <a:avLst/>
              <a:gdLst>
                <a:gd name="T0" fmla="*/ 227 w 288"/>
                <a:gd name="T1" fmla="*/ 0 h 1223"/>
                <a:gd name="T2" fmla="*/ 242 w 288"/>
                <a:gd name="T3" fmla="*/ 2 h 1223"/>
                <a:gd name="T4" fmla="*/ 257 w 288"/>
                <a:gd name="T5" fmla="*/ 6 h 1223"/>
                <a:gd name="T6" fmla="*/ 269 w 288"/>
                <a:gd name="T7" fmla="*/ 14 h 1223"/>
                <a:gd name="T8" fmla="*/ 279 w 288"/>
                <a:gd name="T9" fmla="*/ 23 h 1223"/>
                <a:gd name="T10" fmla="*/ 286 w 288"/>
                <a:gd name="T11" fmla="*/ 36 h 1223"/>
                <a:gd name="T12" fmla="*/ 288 w 288"/>
                <a:gd name="T13" fmla="*/ 50 h 1223"/>
                <a:gd name="T14" fmla="*/ 288 w 288"/>
                <a:gd name="T15" fmla="*/ 1173 h 1223"/>
                <a:gd name="T16" fmla="*/ 286 w 288"/>
                <a:gd name="T17" fmla="*/ 1187 h 1223"/>
                <a:gd name="T18" fmla="*/ 281 w 288"/>
                <a:gd name="T19" fmla="*/ 1198 h 1223"/>
                <a:gd name="T20" fmla="*/ 273 w 288"/>
                <a:gd name="T21" fmla="*/ 1207 h 1223"/>
                <a:gd name="T22" fmla="*/ 261 w 288"/>
                <a:gd name="T23" fmla="*/ 1215 h 1223"/>
                <a:gd name="T24" fmla="*/ 248 w 288"/>
                <a:gd name="T25" fmla="*/ 1219 h 1223"/>
                <a:gd name="T26" fmla="*/ 233 w 288"/>
                <a:gd name="T27" fmla="*/ 1222 h 1223"/>
                <a:gd name="T28" fmla="*/ 218 w 288"/>
                <a:gd name="T29" fmla="*/ 1223 h 1223"/>
                <a:gd name="T30" fmla="*/ 204 w 288"/>
                <a:gd name="T31" fmla="*/ 1222 h 1223"/>
                <a:gd name="T32" fmla="*/ 190 w 288"/>
                <a:gd name="T33" fmla="*/ 1219 h 1223"/>
                <a:gd name="T34" fmla="*/ 176 w 288"/>
                <a:gd name="T35" fmla="*/ 1215 h 1223"/>
                <a:gd name="T36" fmla="*/ 165 w 288"/>
                <a:gd name="T37" fmla="*/ 1207 h 1223"/>
                <a:gd name="T38" fmla="*/ 156 w 288"/>
                <a:gd name="T39" fmla="*/ 1198 h 1223"/>
                <a:gd name="T40" fmla="*/ 151 w 288"/>
                <a:gd name="T41" fmla="*/ 1187 h 1223"/>
                <a:gd name="T42" fmla="*/ 148 w 288"/>
                <a:gd name="T43" fmla="*/ 1173 h 1223"/>
                <a:gd name="T44" fmla="*/ 148 w 288"/>
                <a:gd name="T45" fmla="*/ 210 h 1223"/>
                <a:gd name="T46" fmla="*/ 87 w 288"/>
                <a:gd name="T47" fmla="*/ 302 h 1223"/>
                <a:gd name="T48" fmla="*/ 74 w 288"/>
                <a:gd name="T49" fmla="*/ 313 h 1223"/>
                <a:gd name="T50" fmla="*/ 63 w 288"/>
                <a:gd name="T51" fmla="*/ 319 h 1223"/>
                <a:gd name="T52" fmla="*/ 52 w 288"/>
                <a:gd name="T53" fmla="*/ 320 h 1223"/>
                <a:gd name="T54" fmla="*/ 37 w 288"/>
                <a:gd name="T55" fmla="*/ 318 h 1223"/>
                <a:gd name="T56" fmla="*/ 25 w 288"/>
                <a:gd name="T57" fmla="*/ 312 h 1223"/>
                <a:gd name="T58" fmla="*/ 15 w 288"/>
                <a:gd name="T59" fmla="*/ 302 h 1223"/>
                <a:gd name="T60" fmla="*/ 6 w 288"/>
                <a:gd name="T61" fmla="*/ 291 h 1223"/>
                <a:gd name="T62" fmla="*/ 2 w 288"/>
                <a:gd name="T63" fmla="*/ 277 h 1223"/>
                <a:gd name="T64" fmla="*/ 0 w 288"/>
                <a:gd name="T65" fmla="*/ 262 h 1223"/>
                <a:gd name="T66" fmla="*/ 2 w 288"/>
                <a:gd name="T67" fmla="*/ 246 h 1223"/>
                <a:gd name="T68" fmla="*/ 10 w 288"/>
                <a:gd name="T69" fmla="*/ 230 h 1223"/>
                <a:gd name="T70" fmla="*/ 19 w 288"/>
                <a:gd name="T71" fmla="*/ 215 h 1223"/>
                <a:gd name="T72" fmla="*/ 30 w 288"/>
                <a:gd name="T73" fmla="*/ 204 h 1223"/>
                <a:gd name="T74" fmla="*/ 183 w 288"/>
                <a:gd name="T75" fmla="*/ 22 h 1223"/>
                <a:gd name="T76" fmla="*/ 192 w 288"/>
                <a:gd name="T77" fmla="*/ 14 h 1223"/>
                <a:gd name="T78" fmla="*/ 203 w 288"/>
                <a:gd name="T79" fmla="*/ 6 h 1223"/>
                <a:gd name="T80" fmla="*/ 213 w 288"/>
                <a:gd name="T81" fmla="*/ 2 h 1223"/>
                <a:gd name="T82" fmla="*/ 227 w 288"/>
                <a:gd name="T83" fmla="*/ 0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8" h="1223">
                  <a:moveTo>
                    <a:pt x="227" y="0"/>
                  </a:moveTo>
                  <a:lnTo>
                    <a:pt x="242" y="2"/>
                  </a:lnTo>
                  <a:lnTo>
                    <a:pt x="257" y="6"/>
                  </a:lnTo>
                  <a:lnTo>
                    <a:pt x="269" y="14"/>
                  </a:lnTo>
                  <a:lnTo>
                    <a:pt x="279" y="23"/>
                  </a:lnTo>
                  <a:lnTo>
                    <a:pt x="286" y="36"/>
                  </a:lnTo>
                  <a:lnTo>
                    <a:pt x="288" y="50"/>
                  </a:lnTo>
                  <a:lnTo>
                    <a:pt x="288" y="1173"/>
                  </a:lnTo>
                  <a:lnTo>
                    <a:pt x="286" y="1187"/>
                  </a:lnTo>
                  <a:lnTo>
                    <a:pt x="281" y="1198"/>
                  </a:lnTo>
                  <a:lnTo>
                    <a:pt x="273" y="1207"/>
                  </a:lnTo>
                  <a:lnTo>
                    <a:pt x="261" y="1215"/>
                  </a:lnTo>
                  <a:lnTo>
                    <a:pt x="248" y="1219"/>
                  </a:lnTo>
                  <a:lnTo>
                    <a:pt x="233" y="1222"/>
                  </a:lnTo>
                  <a:lnTo>
                    <a:pt x="218" y="1223"/>
                  </a:lnTo>
                  <a:lnTo>
                    <a:pt x="204" y="1222"/>
                  </a:lnTo>
                  <a:lnTo>
                    <a:pt x="190" y="1219"/>
                  </a:lnTo>
                  <a:lnTo>
                    <a:pt x="176" y="1215"/>
                  </a:lnTo>
                  <a:lnTo>
                    <a:pt x="165" y="1207"/>
                  </a:lnTo>
                  <a:lnTo>
                    <a:pt x="156" y="1198"/>
                  </a:lnTo>
                  <a:lnTo>
                    <a:pt x="151" y="1187"/>
                  </a:lnTo>
                  <a:lnTo>
                    <a:pt x="148" y="1173"/>
                  </a:lnTo>
                  <a:lnTo>
                    <a:pt x="148" y="210"/>
                  </a:lnTo>
                  <a:lnTo>
                    <a:pt x="87" y="302"/>
                  </a:lnTo>
                  <a:lnTo>
                    <a:pt x="74" y="313"/>
                  </a:lnTo>
                  <a:lnTo>
                    <a:pt x="63" y="319"/>
                  </a:lnTo>
                  <a:lnTo>
                    <a:pt x="52" y="320"/>
                  </a:lnTo>
                  <a:lnTo>
                    <a:pt x="37" y="318"/>
                  </a:lnTo>
                  <a:lnTo>
                    <a:pt x="25" y="312"/>
                  </a:lnTo>
                  <a:lnTo>
                    <a:pt x="15" y="302"/>
                  </a:lnTo>
                  <a:lnTo>
                    <a:pt x="6" y="291"/>
                  </a:lnTo>
                  <a:lnTo>
                    <a:pt x="2" y="277"/>
                  </a:lnTo>
                  <a:lnTo>
                    <a:pt x="0" y="262"/>
                  </a:lnTo>
                  <a:lnTo>
                    <a:pt x="2" y="246"/>
                  </a:lnTo>
                  <a:lnTo>
                    <a:pt x="10" y="230"/>
                  </a:lnTo>
                  <a:lnTo>
                    <a:pt x="19" y="215"/>
                  </a:lnTo>
                  <a:lnTo>
                    <a:pt x="30" y="204"/>
                  </a:lnTo>
                  <a:lnTo>
                    <a:pt x="183" y="22"/>
                  </a:lnTo>
                  <a:lnTo>
                    <a:pt x="192" y="14"/>
                  </a:lnTo>
                  <a:lnTo>
                    <a:pt x="203" y="6"/>
                  </a:lnTo>
                  <a:lnTo>
                    <a:pt x="213" y="2"/>
                  </a:lnTo>
                  <a:lnTo>
                    <a:pt x="2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6" name="Group 1339"/>
          <p:cNvGrpSpPr/>
          <p:nvPr/>
        </p:nvGrpSpPr>
        <p:grpSpPr>
          <a:xfrm>
            <a:off x="11260061" y="4328459"/>
            <a:ext cx="403225" cy="555625"/>
            <a:chOff x="10104438" y="5776913"/>
            <a:chExt cx="403225" cy="555625"/>
          </a:xfrm>
          <a:solidFill>
            <a:srgbClr val="000000"/>
          </a:solidFill>
        </p:grpSpPr>
        <p:sp>
          <p:nvSpPr>
            <p:cNvPr id="487" name="Freeform 652"/>
            <p:cNvSpPr>
              <a:spLocks noEditPoints="1"/>
            </p:cNvSpPr>
            <p:nvPr/>
          </p:nvSpPr>
          <p:spPr bwMode="auto">
            <a:xfrm>
              <a:off x="10104438" y="5776913"/>
              <a:ext cx="403225" cy="555625"/>
            </a:xfrm>
            <a:custGeom>
              <a:avLst/>
              <a:gdLst>
                <a:gd name="T0" fmla="*/ 1965 w 2540"/>
                <a:gd name="T1" fmla="*/ 2925 h 3500"/>
                <a:gd name="T2" fmla="*/ 1965 w 2540"/>
                <a:gd name="T3" fmla="*/ 3262 h 3500"/>
                <a:gd name="T4" fmla="*/ 2302 w 2540"/>
                <a:gd name="T5" fmla="*/ 2925 h 3500"/>
                <a:gd name="T6" fmla="*/ 1965 w 2540"/>
                <a:gd name="T7" fmla="*/ 2925 h 3500"/>
                <a:gd name="T8" fmla="*/ 140 w 2540"/>
                <a:gd name="T9" fmla="*/ 139 h 3500"/>
                <a:gd name="T10" fmla="*/ 140 w 2540"/>
                <a:gd name="T11" fmla="*/ 3361 h 3500"/>
                <a:gd name="T12" fmla="*/ 1825 w 2540"/>
                <a:gd name="T13" fmla="*/ 3361 h 3500"/>
                <a:gd name="T14" fmla="*/ 1825 w 2540"/>
                <a:gd name="T15" fmla="*/ 2855 h 3500"/>
                <a:gd name="T16" fmla="*/ 1827 w 2540"/>
                <a:gd name="T17" fmla="*/ 2837 h 3500"/>
                <a:gd name="T18" fmla="*/ 1835 w 2540"/>
                <a:gd name="T19" fmla="*/ 2821 h 3500"/>
                <a:gd name="T20" fmla="*/ 1845 w 2540"/>
                <a:gd name="T21" fmla="*/ 2806 h 3500"/>
                <a:gd name="T22" fmla="*/ 1860 w 2540"/>
                <a:gd name="T23" fmla="*/ 2795 h 3500"/>
                <a:gd name="T24" fmla="*/ 1877 w 2540"/>
                <a:gd name="T25" fmla="*/ 2788 h 3500"/>
                <a:gd name="T26" fmla="*/ 1895 w 2540"/>
                <a:gd name="T27" fmla="*/ 2786 h 3500"/>
                <a:gd name="T28" fmla="*/ 1895 w 2540"/>
                <a:gd name="T29" fmla="*/ 2786 h 3500"/>
                <a:gd name="T30" fmla="*/ 2401 w 2540"/>
                <a:gd name="T31" fmla="*/ 2786 h 3500"/>
                <a:gd name="T32" fmla="*/ 2401 w 2540"/>
                <a:gd name="T33" fmla="*/ 139 h 3500"/>
                <a:gd name="T34" fmla="*/ 140 w 2540"/>
                <a:gd name="T35" fmla="*/ 139 h 3500"/>
                <a:gd name="T36" fmla="*/ 70 w 2540"/>
                <a:gd name="T37" fmla="*/ 0 h 3500"/>
                <a:gd name="T38" fmla="*/ 2471 w 2540"/>
                <a:gd name="T39" fmla="*/ 0 h 3500"/>
                <a:gd name="T40" fmla="*/ 2489 w 2540"/>
                <a:gd name="T41" fmla="*/ 2 h 3500"/>
                <a:gd name="T42" fmla="*/ 2506 w 2540"/>
                <a:gd name="T43" fmla="*/ 10 h 3500"/>
                <a:gd name="T44" fmla="*/ 2520 w 2540"/>
                <a:gd name="T45" fmla="*/ 20 h 3500"/>
                <a:gd name="T46" fmla="*/ 2530 w 2540"/>
                <a:gd name="T47" fmla="*/ 35 h 3500"/>
                <a:gd name="T48" fmla="*/ 2538 w 2540"/>
                <a:gd name="T49" fmla="*/ 51 h 3500"/>
                <a:gd name="T50" fmla="*/ 2540 w 2540"/>
                <a:gd name="T51" fmla="*/ 70 h 3500"/>
                <a:gd name="T52" fmla="*/ 2540 w 2540"/>
                <a:gd name="T53" fmla="*/ 2856 h 3500"/>
                <a:gd name="T54" fmla="*/ 2538 w 2540"/>
                <a:gd name="T55" fmla="*/ 2874 h 3500"/>
                <a:gd name="T56" fmla="*/ 2531 w 2540"/>
                <a:gd name="T57" fmla="*/ 2891 h 3500"/>
                <a:gd name="T58" fmla="*/ 2520 w 2540"/>
                <a:gd name="T59" fmla="*/ 2905 h 3500"/>
                <a:gd name="T60" fmla="*/ 1945 w 2540"/>
                <a:gd name="T61" fmla="*/ 3480 h 3500"/>
                <a:gd name="T62" fmla="*/ 1930 w 2540"/>
                <a:gd name="T63" fmla="*/ 3490 h 3500"/>
                <a:gd name="T64" fmla="*/ 1913 w 2540"/>
                <a:gd name="T65" fmla="*/ 3498 h 3500"/>
                <a:gd name="T66" fmla="*/ 1895 w 2540"/>
                <a:gd name="T67" fmla="*/ 3500 h 3500"/>
                <a:gd name="T68" fmla="*/ 70 w 2540"/>
                <a:gd name="T69" fmla="*/ 3500 h 3500"/>
                <a:gd name="T70" fmla="*/ 52 w 2540"/>
                <a:gd name="T71" fmla="*/ 3498 h 3500"/>
                <a:gd name="T72" fmla="*/ 35 w 2540"/>
                <a:gd name="T73" fmla="*/ 3490 h 3500"/>
                <a:gd name="T74" fmla="*/ 21 w 2540"/>
                <a:gd name="T75" fmla="*/ 3480 h 3500"/>
                <a:gd name="T76" fmla="*/ 9 w 2540"/>
                <a:gd name="T77" fmla="*/ 3465 h 3500"/>
                <a:gd name="T78" fmla="*/ 3 w 2540"/>
                <a:gd name="T79" fmla="*/ 3449 h 3500"/>
                <a:gd name="T80" fmla="*/ 0 w 2540"/>
                <a:gd name="T81" fmla="*/ 3430 h 3500"/>
                <a:gd name="T82" fmla="*/ 0 w 2540"/>
                <a:gd name="T83" fmla="*/ 70 h 3500"/>
                <a:gd name="T84" fmla="*/ 3 w 2540"/>
                <a:gd name="T85" fmla="*/ 51 h 3500"/>
                <a:gd name="T86" fmla="*/ 9 w 2540"/>
                <a:gd name="T87" fmla="*/ 35 h 3500"/>
                <a:gd name="T88" fmla="*/ 21 w 2540"/>
                <a:gd name="T89" fmla="*/ 20 h 3500"/>
                <a:gd name="T90" fmla="*/ 35 w 2540"/>
                <a:gd name="T91" fmla="*/ 10 h 3500"/>
                <a:gd name="T92" fmla="*/ 52 w 2540"/>
                <a:gd name="T93" fmla="*/ 2 h 3500"/>
                <a:gd name="T94" fmla="*/ 70 w 2540"/>
                <a:gd name="T95" fmla="*/ 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40" h="3500">
                  <a:moveTo>
                    <a:pt x="1965" y="2925"/>
                  </a:moveTo>
                  <a:lnTo>
                    <a:pt x="1965" y="3262"/>
                  </a:lnTo>
                  <a:lnTo>
                    <a:pt x="2302" y="2925"/>
                  </a:lnTo>
                  <a:lnTo>
                    <a:pt x="1965" y="2925"/>
                  </a:lnTo>
                  <a:close/>
                  <a:moveTo>
                    <a:pt x="140" y="139"/>
                  </a:moveTo>
                  <a:lnTo>
                    <a:pt x="140" y="3361"/>
                  </a:lnTo>
                  <a:lnTo>
                    <a:pt x="1825" y="3361"/>
                  </a:lnTo>
                  <a:lnTo>
                    <a:pt x="1825" y="2855"/>
                  </a:lnTo>
                  <a:lnTo>
                    <a:pt x="1827" y="2837"/>
                  </a:lnTo>
                  <a:lnTo>
                    <a:pt x="1835" y="2821"/>
                  </a:lnTo>
                  <a:lnTo>
                    <a:pt x="1845" y="2806"/>
                  </a:lnTo>
                  <a:lnTo>
                    <a:pt x="1860" y="2795"/>
                  </a:lnTo>
                  <a:lnTo>
                    <a:pt x="1877" y="2788"/>
                  </a:lnTo>
                  <a:lnTo>
                    <a:pt x="1895" y="2786"/>
                  </a:lnTo>
                  <a:lnTo>
                    <a:pt x="1895" y="2786"/>
                  </a:lnTo>
                  <a:lnTo>
                    <a:pt x="2401" y="2786"/>
                  </a:lnTo>
                  <a:lnTo>
                    <a:pt x="2401" y="139"/>
                  </a:lnTo>
                  <a:lnTo>
                    <a:pt x="140" y="139"/>
                  </a:lnTo>
                  <a:close/>
                  <a:moveTo>
                    <a:pt x="70" y="0"/>
                  </a:moveTo>
                  <a:lnTo>
                    <a:pt x="2471" y="0"/>
                  </a:lnTo>
                  <a:lnTo>
                    <a:pt x="2489" y="2"/>
                  </a:lnTo>
                  <a:lnTo>
                    <a:pt x="2506" y="10"/>
                  </a:lnTo>
                  <a:lnTo>
                    <a:pt x="2520" y="20"/>
                  </a:lnTo>
                  <a:lnTo>
                    <a:pt x="2530" y="35"/>
                  </a:lnTo>
                  <a:lnTo>
                    <a:pt x="2538" y="51"/>
                  </a:lnTo>
                  <a:lnTo>
                    <a:pt x="2540" y="70"/>
                  </a:lnTo>
                  <a:lnTo>
                    <a:pt x="2540" y="2856"/>
                  </a:lnTo>
                  <a:lnTo>
                    <a:pt x="2538" y="2874"/>
                  </a:lnTo>
                  <a:lnTo>
                    <a:pt x="2531" y="2891"/>
                  </a:lnTo>
                  <a:lnTo>
                    <a:pt x="2520" y="2905"/>
                  </a:lnTo>
                  <a:lnTo>
                    <a:pt x="1945" y="3480"/>
                  </a:lnTo>
                  <a:lnTo>
                    <a:pt x="1930" y="3490"/>
                  </a:lnTo>
                  <a:lnTo>
                    <a:pt x="1913" y="3498"/>
                  </a:lnTo>
                  <a:lnTo>
                    <a:pt x="1895" y="3500"/>
                  </a:lnTo>
                  <a:lnTo>
                    <a:pt x="70" y="3500"/>
                  </a:lnTo>
                  <a:lnTo>
                    <a:pt x="52" y="3498"/>
                  </a:lnTo>
                  <a:lnTo>
                    <a:pt x="35" y="3490"/>
                  </a:lnTo>
                  <a:lnTo>
                    <a:pt x="21" y="3480"/>
                  </a:lnTo>
                  <a:lnTo>
                    <a:pt x="9" y="3465"/>
                  </a:lnTo>
                  <a:lnTo>
                    <a:pt x="3" y="3449"/>
                  </a:lnTo>
                  <a:lnTo>
                    <a:pt x="0" y="3430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653"/>
            <p:cNvSpPr>
              <a:spLocks noEditPoints="1"/>
            </p:cNvSpPr>
            <p:nvPr/>
          </p:nvSpPr>
          <p:spPr bwMode="auto">
            <a:xfrm>
              <a:off x="10167938" y="6176963"/>
              <a:ext cx="100013" cy="100013"/>
            </a:xfrm>
            <a:custGeom>
              <a:avLst/>
              <a:gdLst>
                <a:gd name="T0" fmla="*/ 287 w 638"/>
                <a:gd name="T1" fmla="*/ 142 h 635"/>
                <a:gd name="T2" fmla="*/ 229 w 638"/>
                <a:gd name="T3" fmla="*/ 163 h 635"/>
                <a:gd name="T4" fmla="*/ 182 w 638"/>
                <a:gd name="T5" fmla="*/ 202 h 635"/>
                <a:gd name="T6" fmla="*/ 151 w 638"/>
                <a:gd name="T7" fmla="*/ 255 h 635"/>
                <a:gd name="T8" fmla="*/ 140 w 638"/>
                <a:gd name="T9" fmla="*/ 318 h 635"/>
                <a:gd name="T10" fmla="*/ 151 w 638"/>
                <a:gd name="T11" fmla="*/ 379 h 635"/>
                <a:gd name="T12" fmla="*/ 182 w 638"/>
                <a:gd name="T13" fmla="*/ 432 h 635"/>
                <a:gd name="T14" fmla="*/ 229 w 638"/>
                <a:gd name="T15" fmla="*/ 472 h 635"/>
                <a:gd name="T16" fmla="*/ 287 w 638"/>
                <a:gd name="T17" fmla="*/ 493 h 635"/>
                <a:gd name="T18" fmla="*/ 351 w 638"/>
                <a:gd name="T19" fmla="*/ 493 h 635"/>
                <a:gd name="T20" fmla="*/ 409 w 638"/>
                <a:gd name="T21" fmla="*/ 472 h 635"/>
                <a:gd name="T22" fmla="*/ 456 w 638"/>
                <a:gd name="T23" fmla="*/ 432 h 635"/>
                <a:gd name="T24" fmla="*/ 487 w 638"/>
                <a:gd name="T25" fmla="*/ 379 h 635"/>
                <a:gd name="T26" fmla="*/ 497 w 638"/>
                <a:gd name="T27" fmla="*/ 318 h 635"/>
                <a:gd name="T28" fmla="*/ 487 w 638"/>
                <a:gd name="T29" fmla="*/ 255 h 635"/>
                <a:gd name="T30" fmla="*/ 456 w 638"/>
                <a:gd name="T31" fmla="*/ 202 h 635"/>
                <a:gd name="T32" fmla="*/ 409 w 638"/>
                <a:gd name="T33" fmla="*/ 163 h 635"/>
                <a:gd name="T34" fmla="*/ 351 w 638"/>
                <a:gd name="T35" fmla="*/ 142 h 635"/>
                <a:gd name="T36" fmla="*/ 319 w 638"/>
                <a:gd name="T37" fmla="*/ 0 h 635"/>
                <a:gd name="T38" fmla="*/ 404 w 638"/>
                <a:gd name="T39" fmla="*/ 10 h 635"/>
                <a:gd name="T40" fmla="*/ 479 w 638"/>
                <a:gd name="T41" fmla="*/ 43 h 635"/>
                <a:gd name="T42" fmla="*/ 544 w 638"/>
                <a:gd name="T43" fmla="*/ 93 h 635"/>
                <a:gd name="T44" fmla="*/ 594 w 638"/>
                <a:gd name="T45" fmla="*/ 157 h 635"/>
                <a:gd name="T46" fmla="*/ 626 w 638"/>
                <a:gd name="T47" fmla="*/ 233 h 635"/>
                <a:gd name="T48" fmla="*/ 638 w 638"/>
                <a:gd name="T49" fmla="*/ 318 h 635"/>
                <a:gd name="T50" fmla="*/ 626 w 638"/>
                <a:gd name="T51" fmla="*/ 402 h 635"/>
                <a:gd name="T52" fmla="*/ 594 w 638"/>
                <a:gd name="T53" fmla="*/ 478 h 635"/>
                <a:gd name="T54" fmla="*/ 544 w 638"/>
                <a:gd name="T55" fmla="*/ 542 h 635"/>
                <a:gd name="T56" fmla="*/ 479 w 638"/>
                <a:gd name="T57" fmla="*/ 592 h 635"/>
                <a:gd name="T58" fmla="*/ 404 w 638"/>
                <a:gd name="T59" fmla="*/ 624 h 635"/>
                <a:gd name="T60" fmla="*/ 319 w 638"/>
                <a:gd name="T61" fmla="*/ 635 h 635"/>
                <a:gd name="T62" fmla="*/ 234 w 638"/>
                <a:gd name="T63" fmla="*/ 624 h 635"/>
                <a:gd name="T64" fmla="*/ 159 w 638"/>
                <a:gd name="T65" fmla="*/ 592 h 635"/>
                <a:gd name="T66" fmla="*/ 94 w 638"/>
                <a:gd name="T67" fmla="*/ 542 h 635"/>
                <a:gd name="T68" fmla="*/ 44 w 638"/>
                <a:gd name="T69" fmla="*/ 478 h 635"/>
                <a:gd name="T70" fmla="*/ 12 w 638"/>
                <a:gd name="T71" fmla="*/ 402 h 635"/>
                <a:gd name="T72" fmla="*/ 0 w 638"/>
                <a:gd name="T73" fmla="*/ 318 h 635"/>
                <a:gd name="T74" fmla="*/ 12 w 638"/>
                <a:gd name="T75" fmla="*/ 233 h 635"/>
                <a:gd name="T76" fmla="*/ 44 w 638"/>
                <a:gd name="T77" fmla="*/ 157 h 635"/>
                <a:gd name="T78" fmla="*/ 94 w 638"/>
                <a:gd name="T79" fmla="*/ 93 h 635"/>
                <a:gd name="T80" fmla="*/ 159 w 638"/>
                <a:gd name="T81" fmla="*/ 43 h 635"/>
                <a:gd name="T82" fmla="*/ 234 w 638"/>
                <a:gd name="T83" fmla="*/ 10 h 635"/>
                <a:gd name="T84" fmla="*/ 319 w 638"/>
                <a:gd name="T85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38" h="635">
                  <a:moveTo>
                    <a:pt x="319" y="139"/>
                  </a:moveTo>
                  <a:lnTo>
                    <a:pt x="287" y="142"/>
                  </a:lnTo>
                  <a:lnTo>
                    <a:pt x="256" y="150"/>
                  </a:lnTo>
                  <a:lnTo>
                    <a:pt x="229" y="163"/>
                  </a:lnTo>
                  <a:lnTo>
                    <a:pt x="204" y="181"/>
                  </a:lnTo>
                  <a:lnTo>
                    <a:pt x="182" y="202"/>
                  </a:lnTo>
                  <a:lnTo>
                    <a:pt x="165" y="228"/>
                  </a:lnTo>
                  <a:lnTo>
                    <a:pt x="151" y="255"/>
                  </a:lnTo>
                  <a:lnTo>
                    <a:pt x="143" y="285"/>
                  </a:lnTo>
                  <a:lnTo>
                    <a:pt x="140" y="318"/>
                  </a:lnTo>
                  <a:lnTo>
                    <a:pt x="143" y="350"/>
                  </a:lnTo>
                  <a:lnTo>
                    <a:pt x="151" y="379"/>
                  </a:lnTo>
                  <a:lnTo>
                    <a:pt x="165" y="407"/>
                  </a:lnTo>
                  <a:lnTo>
                    <a:pt x="182" y="432"/>
                  </a:lnTo>
                  <a:lnTo>
                    <a:pt x="204" y="454"/>
                  </a:lnTo>
                  <a:lnTo>
                    <a:pt x="229" y="472"/>
                  </a:lnTo>
                  <a:lnTo>
                    <a:pt x="256" y="484"/>
                  </a:lnTo>
                  <a:lnTo>
                    <a:pt x="287" y="493"/>
                  </a:lnTo>
                  <a:lnTo>
                    <a:pt x="319" y="496"/>
                  </a:lnTo>
                  <a:lnTo>
                    <a:pt x="351" y="493"/>
                  </a:lnTo>
                  <a:lnTo>
                    <a:pt x="382" y="484"/>
                  </a:lnTo>
                  <a:lnTo>
                    <a:pt x="409" y="472"/>
                  </a:lnTo>
                  <a:lnTo>
                    <a:pt x="434" y="454"/>
                  </a:lnTo>
                  <a:lnTo>
                    <a:pt x="456" y="432"/>
                  </a:lnTo>
                  <a:lnTo>
                    <a:pt x="473" y="407"/>
                  </a:lnTo>
                  <a:lnTo>
                    <a:pt x="487" y="379"/>
                  </a:lnTo>
                  <a:lnTo>
                    <a:pt x="495" y="350"/>
                  </a:lnTo>
                  <a:lnTo>
                    <a:pt x="497" y="318"/>
                  </a:lnTo>
                  <a:lnTo>
                    <a:pt x="495" y="285"/>
                  </a:lnTo>
                  <a:lnTo>
                    <a:pt x="487" y="255"/>
                  </a:lnTo>
                  <a:lnTo>
                    <a:pt x="473" y="228"/>
                  </a:lnTo>
                  <a:lnTo>
                    <a:pt x="456" y="202"/>
                  </a:lnTo>
                  <a:lnTo>
                    <a:pt x="434" y="181"/>
                  </a:lnTo>
                  <a:lnTo>
                    <a:pt x="409" y="163"/>
                  </a:lnTo>
                  <a:lnTo>
                    <a:pt x="382" y="150"/>
                  </a:lnTo>
                  <a:lnTo>
                    <a:pt x="351" y="142"/>
                  </a:lnTo>
                  <a:lnTo>
                    <a:pt x="319" y="139"/>
                  </a:lnTo>
                  <a:close/>
                  <a:moveTo>
                    <a:pt x="319" y="0"/>
                  </a:moveTo>
                  <a:lnTo>
                    <a:pt x="362" y="2"/>
                  </a:lnTo>
                  <a:lnTo>
                    <a:pt x="404" y="10"/>
                  </a:lnTo>
                  <a:lnTo>
                    <a:pt x="443" y="24"/>
                  </a:lnTo>
                  <a:lnTo>
                    <a:pt x="479" y="43"/>
                  </a:lnTo>
                  <a:lnTo>
                    <a:pt x="513" y="66"/>
                  </a:lnTo>
                  <a:lnTo>
                    <a:pt x="544" y="93"/>
                  </a:lnTo>
                  <a:lnTo>
                    <a:pt x="571" y="123"/>
                  </a:lnTo>
                  <a:lnTo>
                    <a:pt x="594" y="157"/>
                  </a:lnTo>
                  <a:lnTo>
                    <a:pt x="612" y="194"/>
                  </a:lnTo>
                  <a:lnTo>
                    <a:pt x="626" y="233"/>
                  </a:lnTo>
                  <a:lnTo>
                    <a:pt x="634" y="274"/>
                  </a:lnTo>
                  <a:lnTo>
                    <a:pt x="638" y="318"/>
                  </a:lnTo>
                  <a:lnTo>
                    <a:pt x="634" y="360"/>
                  </a:lnTo>
                  <a:lnTo>
                    <a:pt x="626" y="402"/>
                  </a:lnTo>
                  <a:lnTo>
                    <a:pt x="612" y="441"/>
                  </a:lnTo>
                  <a:lnTo>
                    <a:pt x="594" y="478"/>
                  </a:lnTo>
                  <a:lnTo>
                    <a:pt x="571" y="512"/>
                  </a:lnTo>
                  <a:lnTo>
                    <a:pt x="544" y="542"/>
                  </a:lnTo>
                  <a:lnTo>
                    <a:pt x="513" y="569"/>
                  </a:lnTo>
                  <a:lnTo>
                    <a:pt x="479" y="592"/>
                  </a:lnTo>
                  <a:lnTo>
                    <a:pt x="443" y="611"/>
                  </a:lnTo>
                  <a:lnTo>
                    <a:pt x="404" y="624"/>
                  </a:lnTo>
                  <a:lnTo>
                    <a:pt x="362" y="633"/>
                  </a:lnTo>
                  <a:lnTo>
                    <a:pt x="319" y="635"/>
                  </a:lnTo>
                  <a:lnTo>
                    <a:pt x="275" y="633"/>
                  </a:lnTo>
                  <a:lnTo>
                    <a:pt x="234" y="624"/>
                  </a:lnTo>
                  <a:lnTo>
                    <a:pt x="195" y="611"/>
                  </a:lnTo>
                  <a:lnTo>
                    <a:pt x="159" y="592"/>
                  </a:lnTo>
                  <a:lnTo>
                    <a:pt x="125" y="569"/>
                  </a:lnTo>
                  <a:lnTo>
                    <a:pt x="94" y="542"/>
                  </a:lnTo>
                  <a:lnTo>
                    <a:pt x="67" y="512"/>
                  </a:lnTo>
                  <a:lnTo>
                    <a:pt x="44" y="478"/>
                  </a:lnTo>
                  <a:lnTo>
                    <a:pt x="26" y="441"/>
                  </a:lnTo>
                  <a:lnTo>
                    <a:pt x="12" y="402"/>
                  </a:lnTo>
                  <a:lnTo>
                    <a:pt x="3" y="360"/>
                  </a:lnTo>
                  <a:lnTo>
                    <a:pt x="0" y="318"/>
                  </a:lnTo>
                  <a:lnTo>
                    <a:pt x="3" y="274"/>
                  </a:lnTo>
                  <a:lnTo>
                    <a:pt x="12" y="233"/>
                  </a:lnTo>
                  <a:lnTo>
                    <a:pt x="26" y="194"/>
                  </a:lnTo>
                  <a:lnTo>
                    <a:pt x="44" y="157"/>
                  </a:lnTo>
                  <a:lnTo>
                    <a:pt x="67" y="123"/>
                  </a:lnTo>
                  <a:lnTo>
                    <a:pt x="94" y="93"/>
                  </a:lnTo>
                  <a:lnTo>
                    <a:pt x="125" y="66"/>
                  </a:lnTo>
                  <a:lnTo>
                    <a:pt x="159" y="43"/>
                  </a:lnTo>
                  <a:lnTo>
                    <a:pt x="195" y="24"/>
                  </a:lnTo>
                  <a:lnTo>
                    <a:pt x="234" y="10"/>
                  </a:lnTo>
                  <a:lnTo>
                    <a:pt x="275" y="2"/>
                  </a:lnTo>
                  <a:lnTo>
                    <a:pt x="3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654"/>
            <p:cNvSpPr>
              <a:spLocks/>
            </p:cNvSpPr>
            <p:nvPr/>
          </p:nvSpPr>
          <p:spPr bwMode="auto">
            <a:xfrm>
              <a:off x="10290176" y="6216651"/>
              <a:ext cx="84138" cy="22225"/>
            </a:xfrm>
            <a:custGeom>
              <a:avLst/>
              <a:gdLst>
                <a:gd name="T0" fmla="*/ 70 w 523"/>
                <a:gd name="T1" fmla="*/ 0 h 140"/>
                <a:gd name="T2" fmla="*/ 453 w 523"/>
                <a:gd name="T3" fmla="*/ 0 h 140"/>
                <a:gd name="T4" fmla="*/ 472 w 523"/>
                <a:gd name="T5" fmla="*/ 3 h 140"/>
                <a:gd name="T6" fmla="*/ 488 w 523"/>
                <a:gd name="T7" fmla="*/ 9 h 140"/>
                <a:gd name="T8" fmla="*/ 503 w 523"/>
                <a:gd name="T9" fmla="*/ 21 h 140"/>
                <a:gd name="T10" fmla="*/ 514 w 523"/>
                <a:gd name="T11" fmla="*/ 35 h 140"/>
                <a:gd name="T12" fmla="*/ 521 w 523"/>
                <a:gd name="T13" fmla="*/ 52 h 140"/>
                <a:gd name="T14" fmla="*/ 523 w 523"/>
                <a:gd name="T15" fmla="*/ 70 h 140"/>
                <a:gd name="T16" fmla="*/ 521 w 523"/>
                <a:gd name="T17" fmla="*/ 89 h 140"/>
                <a:gd name="T18" fmla="*/ 514 w 523"/>
                <a:gd name="T19" fmla="*/ 105 h 140"/>
                <a:gd name="T20" fmla="*/ 503 w 523"/>
                <a:gd name="T21" fmla="*/ 119 h 140"/>
                <a:gd name="T22" fmla="*/ 488 w 523"/>
                <a:gd name="T23" fmla="*/ 130 h 140"/>
                <a:gd name="T24" fmla="*/ 472 w 523"/>
                <a:gd name="T25" fmla="*/ 136 h 140"/>
                <a:gd name="T26" fmla="*/ 453 w 523"/>
                <a:gd name="T27" fmla="*/ 140 h 140"/>
                <a:gd name="T28" fmla="*/ 70 w 523"/>
                <a:gd name="T29" fmla="*/ 140 h 140"/>
                <a:gd name="T30" fmla="*/ 51 w 523"/>
                <a:gd name="T31" fmla="*/ 136 h 140"/>
                <a:gd name="T32" fmla="*/ 34 w 523"/>
                <a:gd name="T33" fmla="*/ 130 h 140"/>
                <a:gd name="T34" fmla="*/ 20 w 523"/>
                <a:gd name="T35" fmla="*/ 119 h 140"/>
                <a:gd name="T36" fmla="*/ 9 w 523"/>
                <a:gd name="T37" fmla="*/ 105 h 140"/>
                <a:gd name="T38" fmla="*/ 2 w 523"/>
                <a:gd name="T39" fmla="*/ 89 h 140"/>
                <a:gd name="T40" fmla="*/ 0 w 523"/>
                <a:gd name="T41" fmla="*/ 70 h 140"/>
                <a:gd name="T42" fmla="*/ 2 w 523"/>
                <a:gd name="T43" fmla="*/ 52 h 140"/>
                <a:gd name="T44" fmla="*/ 9 w 523"/>
                <a:gd name="T45" fmla="*/ 35 h 140"/>
                <a:gd name="T46" fmla="*/ 20 w 523"/>
                <a:gd name="T47" fmla="*/ 21 h 140"/>
                <a:gd name="T48" fmla="*/ 34 w 523"/>
                <a:gd name="T49" fmla="*/ 9 h 140"/>
                <a:gd name="T50" fmla="*/ 51 w 523"/>
                <a:gd name="T51" fmla="*/ 3 h 140"/>
                <a:gd name="T52" fmla="*/ 70 w 523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3" h="140">
                  <a:moveTo>
                    <a:pt x="70" y="0"/>
                  </a:moveTo>
                  <a:lnTo>
                    <a:pt x="453" y="0"/>
                  </a:lnTo>
                  <a:lnTo>
                    <a:pt x="472" y="3"/>
                  </a:lnTo>
                  <a:lnTo>
                    <a:pt x="488" y="9"/>
                  </a:lnTo>
                  <a:lnTo>
                    <a:pt x="503" y="21"/>
                  </a:lnTo>
                  <a:lnTo>
                    <a:pt x="514" y="35"/>
                  </a:lnTo>
                  <a:lnTo>
                    <a:pt x="521" y="52"/>
                  </a:lnTo>
                  <a:lnTo>
                    <a:pt x="523" y="70"/>
                  </a:lnTo>
                  <a:lnTo>
                    <a:pt x="521" y="89"/>
                  </a:lnTo>
                  <a:lnTo>
                    <a:pt x="514" y="105"/>
                  </a:lnTo>
                  <a:lnTo>
                    <a:pt x="503" y="119"/>
                  </a:lnTo>
                  <a:lnTo>
                    <a:pt x="488" y="130"/>
                  </a:lnTo>
                  <a:lnTo>
                    <a:pt x="472" y="136"/>
                  </a:lnTo>
                  <a:lnTo>
                    <a:pt x="453" y="140"/>
                  </a:lnTo>
                  <a:lnTo>
                    <a:pt x="70" y="140"/>
                  </a:lnTo>
                  <a:lnTo>
                    <a:pt x="51" y="136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655"/>
            <p:cNvSpPr>
              <a:spLocks/>
            </p:cNvSpPr>
            <p:nvPr/>
          </p:nvSpPr>
          <p:spPr bwMode="auto">
            <a:xfrm>
              <a:off x="10171113" y="5843588"/>
              <a:ext cx="53975" cy="22225"/>
            </a:xfrm>
            <a:custGeom>
              <a:avLst/>
              <a:gdLst>
                <a:gd name="T0" fmla="*/ 71 w 343"/>
                <a:gd name="T1" fmla="*/ 0 h 140"/>
                <a:gd name="T2" fmla="*/ 272 w 343"/>
                <a:gd name="T3" fmla="*/ 0 h 140"/>
                <a:gd name="T4" fmla="*/ 292 w 343"/>
                <a:gd name="T5" fmla="*/ 3 h 140"/>
                <a:gd name="T6" fmla="*/ 308 w 343"/>
                <a:gd name="T7" fmla="*/ 9 h 140"/>
                <a:gd name="T8" fmla="*/ 322 w 343"/>
                <a:gd name="T9" fmla="*/ 21 h 140"/>
                <a:gd name="T10" fmla="*/ 333 w 343"/>
                <a:gd name="T11" fmla="*/ 35 h 140"/>
                <a:gd name="T12" fmla="*/ 340 w 343"/>
                <a:gd name="T13" fmla="*/ 52 h 140"/>
                <a:gd name="T14" fmla="*/ 343 w 343"/>
                <a:gd name="T15" fmla="*/ 70 h 140"/>
                <a:gd name="T16" fmla="*/ 340 w 343"/>
                <a:gd name="T17" fmla="*/ 89 h 140"/>
                <a:gd name="T18" fmla="*/ 333 w 343"/>
                <a:gd name="T19" fmla="*/ 105 h 140"/>
                <a:gd name="T20" fmla="*/ 322 w 343"/>
                <a:gd name="T21" fmla="*/ 120 h 140"/>
                <a:gd name="T22" fmla="*/ 308 w 343"/>
                <a:gd name="T23" fmla="*/ 130 h 140"/>
                <a:gd name="T24" fmla="*/ 292 w 343"/>
                <a:gd name="T25" fmla="*/ 138 h 140"/>
                <a:gd name="T26" fmla="*/ 272 w 343"/>
                <a:gd name="T27" fmla="*/ 140 h 140"/>
                <a:gd name="T28" fmla="*/ 71 w 343"/>
                <a:gd name="T29" fmla="*/ 140 h 140"/>
                <a:gd name="T30" fmla="*/ 51 w 343"/>
                <a:gd name="T31" fmla="*/ 138 h 140"/>
                <a:gd name="T32" fmla="*/ 34 w 343"/>
                <a:gd name="T33" fmla="*/ 130 h 140"/>
                <a:gd name="T34" fmla="*/ 21 w 343"/>
                <a:gd name="T35" fmla="*/ 120 h 140"/>
                <a:gd name="T36" fmla="*/ 10 w 343"/>
                <a:gd name="T37" fmla="*/ 105 h 140"/>
                <a:gd name="T38" fmla="*/ 3 w 343"/>
                <a:gd name="T39" fmla="*/ 89 h 140"/>
                <a:gd name="T40" fmla="*/ 0 w 343"/>
                <a:gd name="T41" fmla="*/ 70 h 140"/>
                <a:gd name="T42" fmla="*/ 3 w 343"/>
                <a:gd name="T43" fmla="*/ 52 h 140"/>
                <a:gd name="T44" fmla="*/ 10 w 343"/>
                <a:gd name="T45" fmla="*/ 35 h 140"/>
                <a:gd name="T46" fmla="*/ 21 w 343"/>
                <a:gd name="T47" fmla="*/ 21 h 140"/>
                <a:gd name="T48" fmla="*/ 34 w 343"/>
                <a:gd name="T49" fmla="*/ 9 h 140"/>
                <a:gd name="T50" fmla="*/ 51 w 343"/>
                <a:gd name="T51" fmla="*/ 3 h 140"/>
                <a:gd name="T52" fmla="*/ 71 w 343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3" h="140">
                  <a:moveTo>
                    <a:pt x="71" y="0"/>
                  </a:moveTo>
                  <a:lnTo>
                    <a:pt x="272" y="0"/>
                  </a:lnTo>
                  <a:lnTo>
                    <a:pt x="292" y="3"/>
                  </a:lnTo>
                  <a:lnTo>
                    <a:pt x="308" y="9"/>
                  </a:lnTo>
                  <a:lnTo>
                    <a:pt x="322" y="21"/>
                  </a:lnTo>
                  <a:lnTo>
                    <a:pt x="333" y="35"/>
                  </a:lnTo>
                  <a:lnTo>
                    <a:pt x="340" y="52"/>
                  </a:lnTo>
                  <a:lnTo>
                    <a:pt x="343" y="70"/>
                  </a:lnTo>
                  <a:lnTo>
                    <a:pt x="340" y="89"/>
                  </a:lnTo>
                  <a:lnTo>
                    <a:pt x="333" y="105"/>
                  </a:lnTo>
                  <a:lnTo>
                    <a:pt x="322" y="120"/>
                  </a:lnTo>
                  <a:lnTo>
                    <a:pt x="308" y="130"/>
                  </a:lnTo>
                  <a:lnTo>
                    <a:pt x="292" y="138"/>
                  </a:lnTo>
                  <a:lnTo>
                    <a:pt x="272" y="140"/>
                  </a:lnTo>
                  <a:lnTo>
                    <a:pt x="71" y="140"/>
                  </a:lnTo>
                  <a:lnTo>
                    <a:pt x="51" y="138"/>
                  </a:lnTo>
                  <a:lnTo>
                    <a:pt x="34" y="130"/>
                  </a:lnTo>
                  <a:lnTo>
                    <a:pt x="21" y="120"/>
                  </a:lnTo>
                  <a:lnTo>
                    <a:pt x="10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656"/>
            <p:cNvSpPr>
              <a:spLocks/>
            </p:cNvSpPr>
            <p:nvPr/>
          </p:nvSpPr>
          <p:spPr bwMode="auto">
            <a:xfrm>
              <a:off x="10326688" y="5843588"/>
              <a:ext cx="119063" cy="22225"/>
            </a:xfrm>
            <a:custGeom>
              <a:avLst/>
              <a:gdLst>
                <a:gd name="T0" fmla="*/ 69 w 747"/>
                <a:gd name="T1" fmla="*/ 0 h 140"/>
                <a:gd name="T2" fmla="*/ 677 w 747"/>
                <a:gd name="T3" fmla="*/ 0 h 140"/>
                <a:gd name="T4" fmla="*/ 696 w 747"/>
                <a:gd name="T5" fmla="*/ 3 h 140"/>
                <a:gd name="T6" fmla="*/ 713 w 747"/>
                <a:gd name="T7" fmla="*/ 9 h 140"/>
                <a:gd name="T8" fmla="*/ 727 w 747"/>
                <a:gd name="T9" fmla="*/ 21 h 140"/>
                <a:gd name="T10" fmla="*/ 738 w 747"/>
                <a:gd name="T11" fmla="*/ 35 h 140"/>
                <a:gd name="T12" fmla="*/ 745 w 747"/>
                <a:gd name="T13" fmla="*/ 52 h 140"/>
                <a:gd name="T14" fmla="*/ 747 w 747"/>
                <a:gd name="T15" fmla="*/ 70 h 140"/>
                <a:gd name="T16" fmla="*/ 745 w 747"/>
                <a:gd name="T17" fmla="*/ 89 h 140"/>
                <a:gd name="T18" fmla="*/ 738 w 747"/>
                <a:gd name="T19" fmla="*/ 105 h 140"/>
                <a:gd name="T20" fmla="*/ 727 w 747"/>
                <a:gd name="T21" fmla="*/ 120 h 140"/>
                <a:gd name="T22" fmla="*/ 713 w 747"/>
                <a:gd name="T23" fmla="*/ 130 h 140"/>
                <a:gd name="T24" fmla="*/ 696 w 747"/>
                <a:gd name="T25" fmla="*/ 138 h 140"/>
                <a:gd name="T26" fmla="*/ 677 w 747"/>
                <a:gd name="T27" fmla="*/ 140 h 140"/>
                <a:gd name="T28" fmla="*/ 69 w 747"/>
                <a:gd name="T29" fmla="*/ 140 h 140"/>
                <a:gd name="T30" fmla="*/ 51 w 747"/>
                <a:gd name="T31" fmla="*/ 138 h 140"/>
                <a:gd name="T32" fmla="*/ 34 w 747"/>
                <a:gd name="T33" fmla="*/ 130 h 140"/>
                <a:gd name="T34" fmla="*/ 20 w 747"/>
                <a:gd name="T35" fmla="*/ 120 h 140"/>
                <a:gd name="T36" fmla="*/ 10 w 747"/>
                <a:gd name="T37" fmla="*/ 105 h 140"/>
                <a:gd name="T38" fmla="*/ 2 w 747"/>
                <a:gd name="T39" fmla="*/ 89 h 140"/>
                <a:gd name="T40" fmla="*/ 0 w 747"/>
                <a:gd name="T41" fmla="*/ 70 h 140"/>
                <a:gd name="T42" fmla="*/ 2 w 747"/>
                <a:gd name="T43" fmla="*/ 52 h 140"/>
                <a:gd name="T44" fmla="*/ 10 w 747"/>
                <a:gd name="T45" fmla="*/ 35 h 140"/>
                <a:gd name="T46" fmla="*/ 20 w 747"/>
                <a:gd name="T47" fmla="*/ 21 h 140"/>
                <a:gd name="T48" fmla="*/ 34 w 747"/>
                <a:gd name="T49" fmla="*/ 9 h 140"/>
                <a:gd name="T50" fmla="*/ 51 w 747"/>
                <a:gd name="T51" fmla="*/ 3 h 140"/>
                <a:gd name="T52" fmla="*/ 69 w 74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47" h="140">
                  <a:moveTo>
                    <a:pt x="69" y="0"/>
                  </a:moveTo>
                  <a:lnTo>
                    <a:pt x="677" y="0"/>
                  </a:lnTo>
                  <a:lnTo>
                    <a:pt x="696" y="3"/>
                  </a:lnTo>
                  <a:lnTo>
                    <a:pt x="713" y="9"/>
                  </a:lnTo>
                  <a:lnTo>
                    <a:pt x="727" y="21"/>
                  </a:lnTo>
                  <a:lnTo>
                    <a:pt x="738" y="35"/>
                  </a:lnTo>
                  <a:lnTo>
                    <a:pt x="745" y="52"/>
                  </a:lnTo>
                  <a:lnTo>
                    <a:pt x="747" y="70"/>
                  </a:lnTo>
                  <a:lnTo>
                    <a:pt x="745" y="89"/>
                  </a:lnTo>
                  <a:lnTo>
                    <a:pt x="738" y="105"/>
                  </a:lnTo>
                  <a:lnTo>
                    <a:pt x="727" y="120"/>
                  </a:lnTo>
                  <a:lnTo>
                    <a:pt x="713" y="130"/>
                  </a:lnTo>
                  <a:lnTo>
                    <a:pt x="696" y="138"/>
                  </a:lnTo>
                  <a:lnTo>
                    <a:pt x="677" y="140"/>
                  </a:lnTo>
                  <a:lnTo>
                    <a:pt x="69" y="140"/>
                  </a:lnTo>
                  <a:lnTo>
                    <a:pt x="51" y="138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657"/>
            <p:cNvSpPr>
              <a:spLocks/>
            </p:cNvSpPr>
            <p:nvPr/>
          </p:nvSpPr>
          <p:spPr bwMode="auto">
            <a:xfrm>
              <a:off x="10260013" y="5891213"/>
              <a:ext cx="185738" cy="22225"/>
            </a:xfrm>
            <a:custGeom>
              <a:avLst/>
              <a:gdLst>
                <a:gd name="T0" fmla="*/ 70 w 1173"/>
                <a:gd name="T1" fmla="*/ 0 h 140"/>
                <a:gd name="T2" fmla="*/ 1103 w 1173"/>
                <a:gd name="T3" fmla="*/ 0 h 140"/>
                <a:gd name="T4" fmla="*/ 1122 w 1173"/>
                <a:gd name="T5" fmla="*/ 2 h 140"/>
                <a:gd name="T6" fmla="*/ 1139 w 1173"/>
                <a:gd name="T7" fmla="*/ 10 h 140"/>
                <a:gd name="T8" fmla="*/ 1153 w 1173"/>
                <a:gd name="T9" fmla="*/ 20 h 140"/>
                <a:gd name="T10" fmla="*/ 1164 w 1173"/>
                <a:gd name="T11" fmla="*/ 35 h 140"/>
                <a:gd name="T12" fmla="*/ 1171 w 1173"/>
                <a:gd name="T13" fmla="*/ 51 h 140"/>
                <a:gd name="T14" fmla="*/ 1173 w 1173"/>
                <a:gd name="T15" fmla="*/ 70 h 140"/>
                <a:gd name="T16" fmla="*/ 1171 w 1173"/>
                <a:gd name="T17" fmla="*/ 88 h 140"/>
                <a:gd name="T18" fmla="*/ 1164 w 1173"/>
                <a:gd name="T19" fmla="*/ 105 h 140"/>
                <a:gd name="T20" fmla="*/ 1153 w 1173"/>
                <a:gd name="T21" fmla="*/ 119 h 140"/>
                <a:gd name="T22" fmla="*/ 1139 w 1173"/>
                <a:gd name="T23" fmla="*/ 130 h 140"/>
                <a:gd name="T24" fmla="*/ 1122 w 1173"/>
                <a:gd name="T25" fmla="*/ 137 h 140"/>
                <a:gd name="T26" fmla="*/ 1103 w 1173"/>
                <a:gd name="T27" fmla="*/ 140 h 140"/>
                <a:gd name="T28" fmla="*/ 70 w 1173"/>
                <a:gd name="T29" fmla="*/ 140 h 140"/>
                <a:gd name="T30" fmla="*/ 51 w 1173"/>
                <a:gd name="T31" fmla="*/ 137 h 140"/>
                <a:gd name="T32" fmla="*/ 34 w 1173"/>
                <a:gd name="T33" fmla="*/ 130 h 140"/>
                <a:gd name="T34" fmla="*/ 20 w 1173"/>
                <a:gd name="T35" fmla="*/ 119 h 140"/>
                <a:gd name="T36" fmla="*/ 10 w 1173"/>
                <a:gd name="T37" fmla="*/ 105 h 140"/>
                <a:gd name="T38" fmla="*/ 2 w 1173"/>
                <a:gd name="T39" fmla="*/ 88 h 140"/>
                <a:gd name="T40" fmla="*/ 0 w 1173"/>
                <a:gd name="T41" fmla="*/ 70 h 140"/>
                <a:gd name="T42" fmla="*/ 2 w 1173"/>
                <a:gd name="T43" fmla="*/ 51 h 140"/>
                <a:gd name="T44" fmla="*/ 10 w 1173"/>
                <a:gd name="T45" fmla="*/ 35 h 140"/>
                <a:gd name="T46" fmla="*/ 20 w 1173"/>
                <a:gd name="T47" fmla="*/ 20 h 140"/>
                <a:gd name="T48" fmla="*/ 34 w 1173"/>
                <a:gd name="T49" fmla="*/ 10 h 140"/>
                <a:gd name="T50" fmla="*/ 51 w 1173"/>
                <a:gd name="T51" fmla="*/ 2 h 140"/>
                <a:gd name="T52" fmla="*/ 70 w 1173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73" h="140">
                  <a:moveTo>
                    <a:pt x="70" y="0"/>
                  </a:moveTo>
                  <a:lnTo>
                    <a:pt x="1103" y="0"/>
                  </a:lnTo>
                  <a:lnTo>
                    <a:pt x="1122" y="2"/>
                  </a:lnTo>
                  <a:lnTo>
                    <a:pt x="1139" y="10"/>
                  </a:lnTo>
                  <a:lnTo>
                    <a:pt x="1153" y="20"/>
                  </a:lnTo>
                  <a:lnTo>
                    <a:pt x="1164" y="35"/>
                  </a:lnTo>
                  <a:lnTo>
                    <a:pt x="1171" y="51"/>
                  </a:lnTo>
                  <a:lnTo>
                    <a:pt x="1173" y="70"/>
                  </a:lnTo>
                  <a:lnTo>
                    <a:pt x="1171" y="88"/>
                  </a:lnTo>
                  <a:lnTo>
                    <a:pt x="1164" y="105"/>
                  </a:lnTo>
                  <a:lnTo>
                    <a:pt x="1153" y="119"/>
                  </a:lnTo>
                  <a:lnTo>
                    <a:pt x="1139" y="130"/>
                  </a:lnTo>
                  <a:lnTo>
                    <a:pt x="1122" y="137"/>
                  </a:lnTo>
                  <a:lnTo>
                    <a:pt x="1103" y="140"/>
                  </a:lnTo>
                  <a:lnTo>
                    <a:pt x="70" y="140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5"/>
                  </a:lnTo>
                  <a:lnTo>
                    <a:pt x="20" y="20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658"/>
            <p:cNvSpPr>
              <a:spLocks/>
            </p:cNvSpPr>
            <p:nvPr/>
          </p:nvSpPr>
          <p:spPr bwMode="auto">
            <a:xfrm>
              <a:off x="10166351" y="5978526"/>
              <a:ext cx="279400" cy="22225"/>
            </a:xfrm>
            <a:custGeom>
              <a:avLst/>
              <a:gdLst>
                <a:gd name="T0" fmla="*/ 70 w 1766"/>
                <a:gd name="T1" fmla="*/ 0 h 140"/>
                <a:gd name="T2" fmla="*/ 1697 w 1766"/>
                <a:gd name="T3" fmla="*/ 0 h 140"/>
                <a:gd name="T4" fmla="*/ 1715 w 1766"/>
                <a:gd name="T5" fmla="*/ 4 h 140"/>
                <a:gd name="T6" fmla="*/ 1732 w 1766"/>
                <a:gd name="T7" fmla="*/ 10 h 140"/>
                <a:gd name="T8" fmla="*/ 1746 w 1766"/>
                <a:gd name="T9" fmla="*/ 22 h 140"/>
                <a:gd name="T10" fmla="*/ 1757 w 1766"/>
                <a:gd name="T11" fmla="*/ 35 h 140"/>
                <a:gd name="T12" fmla="*/ 1764 w 1766"/>
                <a:gd name="T13" fmla="*/ 52 h 140"/>
                <a:gd name="T14" fmla="*/ 1766 w 1766"/>
                <a:gd name="T15" fmla="*/ 70 h 140"/>
                <a:gd name="T16" fmla="*/ 1764 w 1766"/>
                <a:gd name="T17" fmla="*/ 90 h 140"/>
                <a:gd name="T18" fmla="*/ 1757 w 1766"/>
                <a:gd name="T19" fmla="*/ 105 h 140"/>
                <a:gd name="T20" fmla="*/ 1746 w 1766"/>
                <a:gd name="T21" fmla="*/ 120 h 140"/>
                <a:gd name="T22" fmla="*/ 1732 w 1766"/>
                <a:gd name="T23" fmla="*/ 131 h 140"/>
                <a:gd name="T24" fmla="*/ 1715 w 1766"/>
                <a:gd name="T25" fmla="*/ 138 h 140"/>
                <a:gd name="T26" fmla="*/ 1697 w 1766"/>
                <a:gd name="T27" fmla="*/ 140 h 140"/>
                <a:gd name="T28" fmla="*/ 70 w 1766"/>
                <a:gd name="T29" fmla="*/ 140 h 140"/>
                <a:gd name="T30" fmla="*/ 52 w 1766"/>
                <a:gd name="T31" fmla="*/ 138 h 140"/>
                <a:gd name="T32" fmla="*/ 35 w 1766"/>
                <a:gd name="T33" fmla="*/ 131 h 140"/>
                <a:gd name="T34" fmla="*/ 21 w 1766"/>
                <a:gd name="T35" fmla="*/ 120 h 140"/>
                <a:gd name="T36" fmla="*/ 9 w 1766"/>
                <a:gd name="T37" fmla="*/ 105 h 140"/>
                <a:gd name="T38" fmla="*/ 3 w 1766"/>
                <a:gd name="T39" fmla="*/ 90 h 140"/>
                <a:gd name="T40" fmla="*/ 0 w 1766"/>
                <a:gd name="T41" fmla="*/ 70 h 140"/>
                <a:gd name="T42" fmla="*/ 3 w 1766"/>
                <a:gd name="T43" fmla="*/ 52 h 140"/>
                <a:gd name="T44" fmla="*/ 9 w 1766"/>
                <a:gd name="T45" fmla="*/ 35 h 140"/>
                <a:gd name="T46" fmla="*/ 21 w 1766"/>
                <a:gd name="T47" fmla="*/ 22 h 140"/>
                <a:gd name="T48" fmla="*/ 35 w 1766"/>
                <a:gd name="T49" fmla="*/ 10 h 140"/>
                <a:gd name="T50" fmla="*/ 52 w 1766"/>
                <a:gd name="T51" fmla="*/ 4 h 140"/>
                <a:gd name="T52" fmla="*/ 70 w 176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66" h="140">
                  <a:moveTo>
                    <a:pt x="70" y="0"/>
                  </a:moveTo>
                  <a:lnTo>
                    <a:pt x="1697" y="0"/>
                  </a:lnTo>
                  <a:lnTo>
                    <a:pt x="1715" y="4"/>
                  </a:lnTo>
                  <a:lnTo>
                    <a:pt x="1732" y="10"/>
                  </a:lnTo>
                  <a:lnTo>
                    <a:pt x="1746" y="22"/>
                  </a:lnTo>
                  <a:lnTo>
                    <a:pt x="1757" y="35"/>
                  </a:lnTo>
                  <a:lnTo>
                    <a:pt x="1764" y="52"/>
                  </a:lnTo>
                  <a:lnTo>
                    <a:pt x="1766" y="70"/>
                  </a:lnTo>
                  <a:lnTo>
                    <a:pt x="1764" y="90"/>
                  </a:lnTo>
                  <a:lnTo>
                    <a:pt x="1757" y="105"/>
                  </a:lnTo>
                  <a:lnTo>
                    <a:pt x="1746" y="120"/>
                  </a:lnTo>
                  <a:lnTo>
                    <a:pt x="1732" y="131"/>
                  </a:lnTo>
                  <a:lnTo>
                    <a:pt x="1715" y="138"/>
                  </a:lnTo>
                  <a:lnTo>
                    <a:pt x="1697" y="140"/>
                  </a:lnTo>
                  <a:lnTo>
                    <a:pt x="70" y="140"/>
                  </a:lnTo>
                  <a:lnTo>
                    <a:pt x="52" y="138"/>
                  </a:lnTo>
                  <a:lnTo>
                    <a:pt x="35" y="131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90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2"/>
                  </a:lnTo>
                  <a:lnTo>
                    <a:pt x="35" y="10"/>
                  </a:lnTo>
                  <a:lnTo>
                    <a:pt x="52" y="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659"/>
            <p:cNvSpPr>
              <a:spLocks/>
            </p:cNvSpPr>
            <p:nvPr/>
          </p:nvSpPr>
          <p:spPr bwMode="auto">
            <a:xfrm>
              <a:off x="10166351" y="6016626"/>
              <a:ext cx="279400" cy="22225"/>
            </a:xfrm>
            <a:custGeom>
              <a:avLst/>
              <a:gdLst>
                <a:gd name="T0" fmla="*/ 70 w 1766"/>
                <a:gd name="T1" fmla="*/ 0 h 139"/>
                <a:gd name="T2" fmla="*/ 1697 w 1766"/>
                <a:gd name="T3" fmla="*/ 0 h 139"/>
                <a:gd name="T4" fmla="*/ 1715 w 1766"/>
                <a:gd name="T5" fmla="*/ 2 h 139"/>
                <a:gd name="T6" fmla="*/ 1732 w 1766"/>
                <a:gd name="T7" fmla="*/ 10 h 139"/>
                <a:gd name="T8" fmla="*/ 1746 w 1766"/>
                <a:gd name="T9" fmla="*/ 20 h 139"/>
                <a:gd name="T10" fmla="*/ 1757 w 1766"/>
                <a:gd name="T11" fmla="*/ 34 h 139"/>
                <a:gd name="T12" fmla="*/ 1764 w 1766"/>
                <a:gd name="T13" fmla="*/ 51 h 139"/>
                <a:gd name="T14" fmla="*/ 1766 w 1766"/>
                <a:gd name="T15" fmla="*/ 70 h 139"/>
                <a:gd name="T16" fmla="*/ 1764 w 1766"/>
                <a:gd name="T17" fmla="*/ 88 h 139"/>
                <a:gd name="T18" fmla="*/ 1757 w 1766"/>
                <a:gd name="T19" fmla="*/ 105 h 139"/>
                <a:gd name="T20" fmla="*/ 1746 w 1766"/>
                <a:gd name="T21" fmla="*/ 119 h 139"/>
                <a:gd name="T22" fmla="*/ 1732 w 1766"/>
                <a:gd name="T23" fmla="*/ 129 h 139"/>
                <a:gd name="T24" fmla="*/ 1715 w 1766"/>
                <a:gd name="T25" fmla="*/ 137 h 139"/>
                <a:gd name="T26" fmla="*/ 1697 w 1766"/>
                <a:gd name="T27" fmla="*/ 139 h 139"/>
                <a:gd name="T28" fmla="*/ 70 w 1766"/>
                <a:gd name="T29" fmla="*/ 139 h 139"/>
                <a:gd name="T30" fmla="*/ 52 w 1766"/>
                <a:gd name="T31" fmla="*/ 137 h 139"/>
                <a:gd name="T32" fmla="*/ 35 w 1766"/>
                <a:gd name="T33" fmla="*/ 129 h 139"/>
                <a:gd name="T34" fmla="*/ 21 w 1766"/>
                <a:gd name="T35" fmla="*/ 119 h 139"/>
                <a:gd name="T36" fmla="*/ 9 w 1766"/>
                <a:gd name="T37" fmla="*/ 105 h 139"/>
                <a:gd name="T38" fmla="*/ 3 w 1766"/>
                <a:gd name="T39" fmla="*/ 88 h 139"/>
                <a:gd name="T40" fmla="*/ 0 w 1766"/>
                <a:gd name="T41" fmla="*/ 70 h 139"/>
                <a:gd name="T42" fmla="*/ 3 w 1766"/>
                <a:gd name="T43" fmla="*/ 51 h 139"/>
                <a:gd name="T44" fmla="*/ 9 w 1766"/>
                <a:gd name="T45" fmla="*/ 34 h 139"/>
                <a:gd name="T46" fmla="*/ 21 w 1766"/>
                <a:gd name="T47" fmla="*/ 20 h 139"/>
                <a:gd name="T48" fmla="*/ 35 w 1766"/>
                <a:gd name="T49" fmla="*/ 10 h 139"/>
                <a:gd name="T50" fmla="*/ 52 w 1766"/>
                <a:gd name="T51" fmla="*/ 2 h 139"/>
                <a:gd name="T52" fmla="*/ 70 w 176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66" h="139">
                  <a:moveTo>
                    <a:pt x="70" y="0"/>
                  </a:moveTo>
                  <a:lnTo>
                    <a:pt x="1697" y="0"/>
                  </a:lnTo>
                  <a:lnTo>
                    <a:pt x="1715" y="2"/>
                  </a:lnTo>
                  <a:lnTo>
                    <a:pt x="1732" y="10"/>
                  </a:lnTo>
                  <a:lnTo>
                    <a:pt x="1746" y="20"/>
                  </a:lnTo>
                  <a:lnTo>
                    <a:pt x="1757" y="34"/>
                  </a:lnTo>
                  <a:lnTo>
                    <a:pt x="1764" y="51"/>
                  </a:lnTo>
                  <a:lnTo>
                    <a:pt x="1766" y="70"/>
                  </a:lnTo>
                  <a:lnTo>
                    <a:pt x="1764" y="88"/>
                  </a:lnTo>
                  <a:lnTo>
                    <a:pt x="1757" y="105"/>
                  </a:lnTo>
                  <a:lnTo>
                    <a:pt x="1746" y="119"/>
                  </a:lnTo>
                  <a:lnTo>
                    <a:pt x="1732" y="129"/>
                  </a:lnTo>
                  <a:lnTo>
                    <a:pt x="1715" y="137"/>
                  </a:lnTo>
                  <a:lnTo>
                    <a:pt x="1697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660"/>
            <p:cNvSpPr>
              <a:spLocks/>
            </p:cNvSpPr>
            <p:nvPr/>
          </p:nvSpPr>
          <p:spPr bwMode="auto">
            <a:xfrm>
              <a:off x="10166351" y="6056313"/>
              <a:ext cx="279400" cy="22225"/>
            </a:xfrm>
            <a:custGeom>
              <a:avLst/>
              <a:gdLst>
                <a:gd name="T0" fmla="*/ 70 w 1766"/>
                <a:gd name="T1" fmla="*/ 0 h 140"/>
                <a:gd name="T2" fmla="*/ 1697 w 1766"/>
                <a:gd name="T3" fmla="*/ 0 h 140"/>
                <a:gd name="T4" fmla="*/ 1715 w 1766"/>
                <a:gd name="T5" fmla="*/ 2 h 140"/>
                <a:gd name="T6" fmla="*/ 1732 w 1766"/>
                <a:gd name="T7" fmla="*/ 9 h 140"/>
                <a:gd name="T8" fmla="*/ 1746 w 1766"/>
                <a:gd name="T9" fmla="*/ 20 h 140"/>
                <a:gd name="T10" fmla="*/ 1757 w 1766"/>
                <a:gd name="T11" fmla="*/ 35 h 140"/>
                <a:gd name="T12" fmla="*/ 1764 w 1766"/>
                <a:gd name="T13" fmla="*/ 51 h 140"/>
                <a:gd name="T14" fmla="*/ 1766 w 1766"/>
                <a:gd name="T15" fmla="*/ 70 h 140"/>
                <a:gd name="T16" fmla="*/ 1764 w 1766"/>
                <a:gd name="T17" fmla="*/ 88 h 140"/>
                <a:gd name="T18" fmla="*/ 1757 w 1766"/>
                <a:gd name="T19" fmla="*/ 105 h 140"/>
                <a:gd name="T20" fmla="*/ 1746 w 1766"/>
                <a:gd name="T21" fmla="*/ 119 h 140"/>
                <a:gd name="T22" fmla="*/ 1732 w 1766"/>
                <a:gd name="T23" fmla="*/ 130 h 140"/>
                <a:gd name="T24" fmla="*/ 1715 w 1766"/>
                <a:gd name="T25" fmla="*/ 137 h 140"/>
                <a:gd name="T26" fmla="*/ 1697 w 1766"/>
                <a:gd name="T27" fmla="*/ 140 h 140"/>
                <a:gd name="T28" fmla="*/ 70 w 1766"/>
                <a:gd name="T29" fmla="*/ 140 h 140"/>
                <a:gd name="T30" fmla="*/ 52 w 1766"/>
                <a:gd name="T31" fmla="*/ 137 h 140"/>
                <a:gd name="T32" fmla="*/ 35 w 1766"/>
                <a:gd name="T33" fmla="*/ 130 h 140"/>
                <a:gd name="T34" fmla="*/ 21 w 1766"/>
                <a:gd name="T35" fmla="*/ 119 h 140"/>
                <a:gd name="T36" fmla="*/ 9 w 1766"/>
                <a:gd name="T37" fmla="*/ 105 h 140"/>
                <a:gd name="T38" fmla="*/ 3 w 1766"/>
                <a:gd name="T39" fmla="*/ 88 h 140"/>
                <a:gd name="T40" fmla="*/ 0 w 1766"/>
                <a:gd name="T41" fmla="*/ 70 h 140"/>
                <a:gd name="T42" fmla="*/ 3 w 1766"/>
                <a:gd name="T43" fmla="*/ 51 h 140"/>
                <a:gd name="T44" fmla="*/ 9 w 1766"/>
                <a:gd name="T45" fmla="*/ 35 h 140"/>
                <a:gd name="T46" fmla="*/ 21 w 1766"/>
                <a:gd name="T47" fmla="*/ 20 h 140"/>
                <a:gd name="T48" fmla="*/ 35 w 1766"/>
                <a:gd name="T49" fmla="*/ 9 h 140"/>
                <a:gd name="T50" fmla="*/ 52 w 1766"/>
                <a:gd name="T51" fmla="*/ 2 h 140"/>
                <a:gd name="T52" fmla="*/ 70 w 1766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66" h="140">
                  <a:moveTo>
                    <a:pt x="70" y="0"/>
                  </a:moveTo>
                  <a:lnTo>
                    <a:pt x="1697" y="0"/>
                  </a:lnTo>
                  <a:lnTo>
                    <a:pt x="1715" y="2"/>
                  </a:lnTo>
                  <a:lnTo>
                    <a:pt x="1732" y="9"/>
                  </a:lnTo>
                  <a:lnTo>
                    <a:pt x="1746" y="20"/>
                  </a:lnTo>
                  <a:lnTo>
                    <a:pt x="1757" y="35"/>
                  </a:lnTo>
                  <a:lnTo>
                    <a:pt x="1764" y="51"/>
                  </a:lnTo>
                  <a:lnTo>
                    <a:pt x="1766" y="70"/>
                  </a:lnTo>
                  <a:lnTo>
                    <a:pt x="1764" y="88"/>
                  </a:lnTo>
                  <a:lnTo>
                    <a:pt x="1757" y="105"/>
                  </a:lnTo>
                  <a:lnTo>
                    <a:pt x="1746" y="119"/>
                  </a:lnTo>
                  <a:lnTo>
                    <a:pt x="1732" y="130"/>
                  </a:lnTo>
                  <a:lnTo>
                    <a:pt x="1715" y="137"/>
                  </a:lnTo>
                  <a:lnTo>
                    <a:pt x="1697" y="140"/>
                  </a:lnTo>
                  <a:lnTo>
                    <a:pt x="70" y="140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5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661"/>
            <p:cNvSpPr>
              <a:spLocks/>
            </p:cNvSpPr>
            <p:nvPr/>
          </p:nvSpPr>
          <p:spPr bwMode="auto">
            <a:xfrm>
              <a:off x="10417176" y="6094413"/>
              <a:ext cx="28575" cy="22225"/>
            </a:xfrm>
            <a:custGeom>
              <a:avLst/>
              <a:gdLst>
                <a:gd name="T0" fmla="*/ 70 w 177"/>
                <a:gd name="T1" fmla="*/ 0 h 139"/>
                <a:gd name="T2" fmla="*/ 108 w 177"/>
                <a:gd name="T3" fmla="*/ 0 h 139"/>
                <a:gd name="T4" fmla="*/ 126 w 177"/>
                <a:gd name="T5" fmla="*/ 2 h 139"/>
                <a:gd name="T6" fmla="*/ 143 w 177"/>
                <a:gd name="T7" fmla="*/ 10 h 139"/>
                <a:gd name="T8" fmla="*/ 157 w 177"/>
                <a:gd name="T9" fmla="*/ 21 h 139"/>
                <a:gd name="T10" fmla="*/ 168 w 177"/>
                <a:gd name="T11" fmla="*/ 34 h 139"/>
                <a:gd name="T12" fmla="*/ 175 w 177"/>
                <a:gd name="T13" fmla="*/ 51 h 139"/>
                <a:gd name="T14" fmla="*/ 177 w 177"/>
                <a:gd name="T15" fmla="*/ 69 h 139"/>
                <a:gd name="T16" fmla="*/ 175 w 177"/>
                <a:gd name="T17" fmla="*/ 88 h 139"/>
                <a:gd name="T18" fmla="*/ 168 w 177"/>
                <a:gd name="T19" fmla="*/ 105 h 139"/>
                <a:gd name="T20" fmla="*/ 157 w 177"/>
                <a:gd name="T21" fmla="*/ 119 h 139"/>
                <a:gd name="T22" fmla="*/ 143 w 177"/>
                <a:gd name="T23" fmla="*/ 130 h 139"/>
                <a:gd name="T24" fmla="*/ 126 w 177"/>
                <a:gd name="T25" fmla="*/ 137 h 139"/>
                <a:gd name="T26" fmla="*/ 108 w 177"/>
                <a:gd name="T27" fmla="*/ 139 h 139"/>
                <a:gd name="T28" fmla="*/ 70 w 177"/>
                <a:gd name="T29" fmla="*/ 139 h 139"/>
                <a:gd name="T30" fmla="*/ 51 w 177"/>
                <a:gd name="T31" fmla="*/ 137 h 139"/>
                <a:gd name="T32" fmla="*/ 34 w 177"/>
                <a:gd name="T33" fmla="*/ 130 h 139"/>
                <a:gd name="T34" fmla="*/ 20 w 177"/>
                <a:gd name="T35" fmla="*/ 119 h 139"/>
                <a:gd name="T36" fmla="*/ 9 w 177"/>
                <a:gd name="T37" fmla="*/ 105 h 139"/>
                <a:gd name="T38" fmla="*/ 2 w 177"/>
                <a:gd name="T39" fmla="*/ 88 h 139"/>
                <a:gd name="T40" fmla="*/ 0 w 177"/>
                <a:gd name="T41" fmla="*/ 69 h 139"/>
                <a:gd name="T42" fmla="*/ 2 w 177"/>
                <a:gd name="T43" fmla="*/ 51 h 139"/>
                <a:gd name="T44" fmla="*/ 9 w 177"/>
                <a:gd name="T45" fmla="*/ 34 h 139"/>
                <a:gd name="T46" fmla="*/ 20 w 177"/>
                <a:gd name="T47" fmla="*/ 21 h 139"/>
                <a:gd name="T48" fmla="*/ 34 w 177"/>
                <a:gd name="T49" fmla="*/ 10 h 139"/>
                <a:gd name="T50" fmla="*/ 51 w 177"/>
                <a:gd name="T51" fmla="*/ 2 h 139"/>
                <a:gd name="T52" fmla="*/ 70 w 17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7" h="139">
                  <a:moveTo>
                    <a:pt x="70" y="0"/>
                  </a:moveTo>
                  <a:lnTo>
                    <a:pt x="108" y="0"/>
                  </a:lnTo>
                  <a:lnTo>
                    <a:pt x="126" y="2"/>
                  </a:lnTo>
                  <a:lnTo>
                    <a:pt x="143" y="10"/>
                  </a:lnTo>
                  <a:lnTo>
                    <a:pt x="157" y="21"/>
                  </a:lnTo>
                  <a:lnTo>
                    <a:pt x="168" y="34"/>
                  </a:lnTo>
                  <a:lnTo>
                    <a:pt x="175" y="51"/>
                  </a:lnTo>
                  <a:lnTo>
                    <a:pt x="177" y="69"/>
                  </a:lnTo>
                  <a:lnTo>
                    <a:pt x="175" y="88"/>
                  </a:lnTo>
                  <a:lnTo>
                    <a:pt x="168" y="105"/>
                  </a:lnTo>
                  <a:lnTo>
                    <a:pt x="157" y="119"/>
                  </a:lnTo>
                  <a:lnTo>
                    <a:pt x="143" y="130"/>
                  </a:lnTo>
                  <a:lnTo>
                    <a:pt x="126" y="137"/>
                  </a:lnTo>
                  <a:lnTo>
                    <a:pt x="108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30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1"/>
                  </a:lnTo>
                  <a:lnTo>
                    <a:pt x="34" y="10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662"/>
            <p:cNvSpPr>
              <a:spLocks/>
            </p:cNvSpPr>
            <p:nvPr/>
          </p:nvSpPr>
          <p:spPr bwMode="auto">
            <a:xfrm>
              <a:off x="10166351" y="6094413"/>
              <a:ext cx="234950" cy="22225"/>
            </a:xfrm>
            <a:custGeom>
              <a:avLst/>
              <a:gdLst>
                <a:gd name="T0" fmla="*/ 70 w 1484"/>
                <a:gd name="T1" fmla="*/ 0 h 139"/>
                <a:gd name="T2" fmla="*/ 1414 w 1484"/>
                <a:gd name="T3" fmla="*/ 0 h 139"/>
                <a:gd name="T4" fmla="*/ 1433 w 1484"/>
                <a:gd name="T5" fmla="*/ 2 h 139"/>
                <a:gd name="T6" fmla="*/ 1450 w 1484"/>
                <a:gd name="T7" fmla="*/ 10 h 139"/>
                <a:gd name="T8" fmla="*/ 1463 w 1484"/>
                <a:gd name="T9" fmla="*/ 21 h 139"/>
                <a:gd name="T10" fmla="*/ 1474 w 1484"/>
                <a:gd name="T11" fmla="*/ 34 h 139"/>
                <a:gd name="T12" fmla="*/ 1482 w 1484"/>
                <a:gd name="T13" fmla="*/ 51 h 139"/>
                <a:gd name="T14" fmla="*/ 1484 w 1484"/>
                <a:gd name="T15" fmla="*/ 69 h 139"/>
                <a:gd name="T16" fmla="*/ 1482 w 1484"/>
                <a:gd name="T17" fmla="*/ 88 h 139"/>
                <a:gd name="T18" fmla="*/ 1474 w 1484"/>
                <a:gd name="T19" fmla="*/ 105 h 139"/>
                <a:gd name="T20" fmla="*/ 1463 w 1484"/>
                <a:gd name="T21" fmla="*/ 119 h 139"/>
                <a:gd name="T22" fmla="*/ 1450 w 1484"/>
                <a:gd name="T23" fmla="*/ 130 h 139"/>
                <a:gd name="T24" fmla="*/ 1433 w 1484"/>
                <a:gd name="T25" fmla="*/ 137 h 139"/>
                <a:gd name="T26" fmla="*/ 1414 w 1484"/>
                <a:gd name="T27" fmla="*/ 139 h 139"/>
                <a:gd name="T28" fmla="*/ 70 w 1484"/>
                <a:gd name="T29" fmla="*/ 139 h 139"/>
                <a:gd name="T30" fmla="*/ 52 w 1484"/>
                <a:gd name="T31" fmla="*/ 137 h 139"/>
                <a:gd name="T32" fmla="*/ 35 w 1484"/>
                <a:gd name="T33" fmla="*/ 130 h 139"/>
                <a:gd name="T34" fmla="*/ 21 w 1484"/>
                <a:gd name="T35" fmla="*/ 119 h 139"/>
                <a:gd name="T36" fmla="*/ 9 w 1484"/>
                <a:gd name="T37" fmla="*/ 105 h 139"/>
                <a:gd name="T38" fmla="*/ 3 w 1484"/>
                <a:gd name="T39" fmla="*/ 88 h 139"/>
                <a:gd name="T40" fmla="*/ 0 w 1484"/>
                <a:gd name="T41" fmla="*/ 69 h 139"/>
                <a:gd name="T42" fmla="*/ 3 w 1484"/>
                <a:gd name="T43" fmla="*/ 51 h 139"/>
                <a:gd name="T44" fmla="*/ 9 w 1484"/>
                <a:gd name="T45" fmla="*/ 34 h 139"/>
                <a:gd name="T46" fmla="*/ 21 w 1484"/>
                <a:gd name="T47" fmla="*/ 21 h 139"/>
                <a:gd name="T48" fmla="*/ 35 w 1484"/>
                <a:gd name="T49" fmla="*/ 10 h 139"/>
                <a:gd name="T50" fmla="*/ 52 w 1484"/>
                <a:gd name="T51" fmla="*/ 2 h 139"/>
                <a:gd name="T52" fmla="*/ 70 w 1484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84" h="139">
                  <a:moveTo>
                    <a:pt x="70" y="0"/>
                  </a:moveTo>
                  <a:lnTo>
                    <a:pt x="1414" y="0"/>
                  </a:lnTo>
                  <a:lnTo>
                    <a:pt x="1433" y="2"/>
                  </a:lnTo>
                  <a:lnTo>
                    <a:pt x="1450" y="10"/>
                  </a:lnTo>
                  <a:lnTo>
                    <a:pt x="1463" y="21"/>
                  </a:lnTo>
                  <a:lnTo>
                    <a:pt x="1474" y="34"/>
                  </a:lnTo>
                  <a:lnTo>
                    <a:pt x="1482" y="51"/>
                  </a:lnTo>
                  <a:lnTo>
                    <a:pt x="1484" y="69"/>
                  </a:lnTo>
                  <a:lnTo>
                    <a:pt x="1482" y="88"/>
                  </a:lnTo>
                  <a:lnTo>
                    <a:pt x="1474" y="105"/>
                  </a:lnTo>
                  <a:lnTo>
                    <a:pt x="1463" y="119"/>
                  </a:lnTo>
                  <a:lnTo>
                    <a:pt x="1450" y="130"/>
                  </a:lnTo>
                  <a:lnTo>
                    <a:pt x="1433" y="137"/>
                  </a:lnTo>
                  <a:lnTo>
                    <a:pt x="1414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30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1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1" name="Group 1165"/>
          <p:cNvGrpSpPr/>
          <p:nvPr/>
        </p:nvGrpSpPr>
        <p:grpSpPr>
          <a:xfrm>
            <a:off x="11265618" y="5121309"/>
            <a:ext cx="555625" cy="506413"/>
            <a:chOff x="10944225" y="5029200"/>
            <a:chExt cx="555625" cy="506413"/>
          </a:xfrm>
          <a:solidFill>
            <a:srgbClr val="000000"/>
          </a:solidFill>
        </p:grpSpPr>
        <p:sp>
          <p:nvSpPr>
            <p:cNvPr id="502" name="Freeform 460"/>
            <p:cNvSpPr>
              <a:spLocks noEditPoints="1"/>
            </p:cNvSpPr>
            <p:nvPr/>
          </p:nvSpPr>
          <p:spPr bwMode="auto">
            <a:xfrm>
              <a:off x="10944225" y="5029200"/>
              <a:ext cx="555625" cy="506413"/>
            </a:xfrm>
            <a:custGeom>
              <a:avLst/>
              <a:gdLst>
                <a:gd name="T0" fmla="*/ 1415 w 3500"/>
                <a:gd name="T1" fmla="*/ 2027 h 3186"/>
                <a:gd name="T2" fmla="*/ 1215 w 3500"/>
                <a:gd name="T3" fmla="*/ 2299 h 3186"/>
                <a:gd name="T4" fmla="*/ 1244 w 3500"/>
                <a:gd name="T5" fmla="*/ 2462 h 3186"/>
                <a:gd name="T6" fmla="*/ 1189 w 3500"/>
                <a:gd name="T7" fmla="*/ 2550 h 3186"/>
                <a:gd name="T8" fmla="*/ 1331 w 3500"/>
                <a:gd name="T9" fmla="*/ 2861 h 3186"/>
                <a:gd name="T10" fmla="*/ 1623 w 3500"/>
                <a:gd name="T11" fmla="*/ 3032 h 3186"/>
                <a:gd name="T12" fmla="*/ 1750 w 3500"/>
                <a:gd name="T13" fmla="*/ 2985 h 3186"/>
                <a:gd name="T14" fmla="*/ 1877 w 3500"/>
                <a:gd name="T15" fmla="*/ 3032 h 3186"/>
                <a:gd name="T16" fmla="*/ 2169 w 3500"/>
                <a:gd name="T17" fmla="*/ 2861 h 3186"/>
                <a:gd name="T18" fmla="*/ 2311 w 3500"/>
                <a:gd name="T19" fmla="*/ 2550 h 3186"/>
                <a:gd name="T20" fmla="*/ 2256 w 3500"/>
                <a:gd name="T21" fmla="*/ 2462 h 3186"/>
                <a:gd name="T22" fmla="*/ 2285 w 3500"/>
                <a:gd name="T23" fmla="*/ 2299 h 3186"/>
                <a:gd name="T24" fmla="*/ 2085 w 3500"/>
                <a:gd name="T25" fmla="*/ 2027 h 3186"/>
                <a:gd name="T26" fmla="*/ 1813 w 3500"/>
                <a:gd name="T27" fmla="*/ 1939 h 3186"/>
                <a:gd name="T28" fmla="*/ 1713 w 3500"/>
                <a:gd name="T29" fmla="*/ 1968 h 3186"/>
                <a:gd name="T30" fmla="*/ 142 w 3500"/>
                <a:gd name="T31" fmla="*/ 2223 h 3186"/>
                <a:gd name="T32" fmla="*/ 262 w 3500"/>
                <a:gd name="T33" fmla="*/ 2387 h 3186"/>
                <a:gd name="T34" fmla="*/ 1074 w 3500"/>
                <a:gd name="T35" fmla="*/ 2283 h 3186"/>
                <a:gd name="T36" fmla="*/ 1276 w 3500"/>
                <a:gd name="T37" fmla="*/ 1962 h 3186"/>
                <a:gd name="T38" fmla="*/ 1616 w 3500"/>
                <a:gd name="T39" fmla="*/ 1791 h 3186"/>
                <a:gd name="T40" fmla="*/ 2009 w 3500"/>
                <a:gd name="T41" fmla="*/ 1827 h 3186"/>
                <a:gd name="T42" fmla="*/ 2310 w 3500"/>
                <a:gd name="T43" fmla="*/ 2055 h 3186"/>
                <a:gd name="T44" fmla="*/ 2451 w 3500"/>
                <a:gd name="T45" fmla="*/ 2412 h 3186"/>
                <a:gd name="T46" fmla="*/ 3294 w 3500"/>
                <a:gd name="T47" fmla="*/ 2345 h 3186"/>
                <a:gd name="T48" fmla="*/ 3361 w 3500"/>
                <a:gd name="T49" fmla="*/ 760 h 3186"/>
                <a:gd name="T50" fmla="*/ 232 w 3500"/>
                <a:gd name="T51" fmla="*/ 400 h 3186"/>
                <a:gd name="T52" fmla="*/ 139 w 3500"/>
                <a:gd name="T53" fmla="*/ 581 h 3186"/>
                <a:gd name="T54" fmla="*/ 3336 w 3500"/>
                <a:gd name="T55" fmla="*/ 478 h 3186"/>
                <a:gd name="T56" fmla="*/ 3171 w 3500"/>
                <a:gd name="T57" fmla="*/ 359 h 3186"/>
                <a:gd name="T58" fmla="*/ 3026 w 3500"/>
                <a:gd name="T59" fmla="*/ 495 h 3186"/>
                <a:gd name="T60" fmla="*/ 2927 w 3500"/>
                <a:gd name="T61" fmla="*/ 495 h 3186"/>
                <a:gd name="T62" fmla="*/ 593 w 3500"/>
                <a:gd name="T63" fmla="*/ 447 h 3186"/>
                <a:gd name="T64" fmla="*/ 523 w 3500"/>
                <a:gd name="T65" fmla="*/ 517 h 3186"/>
                <a:gd name="T66" fmla="*/ 453 w 3500"/>
                <a:gd name="T67" fmla="*/ 447 h 3186"/>
                <a:gd name="T68" fmla="*/ 573 w 3500"/>
                <a:gd name="T69" fmla="*/ 21 h 3186"/>
                <a:gd name="T70" fmla="*/ 2907 w 3500"/>
                <a:gd name="T71" fmla="*/ 70 h 3186"/>
                <a:gd name="T72" fmla="*/ 2977 w 3500"/>
                <a:gd name="T73" fmla="*/ 0 h 3186"/>
                <a:gd name="T74" fmla="*/ 3047 w 3500"/>
                <a:gd name="T75" fmla="*/ 70 h 3186"/>
                <a:gd name="T76" fmla="*/ 3319 w 3500"/>
                <a:gd name="T77" fmla="*/ 266 h 3186"/>
                <a:gd name="T78" fmla="*/ 3487 w 3500"/>
                <a:gd name="T79" fmla="*/ 485 h 3186"/>
                <a:gd name="T80" fmla="*/ 3471 w 3500"/>
                <a:gd name="T81" fmla="*/ 2328 h 3186"/>
                <a:gd name="T82" fmla="*/ 3277 w 3500"/>
                <a:gd name="T83" fmla="*/ 2522 h 3186"/>
                <a:gd name="T84" fmla="*/ 2426 w 3500"/>
                <a:gd name="T85" fmla="*/ 2680 h 3186"/>
                <a:gd name="T86" fmla="*/ 2224 w 3500"/>
                <a:gd name="T87" fmla="*/ 3002 h 3186"/>
                <a:gd name="T88" fmla="*/ 1884 w 3500"/>
                <a:gd name="T89" fmla="*/ 3173 h 3186"/>
                <a:gd name="T90" fmla="*/ 1491 w 3500"/>
                <a:gd name="T91" fmla="*/ 3137 h 3186"/>
                <a:gd name="T92" fmla="*/ 1190 w 3500"/>
                <a:gd name="T93" fmla="*/ 2908 h 3186"/>
                <a:gd name="T94" fmla="*/ 1049 w 3500"/>
                <a:gd name="T95" fmla="*/ 2551 h 3186"/>
                <a:gd name="T96" fmla="*/ 142 w 3500"/>
                <a:gd name="T97" fmla="*/ 2475 h 3186"/>
                <a:gd name="T98" fmla="*/ 3 w 3500"/>
                <a:gd name="T99" fmla="*/ 2236 h 3186"/>
                <a:gd name="T100" fmla="*/ 50 w 3500"/>
                <a:gd name="T101" fmla="*/ 398 h 3186"/>
                <a:gd name="T102" fmla="*/ 268 w 3500"/>
                <a:gd name="T103" fmla="*/ 229 h 3186"/>
                <a:gd name="T104" fmla="*/ 462 w 3500"/>
                <a:gd name="T105" fmla="*/ 35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00" h="3186">
                  <a:moveTo>
                    <a:pt x="1681" y="1921"/>
                  </a:moveTo>
                  <a:lnTo>
                    <a:pt x="1623" y="1932"/>
                  </a:lnTo>
                  <a:lnTo>
                    <a:pt x="1568" y="1948"/>
                  </a:lnTo>
                  <a:lnTo>
                    <a:pt x="1513" y="1969"/>
                  </a:lnTo>
                  <a:lnTo>
                    <a:pt x="1463" y="1995"/>
                  </a:lnTo>
                  <a:lnTo>
                    <a:pt x="1415" y="2027"/>
                  </a:lnTo>
                  <a:lnTo>
                    <a:pt x="1371" y="2063"/>
                  </a:lnTo>
                  <a:lnTo>
                    <a:pt x="1331" y="2104"/>
                  </a:lnTo>
                  <a:lnTo>
                    <a:pt x="1295" y="2147"/>
                  </a:lnTo>
                  <a:lnTo>
                    <a:pt x="1263" y="2195"/>
                  </a:lnTo>
                  <a:lnTo>
                    <a:pt x="1237" y="2246"/>
                  </a:lnTo>
                  <a:lnTo>
                    <a:pt x="1215" y="2299"/>
                  </a:lnTo>
                  <a:lnTo>
                    <a:pt x="1200" y="2355"/>
                  </a:lnTo>
                  <a:lnTo>
                    <a:pt x="1189" y="2413"/>
                  </a:lnTo>
                  <a:lnTo>
                    <a:pt x="1208" y="2420"/>
                  </a:lnTo>
                  <a:lnTo>
                    <a:pt x="1224" y="2430"/>
                  </a:lnTo>
                  <a:lnTo>
                    <a:pt x="1236" y="2445"/>
                  </a:lnTo>
                  <a:lnTo>
                    <a:pt x="1244" y="2462"/>
                  </a:lnTo>
                  <a:lnTo>
                    <a:pt x="1246" y="2482"/>
                  </a:lnTo>
                  <a:lnTo>
                    <a:pt x="1244" y="2501"/>
                  </a:lnTo>
                  <a:lnTo>
                    <a:pt x="1236" y="2519"/>
                  </a:lnTo>
                  <a:lnTo>
                    <a:pt x="1224" y="2534"/>
                  </a:lnTo>
                  <a:lnTo>
                    <a:pt x="1208" y="2545"/>
                  </a:lnTo>
                  <a:lnTo>
                    <a:pt x="1189" y="2550"/>
                  </a:lnTo>
                  <a:lnTo>
                    <a:pt x="1200" y="2608"/>
                  </a:lnTo>
                  <a:lnTo>
                    <a:pt x="1215" y="2664"/>
                  </a:lnTo>
                  <a:lnTo>
                    <a:pt x="1237" y="2718"/>
                  </a:lnTo>
                  <a:lnTo>
                    <a:pt x="1263" y="2769"/>
                  </a:lnTo>
                  <a:lnTo>
                    <a:pt x="1295" y="2816"/>
                  </a:lnTo>
                  <a:lnTo>
                    <a:pt x="1331" y="2861"/>
                  </a:lnTo>
                  <a:lnTo>
                    <a:pt x="1371" y="2901"/>
                  </a:lnTo>
                  <a:lnTo>
                    <a:pt x="1415" y="2937"/>
                  </a:lnTo>
                  <a:lnTo>
                    <a:pt x="1463" y="2968"/>
                  </a:lnTo>
                  <a:lnTo>
                    <a:pt x="1513" y="2994"/>
                  </a:lnTo>
                  <a:lnTo>
                    <a:pt x="1568" y="3016"/>
                  </a:lnTo>
                  <a:lnTo>
                    <a:pt x="1623" y="3032"/>
                  </a:lnTo>
                  <a:lnTo>
                    <a:pt x="1681" y="3042"/>
                  </a:lnTo>
                  <a:lnTo>
                    <a:pt x="1687" y="3024"/>
                  </a:lnTo>
                  <a:lnTo>
                    <a:pt x="1698" y="3008"/>
                  </a:lnTo>
                  <a:lnTo>
                    <a:pt x="1713" y="2996"/>
                  </a:lnTo>
                  <a:lnTo>
                    <a:pt x="1730" y="2988"/>
                  </a:lnTo>
                  <a:lnTo>
                    <a:pt x="1750" y="2985"/>
                  </a:lnTo>
                  <a:lnTo>
                    <a:pt x="1770" y="2988"/>
                  </a:lnTo>
                  <a:lnTo>
                    <a:pt x="1787" y="2996"/>
                  </a:lnTo>
                  <a:lnTo>
                    <a:pt x="1802" y="3008"/>
                  </a:lnTo>
                  <a:lnTo>
                    <a:pt x="1813" y="3024"/>
                  </a:lnTo>
                  <a:lnTo>
                    <a:pt x="1819" y="3042"/>
                  </a:lnTo>
                  <a:lnTo>
                    <a:pt x="1877" y="3032"/>
                  </a:lnTo>
                  <a:lnTo>
                    <a:pt x="1932" y="3016"/>
                  </a:lnTo>
                  <a:lnTo>
                    <a:pt x="1987" y="2994"/>
                  </a:lnTo>
                  <a:lnTo>
                    <a:pt x="2037" y="2968"/>
                  </a:lnTo>
                  <a:lnTo>
                    <a:pt x="2085" y="2937"/>
                  </a:lnTo>
                  <a:lnTo>
                    <a:pt x="2129" y="2901"/>
                  </a:lnTo>
                  <a:lnTo>
                    <a:pt x="2169" y="2861"/>
                  </a:lnTo>
                  <a:lnTo>
                    <a:pt x="2205" y="2816"/>
                  </a:lnTo>
                  <a:lnTo>
                    <a:pt x="2237" y="2769"/>
                  </a:lnTo>
                  <a:lnTo>
                    <a:pt x="2263" y="2718"/>
                  </a:lnTo>
                  <a:lnTo>
                    <a:pt x="2285" y="2664"/>
                  </a:lnTo>
                  <a:lnTo>
                    <a:pt x="2300" y="2608"/>
                  </a:lnTo>
                  <a:lnTo>
                    <a:pt x="2311" y="2550"/>
                  </a:lnTo>
                  <a:lnTo>
                    <a:pt x="2292" y="2545"/>
                  </a:lnTo>
                  <a:lnTo>
                    <a:pt x="2276" y="2534"/>
                  </a:lnTo>
                  <a:lnTo>
                    <a:pt x="2264" y="2519"/>
                  </a:lnTo>
                  <a:lnTo>
                    <a:pt x="2256" y="2501"/>
                  </a:lnTo>
                  <a:lnTo>
                    <a:pt x="2254" y="2482"/>
                  </a:lnTo>
                  <a:lnTo>
                    <a:pt x="2256" y="2462"/>
                  </a:lnTo>
                  <a:lnTo>
                    <a:pt x="2264" y="2445"/>
                  </a:lnTo>
                  <a:lnTo>
                    <a:pt x="2276" y="2430"/>
                  </a:lnTo>
                  <a:lnTo>
                    <a:pt x="2292" y="2420"/>
                  </a:lnTo>
                  <a:lnTo>
                    <a:pt x="2311" y="2413"/>
                  </a:lnTo>
                  <a:lnTo>
                    <a:pt x="2300" y="2355"/>
                  </a:lnTo>
                  <a:lnTo>
                    <a:pt x="2285" y="2299"/>
                  </a:lnTo>
                  <a:lnTo>
                    <a:pt x="2263" y="2246"/>
                  </a:lnTo>
                  <a:lnTo>
                    <a:pt x="2237" y="2195"/>
                  </a:lnTo>
                  <a:lnTo>
                    <a:pt x="2205" y="2147"/>
                  </a:lnTo>
                  <a:lnTo>
                    <a:pt x="2169" y="2104"/>
                  </a:lnTo>
                  <a:lnTo>
                    <a:pt x="2129" y="2063"/>
                  </a:lnTo>
                  <a:lnTo>
                    <a:pt x="2085" y="2027"/>
                  </a:lnTo>
                  <a:lnTo>
                    <a:pt x="2037" y="1995"/>
                  </a:lnTo>
                  <a:lnTo>
                    <a:pt x="1987" y="1969"/>
                  </a:lnTo>
                  <a:lnTo>
                    <a:pt x="1932" y="1948"/>
                  </a:lnTo>
                  <a:lnTo>
                    <a:pt x="1877" y="1932"/>
                  </a:lnTo>
                  <a:lnTo>
                    <a:pt x="1819" y="1921"/>
                  </a:lnTo>
                  <a:lnTo>
                    <a:pt x="1813" y="1939"/>
                  </a:lnTo>
                  <a:lnTo>
                    <a:pt x="1802" y="1955"/>
                  </a:lnTo>
                  <a:lnTo>
                    <a:pt x="1787" y="1968"/>
                  </a:lnTo>
                  <a:lnTo>
                    <a:pt x="1770" y="1975"/>
                  </a:lnTo>
                  <a:lnTo>
                    <a:pt x="1750" y="1978"/>
                  </a:lnTo>
                  <a:lnTo>
                    <a:pt x="1730" y="1975"/>
                  </a:lnTo>
                  <a:lnTo>
                    <a:pt x="1713" y="1968"/>
                  </a:lnTo>
                  <a:lnTo>
                    <a:pt x="1698" y="1955"/>
                  </a:lnTo>
                  <a:lnTo>
                    <a:pt x="1687" y="1939"/>
                  </a:lnTo>
                  <a:lnTo>
                    <a:pt x="1681" y="1921"/>
                  </a:lnTo>
                  <a:close/>
                  <a:moveTo>
                    <a:pt x="139" y="760"/>
                  </a:moveTo>
                  <a:lnTo>
                    <a:pt x="139" y="2186"/>
                  </a:lnTo>
                  <a:lnTo>
                    <a:pt x="142" y="2223"/>
                  </a:lnTo>
                  <a:lnTo>
                    <a:pt x="151" y="2257"/>
                  </a:lnTo>
                  <a:lnTo>
                    <a:pt x="164" y="2290"/>
                  </a:lnTo>
                  <a:lnTo>
                    <a:pt x="183" y="2320"/>
                  </a:lnTo>
                  <a:lnTo>
                    <a:pt x="206" y="2345"/>
                  </a:lnTo>
                  <a:lnTo>
                    <a:pt x="232" y="2369"/>
                  </a:lnTo>
                  <a:lnTo>
                    <a:pt x="262" y="2387"/>
                  </a:lnTo>
                  <a:lnTo>
                    <a:pt x="294" y="2400"/>
                  </a:lnTo>
                  <a:lnTo>
                    <a:pt x="329" y="2409"/>
                  </a:lnTo>
                  <a:lnTo>
                    <a:pt x="365" y="2412"/>
                  </a:lnTo>
                  <a:lnTo>
                    <a:pt x="1049" y="2412"/>
                  </a:lnTo>
                  <a:lnTo>
                    <a:pt x="1058" y="2346"/>
                  </a:lnTo>
                  <a:lnTo>
                    <a:pt x="1074" y="2283"/>
                  </a:lnTo>
                  <a:lnTo>
                    <a:pt x="1096" y="2221"/>
                  </a:lnTo>
                  <a:lnTo>
                    <a:pt x="1122" y="2163"/>
                  </a:lnTo>
                  <a:lnTo>
                    <a:pt x="1154" y="2107"/>
                  </a:lnTo>
                  <a:lnTo>
                    <a:pt x="1190" y="2055"/>
                  </a:lnTo>
                  <a:lnTo>
                    <a:pt x="1231" y="2006"/>
                  </a:lnTo>
                  <a:lnTo>
                    <a:pt x="1276" y="1962"/>
                  </a:lnTo>
                  <a:lnTo>
                    <a:pt x="1325" y="1921"/>
                  </a:lnTo>
                  <a:lnTo>
                    <a:pt x="1377" y="1884"/>
                  </a:lnTo>
                  <a:lnTo>
                    <a:pt x="1433" y="1853"/>
                  </a:lnTo>
                  <a:lnTo>
                    <a:pt x="1491" y="1827"/>
                  </a:lnTo>
                  <a:lnTo>
                    <a:pt x="1553" y="1806"/>
                  </a:lnTo>
                  <a:lnTo>
                    <a:pt x="1616" y="1791"/>
                  </a:lnTo>
                  <a:lnTo>
                    <a:pt x="1682" y="1781"/>
                  </a:lnTo>
                  <a:lnTo>
                    <a:pt x="1750" y="1778"/>
                  </a:lnTo>
                  <a:lnTo>
                    <a:pt x="1818" y="1781"/>
                  </a:lnTo>
                  <a:lnTo>
                    <a:pt x="1884" y="1791"/>
                  </a:lnTo>
                  <a:lnTo>
                    <a:pt x="1947" y="1806"/>
                  </a:lnTo>
                  <a:lnTo>
                    <a:pt x="2009" y="1827"/>
                  </a:lnTo>
                  <a:lnTo>
                    <a:pt x="2067" y="1853"/>
                  </a:lnTo>
                  <a:lnTo>
                    <a:pt x="2123" y="1884"/>
                  </a:lnTo>
                  <a:lnTo>
                    <a:pt x="2175" y="1921"/>
                  </a:lnTo>
                  <a:lnTo>
                    <a:pt x="2224" y="1962"/>
                  </a:lnTo>
                  <a:lnTo>
                    <a:pt x="2269" y="2006"/>
                  </a:lnTo>
                  <a:lnTo>
                    <a:pt x="2310" y="2055"/>
                  </a:lnTo>
                  <a:lnTo>
                    <a:pt x="2346" y="2107"/>
                  </a:lnTo>
                  <a:lnTo>
                    <a:pt x="2378" y="2163"/>
                  </a:lnTo>
                  <a:lnTo>
                    <a:pt x="2404" y="2221"/>
                  </a:lnTo>
                  <a:lnTo>
                    <a:pt x="2426" y="2283"/>
                  </a:lnTo>
                  <a:lnTo>
                    <a:pt x="2442" y="2346"/>
                  </a:lnTo>
                  <a:lnTo>
                    <a:pt x="2451" y="2412"/>
                  </a:lnTo>
                  <a:lnTo>
                    <a:pt x="3135" y="2412"/>
                  </a:lnTo>
                  <a:lnTo>
                    <a:pt x="3171" y="2409"/>
                  </a:lnTo>
                  <a:lnTo>
                    <a:pt x="3206" y="2400"/>
                  </a:lnTo>
                  <a:lnTo>
                    <a:pt x="3238" y="2387"/>
                  </a:lnTo>
                  <a:lnTo>
                    <a:pt x="3268" y="2369"/>
                  </a:lnTo>
                  <a:lnTo>
                    <a:pt x="3294" y="2345"/>
                  </a:lnTo>
                  <a:lnTo>
                    <a:pt x="3317" y="2320"/>
                  </a:lnTo>
                  <a:lnTo>
                    <a:pt x="3336" y="2290"/>
                  </a:lnTo>
                  <a:lnTo>
                    <a:pt x="3349" y="2257"/>
                  </a:lnTo>
                  <a:lnTo>
                    <a:pt x="3358" y="2223"/>
                  </a:lnTo>
                  <a:lnTo>
                    <a:pt x="3361" y="2186"/>
                  </a:lnTo>
                  <a:lnTo>
                    <a:pt x="3361" y="760"/>
                  </a:lnTo>
                  <a:lnTo>
                    <a:pt x="139" y="760"/>
                  </a:lnTo>
                  <a:close/>
                  <a:moveTo>
                    <a:pt x="365" y="356"/>
                  </a:moveTo>
                  <a:lnTo>
                    <a:pt x="329" y="359"/>
                  </a:lnTo>
                  <a:lnTo>
                    <a:pt x="294" y="367"/>
                  </a:lnTo>
                  <a:lnTo>
                    <a:pt x="262" y="381"/>
                  </a:lnTo>
                  <a:lnTo>
                    <a:pt x="232" y="400"/>
                  </a:lnTo>
                  <a:lnTo>
                    <a:pt x="206" y="422"/>
                  </a:lnTo>
                  <a:lnTo>
                    <a:pt x="183" y="449"/>
                  </a:lnTo>
                  <a:lnTo>
                    <a:pt x="164" y="478"/>
                  </a:lnTo>
                  <a:lnTo>
                    <a:pt x="151" y="510"/>
                  </a:lnTo>
                  <a:lnTo>
                    <a:pt x="142" y="545"/>
                  </a:lnTo>
                  <a:lnTo>
                    <a:pt x="139" y="581"/>
                  </a:lnTo>
                  <a:lnTo>
                    <a:pt x="139" y="620"/>
                  </a:lnTo>
                  <a:lnTo>
                    <a:pt x="3361" y="620"/>
                  </a:lnTo>
                  <a:lnTo>
                    <a:pt x="3361" y="581"/>
                  </a:lnTo>
                  <a:lnTo>
                    <a:pt x="3358" y="545"/>
                  </a:lnTo>
                  <a:lnTo>
                    <a:pt x="3349" y="510"/>
                  </a:lnTo>
                  <a:lnTo>
                    <a:pt x="3336" y="478"/>
                  </a:lnTo>
                  <a:lnTo>
                    <a:pt x="3317" y="449"/>
                  </a:lnTo>
                  <a:lnTo>
                    <a:pt x="3294" y="422"/>
                  </a:lnTo>
                  <a:lnTo>
                    <a:pt x="3268" y="400"/>
                  </a:lnTo>
                  <a:lnTo>
                    <a:pt x="3238" y="381"/>
                  </a:lnTo>
                  <a:lnTo>
                    <a:pt x="3206" y="367"/>
                  </a:lnTo>
                  <a:lnTo>
                    <a:pt x="3171" y="359"/>
                  </a:lnTo>
                  <a:lnTo>
                    <a:pt x="3135" y="356"/>
                  </a:lnTo>
                  <a:lnTo>
                    <a:pt x="3047" y="356"/>
                  </a:lnTo>
                  <a:lnTo>
                    <a:pt x="3047" y="447"/>
                  </a:lnTo>
                  <a:lnTo>
                    <a:pt x="3044" y="465"/>
                  </a:lnTo>
                  <a:lnTo>
                    <a:pt x="3038" y="482"/>
                  </a:lnTo>
                  <a:lnTo>
                    <a:pt x="3026" y="495"/>
                  </a:lnTo>
                  <a:lnTo>
                    <a:pt x="3012" y="507"/>
                  </a:lnTo>
                  <a:lnTo>
                    <a:pt x="2995" y="513"/>
                  </a:lnTo>
                  <a:lnTo>
                    <a:pt x="2977" y="517"/>
                  </a:lnTo>
                  <a:lnTo>
                    <a:pt x="2958" y="513"/>
                  </a:lnTo>
                  <a:lnTo>
                    <a:pt x="2942" y="507"/>
                  </a:lnTo>
                  <a:lnTo>
                    <a:pt x="2927" y="495"/>
                  </a:lnTo>
                  <a:lnTo>
                    <a:pt x="2917" y="482"/>
                  </a:lnTo>
                  <a:lnTo>
                    <a:pt x="2910" y="465"/>
                  </a:lnTo>
                  <a:lnTo>
                    <a:pt x="2907" y="447"/>
                  </a:lnTo>
                  <a:lnTo>
                    <a:pt x="2907" y="356"/>
                  </a:lnTo>
                  <a:lnTo>
                    <a:pt x="593" y="356"/>
                  </a:lnTo>
                  <a:lnTo>
                    <a:pt x="593" y="447"/>
                  </a:lnTo>
                  <a:lnTo>
                    <a:pt x="590" y="465"/>
                  </a:lnTo>
                  <a:lnTo>
                    <a:pt x="583" y="482"/>
                  </a:lnTo>
                  <a:lnTo>
                    <a:pt x="573" y="495"/>
                  </a:lnTo>
                  <a:lnTo>
                    <a:pt x="558" y="507"/>
                  </a:lnTo>
                  <a:lnTo>
                    <a:pt x="542" y="513"/>
                  </a:lnTo>
                  <a:lnTo>
                    <a:pt x="523" y="517"/>
                  </a:lnTo>
                  <a:lnTo>
                    <a:pt x="505" y="513"/>
                  </a:lnTo>
                  <a:lnTo>
                    <a:pt x="488" y="507"/>
                  </a:lnTo>
                  <a:lnTo>
                    <a:pt x="474" y="495"/>
                  </a:lnTo>
                  <a:lnTo>
                    <a:pt x="462" y="482"/>
                  </a:lnTo>
                  <a:lnTo>
                    <a:pt x="456" y="465"/>
                  </a:lnTo>
                  <a:lnTo>
                    <a:pt x="453" y="447"/>
                  </a:lnTo>
                  <a:lnTo>
                    <a:pt x="453" y="356"/>
                  </a:lnTo>
                  <a:lnTo>
                    <a:pt x="365" y="356"/>
                  </a:lnTo>
                  <a:close/>
                  <a:moveTo>
                    <a:pt x="523" y="0"/>
                  </a:moveTo>
                  <a:lnTo>
                    <a:pt x="542" y="3"/>
                  </a:lnTo>
                  <a:lnTo>
                    <a:pt x="558" y="10"/>
                  </a:lnTo>
                  <a:lnTo>
                    <a:pt x="573" y="21"/>
                  </a:lnTo>
                  <a:lnTo>
                    <a:pt x="583" y="35"/>
                  </a:lnTo>
                  <a:lnTo>
                    <a:pt x="590" y="52"/>
                  </a:lnTo>
                  <a:lnTo>
                    <a:pt x="593" y="70"/>
                  </a:lnTo>
                  <a:lnTo>
                    <a:pt x="593" y="217"/>
                  </a:lnTo>
                  <a:lnTo>
                    <a:pt x="2907" y="217"/>
                  </a:lnTo>
                  <a:lnTo>
                    <a:pt x="2907" y="70"/>
                  </a:lnTo>
                  <a:lnTo>
                    <a:pt x="2910" y="52"/>
                  </a:lnTo>
                  <a:lnTo>
                    <a:pt x="2917" y="35"/>
                  </a:lnTo>
                  <a:lnTo>
                    <a:pt x="2927" y="21"/>
                  </a:lnTo>
                  <a:lnTo>
                    <a:pt x="2942" y="10"/>
                  </a:lnTo>
                  <a:lnTo>
                    <a:pt x="2958" y="3"/>
                  </a:lnTo>
                  <a:lnTo>
                    <a:pt x="2977" y="0"/>
                  </a:lnTo>
                  <a:lnTo>
                    <a:pt x="2995" y="3"/>
                  </a:lnTo>
                  <a:lnTo>
                    <a:pt x="3012" y="10"/>
                  </a:lnTo>
                  <a:lnTo>
                    <a:pt x="3026" y="21"/>
                  </a:lnTo>
                  <a:lnTo>
                    <a:pt x="3038" y="35"/>
                  </a:lnTo>
                  <a:lnTo>
                    <a:pt x="3044" y="52"/>
                  </a:lnTo>
                  <a:lnTo>
                    <a:pt x="3047" y="70"/>
                  </a:lnTo>
                  <a:lnTo>
                    <a:pt x="3047" y="217"/>
                  </a:lnTo>
                  <a:lnTo>
                    <a:pt x="3135" y="217"/>
                  </a:lnTo>
                  <a:lnTo>
                    <a:pt x="3184" y="220"/>
                  </a:lnTo>
                  <a:lnTo>
                    <a:pt x="3232" y="229"/>
                  </a:lnTo>
                  <a:lnTo>
                    <a:pt x="3277" y="245"/>
                  </a:lnTo>
                  <a:lnTo>
                    <a:pt x="3319" y="266"/>
                  </a:lnTo>
                  <a:lnTo>
                    <a:pt x="3358" y="293"/>
                  </a:lnTo>
                  <a:lnTo>
                    <a:pt x="3393" y="324"/>
                  </a:lnTo>
                  <a:lnTo>
                    <a:pt x="3424" y="359"/>
                  </a:lnTo>
                  <a:lnTo>
                    <a:pt x="3450" y="398"/>
                  </a:lnTo>
                  <a:lnTo>
                    <a:pt x="3471" y="439"/>
                  </a:lnTo>
                  <a:lnTo>
                    <a:pt x="3487" y="485"/>
                  </a:lnTo>
                  <a:lnTo>
                    <a:pt x="3497" y="532"/>
                  </a:lnTo>
                  <a:lnTo>
                    <a:pt x="3500" y="581"/>
                  </a:lnTo>
                  <a:lnTo>
                    <a:pt x="3500" y="2186"/>
                  </a:lnTo>
                  <a:lnTo>
                    <a:pt x="3497" y="2236"/>
                  </a:lnTo>
                  <a:lnTo>
                    <a:pt x="3487" y="2283"/>
                  </a:lnTo>
                  <a:lnTo>
                    <a:pt x="3471" y="2328"/>
                  </a:lnTo>
                  <a:lnTo>
                    <a:pt x="3450" y="2371"/>
                  </a:lnTo>
                  <a:lnTo>
                    <a:pt x="3424" y="2409"/>
                  </a:lnTo>
                  <a:lnTo>
                    <a:pt x="3393" y="2444"/>
                  </a:lnTo>
                  <a:lnTo>
                    <a:pt x="3358" y="2475"/>
                  </a:lnTo>
                  <a:lnTo>
                    <a:pt x="3319" y="2501"/>
                  </a:lnTo>
                  <a:lnTo>
                    <a:pt x="3277" y="2522"/>
                  </a:lnTo>
                  <a:lnTo>
                    <a:pt x="3232" y="2538"/>
                  </a:lnTo>
                  <a:lnTo>
                    <a:pt x="3184" y="2548"/>
                  </a:lnTo>
                  <a:lnTo>
                    <a:pt x="3135" y="2551"/>
                  </a:lnTo>
                  <a:lnTo>
                    <a:pt x="2451" y="2551"/>
                  </a:lnTo>
                  <a:lnTo>
                    <a:pt x="2442" y="2617"/>
                  </a:lnTo>
                  <a:lnTo>
                    <a:pt x="2426" y="2680"/>
                  </a:lnTo>
                  <a:lnTo>
                    <a:pt x="2404" y="2742"/>
                  </a:lnTo>
                  <a:lnTo>
                    <a:pt x="2378" y="2800"/>
                  </a:lnTo>
                  <a:lnTo>
                    <a:pt x="2346" y="2856"/>
                  </a:lnTo>
                  <a:lnTo>
                    <a:pt x="2310" y="2908"/>
                  </a:lnTo>
                  <a:lnTo>
                    <a:pt x="2270" y="2957"/>
                  </a:lnTo>
                  <a:lnTo>
                    <a:pt x="2224" y="3002"/>
                  </a:lnTo>
                  <a:lnTo>
                    <a:pt x="2175" y="3043"/>
                  </a:lnTo>
                  <a:lnTo>
                    <a:pt x="2123" y="3079"/>
                  </a:lnTo>
                  <a:lnTo>
                    <a:pt x="2067" y="3111"/>
                  </a:lnTo>
                  <a:lnTo>
                    <a:pt x="2009" y="3137"/>
                  </a:lnTo>
                  <a:lnTo>
                    <a:pt x="1947" y="3157"/>
                  </a:lnTo>
                  <a:lnTo>
                    <a:pt x="1884" y="3173"/>
                  </a:lnTo>
                  <a:lnTo>
                    <a:pt x="1818" y="3183"/>
                  </a:lnTo>
                  <a:lnTo>
                    <a:pt x="1749" y="3186"/>
                  </a:lnTo>
                  <a:lnTo>
                    <a:pt x="1682" y="3183"/>
                  </a:lnTo>
                  <a:lnTo>
                    <a:pt x="1616" y="3173"/>
                  </a:lnTo>
                  <a:lnTo>
                    <a:pt x="1553" y="3157"/>
                  </a:lnTo>
                  <a:lnTo>
                    <a:pt x="1491" y="3137"/>
                  </a:lnTo>
                  <a:lnTo>
                    <a:pt x="1433" y="3111"/>
                  </a:lnTo>
                  <a:lnTo>
                    <a:pt x="1377" y="3079"/>
                  </a:lnTo>
                  <a:lnTo>
                    <a:pt x="1325" y="3043"/>
                  </a:lnTo>
                  <a:lnTo>
                    <a:pt x="1276" y="3002"/>
                  </a:lnTo>
                  <a:lnTo>
                    <a:pt x="1230" y="2957"/>
                  </a:lnTo>
                  <a:lnTo>
                    <a:pt x="1190" y="2908"/>
                  </a:lnTo>
                  <a:lnTo>
                    <a:pt x="1154" y="2856"/>
                  </a:lnTo>
                  <a:lnTo>
                    <a:pt x="1122" y="2800"/>
                  </a:lnTo>
                  <a:lnTo>
                    <a:pt x="1096" y="2742"/>
                  </a:lnTo>
                  <a:lnTo>
                    <a:pt x="1074" y="2680"/>
                  </a:lnTo>
                  <a:lnTo>
                    <a:pt x="1058" y="2617"/>
                  </a:lnTo>
                  <a:lnTo>
                    <a:pt x="1049" y="2551"/>
                  </a:lnTo>
                  <a:lnTo>
                    <a:pt x="365" y="2551"/>
                  </a:lnTo>
                  <a:lnTo>
                    <a:pt x="316" y="2548"/>
                  </a:lnTo>
                  <a:lnTo>
                    <a:pt x="268" y="2538"/>
                  </a:lnTo>
                  <a:lnTo>
                    <a:pt x="223" y="2522"/>
                  </a:lnTo>
                  <a:lnTo>
                    <a:pt x="181" y="2501"/>
                  </a:lnTo>
                  <a:lnTo>
                    <a:pt x="142" y="2475"/>
                  </a:lnTo>
                  <a:lnTo>
                    <a:pt x="107" y="2444"/>
                  </a:lnTo>
                  <a:lnTo>
                    <a:pt x="76" y="2409"/>
                  </a:lnTo>
                  <a:lnTo>
                    <a:pt x="50" y="2371"/>
                  </a:lnTo>
                  <a:lnTo>
                    <a:pt x="29" y="2328"/>
                  </a:lnTo>
                  <a:lnTo>
                    <a:pt x="13" y="2283"/>
                  </a:lnTo>
                  <a:lnTo>
                    <a:pt x="3" y="2236"/>
                  </a:lnTo>
                  <a:lnTo>
                    <a:pt x="0" y="2186"/>
                  </a:lnTo>
                  <a:lnTo>
                    <a:pt x="0" y="581"/>
                  </a:lnTo>
                  <a:lnTo>
                    <a:pt x="3" y="532"/>
                  </a:lnTo>
                  <a:lnTo>
                    <a:pt x="13" y="485"/>
                  </a:lnTo>
                  <a:lnTo>
                    <a:pt x="29" y="439"/>
                  </a:lnTo>
                  <a:lnTo>
                    <a:pt x="50" y="398"/>
                  </a:lnTo>
                  <a:lnTo>
                    <a:pt x="76" y="359"/>
                  </a:lnTo>
                  <a:lnTo>
                    <a:pt x="107" y="324"/>
                  </a:lnTo>
                  <a:lnTo>
                    <a:pt x="142" y="293"/>
                  </a:lnTo>
                  <a:lnTo>
                    <a:pt x="181" y="266"/>
                  </a:lnTo>
                  <a:lnTo>
                    <a:pt x="223" y="245"/>
                  </a:lnTo>
                  <a:lnTo>
                    <a:pt x="268" y="229"/>
                  </a:lnTo>
                  <a:lnTo>
                    <a:pt x="316" y="220"/>
                  </a:lnTo>
                  <a:lnTo>
                    <a:pt x="365" y="217"/>
                  </a:lnTo>
                  <a:lnTo>
                    <a:pt x="453" y="217"/>
                  </a:lnTo>
                  <a:lnTo>
                    <a:pt x="453" y="70"/>
                  </a:lnTo>
                  <a:lnTo>
                    <a:pt x="456" y="52"/>
                  </a:lnTo>
                  <a:lnTo>
                    <a:pt x="462" y="35"/>
                  </a:lnTo>
                  <a:lnTo>
                    <a:pt x="474" y="21"/>
                  </a:lnTo>
                  <a:lnTo>
                    <a:pt x="488" y="10"/>
                  </a:lnTo>
                  <a:lnTo>
                    <a:pt x="505" y="3"/>
                  </a:lnTo>
                  <a:lnTo>
                    <a:pt x="52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461"/>
            <p:cNvSpPr>
              <a:spLocks/>
            </p:cNvSpPr>
            <p:nvPr/>
          </p:nvSpPr>
          <p:spPr bwMode="auto">
            <a:xfrm>
              <a:off x="10993438" y="5180013"/>
              <a:ext cx="30163" cy="20638"/>
            </a:xfrm>
            <a:custGeom>
              <a:avLst/>
              <a:gdLst>
                <a:gd name="T0" fmla="*/ 70 w 188"/>
                <a:gd name="T1" fmla="*/ 0 h 139"/>
                <a:gd name="T2" fmla="*/ 119 w 188"/>
                <a:gd name="T3" fmla="*/ 0 h 139"/>
                <a:gd name="T4" fmla="*/ 137 w 188"/>
                <a:gd name="T5" fmla="*/ 2 h 139"/>
                <a:gd name="T6" fmla="*/ 154 w 188"/>
                <a:gd name="T7" fmla="*/ 9 h 139"/>
                <a:gd name="T8" fmla="*/ 168 w 188"/>
                <a:gd name="T9" fmla="*/ 20 h 139"/>
                <a:gd name="T10" fmla="*/ 178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8 w 188"/>
                <a:gd name="T19" fmla="*/ 105 h 139"/>
                <a:gd name="T20" fmla="*/ 168 w 188"/>
                <a:gd name="T21" fmla="*/ 118 h 139"/>
                <a:gd name="T22" fmla="*/ 154 w 188"/>
                <a:gd name="T23" fmla="*/ 129 h 139"/>
                <a:gd name="T24" fmla="*/ 137 w 188"/>
                <a:gd name="T25" fmla="*/ 136 h 139"/>
                <a:gd name="T26" fmla="*/ 119 w 188"/>
                <a:gd name="T27" fmla="*/ 139 h 139"/>
                <a:gd name="T28" fmla="*/ 70 w 188"/>
                <a:gd name="T29" fmla="*/ 139 h 139"/>
                <a:gd name="T30" fmla="*/ 51 w 188"/>
                <a:gd name="T31" fmla="*/ 136 h 139"/>
                <a:gd name="T32" fmla="*/ 34 w 188"/>
                <a:gd name="T33" fmla="*/ 129 h 139"/>
                <a:gd name="T34" fmla="*/ 20 w 188"/>
                <a:gd name="T35" fmla="*/ 118 h 139"/>
                <a:gd name="T36" fmla="*/ 9 w 188"/>
                <a:gd name="T37" fmla="*/ 105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9 w 188"/>
                <a:gd name="T45" fmla="*/ 34 h 139"/>
                <a:gd name="T46" fmla="*/ 20 w 188"/>
                <a:gd name="T47" fmla="*/ 20 h 139"/>
                <a:gd name="T48" fmla="*/ 34 w 188"/>
                <a:gd name="T49" fmla="*/ 9 h 139"/>
                <a:gd name="T50" fmla="*/ 51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8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8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7" y="136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462"/>
            <p:cNvSpPr>
              <a:spLocks/>
            </p:cNvSpPr>
            <p:nvPr/>
          </p:nvSpPr>
          <p:spPr bwMode="auto">
            <a:xfrm>
              <a:off x="11055350" y="5180013"/>
              <a:ext cx="30163" cy="20638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8 w 189"/>
                <a:gd name="T5" fmla="*/ 2 h 139"/>
                <a:gd name="T6" fmla="*/ 154 w 189"/>
                <a:gd name="T7" fmla="*/ 9 h 139"/>
                <a:gd name="T8" fmla="*/ 168 w 189"/>
                <a:gd name="T9" fmla="*/ 20 h 139"/>
                <a:gd name="T10" fmla="*/ 179 w 189"/>
                <a:gd name="T11" fmla="*/ 34 h 139"/>
                <a:gd name="T12" fmla="*/ 186 w 189"/>
                <a:gd name="T13" fmla="*/ 51 h 139"/>
                <a:gd name="T14" fmla="*/ 189 w 189"/>
                <a:gd name="T15" fmla="*/ 69 h 139"/>
                <a:gd name="T16" fmla="*/ 186 w 189"/>
                <a:gd name="T17" fmla="*/ 88 h 139"/>
                <a:gd name="T18" fmla="*/ 179 w 189"/>
                <a:gd name="T19" fmla="*/ 105 h 139"/>
                <a:gd name="T20" fmla="*/ 168 w 189"/>
                <a:gd name="T21" fmla="*/ 118 h 139"/>
                <a:gd name="T22" fmla="*/ 154 w 189"/>
                <a:gd name="T23" fmla="*/ 129 h 139"/>
                <a:gd name="T24" fmla="*/ 138 w 189"/>
                <a:gd name="T25" fmla="*/ 136 h 139"/>
                <a:gd name="T26" fmla="*/ 119 w 189"/>
                <a:gd name="T27" fmla="*/ 139 h 139"/>
                <a:gd name="T28" fmla="*/ 70 w 189"/>
                <a:gd name="T29" fmla="*/ 139 h 139"/>
                <a:gd name="T30" fmla="*/ 52 w 189"/>
                <a:gd name="T31" fmla="*/ 136 h 139"/>
                <a:gd name="T32" fmla="*/ 35 w 189"/>
                <a:gd name="T33" fmla="*/ 129 h 139"/>
                <a:gd name="T34" fmla="*/ 21 w 189"/>
                <a:gd name="T35" fmla="*/ 118 h 139"/>
                <a:gd name="T36" fmla="*/ 9 w 189"/>
                <a:gd name="T37" fmla="*/ 105 h 139"/>
                <a:gd name="T38" fmla="*/ 3 w 189"/>
                <a:gd name="T39" fmla="*/ 88 h 139"/>
                <a:gd name="T40" fmla="*/ 0 w 189"/>
                <a:gd name="T41" fmla="*/ 69 h 139"/>
                <a:gd name="T42" fmla="*/ 3 w 189"/>
                <a:gd name="T43" fmla="*/ 51 h 139"/>
                <a:gd name="T44" fmla="*/ 9 w 189"/>
                <a:gd name="T45" fmla="*/ 34 h 139"/>
                <a:gd name="T46" fmla="*/ 21 w 189"/>
                <a:gd name="T47" fmla="*/ 20 h 139"/>
                <a:gd name="T48" fmla="*/ 35 w 189"/>
                <a:gd name="T49" fmla="*/ 9 h 139"/>
                <a:gd name="T50" fmla="*/ 52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8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9" y="69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8" y="136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463"/>
            <p:cNvSpPr>
              <a:spLocks/>
            </p:cNvSpPr>
            <p:nvPr/>
          </p:nvSpPr>
          <p:spPr bwMode="auto">
            <a:xfrm>
              <a:off x="11115675" y="5180013"/>
              <a:ext cx="30163" cy="20638"/>
            </a:xfrm>
            <a:custGeom>
              <a:avLst/>
              <a:gdLst>
                <a:gd name="T0" fmla="*/ 70 w 187"/>
                <a:gd name="T1" fmla="*/ 0 h 139"/>
                <a:gd name="T2" fmla="*/ 119 w 187"/>
                <a:gd name="T3" fmla="*/ 0 h 139"/>
                <a:gd name="T4" fmla="*/ 137 w 187"/>
                <a:gd name="T5" fmla="*/ 2 h 139"/>
                <a:gd name="T6" fmla="*/ 154 w 187"/>
                <a:gd name="T7" fmla="*/ 9 h 139"/>
                <a:gd name="T8" fmla="*/ 167 w 187"/>
                <a:gd name="T9" fmla="*/ 20 h 139"/>
                <a:gd name="T10" fmla="*/ 178 w 187"/>
                <a:gd name="T11" fmla="*/ 34 h 139"/>
                <a:gd name="T12" fmla="*/ 185 w 187"/>
                <a:gd name="T13" fmla="*/ 51 h 139"/>
                <a:gd name="T14" fmla="*/ 187 w 187"/>
                <a:gd name="T15" fmla="*/ 69 h 139"/>
                <a:gd name="T16" fmla="*/ 185 w 187"/>
                <a:gd name="T17" fmla="*/ 88 h 139"/>
                <a:gd name="T18" fmla="*/ 178 w 187"/>
                <a:gd name="T19" fmla="*/ 105 h 139"/>
                <a:gd name="T20" fmla="*/ 167 w 187"/>
                <a:gd name="T21" fmla="*/ 118 h 139"/>
                <a:gd name="T22" fmla="*/ 154 w 187"/>
                <a:gd name="T23" fmla="*/ 129 h 139"/>
                <a:gd name="T24" fmla="*/ 137 w 187"/>
                <a:gd name="T25" fmla="*/ 136 h 139"/>
                <a:gd name="T26" fmla="*/ 119 w 187"/>
                <a:gd name="T27" fmla="*/ 139 h 139"/>
                <a:gd name="T28" fmla="*/ 70 w 187"/>
                <a:gd name="T29" fmla="*/ 139 h 139"/>
                <a:gd name="T30" fmla="*/ 51 w 187"/>
                <a:gd name="T31" fmla="*/ 136 h 139"/>
                <a:gd name="T32" fmla="*/ 34 w 187"/>
                <a:gd name="T33" fmla="*/ 129 h 139"/>
                <a:gd name="T34" fmla="*/ 20 w 187"/>
                <a:gd name="T35" fmla="*/ 118 h 139"/>
                <a:gd name="T36" fmla="*/ 9 w 187"/>
                <a:gd name="T37" fmla="*/ 105 h 139"/>
                <a:gd name="T38" fmla="*/ 2 w 187"/>
                <a:gd name="T39" fmla="*/ 88 h 139"/>
                <a:gd name="T40" fmla="*/ 0 w 187"/>
                <a:gd name="T41" fmla="*/ 69 h 139"/>
                <a:gd name="T42" fmla="*/ 2 w 187"/>
                <a:gd name="T43" fmla="*/ 51 h 139"/>
                <a:gd name="T44" fmla="*/ 9 w 187"/>
                <a:gd name="T45" fmla="*/ 34 h 139"/>
                <a:gd name="T46" fmla="*/ 20 w 187"/>
                <a:gd name="T47" fmla="*/ 20 h 139"/>
                <a:gd name="T48" fmla="*/ 34 w 187"/>
                <a:gd name="T49" fmla="*/ 9 h 139"/>
                <a:gd name="T50" fmla="*/ 51 w 187"/>
                <a:gd name="T51" fmla="*/ 2 h 139"/>
                <a:gd name="T52" fmla="*/ 70 w 18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7" y="20"/>
                  </a:lnTo>
                  <a:lnTo>
                    <a:pt x="178" y="34"/>
                  </a:lnTo>
                  <a:lnTo>
                    <a:pt x="185" y="51"/>
                  </a:lnTo>
                  <a:lnTo>
                    <a:pt x="187" y="69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18"/>
                  </a:lnTo>
                  <a:lnTo>
                    <a:pt x="154" y="129"/>
                  </a:lnTo>
                  <a:lnTo>
                    <a:pt x="137" y="136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464"/>
            <p:cNvSpPr>
              <a:spLocks/>
            </p:cNvSpPr>
            <p:nvPr/>
          </p:nvSpPr>
          <p:spPr bwMode="auto">
            <a:xfrm>
              <a:off x="11176000" y="5180013"/>
              <a:ext cx="30163" cy="20638"/>
            </a:xfrm>
            <a:custGeom>
              <a:avLst/>
              <a:gdLst>
                <a:gd name="T0" fmla="*/ 70 w 188"/>
                <a:gd name="T1" fmla="*/ 0 h 139"/>
                <a:gd name="T2" fmla="*/ 118 w 188"/>
                <a:gd name="T3" fmla="*/ 0 h 139"/>
                <a:gd name="T4" fmla="*/ 138 w 188"/>
                <a:gd name="T5" fmla="*/ 2 h 139"/>
                <a:gd name="T6" fmla="*/ 153 w 188"/>
                <a:gd name="T7" fmla="*/ 9 h 139"/>
                <a:gd name="T8" fmla="*/ 168 w 188"/>
                <a:gd name="T9" fmla="*/ 20 h 139"/>
                <a:gd name="T10" fmla="*/ 179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9 w 188"/>
                <a:gd name="T19" fmla="*/ 105 h 139"/>
                <a:gd name="T20" fmla="*/ 168 w 188"/>
                <a:gd name="T21" fmla="*/ 118 h 139"/>
                <a:gd name="T22" fmla="*/ 153 w 188"/>
                <a:gd name="T23" fmla="*/ 129 h 139"/>
                <a:gd name="T24" fmla="*/ 138 w 188"/>
                <a:gd name="T25" fmla="*/ 136 h 139"/>
                <a:gd name="T26" fmla="*/ 118 w 188"/>
                <a:gd name="T27" fmla="*/ 139 h 139"/>
                <a:gd name="T28" fmla="*/ 70 w 188"/>
                <a:gd name="T29" fmla="*/ 139 h 139"/>
                <a:gd name="T30" fmla="*/ 52 w 188"/>
                <a:gd name="T31" fmla="*/ 136 h 139"/>
                <a:gd name="T32" fmla="*/ 35 w 188"/>
                <a:gd name="T33" fmla="*/ 129 h 139"/>
                <a:gd name="T34" fmla="*/ 21 w 188"/>
                <a:gd name="T35" fmla="*/ 118 h 139"/>
                <a:gd name="T36" fmla="*/ 9 w 188"/>
                <a:gd name="T37" fmla="*/ 105 h 139"/>
                <a:gd name="T38" fmla="*/ 3 w 188"/>
                <a:gd name="T39" fmla="*/ 88 h 139"/>
                <a:gd name="T40" fmla="*/ 0 w 188"/>
                <a:gd name="T41" fmla="*/ 69 h 139"/>
                <a:gd name="T42" fmla="*/ 3 w 188"/>
                <a:gd name="T43" fmla="*/ 51 h 139"/>
                <a:gd name="T44" fmla="*/ 9 w 188"/>
                <a:gd name="T45" fmla="*/ 34 h 139"/>
                <a:gd name="T46" fmla="*/ 21 w 188"/>
                <a:gd name="T47" fmla="*/ 20 h 139"/>
                <a:gd name="T48" fmla="*/ 35 w 188"/>
                <a:gd name="T49" fmla="*/ 9 h 139"/>
                <a:gd name="T50" fmla="*/ 52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8" y="0"/>
                  </a:lnTo>
                  <a:lnTo>
                    <a:pt x="138" y="2"/>
                  </a:lnTo>
                  <a:lnTo>
                    <a:pt x="153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8"/>
                  </a:lnTo>
                  <a:lnTo>
                    <a:pt x="153" y="129"/>
                  </a:lnTo>
                  <a:lnTo>
                    <a:pt x="138" y="136"/>
                  </a:lnTo>
                  <a:lnTo>
                    <a:pt x="118" y="139"/>
                  </a:lnTo>
                  <a:lnTo>
                    <a:pt x="70" y="139"/>
                  </a:lnTo>
                  <a:lnTo>
                    <a:pt x="52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465"/>
            <p:cNvSpPr>
              <a:spLocks/>
            </p:cNvSpPr>
            <p:nvPr/>
          </p:nvSpPr>
          <p:spPr bwMode="auto">
            <a:xfrm>
              <a:off x="11237913" y="5180013"/>
              <a:ext cx="30163" cy="20638"/>
            </a:xfrm>
            <a:custGeom>
              <a:avLst/>
              <a:gdLst>
                <a:gd name="T0" fmla="*/ 70 w 188"/>
                <a:gd name="T1" fmla="*/ 0 h 139"/>
                <a:gd name="T2" fmla="*/ 118 w 188"/>
                <a:gd name="T3" fmla="*/ 0 h 139"/>
                <a:gd name="T4" fmla="*/ 136 w 188"/>
                <a:gd name="T5" fmla="*/ 2 h 139"/>
                <a:gd name="T6" fmla="*/ 153 w 188"/>
                <a:gd name="T7" fmla="*/ 9 h 139"/>
                <a:gd name="T8" fmla="*/ 167 w 188"/>
                <a:gd name="T9" fmla="*/ 20 h 139"/>
                <a:gd name="T10" fmla="*/ 179 w 188"/>
                <a:gd name="T11" fmla="*/ 34 h 139"/>
                <a:gd name="T12" fmla="*/ 185 w 188"/>
                <a:gd name="T13" fmla="*/ 51 h 139"/>
                <a:gd name="T14" fmla="*/ 188 w 188"/>
                <a:gd name="T15" fmla="*/ 69 h 139"/>
                <a:gd name="T16" fmla="*/ 185 w 188"/>
                <a:gd name="T17" fmla="*/ 88 h 139"/>
                <a:gd name="T18" fmla="*/ 179 w 188"/>
                <a:gd name="T19" fmla="*/ 105 h 139"/>
                <a:gd name="T20" fmla="*/ 167 w 188"/>
                <a:gd name="T21" fmla="*/ 118 h 139"/>
                <a:gd name="T22" fmla="*/ 153 w 188"/>
                <a:gd name="T23" fmla="*/ 129 h 139"/>
                <a:gd name="T24" fmla="*/ 136 w 188"/>
                <a:gd name="T25" fmla="*/ 136 h 139"/>
                <a:gd name="T26" fmla="*/ 118 w 188"/>
                <a:gd name="T27" fmla="*/ 139 h 139"/>
                <a:gd name="T28" fmla="*/ 70 w 188"/>
                <a:gd name="T29" fmla="*/ 139 h 139"/>
                <a:gd name="T30" fmla="*/ 50 w 188"/>
                <a:gd name="T31" fmla="*/ 136 h 139"/>
                <a:gd name="T32" fmla="*/ 35 w 188"/>
                <a:gd name="T33" fmla="*/ 129 h 139"/>
                <a:gd name="T34" fmla="*/ 20 w 188"/>
                <a:gd name="T35" fmla="*/ 118 h 139"/>
                <a:gd name="T36" fmla="*/ 9 w 188"/>
                <a:gd name="T37" fmla="*/ 105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9 w 188"/>
                <a:gd name="T45" fmla="*/ 34 h 139"/>
                <a:gd name="T46" fmla="*/ 20 w 188"/>
                <a:gd name="T47" fmla="*/ 20 h 139"/>
                <a:gd name="T48" fmla="*/ 35 w 188"/>
                <a:gd name="T49" fmla="*/ 9 h 139"/>
                <a:gd name="T50" fmla="*/ 50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8" y="0"/>
                  </a:lnTo>
                  <a:lnTo>
                    <a:pt x="136" y="2"/>
                  </a:lnTo>
                  <a:lnTo>
                    <a:pt x="153" y="9"/>
                  </a:lnTo>
                  <a:lnTo>
                    <a:pt x="167" y="20"/>
                  </a:lnTo>
                  <a:lnTo>
                    <a:pt x="179" y="34"/>
                  </a:lnTo>
                  <a:lnTo>
                    <a:pt x="185" y="51"/>
                  </a:lnTo>
                  <a:lnTo>
                    <a:pt x="188" y="69"/>
                  </a:lnTo>
                  <a:lnTo>
                    <a:pt x="185" y="88"/>
                  </a:lnTo>
                  <a:lnTo>
                    <a:pt x="179" y="105"/>
                  </a:lnTo>
                  <a:lnTo>
                    <a:pt x="167" y="118"/>
                  </a:lnTo>
                  <a:lnTo>
                    <a:pt x="153" y="129"/>
                  </a:lnTo>
                  <a:lnTo>
                    <a:pt x="136" y="136"/>
                  </a:lnTo>
                  <a:lnTo>
                    <a:pt x="118" y="139"/>
                  </a:lnTo>
                  <a:lnTo>
                    <a:pt x="70" y="139"/>
                  </a:lnTo>
                  <a:lnTo>
                    <a:pt x="50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0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466"/>
            <p:cNvSpPr>
              <a:spLocks/>
            </p:cNvSpPr>
            <p:nvPr/>
          </p:nvSpPr>
          <p:spPr bwMode="auto">
            <a:xfrm>
              <a:off x="11298238" y="5180013"/>
              <a:ext cx="30163" cy="20638"/>
            </a:xfrm>
            <a:custGeom>
              <a:avLst/>
              <a:gdLst>
                <a:gd name="T0" fmla="*/ 68 w 187"/>
                <a:gd name="T1" fmla="*/ 0 h 139"/>
                <a:gd name="T2" fmla="*/ 117 w 187"/>
                <a:gd name="T3" fmla="*/ 0 h 139"/>
                <a:gd name="T4" fmla="*/ 136 w 187"/>
                <a:gd name="T5" fmla="*/ 2 h 139"/>
                <a:gd name="T6" fmla="*/ 153 w 187"/>
                <a:gd name="T7" fmla="*/ 9 h 139"/>
                <a:gd name="T8" fmla="*/ 167 w 187"/>
                <a:gd name="T9" fmla="*/ 20 h 139"/>
                <a:gd name="T10" fmla="*/ 178 w 187"/>
                <a:gd name="T11" fmla="*/ 34 h 139"/>
                <a:gd name="T12" fmla="*/ 185 w 187"/>
                <a:gd name="T13" fmla="*/ 51 h 139"/>
                <a:gd name="T14" fmla="*/ 187 w 187"/>
                <a:gd name="T15" fmla="*/ 69 h 139"/>
                <a:gd name="T16" fmla="*/ 185 w 187"/>
                <a:gd name="T17" fmla="*/ 88 h 139"/>
                <a:gd name="T18" fmla="*/ 178 w 187"/>
                <a:gd name="T19" fmla="*/ 105 h 139"/>
                <a:gd name="T20" fmla="*/ 167 w 187"/>
                <a:gd name="T21" fmla="*/ 118 h 139"/>
                <a:gd name="T22" fmla="*/ 153 w 187"/>
                <a:gd name="T23" fmla="*/ 129 h 139"/>
                <a:gd name="T24" fmla="*/ 136 w 187"/>
                <a:gd name="T25" fmla="*/ 136 h 139"/>
                <a:gd name="T26" fmla="*/ 117 w 187"/>
                <a:gd name="T27" fmla="*/ 139 h 139"/>
                <a:gd name="T28" fmla="*/ 68 w 187"/>
                <a:gd name="T29" fmla="*/ 139 h 139"/>
                <a:gd name="T30" fmla="*/ 50 w 187"/>
                <a:gd name="T31" fmla="*/ 136 h 139"/>
                <a:gd name="T32" fmla="*/ 33 w 187"/>
                <a:gd name="T33" fmla="*/ 129 h 139"/>
                <a:gd name="T34" fmla="*/ 20 w 187"/>
                <a:gd name="T35" fmla="*/ 118 h 139"/>
                <a:gd name="T36" fmla="*/ 9 w 187"/>
                <a:gd name="T37" fmla="*/ 105 h 139"/>
                <a:gd name="T38" fmla="*/ 2 w 187"/>
                <a:gd name="T39" fmla="*/ 88 h 139"/>
                <a:gd name="T40" fmla="*/ 0 w 187"/>
                <a:gd name="T41" fmla="*/ 69 h 139"/>
                <a:gd name="T42" fmla="*/ 2 w 187"/>
                <a:gd name="T43" fmla="*/ 51 h 139"/>
                <a:gd name="T44" fmla="*/ 9 w 187"/>
                <a:gd name="T45" fmla="*/ 34 h 139"/>
                <a:gd name="T46" fmla="*/ 20 w 187"/>
                <a:gd name="T47" fmla="*/ 20 h 139"/>
                <a:gd name="T48" fmla="*/ 33 w 187"/>
                <a:gd name="T49" fmla="*/ 9 h 139"/>
                <a:gd name="T50" fmla="*/ 50 w 187"/>
                <a:gd name="T51" fmla="*/ 2 h 139"/>
                <a:gd name="T52" fmla="*/ 68 w 18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39">
                  <a:moveTo>
                    <a:pt x="68" y="0"/>
                  </a:moveTo>
                  <a:lnTo>
                    <a:pt x="117" y="0"/>
                  </a:lnTo>
                  <a:lnTo>
                    <a:pt x="136" y="2"/>
                  </a:lnTo>
                  <a:lnTo>
                    <a:pt x="153" y="9"/>
                  </a:lnTo>
                  <a:lnTo>
                    <a:pt x="167" y="20"/>
                  </a:lnTo>
                  <a:lnTo>
                    <a:pt x="178" y="34"/>
                  </a:lnTo>
                  <a:lnTo>
                    <a:pt x="185" y="51"/>
                  </a:lnTo>
                  <a:lnTo>
                    <a:pt x="187" y="69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18"/>
                  </a:lnTo>
                  <a:lnTo>
                    <a:pt x="153" y="129"/>
                  </a:lnTo>
                  <a:lnTo>
                    <a:pt x="136" y="136"/>
                  </a:lnTo>
                  <a:lnTo>
                    <a:pt x="117" y="139"/>
                  </a:lnTo>
                  <a:lnTo>
                    <a:pt x="68" y="139"/>
                  </a:lnTo>
                  <a:lnTo>
                    <a:pt x="50" y="136"/>
                  </a:lnTo>
                  <a:lnTo>
                    <a:pt x="33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467"/>
            <p:cNvSpPr>
              <a:spLocks/>
            </p:cNvSpPr>
            <p:nvPr/>
          </p:nvSpPr>
          <p:spPr bwMode="auto">
            <a:xfrm>
              <a:off x="11358563" y="5180013"/>
              <a:ext cx="30163" cy="20638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7 w 189"/>
                <a:gd name="T5" fmla="*/ 2 h 139"/>
                <a:gd name="T6" fmla="*/ 154 w 189"/>
                <a:gd name="T7" fmla="*/ 9 h 139"/>
                <a:gd name="T8" fmla="*/ 168 w 189"/>
                <a:gd name="T9" fmla="*/ 20 h 139"/>
                <a:gd name="T10" fmla="*/ 180 w 189"/>
                <a:gd name="T11" fmla="*/ 34 h 139"/>
                <a:gd name="T12" fmla="*/ 186 w 189"/>
                <a:gd name="T13" fmla="*/ 51 h 139"/>
                <a:gd name="T14" fmla="*/ 189 w 189"/>
                <a:gd name="T15" fmla="*/ 69 h 139"/>
                <a:gd name="T16" fmla="*/ 186 w 189"/>
                <a:gd name="T17" fmla="*/ 88 h 139"/>
                <a:gd name="T18" fmla="*/ 180 w 189"/>
                <a:gd name="T19" fmla="*/ 105 h 139"/>
                <a:gd name="T20" fmla="*/ 168 w 189"/>
                <a:gd name="T21" fmla="*/ 118 h 139"/>
                <a:gd name="T22" fmla="*/ 154 w 189"/>
                <a:gd name="T23" fmla="*/ 129 h 139"/>
                <a:gd name="T24" fmla="*/ 137 w 189"/>
                <a:gd name="T25" fmla="*/ 136 h 139"/>
                <a:gd name="T26" fmla="*/ 119 w 189"/>
                <a:gd name="T27" fmla="*/ 139 h 139"/>
                <a:gd name="T28" fmla="*/ 70 w 189"/>
                <a:gd name="T29" fmla="*/ 139 h 139"/>
                <a:gd name="T30" fmla="*/ 51 w 189"/>
                <a:gd name="T31" fmla="*/ 136 h 139"/>
                <a:gd name="T32" fmla="*/ 35 w 189"/>
                <a:gd name="T33" fmla="*/ 129 h 139"/>
                <a:gd name="T34" fmla="*/ 21 w 189"/>
                <a:gd name="T35" fmla="*/ 118 h 139"/>
                <a:gd name="T36" fmla="*/ 10 w 189"/>
                <a:gd name="T37" fmla="*/ 105 h 139"/>
                <a:gd name="T38" fmla="*/ 3 w 189"/>
                <a:gd name="T39" fmla="*/ 88 h 139"/>
                <a:gd name="T40" fmla="*/ 0 w 189"/>
                <a:gd name="T41" fmla="*/ 69 h 139"/>
                <a:gd name="T42" fmla="*/ 3 w 189"/>
                <a:gd name="T43" fmla="*/ 51 h 139"/>
                <a:gd name="T44" fmla="*/ 10 w 189"/>
                <a:gd name="T45" fmla="*/ 34 h 139"/>
                <a:gd name="T46" fmla="*/ 21 w 189"/>
                <a:gd name="T47" fmla="*/ 20 h 139"/>
                <a:gd name="T48" fmla="*/ 35 w 189"/>
                <a:gd name="T49" fmla="*/ 9 h 139"/>
                <a:gd name="T50" fmla="*/ 51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80" y="34"/>
                  </a:lnTo>
                  <a:lnTo>
                    <a:pt x="186" y="51"/>
                  </a:lnTo>
                  <a:lnTo>
                    <a:pt x="189" y="69"/>
                  </a:lnTo>
                  <a:lnTo>
                    <a:pt x="186" y="88"/>
                  </a:lnTo>
                  <a:lnTo>
                    <a:pt x="180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7" y="136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468"/>
            <p:cNvSpPr>
              <a:spLocks/>
            </p:cNvSpPr>
            <p:nvPr/>
          </p:nvSpPr>
          <p:spPr bwMode="auto">
            <a:xfrm>
              <a:off x="11420475" y="5180013"/>
              <a:ext cx="30163" cy="20638"/>
            </a:xfrm>
            <a:custGeom>
              <a:avLst/>
              <a:gdLst>
                <a:gd name="T0" fmla="*/ 69 w 188"/>
                <a:gd name="T1" fmla="*/ 0 h 139"/>
                <a:gd name="T2" fmla="*/ 118 w 188"/>
                <a:gd name="T3" fmla="*/ 0 h 139"/>
                <a:gd name="T4" fmla="*/ 137 w 188"/>
                <a:gd name="T5" fmla="*/ 2 h 139"/>
                <a:gd name="T6" fmla="*/ 154 w 188"/>
                <a:gd name="T7" fmla="*/ 9 h 139"/>
                <a:gd name="T8" fmla="*/ 168 w 188"/>
                <a:gd name="T9" fmla="*/ 20 h 139"/>
                <a:gd name="T10" fmla="*/ 179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9 w 188"/>
                <a:gd name="T19" fmla="*/ 105 h 139"/>
                <a:gd name="T20" fmla="*/ 168 w 188"/>
                <a:gd name="T21" fmla="*/ 118 h 139"/>
                <a:gd name="T22" fmla="*/ 154 w 188"/>
                <a:gd name="T23" fmla="*/ 129 h 139"/>
                <a:gd name="T24" fmla="*/ 137 w 188"/>
                <a:gd name="T25" fmla="*/ 136 h 139"/>
                <a:gd name="T26" fmla="*/ 118 w 188"/>
                <a:gd name="T27" fmla="*/ 139 h 139"/>
                <a:gd name="T28" fmla="*/ 69 w 188"/>
                <a:gd name="T29" fmla="*/ 139 h 139"/>
                <a:gd name="T30" fmla="*/ 51 w 188"/>
                <a:gd name="T31" fmla="*/ 136 h 139"/>
                <a:gd name="T32" fmla="*/ 34 w 188"/>
                <a:gd name="T33" fmla="*/ 129 h 139"/>
                <a:gd name="T34" fmla="*/ 20 w 188"/>
                <a:gd name="T35" fmla="*/ 118 h 139"/>
                <a:gd name="T36" fmla="*/ 10 w 188"/>
                <a:gd name="T37" fmla="*/ 105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10 w 188"/>
                <a:gd name="T45" fmla="*/ 34 h 139"/>
                <a:gd name="T46" fmla="*/ 20 w 188"/>
                <a:gd name="T47" fmla="*/ 20 h 139"/>
                <a:gd name="T48" fmla="*/ 34 w 188"/>
                <a:gd name="T49" fmla="*/ 9 h 139"/>
                <a:gd name="T50" fmla="*/ 51 w 188"/>
                <a:gd name="T51" fmla="*/ 2 h 139"/>
                <a:gd name="T52" fmla="*/ 69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69" y="0"/>
                  </a:moveTo>
                  <a:lnTo>
                    <a:pt x="118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8"/>
                  </a:lnTo>
                  <a:lnTo>
                    <a:pt x="154" y="129"/>
                  </a:lnTo>
                  <a:lnTo>
                    <a:pt x="137" y="136"/>
                  </a:lnTo>
                  <a:lnTo>
                    <a:pt x="118" y="139"/>
                  </a:lnTo>
                  <a:lnTo>
                    <a:pt x="69" y="139"/>
                  </a:lnTo>
                  <a:lnTo>
                    <a:pt x="51" y="136"/>
                  </a:lnTo>
                  <a:lnTo>
                    <a:pt x="34" y="129"/>
                  </a:lnTo>
                  <a:lnTo>
                    <a:pt x="20" y="118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469"/>
            <p:cNvSpPr>
              <a:spLocks/>
            </p:cNvSpPr>
            <p:nvPr/>
          </p:nvSpPr>
          <p:spPr bwMode="auto">
            <a:xfrm>
              <a:off x="10993438" y="5238750"/>
              <a:ext cx="30163" cy="22225"/>
            </a:xfrm>
            <a:custGeom>
              <a:avLst/>
              <a:gdLst>
                <a:gd name="T0" fmla="*/ 70 w 188"/>
                <a:gd name="T1" fmla="*/ 0 h 140"/>
                <a:gd name="T2" fmla="*/ 119 w 188"/>
                <a:gd name="T3" fmla="*/ 0 h 140"/>
                <a:gd name="T4" fmla="*/ 137 w 188"/>
                <a:gd name="T5" fmla="*/ 3 h 140"/>
                <a:gd name="T6" fmla="*/ 154 w 188"/>
                <a:gd name="T7" fmla="*/ 9 h 140"/>
                <a:gd name="T8" fmla="*/ 168 w 188"/>
                <a:gd name="T9" fmla="*/ 21 h 140"/>
                <a:gd name="T10" fmla="*/ 178 w 188"/>
                <a:gd name="T11" fmla="*/ 35 h 140"/>
                <a:gd name="T12" fmla="*/ 186 w 188"/>
                <a:gd name="T13" fmla="*/ 52 h 140"/>
                <a:gd name="T14" fmla="*/ 188 w 188"/>
                <a:gd name="T15" fmla="*/ 70 h 140"/>
                <a:gd name="T16" fmla="*/ 186 w 188"/>
                <a:gd name="T17" fmla="*/ 89 h 140"/>
                <a:gd name="T18" fmla="*/ 178 w 188"/>
                <a:gd name="T19" fmla="*/ 105 h 140"/>
                <a:gd name="T20" fmla="*/ 168 w 188"/>
                <a:gd name="T21" fmla="*/ 120 h 140"/>
                <a:gd name="T22" fmla="*/ 154 w 188"/>
                <a:gd name="T23" fmla="*/ 130 h 140"/>
                <a:gd name="T24" fmla="*/ 137 w 188"/>
                <a:gd name="T25" fmla="*/ 136 h 140"/>
                <a:gd name="T26" fmla="*/ 119 w 188"/>
                <a:gd name="T27" fmla="*/ 140 h 140"/>
                <a:gd name="T28" fmla="*/ 70 w 188"/>
                <a:gd name="T29" fmla="*/ 140 h 140"/>
                <a:gd name="T30" fmla="*/ 51 w 188"/>
                <a:gd name="T31" fmla="*/ 136 h 140"/>
                <a:gd name="T32" fmla="*/ 34 w 188"/>
                <a:gd name="T33" fmla="*/ 130 h 140"/>
                <a:gd name="T34" fmla="*/ 20 w 188"/>
                <a:gd name="T35" fmla="*/ 120 h 140"/>
                <a:gd name="T36" fmla="*/ 9 w 188"/>
                <a:gd name="T37" fmla="*/ 105 h 140"/>
                <a:gd name="T38" fmla="*/ 2 w 188"/>
                <a:gd name="T39" fmla="*/ 89 h 140"/>
                <a:gd name="T40" fmla="*/ 0 w 188"/>
                <a:gd name="T41" fmla="*/ 70 h 140"/>
                <a:gd name="T42" fmla="*/ 2 w 188"/>
                <a:gd name="T43" fmla="*/ 52 h 140"/>
                <a:gd name="T44" fmla="*/ 9 w 188"/>
                <a:gd name="T45" fmla="*/ 35 h 140"/>
                <a:gd name="T46" fmla="*/ 20 w 188"/>
                <a:gd name="T47" fmla="*/ 21 h 140"/>
                <a:gd name="T48" fmla="*/ 34 w 188"/>
                <a:gd name="T49" fmla="*/ 9 h 140"/>
                <a:gd name="T50" fmla="*/ 51 w 188"/>
                <a:gd name="T51" fmla="*/ 3 h 140"/>
                <a:gd name="T52" fmla="*/ 70 w 188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0">
                  <a:moveTo>
                    <a:pt x="70" y="0"/>
                  </a:moveTo>
                  <a:lnTo>
                    <a:pt x="119" y="0"/>
                  </a:lnTo>
                  <a:lnTo>
                    <a:pt x="137" y="3"/>
                  </a:lnTo>
                  <a:lnTo>
                    <a:pt x="154" y="9"/>
                  </a:lnTo>
                  <a:lnTo>
                    <a:pt x="168" y="21"/>
                  </a:lnTo>
                  <a:lnTo>
                    <a:pt x="178" y="35"/>
                  </a:lnTo>
                  <a:lnTo>
                    <a:pt x="186" y="52"/>
                  </a:lnTo>
                  <a:lnTo>
                    <a:pt x="188" y="70"/>
                  </a:lnTo>
                  <a:lnTo>
                    <a:pt x="186" y="89"/>
                  </a:lnTo>
                  <a:lnTo>
                    <a:pt x="178" y="105"/>
                  </a:lnTo>
                  <a:lnTo>
                    <a:pt x="168" y="120"/>
                  </a:lnTo>
                  <a:lnTo>
                    <a:pt x="154" y="130"/>
                  </a:lnTo>
                  <a:lnTo>
                    <a:pt x="137" y="136"/>
                  </a:lnTo>
                  <a:lnTo>
                    <a:pt x="119" y="140"/>
                  </a:lnTo>
                  <a:lnTo>
                    <a:pt x="70" y="140"/>
                  </a:lnTo>
                  <a:lnTo>
                    <a:pt x="51" y="136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470"/>
            <p:cNvSpPr>
              <a:spLocks/>
            </p:cNvSpPr>
            <p:nvPr/>
          </p:nvSpPr>
          <p:spPr bwMode="auto">
            <a:xfrm>
              <a:off x="11055350" y="5238750"/>
              <a:ext cx="30163" cy="22225"/>
            </a:xfrm>
            <a:custGeom>
              <a:avLst/>
              <a:gdLst>
                <a:gd name="T0" fmla="*/ 70 w 189"/>
                <a:gd name="T1" fmla="*/ 0 h 140"/>
                <a:gd name="T2" fmla="*/ 119 w 189"/>
                <a:gd name="T3" fmla="*/ 0 h 140"/>
                <a:gd name="T4" fmla="*/ 138 w 189"/>
                <a:gd name="T5" fmla="*/ 3 h 140"/>
                <a:gd name="T6" fmla="*/ 154 w 189"/>
                <a:gd name="T7" fmla="*/ 9 h 140"/>
                <a:gd name="T8" fmla="*/ 168 w 189"/>
                <a:gd name="T9" fmla="*/ 21 h 140"/>
                <a:gd name="T10" fmla="*/ 179 w 189"/>
                <a:gd name="T11" fmla="*/ 35 h 140"/>
                <a:gd name="T12" fmla="*/ 186 w 189"/>
                <a:gd name="T13" fmla="*/ 52 h 140"/>
                <a:gd name="T14" fmla="*/ 189 w 189"/>
                <a:gd name="T15" fmla="*/ 70 h 140"/>
                <a:gd name="T16" fmla="*/ 186 w 189"/>
                <a:gd name="T17" fmla="*/ 89 h 140"/>
                <a:gd name="T18" fmla="*/ 179 w 189"/>
                <a:gd name="T19" fmla="*/ 105 h 140"/>
                <a:gd name="T20" fmla="*/ 168 w 189"/>
                <a:gd name="T21" fmla="*/ 120 h 140"/>
                <a:gd name="T22" fmla="*/ 154 w 189"/>
                <a:gd name="T23" fmla="*/ 130 h 140"/>
                <a:gd name="T24" fmla="*/ 138 w 189"/>
                <a:gd name="T25" fmla="*/ 136 h 140"/>
                <a:gd name="T26" fmla="*/ 119 w 189"/>
                <a:gd name="T27" fmla="*/ 140 h 140"/>
                <a:gd name="T28" fmla="*/ 70 w 189"/>
                <a:gd name="T29" fmla="*/ 140 h 140"/>
                <a:gd name="T30" fmla="*/ 52 w 189"/>
                <a:gd name="T31" fmla="*/ 136 h 140"/>
                <a:gd name="T32" fmla="*/ 35 w 189"/>
                <a:gd name="T33" fmla="*/ 130 h 140"/>
                <a:gd name="T34" fmla="*/ 21 w 189"/>
                <a:gd name="T35" fmla="*/ 120 h 140"/>
                <a:gd name="T36" fmla="*/ 9 w 189"/>
                <a:gd name="T37" fmla="*/ 105 h 140"/>
                <a:gd name="T38" fmla="*/ 3 w 189"/>
                <a:gd name="T39" fmla="*/ 89 h 140"/>
                <a:gd name="T40" fmla="*/ 0 w 189"/>
                <a:gd name="T41" fmla="*/ 70 h 140"/>
                <a:gd name="T42" fmla="*/ 3 w 189"/>
                <a:gd name="T43" fmla="*/ 52 h 140"/>
                <a:gd name="T44" fmla="*/ 9 w 189"/>
                <a:gd name="T45" fmla="*/ 35 h 140"/>
                <a:gd name="T46" fmla="*/ 21 w 189"/>
                <a:gd name="T47" fmla="*/ 21 h 140"/>
                <a:gd name="T48" fmla="*/ 35 w 189"/>
                <a:gd name="T49" fmla="*/ 9 h 140"/>
                <a:gd name="T50" fmla="*/ 52 w 189"/>
                <a:gd name="T51" fmla="*/ 3 h 140"/>
                <a:gd name="T52" fmla="*/ 70 w 189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40">
                  <a:moveTo>
                    <a:pt x="70" y="0"/>
                  </a:moveTo>
                  <a:lnTo>
                    <a:pt x="119" y="0"/>
                  </a:lnTo>
                  <a:lnTo>
                    <a:pt x="138" y="3"/>
                  </a:lnTo>
                  <a:lnTo>
                    <a:pt x="154" y="9"/>
                  </a:lnTo>
                  <a:lnTo>
                    <a:pt x="168" y="21"/>
                  </a:lnTo>
                  <a:lnTo>
                    <a:pt x="179" y="35"/>
                  </a:lnTo>
                  <a:lnTo>
                    <a:pt x="186" y="52"/>
                  </a:lnTo>
                  <a:lnTo>
                    <a:pt x="189" y="70"/>
                  </a:lnTo>
                  <a:lnTo>
                    <a:pt x="186" y="89"/>
                  </a:lnTo>
                  <a:lnTo>
                    <a:pt x="179" y="105"/>
                  </a:lnTo>
                  <a:lnTo>
                    <a:pt x="168" y="120"/>
                  </a:lnTo>
                  <a:lnTo>
                    <a:pt x="154" y="130"/>
                  </a:lnTo>
                  <a:lnTo>
                    <a:pt x="138" y="136"/>
                  </a:lnTo>
                  <a:lnTo>
                    <a:pt x="119" y="140"/>
                  </a:lnTo>
                  <a:lnTo>
                    <a:pt x="70" y="140"/>
                  </a:lnTo>
                  <a:lnTo>
                    <a:pt x="52" y="136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471"/>
            <p:cNvSpPr>
              <a:spLocks/>
            </p:cNvSpPr>
            <p:nvPr/>
          </p:nvSpPr>
          <p:spPr bwMode="auto">
            <a:xfrm>
              <a:off x="11115675" y="5238750"/>
              <a:ext cx="30163" cy="22225"/>
            </a:xfrm>
            <a:custGeom>
              <a:avLst/>
              <a:gdLst>
                <a:gd name="T0" fmla="*/ 70 w 187"/>
                <a:gd name="T1" fmla="*/ 0 h 140"/>
                <a:gd name="T2" fmla="*/ 119 w 187"/>
                <a:gd name="T3" fmla="*/ 0 h 140"/>
                <a:gd name="T4" fmla="*/ 137 w 187"/>
                <a:gd name="T5" fmla="*/ 3 h 140"/>
                <a:gd name="T6" fmla="*/ 154 w 187"/>
                <a:gd name="T7" fmla="*/ 9 h 140"/>
                <a:gd name="T8" fmla="*/ 167 w 187"/>
                <a:gd name="T9" fmla="*/ 21 h 140"/>
                <a:gd name="T10" fmla="*/ 178 w 187"/>
                <a:gd name="T11" fmla="*/ 35 h 140"/>
                <a:gd name="T12" fmla="*/ 185 w 187"/>
                <a:gd name="T13" fmla="*/ 52 h 140"/>
                <a:gd name="T14" fmla="*/ 187 w 187"/>
                <a:gd name="T15" fmla="*/ 70 h 140"/>
                <a:gd name="T16" fmla="*/ 185 w 187"/>
                <a:gd name="T17" fmla="*/ 89 h 140"/>
                <a:gd name="T18" fmla="*/ 178 w 187"/>
                <a:gd name="T19" fmla="*/ 105 h 140"/>
                <a:gd name="T20" fmla="*/ 167 w 187"/>
                <a:gd name="T21" fmla="*/ 120 h 140"/>
                <a:gd name="T22" fmla="*/ 154 w 187"/>
                <a:gd name="T23" fmla="*/ 130 h 140"/>
                <a:gd name="T24" fmla="*/ 137 w 187"/>
                <a:gd name="T25" fmla="*/ 136 h 140"/>
                <a:gd name="T26" fmla="*/ 119 w 187"/>
                <a:gd name="T27" fmla="*/ 140 h 140"/>
                <a:gd name="T28" fmla="*/ 70 w 187"/>
                <a:gd name="T29" fmla="*/ 140 h 140"/>
                <a:gd name="T30" fmla="*/ 51 w 187"/>
                <a:gd name="T31" fmla="*/ 136 h 140"/>
                <a:gd name="T32" fmla="*/ 34 w 187"/>
                <a:gd name="T33" fmla="*/ 130 h 140"/>
                <a:gd name="T34" fmla="*/ 20 w 187"/>
                <a:gd name="T35" fmla="*/ 120 h 140"/>
                <a:gd name="T36" fmla="*/ 9 w 187"/>
                <a:gd name="T37" fmla="*/ 105 h 140"/>
                <a:gd name="T38" fmla="*/ 2 w 187"/>
                <a:gd name="T39" fmla="*/ 89 h 140"/>
                <a:gd name="T40" fmla="*/ 0 w 187"/>
                <a:gd name="T41" fmla="*/ 70 h 140"/>
                <a:gd name="T42" fmla="*/ 2 w 187"/>
                <a:gd name="T43" fmla="*/ 52 h 140"/>
                <a:gd name="T44" fmla="*/ 9 w 187"/>
                <a:gd name="T45" fmla="*/ 35 h 140"/>
                <a:gd name="T46" fmla="*/ 20 w 187"/>
                <a:gd name="T47" fmla="*/ 21 h 140"/>
                <a:gd name="T48" fmla="*/ 34 w 187"/>
                <a:gd name="T49" fmla="*/ 9 h 140"/>
                <a:gd name="T50" fmla="*/ 51 w 187"/>
                <a:gd name="T51" fmla="*/ 3 h 140"/>
                <a:gd name="T52" fmla="*/ 70 w 18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40">
                  <a:moveTo>
                    <a:pt x="70" y="0"/>
                  </a:moveTo>
                  <a:lnTo>
                    <a:pt x="119" y="0"/>
                  </a:lnTo>
                  <a:lnTo>
                    <a:pt x="137" y="3"/>
                  </a:lnTo>
                  <a:lnTo>
                    <a:pt x="154" y="9"/>
                  </a:lnTo>
                  <a:lnTo>
                    <a:pt x="167" y="21"/>
                  </a:lnTo>
                  <a:lnTo>
                    <a:pt x="178" y="35"/>
                  </a:lnTo>
                  <a:lnTo>
                    <a:pt x="185" y="52"/>
                  </a:lnTo>
                  <a:lnTo>
                    <a:pt x="187" y="70"/>
                  </a:lnTo>
                  <a:lnTo>
                    <a:pt x="185" y="89"/>
                  </a:lnTo>
                  <a:lnTo>
                    <a:pt x="178" y="105"/>
                  </a:lnTo>
                  <a:lnTo>
                    <a:pt x="167" y="120"/>
                  </a:lnTo>
                  <a:lnTo>
                    <a:pt x="154" y="130"/>
                  </a:lnTo>
                  <a:lnTo>
                    <a:pt x="137" y="136"/>
                  </a:lnTo>
                  <a:lnTo>
                    <a:pt x="119" y="140"/>
                  </a:lnTo>
                  <a:lnTo>
                    <a:pt x="70" y="140"/>
                  </a:lnTo>
                  <a:lnTo>
                    <a:pt x="51" y="136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472"/>
            <p:cNvSpPr>
              <a:spLocks/>
            </p:cNvSpPr>
            <p:nvPr/>
          </p:nvSpPr>
          <p:spPr bwMode="auto">
            <a:xfrm>
              <a:off x="11176000" y="5238750"/>
              <a:ext cx="30163" cy="22225"/>
            </a:xfrm>
            <a:custGeom>
              <a:avLst/>
              <a:gdLst>
                <a:gd name="T0" fmla="*/ 70 w 188"/>
                <a:gd name="T1" fmla="*/ 0 h 140"/>
                <a:gd name="T2" fmla="*/ 118 w 188"/>
                <a:gd name="T3" fmla="*/ 0 h 140"/>
                <a:gd name="T4" fmla="*/ 138 w 188"/>
                <a:gd name="T5" fmla="*/ 3 h 140"/>
                <a:gd name="T6" fmla="*/ 153 w 188"/>
                <a:gd name="T7" fmla="*/ 9 h 140"/>
                <a:gd name="T8" fmla="*/ 168 w 188"/>
                <a:gd name="T9" fmla="*/ 21 h 140"/>
                <a:gd name="T10" fmla="*/ 179 w 188"/>
                <a:gd name="T11" fmla="*/ 35 h 140"/>
                <a:gd name="T12" fmla="*/ 186 w 188"/>
                <a:gd name="T13" fmla="*/ 52 h 140"/>
                <a:gd name="T14" fmla="*/ 188 w 188"/>
                <a:gd name="T15" fmla="*/ 70 h 140"/>
                <a:gd name="T16" fmla="*/ 186 w 188"/>
                <a:gd name="T17" fmla="*/ 89 h 140"/>
                <a:gd name="T18" fmla="*/ 179 w 188"/>
                <a:gd name="T19" fmla="*/ 105 h 140"/>
                <a:gd name="T20" fmla="*/ 168 w 188"/>
                <a:gd name="T21" fmla="*/ 120 h 140"/>
                <a:gd name="T22" fmla="*/ 153 w 188"/>
                <a:gd name="T23" fmla="*/ 130 h 140"/>
                <a:gd name="T24" fmla="*/ 138 w 188"/>
                <a:gd name="T25" fmla="*/ 136 h 140"/>
                <a:gd name="T26" fmla="*/ 118 w 188"/>
                <a:gd name="T27" fmla="*/ 140 h 140"/>
                <a:gd name="T28" fmla="*/ 70 w 188"/>
                <a:gd name="T29" fmla="*/ 140 h 140"/>
                <a:gd name="T30" fmla="*/ 52 w 188"/>
                <a:gd name="T31" fmla="*/ 136 h 140"/>
                <a:gd name="T32" fmla="*/ 35 w 188"/>
                <a:gd name="T33" fmla="*/ 130 h 140"/>
                <a:gd name="T34" fmla="*/ 21 w 188"/>
                <a:gd name="T35" fmla="*/ 120 h 140"/>
                <a:gd name="T36" fmla="*/ 9 w 188"/>
                <a:gd name="T37" fmla="*/ 105 h 140"/>
                <a:gd name="T38" fmla="*/ 3 w 188"/>
                <a:gd name="T39" fmla="*/ 89 h 140"/>
                <a:gd name="T40" fmla="*/ 0 w 188"/>
                <a:gd name="T41" fmla="*/ 70 h 140"/>
                <a:gd name="T42" fmla="*/ 3 w 188"/>
                <a:gd name="T43" fmla="*/ 52 h 140"/>
                <a:gd name="T44" fmla="*/ 9 w 188"/>
                <a:gd name="T45" fmla="*/ 35 h 140"/>
                <a:gd name="T46" fmla="*/ 21 w 188"/>
                <a:gd name="T47" fmla="*/ 21 h 140"/>
                <a:gd name="T48" fmla="*/ 35 w 188"/>
                <a:gd name="T49" fmla="*/ 9 h 140"/>
                <a:gd name="T50" fmla="*/ 52 w 188"/>
                <a:gd name="T51" fmla="*/ 3 h 140"/>
                <a:gd name="T52" fmla="*/ 70 w 188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0">
                  <a:moveTo>
                    <a:pt x="70" y="0"/>
                  </a:moveTo>
                  <a:lnTo>
                    <a:pt x="118" y="0"/>
                  </a:lnTo>
                  <a:lnTo>
                    <a:pt x="138" y="3"/>
                  </a:lnTo>
                  <a:lnTo>
                    <a:pt x="153" y="9"/>
                  </a:lnTo>
                  <a:lnTo>
                    <a:pt x="168" y="21"/>
                  </a:lnTo>
                  <a:lnTo>
                    <a:pt x="179" y="35"/>
                  </a:lnTo>
                  <a:lnTo>
                    <a:pt x="186" y="52"/>
                  </a:lnTo>
                  <a:lnTo>
                    <a:pt x="188" y="70"/>
                  </a:lnTo>
                  <a:lnTo>
                    <a:pt x="186" y="89"/>
                  </a:lnTo>
                  <a:lnTo>
                    <a:pt x="179" y="105"/>
                  </a:lnTo>
                  <a:lnTo>
                    <a:pt x="168" y="120"/>
                  </a:lnTo>
                  <a:lnTo>
                    <a:pt x="153" y="130"/>
                  </a:lnTo>
                  <a:lnTo>
                    <a:pt x="138" y="136"/>
                  </a:lnTo>
                  <a:lnTo>
                    <a:pt x="118" y="140"/>
                  </a:lnTo>
                  <a:lnTo>
                    <a:pt x="70" y="140"/>
                  </a:lnTo>
                  <a:lnTo>
                    <a:pt x="52" y="136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9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9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2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473"/>
            <p:cNvSpPr>
              <a:spLocks/>
            </p:cNvSpPr>
            <p:nvPr/>
          </p:nvSpPr>
          <p:spPr bwMode="auto">
            <a:xfrm>
              <a:off x="11237913" y="5238750"/>
              <a:ext cx="30163" cy="22225"/>
            </a:xfrm>
            <a:custGeom>
              <a:avLst/>
              <a:gdLst>
                <a:gd name="T0" fmla="*/ 70 w 188"/>
                <a:gd name="T1" fmla="*/ 0 h 140"/>
                <a:gd name="T2" fmla="*/ 118 w 188"/>
                <a:gd name="T3" fmla="*/ 0 h 140"/>
                <a:gd name="T4" fmla="*/ 136 w 188"/>
                <a:gd name="T5" fmla="*/ 3 h 140"/>
                <a:gd name="T6" fmla="*/ 153 w 188"/>
                <a:gd name="T7" fmla="*/ 9 h 140"/>
                <a:gd name="T8" fmla="*/ 167 w 188"/>
                <a:gd name="T9" fmla="*/ 21 h 140"/>
                <a:gd name="T10" fmla="*/ 179 w 188"/>
                <a:gd name="T11" fmla="*/ 35 h 140"/>
                <a:gd name="T12" fmla="*/ 185 w 188"/>
                <a:gd name="T13" fmla="*/ 52 h 140"/>
                <a:gd name="T14" fmla="*/ 188 w 188"/>
                <a:gd name="T15" fmla="*/ 70 h 140"/>
                <a:gd name="T16" fmla="*/ 185 w 188"/>
                <a:gd name="T17" fmla="*/ 89 h 140"/>
                <a:gd name="T18" fmla="*/ 179 w 188"/>
                <a:gd name="T19" fmla="*/ 105 h 140"/>
                <a:gd name="T20" fmla="*/ 167 w 188"/>
                <a:gd name="T21" fmla="*/ 120 h 140"/>
                <a:gd name="T22" fmla="*/ 153 w 188"/>
                <a:gd name="T23" fmla="*/ 130 h 140"/>
                <a:gd name="T24" fmla="*/ 136 w 188"/>
                <a:gd name="T25" fmla="*/ 136 h 140"/>
                <a:gd name="T26" fmla="*/ 118 w 188"/>
                <a:gd name="T27" fmla="*/ 140 h 140"/>
                <a:gd name="T28" fmla="*/ 70 w 188"/>
                <a:gd name="T29" fmla="*/ 140 h 140"/>
                <a:gd name="T30" fmla="*/ 50 w 188"/>
                <a:gd name="T31" fmla="*/ 136 h 140"/>
                <a:gd name="T32" fmla="*/ 35 w 188"/>
                <a:gd name="T33" fmla="*/ 130 h 140"/>
                <a:gd name="T34" fmla="*/ 20 w 188"/>
                <a:gd name="T35" fmla="*/ 120 h 140"/>
                <a:gd name="T36" fmla="*/ 9 w 188"/>
                <a:gd name="T37" fmla="*/ 105 h 140"/>
                <a:gd name="T38" fmla="*/ 2 w 188"/>
                <a:gd name="T39" fmla="*/ 89 h 140"/>
                <a:gd name="T40" fmla="*/ 0 w 188"/>
                <a:gd name="T41" fmla="*/ 70 h 140"/>
                <a:gd name="T42" fmla="*/ 2 w 188"/>
                <a:gd name="T43" fmla="*/ 52 h 140"/>
                <a:gd name="T44" fmla="*/ 9 w 188"/>
                <a:gd name="T45" fmla="*/ 35 h 140"/>
                <a:gd name="T46" fmla="*/ 20 w 188"/>
                <a:gd name="T47" fmla="*/ 21 h 140"/>
                <a:gd name="T48" fmla="*/ 35 w 188"/>
                <a:gd name="T49" fmla="*/ 9 h 140"/>
                <a:gd name="T50" fmla="*/ 50 w 188"/>
                <a:gd name="T51" fmla="*/ 3 h 140"/>
                <a:gd name="T52" fmla="*/ 70 w 188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0">
                  <a:moveTo>
                    <a:pt x="70" y="0"/>
                  </a:moveTo>
                  <a:lnTo>
                    <a:pt x="118" y="0"/>
                  </a:lnTo>
                  <a:lnTo>
                    <a:pt x="136" y="3"/>
                  </a:lnTo>
                  <a:lnTo>
                    <a:pt x="153" y="9"/>
                  </a:lnTo>
                  <a:lnTo>
                    <a:pt x="167" y="21"/>
                  </a:lnTo>
                  <a:lnTo>
                    <a:pt x="179" y="35"/>
                  </a:lnTo>
                  <a:lnTo>
                    <a:pt x="185" y="52"/>
                  </a:lnTo>
                  <a:lnTo>
                    <a:pt x="188" y="70"/>
                  </a:lnTo>
                  <a:lnTo>
                    <a:pt x="185" y="89"/>
                  </a:lnTo>
                  <a:lnTo>
                    <a:pt x="179" y="105"/>
                  </a:lnTo>
                  <a:lnTo>
                    <a:pt x="167" y="120"/>
                  </a:lnTo>
                  <a:lnTo>
                    <a:pt x="153" y="130"/>
                  </a:lnTo>
                  <a:lnTo>
                    <a:pt x="136" y="136"/>
                  </a:lnTo>
                  <a:lnTo>
                    <a:pt x="118" y="140"/>
                  </a:lnTo>
                  <a:lnTo>
                    <a:pt x="70" y="140"/>
                  </a:lnTo>
                  <a:lnTo>
                    <a:pt x="50" y="136"/>
                  </a:lnTo>
                  <a:lnTo>
                    <a:pt x="35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5" y="9"/>
                  </a:lnTo>
                  <a:lnTo>
                    <a:pt x="50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474"/>
            <p:cNvSpPr>
              <a:spLocks/>
            </p:cNvSpPr>
            <p:nvPr/>
          </p:nvSpPr>
          <p:spPr bwMode="auto">
            <a:xfrm>
              <a:off x="11298238" y="5238750"/>
              <a:ext cx="30163" cy="22225"/>
            </a:xfrm>
            <a:custGeom>
              <a:avLst/>
              <a:gdLst>
                <a:gd name="T0" fmla="*/ 68 w 187"/>
                <a:gd name="T1" fmla="*/ 0 h 140"/>
                <a:gd name="T2" fmla="*/ 117 w 187"/>
                <a:gd name="T3" fmla="*/ 0 h 140"/>
                <a:gd name="T4" fmla="*/ 136 w 187"/>
                <a:gd name="T5" fmla="*/ 3 h 140"/>
                <a:gd name="T6" fmla="*/ 153 w 187"/>
                <a:gd name="T7" fmla="*/ 9 h 140"/>
                <a:gd name="T8" fmla="*/ 167 w 187"/>
                <a:gd name="T9" fmla="*/ 21 h 140"/>
                <a:gd name="T10" fmla="*/ 178 w 187"/>
                <a:gd name="T11" fmla="*/ 35 h 140"/>
                <a:gd name="T12" fmla="*/ 185 w 187"/>
                <a:gd name="T13" fmla="*/ 52 h 140"/>
                <a:gd name="T14" fmla="*/ 187 w 187"/>
                <a:gd name="T15" fmla="*/ 70 h 140"/>
                <a:gd name="T16" fmla="*/ 185 w 187"/>
                <a:gd name="T17" fmla="*/ 89 h 140"/>
                <a:gd name="T18" fmla="*/ 178 w 187"/>
                <a:gd name="T19" fmla="*/ 105 h 140"/>
                <a:gd name="T20" fmla="*/ 167 w 187"/>
                <a:gd name="T21" fmla="*/ 120 h 140"/>
                <a:gd name="T22" fmla="*/ 153 w 187"/>
                <a:gd name="T23" fmla="*/ 130 h 140"/>
                <a:gd name="T24" fmla="*/ 136 w 187"/>
                <a:gd name="T25" fmla="*/ 136 h 140"/>
                <a:gd name="T26" fmla="*/ 117 w 187"/>
                <a:gd name="T27" fmla="*/ 140 h 140"/>
                <a:gd name="T28" fmla="*/ 68 w 187"/>
                <a:gd name="T29" fmla="*/ 140 h 140"/>
                <a:gd name="T30" fmla="*/ 50 w 187"/>
                <a:gd name="T31" fmla="*/ 136 h 140"/>
                <a:gd name="T32" fmla="*/ 33 w 187"/>
                <a:gd name="T33" fmla="*/ 130 h 140"/>
                <a:gd name="T34" fmla="*/ 20 w 187"/>
                <a:gd name="T35" fmla="*/ 120 h 140"/>
                <a:gd name="T36" fmla="*/ 9 w 187"/>
                <a:gd name="T37" fmla="*/ 105 h 140"/>
                <a:gd name="T38" fmla="*/ 2 w 187"/>
                <a:gd name="T39" fmla="*/ 89 h 140"/>
                <a:gd name="T40" fmla="*/ 0 w 187"/>
                <a:gd name="T41" fmla="*/ 70 h 140"/>
                <a:gd name="T42" fmla="*/ 2 w 187"/>
                <a:gd name="T43" fmla="*/ 52 h 140"/>
                <a:gd name="T44" fmla="*/ 9 w 187"/>
                <a:gd name="T45" fmla="*/ 35 h 140"/>
                <a:gd name="T46" fmla="*/ 20 w 187"/>
                <a:gd name="T47" fmla="*/ 21 h 140"/>
                <a:gd name="T48" fmla="*/ 33 w 187"/>
                <a:gd name="T49" fmla="*/ 9 h 140"/>
                <a:gd name="T50" fmla="*/ 50 w 187"/>
                <a:gd name="T51" fmla="*/ 3 h 140"/>
                <a:gd name="T52" fmla="*/ 68 w 187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40">
                  <a:moveTo>
                    <a:pt x="68" y="0"/>
                  </a:moveTo>
                  <a:lnTo>
                    <a:pt x="117" y="0"/>
                  </a:lnTo>
                  <a:lnTo>
                    <a:pt x="136" y="3"/>
                  </a:lnTo>
                  <a:lnTo>
                    <a:pt x="153" y="9"/>
                  </a:lnTo>
                  <a:lnTo>
                    <a:pt x="167" y="21"/>
                  </a:lnTo>
                  <a:lnTo>
                    <a:pt x="178" y="35"/>
                  </a:lnTo>
                  <a:lnTo>
                    <a:pt x="185" y="52"/>
                  </a:lnTo>
                  <a:lnTo>
                    <a:pt x="187" y="70"/>
                  </a:lnTo>
                  <a:lnTo>
                    <a:pt x="185" y="89"/>
                  </a:lnTo>
                  <a:lnTo>
                    <a:pt x="178" y="105"/>
                  </a:lnTo>
                  <a:lnTo>
                    <a:pt x="167" y="120"/>
                  </a:lnTo>
                  <a:lnTo>
                    <a:pt x="153" y="130"/>
                  </a:lnTo>
                  <a:lnTo>
                    <a:pt x="136" y="136"/>
                  </a:lnTo>
                  <a:lnTo>
                    <a:pt x="117" y="140"/>
                  </a:lnTo>
                  <a:lnTo>
                    <a:pt x="68" y="140"/>
                  </a:lnTo>
                  <a:lnTo>
                    <a:pt x="50" y="136"/>
                  </a:lnTo>
                  <a:lnTo>
                    <a:pt x="33" y="130"/>
                  </a:lnTo>
                  <a:lnTo>
                    <a:pt x="20" y="120"/>
                  </a:lnTo>
                  <a:lnTo>
                    <a:pt x="9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9" y="35"/>
                  </a:lnTo>
                  <a:lnTo>
                    <a:pt x="20" y="21"/>
                  </a:lnTo>
                  <a:lnTo>
                    <a:pt x="33" y="9"/>
                  </a:lnTo>
                  <a:lnTo>
                    <a:pt x="50" y="3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475"/>
            <p:cNvSpPr>
              <a:spLocks/>
            </p:cNvSpPr>
            <p:nvPr/>
          </p:nvSpPr>
          <p:spPr bwMode="auto">
            <a:xfrm>
              <a:off x="11358563" y="5238750"/>
              <a:ext cx="30163" cy="22225"/>
            </a:xfrm>
            <a:custGeom>
              <a:avLst/>
              <a:gdLst>
                <a:gd name="T0" fmla="*/ 70 w 189"/>
                <a:gd name="T1" fmla="*/ 0 h 140"/>
                <a:gd name="T2" fmla="*/ 119 w 189"/>
                <a:gd name="T3" fmla="*/ 0 h 140"/>
                <a:gd name="T4" fmla="*/ 137 w 189"/>
                <a:gd name="T5" fmla="*/ 3 h 140"/>
                <a:gd name="T6" fmla="*/ 154 w 189"/>
                <a:gd name="T7" fmla="*/ 9 h 140"/>
                <a:gd name="T8" fmla="*/ 168 w 189"/>
                <a:gd name="T9" fmla="*/ 21 h 140"/>
                <a:gd name="T10" fmla="*/ 180 w 189"/>
                <a:gd name="T11" fmla="*/ 35 h 140"/>
                <a:gd name="T12" fmla="*/ 186 w 189"/>
                <a:gd name="T13" fmla="*/ 52 h 140"/>
                <a:gd name="T14" fmla="*/ 189 w 189"/>
                <a:gd name="T15" fmla="*/ 70 h 140"/>
                <a:gd name="T16" fmla="*/ 186 w 189"/>
                <a:gd name="T17" fmla="*/ 89 h 140"/>
                <a:gd name="T18" fmla="*/ 180 w 189"/>
                <a:gd name="T19" fmla="*/ 105 h 140"/>
                <a:gd name="T20" fmla="*/ 168 w 189"/>
                <a:gd name="T21" fmla="*/ 120 h 140"/>
                <a:gd name="T22" fmla="*/ 154 w 189"/>
                <a:gd name="T23" fmla="*/ 130 h 140"/>
                <a:gd name="T24" fmla="*/ 137 w 189"/>
                <a:gd name="T25" fmla="*/ 136 h 140"/>
                <a:gd name="T26" fmla="*/ 119 w 189"/>
                <a:gd name="T27" fmla="*/ 140 h 140"/>
                <a:gd name="T28" fmla="*/ 70 w 189"/>
                <a:gd name="T29" fmla="*/ 140 h 140"/>
                <a:gd name="T30" fmla="*/ 51 w 189"/>
                <a:gd name="T31" fmla="*/ 136 h 140"/>
                <a:gd name="T32" fmla="*/ 35 w 189"/>
                <a:gd name="T33" fmla="*/ 130 h 140"/>
                <a:gd name="T34" fmla="*/ 21 w 189"/>
                <a:gd name="T35" fmla="*/ 120 h 140"/>
                <a:gd name="T36" fmla="*/ 10 w 189"/>
                <a:gd name="T37" fmla="*/ 105 h 140"/>
                <a:gd name="T38" fmla="*/ 3 w 189"/>
                <a:gd name="T39" fmla="*/ 89 h 140"/>
                <a:gd name="T40" fmla="*/ 0 w 189"/>
                <a:gd name="T41" fmla="*/ 70 h 140"/>
                <a:gd name="T42" fmla="*/ 3 w 189"/>
                <a:gd name="T43" fmla="*/ 52 h 140"/>
                <a:gd name="T44" fmla="*/ 10 w 189"/>
                <a:gd name="T45" fmla="*/ 35 h 140"/>
                <a:gd name="T46" fmla="*/ 21 w 189"/>
                <a:gd name="T47" fmla="*/ 21 h 140"/>
                <a:gd name="T48" fmla="*/ 35 w 189"/>
                <a:gd name="T49" fmla="*/ 9 h 140"/>
                <a:gd name="T50" fmla="*/ 51 w 189"/>
                <a:gd name="T51" fmla="*/ 3 h 140"/>
                <a:gd name="T52" fmla="*/ 70 w 189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40">
                  <a:moveTo>
                    <a:pt x="70" y="0"/>
                  </a:moveTo>
                  <a:lnTo>
                    <a:pt x="119" y="0"/>
                  </a:lnTo>
                  <a:lnTo>
                    <a:pt x="137" y="3"/>
                  </a:lnTo>
                  <a:lnTo>
                    <a:pt x="154" y="9"/>
                  </a:lnTo>
                  <a:lnTo>
                    <a:pt x="168" y="21"/>
                  </a:lnTo>
                  <a:lnTo>
                    <a:pt x="180" y="35"/>
                  </a:lnTo>
                  <a:lnTo>
                    <a:pt x="186" y="52"/>
                  </a:lnTo>
                  <a:lnTo>
                    <a:pt x="189" y="70"/>
                  </a:lnTo>
                  <a:lnTo>
                    <a:pt x="186" y="89"/>
                  </a:lnTo>
                  <a:lnTo>
                    <a:pt x="180" y="105"/>
                  </a:lnTo>
                  <a:lnTo>
                    <a:pt x="168" y="120"/>
                  </a:lnTo>
                  <a:lnTo>
                    <a:pt x="154" y="130"/>
                  </a:lnTo>
                  <a:lnTo>
                    <a:pt x="137" y="136"/>
                  </a:lnTo>
                  <a:lnTo>
                    <a:pt x="119" y="140"/>
                  </a:lnTo>
                  <a:lnTo>
                    <a:pt x="70" y="140"/>
                  </a:lnTo>
                  <a:lnTo>
                    <a:pt x="51" y="136"/>
                  </a:lnTo>
                  <a:lnTo>
                    <a:pt x="35" y="130"/>
                  </a:lnTo>
                  <a:lnTo>
                    <a:pt x="21" y="120"/>
                  </a:lnTo>
                  <a:lnTo>
                    <a:pt x="10" y="105"/>
                  </a:lnTo>
                  <a:lnTo>
                    <a:pt x="3" y="89"/>
                  </a:lnTo>
                  <a:lnTo>
                    <a:pt x="0" y="70"/>
                  </a:lnTo>
                  <a:lnTo>
                    <a:pt x="3" y="52"/>
                  </a:lnTo>
                  <a:lnTo>
                    <a:pt x="10" y="35"/>
                  </a:lnTo>
                  <a:lnTo>
                    <a:pt x="21" y="21"/>
                  </a:lnTo>
                  <a:lnTo>
                    <a:pt x="35" y="9"/>
                  </a:lnTo>
                  <a:lnTo>
                    <a:pt x="51" y="3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476"/>
            <p:cNvSpPr>
              <a:spLocks/>
            </p:cNvSpPr>
            <p:nvPr/>
          </p:nvSpPr>
          <p:spPr bwMode="auto">
            <a:xfrm>
              <a:off x="11420475" y="5238750"/>
              <a:ext cx="30163" cy="22225"/>
            </a:xfrm>
            <a:custGeom>
              <a:avLst/>
              <a:gdLst>
                <a:gd name="T0" fmla="*/ 69 w 188"/>
                <a:gd name="T1" fmla="*/ 0 h 140"/>
                <a:gd name="T2" fmla="*/ 118 w 188"/>
                <a:gd name="T3" fmla="*/ 0 h 140"/>
                <a:gd name="T4" fmla="*/ 137 w 188"/>
                <a:gd name="T5" fmla="*/ 3 h 140"/>
                <a:gd name="T6" fmla="*/ 154 w 188"/>
                <a:gd name="T7" fmla="*/ 9 h 140"/>
                <a:gd name="T8" fmla="*/ 168 w 188"/>
                <a:gd name="T9" fmla="*/ 21 h 140"/>
                <a:gd name="T10" fmla="*/ 179 w 188"/>
                <a:gd name="T11" fmla="*/ 35 h 140"/>
                <a:gd name="T12" fmla="*/ 186 w 188"/>
                <a:gd name="T13" fmla="*/ 52 h 140"/>
                <a:gd name="T14" fmla="*/ 188 w 188"/>
                <a:gd name="T15" fmla="*/ 70 h 140"/>
                <a:gd name="T16" fmla="*/ 186 w 188"/>
                <a:gd name="T17" fmla="*/ 89 h 140"/>
                <a:gd name="T18" fmla="*/ 179 w 188"/>
                <a:gd name="T19" fmla="*/ 105 h 140"/>
                <a:gd name="T20" fmla="*/ 168 w 188"/>
                <a:gd name="T21" fmla="*/ 120 h 140"/>
                <a:gd name="T22" fmla="*/ 154 w 188"/>
                <a:gd name="T23" fmla="*/ 130 h 140"/>
                <a:gd name="T24" fmla="*/ 137 w 188"/>
                <a:gd name="T25" fmla="*/ 136 h 140"/>
                <a:gd name="T26" fmla="*/ 118 w 188"/>
                <a:gd name="T27" fmla="*/ 140 h 140"/>
                <a:gd name="T28" fmla="*/ 69 w 188"/>
                <a:gd name="T29" fmla="*/ 140 h 140"/>
                <a:gd name="T30" fmla="*/ 51 w 188"/>
                <a:gd name="T31" fmla="*/ 136 h 140"/>
                <a:gd name="T32" fmla="*/ 34 w 188"/>
                <a:gd name="T33" fmla="*/ 130 h 140"/>
                <a:gd name="T34" fmla="*/ 20 w 188"/>
                <a:gd name="T35" fmla="*/ 120 h 140"/>
                <a:gd name="T36" fmla="*/ 10 w 188"/>
                <a:gd name="T37" fmla="*/ 105 h 140"/>
                <a:gd name="T38" fmla="*/ 2 w 188"/>
                <a:gd name="T39" fmla="*/ 89 h 140"/>
                <a:gd name="T40" fmla="*/ 0 w 188"/>
                <a:gd name="T41" fmla="*/ 70 h 140"/>
                <a:gd name="T42" fmla="*/ 2 w 188"/>
                <a:gd name="T43" fmla="*/ 52 h 140"/>
                <a:gd name="T44" fmla="*/ 10 w 188"/>
                <a:gd name="T45" fmla="*/ 35 h 140"/>
                <a:gd name="T46" fmla="*/ 20 w 188"/>
                <a:gd name="T47" fmla="*/ 21 h 140"/>
                <a:gd name="T48" fmla="*/ 34 w 188"/>
                <a:gd name="T49" fmla="*/ 9 h 140"/>
                <a:gd name="T50" fmla="*/ 51 w 188"/>
                <a:gd name="T51" fmla="*/ 3 h 140"/>
                <a:gd name="T52" fmla="*/ 69 w 188"/>
                <a:gd name="T5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40">
                  <a:moveTo>
                    <a:pt x="69" y="0"/>
                  </a:moveTo>
                  <a:lnTo>
                    <a:pt x="118" y="0"/>
                  </a:lnTo>
                  <a:lnTo>
                    <a:pt x="137" y="3"/>
                  </a:lnTo>
                  <a:lnTo>
                    <a:pt x="154" y="9"/>
                  </a:lnTo>
                  <a:lnTo>
                    <a:pt x="168" y="21"/>
                  </a:lnTo>
                  <a:lnTo>
                    <a:pt x="179" y="35"/>
                  </a:lnTo>
                  <a:lnTo>
                    <a:pt x="186" y="52"/>
                  </a:lnTo>
                  <a:lnTo>
                    <a:pt x="188" y="70"/>
                  </a:lnTo>
                  <a:lnTo>
                    <a:pt x="186" y="89"/>
                  </a:lnTo>
                  <a:lnTo>
                    <a:pt x="179" y="105"/>
                  </a:lnTo>
                  <a:lnTo>
                    <a:pt x="168" y="120"/>
                  </a:lnTo>
                  <a:lnTo>
                    <a:pt x="154" y="130"/>
                  </a:lnTo>
                  <a:lnTo>
                    <a:pt x="137" y="136"/>
                  </a:lnTo>
                  <a:lnTo>
                    <a:pt x="118" y="140"/>
                  </a:lnTo>
                  <a:lnTo>
                    <a:pt x="69" y="140"/>
                  </a:lnTo>
                  <a:lnTo>
                    <a:pt x="51" y="136"/>
                  </a:lnTo>
                  <a:lnTo>
                    <a:pt x="34" y="130"/>
                  </a:lnTo>
                  <a:lnTo>
                    <a:pt x="20" y="120"/>
                  </a:lnTo>
                  <a:lnTo>
                    <a:pt x="10" y="105"/>
                  </a:lnTo>
                  <a:lnTo>
                    <a:pt x="2" y="89"/>
                  </a:lnTo>
                  <a:lnTo>
                    <a:pt x="0" y="70"/>
                  </a:lnTo>
                  <a:lnTo>
                    <a:pt x="2" y="52"/>
                  </a:lnTo>
                  <a:lnTo>
                    <a:pt x="10" y="35"/>
                  </a:lnTo>
                  <a:lnTo>
                    <a:pt x="20" y="21"/>
                  </a:lnTo>
                  <a:lnTo>
                    <a:pt x="34" y="9"/>
                  </a:lnTo>
                  <a:lnTo>
                    <a:pt x="51" y="3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477"/>
            <p:cNvSpPr>
              <a:spLocks/>
            </p:cNvSpPr>
            <p:nvPr/>
          </p:nvSpPr>
          <p:spPr bwMode="auto">
            <a:xfrm>
              <a:off x="10993438" y="5297488"/>
              <a:ext cx="30163" cy="22225"/>
            </a:xfrm>
            <a:custGeom>
              <a:avLst/>
              <a:gdLst>
                <a:gd name="T0" fmla="*/ 70 w 188"/>
                <a:gd name="T1" fmla="*/ 0 h 139"/>
                <a:gd name="T2" fmla="*/ 119 w 188"/>
                <a:gd name="T3" fmla="*/ 0 h 139"/>
                <a:gd name="T4" fmla="*/ 137 w 188"/>
                <a:gd name="T5" fmla="*/ 2 h 139"/>
                <a:gd name="T6" fmla="*/ 154 w 188"/>
                <a:gd name="T7" fmla="*/ 9 h 139"/>
                <a:gd name="T8" fmla="*/ 168 w 188"/>
                <a:gd name="T9" fmla="*/ 20 h 139"/>
                <a:gd name="T10" fmla="*/ 178 w 188"/>
                <a:gd name="T11" fmla="*/ 34 h 139"/>
                <a:gd name="T12" fmla="*/ 186 w 188"/>
                <a:gd name="T13" fmla="*/ 51 h 139"/>
                <a:gd name="T14" fmla="*/ 188 w 188"/>
                <a:gd name="T15" fmla="*/ 70 h 139"/>
                <a:gd name="T16" fmla="*/ 186 w 188"/>
                <a:gd name="T17" fmla="*/ 88 h 139"/>
                <a:gd name="T18" fmla="*/ 178 w 188"/>
                <a:gd name="T19" fmla="*/ 105 h 139"/>
                <a:gd name="T20" fmla="*/ 168 w 188"/>
                <a:gd name="T21" fmla="*/ 119 h 139"/>
                <a:gd name="T22" fmla="*/ 154 w 188"/>
                <a:gd name="T23" fmla="*/ 129 h 139"/>
                <a:gd name="T24" fmla="*/ 137 w 188"/>
                <a:gd name="T25" fmla="*/ 137 h 139"/>
                <a:gd name="T26" fmla="*/ 119 w 188"/>
                <a:gd name="T27" fmla="*/ 139 h 139"/>
                <a:gd name="T28" fmla="*/ 70 w 188"/>
                <a:gd name="T29" fmla="*/ 139 h 139"/>
                <a:gd name="T30" fmla="*/ 51 w 188"/>
                <a:gd name="T31" fmla="*/ 137 h 139"/>
                <a:gd name="T32" fmla="*/ 34 w 188"/>
                <a:gd name="T33" fmla="*/ 129 h 139"/>
                <a:gd name="T34" fmla="*/ 20 w 188"/>
                <a:gd name="T35" fmla="*/ 119 h 139"/>
                <a:gd name="T36" fmla="*/ 9 w 188"/>
                <a:gd name="T37" fmla="*/ 105 h 139"/>
                <a:gd name="T38" fmla="*/ 2 w 188"/>
                <a:gd name="T39" fmla="*/ 88 h 139"/>
                <a:gd name="T40" fmla="*/ 0 w 188"/>
                <a:gd name="T41" fmla="*/ 70 h 139"/>
                <a:gd name="T42" fmla="*/ 2 w 188"/>
                <a:gd name="T43" fmla="*/ 51 h 139"/>
                <a:gd name="T44" fmla="*/ 9 w 188"/>
                <a:gd name="T45" fmla="*/ 34 h 139"/>
                <a:gd name="T46" fmla="*/ 20 w 188"/>
                <a:gd name="T47" fmla="*/ 20 h 139"/>
                <a:gd name="T48" fmla="*/ 34 w 188"/>
                <a:gd name="T49" fmla="*/ 9 h 139"/>
                <a:gd name="T50" fmla="*/ 51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8" y="34"/>
                  </a:lnTo>
                  <a:lnTo>
                    <a:pt x="186" y="51"/>
                  </a:lnTo>
                  <a:lnTo>
                    <a:pt x="188" y="70"/>
                  </a:lnTo>
                  <a:lnTo>
                    <a:pt x="186" y="88"/>
                  </a:lnTo>
                  <a:lnTo>
                    <a:pt x="178" y="105"/>
                  </a:lnTo>
                  <a:lnTo>
                    <a:pt x="168" y="119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478"/>
            <p:cNvSpPr>
              <a:spLocks/>
            </p:cNvSpPr>
            <p:nvPr/>
          </p:nvSpPr>
          <p:spPr bwMode="auto">
            <a:xfrm>
              <a:off x="11055350" y="5297488"/>
              <a:ext cx="30163" cy="22225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8 w 189"/>
                <a:gd name="T5" fmla="*/ 2 h 139"/>
                <a:gd name="T6" fmla="*/ 154 w 189"/>
                <a:gd name="T7" fmla="*/ 9 h 139"/>
                <a:gd name="T8" fmla="*/ 168 w 189"/>
                <a:gd name="T9" fmla="*/ 20 h 139"/>
                <a:gd name="T10" fmla="*/ 179 w 189"/>
                <a:gd name="T11" fmla="*/ 34 h 139"/>
                <a:gd name="T12" fmla="*/ 186 w 189"/>
                <a:gd name="T13" fmla="*/ 51 h 139"/>
                <a:gd name="T14" fmla="*/ 189 w 189"/>
                <a:gd name="T15" fmla="*/ 70 h 139"/>
                <a:gd name="T16" fmla="*/ 186 w 189"/>
                <a:gd name="T17" fmla="*/ 88 h 139"/>
                <a:gd name="T18" fmla="*/ 179 w 189"/>
                <a:gd name="T19" fmla="*/ 105 h 139"/>
                <a:gd name="T20" fmla="*/ 168 w 189"/>
                <a:gd name="T21" fmla="*/ 119 h 139"/>
                <a:gd name="T22" fmla="*/ 154 w 189"/>
                <a:gd name="T23" fmla="*/ 129 h 139"/>
                <a:gd name="T24" fmla="*/ 138 w 189"/>
                <a:gd name="T25" fmla="*/ 137 h 139"/>
                <a:gd name="T26" fmla="*/ 119 w 189"/>
                <a:gd name="T27" fmla="*/ 139 h 139"/>
                <a:gd name="T28" fmla="*/ 70 w 189"/>
                <a:gd name="T29" fmla="*/ 139 h 139"/>
                <a:gd name="T30" fmla="*/ 52 w 189"/>
                <a:gd name="T31" fmla="*/ 137 h 139"/>
                <a:gd name="T32" fmla="*/ 35 w 189"/>
                <a:gd name="T33" fmla="*/ 129 h 139"/>
                <a:gd name="T34" fmla="*/ 21 w 189"/>
                <a:gd name="T35" fmla="*/ 119 h 139"/>
                <a:gd name="T36" fmla="*/ 9 w 189"/>
                <a:gd name="T37" fmla="*/ 105 h 139"/>
                <a:gd name="T38" fmla="*/ 3 w 189"/>
                <a:gd name="T39" fmla="*/ 88 h 139"/>
                <a:gd name="T40" fmla="*/ 0 w 189"/>
                <a:gd name="T41" fmla="*/ 70 h 139"/>
                <a:gd name="T42" fmla="*/ 3 w 189"/>
                <a:gd name="T43" fmla="*/ 51 h 139"/>
                <a:gd name="T44" fmla="*/ 9 w 189"/>
                <a:gd name="T45" fmla="*/ 34 h 139"/>
                <a:gd name="T46" fmla="*/ 21 w 189"/>
                <a:gd name="T47" fmla="*/ 20 h 139"/>
                <a:gd name="T48" fmla="*/ 35 w 189"/>
                <a:gd name="T49" fmla="*/ 9 h 139"/>
                <a:gd name="T50" fmla="*/ 52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8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9" y="70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9"/>
                  </a:lnTo>
                  <a:lnTo>
                    <a:pt x="154" y="129"/>
                  </a:lnTo>
                  <a:lnTo>
                    <a:pt x="138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479"/>
            <p:cNvSpPr>
              <a:spLocks/>
            </p:cNvSpPr>
            <p:nvPr/>
          </p:nvSpPr>
          <p:spPr bwMode="auto">
            <a:xfrm>
              <a:off x="11115675" y="5297488"/>
              <a:ext cx="30163" cy="22225"/>
            </a:xfrm>
            <a:custGeom>
              <a:avLst/>
              <a:gdLst>
                <a:gd name="T0" fmla="*/ 70 w 187"/>
                <a:gd name="T1" fmla="*/ 0 h 139"/>
                <a:gd name="T2" fmla="*/ 119 w 187"/>
                <a:gd name="T3" fmla="*/ 0 h 139"/>
                <a:gd name="T4" fmla="*/ 137 w 187"/>
                <a:gd name="T5" fmla="*/ 2 h 139"/>
                <a:gd name="T6" fmla="*/ 154 w 187"/>
                <a:gd name="T7" fmla="*/ 9 h 139"/>
                <a:gd name="T8" fmla="*/ 167 w 187"/>
                <a:gd name="T9" fmla="*/ 20 h 139"/>
                <a:gd name="T10" fmla="*/ 178 w 187"/>
                <a:gd name="T11" fmla="*/ 34 h 139"/>
                <a:gd name="T12" fmla="*/ 185 w 187"/>
                <a:gd name="T13" fmla="*/ 51 h 139"/>
                <a:gd name="T14" fmla="*/ 187 w 187"/>
                <a:gd name="T15" fmla="*/ 70 h 139"/>
                <a:gd name="T16" fmla="*/ 185 w 187"/>
                <a:gd name="T17" fmla="*/ 88 h 139"/>
                <a:gd name="T18" fmla="*/ 178 w 187"/>
                <a:gd name="T19" fmla="*/ 105 h 139"/>
                <a:gd name="T20" fmla="*/ 167 w 187"/>
                <a:gd name="T21" fmla="*/ 119 h 139"/>
                <a:gd name="T22" fmla="*/ 154 w 187"/>
                <a:gd name="T23" fmla="*/ 129 h 139"/>
                <a:gd name="T24" fmla="*/ 137 w 187"/>
                <a:gd name="T25" fmla="*/ 137 h 139"/>
                <a:gd name="T26" fmla="*/ 119 w 187"/>
                <a:gd name="T27" fmla="*/ 139 h 139"/>
                <a:gd name="T28" fmla="*/ 70 w 187"/>
                <a:gd name="T29" fmla="*/ 139 h 139"/>
                <a:gd name="T30" fmla="*/ 51 w 187"/>
                <a:gd name="T31" fmla="*/ 137 h 139"/>
                <a:gd name="T32" fmla="*/ 34 w 187"/>
                <a:gd name="T33" fmla="*/ 129 h 139"/>
                <a:gd name="T34" fmla="*/ 20 w 187"/>
                <a:gd name="T35" fmla="*/ 119 h 139"/>
                <a:gd name="T36" fmla="*/ 9 w 187"/>
                <a:gd name="T37" fmla="*/ 105 h 139"/>
                <a:gd name="T38" fmla="*/ 2 w 187"/>
                <a:gd name="T39" fmla="*/ 88 h 139"/>
                <a:gd name="T40" fmla="*/ 0 w 187"/>
                <a:gd name="T41" fmla="*/ 70 h 139"/>
                <a:gd name="T42" fmla="*/ 2 w 187"/>
                <a:gd name="T43" fmla="*/ 51 h 139"/>
                <a:gd name="T44" fmla="*/ 9 w 187"/>
                <a:gd name="T45" fmla="*/ 34 h 139"/>
                <a:gd name="T46" fmla="*/ 20 w 187"/>
                <a:gd name="T47" fmla="*/ 20 h 139"/>
                <a:gd name="T48" fmla="*/ 34 w 187"/>
                <a:gd name="T49" fmla="*/ 9 h 139"/>
                <a:gd name="T50" fmla="*/ 51 w 187"/>
                <a:gd name="T51" fmla="*/ 2 h 139"/>
                <a:gd name="T52" fmla="*/ 70 w 18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7" y="20"/>
                  </a:lnTo>
                  <a:lnTo>
                    <a:pt x="178" y="34"/>
                  </a:lnTo>
                  <a:lnTo>
                    <a:pt x="185" y="51"/>
                  </a:lnTo>
                  <a:lnTo>
                    <a:pt x="187" y="70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19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480"/>
            <p:cNvSpPr>
              <a:spLocks/>
            </p:cNvSpPr>
            <p:nvPr/>
          </p:nvSpPr>
          <p:spPr bwMode="auto">
            <a:xfrm>
              <a:off x="11298238" y="5297488"/>
              <a:ext cx="30163" cy="22225"/>
            </a:xfrm>
            <a:custGeom>
              <a:avLst/>
              <a:gdLst>
                <a:gd name="T0" fmla="*/ 68 w 187"/>
                <a:gd name="T1" fmla="*/ 0 h 139"/>
                <a:gd name="T2" fmla="*/ 117 w 187"/>
                <a:gd name="T3" fmla="*/ 0 h 139"/>
                <a:gd name="T4" fmla="*/ 136 w 187"/>
                <a:gd name="T5" fmla="*/ 2 h 139"/>
                <a:gd name="T6" fmla="*/ 153 w 187"/>
                <a:gd name="T7" fmla="*/ 9 h 139"/>
                <a:gd name="T8" fmla="*/ 167 w 187"/>
                <a:gd name="T9" fmla="*/ 20 h 139"/>
                <a:gd name="T10" fmla="*/ 178 w 187"/>
                <a:gd name="T11" fmla="*/ 34 h 139"/>
                <a:gd name="T12" fmla="*/ 185 w 187"/>
                <a:gd name="T13" fmla="*/ 51 h 139"/>
                <a:gd name="T14" fmla="*/ 187 w 187"/>
                <a:gd name="T15" fmla="*/ 70 h 139"/>
                <a:gd name="T16" fmla="*/ 185 w 187"/>
                <a:gd name="T17" fmla="*/ 88 h 139"/>
                <a:gd name="T18" fmla="*/ 178 w 187"/>
                <a:gd name="T19" fmla="*/ 105 h 139"/>
                <a:gd name="T20" fmla="*/ 167 w 187"/>
                <a:gd name="T21" fmla="*/ 119 h 139"/>
                <a:gd name="T22" fmla="*/ 153 w 187"/>
                <a:gd name="T23" fmla="*/ 129 h 139"/>
                <a:gd name="T24" fmla="*/ 136 w 187"/>
                <a:gd name="T25" fmla="*/ 137 h 139"/>
                <a:gd name="T26" fmla="*/ 117 w 187"/>
                <a:gd name="T27" fmla="*/ 139 h 139"/>
                <a:gd name="T28" fmla="*/ 68 w 187"/>
                <a:gd name="T29" fmla="*/ 139 h 139"/>
                <a:gd name="T30" fmla="*/ 50 w 187"/>
                <a:gd name="T31" fmla="*/ 137 h 139"/>
                <a:gd name="T32" fmla="*/ 33 w 187"/>
                <a:gd name="T33" fmla="*/ 129 h 139"/>
                <a:gd name="T34" fmla="*/ 20 w 187"/>
                <a:gd name="T35" fmla="*/ 119 h 139"/>
                <a:gd name="T36" fmla="*/ 9 w 187"/>
                <a:gd name="T37" fmla="*/ 105 h 139"/>
                <a:gd name="T38" fmla="*/ 2 w 187"/>
                <a:gd name="T39" fmla="*/ 88 h 139"/>
                <a:gd name="T40" fmla="*/ 0 w 187"/>
                <a:gd name="T41" fmla="*/ 70 h 139"/>
                <a:gd name="T42" fmla="*/ 2 w 187"/>
                <a:gd name="T43" fmla="*/ 51 h 139"/>
                <a:gd name="T44" fmla="*/ 9 w 187"/>
                <a:gd name="T45" fmla="*/ 34 h 139"/>
                <a:gd name="T46" fmla="*/ 20 w 187"/>
                <a:gd name="T47" fmla="*/ 20 h 139"/>
                <a:gd name="T48" fmla="*/ 33 w 187"/>
                <a:gd name="T49" fmla="*/ 9 h 139"/>
                <a:gd name="T50" fmla="*/ 50 w 187"/>
                <a:gd name="T51" fmla="*/ 2 h 139"/>
                <a:gd name="T52" fmla="*/ 68 w 18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7" h="139">
                  <a:moveTo>
                    <a:pt x="68" y="0"/>
                  </a:moveTo>
                  <a:lnTo>
                    <a:pt x="117" y="0"/>
                  </a:lnTo>
                  <a:lnTo>
                    <a:pt x="136" y="2"/>
                  </a:lnTo>
                  <a:lnTo>
                    <a:pt x="153" y="9"/>
                  </a:lnTo>
                  <a:lnTo>
                    <a:pt x="167" y="20"/>
                  </a:lnTo>
                  <a:lnTo>
                    <a:pt x="178" y="34"/>
                  </a:lnTo>
                  <a:lnTo>
                    <a:pt x="185" y="51"/>
                  </a:lnTo>
                  <a:lnTo>
                    <a:pt x="187" y="70"/>
                  </a:lnTo>
                  <a:lnTo>
                    <a:pt x="185" y="88"/>
                  </a:lnTo>
                  <a:lnTo>
                    <a:pt x="178" y="105"/>
                  </a:lnTo>
                  <a:lnTo>
                    <a:pt x="167" y="119"/>
                  </a:lnTo>
                  <a:lnTo>
                    <a:pt x="153" y="129"/>
                  </a:lnTo>
                  <a:lnTo>
                    <a:pt x="136" y="137"/>
                  </a:lnTo>
                  <a:lnTo>
                    <a:pt x="117" y="139"/>
                  </a:lnTo>
                  <a:lnTo>
                    <a:pt x="68" y="139"/>
                  </a:lnTo>
                  <a:lnTo>
                    <a:pt x="50" y="137"/>
                  </a:lnTo>
                  <a:lnTo>
                    <a:pt x="33" y="129"/>
                  </a:lnTo>
                  <a:lnTo>
                    <a:pt x="20" y="119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50" y="2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481"/>
            <p:cNvSpPr>
              <a:spLocks/>
            </p:cNvSpPr>
            <p:nvPr/>
          </p:nvSpPr>
          <p:spPr bwMode="auto">
            <a:xfrm>
              <a:off x="11358563" y="5297488"/>
              <a:ext cx="30163" cy="22225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7 w 189"/>
                <a:gd name="T5" fmla="*/ 2 h 139"/>
                <a:gd name="T6" fmla="*/ 154 w 189"/>
                <a:gd name="T7" fmla="*/ 9 h 139"/>
                <a:gd name="T8" fmla="*/ 168 w 189"/>
                <a:gd name="T9" fmla="*/ 20 h 139"/>
                <a:gd name="T10" fmla="*/ 180 w 189"/>
                <a:gd name="T11" fmla="*/ 34 h 139"/>
                <a:gd name="T12" fmla="*/ 186 w 189"/>
                <a:gd name="T13" fmla="*/ 51 h 139"/>
                <a:gd name="T14" fmla="*/ 189 w 189"/>
                <a:gd name="T15" fmla="*/ 70 h 139"/>
                <a:gd name="T16" fmla="*/ 186 w 189"/>
                <a:gd name="T17" fmla="*/ 88 h 139"/>
                <a:gd name="T18" fmla="*/ 180 w 189"/>
                <a:gd name="T19" fmla="*/ 105 h 139"/>
                <a:gd name="T20" fmla="*/ 168 w 189"/>
                <a:gd name="T21" fmla="*/ 119 h 139"/>
                <a:gd name="T22" fmla="*/ 154 w 189"/>
                <a:gd name="T23" fmla="*/ 129 h 139"/>
                <a:gd name="T24" fmla="*/ 137 w 189"/>
                <a:gd name="T25" fmla="*/ 137 h 139"/>
                <a:gd name="T26" fmla="*/ 119 w 189"/>
                <a:gd name="T27" fmla="*/ 139 h 139"/>
                <a:gd name="T28" fmla="*/ 70 w 189"/>
                <a:gd name="T29" fmla="*/ 139 h 139"/>
                <a:gd name="T30" fmla="*/ 51 w 189"/>
                <a:gd name="T31" fmla="*/ 137 h 139"/>
                <a:gd name="T32" fmla="*/ 35 w 189"/>
                <a:gd name="T33" fmla="*/ 129 h 139"/>
                <a:gd name="T34" fmla="*/ 21 w 189"/>
                <a:gd name="T35" fmla="*/ 119 h 139"/>
                <a:gd name="T36" fmla="*/ 10 w 189"/>
                <a:gd name="T37" fmla="*/ 105 h 139"/>
                <a:gd name="T38" fmla="*/ 3 w 189"/>
                <a:gd name="T39" fmla="*/ 88 h 139"/>
                <a:gd name="T40" fmla="*/ 0 w 189"/>
                <a:gd name="T41" fmla="*/ 70 h 139"/>
                <a:gd name="T42" fmla="*/ 3 w 189"/>
                <a:gd name="T43" fmla="*/ 51 h 139"/>
                <a:gd name="T44" fmla="*/ 10 w 189"/>
                <a:gd name="T45" fmla="*/ 34 h 139"/>
                <a:gd name="T46" fmla="*/ 21 w 189"/>
                <a:gd name="T47" fmla="*/ 20 h 139"/>
                <a:gd name="T48" fmla="*/ 35 w 189"/>
                <a:gd name="T49" fmla="*/ 9 h 139"/>
                <a:gd name="T50" fmla="*/ 51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80" y="34"/>
                  </a:lnTo>
                  <a:lnTo>
                    <a:pt x="186" y="51"/>
                  </a:lnTo>
                  <a:lnTo>
                    <a:pt x="189" y="70"/>
                  </a:lnTo>
                  <a:lnTo>
                    <a:pt x="186" y="88"/>
                  </a:lnTo>
                  <a:lnTo>
                    <a:pt x="180" y="105"/>
                  </a:lnTo>
                  <a:lnTo>
                    <a:pt x="168" y="119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0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482"/>
            <p:cNvSpPr>
              <a:spLocks/>
            </p:cNvSpPr>
            <p:nvPr/>
          </p:nvSpPr>
          <p:spPr bwMode="auto">
            <a:xfrm>
              <a:off x="11420475" y="5297488"/>
              <a:ext cx="30163" cy="22225"/>
            </a:xfrm>
            <a:custGeom>
              <a:avLst/>
              <a:gdLst>
                <a:gd name="T0" fmla="*/ 69 w 188"/>
                <a:gd name="T1" fmla="*/ 0 h 139"/>
                <a:gd name="T2" fmla="*/ 118 w 188"/>
                <a:gd name="T3" fmla="*/ 0 h 139"/>
                <a:gd name="T4" fmla="*/ 137 w 188"/>
                <a:gd name="T5" fmla="*/ 2 h 139"/>
                <a:gd name="T6" fmla="*/ 154 w 188"/>
                <a:gd name="T7" fmla="*/ 9 h 139"/>
                <a:gd name="T8" fmla="*/ 168 w 188"/>
                <a:gd name="T9" fmla="*/ 20 h 139"/>
                <a:gd name="T10" fmla="*/ 179 w 188"/>
                <a:gd name="T11" fmla="*/ 34 h 139"/>
                <a:gd name="T12" fmla="*/ 186 w 188"/>
                <a:gd name="T13" fmla="*/ 51 h 139"/>
                <a:gd name="T14" fmla="*/ 188 w 188"/>
                <a:gd name="T15" fmla="*/ 70 h 139"/>
                <a:gd name="T16" fmla="*/ 186 w 188"/>
                <a:gd name="T17" fmla="*/ 88 h 139"/>
                <a:gd name="T18" fmla="*/ 179 w 188"/>
                <a:gd name="T19" fmla="*/ 105 h 139"/>
                <a:gd name="T20" fmla="*/ 168 w 188"/>
                <a:gd name="T21" fmla="*/ 119 h 139"/>
                <a:gd name="T22" fmla="*/ 154 w 188"/>
                <a:gd name="T23" fmla="*/ 129 h 139"/>
                <a:gd name="T24" fmla="*/ 137 w 188"/>
                <a:gd name="T25" fmla="*/ 137 h 139"/>
                <a:gd name="T26" fmla="*/ 118 w 188"/>
                <a:gd name="T27" fmla="*/ 139 h 139"/>
                <a:gd name="T28" fmla="*/ 69 w 188"/>
                <a:gd name="T29" fmla="*/ 139 h 139"/>
                <a:gd name="T30" fmla="*/ 51 w 188"/>
                <a:gd name="T31" fmla="*/ 137 h 139"/>
                <a:gd name="T32" fmla="*/ 34 w 188"/>
                <a:gd name="T33" fmla="*/ 129 h 139"/>
                <a:gd name="T34" fmla="*/ 20 w 188"/>
                <a:gd name="T35" fmla="*/ 119 h 139"/>
                <a:gd name="T36" fmla="*/ 10 w 188"/>
                <a:gd name="T37" fmla="*/ 105 h 139"/>
                <a:gd name="T38" fmla="*/ 2 w 188"/>
                <a:gd name="T39" fmla="*/ 88 h 139"/>
                <a:gd name="T40" fmla="*/ 0 w 188"/>
                <a:gd name="T41" fmla="*/ 70 h 139"/>
                <a:gd name="T42" fmla="*/ 2 w 188"/>
                <a:gd name="T43" fmla="*/ 51 h 139"/>
                <a:gd name="T44" fmla="*/ 10 w 188"/>
                <a:gd name="T45" fmla="*/ 34 h 139"/>
                <a:gd name="T46" fmla="*/ 20 w 188"/>
                <a:gd name="T47" fmla="*/ 20 h 139"/>
                <a:gd name="T48" fmla="*/ 34 w 188"/>
                <a:gd name="T49" fmla="*/ 9 h 139"/>
                <a:gd name="T50" fmla="*/ 51 w 188"/>
                <a:gd name="T51" fmla="*/ 2 h 139"/>
                <a:gd name="T52" fmla="*/ 69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69" y="0"/>
                  </a:moveTo>
                  <a:lnTo>
                    <a:pt x="118" y="0"/>
                  </a:lnTo>
                  <a:lnTo>
                    <a:pt x="137" y="2"/>
                  </a:lnTo>
                  <a:lnTo>
                    <a:pt x="154" y="9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8" y="70"/>
                  </a:lnTo>
                  <a:lnTo>
                    <a:pt x="186" y="88"/>
                  </a:lnTo>
                  <a:lnTo>
                    <a:pt x="179" y="105"/>
                  </a:lnTo>
                  <a:lnTo>
                    <a:pt x="168" y="119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8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9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483"/>
            <p:cNvSpPr>
              <a:spLocks/>
            </p:cNvSpPr>
            <p:nvPr/>
          </p:nvSpPr>
          <p:spPr bwMode="auto">
            <a:xfrm>
              <a:off x="10993438" y="5356225"/>
              <a:ext cx="30163" cy="22225"/>
            </a:xfrm>
            <a:custGeom>
              <a:avLst/>
              <a:gdLst>
                <a:gd name="T0" fmla="*/ 70 w 188"/>
                <a:gd name="T1" fmla="*/ 0 h 139"/>
                <a:gd name="T2" fmla="*/ 119 w 188"/>
                <a:gd name="T3" fmla="*/ 0 h 139"/>
                <a:gd name="T4" fmla="*/ 137 w 188"/>
                <a:gd name="T5" fmla="*/ 2 h 139"/>
                <a:gd name="T6" fmla="*/ 154 w 188"/>
                <a:gd name="T7" fmla="*/ 8 h 139"/>
                <a:gd name="T8" fmla="*/ 168 w 188"/>
                <a:gd name="T9" fmla="*/ 20 h 139"/>
                <a:gd name="T10" fmla="*/ 178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8 w 188"/>
                <a:gd name="T19" fmla="*/ 104 h 139"/>
                <a:gd name="T20" fmla="*/ 168 w 188"/>
                <a:gd name="T21" fmla="*/ 119 h 139"/>
                <a:gd name="T22" fmla="*/ 154 w 188"/>
                <a:gd name="T23" fmla="*/ 129 h 139"/>
                <a:gd name="T24" fmla="*/ 137 w 188"/>
                <a:gd name="T25" fmla="*/ 137 h 139"/>
                <a:gd name="T26" fmla="*/ 119 w 188"/>
                <a:gd name="T27" fmla="*/ 139 h 139"/>
                <a:gd name="T28" fmla="*/ 70 w 188"/>
                <a:gd name="T29" fmla="*/ 139 h 139"/>
                <a:gd name="T30" fmla="*/ 51 w 188"/>
                <a:gd name="T31" fmla="*/ 137 h 139"/>
                <a:gd name="T32" fmla="*/ 34 w 188"/>
                <a:gd name="T33" fmla="*/ 129 h 139"/>
                <a:gd name="T34" fmla="*/ 20 w 188"/>
                <a:gd name="T35" fmla="*/ 119 h 139"/>
                <a:gd name="T36" fmla="*/ 9 w 188"/>
                <a:gd name="T37" fmla="*/ 104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9 w 188"/>
                <a:gd name="T45" fmla="*/ 34 h 139"/>
                <a:gd name="T46" fmla="*/ 20 w 188"/>
                <a:gd name="T47" fmla="*/ 20 h 139"/>
                <a:gd name="T48" fmla="*/ 34 w 188"/>
                <a:gd name="T49" fmla="*/ 8 h 139"/>
                <a:gd name="T50" fmla="*/ 51 w 188"/>
                <a:gd name="T51" fmla="*/ 2 h 139"/>
                <a:gd name="T52" fmla="*/ 70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8"/>
                  </a:lnTo>
                  <a:lnTo>
                    <a:pt x="168" y="20"/>
                  </a:lnTo>
                  <a:lnTo>
                    <a:pt x="178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8" y="104"/>
                  </a:lnTo>
                  <a:lnTo>
                    <a:pt x="168" y="119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9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4" y="8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484"/>
            <p:cNvSpPr>
              <a:spLocks/>
            </p:cNvSpPr>
            <p:nvPr/>
          </p:nvSpPr>
          <p:spPr bwMode="auto">
            <a:xfrm>
              <a:off x="11055350" y="5356225"/>
              <a:ext cx="30163" cy="22225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8 w 189"/>
                <a:gd name="T5" fmla="*/ 2 h 139"/>
                <a:gd name="T6" fmla="*/ 154 w 189"/>
                <a:gd name="T7" fmla="*/ 8 h 139"/>
                <a:gd name="T8" fmla="*/ 168 w 189"/>
                <a:gd name="T9" fmla="*/ 20 h 139"/>
                <a:gd name="T10" fmla="*/ 179 w 189"/>
                <a:gd name="T11" fmla="*/ 34 h 139"/>
                <a:gd name="T12" fmla="*/ 186 w 189"/>
                <a:gd name="T13" fmla="*/ 51 h 139"/>
                <a:gd name="T14" fmla="*/ 189 w 189"/>
                <a:gd name="T15" fmla="*/ 69 h 139"/>
                <a:gd name="T16" fmla="*/ 186 w 189"/>
                <a:gd name="T17" fmla="*/ 88 h 139"/>
                <a:gd name="T18" fmla="*/ 179 w 189"/>
                <a:gd name="T19" fmla="*/ 104 h 139"/>
                <a:gd name="T20" fmla="*/ 168 w 189"/>
                <a:gd name="T21" fmla="*/ 119 h 139"/>
                <a:gd name="T22" fmla="*/ 154 w 189"/>
                <a:gd name="T23" fmla="*/ 129 h 139"/>
                <a:gd name="T24" fmla="*/ 138 w 189"/>
                <a:gd name="T25" fmla="*/ 137 h 139"/>
                <a:gd name="T26" fmla="*/ 119 w 189"/>
                <a:gd name="T27" fmla="*/ 139 h 139"/>
                <a:gd name="T28" fmla="*/ 70 w 189"/>
                <a:gd name="T29" fmla="*/ 139 h 139"/>
                <a:gd name="T30" fmla="*/ 52 w 189"/>
                <a:gd name="T31" fmla="*/ 137 h 139"/>
                <a:gd name="T32" fmla="*/ 35 w 189"/>
                <a:gd name="T33" fmla="*/ 129 h 139"/>
                <a:gd name="T34" fmla="*/ 21 w 189"/>
                <a:gd name="T35" fmla="*/ 119 h 139"/>
                <a:gd name="T36" fmla="*/ 9 w 189"/>
                <a:gd name="T37" fmla="*/ 104 h 139"/>
                <a:gd name="T38" fmla="*/ 3 w 189"/>
                <a:gd name="T39" fmla="*/ 88 h 139"/>
                <a:gd name="T40" fmla="*/ 0 w 189"/>
                <a:gd name="T41" fmla="*/ 69 h 139"/>
                <a:gd name="T42" fmla="*/ 3 w 189"/>
                <a:gd name="T43" fmla="*/ 51 h 139"/>
                <a:gd name="T44" fmla="*/ 9 w 189"/>
                <a:gd name="T45" fmla="*/ 34 h 139"/>
                <a:gd name="T46" fmla="*/ 21 w 189"/>
                <a:gd name="T47" fmla="*/ 20 h 139"/>
                <a:gd name="T48" fmla="*/ 35 w 189"/>
                <a:gd name="T49" fmla="*/ 8 h 139"/>
                <a:gd name="T50" fmla="*/ 52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8" y="2"/>
                  </a:lnTo>
                  <a:lnTo>
                    <a:pt x="154" y="8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9" y="69"/>
                  </a:lnTo>
                  <a:lnTo>
                    <a:pt x="186" y="88"/>
                  </a:lnTo>
                  <a:lnTo>
                    <a:pt x="179" y="104"/>
                  </a:lnTo>
                  <a:lnTo>
                    <a:pt x="168" y="119"/>
                  </a:lnTo>
                  <a:lnTo>
                    <a:pt x="154" y="129"/>
                  </a:lnTo>
                  <a:lnTo>
                    <a:pt x="138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2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9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1" y="20"/>
                  </a:lnTo>
                  <a:lnTo>
                    <a:pt x="35" y="8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485"/>
            <p:cNvSpPr>
              <a:spLocks/>
            </p:cNvSpPr>
            <p:nvPr/>
          </p:nvSpPr>
          <p:spPr bwMode="auto">
            <a:xfrm>
              <a:off x="11358563" y="5356225"/>
              <a:ext cx="30163" cy="22225"/>
            </a:xfrm>
            <a:custGeom>
              <a:avLst/>
              <a:gdLst>
                <a:gd name="T0" fmla="*/ 70 w 189"/>
                <a:gd name="T1" fmla="*/ 0 h 139"/>
                <a:gd name="T2" fmla="*/ 119 w 189"/>
                <a:gd name="T3" fmla="*/ 0 h 139"/>
                <a:gd name="T4" fmla="*/ 137 w 189"/>
                <a:gd name="T5" fmla="*/ 2 h 139"/>
                <a:gd name="T6" fmla="*/ 154 w 189"/>
                <a:gd name="T7" fmla="*/ 8 h 139"/>
                <a:gd name="T8" fmla="*/ 168 w 189"/>
                <a:gd name="T9" fmla="*/ 20 h 139"/>
                <a:gd name="T10" fmla="*/ 180 w 189"/>
                <a:gd name="T11" fmla="*/ 34 h 139"/>
                <a:gd name="T12" fmla="*/ 186 w 189"/>
                <a:gd name="T13" fmla="*/ 51 h 139"/>
                <a:gd name="T14" fmla="*/ 189 w 189"/>
                <a:gd name="T15" fmla="*/ 69 h 139"/>
                <a:gd name="T16" fmla="*/ 186 w 189"/>
                <a:gd name="T17" fmla="*/ 88 h 139"/>
                <a:gd name="T18" fmla="*/ 180 w 189"/>
                <a:gd name="T19" fmla="*/ 104 h 139"/>
                <a:gd name="T20" fmla="*/ 168 w 189"/>
                <a:gd name="T21" fmla="*/ 119 h 139"/>
                <a:gd name="T22" fmla="*/ 154 w 189"/>
                <a:gd name="T23" fmla="*/ 129 h 139"/>
                <a:gd name="T24" fmla="*/ 137 w 189"/>
                <a:gd name="T25" fmla="*/ 137 h 139"/>
                <a:gd name="T26" fmla="*/ 119 w 189"/>
                <a:gd name="T27" fmla="*/ 139 h 139"/>
                <a:gd name="T28" fmla="*/ 70 w 189"/>
                <a:gd name="T29" fmla="*/ 139 h 139"/>
                <a:gd name="T30" fmla="*/ 51 w 189"/>
                <a:gd name="T31" fmla="*/ 137 h 139"/>
                <a:gd name="T32" fmla="*/ 35 w 189"/>
                <a:gd name="T33" fmla="*/ 129 h 139"/>
                <a:gd name="T34" fmla="*/ 21 w 189"/>
                <a:gd name="T35" fmla="*/ 119 h 139"/>
                <a:gd name="T36" fmla="*/ 10 w 189"/>
                <a:gd name="T37" fmla="*/ 104 h 139"/>
                <a:gd name="T38" fmla="*/ 3 w 189"/>
                <a:gd name="T39" fmla="*/ 88 h 139"/>
                <a:gd name="T40" fmla="*/ 0 w 189"/>
                <a:gd name="T41" fmla="*/ 69 h 139"/>
                <a:gd name="T42" fmla="*/ 3 w 189"/>
                <a:gd name="T43" fmla="*/ 51 h 139"/>
                <a:gd name="T44" fmla="*/ 10 w 189"/>
                <a:gd name="T45" fmla="*/ 34 h 139"/>
                <a:gd name="T46" fmla="*/ 21 w 189"/>
                <a:gd name="T47" fmla="*/ 20 h 139"/>
                <a:gd name="T48" fmla="*/ 35 w 189"/>
                <a:gd name="T49" fmla="*/ 8 h 139"/>
                <a:gd name="T50" fmla="*/ 51 w 189"/>
                <a:gd name="T51" fmla="*/ 2 h 139"/>
                <a:gd name="T52" fmla="*/ 70 w 189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9" h="139">
                  <a:moveTo>
                    <a:pt x="70" y="0"/>
                  </a:moveTo>
                  <a:lnTo>
                    <a:pt x="119" y="0"/>
                  </a:lnTo>
                  <a:lnTo>
                    <a:pt x="137" y="2"/>
                  </a:lnTo>
                  <a:lnTo>
                    <a:pt x="154" y="8"/>
                  </a:lnTo>
                  <a:lnTo>
                    <a:pt x="168" y="20"/>
                  </a:lnTo>
                  <a:lnTo>
                    <a:pt x="180" y="34"/>
                  </a:lnTo>
                  <a:lnTo>
                    <a:pt x="186" y="51"/>
                  </a:lnTo>
                  <a:lnTo>
                    <a:pt x="189" y="69"/>
                  </a:lnTo>
                  <a:lnTo>
                    <a:pt x="186" y="88"/>
                  </a:lnTo>
                  <a:lnTo>
                    <a:pt x="180" y="104"/>
                  </a:lnTo>
                  <a:lnTo>
                    <a:pt x="168" y="119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9" y="139"/>
                  </a:lnTo>
                  <a:lnTo>
                    <a:pt x="70" y="139"/>
                  </a:lnTo>
                  <a:lnTo>
                    <a:pt x="51" y="137"/>
                  </a:lnTo>
                  <a:lnTo>
                    <a:pt x="35" y="129"/>
                  </a:lnTo>
                  <a:lnTo>
                    <a:pt x="21" y="119"/>
                  </a:lnTo>
                  <a:lnTo>
                    <a:pt x="10" y="104"/>
                  </a:lnTo>
                  <a:lnTo>
                    <a:pt x="3" y="88"/>
                  </a:lnTo>
                  <a:lnTo>
                    <a:pt x="0" y="69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8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486"/>
            <p:cNvSpPr>
              <a:spLocks/>
            </p:cNvSpPr>
            <p:nvPr/>
          </p:nvSpPr>
          <p:spPr bwMode="auto">
            <a:xfrm>
              <a:off x="11420475" y="5356225"/>
              <a:ext cx="30163" cy="22225"/>
            </a:xfrm>
            <a:custGeom>
              <a:avLst/>
              <a:gdLst>
                <a:gd name="T0" fmla="*/ 69 w 188"/>
                <a:gd name="T1" fmla="*/ 0 h 139"/>
                <a:gd name="T2" fmla="*/ 118 w 188"/>
                <a:gd name="T3" fmla="*/ 0 h 139"/>
                <a:gd name="T4" fmla="*/ 137 w 188"/>
                <a:gd name="T5" fmla="*/ 2 h 139"/>
                <a:gd name="T6" fmla="*/ 154 w 188"/>
                <a:gd name="T7" fmla="*/ 8 h 139"/>
                <a:gd name="T8" fmla="*/ 168 w 188"/>
                <a:gd name="T9" fmla="*/ 20 h 139"/>
                <a:gd name="T10" fmla="*/ 179 w 188"/>
                <a:gd name="T11" fmla="*/ 34 h 139"/>
                <a:gd name="T12" fmla="*/ 186 w 188"/>
                <a:gd name="T13" fmla="*/ 51 h 139"/>
                <a:gd name="T14" fmla="*/ 188 w 188"/>
                <a:gd name="T15" fmla="*/ 69 h 139"/>
                <a:gd name="T16" fmla="*/ 186 w 188"/>
                <a:gd name="T17" fmla="*/ 88 h 139"/>
                <a:gd name="T18" fmla="*/ 179 w 188"/>
                <a:gd name="T19" fmla="*/ 104 h 139"/>
                <a:gd name="T20" fmla="*/ 168 w 188"/>
                <a:gd name="T21" fmla="*/ 119 h 139"/>
                <a:gd name="T22" fmla="*/ 154 w 188"/>
                <a:gd name="T23" fmla="*/ 129 h 139"/>
                <a:gd name="T24" fmla="*/ 137 w 188"/>
                <a:gd name="T25" fmla="*/ 137 h 139"/>
                <a:gd name="T26" fmla="*/ 118 w 188"/>
                <a:gd name="T27" fmla="*/ 139 h 139"/>
                <a:gd name="T28" fmla="*/ 69 w 188"/>
                <a:gd name="T29" fmla="*/ 139 h 139"/>
                <a:gd name="T30" fmla="*/ 51 w 188"/>
                <a:gd name="T31" fmla="*/ 137 h 139"/>
                <a:gd name="T32" fmla="*/ 34 w 188"/>
                <a:gd name="T33" fmla="*/ 129 h 139"/>
                <a:gd name="T34" fmla="*/ 20 w 188"/>
                <a:gd name="T35" fmla="*/ 119 h 139"/>
                <a:gd name="T36" fmla="*/ 10 w 188"/>
                <a:gd name="T37" fmla="*/ 104 h 139"/>
                <a:gd name="T38" fmla="*/ 2 w 188"/>
                <a:gd name="T39" fmla="*/ 88 h 139"/>
                <a:gd name="T40" fmla="*/ 0 w 188"/>
                <a:gd name="T41" fmla="*/ 69 h 139"/>
                <a:gd name="T42" fmla="*/ 2 w 188"/>
                <a:gd name="T43" fmla="*/ 51 h 139"/>
                <a:gd name="T44" fmla="*/ 10 w 188"/>
                <a:gd name="T45" fmla="*/ 34 h 139"/>
                <a:gd name="T46" fmla="*/ 20 w 188"/>
                <a:gd name="T47" fmla="*/ 20 h 139"/>
                <a:gd name="T48" fmla="*/ 34 w 188"/>
                <a:gd name="T49" fmla="*/ 8 h 139"/>
                <a:gd name="T50" fmla="*/ 51 w 188"/>
                <a:gd name="T51" fmla="*/ 2 h 139"/>
                <a:gd name="T52" fmla="*/ 69 w 188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8" h="139">
                  <a:moveTo>
                    <a:pt x="69" y="0"/>
                  </a:moveTo>
                  <a:lnTo>
                    <a:pt x="118" y="0"/>
                  </a:lnTo>
                  <a:lnTo>
                    <a:pt x="137" y="2"/>
                  </a:lnTo>
                  <a:lnTo>
                    <a:pt x="154" y="8"/>
                  </a:lnTo>
                  <a:lnTo>
                    <a:pt x="168" y="20"/>
                  </a:lnTo>
                  <a:lnTo>
                    <a:pt x="179" y="34"/>
                  </a:lnTo>
                  <a:lnTo>
                    <a:pt x="186" y="51"/>
                  </a:lnTo>
                  <a:lnTo>
                    <a:pt x="188" y="69"/>
                  </a:lnTo>
                  <a:lnTo>
                    <a:pt x="186" y="88"/>
                  </a:lnTo>
                  <a:lnTo>
                    <a:pt x="179" y="104"/>
                  </a:lnTo>
                  <a:lnTo>
                    <a:pt x="168" y="119"/>
                  </a:lnTo>
                  <a:lnTo>
                    <a:pt x="154" y="129"/>
                  </a:lnTo>
                  <a:lnTo>
                    <a:pt x="137" y="137"/>
                  </a:lnTo>
                  <a:lnTo>
                    <a:pt x="118" y="139"/>
                  </a:lnTo>
                  <a:lnTo>
                    <a:pt x="69" y="139"/>
                  </a:lnTo>
                  <a:lnTo>
                    <a:pt x="51" y="137"/>
                  </a:lnTo>
                  <a:lnTo>
                    <a:pt x="34" y="129"/>
                  </a:lnTo>
                  <a:lnTo>
                    <a:pt x="20" y="119"/>
                  </a:lnTo>
                  <a:lnTo>
                    <a:pt x="10" y="104"/>
                  </a:lnTo>
                  <a:lnTo>
                    <a:pt x="2" y="88"/>
                  </a:lnTo>
                  <a:lnTo>
                    <a:pt x="0" y="69"/>
                  </a:lnTo>
                  <a:lnTo>
                    <a:pt x="2" y="51"/>
                  </a:lnTo>
                  <a:lnTo>
                    <a:pt x="10" y="34"/>
                  </a:lnTo>
                  <a:lnTo>
                    <a:pt x="20" y="20"/>
                  </a:lnTo>
                  <a:lnTo>
                    <a:pt x="34" y="8"/>
                  </a:lnTo>
                  <a:lnTo>
                    <a:pt x="51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487"/>
            <p:cNvSpPr>
              <a:spLocks/>
            </p:cNvSpPr>
            <p:nvPr/>
          </p:nvSpPr>
          <p:spPr bwMode="auto">
            <a:xfrm>
              <a:off x="11210925" y="5351463"/>
              <a:ext cx="22225" cy="23813"/>
            </a:xfrm>
            <a:custGeom>
              <a:avLst/>
              <a:gdLst>
                <a:gd name="T0" fmla="*/ 70 w 140"/>
                <a:gd name="T1" fmla="*/ 0 h 154"/>
                <a:gd name="T2" fmla="*/ 88 w 140"/>
                <a:gd name="T3" fmla="*/ 2 h 154"/>
                <a:gd name="T4" fmla="*/ 105 w 140"/>
                <a:gd name="T5" fmla="*/ 10 h 154"/>
                <a:gd name="T6" fmla="*/ 119 w 140"/>
                <a:gd name="T7" fmla="*/ 20 h 154"/>
                <a:gd name="T8" fmla="*/ 130 w 140"/>
                <a:gd name="T9" fmla="*/ 34 h 154"/>
                <a:gd name="T10" fmla="*/ 137 w 140"/>
                <a:gd name="T11" fmla="*/ 51 h 154"/>
                <a:gd name="T12" fmla="*/ 140 w 140"/>
                <a:gd name="T13" fmla="*/ 70 h 154"/>
                <a:gd name="T14" fmla="*/ 140 w 140"/>
                <a:gd name="T15" fmla="*/ 84 h 154"/>
                <a:gd name="T16" fmla="*/ 137 w 140"/>
                <a:gd name="T17" fmla="*/ 103 h 154"/>
                <a:gd name="T18" fmla="*/ 130 w 140"/>
                <a:gd name="T19" fmla="*/ 119 h 154"/>
                <a:gd name="T20" fmla="*/ 119 w 140"/>
                <a:gd name="T21" fmla="*/ 134 h 154"/>
                <a:gd name="T22" fmla="*/ 105 w 140"/>
                <a:gd name="T23" fmla="*/ 144 h 154"/>
                <a:gd name="T24" fmla="*/ 88 w 140"/>
                <a:gd name="T25" fmla="*/ 151 h 154"/>
                <a:gd name="T26" fmla="*/ 70 w 140"/>
                <a:gd name="T27" fmla="*/ 154 h 154"/>
                <a:gd name="T28" fmla="*/ 52 w 140"/>
                <a:gd name="T29" fmla="*/ 151 h 154"/>
                <a:gd name="T30" fmla="*/ 35 w 140"/>
                <a:gd name="T31" fmla="*/ 144 h 154"/>
                <a:gd name="T32" fmla="*/ 21 w 140"/>
                <a:gd name="T33" fmla="*/ 134 h 154"/>
                <a:gd name="T34" fmla="*/ 10 w 140"/>
                <a:gd name="T35" fmla="*/ 119 h 154"/>
                <a:gd name="T36" fmla="*/ 3 w 140"/>
                <a:gd name="T37" fmla="*/ 103 h 154"/>
                <a:gd name="T38" fmla="*/ 0 w 140"/>
                <a:gd name="T39" fmla="*/ 84 h 154"/>
                <a:gd name="T40" fmla="*/ 0 w 140"/>
                <a:gd name="T41" fmla="*/ 70 h 154"/>
                <a:gd name="T42" fmla="*/ 3 w 140"/>
                <a:gd name="T43" fmla="*/ 51 h 154"/>
                <a:gd name="T44" fmla="*/ 10 w 140"/>
                <a:gd name="T45" fmla="*/ 34 h 154"/>
                <a:gd name="T46" fmla="*/ 21 w 140"/>
                <a:gd name="T47" fmla="*/ 20 h 154"/>
                <a:gd name="T48" fmla="*/ 35 w 140"/>
                <a:gd name="T49" fmla="*/ 10 h 154"/>
                <a:gd name="T50" fmla="*/ 52 w 140"/>
                <a:gd name="T51" fmla="*/ 2 h 154"/>
                <a:gd name="T52" fmla="*/ 70 w 140"/>
                <a:gd name="T5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0" h="154">
                  <a:moveTo>
                    <a:pt x="70" y="0"/>
                  </a:moveTo>
                  <a:lnTo>
                    <a:pt x="88" y="2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30" y="34"/>
                  </a:lnTo>
                  <a:lnTo>
                    <a:pt x="137" y="51"/>
                  </a:lnTo>
                  <a:lnTo>
                    <a:pt x="140" y="70"/>
                  </a:lnTo>
                  <a:lnTo>
                    <a:pt x="140" y="84"/>
                  </a:lnTo>
                  <a:lnTo>
                    <a:pt x="137" y="103"/>
                  </a:lnTo>
                  <a:lnTo>
                    <a:pt x="130" y="119"/>
                  </a:lnTo>
                  <a:lnTo>
                    <a:pt x="119" y="134"/>
                  </a:lnTo>
                  <a:lnTo>
                    <a:pt x="105" y="144"/>
                  </a:lnTo>
                  <a:lnTo>
                    <a:pt x="88" y="151"/>
                  </a:lnTo>
                  <a:lnTo>
                    <a:pt x="70" y="154"/>
                  </a:lnTo>
                  <a:lnTo>
                    <a:pt x="52" y="151"/>
                  </a:lnTo>
                  <a:lnTo>
                    <a:pt x="35" y="144"/>
                  </a:lnTo>
                  <a:lnTo>
                    <a:pt x="21" y="134"/>
                  </a:lnTo>
                  <a:lnTo>
                    <a:pt x="10" y="119"/>
                  </a:lnTo>
                  <a:lnTo>
                    <a:pt x="3" y="103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4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488"/>
            <p:cNvSpPr>
              <a:spLocks/>
            </p:cNvSpPr>
            <p:nvPr/>
          </p:nvSpPr>
          <p:spPr bwMode="auto">
            <a:xfrm>
              <a:off x="11210925" y="5387975"/>
              <a:ext cx="50800" cy="74613"/>
            </a:xfrm>
            <a:custGeom>
              <a:avLst/>
              <a:gdLst>
                <a:gd name="T0" fmla="*/ 70 w 318"/>
                <a:gd name="T1" fmla="*/ 0 h 474"/>
                <a:gd name="T2" fmla="*/ 88 w 318"/>
                <a:gd name="T3" fmla="*/ 2 h 474"/>
                <a:gd name="T4" fmla="*/ 105 w 318"/>
                <a:gd name="T5" fmla="*/ 10 h 474"/>
                <a:gd name="T6" fmla="*/ 119 w 318"/>
                <a:gd name="T7" fmla="*/ 20 h 474"/>
                <a:gd name="T8" fmla="*/ 130 w 318"/>
                <a:gd name="T9" fmla="*/ 35 h 474"/>
                <a:gd name="T10" fmla="*/ 137 w 318"/>
                <a:gd name="T11" fmla="*/ 51 h 474"/>
                <a:gd name="T12" fmla="*/ 140 w 318"/>
                <a:gd name="T13" fmla="*/ 70 h 474"/>
                <a:gd name="T14" fmla="*/ 140 w 318"/>
                <a:gd name="T15" fmla="*/ 195 h 474"/>
                <a:gd name="T16" fmla="*/ 298 w 318"/>
                <a:gd name="T17" fmla="*/ 356 h 474"/>
                <a:gd name="T18" fmla="*/ 309 w 318"/>
                <a:gd name="T19" fmla="*/ 371 h 474"/>
                <a:gd name="T20" fmla="*/ 316 w 318"/>
                <a:gd name="T21" fmla="*/ 388 h 474"/>
                <a:gd name="T22" fmla="*/ 318 w 318"/>
                <a:gd name="T23" fmla="*/ 405 h 474"/>
                <a:gd name="T24" fmla="*/ 315 w 318"/>
                <a:gd name="T25" fmla="*/ 423 h 474"/>
                <a:gd name="T26" fmla="*/ 309 w 318"/>
                <a:gd name="T27" fmla="*/ 440 h 474"/>
                <a:gd name="T28" fmla="*/ 297 w 318"/>
                <a:gd name="T29" fmla="*/ 455 h 474"/>
                <a:gd name="T30" fmla="*/ 282 w 318"/>
                <a:gd name="T31" fmla="*/ 466 h 474"/>
                <a:gd name="T32" fmla="*/ 265 w 318"/>
                <a:gd name="T33" fmla="*/ 472 h 474"/>
                <a:gd name="T34" fmla="*/ 248 w 318"/>
                <a:gd name="T35" fmla="*/ 474 h 474"/>
                <a:gd name="T36" fmla="*/ 230 w 318"/>
                <a:gd name="T37" fmla="*/ 472 h 474"/>
                <a:gd name="T38" fmla="*/ 213 w 318"/>
                <a:gd name="T39" fmla="*/ 466 h 474"/>
                <a:gd name="T40" fmla="*/ 198 w 318"/>
                <a:gd name="T41" fmla="*/ 454 h 474"/>
                <a:gd name="T42" fmla="*/ 20 w 318"/>
                <a:gd name="T43" fmla="*/ 273 h 474"/>
                <a:gd name="T44" fmla="*/ 20 w 318"/>
                <a:gd name="T45" fmla="*/ 273 h 474"/>
                <a:gd name="T46" fmla="*/ 10 w 318"/>
                <a:gd name="T47" fmla="*/ 259 h 474"/>
                <a:gd name="T48" fmla="*/ 3 w 318"/>
                <a:gd name="T49" fmla="*/ 242 h 474"/>
                <a:gd name="T50" fmla="*/ 0 w 318"/>
                <a:gd name="T51" fmla="*/ 224 h 474"/>
                <a:gd name="T52" fmla="*/ 0 w 318"/>
                <a:gd name="T53" fmla="*/ 70 h 474"/>
                <a:gd name="T54" fmla="*/ 3 w 318"/>
                <a:gd name="T55" fmla="*/ 51 h 474"/>
                <a:gd name="T56" fmla="*/ 10 w 318"/>
                <a:gd name="T57" fmla="*/ 35 h 474"/>
                <a:gd name="T58" fmla="*/ 21 w 318"/>
                <a:gd name="T59" fmla="*/ 20 h 474"/>
                <a:gd name="T60" fmla="*/ 35 w 318"/>
                <a:gd name="T61" fmla="*/ 10 h 474"/>
                <a:gd name="T62" fmla="*/ 52 w 318"/>
                <a:gd name="T63" fmla="*/ 2 h 474"/>
                <a:gd name="T64" fmla="*/ 70 w 318"/>
                <a:gd name="T65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8" h="474">
                  <a:moveTo>
                    <a:pt x="70" y="0"/>
                  </a:moveTo>
                  <a:lnTo>
                    <a:pt x="88" y="2"/>
                  </a:lnTo>
                  <a:lnTo>
                    <a:pt x="105" y="10"/>
                  </a:lnTo>
                  <a:lnTo>
                    <a:pt x="119" y="20"/>
                  </a:lnTo>
                  <a:lnTo>
                    <a:pt x="130" y="35"/>
                  </a:lnTo>
                  <a:lnTo>
                    <a:pt x="137" y="51"/>
                  </a:lnTo>
                  <a:lnTo>
                    <a:pt x="140" y="70"/>
                  </a:lnTo>
                  <a:lnTo>
                    <a:pt x="140" y="195"/>
                  </a:lnTo>
                  <a:lnTo>
                    <a:pt x="298" y="356"/>
                  </a:lnTo>
                  <a:lnTo>
                    <a:pt x="309" y="371"/>
                  </a:lnTo>
                  <a:lnTo>
                    <a:pt x="316" y="388"/>
                  </a:lnTo>
                  <a:lnTo>
                    <a:pt x="318" y="405"/>
                  </a:lnTo>
                  <a:lnTo>
                    <a:pt x="315" y="423"/>
                  </a:lnTo>
                  <a:lnTo>
                    <a:pt x="309" y="440"/>
                  </a:lnTo>
                  <a:lnTo>
                    <a:pt x="297" y="455"/>
                  </a:lnTo>
                  <a:lnTo>
                    <a:pt x="282" y="466"/>
                  </a:lnTo>
                  <a:lnTo>
                    <a:pt x="265" y="472"/>
                  </a:lnTo>
                  <a:lnTo>
                    <a:pt x="248" y="474"/>
                  </a:lnTo>
                  <a:lnTo>
                    <a:pt x="230" y="472"/>
                  </a:lnTo>
                  <a:lnTo>
                    <a:pt x="213" y="466"/>
                  </a:lnTo>
                  <a:lnTo>
                    <a:pt x="198" y="454"/>
                  </a:lnTo>
                  <a:lnTo>
                    <a:pt x="20" y="273"/>
                  </a:lnTo>
                  <a:lnTo>
                    <a:pt x="20" y="273"/>
                  </a:lnTo>
                  <a:lnTo>
                    <a:pt x="10" y="259"/>
                  </a:lnTo>
                  <a:lnTo>
                    <a:pt x="3" y="242"/>
                  </a:lnTo>
                  <a:lnTo>
                    <a:pt x="0" y="224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10" y="35"/>
                  </a:lnTo>
                  <a:lnTo>
                    <a:pt x="21" y="20"/>
                  </a:lnTo>
                  <a:lnTo>
                    <a:pt x="35" y="10"/>
                  </a:lnTo>
                  <a:lnTo>
                    <a:pt x="52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1" name="Group 1324"/>
          <p:cNvGrpSpPr/>
          <p:nvPr/>
        </p:nvGrpSpPr>
        <p:grpSpPr>
          <a:xfrm>
            <a:off x="11320386" y="5868917"/>
            <a:ext cx="446088" cy="555625"/>
            <a:chOff x="10983913" y="5776913"/>
            <a:chExt cx="446088" cy="555625"/>
          </a:xfrm>
          <a:solidFill>
            <a:srgbClr val="000000"/>
          </a:solidFill>
        </p:grpSpPr>
        <p:sp>
          <p:nvSpPr>
            <p:cNvPr id="532" name="Freeform 644"/>
            <p:cNvSpPr>
              <a:spLocks noEditPoints="1"/>
            </p:cNvSpPr>
            <p:nvPr/>
          </p:nvSpPr>
          <p:spPr bwMode="auto">
            <a:xfrm>
              <a:off x="10983913" y="5776913"/>
              <a:ext cx="446088" cy="555625"/>
            </a:xfrm>
            <a:custGeom>
              <a:avLst/>
              <a:gdLst>
                <a:gd name="T0" fmla="*/ 2496 w 2815"/>
                <a:gd name="T1" fmla="*/ 2874 h 3500"/>
                <a:gd name="T2" fmla="*/ 2573 w 2815"/>
                <a:gd name="T3" fmla="*/ 2788 h 3500"/>
                <a:gd name="T4" fmla="*/ 2438 w 2815"/>
                <a:gd name="T5" fmla="*/ 2578 h 3500"/>
                <a:gd name="T6" fmla="*/ 2585 w 2815"/>
                <a:gd name="T7" fmla="*/ 2125 h 3500"/>
                <a:gd name="T8" fmla="*/ 2585 w 2815"/>
                <a:gd name="T9" fmla="*/ 1987 h 3500"/>
                <a:gd name="T10" fmla="*/ 2438 w 2815"/>
                <a:gd name="T11" fmla="*/ 1533 h 3500"/>
                <a:gd name="T12" fmla="*/ 2585 w 2815"/>
                <a:gd name="T13" fmla="*/ 787 h 3500"/>
                <a:gd name="T14" fmla="*/ 2478 w 2815"/>
                <a:gd name="T15" fmla="*/ 908 h 3500"/>
                <a:gd name="T16" fmla="*/ 2438 w 2815"/>
                <a:gd name="T17" fmla="*/ 1069 h 3500"/>
                <a:gd name="T18" fmla="*/ 670 w 2815"/>
                <a:gd name="T19" fmla="*/ 139 h 3500"/>
                <a:gd name="T20" fmla="*/ 2244 w 2815"/>
                <a:gd name="T21" fmla="*/ 3350 h 3500"/>
                <a:gd name="T22" fmla="*/ 2296 w 2815"/>
                <a:gd name="T23" fmla="*/ 3285 h 3500"/>
                <a:gd name="T24" fmla="*/ 2310 w 2815"/>
                <a:gd name="T25" fmla="*/ 967 h 3500"/>
                <a:gd name="T26" fmla="*/ 2393 w 2815"/>
                <a:gd name="T27" fmla="*/ 782 h 3500"/>
                <a:gd name="T28" fmla="*/ 2540 w 2815"/>
                <a:gd name="T29" fmla="*/ 650 h 3500"/>
                <a:gd name="T30" fmla="*/ 2675 w 2815"/>
                <a:gd name="T31" fmla="*/ 365 h 3500"/>
                <a:gd name="T32" fmla="*/ 2631 w 2815"/>
                <a:gd name="T33" fmla="*/ 232 h 3500"/>
                <a:gd name="T34" fmla="*/ 2521 w 2815"/>
                <a:gd name="T35" fmla="*/ 151 h 3500"/>
                <a:gd name="T36" fmla="*/ 491 w 2815"/>
                <a:gd name="T37" fmla="*/ 139 h 3500"/>
                <a:gd name="T38" fmla="*/ 358 w 2815"/>
                <a:gd name="T39" fmla="*/ 183 h 3500"/>
                <a:gd name="T40" fmla="*/ 278 w 2815"/>
                <a:gd name="T41" fmla="*/ 294 h 3500"/>
                <a:gd name="T42" fmla="*/ 306 w 2815"/>
                <a:gd name="T43" fmla="*/ 453 h 3500"/>
                <a:gd name="T44" fmla="*/ 367 w 2815"/>
                <a:gd name="T45" fmla="*/ 488 h 3500"/>
                <a:gd name="T46" fmla="*/ 367 w 2815"/>
                <a:gd name="T47" fmla="*/ 558 h 3500"/>
                <a:gd name="T48" fmla="*/ 306 w 2815"/>
                <a:gd name="T49" fmla="*/ 593 h 3500"/>
                <a:gd name="T50" fmla="*/ 325 w 2815"/>
                <a:gd name="T51" fmla="*/ 2910 h 3500"/>
                <a:gd name="T52" fmla="*/ 374 w 2815"/>
                <a:gd name="T53" fmla="*/ 2958 h 3500"/>
                <a:gd name="T54" fmla="*/ 356 w 2815"/>
                <a:gd name="T55" fmla="*/ 3026 h 3500"/>
                <a:gd name="T56" fmla="*/ 266 w 2815"/>
                <a:gd name="T57" fmla="*/ 3047 h 3500"/>
                <a:gd name="T58" fmla="*/ 290 w 2815"/>
                <a:gd name="T59" fmla="*/ 3238 h 3500"/>
                <a:gd name="T60" fmla="*/ 388 w 2815"/>
                <a:gd name="T61" fmla="*/ 3336 h 3500"/>
                <a:gd name="T62" fmla="*/ 531 w 2815"/>
                <a:gd name="T63" fmla="*/ 3361 h 3500"/>
                <a:gd name="T64" fmla="*/ 2450 w 2815"/>
                <a:gd name="T65" fmla="*/ 0 h 3500"/>
                <a:gd name="T66" fmla="*/ 2633 w 2815"/>
                <a:gd name="T67" fmla="*/ 50 h 3500"/>
                <a:gd name="T68" fmla="*/ 2765 w 2815"/>
                <a:gd name="T69" fmla="*/ 181 h 3500"/>
                <a:gd name="T70" fmla="*/ 2815 w 2815"/>
                <a:gd name="T71" fmla="*/ 365 h 3500"/>
                <a:gd name="T72" fmla="*/ 2789 w 2815"/>
                <a:gd name="T73" fmla="*/ 711 h 3500"/>
                <a:gd name="T74" fmla="*/ 2724 w 2815"/>
                <a:gd name="T75" fmla="*/ 2729 h 3500"/>
                <a:gd name="T76" fmla="*/ 2678 w 2815"/>
                <a:gd name="T77" fmla="*/ 2889 h 3500"/>
                <a:gd name="T78" fmla="*/ 2559 w 2815"/>
                <a:gd name="T79" fmla="*/ 2998 h 3500"/>
                <a:gd name="T80" fmla="*/ 2438 w 2815"/>
                <a:gd name="T81" fmla="*/ 3262 h 3500"/>
                <a:gd name="T82" fmla="*/ 2393 w 2815"/>
                <a:gd name="T83" fmla="*/ 3402 h 3500"/>
                <a:gd name="T84" fmla="*/ 2276 w 2815"/>
                <a:gd name="T85" fmla="*/ 3488 h 3500"/>
                <a:gd name="T86" fmla="*/ 442 w 2815"/>
                <a:gd name="T87" fmla="*/ 3497 h 3500"/>
                <a:gd name="T88" fmla="*/ 268 w 2815"/>
                <a:gd name="T89" fmla="*/ 3424 h 3500"/>
                <a:gd name="T90" fmla="*/ 155 w 2815"/>
                <a:gd name="T91" fmla="*/ 3277 h 3500"/>
                <a:gd name="T92" fmla="*/ 126 w 2815"/>
                <a:gd name="T93" fmla="*/ 3047 h 3500"/>
                <a:gd name="T94" fmla="*/ 20 w 2815"/>
                <a:gd name="T95" fmla="*/ 3026 h 3500"/>
                <a:gd name="T96" fmla="*/ 2 w 2815"/>
                <a:gd name="T97" fmla="*/ 2958 h 3500"/>
                <a:gd name="T98" fmla="*/ 51 w 2815"/>
                <a:gd name="T99" fmla="*/ 2910 h 3500"/>
                <a:gd name="T100" fmla="*/ 70 w 2815"/>
                <a:gd name="T101" fmla="*/ 593 h 3500"/>
                <a:gd name="T102" fmla="*/ 9 w 2815"/>
                <a:gd name="T103" fmla="*/ 558 h 3500"/>
                <a:gd name="T104" fmla="*/ 9 w 2815"/>
                <a:gd name="T105" fmla="*/ 488 h 3500"/>
                <a:gd name="T106" fmla="*/ 70 w 2815"/>
                <a:gd name="T107" fmla="*/ 453 h 3500"/>
                <a:gd name="T108" fmla="*/ 140 w 2815"/>
                <a:gd name="T109" fmla="*/ 268 h 3500"/>
                <a:gd name="T110" fmla="*/ 233 w 2815"/>
                <a:gd name="T111" fmla="*/ 107 h 3500"/>
                <a:gd name="T112" fmla="*/ 394 w 2815"/>
                <a:gd name="T113" fmla="*/ 13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815" h="3500">
                  <a:moveTo>
                    <a:pt x="2438" y="2578"/>
                  </a:moveTo>
                  <a:lnTo>
                    <a:pt x="2438" y="2891"/>
                  </a:lnTo>
                  <a:lnTo>
                    <a:pt x="2468" y="2886"/>
                  </a:lnTo>
                  <a:lnTo>
                    <a:pt x="2496" y="2874"/>
                  </a:lnTo>
                  <a:lnTo>
                    <a:pt x="2521" y="2858"/>
                  </a:lnTo>
                  <a:lnTo>
                    <a:pt x="2542" y="2838"/>
                  </a:lnTo>
                  <a:lnTo>
                    <a:pt x="2560" y="2815"/>
                  </a:lnTo>
                  <a:lnTo>
                    <a:pt x="2573" y="2788"/>
                  </a:lnTo>
                  <a:lnTo>
                    <a:pt x="2581" y="2760"/>
                  </a:lnTo>
                  <a:lnTo>
                    <a:pt x="2585" y="2729"/>
                  </a:lnTo>
                  <a:lnTo>
                    <a:pt x="2585" y="2578"/>
                  </a:lnTo>
                  <a:lnTo>
                    <a:pt x="2438" y="2578"/>
                  </a:lnTo>
                  <a:close/>
                  <a:moveTo>
                    <a:pt x="2438" y="2125"/>
                  </a:moveTo>
                  <a:lnTo>
                    <a:pt x="2438" y="2439"/>
                  </a:lnTo>
                  <a:lnTo>
                    <a:pt x="2585" y="2439"/>
                  </a:lnTo>
                  <a:lnTo>
                    <a:pt x="2585" y="2125"/>
                  </a:lnTo>
                  <a:lnTo>
                    <a:pt x="2438" y="2125"/>
                  </a:lnTo>
                  <a:close/>
                  <a:moveTo>
                    <a:pt x="2438" y="1673"/>
                  </a:moveTo>
                  <a:lnTo>
                    <a:pt x="2438" y="1987"/>
                  </a:lnTo>
                  <a:lnTo>
                    <a:pt x="2585" y="1987"/>
                  </a:lnTo>
                  <a:lnTo>
                    <a:pt x="2585" y="1673"/>
                  </a:lnTo>
                  <a:lnTo>
                    <a:pt x="2438" y="1673"/>
                  </a:lnTo>
                  <a:close/>
                  <a:moveTo>
                    <a:pt x="2438" y="1220"/>
                  </a:moveTo>
                  <a:lnTo>
                    <a:pt x="2438" y="1533"/>
                  </a:lnTo>
                  <a:lnTo>
                    <a:pt x="2585" y="1533"/>
                  </a:lnTo>
                  <a:lnTo>
                    <a:pt x="2585" y="1220"/>
                  </a:lnTo>
                  <a:lnTo>
                    <a:pt x="2438" y="1220"/>
                  </a:lnTo>
                  <a:close/>
                  <a:moveTo>
                    <a:pt x="2585" y="787"/>
                  </a:moveTo>
                  <a:lnTo>
                    <a:pt x="2553" y="811"/>
                  </a:lnTo>
                  <a:lnTo>
                    <a:pt x="2524" y="841"/>
                  </a:lnTo>
                  <a:lnTo>
                    <a:pt x="2499" y="873"/>
                  </a:lnTo>
                  <a:lnTo>
                    <a:pt x="2478" y="908"/>
                  </a:lnTo>
                  <a:lnTo>
                    <a:pt x="2461" y="945"/>
                  </a:lnTo>
                  <a:lnTo>
                    <a:pt x="2449" y="984"/>
                  </a:lnTo>
                  <a:lnTo>
                    <a:pt x="2441" y="1027"/>
                  </a:lnTo>
                  <a:lnTo>
                    <a:pt x="2438" y="1069"/>
                  </a:lnTo>
                  <a:lnTo>
                    <a:pt x="2438" y="1080"/>
                  </a:lnTo>
                  <a:lnTo>
                    <a:pt x="2585" y="1080"/>
                  </a:lnTo>
                  <a:lnTo>
                    <a:pt x="2585" y="787"/>
                  </a:lnTo>
                  <a:close/>
                  <a:moveTo>
                    <a:pt x="670" y="139"/>
                  </a:moveTo>
                  <a:lnTo>
                    <a:pt x="670" y="3361"/>
                  </a:lnTo>
                  <a:lnTo>
                    <a:pt x="2201" y="3361"/>
                  </a:lnTo>
                  <a:lnTo>
                    <a:pt x="2223" y="3358"/>
                  </a:lnTo>
                  <a:lnTo>
                    <a:pt x="2244" y="3350"/>
                  </a:lnTo>
                  <a:lnTo>
                    <a:pt x="2263" y="3339"/>
                  </a:lnTo>
                  <a:lnTo>
                    <a:pt x="2277" y="3324"/>
                  </a:lnTo>
                  <a:lnTo>
                    <a:pt x="2289" y="3306"/>
                  </a:lnTo>
                  <a:lnTo>
                    <a:pt x="2296" y="3285"/>
                  </a:lnTo>
                  <a:lnTo>
                    <a:pt x="2299" y="3262"/>
                  </a:lnTo>
                  <a:lnTo>
                    <a:pt x="2299" y="1069"/>
                  </a:lnTo>
                  <a:lnTo>
                    <a:pt x="2302" y="1017"/>
                  </a:lnTo>
                  <a:lnTo>
                    <a:pt x="2310" y="967"/>
                  </a:lnTo>
                  <a:lnTo>
                    <a:pt x="2323" y="917"/>
                  </a:lnTo>
                  <a:lnTo>
                    <a:pt x="2342" y="870"/>
                  </a:lnTo>
                  <a:lnTo>
                    <a:pt x="2365" y="825"/>
                  </a:lnTo>
                  <a:lnTo>
                    <a:pt x="2393" y="782"/>
                  </a:lnTo>
                  <a:lnTo>
                    <a:pt x="2427" y="741"/>
                  </a:lnTo>
                  <a:lnTo>
                    <a:pt x="2462" y="707"/>
                  </a:lnTo>
                  <a:lnTo>
                    <a:pt x="2500" y="677"/>
                  </a:lnTo>
                  <a:lnTo>
                    <a:pt x="2540" y="650"/>
                  </a:lnTo>
                  <a:lnTo>
                    <a:pt x="2584" y="628"/>
                  </a:lnTo>
                  <a:lnTo>
                    <a:pt x="2628" y="610"/>
                  </a:lnTo>
                  <a:lnTo>
                    <a:pt x="2675" y="597"/>
                  </a:lnTo>
                  <a:lnTo>
                    <a:pt x="2675" y="365"/>
                  </a:lnTo>
                  <a:lnTo>
                    <a:pt x="2673" y="329"/>
                  </a:lnTo>
                  <a:lnTo>
                    <a:pt x="2663" y="294"/>
                  </a:lnTo>
                  <a:lnTo>
                    <a:pt x="2650" y="262"/>
                  </a:lnTo>
                  <a:lnTo>
                    <a:pt x="2631" y="232"/>
                  </a:lnTo>
                  <a:lnTo>
                    <a:pt x="2609" y="206"/>
                  </a:lnTo>
                  <a:lnTo>
                    <a:pt x="2583" y="183"/>
                  </a:lnTo>
                  <a:lnTo>
                    <a:pt x="2553" y="164"/>
                  </a:lnTo>
                  <a:lnTo>
                    <a:pt x="2521" y="151"/>
                  </a:lnTo>
                  <a:lnTo>
                    <a:pt x="2486" y="142"/>
                  </a:lnTo>
                  <a:lnTo>
                    <a:pt x="2450" y="139"/>
                  </a:lnTo>
                  <a:lnTo>
                    <a:pt x="670" y="139"/>
                  </a:lnTo>
                  <a:close/>
                  <a:moveTo>
                    <a:pt x="491" y="139"/>
                  </a:moveTo>
                  <a:lnTo>
                    <a:pt x="455" y="142"/>
                  </a:lnTo>
                  <a:lnTo>
                    <a:pt x="420" y="151"/>
                  </a:lnTo>
                  <a:lnTo>
                    <a:pt x="388" y="164"/>
                  </a:lnTo>
                  <a:lnTo>
                    <a:pt x="358" y="183"/>
                  </a:lnTo>
                  <a:lnTo>
                    <a:pt x="332" y="206"/>
                  </a:lnTo>
                  <a:lnTo>
                    <a:pt x="309" y="232"/>
                  </a:lnTo>
                  <a:lnTo>
                    <a:pt x="290" y="262"/>
                  </a:lnTo>
                  <a:lnTo>
                    <a:pt x="278" y="294"/>
                  </a:lnTo>
                  <a:lnTo>
                    <a:pt x="269" y="329"/>
                  </a:lnTo>
                  <a:lnTo>
                    <a:pt x="266" y="365"/>
                  </a:lnTo>
                  <a:lnTo>
                    <a:pt x="266" y="453"/>
                  </a:lnTo>
                  <a:lnTo>
                    <a:pt x="306" y="453"/>
                  </a:lnTo>
                  <a:lnTo>
                    <a:pt x="325" y="456"/>
                  </a:lnTo>
                  <a:lnTo>
                    <a:pt x="341" y="462"/>
                  </a:lnTo>
                  <a:lnTo>
                    <a:pt x="356" y="474"/>
                  </a:lnTo>
                  <a:lnTo>
                    <a:pt x="367" y="488"/>
                  </a:lnTo>
                  <a:lnTo>
                    <a:pt x="374" y="505"/>
                  </a:lnTo>
                  <a:lnTo>
                    <a:pt x="376" y="523"/>
                  </a:lnTo>
                  <a:lnTo>
                    <a:pt x="374" y="542"/>
                  </a:lnTo>
                  <a:lnTo>
                    <a:pt x="367" y="558"/>
                  </a:lnTo>
                  <a:lnTo>
                    <a:pt x="356" y="573"/>
                  </a:lnTo>
                  <a:lnTo>
                    <a:pt x="341" y="583"/>
                  </a:lnTo>
                  <a:lnTo>
                    <a:pt x="325" y="590"/>
                  </a:lnTo>
                  <a:lnTo>
                    <a:pt x="306" y="593"/>
                  </a:lnTo>
                  <a:lnTo>
                    <a:pt x="266" y="593"/>
                  </a:lnTo>
                  <a:lnTo>
                    <a:pt x="266" y="2907"/>
                  </a:lnTo>
                  <a:lnTo>
                    <a:pt x="306" y="2907"/>
                  </a:lnTo>
                  <a:lnTo>
                    <a:pt x="325" y="2910"/>
                  </a:lnTo>
                  <a:lnTo>
                    <a:pt x="341" y="2917"/>
                  </a:lnTo>
                  <a:lnTo>
                    <a:pt x="356" y="2927"/>
                  </a:lnTo>
                  <a:lnTo>
                    <a:pt x="367" y="2942"/>
                  </a:lnTo>
                  <a:lnTo>
                    <a:pt x="374" y="2958"/>
                  </a:lnTo>
                  <a:lnTo>
                    <a:pt x="376" y="2977"/>
                  </a:lnTo>
                  <a:lnTo>
                    <a:pt x="374" y="2995"/>
                  </a:lnTo>
                  <a:lnTo>
                    <a:pt x="367" y="3012"/>
                  </a:lnTo>
                  <a:lnTo>
                    <a:pt x="356" y="3026"/>
                  </a:lnTo>
                  <a:lnTo>
                    <a:pt x="341" y="3038"/>
                  </a:lnTo>
                  <a:lnTo>
                    <a:pt x="325" y="3044"/>
                  </a:lnTo>
                  <a:lnTo>
                    <a:pt x="306" y="3047"/>
                  </a:lnTo>
                  <a:lnTo>
                    <a:pt x="266" y="3047"/>
                  </a:lnTo>
                  <a:lnTo>
                    <a:pt x="266" y="3135"/>
                  </a:lnTo>
                  <a:lnTo>
                    <a:pt x="269" y="3171"/>
                  </a:lnTo>
                  <a:lnTo>
                    <a:pt x="278" y="3206"/>
                  </a:lnTo>
                  <a:lnTo>
                    <a:pt x="290" y="3238"/>
                  </a:lnTo>
                  <a:lnTo>
                    <a:pt x="309" y="3268"/>
                  </a:lnTo>
                  <a:lnTo>
                    <a:pt x="332" y="3294"/>
                  </a:lnTo>
                  <a:lnTo>
                    <a:pt x="358" y="3317"/>
                  </a:lnTo>
                  <a:lnTo>
                    <a:pt x="388" y="3336"/>
                  </a:lnTo>
                  <a:lnTo>
                    <a:pt x="420" y="3349"/>
                  </a:lnTo>
                  <a:lnTo>
                    <a:pt x="455" y="3358"/>
                  </a:lnTo>
                  <a:lnTo>
                    <a:pt x="491" y="3361"/>
                  </a:lnTo>
                  <a:lnTo>
                    <a:pt x="531" y="3361"/>
                  </a:lnTo>
                  <a:lnTo>
                    <a:pt x="531" y="139"/>
                  </a:lnTo>
                  <a:lnTo>
                    <a:pt x="491" y="139"/>
                  </a:lnTo>
                  <a:close/>
                  <a:moveTo>
                    <a:pt x="491" y="0"/>
                  </a:moveTo>
                  <a:lnTo>
                    <a:pt x="2450" y="0"/>
                  </a:lnTo>
                  <a:lnTo>
                    <a:pt x="2499" y="3"/>
                  </a:lnTo>
                  <a:lnTo>
                    <a:pt x="2547" y="13"/>
                  </a:lnTo>
                  <a:lnTo>
                    <a:pt x="2591" y="29"/>
                  </a:lnTo>
                  <a:lnTo>
                    <a:pt x="2633" y="50"/>
                  </a:lnTo>
                  <a:lnTo>
                    <a:pt x="2673" y="76"/>
                  </a:lnTo>
                  <a:lnTo>
                    <a:pt x="2708" y="107"/>
                  </a:lnTo>
                  <a:lnTo>
                    <a:pt x="2738" y="142"/>
                  </a:lnTo>
                  <a:lnTo>
                    <a:pt x="2765" y="181"/>
                  </a:lnTo>
                  <a:lnTo>
                    <a:pt x="2786" y="223"/>
                  </a:lnTo>
                  <a:lnTo>
                    <a:pt x="2802" y="268"/>
                  </a:lnTo>
                  <a:lnTo>
                    <a:pt x="2811" y="316"/>
                  </a:lnTo>
                  <a:lnTo>
                    <a:pt x="2815" y="365"/>
                  </a:lnTo>
                  <a:lnTo>
                    <a:pt x="2815" y="657"/>
                  </a:lnTo>
                  <a:lnTo>
                    <a:pt x="2811" y="677"/>
                  </a:lnTo>
                  <a:lnTo>
                    <a:pt x="2803" y="696"/>
                  </a:lnTo>
                  <a:lnTo>
                    <a:pt x="2789" y="711"/>
                  </a:lnTo>
                  <a:lnTo>
                    <a:pt x="2771" y="721"/>
                  </a:lnTo>
                  <a:lnTo>
                    <a:pt x="2751" y="725"/>
                  </a:lnTo>
                  <a:lnTo>
                    <a:pt x="2724" y="730"/>
                  </a:lnTo>
                  <a:lnTo>
                    <a:pt x="2724" y="2729"/>
                  </a:lnTo>
                  <a:lnTo>
                    <a:pt x="2720" y="2772"/>
                  </a:lnTo>
                  <a:lnTo>
                    <a:pt x="2712" y="2813"/>
                  </a:lnTo>
                  <a:lnTo>
                    <a:pt x="2698" y="2852"/>
                  </a:lnTo>
                  <a:lnTo>
                    <a:pt x="2678" y="2889"/>
                  </a:lnTo>
                  <a:lnTo>
                    <a:pt x="2655" y="2922"/>
                  </a:lnTo>
                  <a:lnTo>
                    <a:pt x="2626" y="2952"/>
                  </a:lnTo>
                  <a:lnTo>
                    <a:pt x="2594" y="2977"/>
                  </a:lnTo>
                  <a:lnTo>
                    <a:pt x="2559" y="2998"/>
                  </a:lnTo>
                  <a:lnTo>
                    <a:pt x="2521" y="3015"/>
                  </a:lnTo>
                  <a:lnTo>
                    <a:pt x="2481" y="3026"/>
                  </a:lnTo>
                  <a:lnTo>
                    <a:pt x="2438" y="3031"/>
                  </a:lnTo>
                  <a:lnTo>
                    <a:pt x="2438" y="3262"/>
                  </a:lnTo>
                  <a:lnTo>
                    <a:pt x="2435" y="3301"/>
                  </a:lnTo>
                  <a:lnTo>
                    <a:pt x="2426" y="3338"/>
                  </a:lnTo>
                  <a:lnTo>
                    <a:pt x="2412" y="3372"/>
                  </a:lnTo>
                  <a:lnTo>
                    <a:pt x="2393" y="3402"/>
                  </a:lnTo>
                  <a:lnTo>
                    <a:pt x="2368" y="3430"/>
                  </a:lnTo>
                  <a:lnTo>
                    <a:pt x="2341" y="3454"/>
                  </a:lnTo>
                  <a:lnTo>
                    <a:pt x="2310" y="3473"/>
                  </a:lnTo>
                  <a:lnTo>
                    <a:pt x="2276" y="3488"/>
                  </a:lnTo>
                  <a:lnTo>
                    <a:pt x="2239" y="3497"/>
                  </a:lnTo>
                  <a:lnTo>
                    <a:pt x="2201" y="3500"/>
                  </a:lnTo>
                  <a:lnTo>
                    <a:pt x="491" y="3500"/>
                  </a:lnTo>
                  <a:lnTo>
                    <a:pt x="442" y="3497"/>
                  </a:lnTo>
                  <a:lnTo>
                    <a:pt x="394" y="3487"/>
                  </a:lnTo>
                  <a:lnTo>
                    <a:pt x="350" y="3471"/>
                  </a:lnTo>
                  <a:lnTo>
                    <a:pt x="307" y="3450"/>
                  </a:lnTo>
                  <a:lnTo>
                    <a:pt x="268" y="3424"/>
                  </a:lnTo>
                  <a:lnTo>
                    <a:pt x="233" y="3393"/>
                  </a:lnTo>
                  <a:lnTo>
                    <a:pt x="202" y="3358"/>
                  </a:lnTo>
                  <a:lnTo>
                    <a:pt x="176" y="3319"/>
                  </a:lnTo>
                  <a:lnTo>
                    <a:pt x="155" y="3277"/>
                  </a:lnTo>
                  <a:lnTo>
                    <a:pt x="140" y="3232"/>
                  </a:lnTo>
                  <a:lnTo>
                    <a:pt x="129" y="3184"/>
                  </a:lnTo>
                  <a:lnTo>
                    <a:pt x="126" y="3135"/>
                  </a:lnTo>
                  <a:lnTo>
                    <a:pt x="126" y="3047"/>
                  </a:lnTo>
                  <a:lnTo>
                    <a:pt x="70" y="3047"/>
                  </a:lnTo>
                  <a:lnTo>
                    <a:pt x="51" y="3044"/>
                  </a:lnTo>
                  <a:lnTo>
                    <a:pt x="35" y="3038"/>
                  </a:lnTo>
                  <a:lnTo>
                    <a:pt x="20" y="3026"/>
                  </a:lnTo>
                  <a:lnTo>
                    <a:pt x="9" y="3012"/>
                  </a:lnTo>
                  <a:lnTo>
                    <a:pt x="2" y="2995"/>
                  </a:lnTo>
                  <a:lnTo>
                    <a:pt x="0" y="2977"/>
                  </a:lnTo>
                  <a:lnTo>
                    <a:pt x="2" y="2958"/>
                  </a:lnTo>
                  <a:lnTo>
                    <a:pt x="9" y="2942"/>
                  </a:lnTo>
                  <a:lnTo>
                    <a:pt x="20" y="2927"/>
                  </a:lnTo>
                  <a:lnTo>
                    <a:pt x="35" y="2917"/>
                  </a:lnTo>
                  <a:lnTo>
                    <a:pt x="51" y="2910"/>
                  </a:lnTo>
                  <a:lnTo>
                    <a:pt x="70" y="2907"/>
                  </a:lnTo>
                  <a:lnTo>
                    <a:pt x="126" y="2907"/>
                  </a:lnTo>
                  <a:lnTo>
                    <a:pt x="126" y="593"/>
                  </a:lnTo>
                  <a:lnTo>
                    <a:pt x="70" y="593"/>
                  </a:lnTo>
                  <a:lnTo>
                    <a:pt x="51" y="590"/>
                  </a:lnTo>
                  <a:lnTo>
                    <a:pt x="35" y="583"/>
                  </a:lnTo>
                  <a:lnTo>
                    <a:pt x="20" y="573"/>
                  </a:lnTo>
                  <a:lnTo>
                    <a:pt x="9" y="558"/>
                  </a:lnTo>
                  <a:lnTo>
                    <a:pt x="2" y="542"/>
                  </a:lnTo>
                  <a:lnTo>
                    <a:pt x="0" y="523"/>
                  </a:lnTo>
                  <a:lnTo>
                    <a:pt x="2" y="505"/>
                  </a:lnTo>
                  <a:lnTo>
                    <a:pt x="9" y="488"/>
                  </a:lnTo>
                  <a:lnTo>
                    <a:pt x="20" y="474"/>
                  </a:lnTo>
                  <a:lnTo>
                    <a:pt x="35" y="462"/>
                  </a:lnTo>
                  <a:lnTo>
                    <a:pt x="51" y="456"/>
                  </a:lnTo>
                  <a:lnTo>
                    <a:pt x="70" y="453"/>
                  </a:lnTo>
                  <a:lnTo>
                    <a:pt x="126" y="453"/>
                  </a:lnTo>
                  <a:lnTo>
                    <a:pt x="126" y="365"/>
                  </a:lnTo>
                  <a:lnTo>
                    <a:pt x="129" y="316"/>
                  </a:lnTo>
                  <a:lnTo>
                    <a:pt x="140" y="268"/>
                  </a:lnTo>
                  <a:lnTo>
                    <a:pt x="155" y="223"/>
                  </a:lnTo>
                  <a:lnTo>
                    <a:pt x="176" y="181"/>
                  </a:lnTo>
                  <a:lnTo>
                    <a:pt x="202" y="142"/>
                  </a:lnTo>
                  <a:lnTo>
                    <a:pt x="233" y="107"/>
                  </a:lnTo>
                  <a:lnTo>
                    <a:pt x="268" y="76"/>
                  </a:lnTo>
                  <a:lnTo>
                    <a:pt x="307" y="50"/>
                  </a:lnTo>
                  <a:lnTo>
                    <a:pt x="350" y="29"/>
                  </a:lnTo>
                  <a:lnTo>
                    <a:pt x="394" y="13"/>
                  </a:lnTo>
                  <a:lnTo>
                    <a:pt x="442" y="3"/>
                  </a:lnTo>
                  <a:lnTo>
                    <a:pt x="4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645"/>
            <p:cNvSpPr>
              <a:spLocks noEditPoints="1"/>
            </p:cNvSpPr>
            <p:nvPr/>
          </p:nvSpPr>
          <p:spPr bwMode="auto">
            <a:xfrm>
              <a:off x="11109326" y="5938838"/>
              <a:ext cx="220663" cy="220663"/>
            </a:xfrm>
            <a:custGeom>
              <a:avLst/>
              <a:gdLst>
                <a:gd name="T0" fmla="*/ 217 w 1393"/>
                <a:gd name="T1" fmla="*/ 169 h 1395"/>
                <a:gd name="T2" fmla="*/ 171 w 1393"/>
                <a:gd name="T3" fmla="*/ 243 h 1395"/>
                <a:gd name="T4" fmla="*/ 146 w 1393"/>
                <a:gd name="T5" fmla="*/ 325 h 1395"/>
                <a:gd name="T6" fmla="*/ 140 w 1393"/>
                <a:gd name="T7" fmla="*/ 408 h 1395"/>
                <a:gd name="T8" fmla="*/ 155 w 1393"/>
                <a:gd name="T9" fmla="*/ 491 h 1395"/>
                <a:gd name="T10" fmla="*/ 189 w 1393"/>
                <a:gd name="T11" fmla="*/ 569 h 1395"/>
                <a:gd name="T12" fmla="*/ 243 w 1393"/>
                <a:gd name="T13" fmla="*/ 639 h 1395"/>
                <a:gd name="T14" fmla="*/ 789 w 1393"/>
                <a:gd name="T15" fmla="*/ 1181 h 1395"/>
                <a:gd name="T16" fmla="*/ 863 w 1393"/>
                <a:gd name="T17" fmla="*/ 1225 h 1395"/>
                <a:gd name="T18" fmla="*/ 944 w 1393"/>
                <a:gd name="T19" fmla="*/ 1250 h 1395"/>
                <a:gd name="T20" fmla="*/ 1027 w 1393"/>
                <a:gd name="T21" fmla="*/ 1255 h 1395"/>
                <a:gd name="T22" fmla="*/ 1110 w 1393"/>
                <a:gd name="T23" fmla="*/ 1239 h 1395"/>
                <a:gd name="T24" fmla="*/ 1188 w 1393"/>
                <a:gd name="T25" fmla="*/ 1204 h 1395"/>
                <a:gd name="T26" fmla="*/ 1241 w 1393"/>
                <a:gd name="T27" fmla="*/ 1164 h 1395"/>
                <a:gd name="T28" fmla="*/ 866 w 1393"/>
                <a:gd name="T29" fmla="*/ 993 h 1395"/>
                <a:gd name="T30" fmla="*/ 828 w 1393"/>
                <a:gd name="T31" fmla="*/ 1005 h 1395"/>
                <a:gd name="T32" fmla="*/ 789 w 1393"/>
                <a:gd name="T33" fmla="*/ 994 h 1395"/>
                <a:gd name="T34" fmla="*/ 654 w 1393"/>
                <a:gd name="T35" fmla="*/ 893 h 1395"/>
                <a:gd name="T36" fmla="*/ 533 w 1393"/>
                <a:gd name="T37" fmla="*/ 778 h 1395"/>
                <a:gd name="T38" fmla="*/ 428 w 1393"/>
                <a:gd name="T39" fmla="*/ 646 h 1395"/>
                <a:gd name="T40" fmla="*/ 374 w 1393"/>
                <a:gd name="T41" fmla="*/ 559 h 1395"/>
                <a:gd name="T42" fmla="*/ 374 w 1393"/>
                <a:gd name="T43" fmla="*/ 522 h 1395"/>
                <a:gd name="T44" fmla="*/ 392 w 1393"/>
                <a:gd name="T45" fmla="*/ 490 h 1395"/>
                <a:gd name="T46" fmla="*/ 230 w 1393"/>
                <a:gd name="T47" fmla="*/ 152 h 1395"/>
                <a:gd name="T48" fmla="*/ 262 w 1393"/>
                <a:gd name="T49" fmla="*/ 1 h 1395"/>
                <a:gd name="T50" fmla="*/ 296 w 1393"/>
                <a:gd name="T51" fmla="*/ 20 h 1395"/>
                <a:gd name="T52" fmla="*/ 622 w 1393"/>
                <a:gd name="T53" fmla="*/ 351 h 1395"/>
                <a:gd name="T54" fmla="*/ 632 w 1393"/>
                <a:gd name="T55" fmla="*/ 386 h 1395"/>
                <a:gd name="T56" fmla="*/ 616 w 1393"/>
                <a:gd name="T57" fmla="*/ 452 h 1395"/>
                <a:gd name="T58" fmla="*/ 598 w 1393"/>
                <a:gd name="T59" fmla="*/ 482 h 1395"/>
                <a:gd name="T60" fmla="*/ 573 w 1393"/>
                <a:gd name="T61" fmla="*/ 607 h 1395"/>
                <a:gd name="T62" fmla="*/ 666 w 1393"/>
                <a:gd name="T63" fmla="*/ 714 h 1395"/>
                <a:gd name="T64" fmla="*/ 771 w 1393"/>
                <a:gd name="T65" fmla="*/ 808 h 1395"/>
                <a:gd name="T66" fmla="*/ 923 w 1393"/>
                <a:gd name="T67" fmla="*/ 787 h 1395"/>
                <a:gd name="T68" fmla="*/ 942 w 1393"/>
                <a:gd name="T69" fmla="*/ 779 h 1395"/>
                <a:gd name="T70" fmla="*/ 1008 w 1393"/>
                <a:gd name="T71" fmla="*/ 762 h 1395"/>
                <a:gd name="T72" fmla="*/ 1043 w 1393"/>
                <a:gd name="T73" fmla="*/ 771 h 1395"/>
                <a:gd name="T74" fmla="*/ 1373 w 1393"/>
                <a:gd name="T75" fmla="*/ 1098 h 1395"/>
                <a:gd name="T76" fmla="*/ 1392 w 1393"/>
                <a:gd name="T77" fmla="*/ 1133 h 1395"/>
                <a:gd name="T78" fmla="*/ 1389 w 1393"/>
                <a:gd name="T79" fmla="*/ 1172 h 1395"/>
                <a:gd name="T80" fmla="*/ 1362 w 1393"/>
                <a:gd name="T81" fmla="*/ 1239 h 1395"/>
                <a:gd name="T82" fmla="*/ 1332 w 1393"/>
                <a:gd name="T83" fmla="*/ 1270 h 1395"/>
                <a:gd name="T84" fmla="*/ 1272 w 1393"/>
                <a:gd name="T85" fmla="*/ 1315 h 1395"/>
                <a:gd name="T86" fmla="*/ 1187 w 1393"/>
                <a:gd name="T87" fmla="*/ 1360 h 1395"/>
                <a:gd name="T88" fmla="*/ 1097 w 1393"/>
                <a:gd name="T89" fmla="*/ 1386 h 1395"/>
                <a:gd name="T90" fmla="*/ 1005 w 1393"/>
                <a:gd name="T91" fmla="*/ 1395 h 1395"/>
                <a:gd name="T92" fmla="*/ 911 w 1393"/>
                <a:gd name="T93" fmla="*/ 1385 h 1395"/>
                <a:gd name="T94" fmla="*/ 820 w 1393"/>
                <a:gd name="T95" fmla="*/ 1359 h 1395"/>
                <a:gd name="T96" fmla="*/ 735 w 1393"/>
                <a:gd name="T97" fmla="*/ 1313 h 1395"/>
                <a:gd name="T98" fmla="*/ 657 w 1393"/>
                <a:gd name="T99" fmla="*/ 1251 h 1395"/>
                <a:gd name="T100" fmla="*/ 108 w 1393"/>
                <a:gd name="T101" fmla="*/ 697 h 1395"/>
                <a:gd name="T102" fmla="*/ 52 w 1393"/>
                <a:gd name="T103" fmla="*/ 610 h 1395"/>
                <a:gd name="T104" fmla="*/ 16 w 1393"/>
                <a:gd name="T105" fmla="*/ 516 h 1395"/>
                <a:gd name="T106" fmla="*/ 0 w 1393"/>
                <a:gd name="T107" fmla="*/ 416 h 1395"/>
                <a:gd name="T108" fmla="*/ 6 w 1393"/>
                <a:gd name="T109" fmla="*/ 316 h 1395"/>
                <a:gd name="T110" fmla="*/ 31 w 1393"/>
                <a:gd name="T111" fmla="*/ 218 h 1395"/>
                <a:gd name="T112" fmla="*/ 77 w 1393"/>
                <a:gd name="T113" fmla="*/ 125 h 1395"/>
                <a:gd name="T114" fmla="*/ 125 w 1393"/>
                <a:gd name="T115" fmla="*/ 61 h 1395"/>
                <a:gd name="T116" fmla="*/ 156 w 1393"/>
                <a:gd name="T117" fmla="*/ 31 h 1395"/>
                <a:gd name="T118" fmla="*/ 223 w 1393"/>
                <a:gd name="T119" fmla="*/ 4 h 1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93" h="1395">
                  <a:moveTo>
                    <a:pt x="230" y="152"/>
                  </a:moveTo>
                  <a:lnTo>
                    <a:pt x="217" y="169"/>
                  </a:lnTo>
                  <a:lnTo>
                    <a:pt x="191" y="205"/>
                  </a:lnTo>
                  <a:lnTo>
                    <a:pt x="171" y="243"/>
                  </a:lnTo>
                  <a:lnTo>
                    <a:pt x="155" y="283"/>
                  </a:lnTo>
                  <a:lnTo>
                    <a:pt x="146" y="325"/>
                  </a:lnTo>
                  <a:lnTo>
                    <a:pt x="140" y="366"/>
                  </a:lnTo>
                  <a:lnTo>
                    <a:pt x="140" y="408"/>
                  </a:lnTo>
                  <a:lnTo>
                    <a:pt x="144" y="450"/>
                  </a:lnTo>
                  <a:lnTo>
                    <a:pt x="155" y="491"/>
                  </a:lnTo>
                  <a:lnTo>
                    <a:pt x="169" y="530"/>
                  </a:lnTo>
                  <a:lnTo>
                    <a:pt x="189" y="569"/>
                  </a:lnTo>
                  <a:lnTo>
                    <a:pt x="213" y="605"/>
                  </a:lnTo>
                  <a:lnTo>
                    <a:pt x="243" y="639"/>
                  </a:lnTo>
                  <a:lnTo>
                    <a:pt x="756" y="1152"/>
                  </a:lnTo>
                  <a:lnTo>
                    <a:pt x="789" y="1181"/>
                  </a:lnTo>
                  <a:lnTo>
                    <a:pt x="825" y="1206"/>
                  </a:lnTo>
                  <a:lnTo>
                    <a:pt x="863" y="1225"/>
                  </a:lnTo>
                  <a:lnTo>
                    <a:pt x="903" y="1240"/>
                  </a:lnTo>
                  <a:lnTo>
                    <a:pt x="944" y="1250"/>
                  </a:lnTo>
                  <a:lnTo>
                    <a:pt x="986" y="1255"/>
                  </a:lnTo>
                  <a:lnTo>
                    <a:pt x="1027" y="1255"/>
                  </a:lnTo>
                  <a:lnTo>
                    <a:pt x="1070" y="1250"/>
                  </a:lnTo>
                  <a:lnTo>
                    <a:pt x="1110" y="1239"/>
                  </a:lnTo>
                  <a:lnTo>
                    <a:pt x="1150" y="1224"/>
                  </a:lnTo>
                  <a:lnTo>
                    <a:pt x="1188" y="1204"/>
                  </a:lnTo>
                  <a:lnTo>
                    <a:pt x="1224" y="1178"/>
                  </a:lnTo>
                  <a:lnTo>
                    <a:pt x="1241" y="1164"/>
                  </a:lnTo>
                  <a:lnTo>
                    <a:pt x="989" y="911"/>
                  </a:lnTo>
                  <a:lnTo>
                    <a:pt x="866" y="993"/>
                  </a:lnTo>
                  <a:lnTo>
                    <a:pt x="847" y="1001"/>
                  </a:lnTo>
                  <a:lnTo>
                    <a:pt x="828" y="1005"/>
                  </a:lnTo>
                  <a:lnTo>
                    <a:pt x="808" y="1002"/>
                  </a:lnTo>
                  <a:lnTo>
                    <a:pt x="789" y="994"/>
                  </a:lnTo>
                  <a:lnTo>
                    <a:pt x="720" y="946"/>
                  </a:lnTo>
                  <a:lnTo>
                    <a:pt x="654" y="893"/>
                  </a:lnTo>
                  <a:lnTo>
                    <a:pt x="593" y="837"/>
                  </a:lnTo>
                  <a:lnTo>
                    <a:pt x="533" y="778"/>
                  </a:lnTo>
                  <a:lnTo>
                    <a:pt x="479" y="713"/>
                  </a:lnTo>
                  <a:lnTo>
                    <a:pt x="428" y="646"/>
                  </a:lnTo>
                  <a:lnTo>
                    <a:pt x="382" y="576"/>
                  </a:lnTo>
                  <a:lnTo>
                    <a:pt x="374" y="559"/>
                  </a:lnTo>
                  <a:lnTo>
                    <a:pt x="372" y="541"/>
                  </a:lnTo>
                  <a:lnTo>
                    <a:pt x="374" y="522"/>
                  </a:lnTo>
                  <a:lnTo>
                    <a:pt x="381" y="505"/>
                  </a:lnTo>
                  <a:lnTo>
                    <a:pt x="392" y="490"/>
                  </a:lnTo>
                  <a:lnTo>
                    <a:pt x="480" y="402"/>
                  </a:lnTo>
                  <a:lnTo>
                    <a:pt x="230" y="152"/>
                  </a:lnTo>
                  <a:close/>
                  <a:moveTo>
                    <a:pt x="242" y="0"/>
                  </a:moveTo>
                  <a:lnTo>
                    <a:pt x="262" y="1"/>
                  </a:lnTo>
                  <a:lnTo>
                    <a:pt x="280" y="9"/>
                  </a:lnTo>
                  <a:lnTo>
                    <a:pt x="296" y="20"/>
                  </a:lnTo>
                  <a:lnTo>
                    <a:pt x="612" y="336"/>
                  </a:lnTo>
                  <a:lnTo>
                    <a:pt x="622" y="351"/>
                  </a:lnTo>
                  <a:lnTo>
                    <a:pt x="630" y="368"/>
                  </a:lnTo>
                  <a:lnTo>
                    <a:pt x="632" y="386"/>
                  </a:lnTo>
                  <a:lnTo>
                    <a:pt x="630" y="404"/>
                  </a:lnTo>
                  <a:lnTo>
                    <a:pt x="616" y="452"/>
                  </a:lnTo>
                  <a:lnTo>
                    <a:pt x="609" y="468"/>
                  </a:lnTo>
                  <a:lnTo>
                    <a:pt x="598" y="482"/>
                  </a:lnTo>
                  <a:lnTo>
                    <a:pt x="530" y="550"/>
                  </a:lnTo>
                  <a:lnTo>
                    <a:pt x="573" y="607"/>
                  </a:lnTo>
                  <a:lnTo>
                    <a:pt x="617" y="662"/>
                  </a:lnTo>
                  <a:lnTo>
                    <a:pt x="666" y="714"/>
                  </a:lnTo>
                  <a:lnTo>
                    <a:pt x="717" y="763"/>
                  </a:lnTo>
                  <a:lnTo>
                    <a:pt x="771" y="808"/>
                  </a:lnTo>
                  <a:lnTo>
                    <a:pt x="827" y="851"/>
                  </a:lnTo>
                  <a:lnTo>
                    <a:pt x="923" y="787"/>
                  </a:lnTo>
                  <a:lnTo>
                    <a:pt x="932" y="782"/>
                  </a:lnTo>
                  <a:lnTo>
                    <a:pt x="942" y="779"/>
                  </a:lnTo>
                  <a:lnTo>
                    <a:pt x="989" y="765"/>
                  </a:lnTo>
                  <a:lnTo>
                    <a:pt x="1008" y="762"/>
                  </a:lnTo>
                  <a:lnTo>
                    <a:pt x="1026" y="764"/>
                  </a:lnTo>
                  <a:lnTo>
                    <a:pt x="1043" y="771"/>
                  </a:lnTo>
                  <a:lnTo>
                    <a:pt x="1058" y="783"/>
                  </a:lnTo>
                  <a:lnTo>
                    <a:pt x="1373" y="1098"/>
                  </a:lnTo>
                  <a:lnTo>
                    <a:pt x="1385" y="1114"/>
                  </a:lnTo>
                  <a:lnTo>
                    <a:pt x="1392" y="1133"/>
                  </a:lnTo>
                  <a:lnTo>
                    <a:pt x="1393" y="1152"/>
                  </a:lnTo>
                  <a:lnTo>
                    <a:pt x="1389" y="1172"/>
                  </a:lnTo>
                  <a:lnTo>
                    <a:pt x="1368" y="1225"/>
                  </a:lnTo>
                  <a:lnTo>
                    <a:pt x="1362" y="1239"/>
                  </a:lnTo>
                  <a:lnTo>
                    <a:pt x="1353" y="1251"/>
                  </a:lnTo>
                  <a:lnTo>
                    <a:pt x="1332" y="1270"/>
                  </a:lnTo>
                  <a:lnTo>
                    <a:pt x="1311" y="1287"/>
                  </a:lnTo>
                  <a:lnTo>
                    <a:pt x="1272" y="1315"/>
                  </a:lnTo>
                  <a:lnTo>
                    <a:pt x="1231" y="1340"/>
                  </a:lnTo>
                  <a:lnTo>
                    <a:pt x="1187" y="1360"/>
                  </a:lnTo>
                  <a:lnTo>
                    <a:pt x="1143" y="1375"/>
                  </a:lnTo>
                  <a:lnTo>
                    <a:pt x="1097" y="1386"/>
                  </a:lnTo>
                  <a:lnTo>
                    <a:pt x="1052" y="1393"/>
                  </a:lnTo>
                  <a:lnTo>
                    <a:pt x="1005" y="1395"/>
                  </a:lnTo>
                  <a:lnTo>
                    <a:pt x="958" y="1393"/>
                  </a:lnTo>
                  <a:lnTo>
                    <a:pt x="911" y="1385"/>
                  </a:lnTo>
                  <a:lnTo>
                    <a:pt x="865" y="1375"/>
                  </a:lnTo>
                  <a:lnTo>
                    <a:pt x="820" y="1359"/>
                  </a:lnTo>
                  <a:lnTo>
                    <a:pt x="776" y="1338"/>
                  </a:lnTo>
                  <a:lnTo>
                    <a:pt x="735" y="1313"/>
                  </a:lnTo>
                  <a:lnTo>
                    <a:pt x="694" y="1283"/>
                  </a:lnTo>
                  <a:lnTo>
                    <a:pt x="657" y="1251"/>
                  </a:lnTo>
                  <a:lnTo>
                    <a:pt x="144" y="736"/>
                  </a:lnTo>
                  <a:lnTo>
                    <a:pt x="108" y="697"/>
                  </a:lnTo>
                  <a:lnTo>
                    <a:pt x="78" y="655"/>
                  </a:lnTo>
                  <a:lnTo>
                    <a:pt x="52" y="610"/>
                  </a:lnTo>
                  <a:lnTo>
                    <a:pt x="32" y="563"/>
                  </a:lnTo>
                  <a:lnTo>
                    <a:pt x="16" y="516"/>
                  </a:lnTo>
                  <a:lnTo>
                    <a:pt x="6" y="466"/>
                  </a:lnTo>
                  <a:lnTo>
                    <a:pt x="0" y="416"/>
                  </a:lnTo>
                  <a:lnTo>
                    <a:pt x="0" y="366"/>
                  </a:lnTo>
                  <a:lnTo>
                    <a:pt x="6" y="316"/>
                  </a:lnTo>
                  <a:lnTo>
                    <a:pt x="15" y="266"/>
                  </a:lnTo>
                  <a:lnTo>
                    <a:pt x="31" y="218"/>
                  </a:lnTo>
                  <a:lnTo>
                    <a:pt x="51" y="171"/>
                  </a:lnTo>
                  <a:lnTo>
                    <a:pt x="77" y="125"/>
                  </a:lnTo>
                  <a:lnTo>
                    <a:pt x="107" y="82"/>
                  </a:lnTo>
                  <a:lnTo>
                    <a:pt x="125" y="61"/>
                  </a:lnTo>
                  <a:lnTo>
                    <a:pt x="144" y="40"/>
                  </a:lnTo>
                  <a:lnTo>
                    <a:pt x="156" y="31"/>
                  </a:lnTo>
                  <a:lnTo>
                    <a:pt x="169" y="25"/>
                  </a:lnTo>
                  <a:lnTo>
                    <a:pt x="223" y="4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646"/>
            <p:cNvSpPr>
              <a:spLocks/>
            </p:cNvSpPr>
            <p:nvPr/>
          </p:nvSpPr>
          <p:spPr bwMode="auto">
            <a:xfrm>
              <a:off x="11180763" y="6275388"/>
              <a:ext cx="26988" cy="22225"/>
            </a:xfrm>
            <a:custGeom>
              <a:avLst/>
              <a:gdLst>
                <a:gd name="T0" fmla="*/ 70 w 175"/>
                <a:gd name="T1" fmla="*/ 0 h 139"/>
                <a:gd name="T2" fmla="*/ 105 w 175"/>
                <a:gd name="T3" fmla="*/ 0 h 139"/>
                <a:gd name="T4" fmla="*/ 123 w 175"/>
                <a:gd name="T5" fmla="*/ 2 h 139"/>
                <a:gd name="T6" fmla="*/ 140 w 175"/>
                <a:gd name="T7" fmla="*/ 9 h 139"/>
                <a:gd name="T8" fmla="*/ 154 w 175"/>
                <a:gd name="T9" fmla="*/ 20 h 139"/>
                <a:gd name="T10" fmla="*/ 165 w 175"/>
                <a:gd name="T11" fmla="*/ 34 h 139"/>
                <a:gd name="T12" fmla="*/ 172 w 175"/>
                <a:gd name="T13" fmla="*/ 51 h 139"/>
                <a:gd name="T14" fmla="*/ 175 w 175"/>
                <a:gd name="T15" fmla="*/ 70 h 139"/>
                <a:gd name="T16" fmla="*/ 172 w 175"/>
                <a:gd name="T17" fmla="*/ 88 h 139"/>
                <a:gd name="T18" fmla="*/ 165 w 175"/>
                <a:gd name="T19" fmla="*/ 105 h 139"/>
                <a:gd name="T20" fmla="*/ 154 w 175"/>
                <a:gd name="T21" fmla="*/ 118 h 139"/>
                <a:gd name="T22" fmla="*/ 140 w 175"/>
                <a:gd name="T23" fmla="*/ 129 h 139"/>
                <a:gd name="T24" fmla="*/ 123 w 175"/>
                <a:gd name="T25" fmla="*/ 136 h 139"/>
                <a:gd name="T26" fmla="*/ 105 w 175"/>
                <a:gd name="T27" fmla="*/ 139 h 139"/>
                <a:gd name="T28" fmla="*/ 70 w 175"/>
                <a:gd name="T29" fmla="*/ 139 h 139"/>
                <a:gd name="T30" fmla="*/ 51 w 175"/>
                <a:gd name="T31" fmla="*/ 136 h 139"/>
                <a:gd name="T32" fmla="*/ 35 w 175"/>
                <a:gd name="T33" fmla="*/ 129 h 139"/>
                <a:gd name="T34" fmla="*/ 20 w 175"/>
                <a:gd name="T35" fmla="*/ 118 h 139"/>
                <a:gd name="T36" fmla="*/ 9 w 175"/>
                <a:gd name="T37" fmla="*/ 105 h 139"/>
                <a:gd name="T38" fmla="*/ 3 w 175"/>
                <a:gd name="T39" fmla="*/ 88 h 139"/>
                <a:gd name="T40" fmla="*/ 0 w 175"/>
                <a:gd name="T41" fmla="*/ 70 h 139"/>
                <a:gd name="T42" fmla="*/ 3 w 175"/>
                <a:gd name="T43" fmla="*/ 51 h 139"/>
                <a:gd name="T44" fmla="*/ 9 w 175"/>
                <a:gd name="T45" fmla="*/ 34 h 139"/>
                <a:gd name="T46" fmla="*/ 20 w 175"/>
                <a:gd name="T47" fmla="*/ 20 h 139"/>
                <a:gd name="T48" fmla="*/ 35 w 175"/>
                <a:gd name="T49" fmla="*/ 9 h 139"/>
                <a:gd name="T50" fmla="*/ 51 w 175"/>
                <a:gd name="T51" fmla="*/ 2 h 139"/>
                <a:gd name="T52" fmla="*/ 70 w 175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5" h="139">
                  <a:moveTo>
                    <a:pt x="70" y="0"/>
                  </a:moveTo>
                  <a:lnTo>
                    <a:pt x="105" y="0"/>
                  </a:lnTo>
                  <a:lnTo>
                    <a:pt x="123" y="2"/>
                  </a:lnTo>
                  <a:lnTo>
                    <a:pt x="140" y="9"/>
                  </a:lnTo>
                  <a:lnTo>
                    <a:pt x="154" y="20"/>
                  </a:lnTo>
                  <a:lnTo>
                    <a:pt x="165" y="34"/>
                  </a:lnTo>
                  <a:lnTo>
                    <a:pt x="172" y="51"/>
                  </a:lnTo>
                  <a:lnTo>
                    <a:pt x="175" y="70"/>
                  </a:lnTo>
                  <a:lnTo>
                    <a:pt x="172" y="88"/>
                  </a:lnTo>
                  <a:lnTo>
                    <a:pt x="165" y="105"/>
                  </a:lnTo>
                  <a:lnTo>
                    <a:pt x="154" y="118"/>
                  </a:lnTo>
                  <a:lnTo>
                    <a:pt x="140" y="129"/>
                  </a:lnTo>
                  <a:lnTo>
                    <a:pt x="123" y="136"/>
                  </a:lnTo>
                  <a:lnTo>
                    <a:pt x="105" y="139"/>
                  </a:lnTo>
                  <a:lnTo>
                    <a:pt x="70" y="139"/>
                  </a:lnTo>
                  <a:lnTo>
                    <a:pt x="51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3" y="88"/>
                  </a:lnTo>
                  <a:lnTo>
                    <a:pt x="0" y="70"/>
                  </a:lnTo>
                  <a:lnTo>
                    <a:pt x="3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647"/>
            <p:cNvSpPr>
              <a:spLocks/>
            </p:cNvSpPr>
            <p:nvPr/>
          </p:nvSpPr>
          <p:spPr bwMode="auto">
            <a:xfrm>
              <a:off x="11225213" y="6275388"/>
              <a:ext cx="109538" cy="22225"/>
            </a:xfrm>
            <a:custGeom>
              <a:avLst/>
              <a:gdLst>
                <a:gd name="T0" fmla="*/ 70 w 696"/>
                <a:gd name="T1" fmla="*/ 0 h 139"/>
                <a:gd name="T2" fmla="*/ 627 w 696"/>
                <a:gd name="T3" fmla="*/ 0 h 139"/>
                <a:gd name="T4" fmla="*/ 645 w 696"/>
                <a:gd name="T5" fmla="*/ 2 h 139"/>
                <a:gd name="T6" fmla="*/ 662 w 696"/>
                <a:gd name="T7" fmla="*/ 9 h 139"/>
                <a:gd name="T8" fmla="*/ 676 w 696"/>
                <a:gd name="T9" fmla="*/ 20 h 139"/>
                <a:gd name="T10" fmla="*/ 687 w 696"/>
                <a:gd name="T11" fmla="*/ 34 h 139"/>
                <a:gd name="T12" fmla="*/ 694 w 696"/>
                <a:gd name="T13" fmla="*/ 51 h 139"/>
                <a:gd name="T14" fmla="*/ 696 w 696"/>
                <a:gd name="T15" fmla="*/ 70 h 139"/>
                <a:gd name="T16" fmla="*/ 694 w 696"/>
                <a:gd name="T17" fmla="*/ 88 h 139"/>
                <a:gd name="T18" fmla="*/ 687 w 696"/>
                <a:gd name="T19" fmla="*/ 105 h 139"/>
                <a:gd name="T20" fmla="*/ 676 w 696"/>
                <a:gd name="T21" fmla="*/ 118 h 139"/>
                <a:gd name="T22" fmla="*/ 662 w 696"/>
                <a:gd name="T23" fmla="*/ 129 h 139"/>
                <a:gd name="T24" fmla="*/ 645 w 696"/>
                <a:gd name="T25" fmla="*/ 136 h 139"/>
                <a:gd name="T26" fmla="*/ 627 w 696"/>
                <a:gd name="T27" fmla="*/ 139 h 139"/>
                <a:gd name="T28" fmla="*/ 70 w 696"/>
                <a:gd name="T29" fmla="*/ 139 h 139"/>
                <a:gd name="T30" fmla="*/ 50 w 696"/>
                <a:gd name="T31" fmla="*/ 136 h 139"/>
                <a:gd name="T32" fmla="*/ 35 w 696"/>
                <a:gd name="T33" fmla="*/ 129 h 139"/>
                <a:gd name="T34" fmla="*/ 20 w 696"/>
                <a:gd name="T35" fmla="*/ 118 h 139"/>
                <a:gd name="T36" fmla="*/ 9 w 696"/>
                <a:gd name="T37" fmla="*/ 105 h 139"/>
                <a:gd name="T38" fmla="*/ 2 w 696"/>
                <a:gd name="T39" fmla="*/ 88 h 139"/>
                <a:gd name="T40" fmla="*/ 0 w 696"/>
                <a:gd name="T41" fmla="*/ 70 h 139"/>
                <a:gd name="T42" fmla="*/ 2 w 696"/>
                <a:gd name="T43" fmla="*/ 51 h 139"/>
                <a:gd name="T44" fmla="*/ 9 w 696"/>
                <a:gd name="T45" fmla="*/ 34 h 139"/>
                <a:gd name="T46" fmla="*/ 20 w 696"/>
                <a:gd name="T47" fmla="*/ 20 h 139"/>
                <a:gd name="T48" fmla="*/ 35 w 696"/>
                <a:gd name="T49" fmla="*/ 9 h 139"/>
                <a:gd name="T50" fmla="*/ 50 w 696"/>
                <a:gd name="T51" fmla="*/ 2 h 139"/>
                <a:gd name="T52" fmla="*/ 70 w 696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6" h="139">
                  <a:moveTo>
                    <a:pt x="70" y="0"/>
                  </a:moveTo>
                  <a:lnTo>
                    <a:pt x="627" y="0"/>
                  </a:lnTo>
                  <a:lnTo>
                    <a:pt x="645" y="2"/>
                  </a:lnTo>
                  <a:lnTo>
                    <a:pt x="662" y="9"/>
                  </a:lnTo>
                  <a:lnTo>
                    <a:pt x="676" y="20"/>
                  </a:lnTo>
                  <a:lnTo>
                    <a:pt x="687" y="34"/>
                  </a:lnTo>
                  <a:lnTo>
                    <a:pt x="694" y="51"/>
                  </a:lnTo>
                  <a:lnTo>
                    <a:pt x="696" y="70"/>
                  </a:lnTo>
                  <a:lnTo>
                    <a:pt x="694" y="88"/>
                  </a:lnTo>
                  <a:lnTo>
                    <a:pt x="687" y="105"/>
                  </a:lnTo>
                  <a:lnTo>
                    <a:pt x="676" y="118"/>
                  </a:lnTo>
                  <a:lnTo>
                    <a:pt x="662" y="129"/>
                  </a:lnTo>
                  <a:lnTo>
                    <a:pt x="645" y="136"/>
                  </a:lnTo>
                  <a:lnTo>
                    <a:pt x="627" y="139"/>
                  </a:lnTo>
                  <a:lnTo>
                    <a:pt x="70" y="139"/>
                  </a:lnTo>
                  <a:lnTo>
                    <a:pt x="50" y="136"/>
                  </a:lnTo>
                  <a:lnTo>
                    <a:pt x="35" y="129"/>
                  </a:lnTo>
                  <a:lnTo>
                    <a:pt x="20" y="118"/>
                  </a:lnTo>
                  <a:lnTo>
                    <a:pt x="9" y="105"/>
                  </a:lnTo>
                  <a:lnTo>
                    <a:pt x="2" y="88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4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0" y="2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39808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303214" y="1576951"/>
            <a:ext cx="272709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Менеджмент и Бизнес 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278" name="Freeform 51"/>
          <p:cNvSpPr>
            <a:spLocks noEditPoints="1"/>
          </p:cNvSpPr>
          <p:nvPr/>
        </p:nvSpPr>
        <p:spPr bwMode="auto">
          <a:xfrm>
            <a:off x="3749922" y="615069"/>
            <a:ext cx="505216" cy="417961"/>
          </a:xfrm>
          <a:custGeom>
            <a:avLst/>
            <a:gdLst>
              <a:gd name="T0" fmla="*/ 1613 w 3750"/>
              <a:gd name="T1" fmla="*/ 2844 h 3108"/>
              <a:gd name="T2" fmla="*/ 2171 w 3750"/>
              <a:gd name="T3" fmla="*/ 2883 h 3108"/>
              <a:gd name="T4" fmla="*/ 2184 w 3750"/>
              <a:gd name="T5" fmla="*/ 2315 h 3108"/>
              <a:gd name="T6" fmla="*/ 2893 w 3750"/>
              <a:gd name="T7" fmla="*/ 2222 h 3108"/>
              <a:gd name="T8" fmla="*/ 2907 w 3750"/>
              <a:gd name="T9" fmla="*/ 2615 h 3108"/>
              <a:gd name="T10" fmla="*/ 3288 w 3750"/>
              <a:gd name="T11" fmla="*/ 2575 h 3108"/>
              <a:gd name="T12" fmla="*/ 2924 w 3750"/>
              <a:gd name="T13" fmla="*/ 2210 h 3108"/>
              <a:gd name="T14" fmla="*/ 460 w 3750"/>
              <a:gd name="T15" fmla="*/ 2575 h 3108"/>
              <a:gd name="T16" fmla="*/ 841 w 3750"/>
              <a:gd name="T17" fmla="*/ 2615 h 3108"/>
              <a:gd name="T18" fmla="*/ 855 w 3750"/>
              <a:gd name="T19" fmla="*/ 2222 h 3108"/>
              <a:gd name="T20" fmla="*/ 2893 w 3750"/>
              <a:gd name="T21" fmla="*/ 1677 h 3108"/>
              <a:gd name="T22" fmla="*/ 2907 w 3750"/>
              <a:gd name="T23" fmla="*/ 2069 h 3108"/>
              <a:gd name="T24" fmla="*/ 3288 w 3750"/>
              <a:gd name="T25" fmla="*/ 2029 h 3108"/>
              <a:gd name="T26" fmla="*/ 2924 w 3750"/>
              <a:gd name="T27" fmla="*/ 1665 h 3108"/>
              <a:gd name="T28" fmla="*/ 460 w 3750"/>
              <a:gd name="T29" fmla="*/ 2029 h 3108"/>
              <a:gd name="T30" fmla="*/ 841 w 3750"/>
              <a:gd name="T31" fmla="*/ 2069 h 3108"/>
              <a:gd name="T32" fmla="*/ 855 w 3750"/>
              <a:gd name="T33" fmla="*/ 1677 h 3108"/>
              <a:gd name="T34" fmla="*/ 2076 w 3750"/>
              <a:gd name="T35" fmla="*/ 1667 h 3108"/>
              <a:gd name="T36" fmla="*/ 2090 w 3750"/>
              <a:gd name="T37" fmla="*/ 2059 h 3108"/>
              <a:gd name="T38" fmla="*/ 2471 w 3750"/>
              <a:gd name="T39" fmla="*/ 2020 h 3108"/>
              <a:gd name="T40" fmla="*/ 2107 w 3750"/>
              <a:gd name="T41" fmla="*/ 1654 h 3108"/>
              <a:gd name="T42" fmla="*/ 1332 w 3750"/>
              <a:gd name="T43" fmla="*/ 2020 h 3108"/>
              <a:gd name="T44" fmla="*/ 1713 w 3750"/>
              <a:gd name="T45" fmla="*/ 2059 h 3108"/>
              <a:gd name="T46" fmla="*/ 1726 w 3750"/>
              <a:gd name="T47" fmla="*/ 1667 h 3108"/>
              <a:gd name="T48" fmla="*/ 2076 w 3750"/>
              <a:gd name="T49" fmla="*/ 1121 h 3108"/>
              <a:gd name="T50" fmla="*/ 2090 w 3750"/>
              <a:gd name="T51" fmla="*/ 1514 h 3108"/>
              <a:gd name="T52" fmla="*/ 2471 w 3750"/>
              <a:gd name="T53" fmla="*/ 1474 h 3108"/>
              <a:gd name="T54" fmla="*/ 2107 w 3750"/>
              <a:gd name="T55" fmla="*/ 1109 h 3108"/>
              <a:gd name="T56" fmla="*/ 1332 w 3750"/>
              <a:gd name="T57" fmla="*/ 1474 h 3108"/>
              <a:gd name="T58" fmla="*/ 1713 w 3750"/>
              <a:gd name="T59" fmla="*/ 1514 h 3108"/>
              <a:gd name="T60" fmla="*/ 1726 w 3750"/>
              <a:gd name="T61" fmla="*/ 1121 h 3108"/>
              <a:gd name="T62" fmla="*/ 2893 w 3750"/>
              <a:gd name="T63" fmla="*/ 1112 h 3108"/>
              <a:gd name="T64" fmla="*/ 2907 w 3750"/>
              <a:gd name="T65" fmla="*/ 1504 h 3108"/>
              <a:gd name="T66" fmla="*/ 3288 w 3750"/>
              <a:gd name="T67" fmla="*/ 1465 h 3108"/>
              <a:gd name="T68" fmla="*/ 2924 w 3750"/>
              <a:gd name="T69" fmla="*/ 1099 h 3108"/>
              <a:gd name="T70" fmla="*/ 460 w 3750"/>
              <a:gd name="T71" fmla="*/ 1465 h 3108"/>
              <a:gd name="T72" fmla="*/ 841 w 3750"/>
              <a:gd name="T73" fmla="*/ 1504 h 3108"/>
              <a:gd name="T74" fmla="*/ 855 w 3750"/>
              <a:gd name="T75" fmla="*/ 1112 h 3108"/>
              <a:gd name="T76" fmla="*/ 2076 w 3750"/>
              <a:gd name="T77" fmla="*/ 557 h 3108"/>
              <a:gd name="T78" fmla="*/ 2090 w 3750"/>
              <a:gd name="T79" fmla="*/ 949 h 3108"/>
              <a:gd name="T80" fmla="*/ 2471 w 3750"/>
              <a:gd name="T81" fmla="*/ 909 h 3108"/>
              <a:gd name="T82" fmla="*/ 2107 w 3750"/>
              <a:gd name="T83" fmla="*/ 544 h 3108"/>
              <a:gd name="T84" fmla="*/ 1332 w 3750"/>
              <a:gd name="T85" fmla="*/ 909 h 3108"/>
              <a:gd name="T86" fmla="*/ 1713 w 3750"/>
              <a:gd name="T87" fmla="*/ 949 h 3108"/>
              <a:gd name="T88" fmla="*/ 1726 w 3750"/>
              <a:gd name="T89" fmla="*/ 557 h 3108"/>
              <a:gd name="T90" fmla="*/ 2787 w 3750"/>
              <a:gd name="T91" fmla="*/ 2 h 3108"/>
              <a:gd name="T92" fmla="*/ 2820 w 3750"/>
              <a:gd name="T93" fmla="*/ 165 h 3108"/>
              <a:gd name="T94" fmla="*/ 2761 w 3750"/>
              <a:gd name="T95" fmla="*/ 204 h 3108"/>
              <a:gd name="T96" fmla="*/ 2754 w 3750"/>
              <a:gd name="T97" fmla="*/ 620 h 3108"/>
              <a:gd name="T98" fmla="*/ 2779 w 3750"/>
              <a:gd name="T99" fmla="*/ 645 h 3108"/>
              <a:gd name="T100" fmla="*/ 3621 w 3750"/>
              <a:gd name="T101" fmla="*/ 716 h 3108"/>
              <a:gd name="T102" fmla="*/ 3629 w 3750"/>
              <a:gd name="T103" fmla="*/ 2878 h 3108"/>
              <a:gd name="T104" fmla="*/ 3728 w 3750"/>
              <a:gd name="T105" fmla="*/ 2899 h 3108"/>
              <a:gd name="T106" fmla="*/ 3739 w 3750"/>
              <a:gd name="T107" fmla="*/ 3087 h 3108"/>
              <a:gd name="T108" fmla="*/ 22 w 3750"/>
              <a:gd name="T109" fmla="*/ 3098 h 3108"/>
              <a:gd name="T110" fmla="*/ 10 w 3750"/>
              <a:gd name="T111" fmla="*/ 2912 h 3108"/>
              <a:gd name="T112" fmla="*/ 112 w 3750"/>
              <a:gd name="T113" fmla="*/ 2887 h 3108"/>
              <a:gd name="T114" fmla="*/ 137 w 3750"/>
              <a:gd name="T115" fmla="*/ 693 h 3108"/>
              <a:gd name="T116" fmla="*/ 1037 w 3750"/>
              <a:gd name="T117" fmla="*/ 643 h 3108"/>
              <a:gd name="T118" fmla="*/ 1048 w 3750"/>
              <a:gd name="T119" fmla="*/ 610 h 3108"/>
              <a:gd name="T120" fmla="*/ 1046 w 3750"/>
              <a:gd name="T121" fmla="*/ 209 h 3108"/>
              <a:gd name="T122" fmla="*/ 1002 w 3750"/>
              <a:gd name="T123" fmla="*/ 193 h 3108"/>
              <a:gd name="T124" fmla="*/ 989 w 3750"/>
              <a:gd name="T125" fmla="*/ 21 h 3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50" h="3108">
                <a:moveTo>
                  <a:pt x="1657" y="2302"/>
                </a:moveTo>
                <a:lnTo>
                  <a:pt x="1640" y="2305"/>
                </a:lnTo>
                <a:lnTo>
                  <a:pt x="1626" y="2315"/>
                </a:lnTo>
                <a:lnTo>
                  <a:pt x="1617" y="2328"/>
                </a:lnTo>
                <a:lnTo>
                  <a:pt x="1613" y="2345"/>
                </a:lnTo>
                <a:lnTo>
                  <a:pt x="1613" y="2844"/>
                </a:lnTo>
                <a:lnTo>
                  <a:pt x="1617" y="2860"/>
                </a:lnTo>
                <a:lnTo>
                  <a:pt x="1626" y="2874"/>
                </a:lnTo>
                <a:lnTo>
                  <a:pt x="1640" y="2883"/>
                </a:lnTo>
                <a:lnTo>
                  <a:pt x="1657" y="2887"/>
                </a:lnTo>
                <a:lnTo>
                  <a:pt x="2155" y="2887"/>
                </a:lnTo>
                <a:lnTo>
                  <a:pt x="2171" y="2883"/>
                </a:lnTo>
                <a:lnTo>
                  <a:pt x="2184" y="2874"/>
                </a:lnTo>
                <a:lnTo>
                  <a:pt x="2193" y="2860"/>
                </a:lnTo>
                <a:lnTo>
                  <a:pt x="2197" y="2844"/>
                </a:lnTo>
                <a:lnTo>
                  <a:pt x="2197" y="2345"/>
                </a:lnTo>
                <a:lnTo>
                  <a:pt x="2193" y="2328"/>
                </a:lnTo>
                <a:lnTo>
                  <a:pt x="2184" y="2315"/>
                </a:lnTo>
                <a:lnTo>
                  <a:pt x="2171" y="2305"/>
                </a:lnTo>
                <a:lnTo>
                  <a:pt x="2155" y="2302"/>
                </a:lnTo>
                <a:lnTo>
                  <a:pt x="1657" y="2302"/>
                </a:lnTo>
                <a:close/>
                <a:moveTo>
                  <a:pt x="2924" y="2210"/>
                </a:moveTo>
                <a:lnTo>
                  <a:pt x="2907" y="2213"/>
                </a:lnTo>
                <a:lnTo>
                  <a:pt x="2893" y="2222"/>
                </a:lnTo>
                <a:lnTo>
                  <a:pt x="2884" y="2236"/>
                </a:lnTo>
                <a:lnTo>
                  <a:pt x="2880" y="2253"/>
                </a:lnTo>
                <a:lnTo>
                  <a:pt x="2880" y="2575"/>
                </a:lnTo>
                <a:lnTo>
                  <a:pt x="2884" y="2592"/>
                </a:lnTo>
                <a:lnTo>
                  <a:pt x="2893" y="2605"/>
                </a:lnTo>
                <a:lnTo>
                  <a:pt x="2907" y="2615"/>
                </a:lnTo>
                <a:lnTo>
                  <a:pt x="2924" y="2618"/>
                </a:lnTo>
                <a:lnTo>
                  <a:pt x="3245" y="2618"/>
                </a:lnTo>
                <a:lnTo>
                  <a:pt x="3262" y="2615"/>
                </a:lnTo>
                <a:lnTo>
                  <a:pt x="3276" y="2605"/>
                </a:lnTo>
                <a:lnTo>
                  <a:pt x="3285" y="2592"/>
                </a:lnTo>
                <a:lnTo>
                  <a:pt x="3288" y="2575"/>
                </a:lnTo>
                <a:lnTo>
                  <a:pt x="3288" y="2253"/>
                </a:lnTo>
                <a:lnTo>
                  <a:pt x="3285" y="2236"/>
                </a:lnTo>
                <a:lnTo>
                  <a:pt x="3276" y="2222"/>
                </a:lnTo>
                <a:lnTo>
                  <a:pt x="3262" y="2213"/>
                </a:lnTo>
                <a:lnTo>
                  <a:pt x="3245" y="2210"/>
                </a:lnTo>
                <a:lnTo>
                  <a:pt x="2924" y="2210"/>
                </a:lnTo>
                <a:close/>
                <a:moveTo>
                  <a:pt x="502" y="2210"/>
                </a:moveTo>
                <a:lnTo>
                  <a:pt x="487" y="2213"/>
                </a:lnTo>
                <a:lnTo>
                  <a:pt x="473" y="2222"/>
                </a:lnTo>
                <a:lnTo>
                  <a:pt x="463" y="2236"/>
                </a:lnTo>
                <a:lnTo>
                  <a:pt x="460" y="2253"/>
                </a:lnTo>
                <a:lnTo>
                  <a:pt x="460" y="2575"/>
                </a:lnTo>
                <a:lnTo>
                  <a:pt x="463" y="2592"/>
                </a:lnTo>
                <a:lnTo>
                  <a:pt x="473" y="2605"/>
                </a:lnTo>
                <a:lnTo>
                  <a:pt x="487" y="2615"/>
                </a:lnTo>
                <a:lnTo>
                  <a:pt x="502" y="2618"/>
                </a:lnTo>
                <a:lnTo>
                  <a:pt x="824" y="2618"/>
                </a:lnTo>
                <a:lnTo>
                  <a:pt x="841" y="2615"/>
                </a:lnTo>
                <a:lnTo>
                  <a:pt x="855" y="2605"/>
                </a:lnTo>
                <a:lnTo>
                  <a:pt x="864" y="2592"/>
                </a:lnTo>
                <a:lnTo>
                  <a:pt x="867" y="2575"/>
                </a:lnTo>
                <a:lnTo>
                  <a:pt x="867" y="2253"/>
                </a:lnTo>
                <a:lnTo>
                  <a:pt x="864" y="2236"/>
                </a:lnTo>
                <a:lnTo>
                  <a:pt x="855" y="2222"/>
                </a:lnTo>
                <a:lnTo>
                  <a:pt x="841" y="2213"/>
                </a:lnTo>
                <a:lnTo>
                  <a:pt x="824" y="2210"/>
                </a:lnTo>
                <a:lnTo>
                  <a:pt x="502" y="2210"/>
                </a:lnTo>
                <a:close/>
                <a:moveTo>
                  <a:pt x="2924" y="1665"/>
                </a:moveTo>
                <a:lnTo>
                  <a:pt x="2907" y="1668"/>
                </a:lnTo>
                <a:lnTo>
                  <a:pt x="2893" y="1677"/>
                </a:lnTo>
                <a:lnTo>
                  <a:pt x="2884" y="1691"/>
                </a:lnTo>
                <a:lnTo>
                  <a:pt x="2880" y="1707"/>
                </a:lnTo>
                <a:lnTo>
                  <a:pt x="2880" y="2029"/>
                </a:lnTo>
                <a:lnTo>
                  <a:pt x="2884" y="2046"/>
                </a:lnTo>
                <a:lnTo>
                  <a:pt x="2893" y="2060"/>
                </a:lnTo>
                <a:lnTo>
                  <a:pt x="2907" y="2069"/>
                </a:lnTo>
                <a:lnTo>
                  <a:pt x="2924" y="2072"/>
                </a:lnTo>
                <a:lnTo>
                  <a:pt x="3245" y="2072"/>
                </a:lnTo>
                <a:lnTo>
                  <a:pt x="3262" y="2069"/>
                </a:lnTo>
                <a:lnTo>
                  <a:pt x="3276" y="2060"/>
                </a:lnTo>
                <a:lnTo>
                  <a:pt x="3285" y="2046"/>
                </a:lnTo>
                <a:lnTo>
                  <a:pt x="3288" y="2029"/>
                </a:lnTo>
                <a:lnTo>
                  <a:pt x="3288" y="1707"/>
                </a:lnTo>
                <a:lnTo>
                  <a:pt x="3285" y="1691"/>
                </a:lnTo>
                <a:lnTo>
                  <a:pt x="3276" y="1677"/>
                </a:lnTo>
                <a:lnTo>
                  <a:pt x="3262" y="1668"/>
                </a:lnTo>
                <a:lnTo>
                  <a:pt x="3245" y="1665"/>
                </a:lnTo>
                <a:lnTo>
                  <a:pt x="2924" y="1665"/>
                </a:lnTo>
                <a:close/>
                <a:moveTo>
                  <a:pt x="502" y="1665"/>
                </a:moveTo>
                <a:lnTo>
                  <a:pt x="487" y="1668"/>
                </a:lnTo>
                <a:lnTo>
                  <a:pt x="473" y="1677"/>
                </a:lnTo>
                <a:lnTo>
                  <a:pt x="463" y="1691"/>
                </a:lnTo>
                <a:lnTo>
                  <a:pt x="460" y="1707"/>
                </a:lnTo>
                <a:lnTo>
                  <a:pt x="460" y="2029"/>
                </a:lnTo>
                <a:lnTo>
                  <a:pt x="463" y="2046"/>
                </a:lnTo>
                <a:lnTo>
                  <a:pt x="473" y="2060"/>
                </a:lnTo>
                <a:lnTo>
                  <a:pt x="487" y="2069"/>
                </a:lnTo>
                <a:lnTo>
                  <a:pt x="502" y="2072"/>
                </a:lnTo>
                <a:lnTo>
                  <a:pt x="824" y="2072"/>
                </a:lnTo>
                <a:lnTo>
                  <a:pt x="841" y="2069"/>
                </a:lnTo>
                <a:lnTo>
                  <a:pt x="855" y="2060"/>
                </a:lnTo>
                <a:lnTo>
                  <a:pt x="864" y="2046"/>
                </a:lnTo>
                <a:lnTo>
                  <a:pt x="867" y="2029"/>
                </a:lnTo>
                <a:lnTo>
                  <a:pt x="867" y="1707"/>
                </a:lnTo>
                <a:lnTo>
                  <a:pt x="864" y="1691"/>
                </a:lnTo>
                <a:lnTo>
                  <a:pt x="855" y="1677"/>
                </a:lnTo>
                <a:lnTo>
                  <a:pt x="841" y="1668"/>
                </a:lnTo>
                <a:lnTo>
                  <a:pt x="824" y="1665"/>
                </a:lnTo>
                <a:lnTo>
                  <a:pt x="502" y="1665"/>
                </a:lnTo>
                <a:close/>
                <a:moveTo>
                  <a:pt x="2107" y="1654"/>
                </a:moveTo>
                <a:lnTo>
                  <a:pt x="2090" y="1658"/>
                </a:lnTo>
                <a:lnTo>
                  <a:pt x="2076" y="1667"/>
                </a:lnTo>
                <a:lnTo>
                  <a:pt x="2067" y="1681"/>
                </a:lnTo>
                <a:lnTo>
                  <a:pt x="2063" y="1698"/>
                </a:lnTo>
                <a:lnTo>
                  <a:pt x="2063" y="2020"/>
                </a:lnTo>
                <a:lnTo>
                  <a:pt x="2067" y="2036"/>
                </a:lnTo>
                <a:lnTo>
                  <a:pt x="2076" y="2050"/>
                </a:lnTo>
                <a:lnTo>
                  <a:pt x="2090" y="2059"/>
                </a:lnTo>
                <a:lnTo>
                  <a:pt x="2107" y="2062"/>
                </a:lnTo>
                <a:lnTo>
                  <a:pt x="2428" y="2062"/>
                </a:lnTo>
                <a:lnTo>
                  <a:pt x="2445" y="2059"/>
                </a:lnTo>
                <a:lnTo>
                  <a:pt x="2458" y="2050"/>
                </a:lnTo>
                <a:lnTo>
                  <a:pt x="2468" y="2036"/>
                </a:lnTo>
                <a:lnTo>
                  <a:pt x="2471" y="2020"/>
                </a:lnTo>
                <a:lnTo>
                  <a:pt x="2471" y="1698"/>
                </a:lnTo>
                <a:lnTo>
                  <a:pt x="2468" y="1681"/>
                </a:lnTo>
                <a:lnTo>
                  <a:pt x="2458" y="1667"/>
                </a:lnTo>
                <a:lnTo>
                  <a:pt x="2445" y="1658"/>
                </a:lnTo>
                <a:lnTo>
                  <a:pt x="2428" y="1654"/>
                </a:lnTo>
                <a:lnTo>
                  <a:pt x="2107" y="1654"/>
                </a:lnTo>
                <a:close/>
                <a:moveTo>
                  <a:pt x="1375" y="1654"/>
                </a:moveTo>
                <a:lnTo>
                  <a:pt x="1358" y="1658"/>
                </a:lnTo>
                <a:lnTo>
                  <a:pt x="1344" y="1667"/>
                </a:lnTo>
                <a:lnTo>
                  <a:pt x="1335" y="1681"/>
                </a:lnTo>
                <a:lnTo>
                  <a:pt x="1332" y="1698"/>
                </a:lnTo>
                <a:lnTo>
                  <a:pt x="1332" y="2020"/>
                </a:lnTo>
                <a:lnTo>
                  <a:pt x="1335" y="2036"/>
                </a:lnTo>
                <a:lnTo>
                  <a:pt x="1344" y="2050"/>
                </a:lnTo>
                <a:lnTo>
                  <a:pt x="1358" y="2059"/>
                </a:lnTo>
                <a:lnTo>
                  <a:pt x="1375" y="2062"/>
                </a:lnTo>
                <a:lnTo>
                  <a:pt x="1697" y="2062"/>
                </a:lnTo>
                <a:lnTo>
                  <a:pt x="1713" y="2059"/>
                </a:lnTo>
                <a:lnTo>
                  <a:pt x="1726" y="2050"/>
                </a:lnTo>
                <a:lnTo>
                  <a:pt x="1736" y="2036"/>
                </a:lnTo>
                <a:lnTo>
                  <a:pt x="1740" y="2020"/>
                </a:lnTo>
                <a:lnTo>
                  <a:pt x="1740" y="1698"/>
                </a:lnTo>
                <a:lnTo>
                  <a:pt x="1736" y="1681"/>
                </a:lnTo>
                <a:lnTo>
                  <a:pt x="1726" y="1667"/>
                </a:lnTo>
                <a:lnTo>
                  <a:pt x="1713" y="1658"/>
                </a:lnTo>
                <a:lnTo>
                  <a:pt x="1697" y="1654"/>
                </a:lnTo>
                <a:lnTo>
                  <a:pt x="1375" y="1654"/>
                </a:lnTo>
                <a:close/>
                <a:moveTo>
                  <a:pt x="2107" y="1109"/>
                </a:moveTo>
                <a:lnTo>
                  <a:pt x="2090" y="1112"/>
                </a:lnTo>
                <a:lnTo>
                  <a:pt x="2076" y="1121"/>
                </a:lnTo>
                <a:lnTo>
                  <a:pt x="2067" y="1135"/>
                </a:lnTo>
                <a:lnTo>
                  <a:pt x="2063" y="1152"/>
                </a:lnTo>
                <a:lnTo>
                  <a:pt x="2063" y="1474"/>
                </a:lnTo>
                <a:lnTo>
                  <a:pt x="2067" y="1491"/>
                </a:lnTo>
                <a:lnTo>
                  <a:pt x="2076" y="1505"/>
                </a:lnTo>
                <a:lnTo>
                  <a:pt x="2090" y="1514"/>
                </a:lnTo>
                <a:lnTo>
                  <a:pt x="2107" y="1517"/>
                </a:lnTo>
                <a:lnTo>
                  <a:pt x="2428" y="1517"/>
                </a:lnTo>
                <a:lnTo>
                  <a:pt x="2445" y="1514"/>
                </a:lnTo>
                <a:lnTo>
                  <a:pt x="2458" y="1505"/>
                </a:lnTo>
                <a:lnTo>
                  <a:pt x="2468" y="1491"/>
                </a:lnTo>
                <a:lnTo>
                  <a:pt x="2471" y="1474"/>
                </a:lnTo>
                <a:lnTo>
                  <a:pt x="2471" y="1152"/>
                </a:lnTo>
                <a:lnTo>
                  <a:pt x="2468" y="1135"/>
                </a:lnTo>
                <a:lnTo>
                  <a:pt x="2458" y="1121"/>
                </a:lnTo>
                <a:lnTo>
                  <a:pt x="2445" y="1112"/>
                </a:lnTo>
                <a:lnTo>
                  <a:pt x="2428" y="1109"/>
                </a:lnTo>
                <a:lnTo>
                  <a:pt x="2107" y="1109"/>
                </a:lnTo>
                <a:close/>
                <a:moveTo>
                  <a:pt x="1375" y="1109"/>
                </a:moveTo>
                <a:lnTo>
                  <a:pt x="1358" y="1112"/>
                </a:lnTo>
                <a:lnTo>
                  <a:pt x="1344" y="1121"/>
                </a:lnTo>
                <a:lnTo>
                  <a:pt x="1335" y="1135"/>
                </a:lnTo>
                <a:lnTo>
                  <a:pt x="1332" y="1152"/>
                </a:lnTo>
                <a:lnTo>
                  <a:pt x="1332" y="1474"/>
                </a:lnTo>
                <a:lnTo>
                  <a:pt x="1335" y="1491"/>
                </a:lnTo>
                <a:lnTo>
                  <a:pt x="1344" y="1505"/>
                </a:lnTo>
                <a:lnTo>
                  <a:pt x="1358" y="1514"/>
                </a:lnTo>
                <a:lnTo>
                  <a:pt x="1375" y="1517"/>
                </a:lnTo>
                <a:lnTo>
                  <a:pt x="1697" y="1517"/>
                </a:lnTo>
                <a:lnTo>
                  <a:pt x="1713" y="1514"/>
                </a:lnTo>
                <a:lnTo>
                  <a:pt x="1726" y="1505"/>
                </a:lnTo>
                <a:lnTo>
                  <a:pt x="1736" y="1491"/>
                </a:lnTo>
                <a:lnTo>
                  <a:pt x="1740" y="1474"/>
                </a:lnTo>
                <a:lnTo>
                  <a:pt x="1740" y="1152"/>
                </a:lnTo>
                <a:lnTo>
                  <a:pt x="1736" y="1135"/>
                </a:lnTo>
                <a:lnTo>
                  <a:pt x="1726" y="1121"/>
                </a:lnTo>
                <a:lnTo>
                  <a:pt x="1713" y="1112"/>
                </a:lnTo>
                <a:lnTo>
                  <a:pt x="1697" y="1109"/>
                </a:lnTo>
                <a:lnTo>
                  <a:pt x="1375" y="1109"/>
                </a:lnTo>
                <a:close/>
                <a:moveTo>
                  <a:pt x="2924" y="1099"/>
                </a:moveTo>
                <a:lnTo>
                  <a:pt x="2907" y="1103"/>
                </a:lnTo>
                <a:lnTo>
                  <a:pt x="2893" y="1112"/>
                </a:lnTo>
                <a:lnTo>
                  <a:pt x="2884" y="1126"/>
                </a:lnTo>
                <a:lnTo>
                  <a:pt x="2880" y="1142"/>
                </a:lnTo>
                <a:lnTo>
                  <a:pt x="2880" y="1465"/>
                </a:lnTo>
                <a:lnTo>
                  <a:pt x="2884" y="1481"/>
                </a:lnTo>
                <a:lnTo>
                  <a:pt x="2893" y="1495"/>
                </a:lnTo>
                <a:lnTo>
                  <a:pt x="2907" y="1504"/>
                </a:lnTo>
                <a:lnTo>
                  <a:pt x="2924" y="1507"/>
                </a:lnTo>
                <a:lnTo>
                  <a:pt x="3245" y="1507"/>
                </a:lnTo>
                <a:lnTo>
                  <a:pt x="3262" y="1504"/>
                </a:lnTo>
                <a:lnTo>
                  <a:pt x="3276" y="1495"/>
                </a:lnTo>
                <a:lnTo>
                  <a:pt x="3285" y="1481"/>
                </a:lnTo>
                <a:lnTo>
                  <a:pt x="3288" y="1465"/>
                </a:lnTo>
                <a:lnTo>
                  <a:pt x="3288" y="1142"/>
                </a:lnTo>
                <a:lnTo>
                  <a:pt x="3285" y="1126"/>
                </a:lnTo>
                <a:lnTo>
                  <a:pt x="3276" y="1112"/>
                </a:lnTo>
                <a:lnTo>
                  <a:pt x="3262" y="1103"/>
                </a:lnTo>
                <a:lnTo>
                  <a:pt x="3245" y="1099"/>
                </a:lnTo>
                <a:lnTo>
                  <a:pt x="2924" y="1099"/>
                </a:lnTo>
                <a:close/>
                <a:moveTo>
                  <a:pt x="502" y="1099"/>
                </a:moveTo>
                <a:lnTo>
                  <a:pt x="487" y="1103"/>
                </a:lnTo>
                <a:lnTo>
                  <a:pt x="473" y="1112"/>
                </a:lnTo>
                <a:lnTo>
                  <a:pt x="463" y="1126"/>
                </a:lnTo>
                <a:lnTo>
                  <a:pt x="460" y="1142"/>
                </a:lnTo>
                <a:lnTo>
                  <a:pt x="460" y="1465"/>
                </a:lnTo>
                <a:lnTo>
                  <a:pt x="463" y="1481"/>
                </a:lnTo>
                <a:lnTo>
                  <a:pt x="473" y="1495"/>
                </a:lnTo>
                <a:lnTo>
                  <a:pt x="487" y="1504"/>
                </a:lnTo>
                <a:lnTo>
                  <a:pt x="502" y="1507"/>
                </a:lnTo>
                <a:lnTo>
                  <a:pt x="824" y="1507"/>
                </a:lnTo>
                <a:lnTo>
                  <a:pt x="841" y="1504"/>
                </a:lnTo>
                <a:lnTo>
                  <a:pt x="855" y="1495"/>
                </a:lnTo>
                <a:lnTo>
                  <a:pt x="864" y="1481"/>
                </a:lnTo>
                <a:lnTo>
                  <a:pt x="867" y="1465"/>
                </a:lnTo>
                <a:lnTo>
                  <a:pt x="867" y="1142"/>
                </a:lnTo>
                <a:lnTo>
                  <a:pt x="864" y="1126"/>
                </a:lnTo>
                <a:lnTo>
                  <a:pt x="855" y="1112"/>
                </a:lnTo>
                <a:lnTo>
                  <a:pt x="841" y="1103"/>
                </a:lnTo>
                <a:lnTo>
                  <a:pt x="824" y="1099"/>
                </a:lnTo>
                <a:lnTo>
                  <a:pt x="502" y="1099"/>
                </a:lnTo>
                <a:close/>
                <a:moveTo>
                  <a:pt x="2107" y="544"/>
                </a:moveTo>
                <a:lnTo>
                  <a:pt x="2090" y="548"/>
                </a:lnTo>
                <a:lnTo>
                  <a:pt x="2076" y="557"/>
                </a:lnTo>
                <a:lnTo>
                  <a:pt x="2067" y="571"/>
                </a:lnTo>
                <a:lnTo>
                  <a:pt x="2063" y="587"/>
                </a:lnTo>
                <a:lnTo>
                  <a:pt x="2063" y="909"/>
                </a:lnTo>
                <a:lnTo>
                  <a:pt x="2067" y="926"/>
                </a:lnTo>
                <a:lnTo>
                  <a:pt x="2076" y="940"/>
                </a:lnTo>
                <a:lnTo>
                  <a:pt x="2090" y="949"/>
                </a:lnTo>
                <a:lnTo>
                  <a:pt x="2107" y="952"/>
                </a:lnTo>
                <a:lnTo>
                  <a:pt x="2428" y="952"/>
                </a:lnTo>
                <a:lnTo>
                  <a:pt x="2445" y="949"/>
                </a:lnTo>
                <a:lnTo>
                  <a:pt x="2458" y="940"/>
                </a:lnTo>
                <a:lnTo>
                  <a:pt x="2468" y="926"/>
                </a:lnTo>
                <a:lnTo>
                  <a:pt x="2471" y="909"/>
                </a:lnTo>
                <a:lnTo>
                  <a:pt x="2471" y="587"/>
                </a:lnTo>
                <a:lnTo>
                  <a:pt x="2468" y="571"/>
                </a:lnTo>
                <a:lnTo>
                  <a:pt x="2458" y="557"/>
                </a:lnTo>
                <a:lnTo>
                  <a:pt x="2445" y="548"/>
                </a:lnTo>
                <a:lnTo>
                  <a:pt x="2428" y="544"/>
                </a:lnTo>
                <a:lnTo>
                  <a:pt x="2107" y="544"/>
                </a:lnTo>
                <a:close/>
                <a:moveTo>
                  <a:pt x="1375" y="544"/>
                </a:moveTo>
                <a:lnTo>
                  <a:pt x="1358" y="548"/>
                </a:lnTo>
                <a:lnTo>
                  <a:pt x="1344" y="557"/>
                </a:lnTo>
                <a:lnTo>
                  <a:pt x="1335" y="571"/>
                </a:lnTo>
                <a:lnTo>
                  <a:pt x="1332" y="587"/>
                </a:lnTo>
                <a:lnTo>
                  <a:pt x="1332" y="909"/>
                </a:lnTo>
                <a:lnTo>
                  <a:pt x="1335" y="926"/>
                </a:lnTo>
                <a:lnTo>
                  <a:pt x="1344" y="940"/>
                </a:lnTo>
                <a:lnTo>
                  <a:pt x="1358" y="949"/>
                </a:lnTo>
                <a:lnTo>
                  <a:pt x="1375" y="952"/>
                </a:lnTo>
                <a:lnTo>
                  <a:pt x="1697" y="952"/>
                </a:lnTo>
                <a:lnTo>
                  <a:pt x="1713" y="949"/>
                </a:lnTo>
                <a:lnTo>
                  <a:pt x="1726" y="940"/>
                </a:lnTo>
                <a:lnTo>
                  <a:pt x="1736" y="926"/>
                </a:lnTo>
                <a:lnTo>
                  <a:pt x="1740" y="909"/>
                </a:lnTo>
                <a:lnTo>
                  <a:pt x="1740" y="587"/>
                </a:lnTo>
                <a:lnTo>
                  <a:pt x="1736" y="571"/>
                </a:lnTo>
                <a:lnTo>
                  <a:pt x="1726" y="557"/>
                </a:lnTo>
                <a:lnTo>
                  <a:pt x="1713" y="548"/>
                </a:lnTo>
                <a:lnTo>
                  <a:pt x="1697" y="544"/>
                </a:lnTo>
                <a:lnTo>
                  <a:pt x="1375" y="544"/>
                </a:lnTo>
                <a:close/>
                <a:moveTo>
                  <a:pt x="1032" y="0"/>
                </a:moveTo>
                <a:lnTo>
                  <a:pt x="2770" y="0"/>
                </a:lnTo>
                <a:lnTo>
                  <a:pt x="2787" y="2"/>
                </a:lnTo>
                <a:lnTo>
                  <a:pt x="2801" y="10"/>
                </a:lnTo>
                <a:lnTo>
                  <a:pt x="2813" y="21"/>
                </a:lnTo>
                <a:lnTo>
                  <a:pt x="2820" y="36"/>
                </a:lnTo>
                <a:lnTo>
                  <a:pt x="2823" y="53"/>
                </a:lnTo>
                <a:lnTo>
                  <a:pt x="2823" y="149"/>
                </a:lnTo>
                <a:lnTo>
                  <a:pt x="2820" y="165"/>
                </a:lnTo>
                <a:lnTo>
                  <a:pt x="2813" y="180"/>
                </a:lnTo>
                <a:lnTo>
                  <a:pt x="2801" y="193"/>
                </a:lnTo>
                <a:lnTo>
                  <a:pt x="2787" y="200"/>
                </a:lnTo>
                <a:lnTo>
                  <a:pt x="2770" y="203"/>
                </a:lnTo>
                <a:lnTo>
                  <a:pt x="2764" y="203"/>
                </a:lnTo>
                <a:lnTo>
                  <a:pt x="2761" y="204"/>
                </a:lnTo>
                <a:lnTo>
                  <a:pt x="2757" y="204"/>
                </a:lnTo>
                <a:lnTo>
                  <a:pt x="2756" y="206"/>
                </a:lnTo>
                <a:lnTo>
                  <a:pt x="2755" y="208"/>
                </a:lnTo>
                <a:lnTo>
                  <a:pt x="2754" y="210"/>
                </a:lnTo>
                <a:lnTo>
                  <a:pt x="2754" y="211"/>
                </a:lnTo>
                <a:lnTo>
                  <a:pt x="2754" y="620"/>
                </a:lnTo>
                <a:lnTo>
                  <a:pt x="2754" y="621"/>
                </a:lnTo>
                <a:lnTo>
                  <a:pt x="2754" y="626"/>
                </a:lnTo>
                <a:lnTo>
                  <a:pt x="2756" y="632"/>
                </a:lnTo>
                <a:lnTo>
                  <a:pt x="2761" y="638"/>
                </a:lnTo>
                <a:lnTo>
                  <a:pt x="2768" y="643"/>
                </a:lnTo>
                <a:lnTo>
                  <a:pt x="2779" y="645"/>
                </a:lnTo>
                <a:lnTo>
                  <a:pt x="3528" y="645"/>
                </a:lnTo>
                <a:lnTo>
                  <a:pt x="3553" y="648"/>
                </a:lnTo>
                <a:lnTo>
                  <a:pt x="3575" y="659"/>
                </a:lnTo>
                <a:lnTo>
                  <a:pt x="3596" y="673"/>
                </a:lnTo>
                <a:lnTo>
                  <a:pt x="3611" y="693"/>
                </a:lnTo>
                <a:lnTo>
                  <a:pt x="3621" y="716"/>
                </a:lnTo>
                <a:lnTo>
                  <a:pt x="3624" y="742"/>
                </a:lnTo>
                <a:lnTo>
                  <a:pt x="3624" y="2859"/>
                </a:lnTo>
                <a:lnTo>
                  <a:pt x="3624" y="2860"/>
                </a:lnTo>
                <a:lnTo>
                  <a:pt x="3624" y="2865"/>
                </a:lnTo>
                <a:lnTo>
                  <a:pt x="3626" y="2871"/>
                </a:lnTo>
                <a:lnTo>
                  <a:pt x="3629" y="2878"/>
                </a:lnTo>
                <a:lnTo>
                  <a:pt x="3634" y="2883"/>
                </a:lnTo>
                <a:lnTo>
                  <a:pt x="3640" y="2888"/>
                </a:lnTo>
                <a:lnTo>
                  <a:pt x="3649" y="2889"/>
                </a:lnTo>
                <a:lnTo>
                  <a:pt x="3696" y="2889"/>
                </a:lnTo>
                <a:lnTo>
                  <a:pt x="3713" y="2892"/>
                </a:lnTo>
                <a:lnTo>
                  <a:pt x="3728" y="2899"/>
                </a:lnTo>
                <a:lnTo>
                  <a:pt x="3739" y="2912"/>
                </a:lnTo>
                <a:lnTo>
                  <a:pt x="3747" y="2926"/>
                </a:lnTo>
                <a:lnTo>
                  <a:pt x="3750" y="2943"/>
                </a:lnTo>
                <a:lnTo>
                  <a:pt x="3750" y="3055"/>
                </a:lnTo>
                <a:lnTo>
                  <a:pt x="3747" y="3072"/>
                </a:lnTo>
                <a:lnTo>
                  <a:pt x="3739" y="3087"/>
                </a:lnTo>
                <a:lnTo>
                  <a:pt x="3728" y="3098"/>
                </a:lnTo>
                <a:lnTo>
                  <a:pt x="3713" y="3106"/>
                </a:lnTo>
                <a:lnTo>
                  <a:pt x="3696" y="3108"/>
                </a:lnTo>
                <a:lnTo>
                  <a:pt x="54" y="3108"/>
                </a:lnTo>
                <a:lnTo>
                  <a:pt x="36" y="3106"/>
                </a:lnTo>
                <a:lnTo>
                  <a:pt x="22" y="3098"/>
                </a:lnTo>
                <a:lnTo>
                  <a:pt x="10" y="3087"/>
                </a:lnTo>
                <a:lnTo>
                  <a:pt x="2" y="3072"/>
                </a:lnTo>
                <a:lnTo>
                  <a:pt x="0" y="3055"/>
                </a:lnTo>
                <a:lnTo>
                  <a:pt x="0" y="2943"/>
                </a:lnTo>
                <a:lnTo>
                  <a:pt x="2" y="2926"/>
                </a:lnTo>
                <a:lnTo>
                  <a:pt x="10" y="2912"/>
                </a:lnTo>
                <a:lnTo>
                  <a:pt x="22" y="2899"/>
                </a:lnTo>
                <a:lnTo>
                  <a:pt x="36" y="2892"/>
                </a:lnTo>
                <a:lnTo>
                  <a:pt x="54" y="2889"/>
                </a:lnTo>
                <a:lnTo>
                  <a:pt x="91" y="2889"/>
                </a:lnTo>
                <a:lnTo>
                  <a:pt x="103" y="2889"/>
                </a:lnTo>
                <a:lnTo>
                  <a:pt x="112" y="2887"/>
                </a:lnTo>
                <a:lnTo>
                  <a:pt x="118" y="2882"/>
                </a:lnTo>
                <a:lnTo>
                  <a:pt x="122" y="2876"/>
                </a:lnTo>
                <a:lnTo>
                  <a:pt x="124" y="2866"/>
                </a:lnTo>
                <a:lnTo>
                  <a:pt x="124" y="742"/>
                </a:lnTo>
                <a:lnTo>
                  <a:pt x="128" y="716"/>
                </a:lnTo>
                <a:lnTo>
                  <a:pt x="137" y="693"/>
                </a:lnTo>
                <a:lnTo>
                  <a:pt x="152" y="673"/>
                </a:lnTo>
                <a:lnTo>
                  <a:pt x="172" y="659"/>
                </a:lnTo>
                <a:lnTo>
                  <a:pt x="195" y="648"/>
                </a:lnTo>
                <a:lnTo>
                  <a:pt x="220" y="645"/>
                </a:lnTo>
                <a:lnTo>
                  <a:pt x="1028" y="645"/>
                </a:lnTo>
                <a:lnTo>
                  <a:pt x="1037" y="643"/>
                </a:lnTo>
                <a:lnTo>
                  <a:pt x="1043" y="638"/>
                </a:lnTo>
                <a:lnTo>
                  <a:pt x="1046" y="631"/>
                </a:lnTo>
                <a:lnTo>
                  <a:pt x="1047" y="623"/>
                </a:lnTo>
                <a:lnTo>
                  <a:pt x="1048" y="616"/>
                </a:lnTo>
                <a:lnTo>
                  <a:pt x="1048" y="612"/>
                </a:lnTo>
                <a:lnTo>
                  <a:pt x="1048" y="610"/>
                </a:lnTo>
                <a:lnTo>
                  <a:pt x="1048" y="218"/>
                </a:lnTo>
                <a:lnTo>
                  <a:pt x="1048" y="217"/>
                </a:lnTo>
                <a:lnTo>
                  <a:pt x="1048" y="216"/>
                </a:lnTo>
                <a:lnTo>
                  <a:pt x="1048" y="213"/>
                </a:lnTo>
                <a:lnTo>
                  <a:pt x="1047" y="211"/>
                </a:lnTo>
                <a:lnTo>
                  <a:pt x="1046" y="209"/>
                </a:lnTo>
                <a:lnTo>
                  <a:pt x="1044" y="206"/>
                </a:lnTo>
                <a:lnTo>
                  <a:pt x="1041" y="204"/>
                </a:lnTo>
                <a:lnTo>
                  <a:pt x="1037" y="203"/>
                </a:lnTo>
                <a:lnTo>
                  <a:pt x="1032" y="203"/>
                </a:lnTo>
                <a:lnTo>
                  <a:pt x="1015" y="200"/>
                </a:lnTo>
                <a:lnTo>
                  <a:pt x="1002" y="193"/>
                </a:lnTo>
                <a:lnTo>
                  <a:pt x="989" y="180"/>
                </a:lnTo>
                <a:lnTo>
                  <a:pt x="982" y="165"/>
                </a:lnTo>
                <a:lnTo>
                  <a:pt x="979" y="149"/>
                </a:lnTo>
                <a:lnTo>
                  <a:pt x="979" y="53"/>
                </a:lnTo>
                <a:lnTo>
                  <a:pt x="982" y="36"/>
                </a:lnTo>
                <a:lnTo>
                  <a:pt x="989" y="21"/>
                </a:lnTo>
                <a:lnTo>
                  <a:pt x="1002" y="10"/>
                </a:lnTo>
                <a:lnTo>
                  <a:pt x="1015" y="2"/>
                </a:lnTo>
                <a:lnTo>
                  <a:pt x="10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" name="Freeform 162"/>
          <p:cNvSpPr>
            <a:spLocks noEditPoints="1"/>
          </p:cNvSpPr>
          <p:nvPr/>
        </p:nvSpPr>
        <p:spPr bwMode="auto">
          <a:xfrm>
            <a:off x="3796792" y="1358521"/>
            <a:ext cx="411476" cy="475483"/>
          </a:xfrm>
          <a:custGeom>
            <a:avLst/>
            <a:gdLst>
              <a:gd name="T0" fmla="*/ 1166 w 2927"/>
              <a:gd name="T1" fmla="*/ 2450 h 3380"/>
              <a:gd name="T2" fmla="*/ 1131 w 2927"/>
              <a:gd name="T3" fmla="*/ 2523 h 3380"/>
              <a:gd name="T4" fmla="*/ 1151 w 2927"/>
              <a:gd name="T5" fmla="*/ 2953 h 3380"/>
              <a:gd name="T6" fmla="*/ 1225 w 2927"/>
              <a:gd name="T7" fmla="*/ 2988 h 3380"/>
              <a:gd name="T8" fmla="*/ 1712 w 2927"/>
              <a:gd name="T9" fmla="*/ 2968 h 3380"/>
              <a:gd name="T10" fmla="*/ 1747 w 2927"/>
              <a:gd name="T11" fmla="*/ 2894 h 3380"/>
              <a:gd name="T12" fmla="*/ 1727 w 2927"/>
              <a:gd name="T13" fmla="*/ 2464 h 3380"/>
              <a:gd name="T14" fmla="*/ 1654 w 2927"/>
              <a:gd name="T15" fmla="*/ 2429 h 3380"/>
              <a:gd name="T16" fmla="*/ 328 w 2927"/>
              <a:gd name="T17" fmla="*/ 2438 h 3380"/>
              <a:gd name="T18" fmla="*/ 279 w 2927"/>
              <a:gd name="T19" fmla="*/ 2501 h 3380"/>
              <a:gd name="T20" fmla="*/ 286 w 2927"/>
              <a:gd name="T21" fmla="*/ 2936 h 3380"/>
              <a:gd name="T22" fmla="*/ 349 w 2927"/>
              <a:gd name="T23" fmla="*/ 2985 h 3380"/>
              <a:gd name="T24" fmla="*/ 841 w 2927"/>
              <a:gd name="T25" fmla="*/ 2979 h 3380"/>
              <a:gd name="T26" fmla="*/ 890 w 2927"/>
              <a:gd name="T27" fmla="*/ 2916 h 3380"/>
              <a:gd name="T28" fmla="*/ 883 w 2927"/>
              <a:gd name="T29" fmla="*/ 2482 h 3380"/>
              <a:gd name="T30" fmla="*/ 821 w 2927"/>
              <a:gd name="T31" fmla="*/ 2432 h 3380"/>
              <a:gd name="T32" fmla="*/ 2104 w 2927"/>
              <a:gd name="T33" fmla="*/ 1645 h 3380"/>
              <a:gd name="T34" fmla="*/ 2041 w 2927"/>
              <a:gd name="T35" fmla="*/ 1695 h 3380"/>
              <a:gd name="T36" fmla="*/ 2033 w 2927"/>
              <a:gd name="T37" fmla="*/ 2916 h 3380"/>
              <a:gd name="T38" fmla="*/ 2084 w 2927"/>
              <a:gd name="T39" fmla="*/ 2979 h 3380"/>
              <a:gd name="T40" fmla="*/ 2587 w 2927"/>
              <a:gd name="T41" fmla="*/ 2985 h 3380"/>
              <a:gd name="T42" fmla="*/ 2650 w 2927"/>
              <a:gd name="T43" fmla="*/ 2936 h 3380"/>
              <a:gd name="T44" fmla="*/ 2656 w 2927"/>
              <a:gd name="T45" fmla="*/ 1715 h 3380"/>
              <a:gd name="T46" fmla="*/ 2606 w 2927"/>
              <a:gd name="T47" fmla="*/ 1652 h 3380"/>
              <a:gd name="T48" fmla="*/ 1225 w 2927"/>
              <a:gd name="T49" fmla="*/ 1643 h 3380"/>
              <a:gd name="T50" fmla="*/ 1151 w 2927"/>
              <a:gd name="T51" fmla="*/ 1678 h 3380"/>
              <a:gd name="T52" fmla="*/ 1131 w 2927"/>
              <a:gd name="T53" fmla="*/ 2108 h 3380"/>
              <a:gd name="T54" fmla="*/ 1166 w 2927"/>
              <a:gd name="T55" fmla="*/ 2180 h 3380"/>
              <a:gd name="T56" fmla="*/ 1654 w 2927"/>
              <a:gd name="T57" fmla="*/ 2201 h 3380"/>
              <a:gd name="T58" fmla="*/ 1727 w 2927"/>
              <a:gd name="T59" fmla="*/ 2166 h 3380"/>
              <a:gd name="T60" fmla="*/ 1747 w 2927"/>
              <a:gd name="T61" fmla="*/ 1735 h 3380"/>
              <a:gd name="T62" fmla="*/ 1712 w 2927"/>
              <a:gd name="T63" fmla="*/ 1663 h 3380"/>
              <a:gd name="T64" fmla="*/ 1225 w 2927"/>
              <a:gd name="T65" fmla="*/ 1643 h 3380"/>
              <a:gd name="T66" fmla="*/ 312 w 2927"/>
              <a:gd name="T67" fmla="*/ 1663 h 3380"/>
              <a:gd name="T68" fmla="*/ 277 w 2927"/>
              <a:gd name="T69" fmla="*/ 1735 h 3380"/>
              <a:gd name="T70" fmla="*/ 297 w 2927"/>
              <a:gd name="T71" fmla="*/ 2166 h 3380"/>
              <a:gd name="T72" fmla="*/ 370 w 2927"/>
              <a:gd name="T73" fmla="*/ 2201 h 3380"/>
              <a:gd name="T74" fmla="*/ 858 w 2927"/>
              <a:gd name="T75" fmla="*/ 2180 h 3380"/>
              <a:gd name="T76" fmla="*/ 893 w 2927"/>
              <a:gd name="T77" fmla="*/ 2108 h 3380"/>
              <a:gd name="T78" fmla="*/ 873 w 2927"/>
              <a:gd name="T79" fmla="*/ 1678 h 3380"/>
              <a:gd name="T80" fmla="*/ 799 w 2927"/>
              <a:gd name="T81" fmla="*/ 1643 h 3380"/>
              <a:gd name="T82" fmla="*/ 329 w 2927"/>
              <a:gd name="T83" fmla="*/ 424 h 3380"/>
              <a:gd name="T84" fmla="*/ 267 w 2927"/>
              <a:gd name="T85" fmla="*/ 502 h 3380"/>
              <a:gd name="T86" fmla="*/ 276 w 2927"/>
              <a:gd name="T87" fmla="*/ 1134 h 3380"/>
              <a:gd name="T88" fmla="*/ 354 w 2927"/>
              <a:gd name="T89" fmla="*/ 1197 h 3380"/>
              <a:gd name="T90" fmla="*/ 2597 w 2927"/>
              <a:gd name="T91" fmla="*/ 1187 h 3380"/>
              <a:gd name="T92" fmla="*/ 2659 w 2927"/>
              <a:gd name="T93" fmla="*/ 1110 h 3380"/>
              <a:gd name="T94" fmla="*/ 2651 w 2927"/>
              <a:gd name="T95" fmla="*/ 477 h 3380"/>
              <a:gd name="T96" fmla="*/ 2572 w 2927"/>
              <a:gd name="T97" fmla="*/ 414 h 3380"/>
              <a:gd name="T98" fmla="*/ 2751 w 2927"/>
              <a:gd name="T99" fmla="*/ 0 h 3380"/>
              <a:gd name="T100" fmla="*/ 2846 w 2927"/>
              <a:gd name="T101" fmla="*/ 30 h 3380"/>
              <a:gd name="T102" fmla="*/ 2910 w 2927"/>
              <a:gd name="T103" fmla="*/ 120 h 3380"/>
              <a:gd name="T104" fmla="*/ 2927 w 2927"/>
              <a:gd name="T105" fmla="*/ 3251 h 3380"/>
              <a:gd name="T106" fmla="*/ 2885 w 2927"/>
              <a:gd name="T107" fmla="*/ 3325 h 3380"/>
              <a:gd name="T108" fmla="*/ 2782 w 2927"/>
              <a:gd name="T109" fmla="*/ 3376 h 3380"/>
              <a:gd name="T110" fmla="*/ 115 w 2927"/>
              <a:gd name="T111" fmla="*/ 3368 h 3380"/>
              <a:gd name="T112" fmla="*/ 24 w 2927"/>
              <a:gd name="T113" fmla="*/ 3292 h 3380"/>
              <a:gd name="T114" fmla="*/ 0 w 2927"/>
              <a:gd name="T115" fmla="*/ 176 h 3380"/>
              <a:gd name="T116" fmla="*/ 41 w 2927"/>
              <a:gd name="T117" fmla="*/ 62 h 3380"/>
              <a:gd name="T118" fmla="*/ 145 w 2927"/>
              <a:gd name="T119" fmla="*/ 4 h 3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27" h="3380">
                <a:moveTo>
                  <a:pt x="1225" y="2429"/>
                </a:moveTo>
                <a:lnTo>
                  <a:pt x="1203" y="2432"/>
                </a:lnTo>
                <a:lnTo>
                  <a:pt x="1183" y="2438"/>
                </a:lnTo>
                <a:lnTo>
                  <a:pt x="1166" y="2450"/>
                </a:lnTo>
                <a:lnTo>
                  <a:pt x="1151" y="2464"/>
                </a:lnTo>
                <a:lnTo>
                  <a:pt x="1141" y="2482"/>
                </a:lnTo>
                <a:lnTo>
                  <a:pt x="1134" y="2501"/>
                </a:lnTo>
                <a:lnTo>
                  <a:pt x="1131" y="2523"/>
                </a:lnTo>
                <a:lnTo>
                  <a:pt x="1131" y="2894"/>
                </a:lnTo>
                <a:lnTo>
                  <a:pt x="1134" y="2916"/>
                </a:lnTo>
                <a:lnTo>
                  <a:pt x="1141" y="2936"/>
                </a:lnTo>
                <a:lnTo>
                  <a:pt x="1151" y="2953"/>
                </a:lnTo>
                <a:lnTo>
                  <a:pt x="1166" y="2968"/>
                </a:lnTo>
                <a:lnTo>
                  <a:pt x="1183" y="2979"/>
                </a:lnTo>
                <a:lnTo>
                  <a:pt x="1203" y="2985"/>
                </a:lnTo>
                <a:lnTo>
                  <a:pt x="1225" y="2988"/>
                </a:lnTo>
                <a:lnTo>
                  <a:pt x="1654" y="2988"/>
                </a:lnTo>
                <a:lnTo>
                  <a:pt x="1676" y="2985"/>
                </a:lnTo>
                <a:lnTo>
                  <a:pt x="1696" y="2979"/>
                </a:lnTo>
                <a:lnTo>
                  <a:pt x="1712" y="2968"/>
                </a:lnTo>
                <a:lnTo>
                  <a:pt x="1727" y="2953"/>
                </a:lnTo>
                <a:lnTo>
                  <a:pt x="1738" y="2936"/>
                </a:lnTo>
                <a:lnTo>
                  <a:pt x="1745" y="2916"/>
                </a:lnTo>
                <a:lnTo>
                  <a:pt x="1747" y="2894"/>
                </a:lnTo>
                <a:lnTo>
                  <a:pt x="1747" y="2523"/>
                </a:lnTo>
                <a:lnTo>
                  <a:pt x="1745" y="2501"/>
                </a:lnTo>
                <a:lnTo>
                  <a:pt x="1738" y="2482"/>
                </a:lnTo>
                <a:lnTo>
                  <a:pt x="1727" y="2464"/>
                </a:lnTo>
                <a:lnTo>
                  <a:pt x="1712" y="2450"/>
                </a:lnTo>
                <a:lnTo>
                  <a:pt x="1696" y="2438"/>
                </a:lnTo>
                <a:lnTo>
                  <a:pt x="1676" y="2432"/>
                </a:lnTo>
                <a:lnTo>
                  <a:pt x="1654" y="2429"/>
                </a:lnTo>
                <a:lnTo>
                  <a:pt x="1225" y="2429"/>
                </a:lnTo>
                <a:close/>
                <a:moveTo>
                  <a:pt x="370" y="2429"/>
                </a:moveTo>
                <a:lnTo>
                  <a:pt x="349" y="2432"/>
                </a:lnTo>
                <a:lnTo>
                  <a:pt x="328" y="2438"/>
                </a:lnTo>
                <a:lnTo>
                  <a:pt x="312" y="2450"/>
                </a:lnTo>
                <a:lnTo>
                  <a:pt x="297" y="2464"/>
                </a:lnTo>
                <a:lnTo>
                  <a:pt x="286" y="2482"/>
                </a:lnTo>
                <a:lnTo>
                  <a:pt x="279" y="2501"/>
                </a:lnTo>
                <a:lnTo>
                  <a:pt x="277" y="2523"/>
                </a:lnTo>
                <a:lnTo>
                  <a:pt x="277" y="2894"/>
                </a:lnTo>
                <a:lnTo>
                  <a:pt x="279" y="2916"/>
                </a:lnTo>
                <a:lnTo>
                  <a:pt x="286" y="2936"/>
                </a:lnTo>
                <a:lnTo>
                  <a:pt x="297" y="2953"/>
                </a:lnTo>
                <a:lnTo>
                  <a:pt x="312" y="2968"/>
                </a:lnTo>
                <a:lnTo>
                  <a:pt x="328" y="2979"/>
                </a:lnTo>
                <a:lnTo>
                  <a:pt x="349" y="2985"/>
                </a:lnTo>
                <a:lnTo>
                  <a:pt x="370" y="2988"/>
                </a:lnTo>
                <a:lnTo>
                  <a:pt x="799" y="2988"/>
                </a:lnTo>
                <a:lnTo>
                  <a:pt x="821" y="2985"/>
                </a:lnTo>
                <a:lnTo>
                  <a:pt x="841" y="2979"/>
                </a:lnTo>
                <a:lnTo>
                  <a:pt x="858" y="2968"/>
                </a:lnTo>
                <a:lnTo>
                  <a:pt x="873" y="2953"/>
                </a:lnTo>
                <a:lnTo>
                  <a:pt x="883" y="2936"/>
                </a:lnTo>
                <a:lnTo>
                  <a:pt x="890" y="2916"/>
                </a:lnTo>
                <a:lnTo>
                  <a:pt x="893" y="2894"/>
                </a:lnTo>
                <a:lnTo>
                  <a:pt x="893" y="2523"/>
                </a:lnTo>
                <a:lnTo>
                  <a:pt x="890" y="2501"/>
                </a:lnTo>
                <a:lnTo>
                  <a:pt x="883" y="2482"/>
                </a:lnTo>
                <a:lnTo>
                  <a:pt x="873" y="2464"/>
                </a:lnTo>
                <a:lnTo>
                  <a:pt x="858" y="2450"/>
                </a:lnTo>
                <a:lnTo>
                  <a:pt x="841" y="2438"/>
                </a:lnTo>
                <a:lnTo>
                  <a:pt x="821" y="2432"/>
                </a:lnTo>
                <a:lnTo>
                  <a:pt x="799" y="2429"/>
                </a:lnTo>
                <a:lnTo>
                  <a:pt x="370" y="2429"/>
                </a:lnTo>
                <a:close/>
                <a:moveTo>
                  <a:pt x="2125" y="1643"/>
                </a:moveTo>
                <a:lnTo>
                  <a:pt x="2104" y="1645"/>
                </a:lnTo>
                <a:lnTo>
                  <a:pt x="2084" y="1652"/>
                </a:lnTo>
                <a:lnTo>
                  <a:pt x="2066" y="1663"/>
                </a:lnTo>
                <a:lnTo>
                  <a:pt x="2052" y="1678"/>
                </a:lnTo>
                <a:lnTo>
                  <a:pt x="2041" y="1695"/>
                </a:lnTo>
                <a:lnTo>
                  <a:pt x="2033" y="1715"/>
                </a:lnTo>
                <a:lnTo>
                  <a:pt x="2031" y="1735"/>
                </a:lnTo>
                <a:lnTo>
                  <a:pt x="2031" y="2894"/>
                </a:lnTo>
                <a:lnTo>
                  <a:pt x="2033" y="2916"/>
                </a:lnTo>
                <a:lnTo>
                  <a:pt x="2041" y="2936"/>
                </a:lnTo>
                <a:lnTo>
                  <a:pt x="2052" y="2953"/>
                </a:lnTo>
                <a:lnTo>
                  <a:pt x="2066" y="2968"/>
                </a:lnTo>
                <a:lnTo>
                  <a:pt x="2084" y="2979"/>
                </a:lnTo>
                <a:lnTo>
                  <a:pt x="2104" y="2985"/>
                </a:lnTo>
                <a:lnTo>
                  <a:pt x="2125" y="2988"/>
                </a:lnTo>
                <a:lnTo>
                  <a:pt x="2565" y="2988"/>
                </a:lnTo>
                <a:lnTo>
                  <a:pt x="2587" y="2985"/>
                </a:lnTo>
                <a:lnTo>
                  <a:pt x="2606" y="2979"/>
                </a:lnTo>
                <a:lnTo>
                  <a:pt x="2624" y="2968"/>
                </a:lnTo>
                <a:lnTo>
                  <a:pt x="2638" y="2953"/>
                </a:lnTo>
                <a:lnTo>
                  <a:pt x="2650" y="2936"/>
                </a:lnTo>
                <a:lnTo>
                  <a:pt x="2656" y="2916"/>
                </a:lnTo>
                <a:lnTo>
                  <a:pt x="2659" y="2894"/>
                </a:lnTo>
                <a:lnTo>
                  <a:pt x="2659" y="1735"/>
                </a:lnTo>
                <a:lnTo>
                  <a:pt x="2656" y="1715"/>
                </a:lnTo>
                <a:lnTo>
                  <a:pt x="2650" y="1695"/>
                </a:lnTo>
                <a:lnTo>
                  <a:pt x="2638" y="1678"/>
                </a:lnTo>
                <a:lnTo>
                  <a:pt x="2624" y="1663"/>
                </a:lnTo>
                <a:lnTo>
                  <a:pt x="2606" y="1652"/>
                </a:lnTo>
                <a:lnTo>
                  <a:pt x="2587" y="1645"/>
                </a:lnTo>
                <a:lnTo>
                  <a:pt x="2565" y="1643"/>
                </a:lnTo>
                <a:lnTo>
                  <a:pt x="2125" y="1643"/>
                </a:lnTo>
                <a:close/>
                <a:moveTo>
                  <a:pt x="1225" y="1643"/>
                </a:moveTo>
                <a:lnTo>
                  <a:pt x="1203" y="1645"/>
                </a:lnTo>
                <a:lnTo>
                  <a:pt x="1183" y="1652"/>
                </a:lnTo>
                <a:lnTo>
                  <a:pt x="1166" y="1663"/>
                </a:lnTo>
                <a:lnTo>
                  <a:pt x="1151" y="1678"/>
                </a:lnTo>
                <a:lnTo>
                  <a:pt x="1141" y="1695"/>
                </a:lnTo>
                <a:lnTo>
                  <a:pt x="1134" y="1715"/>
                </a:lnTo>
                <a:lnTo>
                  <a:pt x="1131" y="1735"/>
                </a:lnTo>
                <a:lnTo>
                  <a:pt x="1131" y="2108"/>
                </a:lnTo>
                <a:lnTo>
                  <a:pt x="1134" y="2129"/>
                </a:lnTo>
                <a:lnTo>
                  <a:pt x="1141" y="2148"/>
                </a:lnTo>
                <a:lnTo>
                  <a:pt x="1151" y="2166"/>
                </a:lnTo>
                <a:lnTo>
                  <a:pt x="1166" y="2180"/>
                </a:lnTo>
                <a:lnTo>
                  <a:pt x="1183" y="2192"/>
                </a:lnTo>
                <a:lnTo>
                  <a:pt x="1203" y="2199"/>
                </a:lnTo>
                <a:lnTo>
                  <a:pt x="1225" y="2201"/>
                </a:lnTo>
                <a:lnTo>
                  <a:pt x="1654" y="2201"/>
                </a:lnTo>
                <a:lnTo>
                  <a:pt x="1676" y="2199"/>
                </a:lnTo>
                <a:lnTo>
                  <a:pt x="1696" y="2192"/>
                </a:lnTo>
                <a:lnTo>
                  <a:pt x="1712" y="2180"/>
                </a:lnTo>
                <a:lnTo>
                  <a:pt x="1727" y="2166"/>
                </a:lnTo>
                <a:lnTo>
                  <a:pt x="1738" y="2148"/>
                </a:lnTo>
                <a:lnTo>
                  <a:pt x="1745" y="2129"/>
                </a:lnTo>
                <a:lnTo>
                  <a:pt x="1747" y="2108"/>
                </a:lnTo>
                <a:lnTo>
                  <a:pt x="1747" y="1735"/>
                </a:lnTo>
                <a:lnTo>
                  <a:pt x="1745" y="1715"/>
                </a:lnTo>
                <a:lnTo>
                  <a:pt x="1738" y="1695"/>
                </a:lnTo>
                <a:lnTo>
                  <a:pt x="1727" y="1678"/>
                </a:lnTo>
                <a:lnTo>
                  <a:pt x="1712" y="1663"/>
                </a:lnTo>
                <a:lnTo>
                  <a:pt x="1696" y="1652"/>
                </a:lnTo>
                <a:lnTo>
                  <a:pt x="1676" y="1645"/>
                </a:lnTo>
                <a:lnTo>
                  <a:pt x="1654" y="1643"/>
                </a:lnTo>
                <a:lnTo>
                  <a:pt x="1225" y="1643"/>
                </a:lnTo>
                <a:close/>
                <a:moveTo>
                  <a:pt x="370" y="1643"/>
                </a:moveTo>
                <a:lnTo>
                  <a:pt x="349" y="1645"/>
                </a:lnTo>
                <a:lnTo>
                  <a:pt x="328" y="1652"/>
                </a:lnTo>
                <a:lnTo>
                  <a:pt x="312" y="1663"/>
                </a:lnTo>
                <a:lnTo>
                  <a:pt x="297" y="1678"/>
                </a:lnTo>
                <a:lnTo>
                  <a:pt x="286" y="1695"/>
                </a:lnTo>
                <a:lnTo>
                  <a:pt x="279" y="1715"/>
                </a:lnTo>
                <a:lnTo>
                  <a:pt x="277" y="1735"/>
                </a:lnTo>
                <a:lnTo>
                  <a:pt x="277" y="2108"/>
                </a:lnTo>
                <a:lnTo>
                  <a:pt x="279" y="2129"/>
                </a:lnTo>
                <a:lnTo>
                  <a:pt x="286" y="2148"/>
                </a:lnTo>
                <a:lnTo>
                  <a:pt x="297" y="2166"/>
                </a:lnTo>
                <a:lnTo>
                  <a:pt x="312" y="2180"/>
                </a:lnTo>
                <a:lnTo>
                  <a:pt x="328" y="2192"/>
                </a:lnTo>
                <a:lnTo>
                  <a:pt x="349" y="2199"/>
                </a:lnTo>
                <a:lnTo>
                  <a:pt x="370" y="2201"/>
                </a:lnTo>
                <a:lnTo>
                  <a:pt x="799" y="2201"/>
                </a:lnTo>
                <a:lnTo>
                  <a:pt x="821" y="2199"/>
                </a:lnTo>
                <a:lnTo>
                  <a:pt x="841" y="2192"/>
                </a:lnTo>
                <a:lnTo>
                  <a:pt x="858" y="2180"/>
                </a:lnTo>
                <a:lnTo>
                  <a:pt x="873" y="2166"/>
                </a:lnTo>
                <a:lnTo>
                  <a:pt x="883" y="2148"/>
                </a:lnTo>
                <a:lnTo>
                  <a:pt x="890" y="2129"/>
                </a:lnTo>
                <a:lnTo>
                  <a:pt x="893" y="2108"/>
                </a:lnTo>
                <a:lnTo>
                  <a:pt x="893" y="1735"/>
                </a:lnTo>
                <a:lnTo>
                  <a:pt x="890" y="1715"/>
                </a:lnTo>
                <a:lnTo>
                  <a:pt x="883" y="1695"/>
                </a:lnTo>
                <a:lnTo>
                  <a:pt x="873" y="1678"/>
                </a:lnTo>
                <a:lnTo>
                  <a:pt x="858" y="1663"/>
                </a:lnTo>
                <a:lnTo>
                  <a:pt x="841" y="1652"/>
                </a:lnTo>
                <a:lnTo>
                  <a:pt x="821" y="1645"/>
                </a:lnTo>
                <a:lnTo>
                  <a:pt x="799" y="1643"/>
                </a:lnTo>
                <a:lnTo>
                  <a:pt x="370" y="1643"/>
                </a:lnTo>
                <a:close/>
                <a:moveTo>
                  <a:pt x="381" y="411"/>
                </a:moveTo>
                <a:lnTo>
                  <a:pt x="354" y="414"/>
                </a:lnTo>
                <a:lnTo>
                  <a:pt x="329" y="424"/>
                </a:lnTo>
                <a:lnTo>
                  <a:pt x="308" y="437"/>
                </a:lnTo>
                <a:lnTo>
                  <a:pt x="290" y="456"/>
                </a:lnTo>
                <a:lnTo>
                  <a:pt x="276" y="477"/>
                </a:lnTo>
                <a:lnTo>
                  <a:pt x="267" y="502"/>
                </a:lnTo>
                <a:lnTo>
                  <a:pt x="264" y="529"/>
                </a:lnTo>
                <a:lnTo>
                  <a:pt x="264" y="1083"/>
                </a:lnTo>
                <a:lnTo>
                  <a:pt x="267" y="1110"/>
                </a:lnTo>
                <a:lnTo>
                  <a:pt x="276" y="1134"/>
                </a:lnTo>
                <a:lnTo>
                  <a:pt x="290" y="1155"/>
                </a:lnTo>
                <a:lnTo>
                  <a:pt x="308" y="1174"/>
                </a:lnTo>
                <a:lnTo>
                  <a:pt x="329" y="1187"/>
                </a:lnTo>
                <a:lnTo>
                  <a:pt x="354" y="1197"/>
                </a:lnTo>
                <a:lnTo>
                  <a:pt x="381" y="1200"/>
                </a:lnTo>
                <a:lnTo>
                  <a:pt x="2546" y="1200"/>
                </a:lnTo>
                <a:lnTo>
                  <a:pt x="2572" y="1197"/>
                </a:lnTo>
                <a:lnTo>
                  <a:pt x="2597" y="1187"/>
                </a:lnTo>
                <a:lnTo>
                  <a:pt x="2619" y="1174"/>
                </a:lnTo>
                <a:lnTo>
                  <a:pt x="2636" y="1155"/>
                </a:lnTo>
                <a:lnTo>
                  <a:pt x="2651" y="1134"/>
                </a:lnTo>
                <a:lnTo>
                  <a:pt x="2659" y="1110"/>
                </a:lnTo>
                <a:lnTo>
                  <a:pt x="2662" y="1083"/>
                </a:lnTo>
                <a:lnTo>
                  <a:pt x="2662" y="529"/>
                </a:lnTo>
                <a:lnTo>
                  <a:pt x="2659" y="502"/>
                </a:lnTo>
                <a:lnTo>
                  <a:pt x="2651" y="477"/>
                </a:lnTo>
                <a:lnTo>
                  <a:pt x="2636" y="456"/>
                </a:lnTo>
                <a:lnTo>
                  <a:pt x="2619" y="437"/>
                </a:lnTo>
                <a:lnTo>
                  <a:pt x="2597" y="424"/>
                </a:lnTo>
                <a:lnTo>
                  <a:pt x="2572" y="414"/>
                </a:lnTo>
                <a:lnTo>
                  <a:pt x="2546" y="411"/>
                </a:lnTo>
                <a:lnTo>
                  <a:pt x="381" y="411"/>
                </a:lnTo>
                <a:close/>
                <a:moveTo>
                  <a:pt x="176" y="0"/>
                </a:moveTo>
                <a:lnTo>
                  <a:pt x="2751" y="0"/>
                </a:lnTo>
                <a:lnTo>
                  <a:pt x="2777" y="2"/>
                </a:lnTo>
                <a:lnTo>
                  <a:pt x="2802" y="8"/>
                </a:lnTo>
                <a:lnTo>
                  <a:pt x="2824" y="18"/>
                </a:lnTo>
                <a:lnTo>
                  <a:pt x="2846" y="30"/>
                </a:lnTo>
                <a:lnTo>
                  <a:pt x="2866" y="48"/>
                </a:lnTo>
                <a:lnTo>
                  <a:pt x="2883" y="69"/>
                </a:lnTo>
                <a:lnTo>
                  <a:pt x="2898" y="92"/>
                </a:lnTo>
                <a:lnTo>
                  <a:pt x="2910" y="120"/>
                </a:lnTo>
                <a:lnTo>
                  <a:pt x="2918" y="151"/>
                </a:lnTo>
                <a:lnTo>
                  <a:pt x="2925" y="185"/>
                </a:lnTo>
                <a:lnTo>
                  <a:pt x="2927" y="222"/>
                </a:lnTo>
                <a:lnTo>
                  <a:pt x="2927" y="3251"/>
                </a:lnTo>
                <a:lnTo>
                  <a:pt x="2924" y="3268"/>
                </a:lnTo>
                <a:lnTo>
                  <a:pt x="2915" y="3287"/>
                </a:lnTo>
                <a:lnTo>
                  <a:pt x="2902" y="3306"/>
                </a:lnTo>
                <a:lnTo>
                  <a:pt x="2885" y="3325"/>
                </a:lnTo>
                <a:lnTo>
                  <a:pt x="2864" y="3342"/>
                </a:lnTo>
                <a:lnTo>
                  <a:pt x="2839" y="3357"/>
                </a:lnTo>
                <a:lnTo>
                  <a:pt x="2812" y="3368"/>
                </a:lnTo>
                <a:lnTo>
                  <a:pt x="2782" y="3376"/>
                </a:lnTo>
                <a:lnTo>
                  <a:pt x="2751" y="3380"/>
                </a:lnTo>
                <a:lnTo>
                  <a:pt x="176" y="3380"/>
                </a:lnTo>
                <a:lnTo>
                  <a:pt x="145" y="3376"/>
                </a:lnTo>
                <a:lnTo>
                  <a:pt x="115" y="3368"/>
                </a:lnTo>
                <a:lnTo>
                  <a:pt x="87" y="3355"/>
                </a:lnTo>
                <a:lnTo>
                  <a:pt x="63" y="3338"/>
                </a:lnTo>
                <a:lnTo>
                  <a:pt x="41" y="3317"/>
                </a:lnTo>
                <a:lnTo>
                  <a:pt x="24" y="3292"/>
                </a:lnTo>
                <a:lnTo>
                  <a:pt x="11" y="3265"/>
                </a:lnTo>
                <a:lnTo>
                  <a:pt x="3" y="3235"/>
                </a:lnTo>
                <a:lnTo>
                  <a:pt x="0" y="3204"/>
                </a:lnTo>
                <a:lnTo>
                  <a:pt x="0" y="176"/>
                </a:lnTo>
                <a:lnTo>
                  <a:pt x="3" y="144"/>
                </a:lnTo>
                <a:lnTo>
                  <a:pt x="11" y="115"/>
                </a:lnTo>
                <a:lnTo>
                  <a:pt x="24" y="87"/>
                </a:lnTo>
                <a:lnTo>
                  <a:pt x="41" y="62"/>
                </a:lnTo>
                <a:lnTo>
                  <a:pt x="63" y="42"/>
                </a:lnTo>
                <a:lnTo>
                  <a:pt x="87" y="24"/>
                </a:lnTo>
                <a:lnTo>
                  <a:pt x="115" y="11"/>
                </a:lnTo>
                <a:lnTo>
                  <a:pt x="145" y="4"/>
                </a:lnTo>
                <a:lnTo>
                  <a:pt x="1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80" name="Group 441"/>
          <p:cNvGrpSpPr/>
          <p:nvPr/>
        </p:nvGrpSpPr>
        <p:grpSpPr>
          <a:xfrm>
            <a:off x="3743768" y="2157338"/>
            <a:ext cx="517525" cy="422274"/>
            <a:chOff x="309563" y="2633663"/>
            <a:chExt cx="517525" cy="422274"/>
          </a:xfrm>
          <a:solidFill>
            <a:srgbClr val="000000"/>
          </a:solidFill>
        </p:grpSpPr>
        <p:sp>
          <p:nvSpPr>
            <p:cNvPr id="281" name="Freeform 261"/>
            <p:cNvSpPr>
              <a:spLocks/>
            </p:cNvSpPr>
            <p:nvPr/>
          </p:nvSpPr>
          <p:spPr bwMode="auto">
            <a:xfrm>
              <a:off x="371475" y="2847975"/>
              <a:ext cx="393700" cy="207962"/>
            </a:xfrm>
            <a:custGeom>
              <a:avLst/>
              <a:gdLst>
                <a:gd name="T0" fmla="*/ 2705 w 2734"/>
                <a:gd name="T1" fmla="*/ 0 h 1436"/>
                <a:gd name="T2" fmla="*/ 2719 w 2734"/>
                <a:gd name="T3" fmla="*/ 7 h 1436"/>
                <a:gd name="T4" fmla="*/ 2730 w 2734"/>
                <a:gd name="T5" fmla="*/ 28 h 1436"/>
                <a:gd name="T6" fmla="*/ 2734 w 2734"/>
                <a:gd name="T7" fmla="*/ 66 h 1436"/>
                <a:gd name="T8" fmla="*/ 2730 w 2734"/>
                <a:gd name="T9" fmla="*/ 787 h 1436"/>
                <a:gd name="T10" fmla="*/ 2698 w 2734"/>
                <a:gd name="T11" fmla="*/ 883 h 1436"/>
                <a:gd name="T12" fmla="*/ 2636 w 2734"/>
                <a:gd name="T13" fmla="*/ 977 h 1436"/>
                <a:gd name="T14" fmla="*/ 2548 w 2734"/>
                <a:gd name="T15" fmla="*/ 1069 h 1436"/>
                <a:gd name="T16" fmla="*/ 2433 w 2734"/>
                <a:gd name="T17" fmla="*/ 1153 h 1436"/>
                <a:gd name="T18" fmla="*/ 2297 w 2734"/>
                <a:gd name="T19" fmla="*/ 1232 h 1436"/>
                <a:gd name="T20" fmla="*/ 2141 w 2734"/>
                <a:gd name="T21" fmla="*/ 1300 h 1436"/>
                <a:gd name="T22" fmla="*/ 1968 w 2734"/>
                <a:gd name="T23" fmla="*/ 1356 h 1436"/>
                <a:gd name="T24" fmla="*/ 1779 w 2734"/>
                <a:gd name="T25" fmla="*/ 1399 h 1436"/>
                <a:gd name="T26" fmla="*/ 1579 w 2734"/>
                <a:gd name="T27" fmla="*/ 1426 h 1436"/>
                <a:gd name="T28" fmla="*/ 1367 w 2734"/>
                <a:gd name="T29" fmla="*/ 1436 h 1436"/>
                <a:gd name="T30" fmla="*/ 1156 w 2734"/>
                <a:gd name="T31" fmla="*/ 1426 h 1436"/>
                <a:gd name="T32" fmla="*/ 954 w 2734"/>
                <a:gd name="T33" fmla="*/ 1399 h 1436"/>
                <a:gd name="T34" fmla="*/ 765 w 2734"/>
                <a:gd name="T35" fmla="*/ 1356 h 1436"/>
                <a:gd name="T36" fmla="*/ 592 w 2734"/>
                <a:gd name="T37" fmla="*/ 1300 h 1436"/>
                <a:gd name="T38" fmla="*/ 436 w 2734"/>
                <a:gd name="T39" fmla="*/ 1232 h 1436"/>
                <a:gd name="T40" fmla="*/ 300 w 2734"/>
                <a:gd name="T41" fmla="*/ 1153 h 1436"/>
                <a:gd name="T42" fmla="*/ 187 w 2734"/>
                <a:gd name="T43" fmla="*/ 1069 h 1436"/>
                <a:gd name="T44" fmla="*/ 97 w 2734"/>
                <a:gd name="T45" fmla="*/ 977 h 1436"/>
                <a:gd name="T46" fmla="*/ 36 w 2734"/>
                <a:gd name="T47" fmla="*/ 883 h 1436"/>
                <a:gd name="T48" fmla="*/ 4 w 2734"/>
                <a:gd name="T49" fmla="*/ 787 h 1436"/>
                <a:gd name="T50" fmla="*/ 0 w 2734"/>
                <a:gd name="T51" fmla="*/ 102 h 1436"/>
                <a:gd name="T52" fmla="*/ 5 w 2734"/>
                <a:gd name="T53" fmla="*/ 56 h 1436"/>
                <a:gd name="T54" fmla="*/ 19 w 2734"/>
                <a:gd name="T55" fmla="*/ 30 h 1436"/>
                <a:gd name="T56" fmla="*/ 37 w 2734"/>
                <a:gd name="T57" fmla="*/ 18 h 1436"/>
                <a:gd name="T58" fmla="*/ 57 w 2734"/>
                <a:gd name="T59" fmla="*/ 16 h 1436"/>
                <a:gd name="T60" fmla="*/ 75 w 2734"/>
                <a:gd name="T61" fmla="*/ 20 h 1436"/>
                <a:gd name="T62" fmla="*/ 89 w 2734"/>
                <a:gd name="T63" fmla="*/ 26 h 1436"/>
                <a:gd name="T64" fmla="*/ 94 w 2734"/>
                <a:gd name="T65" fmla="*/ 29 h 1436"/>
                <a:gd name="T66" fmla="*/ 1176 w 2734"/>
                <a:gd name="T67" fmla="*/ 688 h 1436"/>
                <a:gd name="T68" fmla="*/ 1268 w 2734"/>
                <a:gd name="T69" fmla="*/ 717 h 1436"/>
                <a:gd name="T70" fmla="*/ 1367 w 2734"/>
                <a:gd name="T71" fmla="*/ 727 h 1436"/>
                <a:gd name="T72" fmla="*/ 1466 w 2734"/>
                <a:gd name="T73" fmla="*/ 717 h 1436"/>
                <a:gd name="T74" fmla="*/ 1557 w 2734"/>
                <a:gd name="T75" fmla="*/ 688 h 1436"/>
                <a:gd name="T76" fmla="*/ 2666 w 2734"/>
                <a:gd name="T77" fmla="*/ 12 h 1436"/>
                <a:gd name="T78" fmla="*/ 2671 w 2734"/>
                <a:gd name="T79" fmla="*/ 9 h 1436"/>
                <a:gd name="T80" fmla="*/ 2682 w 2734"/>
                <a:gd name="T81" fmla="*/ 4 h 1436"/>
                <a:gd name="T82" fmla="*/ 2697 w 2734"/>
                <a:gd name="T83" fmla="*/ 0 h 1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734" h="1436">
                  <a:moveTo>
                    <a:pt x="2697" y="0"/>
                  </a:moveTo>
                  <a:lnTo>
                    <a:pt x="2705" y="0"/>
                  </a:lnTo>
                  <a:lnTo>
                    <a:pt x="2711" y="2"/>
                  </a:lnTo>
                  <a:lnTo>
                    <a:pt x="2719" y="7"/>
                  </a:lnTo>
                  <a:lnTo>
                    <a:pt x="2724" y="16"/>
                  </a:lnTo>
                  <a:lnTo>
                    <a:pt x="2730" y="28"/>
                  </a:lnTo>
                  <a:lnTo>
                    <a:pt x="2733" y="44"/>
                  </a:lnTo>
                  <a:lnTo>
                    <a:pt x="2734" y="66"/>
                  </a:lnTo>
                  <a:lnTo>
                    <a:pt x="2734" y="738"/>
                  </a:lnTo>
                  <a:lnTo>
                    <a:pt x="2730" y="787"/>
                  </a:lnTo>
                  <a:lnTo>
                    <a:pt x="2718" y="835"/>
                  </a:lnTo>
                  <a:lnTo>
                    <a:pt x="2698" y="883"/>
                  </a:lnTo>
                  <a:lnTo>
                    <a:pt x="2671" y="930"/>
                  </a:lnTo>
                  <a:lnTo>
                    <a:pt x="2636" y="977"/>
                  </a:lnTo>
                  <a:lnTo>
                    <a:pt x="2594" y="1023"/>
                  </a:lnTo>
                  <a:lnTo>
                    <a:pt x="2548" y="1069"/>
                  </a:lnTo>
                  <a:lnTo>
                    <a:pt x="2493" y="1112"/>
                  </a:lnTo>
                  <a:lnTo>
                    <a:pt x="2433" y="1153"/>
                  </a:lnTo>
                  <a:lnTo>
                    <a:pt x="2368" y="1194"/>
                  </a:lnTo>
                  <a:lnTo>
                    <a:pt x="2297" y="1232"/>
                  </a:lnTo>
                  <a:lnTo>
                    <a:pt x="2222" y="1266"/>
                  </a:lnTo>
                  <a:lnTo>
                    <a:pt x="2141" y="1300"/>
                  </a:lnTo>
                  <a:lnTo>
                    <a:pt x="2057" y="1330"/>
                  </a:lnTo>
                  <a:lnTo>
                    <a:pt x="1968" y="1356"/>
                  </a:lnTo>
                  <a:lnTo>
                    <a:pt x="1875" y="1380"/>
                  </a:lnTo>
                  <a:lnTo>
                    <a:pt x="1779" y="1399"/>
                  </a:lnTo>
                  <a:lnTo>
                    <a:pt x="1680" y="1414"/>
                  </a:lnTo>
                  <a:lnTo>
                    <a:pt x="1579" y="1426"/>
                  </a:lnTo>
                  <a:lnTo>
                    <a:pt x="1474" y="1433"/>
                  </a:lnTo>
                  <a:lnTo>
                    <a:pt x="1367" y="1436"/>
                  </a:lnTo>
                  <a:lnTo>
                    <a:pt x="1260" y="1433"/>
                  </a:lnTo>
                  <a:lnTo>
                    <a:pt x="1156" y="1426"/>
                  </a:lnTo>
                  <a:lnTo>
                    <a:pt x="1053" y="1414"/>
                  </a:lnTo>
                  <a:lnTo>
                    <a:pt x="954" y="1399"/>
                  </a:lnTo>
                  <a:lnTo>
                    <a:pt x="858" y="1380"/>
                  </a:lnTo>
                  <a:lnTo>
                    <a:pt x="765" y="1356"/>
                  </a:lnTo>
                  <a:lnTo>
                    <a:pt x="677" y="1330"/>
                  </a:lnTo>
                  <a:lnTo>
                    <a:pt x="592" y="1300"/>
                  </a:lnTo>
                  <a:lnTo>
                    <a:pt x="511" y="1266"/>
                  </a:lnTo>
                  <a:lnTo>
                    <a:pt x="436" y="1232"/>
                  </a:lnTo>
                  <a:lnTo>
                    <a:pt x="365" y="1194"/>
                  </a:lnTo>
                  <a:lnTo>
                    <a:pt x="300" y="1153"/>
                  </a:lnTo>
                  <a:lnTo>
                    <a:pt x="240" y="1112"/>
                  </a:lnTo>
                  <a:lnTo>
                    <a:pt x="187" y="1069"/>
                  </a:lnTo>
                  <a:lnTo>
                    <a:pt x="139" y="1023"/>
                  </a:lnTo>
                  <a:lnTo>
                    <a:pt x="97" y="977"/>
                  </a:lnTo>
                  <a:lnTo>
                    <a:pt x="64" y="930"/>
                  </a:lnTo>
                  <a:lnTo>
                    <a:pt x="36" y="883"/>
                  </a:lnTo>
                  <a:lnTo>
                    <a:pt x="17" y="835"/>
                  </a:lnTo>
                  <a:lnTo>
                    <a:pt x="4" y="787"/>
                  </a:lnTo>
                  <a:lnTo>
                    <a:pt x="0" y="738"/>
                  </a:lnTo>
                  <a:lnTo>
                    <a:pt x="0" y="102"/>
                  </a:lnTo>
                  <a:lnTo>
                    <a:pt x="1" y="77"/>
                  </a:lnTo>
                  <a:lnTo>
                    <a:pt x="5" y="56"/>
                  </a:lnTo>
                  <a:lnTo>
                    <a:pt x="11" y="41"/>
                  </a:lnTo>
                  <a:lnTo>
                    <a:pt x="19" y="30"/>
                  </a:lnTo>
                  <a:lnTo>
                    <a:pt x="28" y="23"/>
                  </a:lnTo>
                  <a:lnTo>
                    <a:pt x="37" y="18"/>
                  </a:lnTo>
                  <a:lnTo>
                    <a:pt x="47" y="16"/>
                  </a:lnTo>
                  <a:lnTo>
                    <a:pt x="57" y="16"/>
                  </a:lnTo>
                  <a:lnTo>
                    <a:pt x="67" y="18"/>
                  </a:lnTo>
                  <a:lnTo>
                    <a:pt x="75" y="20"/>
                  </a:lnTo>
                  <a:lnTo>
                    <a:pt x="83" y="24"/>
                  </a:lnTo>
                  <a:lnTo>
                    <a:pt x="89" y="26"/>
                  </a:lnTo>
                  <a:lnTo>
                    <a:pt x="93" y="28"/>
                  </a:lnTo>
                  <a:lnTo>
                    <a:pt x="94" y="29"/>
                  </a:lnTo>
                  <a:lnTo>
                    <a:pt x="1136" y="666"/>
                  </a:lnTo>
                  <a:lnTo>
                    <a:pt x="1176" y="688"/>
                  </a:lnTo>
                  <a:lnTo>
                    <a:pt x="1221" y="704"/>
                  </a:lnTo>
                  <a:lnTo>
                    <a:pt x="1268" y="717"/>
                  </a:lnTo>
                  <a:lnTo>
                    <a:pt x="1317" y="725"/>
                  </a:lnTo>
                  <a:lnTo>
                    <a:pt x="1367" y="727"/>
                  </a:lnTo>
                  <a:lnTo>
                    <a:pt x="1417" y="725"/>
                  </a:lnTo>
                  <a:lnTo>
                    <a:pt x="1466" y="717"/>
                  </a:lnTo>
                  <a:lnTo>
                    <a:pt x="1513" y="704"/>
                  </a:lnTo>
                  <a:lnTo>
                    <a:pt x="1557" y="688"/>
                  </a:lnTo>
                  <a:lnTo>
                    <a:pt x="1597" y="666"/>
                  </a:lnTo>
                  <a:lnTo>
                    <a:pt x="2666" y="12"/>
                  </a:lnTo>
                  <a:lnTo>
                    <a:pt x="2668" y="12"/>
                  </a:lnTo>
                  <a:lnTo>
                    <a:pt x="2671" y="9"/>
                  </a:lnTo>
                  <a:lnTo>
                    <a:pt x="2676" y="6"/>
                  </a:lnTo>
                  <a:lnTo>
                    <a:pt x="2682" y="4"/>
                  </a:lnTo>
                  <a:lnTo>
                    <a:pt x="2689" y="1"/>
                  </a:lnTo>
                  <a:lnTo>
                    <a:pt x="26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62"/>
            <p:cNvSpPr>
              <a:spLocks/>
            </p:cNvSpPr>
            <p:nvPr/>
          </p:nvSpPr>
          <p:spPr bwMode="auto">
            <a:xfrm>
              <a:off x="309563" y="2633663"/>
              <a:ext cx="517525" cy="292100"/>
            </a:xfrm>
            <a:custGeom>
              <a:avLst/>
              <a:gdLst>
                <a:gd name="T0" fmla="*/ 1811 w 3586"/>
                <a:gd name="T1" fmla="*/ 0 h 2015"/>
                <a:gd name="T2" fmla="*/ 1845 w 3586"/>
                <a:gd name="T3" fmla="*/ 5 h 2015"/>
                <a:gd name="T4" fmla="*/ 1878 w 3586"/>
                <a:gd name="T5" fmla="*/ 11 h 2015"/>
                <a:gd name="T6" fmla="*/ 1910 w 3586"/>
                <a:gd name="T7" fmla="*/ 22 h 2015"/>
                <a:gd name="T8" fmla="*/ 1938 w 3586"/>
                <a:gd name="T9" fmla="*/ 37 h 2015"/>
                <a:gd name="T10" fmla="*/ 3526 w 3586"/>
                <a:gd name="T11" fmla="*/ 829 h 2015"/>
                <a:gd name="T12" fmla="*/ 3550 w 3586"/>
                <a:gd name="T13" fmla="*/ 846 h 2015"/>
                <a:gd name="T14" fmla="*/ 3568 w 3586"/>
                <a:gd name="T15" fmla="*/ 866 h 2015"/>
                <a:gd name="T16" fmla="*/ 3580 w 3586"/>
                <a:gd name="T17" fmla="*/ 887 h 2015"/>
                <a:gd name="T18" fmla="*/ 3586 w 3586"/>
                <a:gd name="T19" fmla="*/ 907 h 2015"/>
                <a:gd name="T20" fmla="*/ 3586 w 3586"/>
                <a:gd name="T21" fmla="*/ 929 h 2015"/>
                <a:gd name="T22" fmla="*/ 3580 w 3586"/>
                <a:gd name="T23" fmla="*/ 951 h 2015"/>
                <a:gd name="T24" fmla="*/ 3568 w 3586"/>
                <a:gd name="T25" fmla="*/ 970 h 2015"/>
                <a:gd name="T26" fmla="*/ 3550 w 3586"/>
                <a:gd name="T27" fmla="*/ 990 h 2015"/>
                <a:gd name="T28" fmla="*/ 3526 w 3586"/>
                <a:gd name="T29" fmla="*/ 1007 h 2015"/>
                <a:gd name="T30" fmla="*/ 1938 w 3586"/>
                <a:gd name="T31" fmla="*/ 1979 h 2015"/>
                <a:gd name="T32" fmla="*/ 1910 w 3586"/>
                <a:gd name="T33" fmla="*/ 1994 h 2015"/>
                <a:gd name="T34" fmla="*/ 1878 w 3586"/>
                <a:gd name="T35" fmla="*/ 2004 h 2015"/>
                <a:gd name="T36" fmla="*/ 1845 w 3586"/>
                <a:gd name="T37" fmla="*/ 2012 h 2015"/>
                <a:gd name="T38" fmla="*/ 1811 w 3586"/>
                <a:gd name="T39" fmla="*/ 2015 h 2015"/>
                <a:gd name="T40" fmla="*/ 1776 w 3586"/>
                <a:gd name="T41" fmla="*/ 2015 h 2015"/>
                <a:gd name="T42" fmla="*/ 1741 w 3586"/>
                <a:gd name="T43" fmla="*/ 2012 h 2015"/>
                <a:gd name="T44" fmla="*/ 1707 w 3586"/>
                <a:gd name="T45" fmla="*/ 2004 h 2015"/>
                <a:gd name="T46" fmla="*/ 1675 w 3586"/>
                <a:gd name="T47" fmla="*/ 1994 h 2015"/>
                <a:gd name="T48" fmla="*/ 1647 w 3586"/>
                <a:gd name="T49" fmla="*/ 1979 h 2015"/>
                <a:gd name="T50" fmla="*/ 59 w 3586"/>
                <a:gd name="T51" fmla="*/ 1007 h 2015"/>
                <a:gd name="T52" fmla="*/ 35 w 3586"/>
                <a:gd name="T53" fmla="*/ 990 h 2015"/>
                <a:gd name="T54" fmla="*/ 18 w 3586"/>
                <a:gd name="T55" fmla="*/ 970 h 2015"/>
                <a:gd name="T56" fmla="*/ 6 w 3586"/>
                <a:gd name="T57" fmla="*/ 951 h 2015"/>
                <a:gd name="T58" fmla="*/ 0 w 3586"/>
                <a:gd name="T59" fmla="*/ 929 h 2015"/>
                <a:gd name="T60" fmla="*/ 0 w 3586"/>
                <a:gd name="T61" fmla="*/ 907 h 2015"/>
                <a:gd name="T62" fmla="*/ 6 w 3586"/>
                <a:gd name="T63" fmla="*/ 887 h 2015"/>
                <a:gd name="T64" fmla="*/ 18 w 3586"/>
                <a:gd name="T65" fmla="*/ 866 h 2015"/>
                <a:gd name="T66" fmla="*/ 35 w 3586"/>
                <a:gd name="T67" fmla="*/ 846 h 2015"/>
                <a:gd name="T68" fmla="*/ 59 w 3586"/>
                <a:gd name="T69" fmla="*/ 829 h 2015"/>
                <a:gd name="T70" fmla="*/ 1647 w 3586"/>
                <a:gd name="T71" fmla="*/ 37 h 2015"/>
                <a:gd name="T72" fmla="*/ 1675 w 3586"/>
                <a:gd name="T73" fmla="*/ 22 h 2015"/>
                <a:gd name="T74" fmla="*/ 1707 w 3586"/>
                <a:gd name="T75" fmla="*/ 11 h 2015"/>
                <a:gd name="T76" fmla="*/ 1741 w 3586"/>
                <a:gd name="T77" fmla="*/ 5 h 2015"/>
                <a:gd name="T78" fmla="*/ 1776 w 3586"/>
                <a:gd name="T79" fmla="*/ 0 h 2015"/>
                <a:gd name="T80" fmla="*/ 1811 w 3586"/>
                <a:gd name="T81" fmla="*/ 0 h 2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86" h="2015">
                  <a:moveTo>
                    <a:pt x="1811" y="0"/>
                  </a:moveTo>
                  <a:lnTo>
                    <a:pt x="1845" y="5"/>
                  </a:lnTo>
                  <a:lnTo>
                    <a:pt x="1878" y="11"/>
                  </a:lnTo>
                  <a:lnTo>
                    <a:pt x="1910" y="22"/>
                  </a:lnTo>
                  <a:lnTo>
                    <a:pt x="1938" y="37"/>
                  </a:lnTo>
                  <a:lnTo>
                    <a:pt x="3526" y="829"/>
                  </a:lnTo>
                  <a:lnTo>
                    <a:pt x="3550" y="846"/>
                  </a:lnTo>
                  <a:lnTo>
                    <a:pt x="3568" y="866"/>
                  </a:lnTo>
                  <a:lnTo>
                    <a:pt x="3580" y="887"/>
                  </a:lnTo>
                  <a:lnTo>
                    <a:pt x="3586" y="907"/>
                  </a:lnTo>
                  <a:lnTo>
                    <a:pt x="3586" y="929"/>
                  </a:lnTo>
                  <a:lnTo>
                    <a:pt x="3580" y="951"/>
                  </a:lnTo>
                  <a:lnTo>
                    <a:pt x="3568" y="970"/>
                  </a:lnTo>
                  <a:lnTo>
                    <a:pt x="3550" y="990"/>
                  </a:lnTo>
                  <a:lnTo>
                    <a:pt x="3526" y="1007"/>
                  </a:lnTo>
                  <a:lnTo>
                    <a:pt x="1938" y="1979"/>
                  </a:lnTo>
                  <a:lnTo>
                    <a:pt x="1910" y="1994"/>
                  </a:lnTo>
                  <a:lnTo>
                    <a:pt x="1878" y="2004"/>
                  </a:lnTo>
                  <a:lnTo>
                    <a:pt x="1845" y="2012"/>
                  </a:lnTo>
                  <a:lnTo>
                    <a:pt x="1811" y="2015"/>
                  </a:lnTo>
                  <a:lnTo>
                    <a:pt x="1776" y="2015"/>
                  </a:lnTo>
                  <a:lnTo>
                    <a:pt x="1741" y="2012"/>
                  </a:lnTo>
                  <a:lnTo>
                    <a:pt x="1707" y="2004"/>
                  </a:lnTo>
                  <a:lnTo>
                    <a:pt x="1675" y="1994"/>
                  </a:lnTo>
                  <a:lnTo>
                    <a:pt x="1647" y="1979"/>
                  </a:lnTo>
                  <a:lnTo>
                    <a:pt x="59" y="1007"/>
                  </a:lnTo>
                  <a:lnTo>
                    <a:pt x="35" y="990"/>
                  </a:lnTo>
                  <a:lnTo>
                    <a:pt x="18" y="970"/>
                  </a:lnTo>
                  <a:lnTo>
                    <a:pt x="6" y="951"/>
                  </a:lnTo>
                  <a:lnTo>
                    <a:pt x="0" y="929"/>
                  </a:lnTo>
                  <a:lnTo>
                    <a:pt x="0" y="907"/>
                  </a:lnTo>
                  <a:lnTo>
                    <a:pt x="6" y="887"/>
                  </a:lnTo>
                  <a:lnTo>
                    <a:pt x="18" y="866"/>
                  </a:lnTo>
                  <a:lnTo>
                    <a:pt x="35" y="846"/>
                  </a:lnTo>
                  <a:lnTo>
                    <a:pt x="59" y="829"/>
                  </a:lnTo>
                  <a:lnTo>
                    <a:pt x="1647" y="37"/>
                  </a:lnTo>
                  <a:lnTo>
                    <a:pt x="1675" y="22"/>
                  </a:lnTo>
                  <a:lnTo>
                    <a:pt x="1707" y="11"/>
                  </a:lnTo>
                  <a:lnTo>
                    <a:pt x="1741" y="5"/>
                  </a:lnTo>
                  <a:lnTo>
                    <a:pt x="1776" y="0"/>
                  </a:lnTo>
                  <a:lnTo>
                    <a:pt x="18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263"/>
            <p:cNvSpPr>
              <a:spLocks/>
            </p:cNvSpPr>
            <p:nvPr/>
          </p:nvSpPr>
          <p:spPr bwMode="auto">
            <a:xfrm>
              <a:off x="771525" y="2827338"/>
              <a:ext cx="53975" cy="212725"/>
            </a:xfrm>
            <a:custGeom>
              <a:avLst/>
              <a:gdLst>
                <a:gd name="T0" fmla="*/ 249 w 372"/>
                <a:gd name="T1" fmla="*/ 1 h 1480"/>
                <a:gd name="T2" fmla="*/ 257 w 372"/>
                <a:gd name="T3" fmla="*/ 11 h 1480"/>
                <a:gd name="T4" fmla="*/ 261 w 372"/>
                <a:gd name="T5" fmla="*/ 25 h 1480"/>
                <a:gd name="T6" fmla="*/ 262 w 372"/>
                <a:gd name="T7" fmla="*/ 36 h 1480"/>
                <a:gd name="T8" fmla="*/ 262 w 372"/>
                <a:gd name="T9" fmla="*/ 1111 h 1480"/>
                <a:gd name="T10" fmla="*/ 268 w 372"/>
                <a:gd name="T11" fmla="*/ 1126 h 1480"/>
                <a:gd name="T12" fmla="*/ 279 w 372"/>
                <a:gd name="T13" fmla="*/ 1134 h 1480"/>
                <a:gd name="T14" fmla="*/ 327 w 372"/>
                <a:gd name="T15" fmla="*/ 1174 h 1480"/>
                <a:gd name="T16" fmla="*/ 360 w 372"/>
                <a:gd name="T17" fmla="*/ 1230 h 1480"/>
                <a:gd name="T18" fmla="*/ 372 w 372"/>
                <a:gd name="T19" fmla="*/ 1294 h 1480"/>
                <a:gd name="T20" fmla="*/ 360 w 372"/>
                <a:gd name="T21" fmla="*/ 1359 h 1480"/>
                <a:gd name="T22" fmla="*/ 327 w 372"/>
                <a:gd name="T23" fmla="*/ 1413 h 1480"/>
                <a:gd name="T24" fmla="*/ 279 w 372"/>
                <a:gd name="T25" fmla="*/ 1455 h 1480"/>
                <a:gd name="T26" fmla="*/ 219 w 372"/>
                <a:gd name="T27" fmla="*/ 1476 h 1480"/>
                <a:gd name="T28" fmla="*/ 152 w 372"/>
                <a:gd name="T29" fmla="*/ 1476 h 1480"/>
                <a:gd name="T30" fmla="*/ 92 w 372"/>
                <a:gd name="T31" fmla="*/ 1455 h 1480"/>
                <a:gd name="T32" fmla="*/ 44 w 372"/>
                <a:gd name="T33" fmla="*/ 1413 h 1480"/>
                <a:gd name="T34" fmla="*/ 11 w 372"/>
                <a:gd name="T35" fmla="*/ 1359 h 1480"/>
                <a:gd name="T36" fmla="*/ 0 w 372"/>
                <a:gd name="T37" fmla="*/ 1294 h 1480"/>
                <a:gd name="T38" fmla="*/ 11 w 372"/>
                <a:gd name="T39" fmla="*/ 1230 h 1480"/>
                <a:gd name="T40" fmla="*/ 44 w 372"/>
                <a:gd name="T41" fmla="*/ 1175 h 1480"/>
                <a:gd name="T42" fmla="*/ 92 w 372"/>
                <a:gd name="T43" fmla="*/ 1135 h 1480"/>
                <a:gd name="T44" fmla="*/ 103 w 372"/>
                <a:gd name="T45" fmla="*/ 1126 h 1480"/>
                <a:gd name="T46" fmla="*/ 109 w 372"/>
                <a:gd name="T47" fmla="*/ 1111 h 1480"/>
                <a:gd name="T48" fmla="*/ 109 w 372"/>
                <a:gd name="T49" fmla="*/ 133 h 1480"/>
                <a:gd name="T50" fmla="*/ 109 w 372"/>
                <a:gd name="T51" fmla="*/ 116 h 1480"/>
                <a:gd name="T52" fmla="*/ 114 w 372"/>
                <a:gd name="T53" fmla="*/ 91 h 1480"/>
                <a:gd name="T54" fmla="*/ 128 w 372"/>
                <a:gd name="T55" fmla="*/ 68 h 1480"/>
                <a:gd name="T56" fmla="*/ 154 w 372"/>
                <a:gd name="T57" fmla="*/ 50 h 1480"/>
                <a:gd name="T58" fmla="*/ 188 w 372"/>
                <a:gd name="T59" fmla="*/ 29 h 1480"/>
                <a:gd name="T60" fmla="*/ 220 w 372"/>
                <a:gd name="T61" fmla="*/ 11 h 1480"/>
                <a:gd name="T62" fmla="*/ 241 w 372"/>
                <a:gd name="T63" fmla="*/ 0 h 1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2" h="1480">
                  <a:moveTo>
                    <a:pt x="241" y="0"/>
                  </a:moveTo>
                  <a:lnTo>
                    <a:pt x="249" y="1"/>
                  </a:lnTo>
                  <a:lnTo>
                    <a:pt x="253" y="5"/>
                  </a:lnTo>
                  <a:lnTo>
                    <a:pt x="257" y="11"/>
                  </a:lnTo>
                  <a:lnTo>
                    <a:pt x="260" y="18"/>
                  </a:lnTo>
                  <a:lnTo>
                    <a:pt x="261" y="25"/>
                  </a:lnTo>
                  <a:lnTo>
                    <a:pt x="262" y="31"/>
                  </a:lnTo>
                  <a:lnTo>
                    <a:pt x="262" y="36"/>
                  </a:lnTo>
                  <a:lnTo>
                    <a:pt x="262" y="38"/>
                  </a:lnTo>
                  <a:lnTo>
                    <a:pt x="262" y="1111"/>
                  </a:lnTo>
                  <a:lnTo>
                    <a:pt x="264" y="1120"/>
                  </a:lnTo>
                  <a:lnTo>
                    <a:pt x="268" y="1126"/>
                  </a:lnTo>
                  <a:lnTo>
                    <a:pt x="274" y="1131"/>
                  </a:lnTo>
                  <a:lnTo>
                    <a:pt x="279" y="1134"/>
                  </a:lnTo>
                  <a:lnTo>
                    <a:pt x="305" y="1152"/>
                  </a:lnTo>
                  <a:lnTo>
                    <a:pt x="327" y="1174"/>
                  </a:lnTo>
                  <a:lnTo>
                    <a:pt x="346" y="1200"/>
                  </a:lnTo>
                  <a:lnTo>
                    <a:pt x="360" y="1230"/>
                  </a:lnTo>
                  <a:lnTo>
                    <a:pt x="369" y="1261"/>
                  </a:lnTo>
                  <a:lnTo>
                    <a:pt x="372" y="1294"/>
                  </a:lnTo>
                  <a:lnTo>
                    <a:pt x="369" y="1327"/>
                  </a:lnTo>
                  <a:lnTo>
                    <a:pt x="360" y="1359"/>
                  </a:lnTo>
                  <a:lnTo>
                    <a:pt x="346" y="1387"/>
                  </a:lnTo>
                  <a:lnTo>
                    <a:pt x="327" y="1413"/>
                  </a:lnTo>
                  <a:lnTo>
                    <a:pt x="305" y="1436"/>
                  </a:lnTo>
                  <a:lnTo>
                    <a:pt x="279" y="1455"/>
                  </a:lnTo>
                  <a:lnTo>
                    <a:pt x="251" y="1468"/>
                  </a:lnTo>
                  <a:lnTo>
                    <a:pt x="219" y="1476"/>
                  </a:lnTo>
                  <a:lnTo>
                    <a:pt x="186" y="1480"/>
                  </a:lnTo>
                  <a:lnTo>
                    <a:pt x="152" y="1476"/>
                  </a:lnTo>
                  <a:lnTo>
                    <a:pt x="121" y="1468"/>
                  </a:lnTo>
                  <a:lnTo>
                    <a:pt x="92" y="1455"/>
                  </a:lnTo>
                  <a:lnTo>
                    <a:pt x="66" y="1436"/>
                  </a:lnTo>
                  <a:lnTo>
                    <a:pt x="44" y="1413"/>
                  </a:lnTo>
                  <a:lnTo>
                    <a:pt x="25" y="1387"/>
                  </a:lnTo>
                  <a:lnTo>
                    <a:pt x="11" y="1359"/>
                  </a:lnTo>
                  <a:lnTo>
                    <a:pt x="2" y="1327"/>
                  </a:lnTo>
                  <a:lnTo>
                    <a:pt x="0" y="1294"/>
                  </a:lnTo>
                  <a:lnTo>
                    <a:pt x="2" y="1261"/>
                  </a:lnTo>
                  <a:lnTo>
                    <a:pt x="11" y="1230"/>
                  </a:lnTo>
                  <a:lnTo>
                    <a:pt x="25" y="1201"/>
                  </a:lnTo>
                  <a:lnTo>
                    <a:pt x="44" y="1175"/>
                  </a:lnTo>
                  <a:lnTo>
                    <a:pt x="66" y="1152"/>
                  </a:lnTo>
                  <a:lnTo>
                    <a:pt x="92" y="1135"/>
                  </a:lnTo>
                  <a:lnTo>
                    <a:pt x="96" y="1132"/>
                  </a:lnTo>
                  <a:lnTo>
                    <a:pt x="103" y="1126"/>
                  </a:lnTo>
                  <a:lnTo>
                    <a:pt x="107" y="1120"/>
                  </a:lnTo>
                  <a:lnTo>
                    <a:pt x="109" y="1111"/>
                  </a:lnTo>
                  <a:lnTo>
                    <a:pt x="109" y="136"/>
                  </a:lnTo>
                  <a:lnTo>
                    <a:pt x="109" y="133"/>
                  </a:lnTo>
                  <a:lnTo>
                    <a:pt x="108" y="126"/>
                  </a:lnTo>
                  <a:lnTo>
                    <a:pt x="109" y="116"/>
                  </a:lnTo>
                  <a:lnTo>
                    <a:pt x="110" y="104"/>
                  </a:lnTo>
                  <a:lnTo>
                    <a:pt x="114" y="91"/>
                  </a:lnTo>
                  <a:lnTo>
                    <a:pt x="119" y="78"/>
                  </a:lnTo>
                  <a:lnTo>
                    <a:pt x="128" y="68"/>
                  </a:lnTo>
                  <a:lnTo>
                    <a:pt x="139" y="60"/>
                  </a:lnTo>
                  <a:lnTo>
                    <a:pt x="154" y="50"/>
                  </a:lnTo>
                  <a:lnTo>
                    <a:pt x="170" y="39"/>
                  </a:lnTo>
                  <a:lnTo>
                    <a:pt x="188" y="29"/>
                  </a:lnTo>
                  <a:lnTo>
                    <a:pt x="205" y="19"/>
                  </a:lnTo>
                  <a:lnTo>
                    <a:pt x="220" y="11"/>
                  </a:lnTo>
                  <a:lnTo>
                    <a:pt x="232" y="3"/>
                  </a:lnTo>
                  <a:lnTo>
                    <a:pt x="2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4" name="Group 445"/>
          <p:cNvGrpSpPr/>
          <p:nvPr/>
        </p:nvGrpSpPr>
        <p:grpSpPr>
          <a:xfrm>
            <a:off x="3744619" y="2881840"/>
            <a:ext cx="515822" cy="517697"/>
            <a:chOff x="1273175" y="3990975"/>
            <a:chExt cx="436563" cy="438150"/>
          </a:xfrm>
          <a:solidFill>
            <a:srgbClr val="000000"/>
          </a:solidFill>
        </p:grpSpPr>
        <p:sp>
          <p:nvSpPr>
            <p:cNvPr id="285" name="Freeform 366"/>
            <p:cNvSpPr>
              <a:spLocks/>
            </p:cNvSpPr>
            <p:nvPr/>
          </p:nvSpPr>
          <p:spPr bwMode="auto">
            <a:xfrm>
              <a:off x="1477963" y="4067175"/>
              <a:ext cx="109538" cy="109538"/>
            </a:xfrm>
            <a:custGeom>
              <a:avLst/>
              <a:gdLst>
                <a:gd name="T0" fmla="*/ 416 w 832"/>
                <a:gd name="T1" fmla="*/ 0 h 823"/>
                <a:gd name="T2" fmla="*/ 465 w 832"/>
                <a:gd name="T3" fmla="*/ 2 h 823"/>
                <a:gd name="T4" fmla="*/ 512 w 832"/>
                <a:gd name="T5" fmla="*/ 10 h 823"/>
                <a:gd name="T6" fmla="*/ 557 w 832"/>
                <a:gd name="T7" fmla="*/ 23 h 823"/>
                <a:gd name="T8" fmla="*/ 600 w 832"/>
                <a:gd name="T9" fmla="*/ 41 h 823"/>
                <a:gd name="T10" fmla="*/ 640 w 832"/>
                <a:gd name="T11" fmla="*/ 64 h 823"/>
                <a:gd name="T12" fmla="*/ 677 w 832"/>
                <a:gd name="T13" fmla="*/ 90 h 823"/>
                <a:gd name="T14" fmla="*/ 710 w 832"/>
                <a:gd name="T15" fmla="*/ 120 h 823"/>
                <a:gd name="T16" fmla="*/ 742 w 832"/>
                <a:gd name="T17" fmla="*/ 154 h 823"/>
                <a:gd name="T18" fmla="*/ 768 w 832"/>
                <a:gd name="T19" fmla="*/ 191 h 823"/>
                <a:gd name="T20" fmla="*/ 790 w 832"/>
                <a:gd name="T21" fmla="*/ 231 h 823"/>
                <a:gd name="T22" fmla="*/ 808 w 832"/>
                <a:gd name="T23" fmla="*/ 272 h 823"/>
                <a:gd name="T24" fmla="*/ 821 w 832"/>
                <a:gd name="T25" fmla="*/ 317 h 823"/>
                <a:gd name="T26" fmla="*/ 829 w 832"/>
                <a:gd name="T27" fmla="*/ 364 h 823"/>
                <a:gd name="T28" fmla="*/ 832 w 832"/>
                <a:gd name="T29" fmla="*/ 411 h 823"/>
                <a:gd name="T30" fmla="*/ 829 w 832"/>
                <a:gd name="T31" fmla="*/ 459 h 823"/>
                <a:gd name="T32" fmla="*/ 821 w 832"/>
                <a:gd name="T33" fmla="*/ 506 h 823"/>
                <a:gd name="T34" fmla="*/ 808 w 832"/>
                <a:gd name="T35" fmla="*/ 550 h 823"/>
                <a:gd name="T36" fmla="*/ 790 w 832"/>
                <a:gd name="T37" fmla="*/ 592 h 823"/>
                <a:gd name="T38" fmla="*/ 768 w 832"/>
                <a:gd name="T39" fmla="*/ 632 h 823"/>
                <a:gd name="T40" fmla="*/ 742 w 832"/>
                <a:gd name="T41" fmla="*/ 669 h 823"/>
                <a:gd name="T42" fmla="*/ 710 w 832"/>
                <a:gd name="T43" fmla="*/ 702 h 823"/>
                <a:gd name="T44" fmla="*/ 677 w 832"/>
                <a:gd name="T45" fmla="*/ 732 h 823"/>
                <a:gd name="T46" fmla="*/ 640 w 832"/>
                <a:gd name="T47" fmla="*/ 759 h 823"/>
                <a:gd name="T48" fmla="*/ 600 w 832"/>
                <a:gd name="T49" fmla="*/ 781 h 823"/>
                <a:gd name="T50" fmla="*/ 557 w 832"/>
                <a:gd name="T51" fmla="*/ 799 h 823"/>
                <a:gd name="T52" fmla="*/ 512 w 832"/>
                <a:gd name="T53" fmla="*/ 812 h 823"/>
                <a:gd name="T54" fmla="*/ 465 w 832"/>
                <a:gd name="T55" fmla="*/ 820 h 823"/>
                <a:gd name="T56" fmla="*/ 416 w 832"/>
                <a:gd name="T57" fmla="*/ 823 h 823"/>
                <a:gd name="T58" fmla="*/ 368 w 832"/>
                <a:gd name="T59" fmla="*/ 820 h 823"/>
                <a:gd name="T60" fmla="*/ 322 w 832"/>
                <a:gd name="T61" fmla="*/ 812 h 823"/>
                <a:gd name="T62" fmla="*/ 276 w 832"/>
                <a:gd name="T63" fmla="*/ 799 h 823"/>
                <a:gd name="T64" fmla="*/ 234 w 832"/>
                <a:gd name="T65" fmla="*/ 781 h 823"/>
                <a:gd name="T66" fmla="*/ 194 w 832"/>
                <a:gd name="T67" fmla="*/ 759 h 823"/>
                <a:gd name="T68" fmla="*/ 156 w 832"/>
                <a:gd name="T69" fmla="*/ 732 h 823"/>
                <a:gd name="T70" fmla="*/ 122 w 832"/>
                <a:gd name="T71" fmla="*/ 702 h 823"/>
                <a:gd name="T72" fmla="*/ 92 w 832"/>
                <a:gd name="T73" fmla="*/ 669 h 823"/>
                <a:gd name="T74" fmla="*/ 66 w 832"/>
                <a:gd name="T75" fmla="*/ 632 h 823"/>
                <a:gd name="T76" fmla="*/ 43 w 832"/>
                <a:gd name="T77" fmla="*/ 592 h 823"/>
                <a:gd name="T78" fmla="*/ 24 w 832"/>
                <a:gd name="T79" fmla="*/ 550 h 823"/>
                <a:gd name="T80" fmla="*/ 11 w 832"/>
                <a:gd name="T81" fmla="*/ 506 h 823"/>
                <a:gd name="T82" fmla="*/ 3 w 832"/>
                <a:gd name="T83" fmla="*/ 459 h 823"/>
                <a:gd name="T84" fmla="*/ 0 w 832"/>
                <a:gd name="T85" fmla="*/ 411 h 823"/>
                <a:gd name="T86" fmla="*/ 3 w 832"/>
                <a:gd name="T87" fmla="*/ 364 h 823"/>
                <a:gd name="T88" fmla="*/ 11 w 832"/>
                <a:gd name="T89" fmla="*/ 317 h 823"/>
                <a:gd name="T90" fmla="*/ 24 w 832"/>
                <a:gd name="T91" fmla="*/ 272 h 823"/>
                <a:gd name="T92" fmla="*/ 43 w 832"/>
                <a:gd name="T93" fmla="*/ 231 h 823"/>
                <a:gd name="T94" fmla="*/ 66 w 832"/>
                <a:gd name="T95" fmla="*/ 191 h 823"/>
                <a:gd name="T96" fmla="*/ 92 w 832"/>
                <a:gd name="T97" fmla="*/ 154 h 823"/>
                <a:gd name="T98" fmla="*/ 122 w 832"/>
                <a:gd name="T99" fmla="*/ 120 h 823"/>
                <a:gd name="T100" fmla="*/ 156 w 832"/>
                <a:gd name="T101" fmla="*/ 90 h 823"/>
                <a:gd name="T102" fmla="*/ 194 w 832"/>
                <a:gd name="T103" fmla="*/ 64 h 823"/>
                <a:gd name="T104" fmla="*/ 234 w 832"/>
                <a:gd name="T105" fmla="*/ 41 h 823"/>
                <a:gd name="T106" fmla="*/ 276 w 832"/>
                <a:gd name="T107" fmla="*/ 23 h 823"/>
                <a:gd name="T108" fmla="*/ 322 w 832"/>
                <a:gd name="T109" fmla="*/ 10 h 823"/>
                <a:gd name="T110" fmla="*/ 368 w 832"/>
                <a:gd name="T111" fmla="*/ 2 h 823"/>
                <a:gd name="T112" fmla="*/ 416 w 832"/>
                <a:gd name="T113" fmla="*/ 0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2" h="823">
                  <a:moveTo>
                    <a:pt x="416" y="0"/>
                  </a:moveTo>
                  <a:lnTo>
                    <a:pt x="465" y="2"/>
                  </a:lnTo>
                  <a:lnTo>
                    <a:pt x="512" y="10"/>
                  </a:lnTo>
                  <a:lnTo>
                    <a:pt x="557" y="23"/>
                  </a:lnTo>
                  <a:lnTo>
                    <a:pt x="600" y="41"/>
                  </a:lnTo>
                  <a:lnTo>
                    <a:pt x="640" y="64"/>
                  </a:lnTo>
                  <a:lnTo>
                    <a:pt x="677" y="90"/>
                  </a:lnTo>
                  <a:lnTo>
                    <a:pt x="710" y="120"/>
                  </a:lnTo>
                  <a:lnTo>
                    <a:pt x="742" y="154"/>
                  </a:lnTo>
                  <a:lnTo>
                    <a:pt x="768" y="191"/>
                  </a:lnTo>
                  <a:lnTo>
                    <a:pt x="790" y="231"/>
                  </a:lnTo>
                  <a:lnTo>
                    <a:pt x="808" y="272"/>
                  </a:lnTo>
                  <a:lnTo>
                    <a:pt x="821" y="317"/>
                  </a:lnTo>
                  <a:lnTo>
                    <a:pt x="829" y="364"/>
                  </a:lnTo>
                  <a:lnTo>
                    <a:pt x="832" y="411"/>
                  </a:lnTo>
                  <a:lnTo>
                    <a:pt x="829" y="459"/>
                  </a:lnTo>
                  <a:lnTo>
                    <a:pt x="821" y="506"/>
                  </a:lnTo>
                  <a:lnTo>
                    <a:pt x="808" y="550"/>
                  </a:lnTo>
                  <a:lnTo>
                    <a:pt x="790" y="592"/>
                  </a:lnTo>
                  <a:lnTo>
                    <a:pt x="768" y="632"/>
                  </a:lnTo>
                  <a:lnTo>
                    <a:pt x="742" y="669"/>
                  </a:lnTo>
                  <a:lnTo>
                    <a:pt x="710" y="702"/>
                  </a:lnTo>
                  <a:lnTo>
                    <a:pt x="677" y="732"/>
                  </a:lnTo>
                  <a:lnTo>
                    <a:pt x="640" y="759"/>
                  </a:lnTo>
                  <a:lnTo>
                    <a:pt x="600" y="781"/>
                  </a:lnTo>
                  <a:lnTo>
                    <a:pt x="557" y="799"/>
                  </a:lnTo>
                  <a:lnTo>
                    <a:pt x="512" y="812"/>
                  </a:lnTo>
                  <a:lnTo>
                    <a:pt x="465" y="820"/>
                  </a:lnTo>
                  <a:lnTo>
                    <a:pt x="416" y="823"/>
                  </a:lnTo>
                  <a:lnTo>
                    <a:pt x="368" y="820"/>
                  </a:lnTo>
                  <a:lnTo>
                    <a:pt x="322" y="812"/>
                  </a:lnTo>
                  <a:lnTo>
                    <a:pt x="276" y="799"/>
                  </a:lnTo>
                  <a:lnTo>
                    <a:pt x="234" y="781"/>
                  </a:lnTo>
                  <a:lnTo>
                    <a:pt x="194" y="759"/>
                  </a:lnTo>
                  <a:lnTo>
                    <a:pt x="156" y="732"/>
                  </a:lnTo>
                  <a:lnTo>
                    <a:pt x="122" y="702"/>
                  </a:lnTo>
                  <a:lnTo>
                    <a:pt x="92" y="669"/>
                  </a:lnTo>
                  <a:lnTo>
                    <a:pt x="66" y="632"/>
                  </a:lnTo>
                  <a:lnTo>
                    <a:pt x="43" y="592"/>
                  </a:lnTo>
                  <a:lnTo>
                    <a:pt x="24" y="550"/>
                  </a:lnTo>
                  <a:lnTo>
                    <a:pt x="11" y="506"/>
                  </a:lnTo>
                  <a:lnTo>
                    <a:pt x="3" y="459"/>
                  </a:lnTo>
                  <a:lnTo>
                    <a:pt x="0" y="411"/>
                  </a:lnTo>
                  <a:lnTo>
                    <a:pt x="3" y="364"/>
                  </a:lnTo>
                  <a:lnTo>
                    <a:pt x="11" y="317"/>
                  </a:lnTo>
                  <a:lnTo>
                    <a:pt x="24" y="272"/>
                  </a:lnTo>
                  <a:lnTo>
                    <a:pt x="43" y="231"/>
                  </a:lnTo>
                  <a:lnTo>
                    <a:pt x="66" y="191"/>
                  </a:lnTo>
                  <a:lnTo>
                    <a:pt x="92" y="154"/>
                  </a:lnTo>
                  <a:lnTo>
                    <a:pt x="122" y="120"/>
                  </a:lnTo>
                  <a:lnTo>
                    <a:pt x="156" y="90"/>
                  </a:lnTo>
                  <a:lnTo>
                    <a:pt x="194" y="64"/>
                  </a:lnTo>
                  <a:lnTo>
                    <a:pt x="234" y="41"/>
                  </a:lnTo>
                  <a:lnTo>
                    <a:pt x="276" y="23"/>
                  </a:lnTo>
                  <a:lnTo>
                    <a:pt x="322" y="10"/>
                  </a:lnTo>
                  <a:lnTo>
                    <a:pt x="368" y="2"/>
                  </a:lnTo>
                  <a:lnTo>
                    <a:pt x="4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367"/>
            <p:cNvSpPr>
              <a:spLocks noEditPoints="1"/>
            </p:cNvSpPr>
            <p:nvPr/>
          </p:nvSpPr>
          <p:spPr bwMode="auto">
            <a:xfrm>
              <a:off x="1273175" y="3990975"/>
              <a:ext cx="436563" cy="438150"/>
            </a:xfrm>
            <a:custGeom>
              <a:avLst/>
              <a:gdLst>
                <a:gd name="T0" fmla="*/ 1852 w 3306"/>
                <a:gd name="T1" fmla="*/ 1690 h 3306"/>
                <a:gd name="T2" fmla="*/ 1855 w 3306"/>
                <a:gd name="T3" fmla="*/ 1739 h 3306"/>
                <a:gd name="T4" fmla="*/ 1845 w 3306"/>
                <a:gd name="T5" fmla="*/ 1811 h 3306"/>
                <a:gd name="T6" fmla="*/ 1815 w 3306"/>
                <a:gd name="T7" fmla="*/ 1953 h 3306"/>
                <a:gd name="T8" fmla="*/ 1788 w 3306"/>
                <a:gd name="T9" fmla="*/ 2086 h 3306"/>
                <a:gd name="T10" fmla="*/ 1778 w 3306"/>
                <a:gd name="T11" fmla="*/ 2145 h 3306"/>
                <a:gd name="T12" fmla="*/ 1952 w 3306"/>
                <a:gd name="T13" fmla="*/ 2325 h 3306"/>
                <a:gd name="T14" fmla="*/ 2144 w 3306"/>
                <a:gd name="T15" fmla="*/ 2174 h 3306"/>
                <a:gd name="T16" fmla="*/ 2150 w 3306"/>
                <a:gd name="T17" fmla="*/ 2118 h 3306"/>
                <a:gd name="T18" fmla="*/ 2128 w 3306"/>
                <a:gd name="T19" fmla="*/ 2013 h 3306"/>
                <a:gd name="T20" fmla="*/ 2098 w 3306"/>
                <a:gd name="T21" fmla="*/ 1863 h 3306"/>
                <a:gd name="T22" fmla="*/ 2076 w 3306"/>
                <a:gd name="T23" fmla="*/ 1763 h 3306"/>
                <a:gd name="T24" fmla="*/ 2078 w 3306"/>
                <a:gd name="T25" fmla="*/ 1700 h 3306"/>
                <a:gd name="T26" fmla="*/ 2061 w 3306"/>
                <a:gd name="T27" fmla="*/ 1659 h 3306"/>
                <a:gd name="T28" fmla="*/ 1820 w 3306"/>
                <a:gd name="T29" fmla="*/ 273 h 3306"/>
                <a:gd name="T30" fmla="*/ 1463 w 3306"/>
                <a:gd name="T31" fmla="*/ 392 h 3306"/>
                <a:gd name="T32" fmla="*/ 1165 w 3306"/>
                <a:gd name="T33" fmla="*/ 631 h 3306"/>
                <a:gd name="T34" fmla="*/ 976 w 3306"/>
                <a:gd name="T35" fmla="*/ 946 h 3306"/>
                <a:gd name="T36" fmla="*/ 906 w 3306"/>
                <a:gd name="T37" fmla="*/ 1295 h 3306"/>
                <a:gd name="T38" fmla="*/ 953 w 3306"/>
                <a:gd name="T39" fmla="*/ 1649 h 3306"/>
                <a:gd name="T40" fmla="*/ 1118 w 3306"/>
                <a:gd name="T41" fmla="*/ 1974 h 3306"/>
                <a:gd name="T42" fmla="*/ 1276 w 3306"/>
                <a:gd name="T43" fmla="*/ 2141 h 3306"/>
                <a:gd name="T44" fmla="*/ 1472 w 3306"/>
                <a:gd name="T45" fmla="*/ 1598 h 3306"/>
                <a:gd name="T46" fmla="*/ 1569 w 3306"/>
                <a:gd name="T47" fmla="*/ 1504 h 3306"/>
                <a:gd name="T48" fmla="*/ 2255 w 3306"/>
                <a:gd name="T49" fmla="*/ 1495 h 3306"/>
                <a:gd name="T50" fmla="*/ 2343 w 3306"/>
                <a:gd name="T51" fmla="*/ 1501 h 3306"/>
                <a:gd name="T52" fmla="*/ 2441 w 3306"/>
                <a:gd name="T53" fmla="*/ 1574 h 3306"/>
                <a:gd name="T54" fmla="*/ 2650 w 3306"/>
                <a:gd name="T55" fmla="*/ 2160 h 3306"/>
                <a:gd name="T56" fmla="*/ 2784 w 3306"/>
                <a:gd name="T57" fmla="*/ 2032 h 3306"/>
                <a:gd name="T58" fmla="*/ 2978 w 3306"/>
                <a:gd name="T59" fmla="*/ 1706 h 3306"/>
                <a:gd name="T60" fmla="*/ 3044 w 3306"/>
                <a:gd name="T61" fmla="*/ 1332 h 3306"/>
                <a:gd name="T62" fmla="*/ 2978 w 3306"/>
                <a:gd name="T63" fmla="*/ 957 h 3306"/>
                <a:gd name="T64" fmla="*/ 2784 w 3306"/>
                <a:gd name="T65" fmla="*/ 632 h 3306"/>
                <a:gd name="T66" fmla="*/ 2487 w 3306"/>
                <a:gd name="T67" fmla="*/ 392 h 3306"/>
                <a:gd name="T68" fmla="*/ 2128 w 3306"/>
                <a:gd name="T69" fmla="*/ 273 h 3306"/>
                <a:gd name="T70" fmla="*/ 2137 w 3306"/>
                <a:gd name="T71" fmla="*/ 10 h 3306"/>
                <a:gd name="T72" fmla="*/ 2521 w 3306"/>
                <a:gd name="T73" fmla="*/ 116 h 3306"/>
                <a:gd name="T74" fmla="*/ 2858 w 3306"/>
                <a:gd name="T75" fmla="*/ 333 h 3306"/>
                <a:gd name="T76" fmla="*/ 3120 w 3306"/>
                <a:gd name="T77" fmla="*/ 650 h 3306"/>
                <a:gd name="T78" fmla="*/ 3270 w 3306"/>
                <a:gd name="T79" fmla="*/ 1019 h 3306"/>
                <a:gd name="T80" fmla="*/ 3304 w 3306"/>
                <a:gd name="T81" fmla="*/ 1410 h 3306"/>
                <a:gd name="T82" fmla="*/ 3223 w 3306"/>
                <a:gd name="T83" fmla="*/ 1796 h 3306"/>
                <a:gd name="T84" fmla="*/ 3027 w 3306"/>
                <a:gd name="T85" fmla="*/ 2149 h 3306"/>
                <a:gd name="T86" fmla="*/ 2727 w 3306"/>
                <a:gd name="T87" fmla="*/ 2432 h 3306"/>
                <a:gd name="T88" fmla="*/ 2392 w 3306"/>
                <a:gd name="T89" fmla="*/ 2599 h 3306"/>
                <a:gd name="T90" fmla="*/ 1987 w 3306"/>
                <a:gd name="T91" fmla="*/ 2663 h 3306"/>
                <a:gd name="T92" fmla="*/ 1583 w 3306"/>
                <a:gd name="T93" fmla="*/ 2599 h 3306"/>
                <a:gd name="T94" fmla="*/ 1304 w 3306"/>
                <a:gd name="T95" fmla="*/ 2471 h 3306"/>
                <a:gd name="T96" fmla="*/ 1233 w 3306"/>
                <a:gd name="T97" fmla="*/ 2461 h 3306"/>
                <a:gd name="T98" fmla="*/ 475 w 3306"/>
                <a:gd name="T99" fmla="*/ 3194 h 3306"/>
                <a:gd name="T100" fmla="*/ 277 w 3306"/>
                <a:gd name="T101" fmla="*/ 3303 h 3306"/>
                <a:gd name="T102" fmla="*/ 110 w 3306"/>
                <a:gd name="T103" fmla="*/ 3266 h 3306"/>
                <a:gd name="T104" fmla="*/ 10 w 3306"/>
                <a:gd name="T105" fmla="*/ 3137 h 3306"/>
                <a:gd name="T106" fmla="*/ 17 w 3306"/>
                <a:gd name="T107" fmla="*/ 2978 h 3306"/>
                <a:gd name="T108" fmla="*/ 112 w 3306"/>
                <a:gd name="T109" fmla="*/ 2830 h 3306"/>
                <a:gd name="T110" fmla="*/ 847 w 3306"/>
                <a:gd name="T111" fmla="*/ 2050 h 3306"/>
                <a:gd name="T112" fmla="*/ 752 w 3306"/>
                <a:gd name="T113" fmla="*/ 1841 h 3306"/>
                <a:gd name="T114" fmla="*/ 648 w 3306"/>
                <a:gd name="T115" fmla="*/ 1424 h 3306"/>
                <a:gd name="T116" fmla="*/ 681 w 3306"/>
                <a:gd name="T117" fmla="*/ 1008 h 3306"/>
                <a:gd name="T118" fmla="*/ 832 w 3306"/>
                <a:gd name="T119" fmla="*/ 644 h 3306"/>
                <a:gd name="T120" fmla="*/ 1092 w 3306"/>
                <a:gd name="T121" fmla="*/ 333 h 3306"/>
                <a:gd name="T122" fmla="*/ 1427 w 3306"/>
                <a:gd name="T123" fmla="*/ 116 h 3306"/>
                <a:gd name="T124" fmla="*/ 1812 w 3306"/>
                <a:gd name="T125" fmla="*/ 10 h 3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06" h="3306">
                  <a:moveTo>
                    <a:pt x="1884" y="1657"/>
                  </a:moveTo>
                  <a:lnTo>
                    <a:pt x="1871" y="1659"/>
                  </a:lnTo>
                  <a:lnTo>
                    <a:pt x="1860" y="1666"/>
                  </a:lnTo>
                  <a:lnTo>
                    <a:pt x="1854" y="1677"/>
                  </a:lnTo>
                  <a:lnTo>
                    <a:pt x="1852" y="1690"/>
                  </a:lnTo>
                  <a:lnTo>
                    <a:pt x="1853" y="1693"/>
                  </a:lnTo>
                  <a:lnTo>
                    <a:pt x="1853" y="1700"/>
                  </a:lnTo>
                  <a:lnTo>
                    <a:pt x="1854" y="1711"/>
                  </a:lnTo>
                  <a:lnTo>
                    <a:pt x="1854" y="1724"/>
                  </a:lnTo>
                  <a:lnTo>
                    <a:pt x="1855" y="1739"/>
                  </a:lnTo>
                  <a:lnTo>
                    <a:pt x="1855" y="1752"/>
                  </a:lnTo>
                  <a:lnTo>
                    <a:pt x="1855" y="1763"/>
                  </a:lnTo>
                  <a:lnTo>
                    <a:pt x="1854" y="1770"/>
                  </a:lnTo>
                  <a:lnTo>
                    <a:pt x="1849" y="1789"/>
                  </a:lnTo>
                  <a:lnTo>
                    <a:pt x="1845" y="1811"/>
                  </a:lnTo>
                  <a:lnTo>
                    <a:pt x="1839" y="1836"/>
                  </a:lnTo>
                  <a:lnTo>
                    <a:pt x="1833" y="1864"/>
                  </a:lnTo>
                  <a:lnTo>
                    <a:pt x="1827" y="1893"/>
                  </a:lnTo>
                  <a:lnTo>
                    <a:pt x="1821" y="1923"/>
                  </a:lnTo>
                  <a:lnTo>
                    <a:pt x="1815" y="1953"/>
                  </a:lnTo>
                  <a:lnTo>
                    <a:pt x="1808" y="1983"/>
                  </a:lnTo>
                  <a:lnTo>
                    <a:pt x="1803" y="2013"/>
                  </a:lnTo>
                  <a:lnTo>
                    <a:pt x="1797" y="2040"/>
                  </a:lnTo>
                  <a:lnTo>
                    <a:pt x="1792" y="2064"/>
                  </a:lnTo>
                  <a:lnTo>
                    <a:pt x="1788" y="2086"/>
                  </a:lnTo>
                  <a:lnTo>
                    <a:pt x="1784" y="2104"/>
                  </a:lnTo>
                  <a:lnTo>
                    <a:pt x="1781" y="2118"/>
                  </a:lnTo>
                  <a:lnTo>
                    <a:pt x="1779" y="2126"/>
                  </a:lnTo>
                  <a:lnTo>
                    <a:pt x="1779" y="2129"/>
                  </a:lnTo>
                  <a:lnTo>
                    <a:pt x="1778" y="2145"/>
                  </a:lnTo>
                  <a:lnTo>
                    <a:pt x="1781" y="2160"/>
                  </a:lnTo>
                  <a:lnTo>
                    <a:pt x="1788" y="2174"/>
                  </a:lnTo>
                  <a:lnTo>
                    <a:pt x="1796" y="2185"/>
                  </a:lnTo>
                  <a:lnTo>
                    <a:pt x="1941" y="2318"/>
                  </a:lnTo>
                  <a:lnTo>
                    <a:pt x="1952" y="2325"/>
                  </a:lnTo>
                  <a:lnTo>
                    <a:pt x="1965" y="2327"/>
                  </a:lnTo>
                  <a:lnTo>
                    <a:pt x="1978" y="2325"/>
                  </a:lnTo>
                  <a:lnTo>
                    <a:pt x="1990" y="2318"/>
                  </a:lnTo>
                  <a:lnTo>
                    <a:pt x="2134" y="2185"/>
                  </a:lnTo>
                  <a:lnTo>
                    <a:pt x="2144" y="2174"/>
                  </a:lnTo>
                  <a:lnTo>
                    <a:pt x="2150" y="2160"/>
                  </a:lnTo>
                  <a:lnTo>
                    <a:pt x="2154" y="2145"/>
                  </a:lnTo>
                  <a:lnTo>
                    <a:pt x="2153" y="2129"/>
                  </a:lnTo>
                  <a:lnTo>
                    <a:pt x="2152" y="2126"/>
                  </a:lnTo>
                  <a:lnTo>
                    <a:pt x="2150" y="2118"/>
                  </a:lnTo>
                  <a:lnTo>
                    <a:pt x="2148" y="2104"/>
                  </a:lnTo>
                  <a:lnTo>
                    <a:pt x="2144" y="2086"/>
                  </a:lnTo>
                  <a:lnTo>
                    <a:pt x="2140" y="2064"/>
                  </a:lnTo>
                  <a:lnTo>
                    <a:pt x="2134" y="2040"/>
                  </a:lnTo>
                  <a:lnTo>
                    <a:pt x="2128" y="2013"/>
                  </a:lnTo>
                  <a:lnTo>
                    <a:pt x="2122" y="1983"/>
                  </a:lnTo>
                  <a:lnTo>
                    <a:pt x="2116" y="1953"/>
                  </a:lnTo>
                  <a:lnTo>
                    <a:pt x="2110" y="1923"/>
                  </a:lnTo>
                  <a:lnTo>
                    <a:pt x="2104" y="1893"/>
                  </a:lnTo>
                  <a:lnTo>
                    <a:pt x="2098" y="1863"/>
                  </a:lnTo>
                  <a:lnTo>
                    <a:pt x="2092" y="1836"/>
                  </a:lnTo>
                  <a:lnTo>
                    <a:pt x="2086" y="1811"/>
                  </a:lnTo>
                  <a:lnTo>
                    <a:pt x="2081" y="1789"/>
                  </a:lnTo>
                  <a:lnTo>
                    <a:pt x="2077" y="1770"/>
                  </a:lnTo>
                  <a:lnTo>
                    <a:pt x="2076" y="1763"/>
                  </a:lnTo>
                  <a:lnTo>
                    <a:pt x="2076" y="1752"/>
                  </a:lnTo>
                  <a:lnTo>
                    <a:pt x="2076" y="1739"/>
                  </a:lnTo>
                  <a:lnTo>
                    <a:pt x="2077" y="1724"/>
                  </a:lnTo>
                  <a:lnTo>
                    <a:pt x="2077" y="1711"/>
                  </a:lnTo>
                  <a:lnTo>
                    <a:pt x="2078" y="1700"/>
                  </a:lnTo>
                  <a:lnTo>
                    <a:pt x="2079" y="1693"/>
                  </a:lnTo>
                  <a:lnTo>
                    <a:pt x="2079" y="1690"/>
                  </a:lnTo>
                  <a:lnTo>
                    <a:pt x="2077" y="1677"/>
                  </a:lnTo>
                  <a:lnTo>
                    <a:pt x="2071" y="1666"/>
                  </a:lnTo>
                  <a:lnTo>
                    <a:pt x="2061" y="1659"/>
                  </a:lnTo>
                  <a:lnTo>
                    <a:pt x="2048" y="1657"/>
                  </a:lnTo>
                  <a:lnTo>
                    <a:pt x="1884" y="1657"/>
                  </a:lnTo>
                  <a:close/>
                  <a:moveTo>
                    <a:pt x="1974" y="262"/>
                  </a:moveTo>
                  <a:lnTo>
                    <a:pt x="1897" y="265"/>
                  </a:lnTo>
                  <a:lnTo>
                    <a:pt x="1820" y="273"/>
                  </a:lnTo>
                  <a:lnTo>
                    <a:pt x="1746" y="286"/>
                  </a:lnTo>
                  <a:lnTo>
                    <a:pt x="1672" y="305"/>
                  </a:lnTo>
                  <a:lnTo>
                    <a:pt x="1600" y="328"/>
                  </a:lnTo>
                  <a:lnTo>
                    <a:pt x="1530" y="358"/>
                  </a:lnTo>
                  <a:lnTo>
                    <a:pt x="1463" y="392"/>
                  </a:lnTo>
                  <a:lnTo>
                    <a:pt x="1397" y="430"/>
                  </a:lnTo>
                  <a:lnTo>
                    <a:pt x="1335" y="473"/>
                  </a:lnTo>
                  <a:lnTo>
                    <a:pt x="1274" y="522"/>
                  </a:lnTo>
                  <a:lnTo>
                    <a:pt x="1218" y="575"/>
                  </a:lnTo>
                  <a:lnTo>
                    <a:pt x="1165" y="631"/>
                  </a:lnTo>
                  <a:lnTo>
                    <a:pt x="1118" y="689"/>
                  </a:lnTo>
                  <a:lnTo>
                    <a:pt x="1076" y="750"/>
                  </a:lnTo>
                  <a:lnTo>
                    <a:pt x="1038" y="814"/>
                  </a:lnTo>
                  <a:lnTo>
                    <a:pt x="1005" y="878"/>
                  </a:lnTo>
                  <a:lnTo>
                    <a:pt x="976" y="946"/>
                  </a:lnTo>
                  <a:lnTo>
                    <a:pt x="953" y="1013"/>
                  </a:lnTo>
                  <a:lnTo>
                    <a:pt x="934" y="1083"/>
                  </a:lnTo>
                  <a:lnTo>
                    <a:pt x="920" y="1153"/>
                  </a:lnTo>
                  <a:lnTo>
                    <a:pt x="911" y="1225"/>
                  </a:lnTo>
                  <a:lnTo>
                    <a:pt x="906" y="1295"/>
                  </a:lnTo>
                  <a:lnTo>
                    <a:pt x="906" y="1367"/>
                  </a:lnTo>
                  <a:lnTo>
                    <a:pt x="911" y="1438"/>
                  </a:lnTo>
                  <a:lnTo>
                    <a:pt x="920" y="1510"/>
                  </a:lnTo>
                  <a:lnTo>
                    <a:pt x="934" y="1579"/>
                  </a:lnTo>
                  <a:lnTo>
                    <a:pt x="953" y="1649"/>
                  </a:lnTo>
                  <a:lnTo>
                    <a:pt x="976" y="1717"/>
                  </a:lnTo>
                  <a:lnTo>
                    <a:pt x="1005" y="1784"/>
                  </a:lnTo>
                  <a:lnTo>
                    <a:pt x="1038" y="1849"/>
                  </a:lnTo>
                  <a:lnTo>
                    <a:pt x="1076" y="1913"/>
                  </a:lnTo>
                  <a:lnTo>
                    <a:pt x="1118" y="1974"/>
                  </a:lnTo>
                  <a:lnTo>
                    <a:pt x="1165" y="2033"/>
                  </a:lnTo>
                  <a:lnTo>
                    <a:pt x="1218" y="2088"/>
                  </a:lnTo>
                  <a:lnTo>
                    <a:pt x="1267" y="2134"/>
                  </a:lnTo>
                  <a:lnTo>
                    <a:pt x="1271" y="2138"/>
                  </a:lnTo>
                  <a:lnTo>
                    <a:pt x="1276" y="2141"/>
                  </a:lnTo>
                  <a:lnTo>
                    <a:pt x="1282" y="2143"/>
                  </a:lnTo>
                  <a:lnTo>
                    <a:pt x="1287" y="2141"/>
                  </a:lnTo>
                  <a:lnTo>
                    <a:pt x="1292" y="2137"/>
                  </a:lnTo>
                  <a:lnTo>
                    <a:pt x="1296" y="2128"/>
                  </a:lnTo>
                  <a:lnTo>
                    <a:pt x="1472" y="1598"/>
                  </a:lnTo>
                  <a:lnTo>
                    <a:pt x="1484" y="1571"/>
                  </a:lnTo>
                  <a:lnTo>
                    <a:pt x="1500" y="1548"/>
                  </a:lnTo>
                  <a:lnTo>
                    <a:pt x="1520" y="1529"/>
                  </a:lnTo>
                  <a:lnTo>
                    <a:pt x="1543" y="1515"/>
                  </a:lnTo>
                  <a:lnTo>
                    <a:pt x="1569" y="1504"/>
                  </a:lnTo>
                  <a:lnTo>
                    <a:pt x="1599" y="1497"/>
                  </a:lnTo>
                  <a:lnTo>
                    <a:pt x="1631" y="1495"/>
                  </a:lnTo>
                  <a:lnTo>
                    <a:pt x="2236" y="1495"/>
                  </a:lnTo>
                  <a:lnTo>
                    <a:pt x="2246" y="1495"/>
                  </a:lnTo>
                  <a:lnTo>
                    <a:pt x="2255" y="1495"/>
                  </a:lnTo>
                  <a:lnTo>
                    <a:pt x="2264" y="1494"/>
                  </a:lnTo>
                  <a:lnTo>
                    <a:pt x="2275" y="1494"/>
                  </a:lnTo>
                  <a:lnTo>
                    <a:pt x="2293" y="1494"/>
                  </a:lnTo>
                  <a:lnTo>
                    <a:pt x="2319" y="1496"/>
                  </a:lnTo>
                  <a:lnTo>
                    <a:pt x="2343" y="1501"/>
                  </a:lnTo>
                  <a:lnTo>
                    <a:pt x="2367" y="1509"/>
                  </a:lnTo>
                  <a:lnTo>
                    <a:pt x="2388" y="1521"/>
                  </a:lnTo>
                  <a:lnTo>
                    <a:pt x="2408" y="1536"/>
                  </a:lnTo>
                  <a:lnTo>
                    <a:pt x="2427" y="1553"/>
                  </a:lnTo>
                  <a:lnTo>
                    <a:pt x="2441" y="1574"/>
                  </a:lnTo>
                  <a:lnTo>
                    <a:pt x="2452" y="1598"/>
                  </a:lnTo>
                  <a:lnTo>
                    <a:pt x="2633" y="2147"/>
                  </a:lnTo>
                  <a:lnTo>
                    <a:pt x="2638" y="2156"/>
                  </a:lnTo>
                  <a:lnTo>
                    <a:pt x="2644" y="2160"/>
                  </a:lnTo>
                  <a:lnTo>
                    <a:pt x="2650" y="2160"/>
                  </a:lnTo>
                  <a:lnTo>
                    <a:pt x="2655" y="2158"/>
                  </a:lnTo>
                  <a:lnTo>
                    <a:pt x="2659" y="2154"/>
                  </a:lnTo>
                  <a:lnTo>
                    <a:pt x="2697" y="2122"/>
                  </a:lnTo>
                  <a:lnTo>
                    <a:pt x="2732" y="2088"/>
                  </a:lnTo>
                  <a:lnTo>
                    <a:pt x="2784" y="2032"/>
                  </a:lnTo>
                  <a:lnTo>
                    <a:pt x="2833" y="1972"/>
                  </a:lnTo>
                  <a:lnTo>
                    <a:pt x="2876" y="1909"/>
                  </a:lnTo>
                  <a:lnTo>
                    <a:pt x="2915" y="1844"/>
                  </a:lnTo>
                  <a:lnTo>
                    <a:pt x="2948" y="1776"/>
                  </a:lnTo>
                  <a:lnTo>
                    <a:pt x="2978" y="1706"/>
                  </a:lnTo>
                  <a:lnTo>
                    <a:pt x="3002" y="1635"/>
                  </a:lnTo>
                  <a:lnTo>
                    <a:pt x="3020" y="1560"/>
                  </a:lnTo>
                  <a:lnTo>
                    <a:pt x="3034" y="1486"/>
                  </a:lnTo>
                  <a:lnTo>
                    <a:pt x="3042" y="1409"/>
                  </a:lnTo>
                  <a:lnTo>
                    <a:pt x="3044" y="1332"/>
                  </a:lnTo>
                  <a:lnTo>
                    <a:pt x="3042" y="1254"/>
                  </a:lnTo>
                  <a:lnTo>
                    <a:pt x="3033" y="1178"/>
                  </a:lnTo>
                  <a:lnTo>
                    <a:pt x="3020" y="1102"/>
                  </a:lnTo>
                  <a:lnTo>
                    <a:pt x="3002" y="1028"/>
                  </a:lnTo>
                  <a:lnTo>
                    <a:pt x="2978" y="957"/>
                  </a:lnTo>
                  <a:lnTo>
                    <a:pt x="2948" y="886"/>
                  </a:lnTo>
                  <a:lnTo>
                    <a:pt x="2914" y="819"/>
                  </a:lnTo>
                  <a:lnTo>
                    <a:pt x="2876" y="753"/>
                  </a:lnTo>
                  <a:lnTo>
                    <a:pt x="2833" y="691"/>
                  </a:lnTo>
                  <a:lnTo>
                    <a:pt x="2784" y="632"/>
                  </a:lnTo>
                  <a:lnTo>
                    <a:pt x="2732" y="575"/>
                  </a:lnTo>
                  <a:lnTo>
                    <a:pt x="2674" y="522"/>
                  </a:lnTo>
                  <a:lnTo>
                    <a:pt x="2615" y="473"/>
                  </a:lnTo>
                  <a:lnTo>
                    <a:pt x="2552" y="430"/>
                  </a:lnTo>
                  <a:lnTo>
                    <a:pt x="2487" y="392"/>
                  </a:lnTo>
                  <a:lnTo>
                    <a:pt x="2420" y="358"/>
                  </a:lnTo>
                  <a:lnTo>
                    <a:pt x="2349" y="328"/>
                  </a:lnTo>
                  <a:lnTo>
                    <a:pt x="2278" y="305"/>
                  </a:lnTo>
                  <a:lnTo>
                    <a:pt x="2204" y="286"/>
                  </a:lnTo>
                  <a:lnTo>
                    <a:pt x="2128" y="273"/>
                  </a:lnTo>
                  <a:lnTo>
                    <a:pt x="2052" y="265"/>
                  </a:lnTo>
                  <a:lnTo>
                    <a:pt x="1974" y="262"/>
                  </a:lnTo>
                  <a:close/>
                  <a:moveTo>
                    <a:pt x="1974" y="0"/>
                  </a:moveTo>
                  <a:lnTo>
                    <a:pt x="2057" y="2"/>
                  </a:lnTo>
                  <a:lnTo>
                    <a:pt x="2137" y="10"/>
                  </a:lnTo>
                  <a:lnTo>
                    <a:pt x="2217" y="21"/>
                  </a:lnTo>
                  <a:lnTo>
                    <a:pt x="2296" y="38"/>
                  </a:lnTo>
                  <a:lnTo>
                    <a:pt x="2372" y="59"/>
                  </a:lnTo>
                  <a:lnTo>
                    <a:pt x="2448" y="86"/>
                  </a:lnTo>
                  <a:lnTo>
                    <a:pt x="2521" y="116"/>
                  </a:lnTo>
                  <a:lnTo>
                    <a:pt x="2594" y="151"/>
                  </a:lnTo>
                  <a:lnTo>
                    <a:pt x="2663" y="190"/>
                  </a:lnTo>
                  <a:lnTo>
                    <a:pt x="2730" y="234"/>
                  </a:lnTo>
                  <a:lnTo>
                    <a:pt x="2795" y="282"/>
                  </a:lnTo>
                  <a:lnTo>
                    <a:pt x="2858" y="333"/>
                  </a:lnTo>
                  <a:lnTo>
                    <a:pt x="2917" y="390"/>
                  </a:lnTo>
                  <a:lnTo>
                    <a:pt x="2975" y="451"/>
                  </a:lnTo>
                  <a:lnTo>
                    <a:pt x="3027" y="515"/>
                  </a:lnTo>
                  <a:lnTo>
                    <a:pt x="3075" y="581"/>
                  </a:lnTo>
                  <a:lnTo>
                    <a:pt x="3120" y="650"/>
                  </a:lnTo>
                  <a:lnTo>
                    <a:pt x="3159" y="720"/>
                  </a:lnTo>
                  <a:lnTo>
                    <a:pt x="3193" y="793"/>
                  </a:lnTo>
                  <a:lnTo>
                    <a:pt x="3223" y="867"/>
                  </a:lnTo>
                  <a:lnTo>
                    <a:pt x="3249" y="943"/>
                  </a:lnTo>
                  <a:lnTo>
                    <a:pt x="3270" y="1019"/>
                  </a:lnTo>
                  <a:lnTo>
                    <a:pt x="3286" y="1096"/>
                  </a:lnTo>
                  <a:lnTo>
                    <a:pt x="3297" y="1175"/>
                  </a:lnTo>
                  <a:lnTo>
                    <a:pt x="3304" y="1253"/>
                  </a:lnTo>
                  <a:lnTo>
                    <a:pt x="3306" y="1332"/>
                  </a:lnTo>
                  <a:lnTo>
                    <a:pt x="3304" y="1410"/>
                  </a:lnTo>
                  <a:lnTo>
                    <a:pt x="3297" y="1489"/>
                  </a:lnTo>
                  <a:lnTo>
                    <a:pt x="3286" y="1566"/>
                  </a:lnTo>
                  <a:lnTo>
                    <a:pt x="3270" y="1644"/>
                  </a:lnTo>
                  <a:lnTo>
                    <a:pt x="3249" y="1720"/>
                  </a:lnTo>
                  <a:lnTo>
                    <a:pt x="3223" y="1796"/>
                  </a:lnTo>
                  <a:lnTo>
                    <a:pt x="3193" y="1870"/>
                  </a:lnTo>
                  <a:lnTo>
                    <a:pt x="3159" y="1942"/>
                  </a:lnTo>
                  <a:lnTo>
                    <a:pt x="3120" y="2013"/>
                  </a:lnTo>
                  <a:lnTo>
                    <a:pt x="3075" y="2082"/>
                  </a:lnTo>
                  <a:lnTo>
                    <a:pt x="3027" y="2149"/>
                  </a:lnTo>
                  <a:lnTo>
                    <a:pt x="2975" y="2212"/>
                  </a:lnTo>
                  <a:lnTo>
                    <a:pt x="2917" y="2273"/>
                  </a:lnTo>
                  <a:lnTo>
                    <a:pt x="2856" y="2331"/>
                  </a:lnTo>
                  <a:lnTo>
                    <a:pt x="2792" y="2383"/>
                  </a:lnTo>
                  <a:lnTo>
                    <a:pt x="2727" y="2432"/>
                  </a:lnTo>
                  <a:lnTo>
                    <a:pt x="2664" y="2472"/>
                  </a:lnTo>
                  <a:lnTo>
                    <a:pt x="2601" y="2509"/>
                  </a:lnTo>
                  <a:lnTo>
                    <a:pt x="2535" y="2541"/>
                  </a:lnTo>
                  <a:lnTo>
                    <a:pt x="2468" y="2571"/>
                  </a:lnTo>
                  <a:lnTo>
                    <a:pt x="2392" y="2599"/>
                  </a:lnTo>
                  <a:lnTo>
                    <a:pt x="2314" y="2621"/>
                  </a:lnTo>
                  <a:lnTo>
                    <a:pt x="2234" y="2639"/>
                  </a:lnTo>
                  <a:lnTo>
                    <a:pt x="2153" y="2652"/>
                  </a:lnTo>
                  <a:lnTo>
                    <a:pt x="2071" y="2660"/>
                  </a:lnTo>
                  <a:lnTo>
                    <a:pt x="1987" y="2663"/>
                  </a:lnTo>
                  <a:lnTo>
                    <a:pt x="1899" y="2660"/>
                  </a:lnTo>
                  <a:lnTo>
                    <a:pt x="1810" y="2651"/>
                  </a:lnTo>
                  <a:lnTo>
                    <a:pt x="1723" y="2636"/>
                  </a:lnTo>
                  <a:lnTo>
                    <a:pt x="1637" y="2615"/>
                  </a:lnTo>
                  <a:lnTo>
                    <a:pt x="1583" y="2599"/>
                  </a:lnTo>
                  <a:lnTo>
                    <a:pt x="1531" y="2581"/>
                  </a:lnTo>
                  <a:lnTo>
                    <a:pt x="1462" y="2552"/>
                  </a:lnTo>
                  <a:lnTo>
                    <a:pt x="1385" y="2516"/>
                  </a:lnTo>
                  <a:lnTo>
                    <a:pt x="1309" y="2474"/>
                  </a:lnTo>
                  <a:lnTo>
                    <a:pt x="1304" y="2471"/>
                  </a:lnTo>
                  <a:lnTo>
                    <a:pt x="1296" y="2468"/>
                  </a:lnTo>
                  <a:lnTo>
                    <a:pt x="1285" y="2464"/>
                  </a:lnTo>
                  <a:lnTo>
                    <a:pt x="1270" y="2460"/>
                  </a:lnTo>
                  <a:lnTo>
                    <a:pt x="1253" y="2459"/>
                  </a:lnTo>
                  <a:lnTo>
                    <a:pt x="1233" y="2461"/>
                  </a:lnTo>
                  <a:lnTo>
                    <a:pt x="1213" y="2467"/>
                  </a:lnTo>
                  <a:lnTo>
                    <a:pt x="1195" y="2477"/>
                  </a:lnTo>
                  <a:lnTo>
                    <a:pt x="1179" y="2491"/>
                  </a:lnTo>
                  <a:lnTo>
                    <a:pt x="1178" y="2492"/>
                  </a:lnTo>
                  <a:lnTo>
                    <a:pt x="475" y="3194"/>
                  </a:lnTo>
                  <a:lnTo>
                    <a:pt x="438" y="3227"/>
                  </a:lnTo>
                  <a:lnTo>
                    <a:pt x="400" y="3255"/>
                  </a:lnTo>
                  <a:lnTo>
                    <a:pt x="360" y="3277"/>
                  </a:lnTo>
                  <a:lnTo>
                    <a:pt x="318" y="3293"/>
                  </a:lnTo>
                  <a:lnTo>
                    <a:pt x="277" y="3303"/>
                  </a:lnTo>
                  <a:lnTo>
                    <a:pt x="236" y="3306"/>
                  </a:lnTo>
                  <a:lnTo>
                    <a:pt x="201" y="3304"/>
                  </a:lnTo>
                  <a:lnTo>
                    <a:pt x="169" y="3296"/>
                  </a:lnTo>
                  <a:lnTo>
                    <a:pt x="138" y="3283"/>
                  </a:lnTo>
                  <a:lnTo>
                    <a:pt x="110" y="3266"/>
                  </a:lnTo>
                  <a:lnTo>
                    <a:pt x="84" y="3243"/>
                  </a:lnTo>
                  <a:lnTo>
                    <a:pt x="62" y="3222"/>
                  </a:lnTo>
                  <a:lnTo>
                    <a:pt x="39" y="3195"/>
                  </a:lnTo>
                  <a:lnTo>
                    <a:pt x="22" y="3167"/>
                  </a:lnTo>
                  <a:lnTo>
                    <a:pt x="10" y="3137"/>
                  </a:lnTo>
                  <a:lnTo>
                    <a:pt x="3" y="3105"/>
                  </a:lnTo>
                  <a:lnTo>
                    <a:pt x="0" y="3074"/>
                  </a:lnTo>
                  <a:lnTo>
                    <a:pt x="2" y="3042"/>
                  </a:lnTo>
                  <a:lnTo>
                    <a:pt x="7" y="3010"/>
                  </a:lnTo>
                  <a:lnTo>
                    <a:pt x="17" y="2978"/>
                  </a:lnTo>
                  <a:lnTo>
                    <a:pt x="30" y="2945"/>
                  </a:lnTo>
                  <a:lnTo>
                    <a:pt x="46" y="2915"/>
                  </a:lnTo>
                  <a:lnTo>
                    <a:pt x="65" y="2885"/>
                  </a:lnTo>
                  <a:lnTo>
                    <a:pt x="88" y="2858"/>
                  </a:lnTo>
                  <a:lnTo>
                    <a:pt x="112" y="2830"/>
                  </a:lnTo>
                  <a:lnTo>
                    <a:pt x="817" y="2126"/>
                  </a:lnTo>
                  <a:lnTo>
                    <a:pt x="831" y="2108"/>
                  </a:lnTo>
                  <a:lnTo>
                    <a:pt x="841" y="2089"/>
                  </a:lnTo>
                  <a:lnTo>
                    <a:pt x="846" y="2069"/>
                  </a:lnTo>
                  <a:lnTo>
                    <a:pt x="847" y="2050"/>
                  </a:lnTo>
                  <a:lnTo>
                    <a:pt x="845" y="2031"/>
                  </a:lnTo>
                  <a:lnTo>
                    <a:pt x="840" y="2013"/>
                  </a:lnTo>
                  <a:lnTo>
                    <a:pt x="832" y="1996"/>
                  </a:lnTo>
                  <a:lnTo>
                    <a:pt x="790" y="1921"/>
                  </a:lnTo>
                  <a:lnTo>
                    <a:pt x="752" y="1841"/>
                  </a:lnTo>
                  <a:lnTo>
                    <a:pt x="721" y="1761"/>
                  </a:lnTo>
                  <a:lnTo>
                    <a:pt x="694" y="1679"/>
                  </a:lnTo>
                  <a:lnTo>
                    <a:pt x="673" y="1595"/>
                  </a:lnTo>
                  <a:lnTo>
                    <a:pt x="658" y="1510"/>
                  </a:lnTo>
                  <a:lnTo>
                    <a:pt x="648" y="1424"/>
                  </a:lnTo>
                  <a:lnTo>
                    <a:pt x="644" y="1339"/>
                  </a:lnTo>
                  <a:lnTo>
                    <a:pt x="645" y="1252"/>
                  </a:lnTo>
                  <a:lnTo>
                    <a:pt x="652" y="1166"/>
                  </a:lnTo>
                  <a:lnTo>
                    <a:pt x="664" y="1087"/>
                  </a:lnTo>
                  <a:lnTo>
                    <a:pt x="681" y="1008"/>
                  </a:lnTo>
                  <a:lnTo>
                    <a:pt x="702" y="932"/>
                  </a:lnTo>
                  <a:lnTo>
                    <a:pt x="727" y="857"/>
                  </a:lnTo>
                  <a:lnTo>
                    <a:pt x="758" y="784"/>
                  </a:lnTo>
                  <a:lnTo>
                    <a:pt x="793" y="712"/>
                  </a:lnTo>
                  <a:lnTo>
                    <a:pt x="832" y="644"/>
                  </a:lnTo>
                  <a:lnTo>
                    <a:pt x="876" y="576"/>
                  </a:lnTo>
                  <a:lnTo>
                    <a:pt x="924" y="512"/>
                  </a:lnTo>
                  <a:lnTo>
                    <a:pt x="976" y="449"/>
                  </a:lnTo>
                  <a:lnTo>
                    <a:pt x="1032" y="390"/>
                  </a:lnTo>
                  <a:lnTo>
                    <a:pt x="1092" y="333"/>
                  </a:lnTo>
                  <a:lnTo>
                    <a:pt x="1154" y="282"/>
                  </a:lnTo>
                  <a:lnTo>
                    <a:pt x="1219" y="234"/>
                  </a:lnTo>
                  <a:lnTo>
                    <a:pt x="1286" y="190"/>
                  </a:lnTo>
                  <a:lnTo>
                    <a:pt x="1356" y="151"/>
                  </a:lnTo>
                  <a:lnTo>
                    <a:pt x="1427" y="116"/>
                  </a:lnTo>
                  <a:lnTo>
                    <a:pt x="1501" y="86"/>
                  </a:lnTo>
                  <a:lnTo>
                    <a:pt x="1576" y="59"/>
                  </a:lnTo>
                  <a:lnTo>
                    <a:pt x="1654" y="38"/>
                  </a:lnTo>
                  <a:lnTo>
                    <a:pt x="1733" y="21"/>
                  </a:lnTo>
                  <a:lnTo>
                    <a:pt x="1812" y="10"/>
                  </a:lnTo>
                  <a:lnTo>
                    <a:pt x="1893" y="2"/>
                  </a:lnTo>
                  <a:lnTo>
                    <a:pt x="197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7" name="Group 448"/>
          <p:cNvGrpSpPr/>
          <p:nvPr/>
        </p:nvGrpSpPr>
        <p:grpSpPr>
          <a:xfrm>
            <a:off x="3771902" y="3677548"/>
            <a:ext cx="461256" cy="470707"/>
            <a:chOff x="1927225" y="4584700"/>
            <a:chExt cx="387350" cy="395287"/>
          </a:xfrm>
          <a:solidFill>
            <a:srgbClr val="000000"/>
          </a:solidFill>
        </p:grpSpPr>
        <p:sp>
          <p:nvSpPr>
            <p:cNvPr id="288" name="Freeform 462"/>
            <p:cNvSpPr>
              <a:spLocks/>
            </p:cNvSpPr>
            <p:nvPr/>
          </p:nvSpPr>
          <p:spPr bwMode="auto">
            <a:xfrm>
              <a:off x="2184400" y="4681538"/>
              <a:ext cx="53975" cy="112712"/>
            </a:xfrm>
            <a:custGeom>
              <a:avLst/>
              <a:gdLst>
                <a:gd name="T0" fmla="*/ 279 w 485"/>
                <a:gd name="T1" fmla="*/ 3 h 989"/>
                <a:gd name="T2" fmla="*/ 303 w 485"/>
                <a:gd name="T3" fmla="*/ 38 h 989"/>
                <a:gd name="T4" fmla="*/ 304 w 485"/>
                <a:gd name="T5" fmla="*/ 114 h 989"/>
                <a:gd name="T6" fmla="*/ 309 w 485"/>
                <a:gd name="T7" fmla="*/ 116 h 989"/>
                <a:gd name="T8" fmla="*/ 321 w 485"/>
                <a:gd name="T9" fmla="*/ 118 h 989"/>
                <a:gd name="T10" fmla="*/ 366 w 485"/>
                <a:gd name="T11" fmla="*/ 128 h 989"/>
                <a:gd name="T12" fmla="*/ 422 w 485"/>
                <a:gd name="T13" fmla="*/ 144 h 989"/>
                <a:gd name="T14" fmla="*/ 453 w 485"/>
                <a:gd name="T15" fmla="*/ 165 h 989"/>
                <a:gd name="T16" fmla="*/ 435 w 485"/>
                <a:gd name="T17" fmla="*/ 237 h 989"/>
                <a:gd name="T18" fmla="*/ 411 w 485"/>
                <a:gd name="T19" fmla="*/ 260 h 989"/>
                <a:gd name="T20" fmla="*/ 382 w 485"/>
                <a:gd name="T21" fmla="*/ 257 h 989"/>
                <a:gd name="T22" fmla="*/ 361 w 485"/>
                <a:gd name="T23" fmla="*/ 248 h 989"/>
                <a:gd name="T24" fmla="*/ 307 w 485"/>
                <a:gd name="T25" fmla="*/ 233 h 989"/>
                <a:gd name="T26" fmla="*/ 233 w 485"/>
                <a:gd name="T27" fmla="*/ 230 h 989"/>
                <a:gd name="T28" fmla="*/ 181 w 485"/>
                <a:gd name="T29" fmla="*/ 250 h 989"/>
                <a:gd name="T30" fmla="*/ 155 w 485"/>
                <a:gd name="T31" fmla="*/ 284 h 989"/>
                <a:gd name="T32" fmla="*/ 152 w 485"/>
                <a:gd name="T33" fmla="*/ 324 h 989"/>
                <a:gd name="T34" fmla="*/ 173 w 485"/>
                <a:gd name="T35" fmla="*/ 361 h 989"/>
                <a:gd name="T36" fmla="*/ 228 w 485"/>
                <a:gd name="T37" fmla="*/ 397 h 989"/>
                <a:gd name="T38" fmla="*/ 330 w 485"/>
                <a:gd name="T39" fmla="*/ 442 h 989"/>
                <a:gd name="T40" fmla="*/ 427 w 485"/>
                <a:gd name="T41" fmla="*/ 506 h 989"/>
                <a:gd name="T42" fmla="*/ 476 w 485"/>
                <a:gd name="T43" fmla="*/ 587 h 989"/>
                <a:gd name="T44" fmla="*/ 483 w 485"/>
                <a:gd name="T45" fmla="*/ 687 h 989"/>
                <a:gd name="T46" fmla="*/ 446 w 485"/>
                <a:gd name="T47" fmla="*/ 775 h 989"/>
                <a:gd name="T48" fmla="*/ 371 w 485"/>
                <a:gd name="T49" fmla="*/ 839 h 989"/>
                <a:gd name="T50" fmla="*/ 301 w 485"/>
                <a:gd name="T51" fmla="*/ 865 h 989"/>
                <a:gd name="T52" fmla="*/ 297 w 485"/>
                <a:gd name="T53" fmla="*/ 868 h 989"/>
                <a:gd name="T54" fmla="*/ 296 w 485"/>
                <a:gd name="T55" fmla="*/ 951 h 989"/>
                <a:gd name="T56" fmla="*/ 271 w 485"/>
                <a:gd name="T57" fmla="*/ 987 h 989"/>
                <a:gd name="T58" fmla="*/ 205 w 485"/>
                <a:gd name="T59" fmla="*/ 987 h 989"/>
                <a:gd name="T60" fmla="*/ 181 w 485"/>
                <a:gd name="T61" fmla="*/ 951 h 989"/>
                <a:gd name="T62" fmla="*/ 179 w 485"/>
                <a:gd name="T63" fmla="*/ 872 h 989"/>
                <a:gd name="T64" fmla="*/ 174 w 485"/>
                <a:gd name="T65" fmla="*/ 869 h 989"/>
                <a:gd name="T66" fmla="*/ 158 w 485"/>
                <a:gd name="T67" fmla="*/ 866 h 989"/>
                <a:gd name="T68" fmla="*/ 103 w 485"/>
                <a:gd name="T69" fmla="*/ 854 h 989"/>
                <a:gd name="T70" fmla="*/ 37 w 485"/>
                <a:gd name="T71" fmla="*/ 834 h 989"/>
                <a:gd name="T72" fmla="*/ 2 w 485"/>
                <a:gd name="T73" fmla="*/ 810 h 989"/>
                <a:gd name="T74" fmla="*/ 21 w 485"/>
                <a:gd name="T75" fmla="*/ 736 h 989"/>
                <a:gd name="T76" fmla="*/ 44 w 485"/>
                <a:gd name="T77" fmla="*/ 713 h 989"/>
                <a:gd name="T78" fmla="*/ 66 w 485"/>
                <a:gd name="T79" fmla="*/ 713 h 989"/>
                <a:gd name="T80" fmla="*/ 82 w 485"/>
                <a:gd name="T81" fmla="*/ 720 h 989"/>
                <a:gd name="T82" fmla="*/ 123 w 485"/>
                <a:gd name="T83" fmla="*/ 736 h 989"/>
                <a:gd name="T84" fmla="*/ 180 w 485"/>
                <a:gd name="T85" fmla="*/ 751 h 989"/>
                <a:gd name="T86" fmla="*/ 248 w 485"/>
                <a:gd name="T87" fmla="*/ 753 h 989"/>
                <a:gd name="T88" fmla="*/ 315 w 485"/>
                <a:gd name="T89" fmla="*/ 721 h 989"/>
                <a:gd name="T90" fmla="*/ 341 w 485"/>
                <a:gd name="T91" fmla="*/ 661 h 989"/>
                <a:gd name="T92" fmla="*/ 321 w 485"/>
                <a:gd name="T93" fmla="*/ 604 h 989"/>
                <a:gd name="T94" fmla="*/ 252 w 485"/>
                <a:gd name="T95" fmla="*/ 556 h 989"/>
                <a:gd name="T96" fmla="*/ 160 w 485"/>
                <a:gd name="T97" fmla="*/ 517 h 989"/>
                <a:gd name="T98" fmla="*/ 84 w 485"/>
                <a:gd name="T99" fmla="*/ 472 h 989"/>
                <a:gd name="T100" fmla="*/ 28 w 485"/>
                <a:gd name="T101" fmla="*/ 409 h 989"/>
                <a:gd name="T102" fmla="*/ 8 w 485"/>
                <a:gd name="T103" fmla="*/ 323 h 989"/>
                <a:gd name="T104" fmla="*/ 29 w 485"/>
                <a:gd name="T105" fmla="*/ 233 h 989"/>
                <a:gd name="T106" fmla="*/ 89 w 485"/>
                <a:gd name="T107" fmla="*/ 164 h 989"/>
                <a:gd name="T108" fmla="*/ 181 w 485"/>
                <a:gd name="T109" fmla="*/ 122 h 989"/>
                <a:gd name="T110" fmla="*/ 186 w 485"/>
                <a:gd name="T111" fmla="*/ 119 h 989"/>
                <a:gd name="T112" fmla="*/ 189 w 485"/>
                <a:gd name="T113" fmla="*/ 113 h 989"/>
                <a:gd name="T114" fmla="*/ 201 w 485"/>
                <a:gd name="T115" fmla="*/ 12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85" h="989">
                  <a:moveTo>
                    <a:pt x="229" y="0"/>
                  </a:moveTo>
                  <a:lnTo>
                    <a:pt x="263" y="0"/>
                  </a:lnTo>
                  <a:lnTo>
                    <a:pt x="279" y="3"/>
                  </a:lnTo>
                  <a:lnTo>
                    <a:pt x="292" y="12"/>
                  </a:lnTo>
                  <a:lnTo>
                    <a:pt x="300" y="23"/>
                  </a:lnTo>
                  <a:lnTo>
                    <a:pt x="303" y="38"/>
                  </a:lnTo>
                  <a:lnTo>
                    <a:pt x="303" y="110"/>
                  </a:lnTo>
                  <a:lnTo>
                    <a:pt x="303" y="112"/>
                  </a:lnTo>
                  <a:lnTo>
                    <a:pt x="304" y="114"/>
                  </a:lnTo>
                  <a:lnTo>
                    <a:pt x="306" y="115"/>
                  </a:lnTo>
                  <a:lnTo>
                    <a:pt x="308" y="116"/>
                  </a:lnTo>
                  <a:lnTo>
                    <a:pt x="309" y="116"/>
                  </a:lnTo>
                  <a:lnTo>
                    <a:pt x="310" y="116"/>
                  </a:lnTo>
                  <a:lnTo>
                    <a:pt x="313" y="117"/>
                  </a:lnTo>
                  <a:lnTo>
                    <a:pt x="321" y="118"/>
                  </a:lnTo>
                  <a:lnTo>
                    <a:pt x="333" y="121"/>
                  </a:lnTo>
                  <a:lnTo>
                    <a:pt x="349" y="125"/>
                  </a:lnTo>
                  <a:lnTo>
                    <a:pt x="366" y="128"/>
                  </a:lnTo>
                  <a:lnTo>
                    <a:pt x="386" y="133"/>
                  </a:lnTo>
                  <a:lnTo>
                    <a:pt x="404" y="138"/>
                  </a:lnTo>
                  <a:lnTo>
                    <a:pt x="422" y="144"/>
                  </a:lnTo>
                  <a:lnTo>
                    <a:pt x="437" y="150"/>
                  </a:lnTo>
                  <a:lnTo>
                    <a:pt x="446" y="155"/>
                  </a:lnTo>
                  <a:lnTo>
                    <a:pt x="453" y="165"/>
                  </a:lnTo>
                  <a:lnTo>
                    <a:pt x="456" y="176"/>
                  </a:lnTo>
                  <a:lnTo>
                    <a:pt x="454" y="188"/>
                  </a:lnTo>
                  <a:lnTo>
                    <a:pt x="435" y="237"/>
                  </a:lnTo>
                  <a:lnTo>
                    <a:pt x="429" y="247"/>
                  </a:lnTo>
                  <a:lnTo>
                    <a:pt x="421" y="254"/>
                  </a:lnTo>
                  <a:lnTo>
                    <a:pt x="411" y="260"/>
                  </a:lnTo>
                  <a:lnTo>
                    <a:pt x="401" y="261"/>
                  </a:lnTo>
                  <a:lnTo>
                    <a:pt x="391" y="260"/>
                  </a:lnTo>
                  <a:lnTo>
                    <a:pt x="382" y="257"/>
                  </a:lnTo>
                  <a:lnTo>
                    <a:pt x="379" y="255"/>
                  </a:lnTo>
                  <a:lnTo>
                    <a:pt x="372" y="252"/>
                  </a:lnTo>
                  <a:lnTo>
                    <a:pt x="361" y="248"/>
                  </a:lnTo>
                  <a:lnTo>
                    <a:pt x="346" y="243"/>
                  </a:lnTo>
                  <a:lnTo>
                    <a:pt x="328" y="237"/>
                  </a:lnTo>
                  <a:lnTo>
                    <a:pt x="307" y="233"/>
                  </a:lnTo>
                  <a:lnTo>
                    <a:pt x="283" y="230"/>
                  </a:lnTo>
                  <a:lnTo>
                    <a:pt x="258" y="229"/>
                  </a:lnTo>
                  <a:lnTo>
                    <a:pt x="233" y="230"/>
                  </a:lnTo>
                  <a:lnTo>
                    <a:pt x="213" y="234"/>
                  </a:lnTo>
                  <a:lnTo>
                    <a:pt x="195" y="242"/>
                  </a:lnTo>
                  <a:lnTo>
                    <a:pt x="181" y="250"/>
                  </a:lnTo>
                  <a:lnTo>
                    <a:pt x="170" y="261"/>
                  </a:lnTo>
                  <a:lnTo>
                    <a:pt x="161" y="271"/>
                  </a:lnTo>
                  <a:lnTo>
                    <a:pt x="155" y="284"/>
                  </a:lnTo>
                  <a:lnTo>
                    <a:pt x="152" y="296"/>
                  </a:lnTo>
                  <a:lnTo>
                    <a:pt x="151" y="309"/>
                  </a:lnTo>
                  <a:lnTo>
                    <a:pt x="152" y="324"/>
                  </a:lnTo>
                  <a:lnTo>
                    <a:pt x="156" y="337"/>
                  </a:lnTo>
                  <a:lnTo>
                    <a:pt x="163" y="349"/>
                  </a:lnTo>
                  <a:lnTo>
                    <a:pt x="173" y="361"/>
                  </a:lnTo>
                  <a:lnTo>
                    <a:pt x="187" y="373"/>
                  </a:lnTo>
                  <a:lnTo>
                    <a:pt x="205" y="384"/>
                  </a:lnTo>
                  <a:lnTo>
                    <a:pt x="228" y="397"/>
                  </a:lnTo>
                  <a:lnTo>
                    <a:pt x="254" y="409"/>
                  </a:lnTo>
                  <a:lnTo>
                    <a:pt x="287" y="423"/>
                  </a:lnTo>
                  <a:lnTo>
                    <a:pt x="330" y="442"/>
                  </a:lnTo>
                  <a:lnTo>
                    <a:pt x="369" y="462"/>
                  </a:lnTo>
                  <a:lnTo>
                    <a:pt x="401" y="483"/>
                  </a:lnTo>
                  <a:lnTo>
                    <a:pt x="427" y="506"/>
                  </a:lnTo>
                  <a:lnTo>
                    <a:pt x="449" y="531"/>
                  </a:lnTo>
                  <a:lnTo>
                    <a:pt x="465" y="558"/>
                  </a:lnTo>
                  <a:lnTo>
                    <a:pt x="476" y="587"/>
                  </a:lnTo>
                  <a:lnTo>
                    <a:pt x="483" y="619"/>
                  </a:lnTo>
                  <a:lnTo>
                    <a:pt x="485" y="653"/>
                  </a:lnTo>
                  <a:lnTo>
                    <a:pt x="483" y="687"/>
                  </a:lnTo>
                  <a:lnTo>
                    <a:pt x="475" y="719"/>
                  </a:lnTo>
                  <a:lnTo>
                    <a:pt x="462" y="749"/>
                  </a:lnTo>
                  <a:lnTo>
                    <a:pt x="446" y="775"/>
                  </a:lnTo>
                  <a:lnTo>
                    <a:pt x="425" y="800"/>
                  </a:lnTo>
                  <a:lnTo>
                    <a:pt x="401" y="821"/>
                  </a:lnTo>
                  <a:lnTo>
                    <a:pt x="371" y="839"/>
                  </a:lnTo>
                  <a:lnTo>
                    <a:pt x="339" y="854"/>
                  </a:lnTo>
                  <a:lnTo>
                    <a:pt x="302" y="865"/>
                  </a:lnTo>
                  <a:lnTo>
                    <a:pt x="301" y="865"/>
                  </a:lnTo>
                  <a:lnTo>
                    <a:pt x="300" y="865"/>
                  </a:lnTo>
                  <a:lnTo>
                    <a:pt x="299" y="866"/>
                  </a:lnTo>
                  <a:lnTo>
                    <a:pt x="297" y="868"/>
                  </a:lnTo>
                  <a:lnTo>
                    <a:pt x="296" y="870"/>
                  </a:lnTo>
                  <a:lnTo>
                    <a:pt x="296" y="873"/>
                  </a:lnTo>
                  <a:lnTo>
                    <a:pt x="296" y="951"/>
                  </a:lnTo>
                  <a:lnTo>
                    <a:pt x="293" y="966"/>
                  </a:lnTo>
                  <a:lnTo>
                    <a:pt x="284" y="979"/>
                  </a:lnTo>
                  <a:lnTo>
                    <a:pt x="271" y="987"/>
                  </a:lnTo>
                  <a:lnTo>
                    <a:pt x="255" y="989"/>
                  </a:lnTo>
                  <a:lnTo>
                    <a:pt x="220" y="989"/>
                  </a:lnTo>
                  <a:lnTo>
                    <a:pt x="205" y="987"/>
                  </a:lnTo>
                  <a:lnTo>
                    <a:pt x="192" y="979"/>
                  </a:lnTo>
                  <a:lnTo>
                    <a:pt x="184" y="966"/>
                  </a:lnTo>
                  <a:lnTo>
                    <a:pt x="181" y="951"/>
                  </a:lnTo>
                  <a:lnTo>
                    <a:pt x="181" y="876"/>
                  </a:lnTo>
                  <a:lnTo>
                    <a:pt x="180" y="874"/>
                  </a:lnTo>
                  <a:lnTo>
                    <a:pt x="179" y="872"/>
                  </a:lnTo>
                  <a:lnTo>
                    <a:pt x="177" y="871"/>
                  </a:lnTo>
                  <a:lnTo>
                    <a:pt x="175" y="870"/>
                  </a:lnTo>
                  <a:lnTo>
                    <a:pt x="174" y="869"/>
                  </a:lnTo>
                  <a:lnTo>
                    <a:pt x="173" y="869"/>
                  </a:lnTo>
                  <a:lnTo>
                    <a:pt x="169" y="868"/>
                  </a:lnTo>
                  <a:lnTo>
                    <a:pt x="158" y="866"/>
                  </a:lnTo>
                  <a:lnTo>
                    <a:pt x="142" y="864"/>
                  </a:lnTo>
                  <a:lnTo>
                    <a:pt x="124" y="859"/>
                  </a:lnTo>
                  <a:lnTo>
                    <a:pt x="103" y="854"/>
                  </a:lnTo>
                  <a:lnTo>
                    <a:pt x="80" y="849"/>
                  </a:lnTo>
                  <a:lnTo>
                    <a:pt x="58" y="842"/>
                  </a:lnTo>
                  <a:lnTo>
                    <a:pt x="37" y="834"/>
                  </a:lnTo>
                  <a:lnTo>
                    <a:pt x="18" y="826"/>
                  </a:lnTo>
                  <a:lnTo>
                    <a:pt x="10" y="819"/>
                  </a:lnTo>
                  <a:lnTo>
                    <a:pt x="2" y="810"/>
                  </a:lnTo>
                  <a:lnTo>
                    <a:pt x="0" y="799"/>
                  </a:lnTo>
                  <a:lnTo>
                    <a:pt x="2" y="786"/>
                  </a:lnTo>
                  <a:lnTo>
                    <a:pt x="21" y="736"/>
                  </a:lnTo>
                  <a:lnTo>
                    <a:pt x="26" y="726"/>
                  </a:lnTo>
                  <a:lnTo>
                    <a:pt x="34" y="719"/>
                  </a:lnTo>
                  <a:lnTo>
                    <a:pt x="44" y="713"/>
                  </a:lnTo>
                  <a:lnTo>
                    <a:pt x="56" y="711"/>
                  </a:lnTo>
                  <a:lnTo>
                    <a:pt x="61" y="712"/>
                  </a:lnTo>
                  <a:lnTo>
                    <a:pt x="66" y="713"/>
                  </a:lnTo>
                  <a:lnTo>
                    <a:pt x="73" y="715"/>
                  </a:lnTo>
                  <a:lnTo>
                    <a:pt x="75" y="717"/>
                  </a:lnTo>
                  <a:lnTo>
                    <a:pt x="82" y="720"/>
                  </a:lnTo>
                  <a:lnTo>
                    <a:pt x="93" y="724"/>
                  </a:lnTo>
                  <a:lnTo>
                    <a:pt x="106" y="729"/>
                  </a:lnTo>
                  <a:lnTo>
                    <a:pt x="123" y="736"/>
                  </a:lnTo>
                  <a:lnTo>
                    <a:pt x="140" y="741"/>
                  </a:lnTo>
                  <a:lnTo>
                    <a:pt x="159" y="746"/>
                  </a:lnTo>
                  <a:lnTo>
                    <a:pt x="180" y="751"/>
                  </a:lnTo>
                  <a:lnTo>
                    <a:pt x="199" y="754"/>
                  </a:lnTo>
                  <a:lnTo>
                    <a:pt x="218" y="755"/>
                  </a:lnTo>
                  <a:lnTo>
                    <a:pt x="248" y="753"/>
                  </a:lnTo>
                  <a:lnTo>
                    <a:pt x="275" y="746"/>
                  </a:lnTo>
                  <a:lnTo>
                    <a:pt x="297" y="736"/>
                  </a:lnTo>
                  <a:lnTo>
                    <a:pt x="315" y="721"/>
                  </a:lnTo>
                  <a:lnTo>
                    <a:pt x="329" y="704"/>
                  </a:lnTo>
                  <a:lnTo>
                    <a:pt x="338" y="684"/>
                  </a:lnTo>
                  <a:lnTo>
                    <a:pt x="341" y="661"/>
                  </a:lnTo>
                  <a:lnTo>
                    <a:pt x="339" y="640"/>
                  </a:lnTo>
                  <a:lnTo>
                    <a:pt x="332" y="621"/>
                  </a:lnTo>
                  <a:lnTo>
                    <a:pt x="321" y="604"/>
                  </a:lnTo>
                  <a:lnTo>
                    <a:pt x="303" y="587"/>
                  </a:lnTo>
                  <a:lnTo>
                    <a:pt x="281" y="571"/>
                  </a:lnTo>
                  <a:lnTo>
                    <a:pt x="252" y="556"/>
                  </a:lnTo>
                  <a:lnTo>
                    <a:pt x="218" y="541"/>
                  </a:lnTo>
                  <a:lnTo>
                    <a:pt x="188" y="529"/>
                  </a:lnTo>
                  <a:lnTo>
                    <a:pt x="160" y="517"/>
                  </a:lnTo>
                  <a:lnTo>
                    <a:pt x="133" y="504"/>
                  </a:lnTo>
                  <a:lnTo>
                    <a:pt x="107" y="488"/>
                  </a:lnTo>
                  <a:lnTo>
                    <a:pt x="84" y="472"/>
                  </a:lnTo>
                  <a:lnTo>
                    <a:pt x="62" y="452"/>
                  </a:lnTo>
                  <a:lnTo>
                    <a:pt x="43" y="432"/>
                  </a:lnTo>
                  <a:lnTo>
                    <a:pt x="28" y="409"/>
                  </a:lnTo>
                  <a:lnTo>
                    <a:pt x="17" y="383"/>
                  </a:lnTo>
                  <a:lnTo>
                    <a:pt x="10" y="355"/>
                  </a:lnTo>
                  <a:lnTo>
                    <a:pt x="8" y="323"/>
                  </a:lnTo>
                  <a:lnTo>
                    <a:pt x="10" y="291"/>
                  </a:lnTo>
                  <a:lnTo>
                    <a:pt x="17" y="261"/>
                  </a:lnTo>
                  <a:lnTo>
                    <a:pt x="29" y="233"/>
                  </a:lnTo>
                  <a:lnTo>
                    <a:pt x="45" y="206"/>
                  </a:lnTo>
                  <a:lnTo>
                    <a:pt x="64" y="184"/>
                  </a:lnTo>
                  <a:lnTo>
                    <a:pt x="89" y="164"/>
                  </a:lnTo>
                  <a:lnTo>
                    <a:pt x="116" y="146"/>
                  </a:lnTo>
                  <a:lnTo>
                    <a:pt x="147" y="132"/>
                  </a:lnTo>
                  <a:lnTo>
                    <a:pt x="181" y="122"/>
                  </a:lnTo>
                  <a:lnTo>
                    <a:pt x="182" y="121"/>
                  </a:lnTo>
                  <a:lnTo>
                    <a:pt x="184" y="120"/>
                  </a:lnTo>
                  <a:lnTo>
                    <a:pt x="186" y="119"/>
                  </a:lnTo>
                  <a:lnTo>
                    <a:pt x="187" y="118"/>
                  </a:lnTo>
                  <a:lnTo>
                    <a:pt x="188" y="116"/>
                  </a:lnTo>
                  <a:lnTo>
                    <a:pt x="189" y="113"/>
                  </a:lnTo>
                  <a:lnTo>
                    <a:pt x="189" y="38"/>
                  </a:lnTo>
                  <a:lnTo>
                    <a:pt x="192" y="23"/>
                  </a:lnTo>
                  <a:lnTo>
                    <a:pt x="201" y="12"/>
                  </a:lnTo>
                  <a:lnTo>
                    <a:pt x="213" y="3"/>
                  </a:lnTo>
                  <a:lnTo>
                    <a:pt x="2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463"/>
            <p:cNvSpPr>
              <a:spLocks noEditPoints="1"/>
            </p:cNvSpPr>
            <p:nvPr/>
          </p:nvSpPr>
          <p:spPr bwMode="auto">
            <a:xfrm>
              <a:off x="2108200" y="4652963"/>
              <a:ext cx="206375" cy="204787"/>
            </a:xfrm>
            <a:custGeom>
              <a:avLst/>
              <a:gdLst>
                <a:gd name="T0" fmla="*/ 226 w 1825"/>
                <a:gd name="T1" fmla="*/ 200 h 1818"/>
                <a:gd name="T2" fmla="*/ 186 w 1825"/>
                <a:gd name="T3" fmla="*/ 225 h 1818"/>
                <a:gd name="T4" fmla="*/ 161 w 1825"/>
                <a:gd name="T5" fmla="*/ 265 h 1818"/>
                <a:gd name="T6" fmla="*/ 158 w 1825"/>
                <a:gd name="T7" fmla="*/ 1217 h 1818"/>
                <a:gd name="T8" fmla="*/ 171 w 1825"/>
                <a:gd name="T9" fmla="*/ 1264 h 1818"/>
                <a:gd name="T10" fmla="*/ 204 w 1825"/>
                <a:gd name="T11" fmla="*/ 1297 h 1818"/>
                <a:gd name="T12" fmla="*/ 251 w 1825"/>
                <a:gd name="T13" fmla="*/ 1310 h 1818"/>
                <a:gd name="T14" fmla="*/ 459 w 1825"/>
                <a:gd name="T15" fmla="*/ 1312 h 1818"/>
                <a:gd name="T16" fmla="*/ 497 w 1825"/>
                <a:gd name="T17" fmla="*/ 1331 h 1818"/>
                <a:gd name="T18" fmla="*/ 528 w 1825"/>
                <a:gd name="T19" fmla="*/ 1364 h 1818"/>
                <a:gd name="T20" fmla="*/ 551 w 1825"/>
                <a:gd name="T21" fmla="*/ 1407 h 1818"/>
                <a:gd name="T22" fmla="*/ 562 w 1825"/>
                <a:gd name="T23" fmla="*/ 1451 h 1818"/>
                <a:gd name="T24" fmla="*/ 845 w 1825"/>
                <a:gd name="T25" fmla="*/ 1367 h 1818"/>
                <a:gd name="T26" fmla="*/ 890 w 1825"/>
                <a:gd name="T27" fmla="*/ 1336 h 1818"/>
                <a:gd name="T28" fmla="*/ 944 w 1825"/>
                <a:gd name="T29" fmla="*/ 1313 h 1818"/>
                <a:gd name="T30" fmla="*/ 1576 w 1825"/>
                <a:gd name="T31" fmla="*/ 1310 h 1818"/>
                <a:gd name="T32" fmla="*/ 1621 w 1825"/>
                <a:gd name="T33" fmla="*/ 1297 h 1818"/>
                <a:gd name="T34" fmla="*/ 1655 w 1825"/>
                <a:gd name="T35" fmla="*/ 1264 h 1818"/>
                <a:gd name="T36" fmla="*/ 1667 w 1825"/>
                <a:gd name="T37" fmla="*/ 1217 h 1818"/>
                <a:gd name="T38" fmla="*/ 1664 w 1825"/>
                <a:gd name="T39" fmla="*/ 265 h 1818"/>
                <a:gd name="T40" fmla="*/ 1641 w 1825"/>
                <a:gd name="T41" fmla="*/ 225 h 1818"/>
                <a:gd name="T42" fmla="*/ 1600 w 1825"/>
                <a:gd name="T43" fmla="*/ 200 h 1818"/>
                <a:gd name="T44" fmla="*/ 251 w 1825"/>
                <a:gd name="T45" fmla="*/ 197 h 1818"/>
                <a:gd name="T46" fmla="*/ 1662 w 1825"/>
                <a:gd name="T47" fmla="*/ 0 h 1818"/>
                <a:gd name="T48" fmla="*/ 1726 w 1825"/>
                <a:gd name="T49" fmla="*/ 13 h 1818"/>
                <a:gd name="T50" fmla="*/ 1777 w 1825"/>
                <a:gd name="T51" fmla="*/ 48 h 1818"/>
                <a:gd name="T52" fmla="*/ 1813 w 1825"/>
                <a:gd name="T53" fmla="*/ 100 h 1818"/>
                <a:gd name="T54" fmla="*/ 1825 w 1825"/>
                <a:gd name="T55" fmla="*/ 163 h 1818"/>
                <a:gd name="T56" fmla="*/ 1825 w 1825"/>
                <a:gd name="T57" fmla="*/ 814 h 1818"/>
                <a:gd name="T58" fmla="*/ 1825 w 1825"/>
                <a:gd name="T59" fmla="*/ 884 h 1818"/>
                <a:gd name="T60" fmla="*/ 1825 w 1825"/>
                <a:gd name="T61" fmla="*/ 965 h 1818"/>
                <a:gd name="T62" fmla="*/ 1825 w 1825"/>
                <a:gd name="T63" fmla="*/ 1050 h 1818"/>
                <a:gd name="T64" fmla="*/ 1825 w 1825"/>
                <a:gd name="T65" fmla="*/ 1133 h 1818"/>
                <a:gd name="T66" fmla="*/ 1825 w 1825"/>
                <a:gd name="T67" fmla="*/ 1209 h 1818"/>
                <a:gd name="T68" fmla="*/ 1825 w 1825"/>
                <a:gd name="T69" fmla="*/ 1269 h 1818"/>
                <a:gd name="T70" fmla="*/ 1825 w 1825"/>
                <a:gd name="T71" fmla="*/ 1311 h 1818"/>
                <a:gd name="T72" fmla="*/ 1825 w 1825"/>
                <a:gd name="T73" fmla="*/ 1326 h 1818"/>
                <a:gd name="T74" fmla="*/ 1814 w 1825"/>
                <a:gd name="T75" fmla="*/ 1387 h 1818"/>
                <a:gd name="T76" fmla="*/ 1783 w 1825"/>
                <a:gd name="T77" fmla="*/ 1437 h 1818"/>
                <a:gd name="T78" fmla="*/ 1736 w 1825"/>
                <a:gd name="T79" fmla="*/ 1472 h 1818"/>
                <a:gd name="T80" fmla="*/ 1680 w 1825"/>
                <a:gd name="T81" fmla="*/ 1488 h 1818"/>
                <a:gd name="T82" fmla="*/ 1208 w 1825"/>
                <a:gd name="T83" fmla="*/ 1488 h 1818"/>
                <a:gd name="T84" fmla="*/ 1016 w 1825"/>
                <a:gd name="T85" fmla="*/ 1490 h 1818"/>
                <a:gd name="T86" fmla="*/ 986 w 1825"/>
                <a:gd name="T87" fmla="*/ 1498 h 1818"/>
                <a:gd name="T88" fmla="*/ 963 w 1825"/>
                <a:gd name="T89" fmla="*/ 1511 h 1818"/>
                <a:gd name="T90" fmla="*/ 605 w 1825"/>
                <a:gd name="T91" fmla="*/ 1799 h 1818"/>
                <a:gd name="T92" fmla="*/ 560 w 1825"/>
                <a:gd name="T93" fmla="*/ 1816 h 1818"/>
                <a:gd name="T94" fmla="*/ 511 w 1825"/>
                <a:gd name="T95" fmla="*/ 1815 h 1818"/>
                <a:gd name="T96" fmla="*/ 464 w 1825"/>
                <a:gd name="T97" fmla="*/ 1793 h 1818"/>
                <a:gd name="T98" fmla="*/ 430 w 1825"/>
                <a:gd name="T99" fmla="*/ 1754 h 1818"/>
                <a:gd name="T100" fmla="*/ 412 w 1825"/>
                <a:gd name="T101" fmla="*/ 1701 h 1818"/>
                <a:gd name="T102" fmla="*/ 163 w 1825"/>
                <a:gd name="T103" fmla="*/ 1488 h 1818"/>
                <a:gd name="T104" fmla="*/ 100 w 1825"/>
                <a:gd name="T105" fmla="*/ 1475 h 1818"/>
                <a:gd name="T106" fmla="*/ 48 w 1825"/>
                <a:gd name="T107" fmla="*/ 1441 h 1818"/>
                <a:gd name="T108" fmla="*/ 13 w 1825"/>
                <a:gd name="T109" fmla="*/ 1389 h 1818"/>
                <a:gd name="T110" fmla="*/ 0 w 1825"/>
                <a:gd name="T111" fmla="*/ 1326 h 1818"/>
                <a:gd name="T112" fmla="*/ 4 w 1825"/>
                <a:gd name="T113" fmla="*/ 130 h 1818"/>
                <a:gd name="T114" fmla="*/ 29 w 1825"/>
                <a:gd name="T115" fmla="*/ 73 h 1818"/>
                <a:gd name="T116" fmla="*/ 72 w 1825"/>
                <a:gd name="T117" fmla="*/ 29 h 1818"/>
                <a:gd name="T118" fmla="*/ 130 w 1825"/>
                <a:gd name="T119" fmla="*/ 4 h 1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25" h="1818">
                  <a:moveTo>
                    <a:pt x="251" y="197"/>
                  </a:moveTo>
                  <a:lnTo>
                    <a:pt x="226" y="200"/>
                  </a:lnTo>
                  <a:lnTo>
                    <a:pt x="204" y="210"/>
                  </a:lnTo>
                  <a:lnTo>
                    <a:pt x="186" y="225"/>
                  </a:lnTo>
                  <a:lnTo>
                    <a:pt x="171" y="243"/>
                  </a:lnTo>
                  <a:lnTo>
                    <a:pt x="161" y="265"/>
                  </a:lnTo>
                  <a:lnTo>
                    <a:pt x="158" y="290"/>
                  </a:lnTo>
                  <a:lnTo>
                    <a:pt x="158" y="1217"/>
                  </a:lnTo>
                  <a:lnTo>
                    <a:pt x="161" y="1242"/>
                  </a:lnTo>
                  <a:lnTo>
                    <a:pt x="171" y="1264"/>
                  </a:lnTo>
                  <a:lnTo>
                    <a:pt x="186" y="1283"/>
                  </a:lnTo>
                  <a:lnTo>
                    <a:pt x="204" y="1297"/>
                  </a:lnTo>
                  <a:lnTo>
                    <a:pt x="226" y="1307"/>
                  </a:lnTo>
                  <a:lnTo>
                    <a:pt x="251" y="1310"/>
                  </a:lnTo>
                  <a:lnTo>
                    <a:pt x="438" y="1310"/>
                  </a:lnTo>
                  <a:lnTo>
                    <a:pt x="459" y="1312"/>
                  </a:lnTo>
                  <a:lnTo>
                    <a:pt x="479" y="1319"/>
                  </a:lnTo>
                  <a:lnTo>
                    <a:pt x="497" y="1331"/>
                  </a:lnTo>
                  <a:lnTo>
                    <a:pt x="514" y="1347"/>
                  </a:lnTo>
                  <a:lnTo>
                    <a:pt x="528" y="1364"/>
                  </a:lnTo>
                  <a:lnTo>
                    <a:pt x="541" y="1384"/>
                  </a:lnTo>
                  <a:lnTo>
                    <a:pt x="551" y="1407"/>
                  </a:lnTo>
                  <a:lnTo>
                    <a:pt x="558" y="1429"/>
                  </a:lnTo>
                  <a:lnTo>
                    <a:pt x="562" y="1451"/>
                  </a:lnTo>
                  <a:lnTo>
                    <a:pt x="582" y="1581"/>
                  </a:lnTo>
                  <a:lnTo>
                    <a:pt x="845" y="1367"/>
                  </a:lnTo>
                  <a:lnTo>
                    <a:pt x="867" y="1351"/>
                  </a:lnTo>
                  <a:lnTo>
                    <a:pt x="890" y="1336"/>
                  </a:lnTo>
                  <a:lnTo>
                    <a:pt x="916" y="1323"/>
                  </a:lnTo>
                  <a:lnTo>
                    <a:pt x="944" y="1313"/>
                  </a:lnTo>
                  <a:lnTo>
                    <a:pt x="971" y="1310"/>
                  </a:lnTo>
                  <a:lnTo>
                    <a:pt x="1576" y="1310"/>
                  </a:lnTo>
                  <a:lnTo>
                    <a:pt x="1600" y="1307"/>
                  </a:lnTo>
                  <a:lnTo>
                    <a:pt x="1621" y="1297"/>
                  </a:lnTo>
                  <a:lnTo>
                    <a:pt x="1641" y="1283"/>
                  </a:lnTo>
                  <a:lnTo>
                    <a:pt x="1655" y="1264"/>
                  </a:lnTo>
                  <a:lnTo>
                    <a:pt x="1664" y="1242"/>
                  </a:lnTo>
                  <a:lnTo>
                    <a:pt x="1667" y="1217"/>
                  </a:lnTo>
                  <a:lnTo>
                    <a:pt x="1667" y="290"/>
                  </a:lnTo>
                  <a:lnTo>
                    <a:pt x="1664" y="265"/>
                  </a:lnTo>
                  <a:lnTo>
                    <a:pt x="1655" y="243"/>
                  </a:lnTo>
                  <a:lnTo>
                    <a:pt x="1641" y="225"/>
                  </a:lnTo>
                  <a:lnTo>
                    <a:pt x="1621" y="210"/>
                  </a:lnTo>
                  <a:lnTo>
                    <a:pt x="1600" y="200"/>
                  </a:lnTo>
                  <a:lnTo>
                    <a:pt x="1576" y="197"/>
                  </a:lnTo>
                  <a:lnTo>
                    <a:pt x="251" y="197"/>
                  </a:lnTo>
                  <a:close/>
                  <a:moveTo>
                    <a:pt x="163" y="0"/>
                  </a:moveTo>
                  <a:lnTo>
                    <a:pt x="1662" y="0"/>
                  </a:lnTo>
                  <a:lnTo>
                    <a:pt x="1695" y="4"/>
                  </a:lnTo>
                  <a:lnTo>
                    <a:pt x="1726" y="13"/>
                  </a:lnTo>
                  <a:lnTo>
                    <a:pt x="1754" y="29"/>
                  </a:lnTo>
                  <a:lnTo>
                    <a:pt x="1777" y="48"/>
                  </a:lnTo>
                  <a:lnTo>
                    <a:pt x="1798" y="73"/>
                  </a:lnTo>
                  <a:lnTo>
                    <a:pt x="1813" y="100"/>
                  </a:lnTo>
                  <a:lnTo>
                    <a:pt x="1822" y="130"/>
                  </a:lnTo>
                  <a:lnTo>
                    <a:pt x="1825" y="163"/>
                  </a:lnTo>
                  <a:lnTo>
                    <a:pt x="1825" y="784"/>
                  </a:lnTo>
                  <a:lnTo>
                    <a:pt x="1825" y="814"/>
                  </a:lnTo>
                  <a:lnTo>
                    <a:pt x="1825" y="847"/>
                  </a:lnTo>
                  <a:lnTo>
                    <a:pt x="1825" y="884"/>
                  </a:lnTo>
                  <a:lnTo>
                    <a:pt x="1825" y="923"/>
                  </a:lnTo>
                  <a:lnTo>
                    <a:pt x="1825" y="965"/>
                  </a:lnTo>
                  <a:lnTo>
                    <a:pt x="1825" y="1007"/>
                  </a:lnTo>
                  <a:lnTo>
                    <a:pt x="1825" y="1050"/>
                  </a:lnTo>
                  <a:lnTo>
                    <a:pt x="1825" y="1093"/>
                  </a:lnTo>
                  <a:lnTo>
                    <a:pt x="1825" y="1133"/>
                  </a:lnTo>
                  <a:lnTo>
                    <a:pt x="1825" y="1172"/>
                  </a:lnTo>
                  <a:lnTo>
                    <a:pt x="1825" y="1209"/>
                  </a:lnTo>
                  <a:lnTo>
                    <a:pt x="1825" y="1241"/>
                  </a:lnTo>
                  <a:lnTo>
                    <a:pt x="1825" y="1269"/>
                  </a:lnTo>
                  <a:lnTo>
                    <a:pt x="1825" y="1293"/>
                  </a:lnTo>
                  <a:lnTo>
                    <a:pt x="1825" y="1311"/>
                  </a:lnTo>
                  <a:lnTo>
                    <a:pt x="1825" y="1322"/>
                  </a:lnTo>
                  <a:lnTo>
                    <a:pt x="1825" y="1326"/>
                  </a:lnTo>
                  <a:lnTo>
                    <a:pt x="1822" y="1357"/>
                  </a:lnTo>
                  <a:lnTo>
                    <a:pt x="1814" y="1387"/>
                  </a:lnTo>
                  <a:lnTo>
                    <a:pt x="1800" y="1413"/>
                  </a:lnTo>
                  <a:lnTo>
                    <a:pt x="1783" y="1437"/>
                  </a:lnTo>
                  <a:lnTo>
                    <a:pt x="1760" y="1457"/>
                  </a:lnTo>
                  <a:lnTo>
                    <a:pt x="1736" y="1472"/>
                  </a:lnTo>
                  <a:lnTo>
                    <a:pt x="1709" y="1482"/>
                  </a:lnTo>
                  <a:lnTo>
                    <a:pt x="1680" y="1488"/>
                  </a:lnTo>
                  <a:lnTo>
                    <a:pt x="1208" y="1488"/>
                  </a:lnTo>
                  <a:lnTo>
                    <a:pt x="1208" y="1488"/>
                  </a:lnTo>
                  <a:lnTo>
                    <a:pt x="1028" y="1488"/>
                  </a:lnTo>
                  <a:lnTo>
                    <a:pt x="1016" y="1490"/>
                  </a:lnTo>
                  <a:lnTo>
                    <a:pt x="1001" y="1493"/>
                  </a:lnTo>
                  <a:lnTo>
                    <a:pt x="986" y="1498"/>
                  </a:lnTo>
                  <a:lnTo>
                    <a:pt x="972" y="1505"/>
                  </a:lnTo>
                  <a:lnTo>
                    <a:pt x="963" y="1511"/>
                  </a:lnTo>
                  <a:lnTo>
                    <a:pt x="627" y="1784"/>
                  </a:lnTo>
                  <a:lnTo>
                    <a:pt x="605" y="1799"/>
                  </a:lnTo>
                  <a:lnTo>
                    <a:pt x="584" y="1809"/>
                  </a:lnTo>
                  <a:lnTo>
                    <a:pt x="560" y="1816"/>
                  </a:lnTo>
                  <a:lnTo>
                    <a:pt x="537" y="1818"/>
                  </a:lnTo>
                  <a:lnTo>
                    <a:pt x="511" y="1815"/>
                  </a:lnTo>
                  <a:lnTo>
                    <a:pt x="487" y="1807"/>
                  </a:lnTo>
                  <a:lnTo>
                    <a:pt x="464" y="1793"/>
                  </a:lnTo>
                  <a:lnTo>
                    <a:pt x="445" y="1776"/>
                  </a:lnTo>
                  <a:lnTo>
                    <a:pt x="430" y="1754"/>
                  </a:lnTo>
                  <a:lnTo>
                    <a:pt x="418" y="1729"/>
                  </a:lnTo>
                  <a:lnTo>
                    <a:pt x="412" y="1701"/>
                  </a:lnTo>
                  <a:lnTo>
                    <a:pt x="381" y="1488"/>
                  </a:lnTo>
                  <a:lnTo>
                    <a:pt x="163" y="1488"/>
                  </a:lnTo>
                  <a:lnTo>
                    <a:pt x="130" y="1484"/>
                  </a:lnTo>
                  <a:lnTo>
                    <a:pt x="100" y="1475"/>
                  </a:lnTo>
                  <a:lnTo>
                    <a:pt x="72" y="1460"/>
                  </a:lnTo>
                  <a:lnTo>
                    <a:pt x="48" y="1441"/>
                  </a:lnTo>
                  <a:lnTo>
                    <a:pt x="29" y="1416"/>
                  </a:lnTo>
                  <a:lnTo>
                    <a:pt x="13" y="1389"/>
                  </a:lnTo>
                  <a:lnTo>
                    <a:pt x="4" y="1358"/>
                  </a:lnTo>
                  <a:lnTo>
                    <a:pt x="0" y="1326"/>
                  </a:lnTo>
                  <a:lnTo>
                    <a:pt x="0" y="163"/>
                  </a:lnTo>
                  <a:lnTo>
                    <a:pt x="4" y="130"/>
                  </a:lnTo>
                  <a:lnTo>
                    <a:pt x="13" y="100"/>
                  </a:lnTo>
                  <a:lnTo>
                    <a:pt x="29" y="73"/>
                  </a:lnTo>
                  <a:lnTo>
                    <a:pt x="48" y="48"/>
                  </a:lnTo>
                  <a:lnTo>
                    <a:pt x="72" y="29"/>
                  </a:lnTo>
                  <a:lnTo>
                    <a:pt x="100" y="13"/>
                  </a:lnTo>
                  <a:lnTo>
                    <a:pt x="130" y="4"/>
                  </a:lnTo>
                  <a:lnTo>
                    <a:pt x="1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464"/>
            <p:cNvSpPr>
              <a:spLocks noEditPoints="1"/>
            </p:cNvSpPr>
            <p:nvPr/>
          </p:nvSpPr>
          <p:spPr bwMode="auto">
            <a:xfrm>
              <a:off x="1927225" y="4584700"/>
              <a:ext cx="285750" cy="395287"/>
            </a:xfrm>
            <a:custGeom>
              <a:avLst/>
              <a:gdLst>
                <a:gd name="T0" fmla="*/ 1209 w 2521"/>
                <a:gd name="T1" fmla="*/ 3145 h 3491"/>
                <a:gd name="T2" fmla="*/ 1151 w 2521"/>
                <a:gd name="T3" fmla="*/ 3193 h 3491"/>
                <a:gd name="T4" fmla="*/ 1128 w 2521"/>
                <a:gd name="T5" fmla="*/ 3267 h 3491"/>
                <a:gd name="T6" fmla="*/ 1151 w 2521"/>
                <a:gd name="T7" fmla="*/ 3341 h 3491"/>
                <a:gd name="T8" fmla="*/ 1209 w 2521"/>
                <a:gd name="T9" fmla="*/ 3389 h 3491"/>
                <a:gd name="T10" fmla="*/ 1287 w 2521"/>
                <a:gd name="T11" fmla="*/ 3396 h 3491"/>
                <a:gd name="T12" fmla="*/ 1355 w 2521"/>
                <a:gd name="T13" fmla="*/ 3360 h 3491"/>
                <a:gd name="T14" fmla="*/ 1391 w 2521"/>
                <a:gd name="T15" fmla="*/ 3293 h 3491"/>
                <a:gd name="T16" fmla="*/ 1383 w 2521"/>
                <a:gd name="T17" fmla="*/ 3215 h 3491"/>
                <a:gd name="T18" fmla="*/ 1335 w 2521"/>
                <a:gd name="T19" fmla="*/ 3157 h 3491"/>
                <a:gd name="T20" fmla="*/ 1261 w 2521"/>
                <a:gd name="T21" fmla="*/ 3134 h 3491"/>
                <a:gd name="T22" fmla="*/ 2392 w 2521"/>
                <a:gd name="T23" fmla="*/ 3 h 3491"/>
                <a:gd name="T24" fmla="*/ 2473 w 2521"/>
                <a:gd name="T25" fmla="*/ 46 h 3491"/>
                <a:gd name="T26" fmla="*/ 2518 w 2521"/>
                <a:gd name="T27" fmla="*/ 128 h 3491"/>
                <a:gd name="T28" fmla="*/ 2521 w 2521"/>
                <a:gd name="T29" fmla="*/ 329 h 3491"/>
                <a:gd name="T30" fmla="*/ 2517 w 2521"/>
                <a:gd name="T31" fmla="*/ 345 h 3491"/>
                <a:gd name="T32" fmla="*/ 2497 w 2521"/>
                <a:gd name="T33" fmla="*/ 356 h 3491"/>
                <a:gd name="T34" fmla="*/ 1540 w 2521"/>
                <a:gd name="T35" fmla="*/ 368 h 3491"/>
                <a:gd name="T36" fmla="*/ 1457 w 2521"/>
                <a:gd name="T37" fmla="*/ 422 h 3491"/>
                <a:gd name="T38" fmla="*/ 1437 w 2521"/>
                <a:gd name="T39" fmla="*/ 444 h 3491"/>
                <a:gd name="T40" fmla="*/ 1398 w 2521"/>
                <a:gd name="T41" fmla="*/ 462 h 3491"/>
                <a:gd name="T42" fmla="*/ 434 w 2521"/>
                <a:gd name="T43" fmla="*/ 467 h 3491"/>
                <a:gd name="T44" fmla="*/ 353 w 2521"/>
                <a:gd name="T45" fmla="*/ 511 h 3491"/>
                <a:gd name="T46" fmla="*/ 308 w 2521"/>
                <a:gd name="T47" fmla="*/ 593 h 3491"/>
                <a:gd name="T48" fmla="*/ 308 w 2521"/>
                <a:gd name="T49" fmla="*/ 2898 h 3491"/>
                <a:gd name="T50" fmla="*/ 353 w 2521"/>
                <a:gd name="T51" fmla="*/ 2979 h 3491"/>
                <a:gd name="T52" fmla="*/ 434 w 2521"/>
                <a:gd name="T53" fmla="*/ 3024 h 3491"/>
                <a:gd name="T54" fmla="*/ 2087 w 2521"/>
                <a:gd name="T55" fmla="*/ 3024 h 3491"/>
                <a:gd name="T56" fmla="*/ 2168 w 2521"/>
                <a:gd name="T57" fmla="*/ 2979 h 3491"/>
                <a:gd name="T58" fmla="*/ 2213 w 2521"/>
                <a:gd name="T59" fmla="*/ 2898 h 3491"/>
                <a:gd name="T60" fmla="*/ 2218 w 2521"/>
                <a:gd name="T61" fmla="*/ 2684 h 3491"/>
                <a:gd name="T62" fmla="*/ 2236 w 2521"/>
                <a:gd name="T63" fmla="*/ 2654 h 3491"/>
                <a:gd name="T64" fmla="*/ 2492 w 2521"/>
                <a:gd name="T65" fmla="*/ 2447 h 3491"/>
                <a:gd name="T66" fmla="*/ 2499 w 2521"/>
                <a:gd name="T67" fmla="*/ 2441 h 3491"/>
                <a:gd name="T68" fmla="*/ 2514 w 2521"/>
                <a:gd name="T69" fmla="*/ 2441 h 3491"/>
                <a:gd name="T70" fmla="*/ 2521 w 2521"/>
                <a:gd name="T71" fmla="*/ 2473 h 3491"/>
                <a:gd name="T72" fmla="*/ 2509 w 2521"/>
                <a:gd name="T73" fmla="*/ 3392 h 3491"/>
                <a:gd name="T74" fmla="*/ 2450 w 2521"/>
                <a:gd name="T75" fmla="*/ 3464 h 3491"/>
                <a:gd name="T76" fmla="*/ 2360 w 2521"/>
                <a:gd name="T77" fmla="*/ 3491 h 3491"/>
                <a:gd name="T78" fmla="*/ 99 w 2521"/>
                <a:gd name="T79" fmla="*/ 3478 h 3491"/>
                <a:gd name="T80" fmla="*/ 28 w 2521"/>
                <a:gd name="T81" fmla="*/ 3420 h 3491"/>
                <a:gd name="T82" fmla="*/ 0 w 2521"/>
                <a:gd name="T83" fmla="*/ 3329 h 3491"/>
                <a:gd name="T84" fmla="*/ 13 w 2521"/>
                <a:gd name="T85" fmla="*/ 99 h 3491"/>
                <a:gd name="T86" fmla="*/ 71 w 2521"/>
                <a:gd name="T87" fmla="*/ 27 h 3491"/>
                <a:gd name="T88" fmla="*/ 162 w 2521"/>
                <a:gd name="T89" fmla="*/ 0 h 3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21" h="3491">
                  <a:moveTo>
                    <a:pt x="1261" y="3134"/>
                  </a:moveTo>
                  <a:lnTo>
                    <a:pt x="1234" y="3137"/>
                  </a:lnTo>
                  <a:lnTo>
                    <a:pt x="1209" y="3145"/>
                  </a:lnTo>
                  <a:lnTo>
                    <a:pt x="1186" y="3157"/>
                  </a:lnTo>
                  <a:lnTo>
                    <a:pt x="1167" y="3173"/>
                  </a:lnTo>
                  <a:lnTo>
                    <a:pt x="1151" y="3193"/>
                  </a:lnTo>
                  <a:lnTo>
                    <a:pt x="1138" y="3215"/>
                  </a:lnTo>
                  <a:lnTo>
                    <a:pt x="1130" y="3240"/>
                  </a:lnTo>
                  <a:lnTo>
                    <a:pt x="1128" y="3267"/>
                  </a:lnTo>
                  <a:lnTo>
                    <a:pt x="1130" y="3293"/>
                  </a:lnTo>
                  <a:lnTo>
                    <a:pt x="1138" y="3319"/>
                  </a:lnTo>
                  <a:lnTo>
                    <a:pt x="1151" y="3341"/>
                  </a:lnTo>
                  <a:lnTo>
                    <a:pt x="1167" y="3360"/>
                  </a:lnTo>
                  <a:lnTo>
                    <a:pt x="1186" y="3377"/>
                  </a:lnTo>
                  <a:lnTo>
                    <a:pt x="1209" y="3389"/>
                  </a:lnTo>
                  <a:lnTo>
                    <a:pt x="1234" y="3396"/>
                  </a:lnTo>
                  <a:lnTo>
                    <a:pt x="1261" y="3400"/>
                  </a:lnTo>
                  <a:lnTo>
                    <a:pt x="1287" y="3396"/>
                  </a:lnTo>
                  <a:lnTo>
                    <a:pt x="1312" y="3389"/>
                  </a:lnTo>
                  <a:lnTo>
                    <a:pt x="1335" y="3377"/>
                  </a:lnTo>
                  <a:lnTo>
                    <a:pt x="1355" y="3360"/>
                  </a:lnTo>
                  <a:lnTo>
                    <a:pt x="1371" y="3341"/>
                  </a:lnTo>
                  <a:lnTo>
                    <a:pt x="1383" y="3319"/>
                  </a:lnTo>
                  <a:lnTo>
                    <a:pt x="1391" y="3293"/>
                  </a:lnTo>
                  <a:lnTo>
                    <a:pt x="1394" y="3267"/>
                  </a:lnTo>
                  <a:lnTo>
                    <a:pt x="1391" y="3240"/>
                  </a:lnTo>
                  <a:lnTo>
                    <a:pt x="1383" y="3215"/>
                  </a:lnTo>
                  <a:lnTo>
                    <a:pt x="1371" y="3193"/>
                  </a:lnTo>
                  <a:lnTo>
                    <a:pt x="1355" y="3173"/>
                  </a:lnTo>
                  <a:lnTo>
                    <a:pt x="1335" y="3157"/>
                  </a:lnTo>
                  <a:lnTo>
                    <a:pt x="1312" y="3145"/>
                  </a:lnTo>
                  <a:lnTo>
                    <a:pt x="1287" y="3137"/>
                  </a:lnTo>
                  <a:lnTo>
                    <a:pt x="1261" y="3134"/>
                  </a:lnTo>
                  <a:close/>
                  <a:moveTo>
                    <a:pt x="162" y="0"/>
                  </a:moveTo>
                  <a:lnTo>
                    <a:pt x="2360" y="0"/>
                  </a:lnTo>
                  <a:lnTo>
                    <a:pt x="2392" y="3"/>
                  </a:lnTo>
                  <a:lnTo>
                    <a:pt x="2422" y="12"/>
                  </a:lnTo>
                  <a:lnTo>
                    <a:pt x="2450" y="27"/>
                  </a:lnTo>
                  <a:lnTo>
                    <a:pt x="2473" y="46"/>
                  </a:lnTo>
                  <a:lnTo>
                    <a:pt x="2494" y="71"/>
                  </a:lnTo>
                  <a:lnTo>
                    <a:pt x="2509" y="99"/>
                  </a:lnTo>
                  <a:lnTo>
                    <a:pt x="2518" y="128"/>
                  </a:lnTo>
                  <a:lnTo>
                    <a:pt x="2521" y="160"/>
                  </a:lnTo>
                  <a:lnTo>
                    <a:pt x="2521" y="328"/>
                  </a:lnTo>
                  <a:lnTo>
                    <a:pt x="2521" y="329"/>
                  </a:lnTo>
                  <a:lnTo>
                    <a:pt x="2520" y="333"/>
                  </a:lnTo>
                  <a:lnTo>
                    <a:pt x="2519" y="338"/>
                  </a:lnTo>
                  <a:lnTo>
                    <a:pt x="2517" y="345"/>
                  </a:lnTo>
                  <a:lnTo>
                    <a:pt x="2513" y="351"/>
                  </a:lnTo>
                  <a:lnTo>
                    <a:pt x="2507" y="354"/>
                  </a:lnTo>
                  <a:lnTo>
                    <a:pt x="2497" y="356"/>
                  </a:lnTo>
                  <a:lnTo>
                    <a:pt x="1609" y="356"/>
                  </a:lnTo>
                  <a:lnTo>
                    <a:pt x="1573" y="360"/>
                  </a:lnTo>
                  <a:lnTo>
                    <a:pt x="1540" y="368"/>
                  </a:lnTo>
                  <a:lnTo>
                    <a:pt x="1509" y="382"/>
                  </a:lnTo>
                  <a:lnTo>
                    <a:pt x="1482" y="400"/>
                  </a:lnTo>
                  <a:lnTo>
                    <a:pt x="1457" y="422"/>
                  </a:lnTo>
                  <a:lnTo>
                    <a:pt x="1451" y="428"/>
                  </a:lnTo>
                  <a:lnTo>
                    <a:pt x="1444" y="435"/>
                  </a:lnTo>
                  <a:lnTo>
                    <a:pt x="1437" y="444"/>
                  </a:lnTo>
                  <a:lnTo>
                    <a:pt x="1426" y="451"/>
                  </a:lnTo>
                  <a:lnTo>
                    <a:pt x="1413" y="457"/>
                  </a:lnTo>
                  <a:lnTo>
                    <a:pt x="1398" y="462"/>
                  </a:lnTo>
                  <a:lnTo>
                    <a:pt x="1379" y="464"/>
                  </a:lnTo>
                  <a:lnTo>
                    <a:pt x="466" y="464"/>
                  </a:lnTo>
                  <a:lnTo>
                    <a:pt x="434" y="467"/>
                  </a:lnTo>
                  <a:lnTo>
                    <a:pt x="405" y="477"/>
                  </a:lnTo>
                  <a:lnTo>
                    <a:pt x="377" y="492"/>
                  </a:lnTo>
                  <a:lnTo>
                    <a:pt x="353" y="511"/>
                  </a:lnTo>
                  <a:lnTo>
                    <a:pt x="333" y="535"/>
                  </a:lnTo>
                  <a:lnTo>
                    <a:pt x="318" y="562"/>
                  </a:lnTo>
                  <a:lnTo>
                    <a:pt x="308" y="593"/>
                  </a:lnTo>
                  <a:lnTo>
                    <a:pt x="305" y="625"/>
                  </a:lnTo>
                  <a:lnTo>
                    <a:pt x="305" y="2866"/>
                  </a:lnTo>
                  <a:lnTo>
                    <a:pt x="308" y="2898"/>
                  </a:lnTo>
                  <a:lnTo>
                    <a:pt x="318" y="2928"/>
                  </a:lnTo>
                  <a:lnTo>
                    <a:pt x="333" y="2956"/>
                  </a:lnTo>
                  <a:lnTo>
                    <a:pt x="353" y="2979"/>
                  </a:lnTo>
                  <a:lnTo>
                    <a:pt x="377" y="2999"/>
                  </a:lnTo>
                  <a:lnTo>
                    <a:pt x="405" y="3014"/>
                  </a:lnTo>
                  <a:lnTo>
                    <a:pt x="434" y="3024"/>
                  </a:lnTo>
                  <a:lnTo>
                    <a:pt x="466" y="3027"/>
                  </a:lnTo>
                  <a:lnTo>
                    <a:pt x="2055" y="3027"/>
                  </a:lnTo>
                  <a:lnTo>
                    <a:pt x="2087" y="3024"/>
                  </a:lnTo>
                  <a:lnTo>
                    <a:pt x="2117" y="3014"/>
                  </a:lnTo>
                  <a:lnTo>
                    <a:pt x="2145" y="2999"/>
                  </a:lnTo>
                  <a:lnTo>
                    <a:pt x="2168" y="2979"/>
                  </a:lnTo>
                  <a:lnTo>
                    <a:pt x="2188" y="2956"/>
                  </a:lnTo>
                  <a:lnTo>
                    <a:pt x="2203" y="2928"/>
                  </a:lnTo>
                  <a:lnTo>
                    <a:pt x="2213" y="2898"/>
                  </a:lnTo>
                  <a:lnTo>
                    <a:pt x="2216" y="2866"/>
                  </a:lnTo>
                  <a:lnTo>
                    <a:pt x="2216" y="2699"/>
                  </a:lnTo>
                  <a:lnTo>
                    <a:pt x="2218" y="2684"/>
                  </a:lnTo>
                  <a:lnTo>
                    <a:pt x="2224" y="2672"/>
                  </a:lnTo>
                  <a:lnTo>
                    <a:pt x="2230" y="2662"/>
                  </a:lnTo>
                  <a:lnTo>
                    <a:pt x="2236" y="2654"/>
                  </a:lnTo>
                  <a:lnTo>
                    <a:pt x="2241" y="2650"/>
                  </a:lnTo>
                  <a:lnTo>
                    <a:pt x="2243" y="2648"/>
                  </a:lnTo>
                  <a:lnTo>
                    <a:pt x="2492" y="2447"/>
                  </a:lnTo>
                  <a:lnTo>
                    <a:pt x="2493" y="2446"/>
                  </a:lnTo>
                  <a:lnTo>
                    <a:pt x="2495" y="2443"/>
                  </a:lnTo>
                  <a:lnTo>
                    <a:pt x="2499" y="2441"/>
                  </a:lnTo>
                  <a:lnTo>
                    <a:pt x="2503" y="2439"/>
                  </a:lnTo>
                  <a:lnTo>
                    <a:pt x="2509" y="2439"/>
                  </a:lnTo>
                  <a:lnTo>
                    <a:pt x="2514" y="2441"/>
                  </a:lnTo>
                  <a:lnTo>
                    <a:pt x="2517" y="2448"/>
                  </a:lnTo>
                  <a:lnTo>
                    <a:pt x="2520" y="2458"/>
                  </a:lnTo>
                  <a:lnTo>
                    <a:pt x="2521" y="2473"/>
                  </a:lnTo>
                  <a:lnTo>
                    <a:pt x="2521" y="3329"/>
                  </a:lnTo>
                  <a:lnTo>
                    <a:pt x="2518" y="3362"/>
                  </a:lnTo>
                  <a:lnTo>
                    <a:pt x="2509" y="3392"/>
                  </a:lnTo>
                  <a:lnTo>
                    <a:pt x="2494" y="3420"/>
                  </a:lnTo>
                  <a:lnTo>
                    <a:pt x="2473" y="3443"/>
                  </a:lnTo>
                  <a:lnTo>
                    <a:pt x="2450" y="3464"/>
                  </a:lnTo>
                  <a:lnTo>
                    <a:pt x="2422" y="3478"/>
                  </a:lnTo>
                  <a:lnTo>
                    <a:pt x="2392" y="3488"/>
                  </a:lnTo>
                  <a:lnTo>
                    <a:pt x="2360" y="3491"/>
                  </a:lnTo>
                  <a:lnTo>
                    <a:pt x="162" y="3491"/>
                  </a:lnTo>
                  <a:lnTo>
                    <a:pt x="129" y="3488"/>
                  </a:lnTo>
                  <a:lnTo>
                    <a:pt x="99" y="3478"/>
                  </a:lnTo>
                  <a:lnTo>
                    <a:pt x="71" y="3464"/>
                  </a:lnTo>
                  <a:lnTo>
                    <a:pt x="48" y="3443"/>
                  </a:lnTo>
                  <a:lnTo>
                    <a:pt x="28" y="3420"/>
                  </a:lnTo>
                  <a:lnTo>
                    <a:pt x="13" y="3392"/>
                  </a:lnTo>
                  <a:lnTo>
                    <a:pt x="3" y="3362"/>
                  </a:lnTo>
                  <a:lnTo>
                    <a:pt x="0" y="3329"/>
                  </a:lnTo>
                  <a:lnTo>
                    <a:pt x="0" y="160"/>
                  </a:lnTo>
                  <a:lnTo>
                    <a:pt x="3" y="128"/>
                  </a:lnTo>
                  <a:lnTo>
                    <a:pt x="13" y="99"/>
                  </a:lnTo>
                  <a:lnTo>
                    <a:pt x="28" y="71"/>
                  </a:lnTo>
                  <a:lnTo>
                    <a:pt x="48" y="46"/>
                  </a:lnTo>
                  <a:lnTo>
                    <a:pt x="71" y="27"/>
                  </a:lnTo>
                  <a:lnTo>
                    <a:pt x="99" y="12"/>
                  </a:lnTo>
                  <a:lnTo>
                    <a:pt x="129" y="3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1" name="Group 452"/>
          <p:cNvGrpSpPr/>
          <p:nvPr/>
        </p:nvGrpSpPr>
        <p:grpSpPr>
          <a:xfrm>
            <a:off x="3760780" y="4388109"/>
            <a:ext cx="483501" cy="594013"/>
            <a:chOff x="355600" y="4764088"/>
            <a:chExt cx="444501" cy="546099"/>
          </a:xfrm>
          <a:solidFill>
            <a:srgbClr val="000000"/>
          </a:solidFill>
        </p:grpSpPr>
        <p:sp>
          <p:nvSpPr>
            <p:cNvPr id="292" name="Freeform 582"/>
            <p:cNvSpPr>
              <a:spLocks/>
            </p:cNvSpPr>
            <p:nvPr/>
          </p:nvSpPr>
          <p:spPr bwMode="auto">
            <a:xfrm>
              <a:off x="355600" y="4873625"/>
              <a:ext cx="273050" cy="277812"/>
            </a:xfrm>
            <a:custGeom>
              <a:avLst/>
              <a:gdLst>
                <a:gd name="T0" fmla="*/ 1008 w 1722"/>
                <a:gd name="T1" fmla="*/ 13 h 1750"/>
                <a:gd name="T2" fmla="*/ 1213 w 1722"/>
                <a:gd name="T3" fmla="*/ 74 h 1750"/>
                <a:gd name="T4" fmla="*/ 1393 w 1722"/>
                <a:gd name="T5" fmla="*/ 183 h 1750"/>
                <a:gd name="T6" fmla="*/ 1540 w 1722"/>
                <a:gd name="T7" fmla="*/ 331 h 1750"/>
                <a:gd name="T8" fmla="*/ 1648 w 1722"/>
                <a:gd name="T9" fmla="*/ 511 h 1750"/>
                <a:gd name="T10" fmla="*/ 1711 w 1722"/>
                <a:gd name="T11" fmla="*/ 716 h 1750"/>
                <a:gd name="T12" fmla="*/ 1722 w 1722"/>
                <a:gd name="T13" fmla="*/ 1137 h 1750"/>
                <a:gd name="T14" fmla="*/ 1704 w 1722"/>
                <a:gd name="T15" fmla="*/ 1337 h 1750"/>
                <a:gd name="T16" fmla="*/ 1645 w 1722"/>
                <a:gd name="T17" fmla="*/ 1520 h 1750"/>
                <a:gd name="T18" fmla="*/ 1547 w 1722"/>
                <a:gd name="T19" fmla="*/ 1680 h 1750"/>
                <a:gd name="T20" fmla="*/ 1486 w 1722"/>
                <a:gd name="T21" fmla="*/ 1739 h 1750"/>
                <a:gd name="T22" fmla="*/ 1465 w 1722"/>
                <a:gd name="T23" fmla="*/ 1733 h 1750"/>
                <a:gd name="T24" fmla="*/ 1313 w 1722"/>
                <a:gd name="T25" fmla="*/ 1656 h 1750"/>
                <a:gd name="T26" fmla="*/ 1176 w 1722"/>
                <a:gd name="T27" fmla="*/ 1613 h 1750"/>
                <a:gd name="T28" fmla="*/ 1122 w 1722"/>
                <a:gd name="T29" fmla="*/ 1598 h 1750"/>
                <a:gd name="T30" fmla="*/ 1080 w 1722"/>
                <a:gd name="T31" fmla="*/ 1590 h 1750"/>
                <a:gd name="T32" fmla="*/ 1079 w 1722"/>
                <a:gd name="T33" fmla="*/ 1579 h 1750"/>
                <a:gd name="T34" fmla="*/ 1184 w 1722"/>
                <a:gd name="T35" fmla="*/ 1540 h 1750"/>
                <a:gd name="T36" fmla="*/ 1301 w 1722"/>
                <a:gd name="T37" fmla="*/ 1455 h 1750"/>
                <a:gd name="T38" fmla="*/ 1387 w 1722"/>
                <a:gd name="T39" fmla="*/ 1340 h 1750"/>
                <a:gd name="T40" fmla="*/ 1443 w 1722"/>
                <a:gd name="T41" fmla="*/ 1199 h 1750"/>
                <a:gd name="T42" fmla="*/ 1468 w 1722"/>
                <a:gd name="T43" fmla="*/ 1039 h 1750"/>
                <a:gd name="T44" fmla="*/ 1468 w 1722"/>
                <a:gd name="T45" fmla="*/ 784 h 1750"/>
                <a:gd name="T46" fmla="*/ 1448 w 1722"/>
                <a:gd name="T47" fmla="*/ 769 h 1750"/>
                <a:gd name="T48" fmla="*/ 603 w 1722"/>
                <a:gd name="T49" fmla="*/ 762 h 1750"/>
                <a:gd name="T50" fmla="*/ 593 w 1722"/>
                <a:gd name="T51" fmla="*/ 734 h 1750"/>
                <a:gd name="T52" fmla="*/ 585 w 1722"/>
                <a:gd name="T53" fmla="*/ 676 h 1750"/>
                <a:gd name="T54" fmla="*/ 572 w 1722"/>
                <a:gd name="T55" fmla="*/ 607 h 1750"/>
                <a:gd name="T56" fmla="*/ 558 w 1722"/>
                <a:gd name="T57" fmla="*/ 554 h 1750"/>
                <a:gd name="T58" fmla="*/ 541 w 1722"/>
                <a:gd name="T59" fmla="*/ 545 h 1750"/>
                <a:gd name="T60" fmla="*/ 525 w 1722"/>
                <a:gd name="T61" fmla="*/ 586 h 1750"/>
                <a:gd name="T62" fmla="*/ 512 w 1722"/>
                <a:gd name="T63" fmla="*/ 652 h 1750"/>
                <a:gd name="T64" fmla="*/ 500 w 1722"/>
                <a:gd name="T65" fmla="*/ 716 h 1750"/>
                <a:gd name="T66" fmla="*/ 493 w 1722"/>
                <a:gd name="T67" fmla="*/ 752 h 1750"/>
                <a:gd name="T68" fmla="*/ 480 w 1722"/>
                <a:gd name="T69" fmla="*/ 768 h 1750"/>
                <a:gd name="T70" fmla="*/ 268 w 1722"/>
                <a:gd name="T71" fmla="*/ 770 h 1750"/>
                <a:gd name="T72" fmla="*/ 254 w 1722"/>
                <a:gd name="T73" fmla="*/ 795 h 1750"/>
                <a:gd name="T74" fmla="*/ 261 w 1722"/>
                <a:gd name="T75" fmla="*/ 1092 h 1750"/>
                <a:gd name="T76" fmla="*/ 295 w 1722"/>
                <a:gd name="T77" fmla="*/ 1245 h 1750"/>
                <a:gd name="T78" fmla="*/ 359 w 1722"/>
                <a:gd name="T79" fmla="*/ 1377 h 1750"/>
                <a:gd name="T80" fmla="*/ 452 w 1722"/>
                <a:gd name="T81" fmla="*/ 1482 h 1750"/>
                <a:gd name="T82" fmla="*/ 574 w 1722"/>
                <a:gd name="T83" fmla="*/ 1556 h 1750"/>
                <a:gd name="T84" fmla="*/ 642 w 1722"/>
                <a:gd name="T85" fmla="*/ 1582 h 1750"/>
                <a:gd name="T86" fmla="*/ 628 w 1722"/>
                <a:gd name="T87" fmla="*/ 1596 h 1750"/>
                <a:gd name="T88" fmla="*/ 576 w 1722"/>
                <a:gd name="T89" fmla="*/ 1610 h 1750"/>
                <a:gd name="T90" fmla="*/ 512 w 1722"/>
                <a:gd name="T91" fmla="*/ 1628 h 1750"/>
                <a:gd name="T92" fmla="*/ 361 w 1722"/>
                <a:gd name="T93" fmla="*/ 1688 h 1750"/>
                <a:gd name="T94" fmla="*/ 267 w 1722"/>
                <a:gd name="T95" fmla="*/ 1745 h 1750"/>
                <a:gd name="T96" fmla="*/ 241 w 1722"/>
                <a:gd name="T97" fmla="*/ 1748 h 1750"/>
                <a:gd name="T98" fmla="*/ 148 w 1722"/>
                <a:gd name="T99" fmla="*/ 1642 h 1750"/>
                <a:gd name="T100" fmla="*/ 58 w 1722"/>
                <a:gd name="T101" fmla="*/ 1470 h 1750"/>
                <a:gd name="T102" fmla="*/ 9 w 1722"/>
                <a:gd name="T103" fmla="*/ 1275 h 1750"/>
                <a:gd name="T104" fmla="*/ 0 w 1722"/>
                <a:gd name="T105" fmla="*/ 864 h 1750"/>
                <a:gd name="T106" fmla="*/ 28 w 1722"/>
                <a:gd name="T107" fmla="*/ 645 h 1750"/>
                <a:gd name="T108" fmla="*/ 106 w 1722"/>
                <a:gd name="T109" fmla="*/ 447 h 1750"/>
                <a:gd name="T110" fmla="*/ 228 w 1722"/>
                <a:gd name="T111" fmla="*/ 278 h 1750"/>
                <a:gd name="T112" fmla="*/ 388 w 1722"/>
                <a:gd name="T113" fmla="*/ 142 h 1750"/>
                <a:gd name="T114" fmla="*/ 576 w 1722"/>
                <a:gd name="T115" fmla="*/ 48 h 1750"/>
                <a:gd name="T116" fmla="*/ 787 w 1722"/>
                <a:gd name="T117" fmla="*/ 3 h 1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22" h="1750">
                  <a:moveTo>
                    <a:pt x="861" y="0"/>
                  </a:moveTo>
                  <a:lnTo>
                    <a:pt x="936" y="3"/>
                  </a:lnTo>
                  <a:lnTo>
                    <a:pt x="1008" y="13"/>
                  </a:lnTo>
                  <a:lnTo>
                    <a:pt x="1079" y="27"/>
                  </a:lnTo>
                  <a:lnTo>
                    <a:pt x="1147" y="48"/>
                  </a:lnTo>
                  <a:lnTo>
                    <a:pt x="1213" y="74"/>
                  </a:lnTo>
                  <a:lnTo>
                    <a:pt x="1276" y="107"/>
                  </a:lnTo>
                  <a:lnTo>
                    <a:pt x="1336" y="142"/>
                  </a:lnTo>
                  <a:lnTo>
                    <a:pt x="1393" y="183"/>
                  </a:lnTo>
                  <a:lnTo>
                    <a:pt x="1445" y="229"/>
                  </a:lnTo>
                  <a:lnTo>
                    <a:pt x="1495" y="278"/>
                  </a:lnTo>
                  <a:lnTo>
                    <a:pt x="1540" y="331"/>
                  </a:lnTo>
                  <a:lnTo>
                    <a:pt x="1581" y="388"/>
                  </a:lnTo>
                  <a:lnTo>
                    <a:pt x="1617" y="447"/>
                  </a:lnTo>
                  <a:lnTo>
                    <a:pt x="1648" y="511"/>
                  </a:lnTo>
                  <a:lnTo>
                    <a:pt x="1674" y="577"/>
                  </a:lnTo>
                  <a:lnTo>
                    <a:pt x="1695" y="645"/>
                  </a:lnTo>
                  <a:lnTo>
                    <a:pt x="1711" y="716"/>
                  </a:lnTo>
                  <a:lnTo>
                    <a:pt x="1719" y="789"/>
                  </a:lnTo>
                  <a:lnTo>
                    <a:pt x="1722" y="864"/>
                  </a:lnTo>
                  <a:lnTo>
                    <a:pt x="1722" y="1137"/>
                  </a:lnTo>
                  <a:lnTo>
                    <a:pt x="1720" y="1206"/>
                  </a:lnTo>
                  <a:lnTo>
                    <a:pt x="1714" y="1272"/>
                  </a:lnTo>
                  <a:lnTo>
                    <a:pt x="1704" y="1337"/>
                  </a:lnTo>
                  <a:lnTo>
                    <a:pt x="1689" y="1400"/>
                  </a:lnTo>
                  <a:lnTo>
                    <a:pt x="1669" y="1462"/>
                  </a:lnTo>
                  <a:lnTo>
                    <a:pt x="1645" y="1520"/>
                  </a:lnTo>
                  <a:lnTo>
                    <a:pt x="1617" y="1575"/>
                  </a:lnTo>
                  <a:lnTo>
                    <a:pt x="1585" y="1630"/>
                  </a:lnTo>
                  <a:lnTo>
                    <a:pt x="1547" y="1680"/>
                  </a:lnTo>
                  <a:lnTo>
                    <a:pt x="1507" y="1728"/>
                  </a:lnTo>
                  <a:lnTo>
                    <a:pt x="1495" y="1735"/>
                  </a:lnTo>
                  <a:lnTo>
                    <a:pt x="1486" y="1739"/>
                  </a:lnTo>
                  <a:lnTo>
                    <a:pt x="1477" y="1739"/>
                  </a:lnTo>
                  <a:lnTo>
                    <a:pt x="1470" y="1736"/>
                  </a:lnTo>
                  <a:lnTo>
                    <a:pt x="1465" y="1733"/>
                  </a:lnTo>
                  <a:lnTo>
                    <a:pt x="1418" y="1707"/>
                  </a:lnTo>
                  <a:lnTo>
                    <a:pt x="1367" y="1681"/>
                  </a:lnTo>
                  <a:lnTo>
                    <a:pt x="1313" y="1656"/>
                  </a:lnTo>
                  <a:lnTo>
                    <a:pt x="1256" y="1635"/>
                  </a:lnTo>
                  <a:lnTo>
                    <a:pt x="1201" y="1618"/>
                  </a:lnTo>
                  <a:lnTo>
                    <a:pt x="1176" y="1613"/>
                  </a:lnTo>
                  <a:lnTo>
                    <a:pt x="1155" y="1608"/>
                  </a:lnTo>
                  <a:lnTo>
                    <a:pt x="1138" y="1603"/>
                  </a:lnTo>
                  <a:lnTo>
                    <a:pt x="1122" y="1598"/>
                  </a:lnTo>
                  <a:lnTo>
                    <a:pt x="1106" y="1595"/>
                  </a:lnTo>
                  <a:lnTo>
                    <a:pt x="1089" y="1592"/>
                  </a:lnTo>
                  <a:lnTo>
                    <a:pt x="1080" y="1590"/>
                  </a:lnTo>
                  <a:lnTo>
                    <a:pt x="1075" y="1587"/>
                  </a:lnTo>
                  <a:lnTo>
                    <a:pt x="1075" y="1583"/>
                  </a:lnTo>
                  <a:lnTo>
                    <a:pt x="1079" y="1579"/>
                  </a:lnTo>
                  <a:lnTo>
                    <a:pt x="1090" y="1574"/>
                  </a:lnTo>
                  <a:lnTo>
                    <a:pt x="1139" y="1559"/>
                  </a:lnTo>
                  <a:lnTo>
                    <a:pt x="1184" y="1540"/>
                  </a:lnTo>
                  <a:lnTo>
                    <a:pt x="1226" y="1516"/>
                  </a:lnTo>
                  <a:lnTo>
                    <a:pt x="1266" y="1488"/>
                  </a:lnTo>
                  <a:lnTo>
                    <a:pt x="1301" y="1455"/>
                  </a:lnTo>
                  <a:lnTo>
                    <a:pt x="1332" y="1421"/>
                  </a:lnTo>
                  <a:lnTo>
                    <a:pt x="1362" y="1382"/>
                  </a:lnTo>
                  <a:lnTo>
                    <a:pt x="1387" y="1340"/>
                  </a:lnTo>
                  <a:lnTo>
                    <a:pt x="1409" y="1296"/>
                  </a:lnTo>
                  <a:lnTo>
                    <a:pt x="1427" y="1249"/>
                  </a:lnTo>
                  <a:lnTo>
                    <a:pt x="1443" y="1199"/>
                  </a:lnTo>
                  <a:lnTo>
                    <a:pt x="1454" y="1148"/>
                  </a:lnTo>
                  <a:lnTo>
                    <a:pt x="1463" y="1095"/>
                  </a:lnTo>
                  <a:lnTo>
                    <a:pt x="1468" y="1039"/>
                  </a:lnTo>
                  <a:lnTo>
                    <a:pt x="1469" y="983"/>
                  </a:lnTo>
                  <a:lnTo>
                    <a:pt x="1469" y="796"/>
                  </a:lnTo>
                  <a:lnTo>
                    <a:pt x="1468" y="784"/>
                  </a:lnTo>
                  <a:lnTo>
                    <a:pt x="1464" y="776"/>
                  </a:lnTo>
                  <a:lnTo>
                    <a:pt x="1458" y="770"/>
                  </a:lnTo>
                  <a:lnTo>
                    <a:pt x="1448" y="769"/>
                  </a:lnTo>
                  <a:lnTo>
                    <a:pt x="618" y="769"/>
                  </a:lnTo>
                  <a:lnTo>
                    <a:pt x="609" y="767"/>
                  </a:lnTo>
                  <a:lnTo>
                    <a:pt x="603" y="762"/>
                  </a:lnTo>
                  <a:lnTo>
                    <a:pt x="598" y="755"/>
                  </a:lnTo>
                  <a:lnTo>
                    <a:pt x="595" y="744"/>
                  </a:lnTo>
                  <a:lnTo>
                    <a:pt x="593" y="734"/>
                  </a:lnTo>
                  <a:lnTo>
                    <a:pt x="591" y="717"/>
                  </a:lnTo>
                  <a:lnTo>
                    <a:pt x="588" y="698"/>
                  </a:lnTo>
                  <a:lnTo>
                    <a:pt x="585" y="676"/>
                  </a:lnTo>
                  <a:lnTo>
                    <a:pt x="581" y="653"/>
                  </a:lnTo>
                  <a:lnTo>
                    <a:pt x="578" y="630"/>
                  </a:lnTo>
                  <a:lnTo>
                    <a:pt x="572" y="607"/>
                  </a:lnTo>
                  <a:lnTo>
                    <a:pt x="568" y="586"/>
                  </a:lnTo>
                  <a:lnTo>
                    <a:pt x="563" y="569"/>
                  </a:lnTo>
                  <a:lnTo>
                    <a:pt x="558" y="554"/>
                  </a:lnTo>
                  <a:lnTo>
                    <a:pt x="553" y="546"/>
                  </a:lnTo>
                  <a:lnTo>
                    <a:pt x="547" y="542"/>
                  </a:lnTo>
                  <a:lnTo>
                    <a:pt x="541" y="545"/>
                  </a:lnTo>
                  <a:lnTo>
                    <a:pt x="536" y="554"/>
                  </a:lnTo>
                  <a:lnTo>
                    <a:pt x="531" y="568"/>
                  </a:lnTo>
                  <a:lnTo>
                    <a:pt x="525" y="586"/>
                  </a:lnTo>
                  <a:lnTo>
                    <a:pt x="520" y="606"/>
                  </a:lnTo>
                  <a:lnTo>
                    <a:pt x="516" y="629"/>
                  </a:lnTo>
                  <a:lnTo>
                    <a:pt x="512" y="652"/>
                  </a:lnTo>
                  <a:lnTo>
                    <a:pt x="508" y="675"/>
                  </a:lnTo>
                  <a:lnTo>
                    <a:pt x="504" y="696"/>
                  </a:lnTo>
                  <a:lnTo>
                    <a:pt x="500" y="716"/>
                  </a:lnTo>
                  <a:lnTo>
                    <a:pt x="497" y="732"/>
                  </a:lnTo>
                  <a:lnTo>
                    <a:pt x="495" y="743"/>
                  </a:lnTo>
                  <a:lnTo>
                    <a:pt x="493" y="752"/>
                  </a:lnTo>
                  <a:lnTo>
                    <a:pt x="490" y="759"/>
                  </a:lnTo>
                  <a:lnTo>
                    <a:pt x="486" y="764"/>
                  </a:lnTo>
                  <a:lnTo>
                    <a:pt x="480" y="768"/>
                  </a:lnTo>
                  <a:lnTo>
                    <a:pt x="471" y="769"/>
                  </a:lnTo>
                  <a:lnTo>
                    <a:pt x="278" y="769"/>
                  </a:lnTo>
                  <a:lnTo>
                    <a:pt x="268" y="770"/>
                  </a:lnTo>
                  <a:lnTo>
                    <a:pt x="261" y="775"/>
                  </a:lnTo>
                  <a:lnTo>
                    <a:pt x="255" y="783"/>
                  </a:lnTo>
                  <a:lnTo>
                    <a:pt x="254" y="795"/>
                  </a:lnTo>
                  <a:lnTo>
                    <a:pt x="254" y="983"/>
                  </a:lnTo>
                  <a:lnTo>
                    <a:pt x="255" y="1038"/>
                  </a:lnTo>
                  <a:lnTo>
                    <a:pt x="261" y="1092"/>
                  </a:lnTo>
                  <a:lnTo>
                    <a:pt x="269" y="1146"/>
                  </a:lnTo>
                  <a:lnTo>
                    <a:pt x="280" y="1196"/>
                  </a:lnTo>
                  <a:lnTo>
                    <a:pt x="295" y="1245"/>
                  </a:lnTo>
                  <a:lnTo>
                    <a:pt x="313" y="1291"/>
                  </a:lnTo>
                  <a:lnTo>
                    <a:pt x="335" y="1336"/>
                  </a:lnTo>
                  <a:lnTo>
                    <a:pt x="359" y="1377"/>
                  </a:lnTo>
                  <a:lnTo>
                    <a:pt x="387" y="1416"/>
                  </a:lnTo>
                  <a:lnTo>
                    <a:pt x="418" y="1450"/>
                  </a:lnTo>
                  <a:lnTo>
                    <a:pt x="452" y="1482"/>
                  </a:lnTo>
                  <a:lnTo>
                    <a:pt x="490" y="1511"/>
                  </a:lnTo>
                  <a:lnTo>
                    <a:pt x="531" y="1535"/>
                  </a:lnTo>
                  <a:lnTo>
                    <a:pt x="574" y="1556"/>
                  </a:lnTo>
                  <a:lnTo>
                    <a:pt x="622" y="1571"/>
                  </a:lnTo>
                  <a:lnTo>
                    <a:pt x="635" y="1577"/>
                  </a:lnTo>
                  <a:lnTo>
                    <a:pt x="642" y="1582"/>
                  </a:lnTo>
                  <a:lnTo>
                    <a:pt x="642" y="1588"/>
                  </a:lnTo>
                  <a:lnTo>
                    <a:pt x="637" y="1592"/>
                  </a:lnTo>
                  <a:lnTo>
                    <a:pt x="628" y="1596"/>
                  </a:lnTo>
                  <a:lnTo>
                    <a:pt x="609" y="1601"/>
                  </a:lnTo>
                  <a:lnTo>
                    <a:pt x="592" y="1606"/>
                  </a:lnTo>
                  <a:lnTo>
                    <a:pt x="576" y="1610"/>
                  </a:lnTo>
                  <a:lnTo>
                    <a:pt x="558" y="1615"/>
                  </a:lnTo>
                  <a:lnTo>
                    <a:pt x="537" y="1621"/>
                  </a:lnTo>
                  <a:lnTo>
                    <a:pt x="512" y="1628"/>
                  </a:lnTo>
                  <a:lnTo>
                    <a:pt x="459" y="1643"/>
                  </a:lnTo>
                  <a:lnTo>
                    <a:pt x="409" y="1664"/>
                  </a:lnTo>
                  <a:lnTo>
                    <a:pt x="361" y="1688"/>
                  </a:lnTo>
                  <a:lnTo>
                    <a:pt x="316" y="1715"/>
                  </a:lnTo>
                  <a:lnTo>
                    <a:pt x="273" y="1741"/>
                  </a:lnTo>
                  <a:lnTo>
                    <a:pt x="267" y="1745"/>
                  </a:lnTo>
                  <a:lnTo>
                    <a:pt x="260" y="1748"/>
                  </a:lnTo>
                  <a:lnTo>
                    <a:pt x="251" y="1750"/>
                  </a:lnTo>
                  <a:lnTo>
                    <a:pt x="241" y="1748"/>
                  </a:lnTo>
                  <a:lnTo>
                    <a:pt x="229" y="1742"/>
                  </a:lnTo>
                  <a:lnTo>
                    <a:pt x="187" y="1694"/>
                  </a:lnTo>
                  <a:lnTo>
                    <a:pt x="148" y="1642"/>
                  </a:lnTo>
                  <a:lnTo>
                    <a:pt x="114" y="1587"/>
                  </a:lnTo>
                  <a:lnTo>
                    <a:pt x="83" y="1529"/>
                  </a:lnTo>
                  <a:lnTo>
                    <a:pt x="58" y="1470"/>
                  </a:lnTo>
                  <a:lnTo>
                    <a:pt x="37" y="1407"/>
                  </a:lnTo>
                  <a:lnTo>
                    <a:pt x="21" y="1342"/>
                  </a:lnTo>
                  <a:lnTo>
                    <a:pt x="9" y="1275"/>
                  </a:lnTo>
                  <a:lnTo>
                    <a:pt x="3" y="1207"/>
                  </a:lnTo>
                  <a:lnTo>
                    <a:pt x="0" y="1137"/>
                  </a:lnTo>
                  <a:lnTo>
                    <a:pt x="0" y="864"/>
                  </a:lnTo>
                  <a:lnTo>
                    <a:pt x="3" y="789"/>
                  </a:lnTo>
                  <a:lnTo>
                    <a:pt x="12" y="716"/>
                  </a:lnTo>
                  <a:lnTo>
                    <a:pt x="28" y="645"/>
                  </a:lnTo>
                  <a:lnTo>
                    <a:pt x="49" y="577"/>
                  </a:lnTo>
                  <a:lnTo>
                    <a:pt x="75" y="511"/>
                  </a:lnTo>
                  <a:lnTo>
                    <a:pt x="106" y="447"/>
                  </a:lnTo>
                  <a:lnTo>
                    <a:pt x="143" y="388"/>
                  </a:lnTo>
                  <a:lnTo>
                    <a:pt x="183" y="331"/>
                  </a:lnTo>
                  <a:lnTo>
                    <a:pt x="228" y="278"/>
                  </a:lnTo>
                  <a:lnTo>
                    <a:pt x="277" y="229"/>
                  </a:lnTo>
                  <a:lnTo>
                    <a:pt x="330" y="183"/>
                  </a:lnTo>
                  <a:lnTo>
                    <a:pt x="388" y="142"/>
                  </a:lnTo>
                  <a:lnTo>
                    <a:pt x="447" y="107"/>
                  </a:lnTo>
                  <a:lnTo>
                    <a:pt x="510" y="74"/>
                  </a:lnTo>
                  <a:lnTo>
                    <a:pt x="576" y="48"/>
                  </a:lnTo>
                  <a:lnTo>
                    <a:pt x="644" y="27"/>
                  </a:lnTo>
                  <a:lnTo>
                    <a:pt x="715" y="13"/>
                  </a:lnTo>
                  <a:lnTo>
                    <a:pt x="787" y="3"/>
                  </a:lnTo>
                  <a:lnTo>
                    <a:pt x="8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583"/>
            <p:cNvSpPr>
              <a:spLocks noEditPoints="1"/>
            </p:cNvSpPr>
            <p:nvPr/>
          </p:nvSpPr>
          <p:spPr bwMode="auto">
            <a:xfrm>
              <a:off x="368300" y="5146675"/>
              <a:ext cx="247650" cy="163512"/>
            </a:xfrm>
            <a:custGeom>
              <a:avLst/>
              <a:gdLst>
                <a:gd name="T0" fmla="*/ 1369 w 1567"/>
                <a:gd name="T1" fmla="*/ 572 h 1030"/>
                <a:gd name="T2" fmla="*/ 456 w 1567"/>
                <a:gd name="T3" fmla="*/ 91 h 1030"/>
                <a:gd name="T4" fmla="*/ 392 w 1567"/>
                <a:gd name="T5" fmla="*/ 131 h 1030"/>
                <a:gd name="T6" fmla="*/ 323 w 1567"/>
                <a:gd name="T7" fmla="*/ 178 h 1030"/>
                <a:gd name="T8" fmla="*/ 297 w 1567"/>
                <a:gd name="T9" fmla="*/ 192 h 1030"/>
                <a:gd name="T10" fmla="*/ 296 w 1567"/>
                <a:gd name="T11" fmla="*/ 204 h 1030"/>
                <a:gd name="T12" fmla="*/ 328 w 1567"/>
                <a:gd name="T13" fmla="*/ 230 h 1030"/>
                <a:gd name="T14" fmla="*/ 406 w 1567"/>
                <a:gd name="T15" fmla="*/ 300 h 1030"/>
                <a:gd name="T16" fmla="*/ 511 w 1567"/>
                <a:gd name="T17" fmla="*/ 397 h 1030"/>
                <a:gd name="T18" fmla="*/ 622 w 1567"/>
                <a:gd name="T19" fmla="*/ 506 h 1030"/>
                <a:gd name="T20" fmla="*/ 714 w 1567"/>
                <a:gd name="T21" fmla="*/ 611 h 1030"/>
                <a:gd name="T22" fmla="*/ 763 w 1567"/>
                <a:gd name="T23" fmla="*/ 685 h 1030"/>
                <a:gd name="T24" fmla="*/ 798 w 1567"/>
                <a:gd name="T25" fmla="*/ 699 h 1030"/>
                <a:gd name="T26" fmla="*/ 817 w 1567"/>
                <a:gd name="T27" fmla="*/ 680 h 1030"/>
                <a:gd name="T28" fmla="*/ 880 w 1567"/>
                <a:gd name="T29" fmla="*/ 589 h 1030"/>
                <a:gd name="T30" fmla="*/ 977 w 1567"/>
                <a:gd name="T31" fmla="*/ 484 h 1030"/>
                <a:gd name="T32" fmla="*/ 1086 w 1567"/>
                <a:gd name="T33" fmla="*/ 379 h 1030"/>
                <a:gd name="T34" fmla="*/ 1186 w 1567"/>
                <a:gd name="T35" fmla="*/ 290 h 1030"/>
                <a:gd name="T36" fmla="*/ 1253 w 1567"/>
                <a:gd name="T37" fmla="*/ 232 h 1030"/>
                <a:gd name="T38" fmla="*/ 1273 w 1567"/>
                <a:gd name="T39" fmla="*/ 211 h 1030"/>
                <a:gd name="T40" fmla="*/ 1253 w 1567"/>
                <a:gd name="T41" fmla="*/ 194 h 1030"/>
                <a:gd name="T42" fmla="*/ 1195 w 1567"/>
                <a:gd name="T43" fmla="*/ 153 h 1030"/>
                <a:gd name="T44" fmla="*/ 1129 w 1567"/>
                <a:gd name="T45" fmla="*/ 106 h 1030"/>
                <a:gd name="T46" fmla="*/ 1089 w 1567"/>
                <a:gd name="T47" fmla="*/ 92 h 1030"/>
                <a:gd name="T48" fmla="*/ 1021 w 1567"/>
                <a:gd name="T49" fmla="*/ 126 h 1030"/>
                <a:gd name="T50" fmla="*/ 841 w 1567"/>
                <a:gd name="T51" fmla="*/ 169 h 1030"/>
                <a:gd name="T52" fmla="*/ 632 w 1567"/>
                <a:gd name="T53" fmla="*/ 151 h 1030"/>
                <a:gd name="T54" fmla="*/ 481 w 1567"/>
                <a:gd name="T55" fmla="*/ 86 h 1030"/>
                <a:gd name="T56" fmla="*/ 495 w 1567"/>
                <a:gd name="T57" fmla="*/ 7 h 1030"/>
                <a:gd name="T58" fmla="*/ 686 w 1567"/>
                <a:gd name="T59" fmla="*/ 78 h 1030"/>
                <a:gd name="T60" fmla="*/ 892 w 1567"/>
                <a:gd name="T61" fmla="*/ 79 h 1030"/>
                <a:gd name="T62" fmla="*/ 1072 w 1567"/>
                <a:gd name="T63" fmla="*/ 15 h 1030"/>
                <a:gd name="T64" fmla="*/ 1103 w 1567"/>
                <a:gd name="T65" fmla="*/ 8 h 1030"/>
                <a:gd name="T66" fmla="*/ 1252 w 1567"/>
                <a:gd name="T67" fmla="*/ 61 h 1030"/>
                <a:gd name="T68" fmla="*/ 1408 w 1567"/>
                <a:gd name="T69" fmla="*/ 163 h 1030"/>
                <a:gd name="T70" fmla="*/ 1515 w 1567"/>
                <a:gd name="T71" fmla="*/ 309 h 1030"/>
                <a:gd name="T72" fmla="*/ 1565 w 1567"/>
                <a:gd name="T73" fmla="*/ 506 h 1030"/>
                <a:gd name="T74" fmla="*/ 1567 w 1567"/>
                <a:gd name="T75" fmla="*/ 745 h 1030"/>
                <a:gd name="T76" fmla="*/ 1567 w 1567"/>
                <a:gd name="T77" fmla="*/ 857 h 1030"/>
                <a:gd name="T78" fmla="*/ 1566 w 1567"/>
                <a:gd name="T79" fmla="*/ 975 h 1030"/>
                <a:gd name="T80" fmla="*/ 1563 w 1567"/>
                <a:gd name="T81" fmla="*/ 1021 h 1030"/>
                <a:gd name="T82" fmla="*/ 1508 w 1567"/>
                <a:gd name="T83" fmla="*/ 1030 h 1030"/>
                <a:gd name="T84" fmla="*/ 1327 w 1567"/>
                <a:gd name="T85" fmla="*/ 1030 h 1030"/>
                <a:gd name="T86" fmla="*/ 1075 w 1567"/>
                <a:gd name="T87" fmla="*/ 1030 h 1030"/>
                <a:gd name="T88" fmla="*/ 788 w 1567"/>
                <a:gd name="T89" fmla="*/ 1030 h 1030"/>
                <a:gd name="T90" fmla="*/ 503 w 1567"/>
                <a:gd name="T91" fmla="*/ 1030 h 1030"/>
                <a:gd name="T92" fmla="*/ 255 w 1567"/>
                <a:gd name="T93" fmla="*/ 1030 h 1030"/>
                <a:gd name="T94" fmla="*/ 78 w 1567"/>
                <a:gd name="T95" fmla="*/ 1029 h 1030"/>
                <a:gd name="T96" fmla="*/ 9 w 1567"/>
                <a:gd name="T97" fmla="*/ 1025 h 1030"/>
                <a:gd name="T98" fmla="*/ 1 w 1567"/>
                <a:gd name="T99" fmla="*/ 996 h 1030"/>
                <a:gd name="T100" fmla="*/ 1 w 1567"/>
                <a:gd name="T101" fmla="*/ 886 h 1030"/>
                <a:gd name="T102" fmla="*/ 0 w 1567"/>
                <a:gd name="T103" fmla="*/ 762 h 1030"/>
                <a:gd name="T104" fmla="*/ 0 w 1567"/>
                <a:gd name="T105" fmla="*/ 704 h 1030"/>
                <a:gd name="T106" fmla="*/ 20 w 1567"/>
                <a:gd name="T107" fmla="*/ 391 h 1030"/>
                <a:gd name="T108" fmla="*/ 102 w 1567"/>
                <a:gd name="T109" fmla="*/ 218 h 1030"/>
                <a:gd name="T110" fmla="*/ 239 w 1567"/>
                <a:gd name="T111" fmla="*/ 95 h 1030"/>
                <a:gd name="T112" fmla="*/ 419 w 1567"/>
                <a:gd name="T113" fmla="*/ 15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67" h="1030">
                  <a:moveTo>
                    <a:pt x="1075" y="572"/>
                  </a:moveTo>
                  <a:lnTo>
                    <a:pt x="1075" y="635"/>
                  </a:lnTo>
                  <a:lnTo>
                    <a:pt x="1369" y="635"/>
                  </a:lnTo>
                  <a:lnTo>
                    <a:pt x="1369" y="572"/>
                  </a:lnTo>
                  <a:lnTo>
                    <a:pt x="1075" y="572"/>
                  </a:lnTo>
                  <a:close/>
                  <a:moveTo>
                    <a:pt x="472" y="85"/>
                  </a:moveTo>
                  <a:lnTo>
                    <a:pt x="466" y="86"/>
                  </a:lnTo>
                  <a:lnTo>
                    <a:pt x="456" y="91"/>
                  </a:lnTo>
                  <a:lnTo>
                    <a:pt x="443" y="98"/>
                  </a:lnTo>
                  <a:lnTo>
                    <a:pt x="428" y="107"/>
                  </a:lnTo>
                  <a:lnTo>
                    <a:pt x="410" y="119"/>
                  </a:lnTo>
                  <a:lnTo>
                    <a:pt x="392" y="131"/>
                  </a:lnTo>
                  <a:lnTo>
                    <a:pt x="373" y="144"/>
                  </a:lnTo>
                  <a:lnTo>
                    <a:pt x="356" y="156"/>
                  </a:lnTo>
                  <a:lnTo>
                    <a:pt x="338" y="168"/>
                  </a:lnTo>
                  <a:lnTo>
                    <a:pt x="323" y="178"/>
                  </a:lnTo>
                  <a:lnTo>
                    <a:pt x="310" y="186"/>
                  </a:lnTo>
                  <a:lnTo>
                    <a:pt x="300" y="190"/>
                  </a:lnTo>
                  <a:lnTo>
                    <a:pt x="298" y="191"/>
                  </a:lnTo>
                  <a:lnTo>
                    <a:pt x="297" y="192"/>
                  </a:lnTo>
                  <a:lnTo>
                    <a:pt x="295" y="194"/>
                  </a:lnTo>
                  <a:lnTo>
                    <a:pt x="294" y="197"/>
                  </a:lnTo>
                  <a:lnTo>
                    <a:pt x="294" y="200"/>
                  </a:lnTo>
                  <a:lnTo>
                    <a:pt x="296" y="204"/>
                  </a:lnTo>
                  <a:lnTo>
                    <a:pt x="298" y="205"/>
                  </a:lnTo>
                  <a:lnTo>
                    <a:pt x="305" y="210"/>
                  </a:lnTo>
                  <a:lnTo>
                    <a:pt x="314" y="218"/>
                  </a:lnTo>
                  <a:lnTo>
                    <a:pt x="328" y="230"/>
                  </a:lnTo>
                  <a:lnTo>
                    <a:pt x="343" y="244"/>
                  </a:lnTo>
                  <a:lnTo>
                    <a:pt x="362" y="260"/>
                  </a:lnTo>
                  <a:lnTo>
                    <a:pt x="383" y="279"/>
                  </a:lnTo>
                  <a:lnTo>
                    <a:pt x="406" y="300"/>
                  </a:lnTo>
                  <a:lnTo>
                    <a:pt x="431" y="322"/>
                  </a:lnTo>
                  <a:lnTo>
                    <a:pt x="457" y="346"/>
                  </a:lnTo>
                  <a:lnTo>
                    <a:pt x="484" y="371"/>
                  </a:lnTo>
                  <a:lnTo>
                    <a:pt x="511" y="397"/>
                  </a:lnTo>
                  <a:lnTo>
                    <a:pt x="539" y="424"/>
                  </a:lnTo>
                  <a:lnTo>
                    <a:pt x="567" y="451"/>
                  </a:lnTo>
                  <a:lnTo>
                    <a:pt x="594" y="478"/>
                  </a:lnTo>
                  <a:lnTo>
                    <a:pt x="622" y="506"/>
                  </a:lnTo>
                  <a:lnTo>
                    <a:pt x="647" y="534"/>
                  </a:lnTo>
                  <a:lnTo>
                    <a:pt x="672" y="560"/>
                  </a:lnTo>
                  <a:lnTo>
                    <a:pt x="693" y="586"/>
                  </a:lnTo>
                  <a:lnTo>
                    <a:pt x="714" y="611"/>
                  </a:lnTo>
                  <a:lnTo>
                    <a:pt x="732" y="635"/>
                  </a:lnTo>
                  <a:lnTo>
                    <a:pt x="748" y="657"/>
                  </a:lnTo>
                  <a:lnTo>
                    <a:pt x="759" y="678"/>
                  </a:lnTo>
                  <a:lnTo>
                    <a:pt x="763" y="685"/>
                  </a:lnTo>
                  <a:lnTo>
                    <a:pt x="770" y="693"/>
                  </a:lnTo>
                  <a:lnTo>
                    <a:pt x="778" y="698"/>
                  </a:lnTo>
                  <a:lnTo>
                    <a:pt x="788" y="700"/>
                  </a:lnTo>
                  <a:lnTo>
                    <a:pt x="798" y="699"/>
                  </a:lnTo>
                  <a:lnTo>
                    <a:pt x="805" y="695"/>
                  </a:lnTo>
                  <a:lnTo>
                    <a:pt x="810" y="691"/>
                  </a:lnTo>
                  <a:lnTo>
                    <a:pt x="814" y="685"/>
                  </a:lnTo>
                  <a:lnTo>
                    <a:pt x="817" y="680"/>
                  </a:lnTo>
                  <a:lnTo>
                    <a:pt x="828" y="659"/>
                  </a:lnTo>
                  <a:lnTo>
                    <a:pt x="843" y="637"/>
                  </a:lnTo>
                  <a:lnTo>
                    <a:pt x="860" y="613"/>
                  </a:lnTo>
                  <a:lnTo>
                    <a:pt x="880" y="589"/>
                  </a:lnTo>
                  <a:lnTo>
                    <a:pt x="902" y="563"/>
                  </a:lnTo>
                  <a:lnTo>
                    <a:pt x="925" y="537"/>
                  </a:lnTo>
                  <a:lnTo>
                    <a:pt x="950" y="511"/>
                  </a:lnTo>
                  <a:lnTo>
                    <a:pt x="977" y="484"/>
                  </a:lnTo>
                  <a:lnTo>
                    <a:pt x="1003" y="458"/>
                  </a:lnTo>
                  <a:lnTo>
                    <a:pt x="1031" y="430"/>
                  </a:lnTo>
                  <a:lnTo>
                    <a:pt x="1058" y="404"/>
                  </a:lnTo>
                  <a:lnTo>
                    <a:pt x="1086" y="379"/>
                  </a:lnTo>
                  <a:lnTo>
                    <a:pt x="1113" y="355"/>
                  </a:lnTo>
                  <a:lnTo>
                    <a:pt x="1138" y="332"/>
                  </a:lnTo>
                  <a:lnTo>
                    <a:pt x="1163" y="310"/>
                  </a:lnTo>
                  <a:lnTo>
                    <a:pt x="1186" y="290"/>
                  </a:lnTo>
                  <a:lnTo>
                    <a:pt x="1206" y="273"/>
                  </a:lnTo>
                  <a:lnTo>
                    <a:pt x="1224" y="257"/>
                  </a:lnTo>
                  <a:lnTo>
                    <a:pt x="1241" y="243"/>
                  </a:lnTo>
                  <a:lnTo>
                    <a:pt x="1253" y="232"/>
                  </a:lnTo>
                  <a:lnTo>
                    <a:pt x="1263" y="224"/>
                  </a:lnTo>
                  <a:lnTo>
                    <a:pt x="1269" y="219"/>
                  </a:lnTo>
                  <a:lnTo>
                    <a:pt x="1271" y="217"/>
                  </a:lnTo>
                  <a:lnTo>
                    <a:pt x="1273" y="211"/>
                  </a:lnTo>
                  <a:lnTo>
                    <a:pt x="1271" y="206"/>
                  </a:lnTo>
                  <a:lnTo>
                    <a:pt x="1267" y="201"/>
                  </a:lnTo>
                  <a:lnTo>
                    <a:pt x="1262" y="198"/>
                  </a:lnTo>
                  <a:lnTo>
                    <a:pt x="1253" y="194"/>
                  </a:lnTo>
                  <a:lnTo>
                    <a:pt x="1242" y="187"/>
                  </a:lnTo>
                  <a:lnTo>
                    <a:pt x="1227" y="177"/>
                  </a:lnTo>
                  <a:lnTo>
                    <a:pt x="1212" y="166"/>
                  </a:lnTo>
                  <a:lnTo>
                    <a:pt x="1195" y="153"/>
                  </a:lnTo>
                  <a:lnTo>
                    <a:pt x="1177" y="140"/>
                  </a:lnTo>
                  <a:lnTo>
                    <a:pt x="1160" y="127"/>
                  </a:lnTo>
                  <a:lnTo>
                    <a:pt x="1144" y="117"/>
                  </a:lnTo>
                  <a:lnTo>
                    <a:pt x="1129" y="106"/>
                  </a:lnTo>
                  <a:lnTo>
                    <a:pt x="1118" y="100"/>
                  </a:lnTo>
                  <a:lnTo>
                    <a:pt x="1108" y="96"/>
                  </a:lnTo>
                  <a:lnTo>
                    <a:pt x="1100" y="94"/>
                  </a:lnTo>
                  <a:lnTo>
                    <a:pt x="1089" y="92"/>
                  </a:lnTo>
                  <a:lnTo>
                    <a:pt x="1082" y="93"/>
                  </a:lnTo>
                  <a:lnTo>
                    <a:pt x="1076" y="95"/>
                  </a:lnTo>
                  <a:lnTo>
                    <a:pt x="1069" y="100"/>
                  </a:lnTo>
                  <a:lnTo>
                    <a:pt x="1021" y="126"/>
                  </a:lnTo>
                  <a:lnTo>
                    <a:pt x="978" y="143"/>
                  </a:lnTo>
                  <a:lnTo>
                    <a:pt x="933" y="155"/>
                  </a:lnTo>
                  <a:lnTo>
                    <a:pt x="888" y="164"/>
                  </a:lnTo>
                  <a:lnTo>
                    <a:pt x="841" y="169"/>
                  </a:lnTo>
                  <a:lnTo>
                    <a:pt x="790" y="171"/>
                  </a:lnTo>
                  <a:lnTo>
                    <a:pt x="735" y="169"/>
                  </a:lnTo>
                  <a:lnTo>
                    <a:pt x="682" y="163"/>
                  </a:lnTo>
                  <a:lnTo>
                    <a:pt x="632" y="151"/>
                  </a:lnTo>
                  <a:lnTo>
                    <a:pt x="584" y="137"/>
                  </a:lnTo>
                  <a:lnTo>
                    <a:pt x="538" y="117"/>
                  </a:lnTo>
                  <a:lnTo>
                    <a:pt x="492" y="92"/>
                  </a:lnTo>
                  <a:lnTo>
                    <a:pt x="481" y="86"/>
                  </a:lnTo>
                  <a:lnTo>
                    <a:pt x="472" y="85"/>
                  </a:lnTo>
                  <a:close/>
                  <a:moveTo>
                    <a:pt x="480" y="0"/>
                  </a:moveTo>
                  <a:lnTo>
                    <a:pt x="487" y="2"/>
                  </a:lnTo>
                  <a:lnTo>
                    <a:pt x="495" y="7"/>
                  </a:lnTo>
                  <a:lnTo>
                    <a:pt x="541" y="32"/>
                  </a:lnTo>
                  <a:lnTo>
                    <a:pt x="588" y="52"/>
                  </a:lnTo>
                  <a:lnTo>
                    <a:pt x="636" y="67"/>
                  </a:lnTo>
                  <a:lnTo>
                    <a:pt x="686" y="78"/>
                  </a:lnTo>
                  <a:lnTo>
                    <a:pt x="738" y="84"/>
                  </a:lnTo>
                  <a:lnTo>
                    <a:pt x="794" y="86"/>
                  </a:lnTo>
                  <a:lnTo>
                    <a:pt x="844" y="84"/>
                  </a:lnTo>
                  <a:lnTo>
                    <a:pt x="892" y="79"/>
                  </a:lnTo>
                  <a:lnTo>
                    <a:pt x="937" y="71"/>
                  </a:lnTo>
                  <a:lnTo>
                    <a:pt x="981" y="58"/>
                  </a:lnTo>
                  <a:lnTo>
                    <a:pt x="1024" y="41"/>
                  </a:lnTo>
                  <a:lnTo>
                    <a:pt x="1072" y="15"/>
                  </a:lnTo>
                  <a:lnTo>
                    <a:pt x="1079" y="10"/>
                  </a:lnTo>
                  <a:lnTo>
                    <a:pt x="1087" y="7"/>
                  </a:lnTo>
                  <a:lnTo>
                    <a:pt x="1092" y="7"/>
                  </a:lnTo>
                  <a:lnTo>
                    <a:pt x="1103" y="8"/>
                  </a:lnTo>
                  <a:lnTo>
                    <a:pt x="1112" y="11"/>
                  </a:lnTo>
                  <a:lnTo>
                    <a:pt x="1161" y="26"/>
                  </a:lnTo>
                  <a:lnTo>
                    <a:pt x="1206" y="44"/>
                  </a:lnTo>
                  <a:lnTo>
                    <a:pt x="1252" y="61"/>
                  </a:lnTo>
                  <a:lnTo>
                    <a:pt x="1295" y="83"/>
                  </a:lnTo>
                  <a:lnTo>
                    <a:pt x="1335" y="107"/>
                  </a:lnTo>
                  <a:lnTo>
                    <a:pt x="1373" y="133"/>
                  </a:lnTo>
                  <a:lnTo>
                    <a:pt x="1408" y="163"/>
                  </a:lnTo>
                  <a:lnTo>
                    <a:pt x="1439" y="195"/>
                  </a:lnTo>
                  <a:lnTo>
                    <a:pt x="1468" y="231"/>
                  </a:lnTo>
                  <a:lnTo>
                    <a:pt x="1493" y="268"/>
                  </a:lnTo>
                  <a:lnTo>
                    <a:pt x="1515" y="309"/>
                  </a:lnTo>
                  <a:lnTo>
                    <a:pt x="1534" y="354"/>
                  </a:lnTo>
                  <a:lnTo>
                    <a:pt x="1548" y="401"/>
                  </a:lnTo>
                  <a:lnTo>
                    <a:pt x="1559" y="452"/>
                  </a:lnTo>
                  <a:lnTo>
                    <a:pt x="1565" y="506"/>
                  </a:lnTo>
                  <a:lnTo>
                    <a:pt x="1567" y="563"/>
                  </a:lnTo>
                  <a:lnTo>
                    <a:pt x="1567" y="713"/>
                  </a:lnTo>
                  <a:lnTo>
                    <a:pt x="1567" y="726"/>
                  </a:lnTo>
                  <a:lnTo>
                    <a:pt x="1567" y="745"/>
                  </a:lnTo>
                  <a:lnTo>
                    <a:pt x="1567" y="769"/>
                  </a:lnTo>
                  <a:lnTo>
                    <a:pt x="1567" y="796"/>
                  </a:lnTo>
                  <a:lnTo>
                    <a:pt x="1567" y="826"/>
                  </a:lnTo>
                  <a:lnTo>
                    <a:pt x="1567" y="857"/>
                  </a:lnTo>
                  <a:lnTo>
                    <a:pt x="1566" y="889"/>
                  </a:lnTo>
                  <a:lnTo>
                    <a:pt x="1566" y="920"/>
                  </a:lnTo>
                  <a:lnTo>
                    <a:pt x="1566" y="949"/>
                  </a:lnTo>
                  <a:lnTo>
                    <a:pt x="1566" y="975"/>
                  </a:lnTo>
                  <a:lnTo>
                    <a:pt x="1566" y="997"/>
                  </a:lnTo>
                  <a:lnTo>
                    <a:pt x="1566" y="1006"/>
                  </a:lnTo>
                  <a:lnTo>
                    <a:pt x="1565" y="1015"/>
                  </a:lnTo>
                  <a:lnTo>
                    <a:pt x="1563" y="1021"/>
                  </a:lnTo>
                  <a:lnTo>
                    <a:pt x="1558" y="1025"/>
                  </a:lnTo>
                  <a:lnTo>
                    <a:pt x="1551" y="1028"/>
                  </a:lnTo>
                  <a:lnTo>
                    <a:pt x="1538" y="1029"/>
                  </a:lnTo>
                  <a:lnTo>
                    <a:pt x="1508" y="1030"/>
                  </a:lnTo>
                  <a:lnTo>
                    <a:pt x="1471" y="1030"/>
                  </a:lnTo>
                  <a:lnTo>
                    <a:pt x="1429" y="1030"/>
                  </a:lnTo>
                  <a:lnTo>
                    <a:pt x="1381" y="1030"/>
                  </a:lnTo>
                  <a:lnTo>
                    <a:pt x="1327" y="1030"/>
                  </a:lnTo>
                  <a:lnTo>
                    <a:pt x="1269" y="1030"/>
                  </a:lnTo>
                  <a:lnTo>
                    <a:pt x="1208" y="1030"/>
                  </a:lnTo>
                  <a:lnTo>
                    <a:pt x="1143" y="1030"/>
                  </a:lnTo>
                  <a:lnTo>
                    <a:pt x="1075" y="1030"/>
                  </a:lnTo>
                  <a:lnTo>
                    <a:pt x="1005" y="1030"/>
                  </a:lnTo>
                  <a:lnTo>
                    <a:pt x="934" y="1030"/>
                  </a:lnTo>
                  <a:lnTo>
                    <a:pt x="861" y="1030"/>
                  </a:lnTo>
                  <a:lnTo>
                    <a:pt x="788" y="1030"/>
                  </a:lnTo>
                  <a:lnTo>
                    <a:pt x="715" y="1030"/>
                  </a:lnTo>
                  <a:lnTo>
                    <a:pt x="643" y="1030"/>
                  </a:lnTo>
                  <a:lnTo>
                    <a:pt x="573" y="1030"/>
                  </a:lnTo>
                  <a:lnTo>
                    <a:pt x="503" y="1030"/>
                  </a:lnTo>
                  <a:lnTo>
                    <a:pt x="436" y="1030"/>
                  </a:lnTo>
                  <a:lnTo>
                    <a:pt x="371" y="1030"/>
                  </a:lnTo>
                  <a:lnTo>
                    <a:pt x="311" y="1030"/>
                  </a:lnTo>
                  <a:lnTo>
                    <a:pt x="255" y="1030"/>
                  </a:lnTo>
                  <a:lnTo>
                    <a:pt x="202" y="1030"/>
                  </a:lnTo>
                  <a:lnTo>
                    <a:pt x="155" y="1030"/>
                  </a:lnTo>
                  <a:lnTo>
                    <a:pt x="114" y="1029"/>
                  </a:lnTo>
                  <a:lnTo>
                    <a:pt x="78" y="1029"/>
                  </a:lnTo>
                  <a:lnTo>
                    <a:pt x="50" y="1029"/>
                  </a:lnTo>
                  <a:lnTo>
                    <a:pt x="29" y="1029"/>
                  </a:lnTo>
                  <a:lnTo>
                    <a:pt x="17" y="1028"/>
                  </a:lnTo>
                  <a:lnTo>
                    <a:pt x="9" y="1025"/>
                  </a:lnTo>
                  <a:lnTo>
                    <a:pt x="4" y="1020"/>
                  </a:lnTo>
                  <a:lnTo>
                    <a:pt x="2" y="1014"/>
                  </a:lnTo>
                  <a:lnTo>
                    <a:pt x="1" y="1006"/>
                  </a:lnTo>
                  <a:lnTo>
                    <a:pt x="1" y="996"/>
                  </a:lnTo>
                  <a:lnTo>
                    <a:pt x="1" y="974"/>
                  </a:lnTo>
                  <a:lnTo>
                    <a:pt x="1" y="948"/>
                  </a:lnTo>
                  <a:lnTo>
                    <a:pt x="1" y="919"/>
                  </a:lnTo>
                  <a:lnTo>
                    <a:pt x="1" y="886"/>
                  </a:lnTo>
                  <a:lnTo>
                    <a:pt x="1" y="854"/>
                  </a:lnTo>
                  <a:lnTo>
                    <a:pt x="0" y="821"/>
                  </a:lnTo>
                  <a:lnTo>
                    <a:pt x="0" y="790"/>
                  </a:lnTo>
                  <a:lnTo>
                    <a:pt x="0" y="762"/>
                  </a:lnTo>
                  <a:lnTo>
                    <a:pt x="0" y="737"/>
                  </a:lnTo>
                  <a:lnTo>
                    <a:pt x="0" y="718"/>
                  </a:lnTo>
                  <a:lnTo>
                    <a:pt x="0" y="704"/>
                  </a:lnTo>
                  <a:lnTo>
                    <a:pt x="0" y="704"/>
                  </a:lnTo>
                  <a:lnTo>
                    <a:pt x="0" y="555"/>
                  </a:lnTo>
                  <a:lnTo>
                    <a:pt x="2" y="496"/>
                  </a:lnTo>
                  <a:lnTo>
                    <a:pt x="9" y="442"/>
                  </a:lnTo>
                  <a:lnTo>
                    <a:pt x="20" y="391"/>
                  </a:lnTo>
                  <a:lnTo>
                    <a:pt x="35" y="343"/>
                  </a:lnTo>
                  <a:lnTo>
                    <a:pt x="53" y="298"/>
                  </a:lnTo>
                  <a:lnTo>
                    <a:pt x="76" y="257"/>
                  </a:lnTo>
                  <a:lnTo>
                    <a:pt x="102" y="218"/>
                  </a:lnTo>
                  <a:lnTo>
                    <a:pt x="131" y="183"/>
                  </a:lnTo>
                  <a:lnTo>
                    <a:pt x="164" y="150"/>
                  </a:lnTo>
                  <a:lnTo>
                    <a:pt x="199" y="121"/>
                  </a:lnTo>
                  <a:lnTo>
                    <a:pt x="239" y="95"/>
                  </a:lnTo>
                  <a:lnTo>
                    <a:pt x="280" y="71"/>
                  </a:lnTo>
                  <a:lnTo>
                    <a:pt x="323" y="50"/>
                  </a:lnTo>
                  <a:lnTo>
                    <a:pt x="370" y="31"/>
                  </a:lnTo>
                  <a:lnTo>
                    <a:pt x="419" y="15"/>
                  </a:lnTo>
                  <a:lnTo>
                    <a:pt x="469" y="2"/>
                  </a:lnTo>
                  <a:lnTo>
                    <a:pt x="473" y="1"/>
                  </a:lnTo>
                  <a:lnTo>
                    <a:pt x="4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584"/>
            <p:cNvSpPr>
              <a:spLocks/>
            </p:cNvSpPr>
            <p:nvPr/>
          </p:nvSpPr>
          <p:spPr bwMode="auto">
            <a:xfrm>
              <a:off x="658813" y="4832350"/>
              <a:ext cx="74613" cy="74612"/>
            </a:xfrm>
            <a:custGeom>
              <a:avLst/>
              <a:gdLst>
                <a:gd name="T0" fmla="*/ 19 w 463"/>
                <a:gd name="T1" fmla="*/ 0 h 473"/>
                <a:gd name="T2" fmla="*/ 91 w 463"/>
                <a:gd name="T3" fmla="*/ 0 h 473"/>
                <a:gd name="T4" fmla="*/ 100 w 463"/>
                <a:gd name="T5" fmla="*/ 3 h 473"/>
                <a:gd name="T6" fmla="*/ 108 w 463"/>
                <a:gd name="T7" fmla="*/ 9 h 473"/>
                <a:gd name="T8" fmla="*/ 110 w 463"/>
                <a:gd name="T9" fmla="*/ 20 h 473"/>
                <a:gd name="T10" fmla="*/ 110 w 463"/>
                <a:gd name="T11" fmla="*/ 344 h 473"/>
                <a:gd name="T12" fmla="*/ 113 w 463"/>
                <a:gd name="T13" fmla="*/ 353 h 473"/>
                <a:gd name="T14" fmla="*/ 120 w 463"/>
                <a:gd name="T15" fmla="*/ 360 h 473"/>
                <a:gd name="T16" fmla="*/ 130 w 463"/>
                <a:gd name="T17" fmla="*/ 363 h 473"/>
                <a:gd name="T18" fmla="*/ 445 w 463"/>
                <a:gd name="T19" fmla="*/ 363 h 473"/>
                <a:gd name="T20" fmla="*/ 454 w 463"/>
                <a:gd name="T21" fmla="*/ 366 h 473"/>
                <a:gd name="T22" fmla="*/ 461 w 463"/>
                <a:gd name="T23" fmla="*/ 372 h 473"/>
                <a:gd name="T24" fmla="*/ 463 w 463"/>
                <a:gd name="T25" fmla="*/ 381 h 473"/>
                <a:gd name="T26" fmla="*/ 463 w 463"/>
                <a:gd name="T27" fmla="*/ 453 h 473"/>
                <a:gd name="T28" fmla="*/ 461 w 463"/>
                <a:gd name="T29" fmla="*/ 463 h 473"/>
                <a:gd name="T30" fmla="*/ 454 w 463"/>
                <a:gd name="T31" fmla="*/ 470 h 473"/>
                <a:gd name="T32" fmla="*/ 445 w 463"/>
                <a:gd name="T33" fmla="*/ 473 h 473"/>
                <a:gd name="T34" fmla="*/ 19 w 463"/>
                <a:gd name="T35" fmla="*/ 473 h 473"/>
                <a:gd name="T36" fmla="*/ 10 w 463"/>
                <a:gd name="T37" fmla="*/ 470 h 473"/>
                <a:gd name="T38" fmla="*/ 3 w 463"/>
                <a:gd name="T39" fmla="*/ 463 h 473"/>
                <a:gd name="T40" fmla="*/ 0 w 463"/>
                <a:gd name="T41" fmla="*/ 453 h 473"/>
                <a:gd name="T42" fmla="*/ 0 w 463"/>
                <a:gd name="T43" fmla="*/ 20 h 473"/>
                <a:gd name="T44" fmla="*/ 3 w 463"/>
                <a:gd name="T45" fmla="*/ 9 h 473"/>
                <a:gd name="T46" fmla="*/ 10 w 463"/>
                <a:gd name="T47" fmla="*/ 3 h 473"/>
                <a:gd name="T48" fmla="*/ 19 w 463"/>
                <a:gd name="T49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3" h="473">
                  <a:moveTo>
                    <a:pt x="19" y="0"/>
                  </a:moveTo>
                  <a:lnTo>
                    <a:pt x="91" y="0"/>
                  </a:lnTo>
                  <a:lnTo>
                    <a:pt x="100" y="3"/>
                  </a:lnTo>
                  <a:lnTo>
                    <a:pt x="108" y="9"/>
                  </a:lnTo>
                  <a:lnTo>
                    <a:pt x="110" y="20"/>
                  </a:lnTo>
                  <a:lnTo>
                    <a:pt x="110" y="344"/>
                  </a:lnTo>
                  <a:lnTo>
                    <a:pt x="113" y="353"/>
                  </a:lnTo>
                  <a:lnTo>
                    <a:pt x="120" y="360"/>
                  </a:lnTo>
                  <a:lnTo>
                    <a:pt x="130" y="363"/>
                  </a:lnTo>
                  <a:lnTo>
                    <a:pt x="445" y="363"/>
                  </a:lnTo>
                  <a:lnTo>
                    <a:pt x="454" y="366"/>
                  </a:lnTo>
                  <a:lnTo>
                    <a:pt x="461" y="372"/>
                  </a:lnTo>
                  <a:lnTo>
                    <a:pt x="463" y="381"/>
                  </a:lnTo>
                  <a:lnTo>
                    <a:pt x="463" y="453"/>
                  </a:lnTo>
                  <a:lnTo>
                    <a:pt x="461" y="463"/>
                  </a:lnTo>
                  <a:lnTo>
                    <a:pt x="454" y="470"/>
                  </a:lnTo>
                  <a:lnTo>
                    <a:pt x="445" y="473"/>
                  </a:lnTo>
                  <a:lnTo>
                    <a:pt x="19" y="473"/>
                  </a:lnTo>
                  <a:lnTo>
                    <a:pt x="10" y="470"/>
                  </a:lnTo>
                  <a:lnTo>
                    <a:pt x="3" y="463"/>
                  </a:lnTo>
                  <a:lnTo>
                    <a:pt x="0" y="453"/>
                  </a:lnTo>
                  <a:lnTo>
                    <a:pt x="0" y="20"/>
                  </a:lnTo>
                  <a:lnTo>
                    <a:pt x="3" y="9"/>
                  </a:lnTo>
                  <a:lnTo>
                    <a:pt x="10" y="3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585"/>
            <p:cNvSpPr>
              <a:spLocks/>
            </p:cNvSpPr>
            <p:nvPr/>
          </p:nvSpPr>
          <p:spPr bwMode="auto">
            <a:xfrm>
              <a:off x="550863" y="4764088"/>
              <a:ext cx="249238" cy="260350"/>
            </a:xfrm>
            <a:custGeom>
              <a:avLst/>
              <a:gdLst>
                <a:gd name="T0" fmla="*/ 820 w 1567"/>
                <a:gd name="T1" fmla="*/ 3 h 1638"/>
                <a:gd name="T2" fmla="*/ 1021 w 1567"/>
                <a:gd name="T3" fmla="*/ 46 h 1638"/>
                <a:gd name="T4" fmla="*/ 1200 w 1567"/>
                <a:gd name="T5" fmla="*/ 135 h 1638"/>
                <a:gd name="T6" fmla="*/ 1351 w 1567"/>
                <a:gd name="T7" fmla="*/ 264 h 1638"/>
                <a:gd name="T8" fmla="*/ 1466 w 1567"/>
                <a:gd name="T9" fmla="*/ 425 h 1638"/>
                <a:gd name="T10" fmla="*/ 1541 w 1567"/>
                <a:gd name="T11" fmla="*/ 613 h 1638"/>
                <a:gd name="T12" fmla="*/ 1567 w 1567"/>
                <a:gd name="T13" fmla="*/ 819 h 1638"/>
                <a:gd name="T14" fmla="*/ 1542 w 1567"/>
                <a:gd name="T15" fmla="*/ 1022 h 1638"/>
                <a:gd name="T16" fmla="*/ 1468 w 1567"/>
                <a:gd name="T17" fmla="*/ 1210 h 1638"/>
                <a:gd name="T18" fmla="*/ 1352 w 1567"/>
                <a:gd name="T19" fmla="*/ 1373 h 1638"/>
                <a:gd name="T20" fmla="*/ 1202 w 1567"/>
                <a:gd name="T21" fmla="*/ 1502 h 1638"/>
                <a:gd name="T22" fmla="*/ 1022 w 1567"/>
                <a:gd name="T23" fmla="*/ 1592 h 1638"/>
                <a:gd name="T24" fmla="*/ 821 w 1567"/>
                <a:gd name="T25" fmla="*/ 1635 h 1638"/>
                <a:gd name="T26" fmla="*/ 735 w 1567"/>
                <a:gd name="T27" fmla="*/ 1638 h 1638"/>
                <a:gd name="T28" fmla="*/ 719 w 1567"/>
                <a:gd name="T29" fmla="*/ 1638 h 1638"/>
                <a:gd name="T30" fmla="*/ 707 w 1567"/>
                <a:gd name="T31" fmla="*/ 1632 h 1638"/>
                <a:gd name="T32" fmla="*/ 700 w 1567"/>
                <a:gd name="T33" fmla="*/ 1605 h 1638"/>
                <a:gd name="T34" fmla="*/ 700 w 1567"/>
                <a:gd name="T35" fmla="*/ 1555 h 1638"/>
                <a:gd name="T36" fmla="*/ 701 w 1567"/>
                <a:gd name="T37" fmla="*/ 1516 h 1638"/>
                <a:gd name="T38" fmla="*/ 702 w 1567"/>
                <a:gd name="T39" fmla="*/ 1509 h 1638"/>
                <a:gd name="T40" fmla="*/ 714 w 1567"/>
                <a:gd name="T41" fmla="*/ 1493 h 1638"/>
                <a:gd name="T42" fmla="*/ 750 w 1567"/>
                <a:gd name="T43" fmla="*/ 1484 h 1638"/>
                <a:gd name="T44" fmla="*/ 936 w 1567"/>
                <a:gd name="T45" fmla="*/ 1456 h 1638"/>
                <a:gd name="T46" fmla="*/ 1100 w 1567"/>
                <a:gd name="T47" fmla="*/ 1382 h 1638"/>
                <a:gd name="T48" fmla="*/ 1238 w 1567"/>
                <a:gd name="T49" fmla="*/ 1267 h 1638"/>
                <a:gd name="T50" fmla="*/ 1340 w 1567"/>
                <a:gd name="T51" fmla="*/ 1120 h 1638"/>
                <a:gd name="T52" fmla="*/ 1400 w 1567"/>
                <a:gd name="T53" fmla="*/ 946 h 1638"/>
                <a:gd name="T54" fmla="*/ 1412 w 1567"/>
                <a:gd name="T55" fmla="*/ 819 h 1638"/>
                <a:gd name="T56" fmla="*/ 1385 w 1567"/>
                <a:gd name="T57" fmla="*/ 633 h 1638"/>
                <a:gd name="T58" fmla="*/ 1311 w 1567"/>
                <a:gd name="T59" fmla="*/ 466 h 1638"/>
                <a:gd name="T60" fmla="*/ 1196 w 1567"/>
                <a:gd name="T61" fmla="*/ 329 h 1638"/>
                <a:gd name="T62" fmla="*/ 1048 w 1567"/>
                <a:gd name="T63" fmla="*/ 227 h 1638"/>
                <a:gd name="T64" fmla="*/ 875 w 1567"/>
                <a:gd name="T65" fmla="*/ 167 h 1638"/>
                <a:gd name="T66" fmla="*/ 686 w 1567"/>
                <a:gd name="T67" fmla="*/ 158 h 1638"/>
                <a:gd name="T68" fmla="*/ 503 w 1567"/>
                <a:gd name="T69" fmla="*/ 203 h 1638"/>
                <a:gd name="T70" fmla="*/ 345 w 1567"/>
                <a:gd name="T71" fmla="*/ 294 h 1638"/>
                <a:gd name="T72" fmla="*/ 230 w 1567"/>
                <a:gd name="T73" fmla="*/ 408 h 1638"/>
                <a:gd name="T74" fmla="*/ 166 w 1567"/>
                <a:gd name="T75" fmla="*/ 503 h 1638"/>
                <a:gd name="T76" fmla="*/ 137 w 1567"/>
                <a:gd name="T77" fmla="*/ 549 h 1638"/>
                <a:gd name="T78" fmla="*/ 118 w 1567"/>
                <a:gd name="T79" fmla="*/ 547 h 1638"/>
                <a:gd name="T80" fmla="*/ 12 w 1567"/>
                <a:gd name="T81" fmla="*/ 509 h 1638"/>
                <a:gd name="T82" fmla="*/ 0 w 1567"/>
                <a:gd name="T83" fmla="*/ 497 h 1638"/>
                <a:gd name="T84" fmla="*/ 48 w 1567"/>
                <a:gd name="T85" fmla="*/ 395 h 1638"/>
                <a:gd name="T86" fmla="*/ 141 w 1567"/>
                <a:gd name="T87" fmla="*/ 273 h 1638"/>
                <a:gd name="T88" fmla="*/ 292 w 1567"/>
                <a:gd name="T89" fmla="*/ 140 h 1638"/>
                <a:gd name="T90" fmla="*/ 474 w 1567"/>
                <a:gd name="T91" fmla="*/ 48 h 1638"/>
                <a:gd name="T92" fmla="*/ 678 w 1567"/>
                <a:gd name="T93" fmla="*/ 3 h 1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67" h="1638">
                  <a:moveTo>
                    <a:pt x="750" y="0"/>
                  </a:moveTo>
                  <a:lnTo>
                    <a:pt x="750" y="0"/>
                  </a:lnTo>
                  <a:lnTo>
                    <a:pt x="820" y="3"/>
                  </a:lnTo>
                  <a:lnTo>
                    <a:pt x="889" y="12"/>
                  </a:lnTo>
                  <a:lnTo>
                    <a:pt x="956" y="26"/>
                  </a:lnTo>
                  <a:lnTo>
                    <a:pt x="1021" y="46"/>
                  </a:lnTo>
                  <a:lnTo>
                    <a:pt x="1083" y="71"/>
                  </a:lnTo>
                  <a:lnTo>
                    <a:pt x="1143" y="101"/>
                  </a:lnTo>
                  <a:lnTo>
                    <a:pt x="1200" y="135"/>
                  </a:lnTo>
                  <a:lnTo>
                    <a:pt x="1254" y="174"/>
                  </a:lnTo>
                  <a:lnTo>
                    <a:pt x="1304" y="217"/>
                  </a:lnTo>
                  <a:lnTo>
                    <a:pt x="1351" y="264"/>
                  </a:lnTo>
                  <a:lnTo>
                    <a:pt x="1393" y="314"/>
                  </a:lnTo>
                  <a:lnTo>
                    <a:pt x="1432" y="368"/>
                  </a:lnTo>
                  <a:lnTo>
                    <a:pt x="1466" y="425"/>
                  </a:lnTo>
                  <a:lnTo>
                    <a:pt x="1496" y="485"/>
                  </a:lnTo>
                  <a:lnTo>
                    <a:pt x="1521" y="548"/>
                  </a:lnTo>
                  <a:lnTo>
                    <a:pt x="1541" y="613"/>
                  </a:lnTo>
                  <a:lnTo>
                    <a:pt x="1555" y="680"/>
                  </a:lnTo>
                  <a:lnTo>
                    <a:pt x="1563" y="749"/>
                  </a:lnTo>
                  <a:lnTo>
                    <a:pt x="1567" y="819"/>
                  </a:lnTo>
                  <a:lnTo>
                    <a:pt x="1564" y="885"/>
                  </a:lnTo>
                  <a:lnTo>
                    <a:pt x="1556" y="954"/>
                  </a:lnTo>
                  <a:lnTo>
                    <a:pt x="1542" y="1022"/>
                  </a:lnTo>
                  <a:lnTo>
                    <a:pt x="1522" y="1087"/>
                  </a:lnTo>
                  <a:lnTo>
                    <a:pt x="1498" y="1150"/>
                  </a:lnTo>
                  <a:lnTo>
                    <a:pt x="1468" y="1210"/>
                  </a:lnTo>
                  <a:lnTo>
                    <a:pt x="1434" y="1267"/>
                  </a:lnTo>
                  <a:lnTo>
                    <a:pt x="1395" y="1322"/>
                  </a:lnTo>
                  <a:lnTo>
                    <a:pt x="1352" y="1373"/>
                  </a:lnTo>
                  <a:lnTo>
                    <a:pt x="1306" y="1420"/>
                  </a:lnTo>
                  <a:lnTo>
                    <a:pt x="1255" y="1463"/>
                  </a:lnTo>
                  <a:lnTo>
                    <a:pt x="1202" y="1502"/>
                  </a:lnTo>
                  <a:lnTo>
                    <a:pt x="1144" y="1537"/>
                  </a:lnTo>
                  <a:lnTo>
                    <a:pt x="1085" y="1566"/>
                  </a:lnTo>
                  <a:lnTo>
                    <a:pt x="1022" y="1592"/>
                  </a:lnTo>
                  <a:lnTo>
                    <a:pt x="957" y="1612"/>
                  </a:lnTo>
                  <a:lnTo>
                    <a:pt x="890" y="1627"/>
                  </a:lnTo>
                  <a:lnTo>
                    <a:pt x="821" y="1635"/>
                  </a:lnTo>
                  <a:lnTo>
                    <a:pt x="750" y="1638"/>
                  </a:lnTo>
                  <a:lnTo>
                    <a:pt x="741" y="1638"/>
                  </a:lnTo>
                  <a:lnTo>
                    <a:pt x="735" y="1638"/>
                  </a:lnTo>
                  <a:lnTo>
                    <a:pt x="729" y="1638"/>
                  </a:lnTo>
                  <a:lnTo>
                    <a:pt x="720" y="1638"/>
                  </a:lnTo>
                  <a:lnTo>
                    <a:pt x="719" y="1638"/>
                  </a:lnTo>
                  <a:lnTo>
                    <a:pt x="716" y="1637"/>
                  </a:lnTo>
                  <a:lnTo>
                    <a:pt x="712" y="1636"/>
                  </a:lnTo>
                  <a:lnTo>
                    <a:pt x="707" y="1632"/>
                  </a:lnTo>
                  <a:lnTo>
                    <a:pt x="703" y="1627"/>
                  </a:lnTo>
                  <a:lnTo>
                    <a:pt x="701" y="1619"/>
                  </a:lnTo>
                  <a:lnTo>
                    <a:pt x="700" y="1605"/>
                  </a:lnTo>
                  <a:lnTo>
                    <a:pt x="700" y="1589"/>
                  </a:lnTo>
                  <a:lnTo>
                    <a:pt x="700" y="1573"/>
                  </a:lnTo>
                  <a:lnTo>
                    <a:pt x="700" y="1555"/>
                  </a:lnTo>
                  <a:lnTo>
                    <a:pt x="700" y="1539"/>
                  </a:lnTo>
                  <a:lnTo>
                    <a:pt x="701" y="1525"/>
                  </a:lnTo>
                  <a:lnTo>
                    <a:pt x="701" y="1516"/>
                  </a:lnTo>
                  <a:lnTo>
                    <a:pt x="701" y="1513"/>
                  </a:lnTo>
                  <a:lnTo>
                    <a:pt x="701" y="1512"/>
                  </a:lnTo>
                  <a:lnTo>
                    <a:pt x="702" y="1509"/>
                  </a:lnTo>
                  <a:lnTo>
                    <a:pt x="704" y="1504"/>
                  </a:lnTo>
                  <a:lnTo>
                    <a:pt x="707" y="1498"/>
                  </a:lnTo>
                  <a:lnTo>
                    <a:pt x="714" y="1493"/>
                  </a:lnTo>
                  <a:lnTo>
                    <a:pt x="722" y="1488"/>
                  </a:lnTo>
                  <a:lnTo>
                    <a:pt x="735" y="1485"/>
                  </a:lnTo>
                  <a:lnTo>
                    <a:pt x="750" y="1484"/>
                  </a:lnTo>
                  <a:lnTo>
                    <a:pt x="814" y="1481"/>
                  </a:lnTo>
                  <a:lnTo>
                    <a:pt x="875" y="1471"/>
                  </a:lnTo>
                  <a:lnTo>
                    <a:pt x="936" y="1456"/>
                  </a:lnTo>
                  <a:lnTo>
                    <a:pt x="993" y="1437"/>
                  </a:lnTo>
                  <a:lnTo>
                    <a:pt x="1048" y="1413"/>
                  </a:lnTo>
                  <a:lnTo>
                    <a:pt x="1100" y="1382"/>
                  </a:lnTo>
                  <a:lnTo>
                    <a:pt x="1151" y="1348"/>
                  </a:lnTo>
                  <a:lnTo>
                    <a:pt x="1196" y="1310"/>
                  </a:lnTo>
                  <a:lnTo>
                    <a:pt x="1238" y="1267"/>
                  </a:lnTo>
                  <a:lnTo>
                    <a:pt x="1277" y="1221"/>
                  </a:lnTo>
                  <a:lnTo>
                    <a:pt x="1311" y="1172"/>
                  </a:lnTo>
                  <a:lnTo>
                    <a:pt x="1340" y="1120"/>
                  </a:lnTo>
                  <a:lnTo>
                    <a:pt x="1365" y="1064"/>
                  </a:lnTo>
                  <a:lnTo>
                    <a:pt x="1385" y="1006"/>
                  </a:lnTo>
                  <a:lnTo>
                    <a:pt x="1400" y="946"/>
                  </a:lnTo>
                  <a:lnTo>
                    <a:pt x="1409" y="884"/>
                  </a:lnTo>
                  <a:lnTo>
                    <a:pt x="1411" y="852"/>
                  </a:lnTo>
                  <a:lnTo>
                    <a:pt x="1412" y="819"/>
                  </a:lnTo>
                  <a:lnTo>
                    <a:pt x="1409" y="755"/>
                  </a:lnTo>
                  <a:lnTo>
                    <a:pt x="1400" y="693"/>
                  </a:lnTo>
                  <a:lnTo>
                    <a:pt x="1385" y="633"/>
                  </a:lnTo>
                  <a:lnTo>
                    <a:pt x="1365" y="575"/>
                  </a:lnTo>
                  <a:lnTo>
                    <a:pt x="1341" y="520"/>
                  </a:lnTo>
                  <a:lnTo>
                    <a:pt x="1311" y="466"/>
                  </a:lnTo>
                  <a:lnTo>
                    <a:pt x="1277" y="417"/>
                  </a:lnTo>
                  <a:lnTo>
                    <a:pt x="1239" y="371"/>
                  </a:lnTo>
                  <a:lnTo>
                    <a:pt x="1196" y="329"/>
                  </a:lnTo>
                  <a:lnTo>
                    <a:pt x="1151" y="291"/>
                  </a:lnTo>
                  <a:lnTo>
                    <a:pt x="1102" y="256"/>
                  </a:lnTo>
                  <a:lnTo>
                    <a:pt x="1048" y="227"/>
                  </a:lnTo>
                  <a:lnTo>
                    <a:pt x="993" y="202"/>
                  </a:lnTo>
                  <a:lnTo>
                    <a:pt x="936" y="182"/>
                  </a:lnTo>
                  <a:lnTo>
                    <a:pt x="875" y="167"/>
                  </a:lnTo>
                  <a:lnTo>
                    <a:pt x="814" y="158"/>
                  </a:lnTo>
                  <a:lnTo>
                    <a:pt x="750" y="155"/>
                  </a:lnTo>
                  <a:lnTo>
                    <a:pt x="686" y="158"/>
                  </a:lnTo>
                  <a:lnTo>
                    <a:pt x="622" y="167"/>
                  </a:lnTo>
                  <a:lnTo>
                    <a:pt x="561" y="182"/>
                  </a:lnTo>
                  <a:lnTo>
                    <a:pt x="503" y="203"/>
                  </a:lnTo>
                  <a:lnTo>
                    <a:pt x="448" y="228"/>
                  </a:lnTo>
                  <a:lnTo>
                    <a:pt x="395" y="258"/>
                  </a:lnTo>
                  <a:lnTo>
                    <a:pt x="345" y="294"/>
                  </a:lnTo>
                  <a:lnTo>
                    <a:pt x="299" y="333"/>
                  </a:lnTo>
                  <a:lnTo>
                    <a:pt x="256" y="377"/>
                  </a:lnTo>
                  <a:lnTo>
                    <a:pt x="230" y="408"/>
                  </a:lnTo>
                  <a:lnTo>
                    <a:pt x="206" y="438"/>
                  </a:lnTo>
                  <a:lnTo>
                    <a:pt x="185" y="470"/>
                  </a:lnTo>
                  <a:lnTo>
                    <a:pt x="166" y="503"/>
                  </a:lnTo>
                  <a:lnTo>
                    <a:pt x="149" y="541"/>
                  </a:lnTo>
                  <a:lnTo>
                    <a:pt x="143" y="547"/>
                  </a:lnTo>
                  <a:lnTo>
                    <a:pt x="137" y="549"/>
                  </a:lnTo>
                  <a:lnTo>
                    <a:pt x="130" y="550"/>
                  </a:lnTo>
                  <a:lnTo>
                    <a:pt x="124" y="548"/>
                  </a:lnTo>
                  <a:lnTo>
                    <a:pt x="118" y="547"/>
                  </a:lnTo>
                  <a:lnTo>
                    <a:pt x="68" y="527"/>
                  </a:lnTo>
                  <a:lnTo>
                    <a:pt x="17" y="510"/>
                  </a:lnTo>
                  <a:lnTo>
                    <a:pt x="12" y="509"/>
                  </a:lnTo>
                  <a:lnTo>
                    <a:pt x="7" y="506"/>
                  </a:lnTo>
                  <a:lnTo>
                    <a:pt x="3" y="503"/>
                  </a:lnTo>
                  <a:lnTo>
                    <a:pt x="0" y="497"/>
                  </a:lnTo>
                  <a:lnTo>
                    <a:pt x="3" y="489"/>
                  </a:lnTo>
                  <a:lnTo>
                    <a:pt x="24" y="440"/>
                  </a:lnTo>
                  <a:lnTo>
                    <a:pt x="48" y="395"/>
                  </a:lnTo>
                  <a:lnTo>
                    <a:pt x="77" y="354"/>
                  </a:lnTo>
                  <a:lnTo>
                    <a:pt x="107" y="314"/>
                  </a:lnTo>
                  <a:lnTo>
                    <a:pt x="141" y="273"/>
                  </a:lnTo>
                  <a:lnTo>
                    <a:pt x="188" y="225"/>
                  </a:lnTo>
                  <a:lnTo>
                    <a:pt x="238" y="180"/>
                  </a:lnTo>
                  <a:lnTo>
                    <a:pt x="292" y="140"/>
                  </a:lnTo>
                  <a:lnTo>
                    <a:pt x="350" y="105"/>
                  </a:lnTo>
                  <a:lnTo>
                    <a:pt x="410" y="73"/>
                  </a:lnTo>
                  <a:lnTo>
                    <a:pt x="474" y="48"/>
                  </a:lnTo>
                  <a:lnTo>
                    <a:pt x="540" y="27"/>
                  </a:lnTo>
                  <a:lnTo>
                    <a:pt x="608" y="13"/>
                  </a:lnTo>
                  <a:lnTo>
                    <a:pt x="678" y="3"/>
                  </a:lnTo>
                  <a:lnTo>
                    <a:pt x="7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6" name="Group 457"/>
          <p:cNvGrpSpPr/>
          <p:nvPr/>
        </p:nvGrpSpPr>
        <p:grpSpPr>
          <a:xfrm>
            <a:off x="4684615" y="591890"/>
            <a:ext cx="506818" cy="464318"/>
            <a:chOff x="3525838" y="2092326"/>
            <a:chExt cx="757238" cy="693738"/>
          </a:xfrm>
          <a:solidFill>
            <a:srgbClr val="000000"/>
          </a:solidFill>
        </p:grpSpPr>
        <p:sp>
          <p:nvSpPr>
            <p:cNvPr id="297" name="Freeform 76"/>
            <p:cNvSpPr>
              <a:spLocks/>
            </p:cNvSpPr>
            <p:nvPr/>
          </p:nvSpPr>
          <p:spPr bwMode="auto">
            <a:xfrm>
              <a:off x="3692526" y="2508251"/>
              <a:ext cx="93663" cy="107950"/>
            </a:xfrm>
            <a:custGeom>
              <a:avLst/>
              <a:gdLst>
                <a:gd name="T0" fmla="*/ 89 w 414"/>
                <a:gd name="T1" fmla="*/ 0 h 475"/>
                <a:gd name="T2" fmla="*/ 324 w 414"/>
                <a:gd name="T3" fmla="*/ 0 h 475"/>
                <a:gd name="T4" fmla="*/ 345 w 414"/>
                <a:gd name="T5" fmla="*/ 3 h 475"/>
                <a:gd name="T6" fmla="*/ 363 w 414"/>
                <a:gd name="T7" fmla="*/ 9 h 475"/>
                <a:gd name="T8" fmla="*/ 380 w 414"/>
                <a:gd name="T9" fmla="*/ 20 h 475"/>
                <a:gd name="T10" fmla="*/ 393 w 414"/>
                <a:gd name="T11" fmla="*/ 34 h 475"/>
                <a:gd name="T12" fmla="*/ 405 w 414"/>
                <a:gd name="T13" fmla="*/ 50 h 475"/>
                <a:gd name="T14" fmla="*/ 412 w 414"/>
                <a:gd name="T15" fmla="*/ 69 h 475"/>
                <a:gd name="T16" fmla="*/ 414 w 414"/>
                <a:gd name="T17" fmla="*/ 90 h 475"/>
                <a:gd name="T18" fmla="*/ 414 w 414"/>
                <a:gd name="T19" fmla="*/ 385 h 475"/>
                <a:gd name="T20" fmla="*/ 412 w 414"/>
                <a:gd name="T21" fmla="*/ 405 h 475"/>
                <a:gd name="T22" fmla="*/ 405 w 414"/>
                <a:gd name="T23" fmla="*/ 424 h 475"/>
                <a:gd name="T24" fmla="*/ 393 w 414"/>
                <a:gd name="T25" fmla="*/ 442 h 475"/>
                <a:gd name="T26" fmla="*/ 380 w 414"/>
                <a:gd name="T27" fmla="*/ 455 h 475"/>
                <a:gd name="T28" fmla="*/ 363 w 414"/>
                <a:gd name="T29" fmla="*/ 466 h 475"/>
                <a:gd name="T30" fmla="*/ 345 w 414"/>
                <a:gd name="T31" fmla="*/ 472 h 475"/>
                <a:gd name="T32" fmla="*/ 324 w 414"/>
                <a:gd name="T33" fmla="*/ 475 h 475"/>
                <a:gd name="T34" fmla="*/ 89 w 414"/>
                <a:gd name="T35" fmla="*/ 475 h 475"/>
                <a:gd name="T36" fmla="*/ 69 w 414"/>
                <a:gd name="T37" fmla="*/ 472 h 475"/>
                <a:gd name="T38" fmla="*/ 50 w 414"/>
                <a:gd name="T39" fmla="*/ 466 h 475"/>
                <a:gd name="T40" fmla="*/ 34 w 414"/>
                <a:gd name="T41" fmla="*/ 455 h 475"/>
                <a:gd name="T42" fmla="*/ 19 w 414"/>
                <a:gd name="T43" fmla="*/ 442 h 475"/>
                <a:gd name="T44" fmla="*/ 9 w 414"/>
                <a:gd name="T45" fmla="*/ 424 h 475"/>
                <a:gd name="T46" fmla="*/ 2 w 414"/>
                <a:gd name="T47" fmla="*/ 405 h 475"/>
                <a:gd name="T48" fmla="*/ 0 w 414"/>
                <a:gd name="T49" fmla="*/ 385 h 475"/>
                <a:gd name="T50" fmla="*/ 0 w 414"/>
                <a:gd name="T51" fmla="*/ 90 h 475"/>
                <a:gd name="T52" fmla="*/ 2 w 414"/>
                <a:gd name="T53" fmla="*/ 69 h 475"/>
                <a:gd name="T54" fmla="*/ 9 w 414"/>
                <a:gd name="T55" fmla="*/ 50 h 475"/>
                <a:gd name="T56" fmla="*/ 19 w 414"/>
                <a:gd name="T57" fmla="*/ 34 h 475"/>
                <a:gd name="T58" fmla="*/ 34 w 414"/>
                <a:gd name="T59" fmla="*/ 20 h 475"/>
                <a:gd name="T60" fmla="*/ 50 w 414"/>
                <a:gd name="T61" fmla="*/ 9 h 475"/>
                <a:gd name="T62" fmla="*/ 69 w 414"/>
                <a:gd name="T63" fmla="*/ 3 h 475"/>
                <a:gd name="T64" fmla="*/ 89 w 414"/>
                <a:gd name="T6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4" h="475">
                  <a:moveTo>
                    <a:pt x="89" y="0"/>
                  </a:moveTo>
                  <a:lnTo>
                    <a:pt x="324" y="0"/>
                  </a:lnTo>
                  <a:lnTo>
                    <a:pt x="345" y="3"/>
                  </a:lnTo>
                  <a:lnTo>
                    <a:pt x="363" y="9"/>
                  </a:lnTo>
                  <a:lnTo>
                    <a:pt x="380" y="20"/>
                  </a:lnTo>
                  <a:lnTo>
                    <a:pt x="393" y="34"/>
                  </a:lnTo>
                  <a:lnTo>
                    <a:pt x="405" y="50"/>
                  </a:lnTo>
                  <a:lnTo>
                    <a:pt x="412" y="69"/>
                  </a:lnTo>
                  <a:lnTo>
                    <a:pt x="414" y="90"/>
                  </a:lnTo>
                  <a:lnTo>
                    <a:pt x="414" y="385"/>
                  </a:lnTo>
                  <a:lnTo>
                    <a:pt x="412" y="405"/>
                  </a:lnTo>
                  <a:lnTo>
                    <a:pt x="405" y="424"/>
                  </a:lnTo>
                  <a:lnTo>
                    <a:pt x="393" y="442"/>
                  </a:lnTo>
                  <a:lnTo>
                    <a:pt x="380" y="455"/>
                  </a:lnTo>
                  <a:lnTo>
                    <a:pt x="363" y="466"/>
                  </a:lnTo>
                  <a:lnTo>
                    <a:pt x="345" y="472"/>
                  </a:lnTo>
                  <a:lnTo>
                    <a:pt x="324" y="475"/>
                  </a:lnTo>
                  <a:lnTo>
                    <a:pt x="89" y="475"/>
                  </a:lnTo>
                  <a:lnTo>
                    <a:pt x="69" y="472"/>
                  </a:lnTo>
                  <a:lnTo>
                    <a:pt x="50" y="466"/>
                  </a:lnTo>
                  <a:lnTo>
                    <a:pt x="34" y="455"/>
                  </a:lnTo>
                  <a:lnTo>
                    <a:pt x="19" y="442"/>
                  </a:lnTo>
                  <a:lnTo>
                    <a:pt x="9" y="424"/>
                  </a:lnTo>
                  <a:lnTo>
                    <a:pt x="2" y="405"/>
                  </a:lnTo>
                  <a:lnTo>
                    <a:pt x="0" y="385"/>
                  </a:lnTo>
                  <a:lnTo>
                    <a:pt x="0" y="90"/>
                  </a:lnTo>
                  <a:lnTo>
                    <a:pt x="2" y="69"/>
                  </a:lnTo>
                  <a:lnTo>
                    <a:pt x="9" y="50"/>
                  </a:lnTo>
                  <a:lnTo>
                    <a:pt x="19" y="34"/>
                  </a:lnTo>
                  <a:lnTo>
                    <a:pt x="34" y="20"/>
                  </a:lnTo>
                  <a:lnTo>
                    <a:pt x="50" y="9"/>
                  </a:lnTo>
                  <a:lnTo>
                    <a:pt x="69" y="3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77"/>
            <p:cNvSpPr>
              <a:spLocks/>
            </p:cNvSpPr>
            <p:nvPr/>
          </p:nvSpPr>
          <p:spPr bwMode="auto">
            <a:xfrm>
              <a:off x="4025901" y="2508251"/>
              <a:ext cx="95250" cy="107950"/>
            </a:xfrm>
            <a:custGeom>
              <a:avLst/>
              <a:gdLst>
                <a:gd name="T0" fmla="*/ 91 w 415"/>
                <a:gd name="T1" fmla="*/ 0 h 475"/>
                <a:gd name="T2" fmla="*/ 325 w 415"/>
                <a:gd name="T3" fmla="*/ 0 h 475"/>
                <a:gd name="T4" fmla="*/ 345 w 415"/>
                <a:gd name="T5" fmla="*/ 3 h 475"/>
                <a:gd name="T6" fmla="*/ 364 w 415"/>
                <a:gd name="T7" fmla="*/ 9 h 475"/>
                <a:gd name="T8" fmla="*/ 382 w 415"/>
                <a:gd name="T9" fmla="*/ 20 h 475"/>
                <a:gd name="T10" fmla="*/ 395 w 415"/>
                <a:gd name="T11" fmla="*/ 34 h 475"/>
                <a:gd name="T12" fmla="*/ 406 w 415"/>
                <a:gd name="T13" fmla="*/ 50 h 475"/>
                <a:gd name="T14" fmla="*/ 412 w 415"/>
                <a:gd name="T15" fmla="*/ 69 h 475"/>
                <a:gd name="T16" fmla="*/ 415 w 415"/>
                <a:gd name="T17" fmla="*/ 90 h 475"/>
                <a:gd name="T18" fmla="*/ 415 w 415"/>
                <a:gd name="T19" fmla="*/ 385 h 475"/>
                <a:gd name="T20" fmla="*/ 412 w 415"/>
                <a:gd name="T21" fmla="*/ 405 h 475"/>
                <a:gd name="T22" fmla="*/ 406 w 415"/>
                <a:gd name="T23" fmla="*/ 424 h 475"/>
                <a:gd name="T24" fmla="*/ 395 w 415"/>
                <a:gd name="T25" fmla="*/ 442 h 475"/>
                <a:gd name="T26" fmla="*/ 382 w 415"/>
                <a:gd name="T27" fmla="*/ 455 h 475"/>
                <a:gd name="T28" fmla="*/ 364 w 415"/>
                <a:gd name="T29" fmla="*/ 466 h 475"/>
                <a:gd name="T30" fmla="*/ 345 w 415"/>
                <a:gd name="T31" fmla="*/ 472 h 475"/>
                <a:gd name="T32" fmla="*/ 325 w 415"/>
                <a:gd name="T33" fmla="*/ 475 h 475"/>
                <a:gd name="T34" fmla="*/ 91 w 415"/>
                <a:gd name="T35" fmla="*/ 475 h 475"/>
                <a:gd name="T36" fmla="*/ 70 w 415"/>
                <a:gd name="T37" fmla="*/ 472 h 475"/>
                <a:gd name="T38" fmla="*/ 51 w 415"/>
                <a:gd name="T39" fmla="*/ 466 h 475"/>
                <a:gd name="T40" fmla="*/ 35 w 415"/>
                <a:gd name="T41" fmla="*/ 455 h 475"/>
                <a:gd name="T42" fmla="*/ 21 w 415"/>
                <a:gd name="T43" fmla="*/ 442 h 475"/>
                <a:gd name="T44" fmla="*/ 10 w 415"/>
                <a:gd name="T45" fmla="*/ 424 h 475"/>
                <a:gd name="T46" fmla="*/ 3 w 415"/>
                <a:gd name="T47" fmla="*/ 405 h 475"/>
                <a:gd name="T48" fmla="*/ 0 w 415"/>
                <a:gd name="T49" fmla="*/ 385 h 475"/>
                <a:gd name="T50" fmla="*/ 0 w 415"/>
                <a:gd name="T51" fmla="*/ 90 h 475"/>
                <a:gd name="T52" fmla="*/ 3 w 415"/>
                <a:gd name="T53" fmla="*/ 69 h 475"/>
                <a:gd name="T54" fmla="*/ 10 w 415"/>
                <a:gd name="T55" fmla="*/ 50 h 475"/>
                <a:gd name="T56" fmla="*/ 21 w 415"/>
                <a:gd name="T57" fmla="*/ 34 h 475"/>
                <a:gd name="T58" fmla="*/ 35 w 415"/>
                <a:gd name="T59" fmla="*/ 20 h 475"/>
                <a:gd name="T60" fmla="*/ 51 w 415"/>
                <a:gd name="T61" fmla="*/ 9 h 475"/>
                <a:gd name="T62" fmla="*/ 70 w 415"/>
                <a:gd name="T63" fmla="*/ 3 h 475"/>
                <a:gd name="T64" fmla="*/ 91 w 415"/>
                <a:gd name="T65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5" h="475">
                  <a:moveTo>
                    <a:pt x="91" y="0"/>
                  </a:moveTo>
                  <a:lnTo>
                    <a:pt x="325" y="0"/>
                  </a:lnTo>
                  <a:lnTo>
                    <a:pt x="345" y="3"/>
                  </a:lnTo>
                  <a:lnTo>
                    <a:pt x="364" y="9"/>
                  </a:lnTo>
                  <a:lnTo>
                    <a:pt x="382" y="20"/>
                  </a:lnTo>
                  <a:lnTo>
                    <a:pt x="395" y="34"/>
                  </a:lnTo>
                  <a:lnTo>
                    <a:pt x="406" y="50"/>
                  </a:lnTo>
                  <a:lnTo>
                    <a:pt x="412" y="69"/>
                  </a:lnTo>
                  <a:lnTo>
                    <a:pt x="415" y="90"/>
                  </a:lnTo>
                  <a:lnTo>
                    <a:pt x="415" y="385"/>
                  </a:lnTo>
                  <a:lnTo>
                    <a:pt x="412" y="405"/>
                  </a:lnTo>
                  <a:lnTo>
                    <a:pt x="406" y="424"/>
                  </a:lnTo>
                  <a:lnTo>
                    <a:pt x="395" y="442"/>
                  </a:lnTo>
                  <a:lnTo>
                    <a:pt x="382" y="455"/>
                  </a:lnTo>
                  <a:lnTo>
                    <a:pt x="364" y="466"/>
                  </a:lnTo>
                  <a:lnTo>
                    <a:pt x="345" y="472"/>
                  </a:lnTo>
                  <a:lnTo>
                    <a:pt x="325" y="475"/>
                  </a:lnTo>
                  <a:lnTo>
                    <a:pt x="91" y="475"/>
                  </a:lnTo>
                  <a:lnTo>
                    <a:pt x="70" y="472"/>
                  </a:lnTo>
                  <a:lnTo>
                    <a:pt x="51" y="466"/>
                  </a:lnTo>
                  <a:lnTo>
                    <a:pt x="35" y="455"/>
                  </a:lnTo>
                  <a:lnTo>
                    <a:pt x="21" y="442"/>
                  </a:lnTo>
                  <a:lnTo>
                    <a:pt x="10" y="424"/>
                  </a:lnTo>
                  <a:lnTo>
                    <a:pt x="3" y="405"/>
                  </a:lnTo>
                  <a:lnTo>
                    <a:pt x="0" y="385"/>
                  </a:lnTo>
                  <a:lnTo>
                    <a:pt x="0" y="90"/>
                  </a:lnTo>
                  <a:lnTo>
                    <a:pt x="3" y="69"/>
                  </a:lnTo>
                  <a:lnTo>
                    <a:pt x="10" y="50"/>
                  </a:lnTo>
                  <a:lnTo>
                    <a:pt x="21" y="34"/>
                  </a:lnTo>
                  <a:lnTo>
                    <a:pt x="35" y="20"/>
                  </a:lnTo>
                  <a:lnTo>
                    <a:pt x="51" y="9"/>
                  </a:lnTo>
                  <a:lnTo>
                    <a:pt x="70" y="3"/>
                  </a:lnTo>
                  <a:lnTo>
                    <a:pt x="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78"/>
            <p:cNvSpPr>
              <a:spLocks noEditPoints="1"/>
            </p:cNvSpPr>
            <p:nvPr/>
          </p:nvSpPr>
          <p:spPr bwMode="auto">
            <a:xfrm>
              <a:off x="3525838" y="2092326"/>
              <a:ext cx="757238" cy="693738"/>
            </a:xfrm>
            <a:custGeom>
              <a:avLst/>
              <a:gdLst>
                <a:gd name="T0" fmla="*/ 669 w 3337"/>
                <a:gd name="T1" fmla="*/ 1639 h 3063"/>
                <a:gd name="T2" fmla="*/ 571 w 3337"/>
                <a:gd name="T3" fmla="*/ 1719 h 3063"/>
                <a:gd name="T4" fmla="*/ 537 w 3337"/>
                <a:gd name="T5" fmla="*/ 1837 h 3063"/>
                <a:gd name="T6" fmla="*/ 534 w 3337"/>
                <a:gd name="T7" fmla="*/ 2001 h 3063"/>
                <a:gd name="T8" fmla="*/ 524 w 3337"/>
                <a:gd name="T9" fmla="*/ 2041 h 3063"/>
                <a:gd name="T10" fmla="*/ 458 w 3337"/>
                <a:gd name="T11" fmla="*/ 2072 h 3063"/>
                <a:gd name="T12" fmla="*/ 300 w 3337"/>
                <a:gd name="T13" fmla="*/ 2085 h 3063"/>
                <a:gd name="T14" fmla="*/ 310 w 3337"/>
                <a:gd name="T15" fmla="*/ 2838 h 3063"/>
                <a:gd name="T16" fmla="*/ 2964 w 3337"/>
                <a:gd name="T17" fmla="*/ 2875 h 3063"/>
                <a:gd name="T18" fmla="*/ 3034 w 3337"/>
                <a:gd name="T19" fmla="*/ 2821 h 3063"/>
                <a:gd name="T20" fmla="*/ 3035 w 3337"/>
                <a:gd name="T21" fmla="*/ 2082 h 3063"/>
                <a:gd name="T22" fmla="*/ 2830 w 3337"/>
                <a:gd name="T23" fmla="*/ 2071 h 3063"/>
                <a:gd name="T24" fmla="*/ 2803 w 3337"/>
                <a:gd name="T25" fmla="*/ 2041 h 3063"/>
                <a:gd name="T26" fmla="*/ 2803 w 3337"/>
                <a:gd name="T27" fmla="*/ 1892 h 3063"/>
                <a:gd name="T28" fmla="*/ 2789 w 3337"/>
                <a:gd name="T29" fmla="*/ 1771 h 3063"/>
                <a:gd name="T30" fmla="*/ 2734 w 3337"/>
                <a:gd name="T31" fmla="*/ 1675 h 3063"/>
                <a:gd name="T32" fmla="*/ 2601 w 3337"/>
                <a:gd name="T33" fmla="*/ 1622 h 3063"/>
                <a:gd name="T34" fmla="*/ 2194 w 3337"/>
                <a:gd name="T35" fmla="*/ 1622 h 3063"/>
                <a:gd name="T36" fmla="*/ 2062 w 3337"/>
                <a:gd name="T37" fmla="*/ 1675 h 3063"/>
                <a:gd name="T38" fmla="*/ 2005 w 3337"/>
                <a:gd name="T39" fmla="*/ 1771 h 3063"/>
                <a:gd name="T40" fmla="*/ 1991 w 3337"/>
                <a:gd name="T41" fmla="*/ 1892 h 3063"/>
                <a:gd name="T42" fmla="*/ 1990 w 3337"/>
                <a:gd name="T43" fmla="*/ 2032 h 3063"/>
                <a:gd name="T44" fmla="*/ 1962 w 3337"/>
                <a:gd name="T45" fmla="*/ 2067 h 3063"/>
                <a:gd name="T46" fmla="*/ 1372 w 3337"/>
                <a:gd name="T47" fmla="*/ 2066 h 3063"/>
                <a:gd name="T48" fmla="*/ 1345 w 3337"/>
                <a:gd name="T49" fmla="*/ 2026 h 3063"/>
                <a:gd name="T50" fmla="*/ 1343 w 3337"/>
                <a:gd name="T51" fmla="*/ 1864 h 3063"/>
                <a:gd name="T52" fmla="*/ 1316 w 3337"/>
                <a:gd name="T53" fmla="*/ 1740 h 3063"/>
                <a:gd name="T54" fmla="*/ 1231 w 3337"/>
                <a:gd name="T55" fmla="*/ 1651 h 3063"/>
                <a:gd name="T56" fmla="*/ 1063 w 3337"/>
                <a:gd name="T57" fmla="*/ 1617 h 3063"/>
                <a:gd name="T58" fmla="*/ 1066 w 3337"/>
                <a:gd name="T59" fmla="*/ 188 h 3063"/>
                <a:gd name="T60" fmla="*/ 1057 w 3337"/>
                <a:gd name="T61" fmla="*/ 196 h 3063"/>
                <a:gd name="T62" fmla="*/ 1063 w 3337"/>
                <a:gd name="T63" fmla="*/ 396 h 3063"/>
                <a:gd name="T64" fmla="*/ 2265 w 3337"/>
                <a:gd name="T65" fmla="*/ 397 h 3063"/>
                <a:gd name="T66" fmla="*/ 2276 w 3337"/>
                <a:gd name="T67" fmla="*/ 395 h 3063"/>
                <a:gd name="T68" fmla="*/ 2279 w 3337"/>
                <a:gd name="T69" fmla="*/ 196 h 3063"/>
                <a:gd name="T70" fmla="*/ 1069 w 3337"/>
                <a:gd name="T71" fmla="*/ 188 h 3063"/>
                <a:gd name="T72" fmla="*/ 2376 w 3337"/>
                <a:gd name="T73" fmla="*/ 25 h 3063"/>
                <a:gd name="T74" fmla="*/ 2466 w 3337"/>
                <a:gd name="T75" fmla="*/ 154 h 3063"/>
                <a:gd name="T76" fmla="*/ 2472 w 3337"/>
                <a:gd name="T77" fmla="*/ 395 h 3063"/>
                <a:gd name="T78" fmla="*/ 2482 w 3337"/>
                <a:gd name="T79" fmla="*/ 397 h 3063"/>
                <a:gd name="T80" fmla="*/ 3254 w 3337"/>
                <a:gd name="T81" fmla="*/ 419 h 3063"/>
                <a:gd name="T82" fmla="*/ 3334 w 3337"/>
                <a:gd name="T83" fmla="*/ 533 h 3063"/>
                <a:gd name="T84" fmla="*/ 3312 w 3337"/>
                <a:gd name="T85" fmla="*/ 1993 h 3063"/>
                <a:gd name="T86" fmla="*/ 3239 w 3337"/>
                <a:gd name="T87" fmla="*/ 2058 h 3063"/>
                <a:gd name="T88" fmla="*/ 3225 w 3337"/>
                <a:gd name="T89" fmla="*/ 2107 h 3063"/>
                <a:gd name="T90" fmla="*/ 3183 w 3337"/>
                <a:gd name="T91" fmla="*/ 2943 h 3063"/>
                <a:gd name="T92" fmla="*/ 3040 w 3337"/>
                <a:gd name="T93" fmla="*/ 3052 h 3063"/>
                <a:gd name="T94" fmla="*/ 297 w 3337"/>
                <a:gd name="T95" fmla="*/ 3052 h 3063"/>
                <a:gd name="T96" fmla="*/ 154 w 3337"/>
                <a:gd name="T97" fmla="*/ 2943 h 3063"/>
                <a:gd name="T98" fmla="*/ 112 w 3337"/>
                <a:gd name="T99" fmla="*/ 2085 h 3063"/>
                <a:gd name="T100" fmla="*/ 86 w 3337"/>
                <a:gd name="T101" fmla="*/ 2051 h 3063"/>
                <a:gd name="T102" fmla="*/ 10 w 3337"/>
                <a:gd name="T103" fmla="*/ 1963 h 3063"/>
                <a:gd name="T104" fmla="*/ 10 w 3337"/>
                <a:gd name="T105" fmla="*/ 505 h 3063"/>
                <a:gd name="T106" fmla="*/ 108 w 3337"/>
                <a:gd name="T107" fmla="*/ 407 h 3063"/>
                <a:gd name="T108" fmla="*/ 859 w 3337"/>
                <a:gd name="T109" fmla="*/ 396 h 3063"/>
                <a:gd name="T110" fmla="*/ 871 w 3337"/>
                <a:gd name="T111" fmla="*/ 154 h 3063"/>
                <a:gd name="T112" fmla="*/ 961 w 3337"/>
                <a:gd name="T113" fmla="*/ 25 h 30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37" h="3063">
                  <a:moveTo>
                    <a:pt x="817" y="1617"/>
                  </a:moveTo>
                  <a:lnTo>
                    <a:pt x="774" y="1618"/>
                  </a:lnTo>
                  <a:lnTo>
                    <a:pt x="734" y="1622"/>
                  </a:lnTo>
                  <a:lnTo>
                    <a:pt x="700" y="1629"/>
                  </a:lnTo>
                  <a:lnTo>
                    <a:pt x="669" y="1639"/>
                  </a:lnTo>
                  <a:lnTo>
                    <a:pt x="643" y="1651"/>
                  </a:lnTo>
                  <a:lnTo>
                    <a:pt x="620" y="1666"/>
                  </a:lnTo>
                  <a:lnTo>
                    <a:pt x="600" y="1682"/>
                  </a:lnTo>
                  <a:lnTo>
                    <a:pt x="584" y="1699"/>
                  </a:lnTo>
                  <a:lnTo>
                    <a:pt x="571" y="1719"/>
                  </a:lnTo>
                  <a:lnTo>
                    <a:pt x="560" y="1740"/>
                  </a:lnTo>
                  <a:lnTo>
                    <a:pt x="552" y="1763"/>
                  </a:lnTo>
                  <a:lnTo>
                    <a:pt x="545" y="1787"/>
                  </a:lnTo>
                  <a:lnTo>
                    <a:pt x="540" y="1811"/>
                  </a:lnTo>
                  <a:lnTo>
                    <a:pt x="537" y="1837"/>
                  </a:lnTo>
                  <a:lnTo>
                    <a:pt x="535" y="1864"/>
                  </a:lnTo>
                  <a:lnTo>
                    <a:pt x="534" y="1890"/>
                  </a:lnTo>
                  <a:lnTo>
                    <a:pt x="534" y="1917"/>
                  </a:lnTo>
                  <a:lnTo>
                    <a:pt x="534" y="1999"/>
                  </a:lnTo>
                  <a:lnTo>
                    <a:pt x="534" y="2001"/>
                  </a:lnTo>
                  <a:lnTo>
                    <a:pt x="534" y="2006"/>
                  </a:lnTo>
                  <a:lnTo>
                    <a:pt x="533" y="2013"/>
                  </a:lnTo>
                  <a:lnTo>
                    <a:pt x="531" y="2022"/>
                  </a:lnTo>
                  <a:lnTo>
                    <a:pt x="528" y="2031"/>
                  </a:lnTo>
                  <a:lnTo>
                    <a:pt x="524" y="2041"/>
                  </a:lnTo>
                  <a:lnTo>
                    <a:pt x="517" y="2050"/>
                  </a:lnTo>
                  <a:lnTo>
                    <a:pt x="507" y="2059"/>
                  </a:lnTo>
                  <a:lnTo>
                    <a:pt x="494" y="2066"/>
                  </a:lnTo>
                  <a:lnTo>
                    <a:pt x="479" y="2070"/>
                  </a:lnTo>
                  <a:lnTo>
                    <a:pt x="458" y="2072"/>
                  </a:lnTo>
                  <a:lnTo>
                    <a:pt x="315" y="2072"/>
                  </a:lnTo>
                  <a:lnTo>
                    <a:pt x="308" y="2073"/>
                  </a:lnTo>
                  <a:lnTo>
                    <a:pt x="304" y="2077"/>
                  </a:lnTo>
                  <a:lnTo>
                    <a:pt x="301" y="2081"/>
                  </a:lnTo>
                  <a:lnTo>
                    <a:pt x="300" y="2085"/>
                  </a:lnTo>
                  <a:lnTo>
                    <a:pt x="300" y="2088"/>
                  </a:lnTo>
                  <a:lnTo>
                    <a:pt x="300" y="2089"/>
                  </a:lnTo>
                  <a:lnTo>
                    <a:pt x="300" y="2802"/>
                  </a:lnTo>
                  <a:lnTo>
                    <a:pt x="302" y="2821"/>
                  </a:lnTo>
                  <a:lnTo>
                    <a:pt x="310" y="2838"/>
                  </a:lnTo>
                  <a:lnTo>
                    <a:pt x="321" y="2853"/>
                  </a:lnTo>
                  <a:lnTo>
                    <a:pt x="336" y="2865"/>
                  </a:lnTo>
                  <a:lnTo>
                    <a:pt x="353" y="2872"/>
                  </a:lnTo>
                  <a:lnTo>
                    <a:pt x="372" y="2875"/>
                  </a:lnTo>
                  <a:lnTo>
                    <a:pt x="2964" y="2875"/>
                  </a:lnTo>
                  <a:lnTo>
                    <a:pt x="2983" y="2872"/>
                  </a:lnTo>
                  <a:lnTo>
                    <a:pt x="3000" y="2865"/>
                  </a:lnTo>
                  <a:lnTo>
                    <a:pt x="3015" y="2853"/>
                  </a:lnTo>
                  <a:lnTo>
                    <a:pt x="3027" y="2838"/>
                  </a:lnTo>
                  <a:lnTo>
                    <a:pt x="3034" y="2821"/>
                  </a:lnTo>
                  <a:lnTo>
                    <a:pt x="3037" y="2802"/>
                  </a:lnTo>
                  <a:lnTo>
                    <a:pt x="3037" y="2092"/>
                  </a:lnTo>
                  <a:lnTo>
                    <a:pt x="3037" y="2091"/>
                  </a:lnTo>
                  <a:lnTo>
                    <a:pt x="3037" y="2086"/>
                  </a:lnTo>
                  <a:lnTo>
                    <a:pt x="3035" y="2082"/>
                  </a:lnTo>
                  <a:lnTo>
                    <a:pt x="3032" y="2077"/>
                  </a:lnTo>
                  <a:lnTo>
                    <a:pt x="3027" y="2074"/>
                  </a:lnTo>
                  <a:lnTo>
                    <a:pt x="3017" y="2072"/>
                  </a:lnTo>
                  <a:lnTo>
                    <a:pt x="2843" y="2072"/>
                  </a:lnTo>
                  <a:lnTo>
                    <a:pt x="2830" y="2071"/>
                  </a:lnTo>
                  <a:lnTo>
                    <a:pt x="2820" y="2067"/>
                  </a:lnTo>
                  <a:lnTo>
                    <a:pt x="2813" y="2061"/>
                  </a:lnTo>
                  <a:lnTo>
                    <a:pt x="2808" y="2055"/>
                  </a:lnTo>
                  <a:lnTo>
                    <a:pt x="2805" y="2048"/>
                  </a:lnTo>
                  <a:lnTo>
                    <a:pt x="2803" y="2041"/>
                  </a:lnTo>
                  <a:lnTo>
                    <a:pt x="2803" y="2035"/>
                  </a:lnTo>
                  <a:lnTo>
                    <a:pt x="2803" y="2031"/>
                  </a:lnTo>
                  <a:lnTo>
                    <a:pt x="2803" y="2030"/>
                  </a:lnTo>
                  <a:lnTo>
                    <a:pt x="2803" y="1917"/>
                  </a:lnTo>
                  <a:lnTo>
                    <a:pt x="2803" y="1892"/>
                  </a:lnTo>
                  <a:lnTo>
                    <a:pt x="2802" y="1867"/>
                  </a:lnTo>
                  <a:lnTo>
                    <a:pt x="2801" y="1842"/>
                  </a:lnTo>
                  <a:lnTo>
                    <a:pt x="2798" y="1817"/>
                  </a:lnTo>
                  <a:lnTo>
                    <a:pt x="2794" y="1793"/>
                  </a:lnTo>
                  <a:lnTo>
                    <a:pt x="2789" y="1771"/>
                  </a:lnTo>
                  <a:lnTo>
                    <a:pt x="2783" y="1749"/>
                  </a:lnTo>
                  <a:lnTo>
                    <a:pt x="2774" y="1728"/>
                  </a:lnTo>
                  <a:lnTo>
                    <a:pt x="2763" y="1709"/>
                  </a:lnTo>
                  <a:lnTo>
                    <a:pt x="2750" y="1691"/>
                  </a:lnTo>
                  <a:lnTo>
                    <a:pt x="2734" y="1675"/>
                  </a:lnTo>
                  <a:lnTo>
                    <a:pt x="2714" y="1660"/>
                  </a:lnTo>
                  <a:lnTo>
                    <a:pt x="2691" y="1647"/>
                  </a:lnTo>
                  <a:lnTo>
                    <a:pt x="2666" y="1637"/>
                  </a:lnTo>
                  <a:lnTo>
                    <a:pt x="2635" y="1628"/>
                  </a:lnTo>
                  <a:lnTo>
                    <a:pt x="2601" y="1622"/>
                  </a:lnTo>
                  <a:lnTo>
                    <a:pt x="2562" y="1618"/>
                  </a:lnTo>
                  <a:lnTo>
                    <a:pt x="2520" y="1617"/>
                  </a:lnTo>
                  <a:lnTo>
                    <a:pt x="2274" y="1617"/>
                  </a:lnTo>
                  <a:lnTo>
                    <a:pt x="2232" y="1618"/>
                  </a:lnTo>
                  <a:lnTo>
                    <a:pt x="2194" y="1622"/>
                  </a:lnTo>
                  <a:lnTo>
                    <a:pt x="2160" y="1628"/>
                  </a:lnTo>
                  <a:lnTo>
                    <a:pt x="2130" y="1637"/>
                  </a:lnTo>
                  <a:lnTo>
                    <a:pt x="2104" y="1647"/>
                  </a:lnTo>
                  <a:lnTo>
                    <a:pt x="2082" y="1660"/>
                  </a:lnTo>
                  <a:lnTo>
                    <a:pt x="2062" y="1675"/>
                  </a:lnTo>
                  <a:lnTo>
                    <a:pt x="2046" y="1691"/>
                  </a:lnTo>
                  <a:lnTo>
                    <a:pt x="2032" y="1709"/>
                  </a:lnTo>
                  <a:lnTo>
                    <a:pt x="2021" y="1728"/>
                  </a:lnTo>
                  <a:lnTo>
                    <a:pt x="2012" y="1749"/>
                  </a:lnTo>
                  <a:lnTo>
                    <a:pt x="2005" y="1771"/>
                  </a:lnTo>
                  <a:lnTo>
                    <a:pt x="1999" y="1793"/>
                  </a:lnTo>
                  <a:lnTo>
                    <a:pt x="1996" y="1817"/>
                  </a:lnTo>
                  <a:lnTo>
                    <a:pt x="1993" y="1842"/>
                  </a:lnTo>
                  <a:lnTo>
                    <a:pt x="1992" y="1867"/>
                  </a:lnTo>
                  <a:lnTo>
                    <a:pt x="1991" y="1892"/>
                  </a:lnTo>
                  <a:lnTo>
                    <a:pt x="1991" y="1917"/>
                  </a:lnTo>
                  <a:lnTo>
                    <a:pt x="1991" y="2021"/>
                  </a:lnTo>
                  <a:lnTo>
                    <a:pt x="1991" y="2022"/>
                  </a:lnTo>
                  <a:lnTo>
                    <a:pt x="1991" y="2026"/>
                  </a:lnTo>
                  <a:lnTo>
                    <a:pt x="1990" y="2032"/>
                  </a:lnTo>
                  <a:lnTo>
                    <a:pt x="1988" y="2039"/>
                  </a:lnTo>
                  <a:lnTo>
                    <a:pt x="1985" y="2046"/>
                  </a:lnTo>
                  <a:lnTo>
                    <a:pt x="1980" y="2054"/>
                  </a:lnTo>
                  <a:lnTo>
                    <a:pt x="1972" y="2061"/>
                  </a:lnTo>
                  <a:lnTo>
                    <a:pt x="1962" y="2067"/>
                  </a:lnTo>
                  <a:lnTo>
                    <a:pt x="1949" y="2071"/>
                  </a:lnTo>
                  <a:lnTo>
                    <a:pt x="1933" y="2072"/>
                  </a:lnTo>
                  <a:lnTo>
                    <a:pt x="1401" y="2072"/>
                  </a:lnTo>
                  <a:lnTo>
                    <a:pt x="1384" y="2070"/>
                  </a:lnTo>
                  <a:lnTo>
                    <a:pt x="1372" y="2066"/>
                  </a:lnTo>
                  <a:lnTo>
                    <a:pt x="1362" y="2059"/>
                  </a:lnTo>
                  <a:lnTo>
                    <a:pt x="1355" y="2050"/>
                  </a:lnTo>
                  <a:lnTo>
                    <a:pt x="1351" y="2041"/>
                  </a:lnTo>
                  <a:lnTo>
                    <a:pt x="1348" y="2033"/>
                  </a:lnTo>
                  <a:lnTo>
                    <a:pt x="1345" y="2026"/>
                  </a:lnTo>
                  <a:lnTo>
                    <a:pt x="1345" y="2021"/>
                  </a:lnTo>
                  <a:lnTo>
                    <a:pt x="1345" y="2020"/>
                  </a:lnTo>
                  <a:lnTo>
                    <a:pt x="1345" y="1917"/>
                  </a:lnTo>
                  <a:lnTo>
                    <a:pt x="1344" y="1890"/>
                  </a:lnTo>
                  <a:lnTo>
                    <a:pt x="1343" y="1864"/>
                  </a:lnTo>
                  <a:lnTo>
                    <a:pt x="1341" y="1837"/>
                  </a:lnTo>
                  <a:lnTo>
                    <a:pt x="1337" y="1811"/>
                  </a:lnTo>
                  <a:lnTo>
                    <a:pt x="1332" y="1787"/>
                  </a:lnTo>
                  <a:lnTo>
                    <a:pt x="1325" y="1763"/>
                  </a:lnTo>
                  <a:lnTo>
                    <a:pt x="1316" y="1740"/>
                  </a:lnTo>
                  <a:lnTo>
                    <a:pt x="1304" y="1719"/>
                  </a:lnTo>
                  <a:lnTo>
                    <a:pt x="1291" y="1699"/>
                  </a:lnTo>
                  <a:lnTo>
                    <a:pt x="1274" y="1682"/>
                  </a:lnTo>
                  <a:lnTo>
                    <a:pt x="1254" y="1666"/>
                  </a:lnTo>
                  <a:lnTo>
                    <a:pt x="1231" y="1651"/>
                  </a:lnTo>
                  <a:lnTo>
                    <a:pt x="1206" y="1639"/>
                  </a:lnTo>
                  <a:lnTo>
                    <a:pt x="1175" y="1629"/>
                  </a:lnTo>
                  <a:lnTo>
                    <a:pt x="1142" y="1622"/>
                  </a:lnTo>
                  <a:lnTo>
                    <a:pt x="1104" y="1618"/>
                  </a:lnTo>
                  <a:lnTo>
                    <a:pt x="1063" y="1617"/>
                  </a:lnTo>
                  <a:lnTo>
                    <a:pt x="817" y="1617"/>
                  </a:lnTo>
                  <a:close/>
                  <a:moveTo>
                    <a:pt x="1069" y="188"/>
                  </a:moveTo>
                  <a:lnTo>
                    <a:pt x="1069" y="188"/>
                  </a:lnTo>
                  <a:lnTo>
                    <a:pt x="1068" y="188"/>
                  </a:lnTo>
                  <a:lnTo>
                    <a:pt x="1066" y="188"/>
                  </a:lnTo>
                  <a:lnTo>
                    <a:pt x="1064" y="188"/>
                  </a:lnTo>
                  <a:lnTo>
                    <a:pt x="1062" y="190"/>
                  </a:lnTo>
                  <a:lnTo>
                    <a:pt x="1060" y="191"/>
                  </a:lnTo>
                  <a:lnTo>
                    <a:pt x="1058" y="193"/>
                  </a:lnTo>
                  <a:lnTo>
                    <a:pt x="1057" y="196"/>
                  </a:lnTo>
                  <a:lnTo>
                    <a:pt x="1057" y="200"/>
                  </a:lnTo>
                  <a:lnTo>
                    <a:pt x="1057" y="377"/>
                  </a:lnTo>
                  <a:lnTo>
                    <a:pt x="1058" y="387"/>
                  </a:lnTo>
                  <a:lnTo>
                    <a:pt x="1060" y="393"/>
                  </a:lnTo>
                  <a:lnTo>
                    <a:pt x="1063" y="396"/>
                  </a:lnTo>
                  <a:lnTo>
                    <a:pt x="1067" y="398"/>
                  </a:lnTo>
                  <a:lnTo>
                    <a:pt x="1069" y="398"/>
                  </a:lnTo>
                  <a:lnTo>
                    <a:pt x="1070" y="398"/>
                  </a:lnTo>
                  <a:lnTo>
                    <a:pt x="2265" y="397"/>
                  </a:lnTo>
                  <a:lnTo>
                    <a:pt x="2265" y="397"/>
                  </a:lnTo>
                  <a:lnTo>
                    <a:pt x="2267" y="397"/>
                  </a:lnTo>
                  <a:lnTo>
                    <a:pt x="2269" y="397"/>
                  </a:lnTo>
                  <a:lnTo>
                    <a:pt x="2271" y="396"/>
                  </a:lnTo>
                  <a:lnTo>
                    <a:pt x="2274" y="396"/>
                  </a:lnTo>
                  <a:lnTo>
                    <a:pt x="2276" y="395"/>
                  </a:lnTo>
                  <a:lnTo>
                    <a:pt x="2278" y="393"/>
                  </a:lnTo>
                  <a:lnTo>
                    <a:pt x="2279" y="391"/>
                  </a:lnTo>
                  <a:lnTo>
                    <a:pt x="2280" y="388"/>
                  </a:lnTo>
                  <a:lnTo>
                    <a:pt x="2280" y="204"/>
                  </a:lnTo>
                  <a:lnTo>
                    <a:pt x="2279" y="196"/>
                  </a:lnTo>
                  <a:lnTo>
                    <a:pt x="2276" y="191"/>
                  </a:lnTo>
                  <a:lnTo>
                    <a:pt x="2272" y="189"/>
                  </a:lnTo>
                  <a:lnTo>
                    <a:pt x="2270" y="188"/>
                  </a:lnTo>
                  <a:lnTo>
                    <a:pt x="2268" y="188"/>
                  </a:lnTo>
                  <a:lnTo>
                    <a:pt x="1069" y="188"/>
                  </a:lnTo>
                  <a:close/>
                  <a:moveTo>
                    <a:pt x="1057" y="0"/>
                  </a:moveTo>
                  <a:lnTo>
                    <a:pt x="2280" y="0"/>
                  </a:lnTo>
                  <a:lnTo>
                    <a:pt x="2314" y="3"/>
                  </a:lnTo>
                  <a:lnTo>
                    <a:pt x="2346" y="11"/>
                  </a:lnTo>
                  <a:lnTo>
                    <a:pt x="2376" y="25"/>
                  </a:lnTo>
                  <a:lnTo>
                    <a:pt x="2402" y="44"/>
                  </a:lnTo>
                  <a:lnTo>
                    <a:pt x="2424" y="67"/>
                  </a:lnTo>
                  <a:lnTo>
                    <a:pt x="2443" y="93"/>
                  </a:lnTo>
                  <a:lnTo>
                    <a:pt x="2457" y="123"/>
                  </a:lnTo>
                  <a:lnTo>
                    <a:pt x="2466" y="154"/>
                  </a:lnTo>
                  <a:lnTo>
                    <a:pt x="2469" y="188"/>
                  </a:lnTo>
                  <a:lnTo>
                    <a:pt x="2469" y="388"/>
                  </a:lnTo>
                  <a:lnTo>
                    <a:pt x="2469" y="391"/>
                  </a:lnTo>
                  <a:lnTo>
                    <a:pt x="2471" y="393"/>
                  </a:lnTo>
                  <a:lnTo>
                    <a:pt x="2472" y="395"/>
                  </a:lnTo>
                  <a:lnTo>
                    <a:pt x="2475" y="396"/>
                  </a:lnTo>
                  <a:lnTo>
                    <a:pt x="2477" y="397"/>
                  </a:lnTo>
                  <a:lnTo>
                    <a:pt x="2479" y="397"/>
                  </a:lnTo>
                  <a:lnTo>
                    <a:pt x="2481" y="397"/>
                  </a:lnTo>
                  <a:lnTo>
                    <a:pt x="2482" y="397"/>
                  </a:lnTo>
                  <a:lnTo>
                    <a:pt x="2483" y="397"/>
                  </a:lnTo>
                  <a:lnTo>
                    <a:pt x="3170" y="397"/>
                  </a:lnTo>
                  <a:lnTo>
                    <a:pt x="3200" y="399"/>
                  </a:lnTo>
                  <a:lnTo>
                    <a:pt x="3227" y="407"/>
                  </a:lnTo>
                  <a:lnTo>
                    <a:pt x="3254" y="419"/>
                  </a:lnTo>
                  <a:lnTo>
                    <a:pt x="3277" y="436"/>
                  </a:lnTo>
                  <a:lnTo>
                    <a:pt x="3297" y="456"/>
                  </a:lnTo>
                  <a:lnTo>
                    <a:pt x="3314" y="479"/>
                  </a:lnTo>
                  <a:lnTo>
                    <a:pt x="3326" y="505"/>
                  </a:lnTo>
                  <a:lnTo>
                    <a:pt x="3334" y="533"/>
                  </a:lnTo>
                  <a:lnTo>
                    <a:pt x="3337" y="563"/>
                  </a:lnTo>
                  <a:lnTo>
                    <a:pt x="3337" y="1906"/>
                  </a:lnTo>
                  <a:lnTo>
                    <a:pt x="3334" y="1938"/>
                  </a:lnTo>
                  <a:lnTo>
                    <a:pt x="3325" y="1967"/>
                  </a:lnTo>
                  <a:lnTo>
                    <a:pt x="3312" y="1993"/>
                  </a:lnTo>
                  <a:lnTo>
                    <a:pt x="3293" y="2018"/>
                  </a:lnTo>
                  <a:lnTo>
                    <a:pt x="3271" y="2038"/>
                  </a:lnTo>
                  <a:lnTo>
                    <a:pt x="3246" y="2054"/>
                  </a:lnTo>
                  <a:lnTo>
                    <a:pt x="3243" y="2055"/>
                  </a:lnTo>
                  <a:lnTo>
                    <a:pt x="3239" y="2058"/>
                  </a:lnTo>
                  <a:lnTo>
                    <a:pt x="3235" y="2062"/>
                  </a:lnTo>
                  <a:lnTo>
                    <a:pt x="3231" y="2069"/>
                  </a:lnTo>
                  <a:lnTo>
                    <a:pt x="3228" y="2078"/>
                  </a:lnTo>
                  <a:lnTo>
                    <a:pt x="3226" y="2091"/>
                  </a:lnTo>
                  <a:lnTo>
                    <a:pt x="3225" y="2107"/>
                  </a:lnTo>
                  <a:lnTo>
                    <a:pt x="3225" y="2802"/>
                  </a:lnTo>
                  <a:lnTo>
                    <a:pt x="3222" y="2840"/>
                  </a:lnTo>
                  <a:lnTo>
                    <a:pt x="3214" y="2877"/>
                  </a:lnTo>
                  <a:lnTo>
                    <a:pt x="3201" y="2912"/>
                  </a:lnTo>
                  <a:lnTo>
                    <a:pt x="3183" y="2943"/>
                  </a:lnTo>
                  <a:lnTo>
                    <a:pt x="3161" y="2973"/>
                  </a:lnTo>
                  <a:lnTo>
                    <a:pt x="3135" y="2998"/>
                  </a:lnTo>
                  <a:lnTo>
                    <a:pt x="3106" y="3020"/>
                  </a:lnTo>
                  <a:lnTo>
                    <a:pt x="3074" y="3039"/>
                  </a:lnTo>
                  <a:lnTo>
                    <a:pt x="3040" y="3052"/>
                  </a:lnTo>
                  <a:lnTo>
                    <a:pt x="3002" y="3060"/>
                  </a:lnTo>
                  <a:lnTo>
                    <a:pt x="2964" y="3063"/>
                  </a:lnTo>
                  <a:lnTo>
                    <a:pt x="372" y="3063"/>
                  </a:lnTo>
                  <a:lnTo>
                    <a:pt x="334" y="3060"/>
                  </a:lnTo>
                  <a:lnTo>
                    <a:pt x="297" y="3052"/>
                  </a:lnTo>
                  <a:lnTo>
                    <a:pt x="263" y="3039"/>
                  </a:lnTo>
                  <a:lnTo>
                    <a:pt x="230" y="3020"/>
                  </a:lnTo>
                  <a:lnTo>
                    <a:pt x="202" y="2998"/>
                  </a:lnTo>
                  <a:lnTo>
                    <a:pt x="175" y="2973"/>
                  </a:lnTo>
                  <a:lnTo>
                    <a:pt x="154" y="2943"/>
                  </a:lnTo>
                  <a:lnTo>
                    <a:pt x="136" y="2912"/>
                  </a:lnTo>
                  <a:lnTo>
                    <a:pt x="123" y="2877"/>
                  </a:lnTo>
                  <a:lnTo>
                    <a:pt x="115" y="2840"/>
                  </a:lnTo>
                  <a:lnTo>
                    <a:pt x="112" y="2802"/>
                  </a:lnTo>
                  <a:lnTo>
                    <a:pt x="112" y="2085"/>
                  </a:lnTo>
                  <a:lnTo>
                    <a:pt x="110" y="2074"/>
                  </a:lnTo>
                  <a:lnTo>
                    <a:pt x="105" y="2066"/>
                  </a:lnTo>
                  <a:lnTo>
                    <a:pt x="99" y="2059"/>
                  </a:lnTo>
                  <a:lnTo>
                    <a:pt x="93" y="2055"/>
                  </a:lnTo>
                  <a:lnTo>
                    <a:pt x="86" y="2051"/>
                  </a:lnTo>
                  <a:lnTo>
                    <a:pt x="80" y="2048"/>
                  </a:lnTo>
                  <a:lnTo>
                    <a:pt x="58" y="2032"/>
                  </a:lnTo>
                  <a:lnTo>
                    <a:pt x="39" y="2012"/>
                  </a:lnTo>
                  <a:lnTo>
                    <a:pt x="22" y="1988"/>
                  </a:lnTo>
                  <a:lnTo>
                    <a:pt x="10" y="1963"/>
                  </a:lnTo>
                  <a:lnTo>
                    <a:pt x="3" y="1936"/>
                  </a:lnTo>
                  <a:lnTo>
                    <a:pt x="0" y="1906"/>
                  </a:lnTo>
                  <a:lnTo>
                    <a:pt x="0" y="563"/>
                  </a:lnTo>
                  <a:lnTo>
                    <a:pt x="3" y="533"/>
                  </a:lnTo>
                  <a:lnTo>
                    <a:pt x="10" y="505"/>
                  </a:lnTo>
                  <a:lnTo>
                    <a:pt x="23" y="479"/>
                  </a:lnTo>
                  <a:lnTo>
                    <a:pt x="40" y="456"/>
                  </a:lnTo>
                  <a:lnTo>
                    <a:pt x="60" y="436"/>
                  </a:lnTo>
                  <a:lnTo>
                    <a:pt x="83" y="419"/>
                  </a:lnTo>
                  <a:lnTo>
                    <a:pt x="108" y="407"/>
                  </a:lnTo>
                  <a:lnTo>
                    <a:pt x="137" y="399"/>
                  </a:lnTo>
                  <a:lnTo>
                    <a:pt x="167" y="397"/>
                  </a:lnTo>
                  <a:lnTo>
                    <a:pt x="855" y="397"/>
                  </a:lnTo>
                  <a:lnTo>
                    <a:pt x="856" y="397"/>
                  </a:lnTo>
                  <a:lnTo>
                    <a:pt x="859" y="396"/>
                  </a:lnTo>
                  <a:lnTo>
                    <a:pt x="863" y="393"/>
                  </a:lnTo>
                  <a:lnTo>
                    <a:pt x="866" y="388"/>
                  </a:lnTo>
                  <a:lnTo>
                    <a:pt x="868" y="380"/>
                  </a:lnTo>
                  <a:lnTo>
                    <a:pt x="868" y="188"/>
                  </a:lnTo>
                  <a:lnTo>
                    <a:pt x="871" y="154"/>
                  </a:lnTo>
                  <a:lnTo>
                    <a:pt x="880" y="123"/>
                  </a:lnTo>
                  <a:lnTo>
                    <a:pt x="893" y="93"/>
                  </a:lnTo>
                  <a:lnTo>
                    <a:pt x="913" y="67"/>
                  </a:lnTo>
                  <a:lnTo>
                    <a:pt x="935" y="44"/>
                  </a:lnTo>
                  <a:lnTo>
                    <a:pt x="961" y="25"/>
                  </a:lnTo>
                  <a:lnTo>
                    <a:pt x="991" y="11"/>
                  </a:lnTo>
                  <a:lnTo>
                    <a:pt x="1022" y="3"/>
                  </a:lnTo>
                  <a:lnTo>
                    <a:pt x="10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0" name="Group 461"/>
          <p:cNvGrpSpPr/>
          <p:nvPr/>
        </p:nvGrpSpPr>
        <p:grpSpPr>
          <a:xfrm>
            <a:off x="4676087" y="1385125"/>
            <a:ext cx="523875" cy="422275"/>
            <a:chOff x="3309938" y="3305176"/>
            <a:chExt cx="523875" cy="422275"/>
          </a:xfrm>
          <a:solidFill>
            <a:srgbClr val="000000"/>
          </a:solidFill>
        </p:grpSpPr>
        <p:sp>
          <p:nvSpPr>
            <p:cNvPr id="301" name="Freeform 167"/>
            <p:cNvSpPr>
              <a:spLocks/>
            </p:cNvSpPr>
            <p:nvPr/>
          </p:nvSpPr>
          <p:spPr bwMode="auto">
            <a:xfrm>
              <a:off x="3675063" y="3311526"/>
              <a:ext cx="144462" cy="155575"/>
            </a:xfrm>
            <a:custGeom>
              <a:avLst/>
              <a:gdLst>
                <a:gd name="T0" fmla="*/ 662 w 910"/>
                <a:gd name="T1" fmla="*/ 1 h 977"/>
                <a:gd name="T2" fmla="*/ 735 w 910"/>
                <a:gd name="T3" fmla="*/ 19 h 977"/>
                <a:gd name="T4" fmla="*/ 804 w 910"/>
                <a:gd name="T5" fmla="*/ 59 h 977"/>
                <a:gd name="T6" fmla="*/ 857 w 910"/>
                <a:gd name="T7" fmla="*/ 112 h 977"/>
                <a:gd name="T8" fmla="*/ 891 w 910"/>
                <a:gd name="T9" fmla="*/ 173 h 977"/>
                <a:gd name="T10" fmla="*/ 908 w 910"/>
                <a:gd name="T11" fmla="*/ 238 h 977"/>
                <a:gd name="T12" fmla="*/ 907 w 910"/>
                <a:gd name="T13" fmla="*/ 306 h 977"/>
                <a:gd name="T14" fmla="*/ 891 w 910"/>
                <a:gd name="T15" fmla="*/ 375 h 977"/>
                <a:gd name="T16" fmla="*/ 858 w 910"/>
                <a:gd name="T17" fmla="*/ 441 h 977"/>
                <a:gd name="T18" fmla="*/ 834 w 910"/>
                <a:gd name="T19" fmla="*/ 475 h 977"/>
                <a:gd name="T20" fmla="*/ 821 w 910"/>
                <a:gd name="T21" fmla="*/ 490 h 977"/>
                <a:gd name="T22" fmla="*/ 799 w 910"/>
                <a:gd name="T23" fmla="*/ 519 h 977"/>
                <a:gd name="T24" fmla="*/ 768 w 910"/>
                <a:gd name="T25" fmla="*/ 558 h 977"/>
                <a:gd name="T26" fmla="*/ 731 w 910"/>
                <a:gd name="T27" fmla="*/ 605 h 977"/>
                <a:gd name="T28" fmla="*/ 690 w 910"/>
                <a:gd name="T29" fmla="*/ 658 h 977"/>
                <a:gd name="T30" fmla="*/ 645 w 910"/>
                <a:gd name="T31" fmla="*/ 716 h 977"/>
                <a:gd name="T32" fmla="*/ 600 w 910"/>
                <a:gd name="T33" fmla="*/ 774 h 977"/>
                <a:gd name="T34" fmla="*/ 556 w 910"/>
                <a:gd name="T35" fmla="*/ 830 h 977"/>
                <a:gd name="T36" fmla="*/ 513 w 910"/>
                <a:gd name="T37" fmla="*/ 883 h 977"/>
                <a:gd name="T38" fmla="*/ 477 w 910"/>
                <a:gd name="T39" fmla="*/ 929 h 977"/>
                <a:gd name="T40" fmla="*/ 447 w 910"/>
                <a:gd name="T41" fmla="*/ 967 h 977"/>
                <a:gd name="T42" fmla="*/ 434 w 910"/>
                <a:gd name="T43" fmla="*/ 977 h 977"/>
                <a:gd name="T44" fmla="*/ 423 w 910"/>
                <a:gd name="T45" fmla="*/ 974 h 977"/>
                <a:gd name="T46" fmla="*/ 401 w 910"/>
                <a:gd name="T47" fmla="*/ 957 h 977"/>
                <a:gd name="T48" fmla="*/ 360 w 910"/>
                <a:gd name="T49" fmla="*/ 924 h 977"/>
                <a:gd name="T50" fmla="*/ 308 w 910"/>
                <a:gd name="T51" fmla="*/ 884 h 977"/>
                <a:gd name="T52" fmla="*/ 249 w 910"/>
                <a:gd name="T53" fmla="*/ 838 h 977"/>
                <a:gd name="T54" fmla="*/ 187 w 910"/>
                <a:gd name="T55" fmla="*/ 789 h 977"/>
                <a:gd name="T56" fmla="*/ 126 w 910"/>
                <a:gd name="T57" fmla="*/ 742 h 977"/>
                <a:gd name="T58" fmla="*/ 70 w 910"/>
                <a:gd name="T59" fmla="*/ 698 h 977"/>
                <a:gd name="T60" fmla="*/ 23 w 910"/>
                <a:gd name="T61" fmla="*/ 660 h 977"/>
                <a:gd name="T62" fmla="*/ 0 w 910"/>
                <a:gd name="T63" fmla="*/ 640 h 977"/>
                <a:gd name="T64" fmla="*/ 2 w 910"/>
                <a:gd name="T65" fmla="*/ 630 h 977"/>
                <a:gd name="T66" fmla="*/ 395 w 910"/>
                <a:gd name="T67" fmla="*/ 128 h 977"/>
                <a:gd name="T68" fmla="*/ 452 w 910"/>
                <a:gd name="T69" fmla="*/ 69 h 977"/>
                <a:gd name="T70" fmla="*/ 519 w 910"/>
                <a:gd name="T71" fmla="*/ 27 h 977"/>
                <a:gd name="T72" fmla="*/ 589 w 910"/>
                <a:gd name="T73" fmla="*/ 4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10" h="977">
                  <a:moveTo>
                    <a:pt x="626" y="0"/>
                  </a:moveTo>
                  <a:lnTo>
                    <a:pt x="662" y="1"/>
                  </a:lnTo>
                  <a:lnTo>
                    <a:pt x="699" y="7"/>
                  </a:lnTo>
                  <a:lnTo>
                    <a:pt x="735" y="19"/>
                  </a:lnTo>
                  <a:lnTo>
                    <a:pt x="770" y="36"/>
                  </a:lnTo>
                  <a:lnTo>
                    <a:pt x="804" y="59"/>
                  </a:lnTo>
                  <a:lnTo>
                    <a:pt x="832" y="84"/>
                  </a:lnTo>
                  <a:lnTo>
                    <a:pt x="857" y="112"/>
                  </a:lnTo>
                  <a:lnTo>
                    <a:pt x="876" y="142"/>
                  </a:lnTo>
                  <a:lnTo>
                    <a:pt x="891" y="173"/>
                  </a:lnTo>
                  <a:lnTo>
                    <a:pt x="901" y="205"/>
                  </a:lnTo>
                  <a:lnTo>
                    <a:pt x="908" y="238"/>
                  </a:lnTo>
                  <a:lnTo>
                    <a:pt x="910" y="272"/>
                  </a:lnTo>
                  <a:lnTo>
                    <a:pt x="907" y="306"/>
                  </a:lnTo>
                  <a:lnTo>
                    <a:pt x="901" y="341"/>
                  </a:lnTo>
                  <a:lnTo>
                    <a:pt x="891" y="375"/>
                  </a:lnTo>
                  <a:lnTo>
                    <a:pt x="876" y="409"/>
                  </a:lnTo>
                  <a:lnTo>
                    <a:pt x="858" y="441"/>
                  </a:lnTo>
                  <a:lnTo>
                    <a:pt x="835" y="473"/>
                  </a:lnTo>
                  <a:lnTo>
                    <a:pt x="834" y="475"/>
                  </a:lnTo>
                  <a:lnTo>
                    <a:pt x="829" y="481"/>
                  </a:lnTo>
                  <a:lnTo>
                    <a:pt x="821" y="490"/>
                  </a:lnTo>
                  <a:lnTo>
                    <a:pt x="811" y="503"/>
                  </a:lnTo>
                  <a:lnTo>
                    <a:pt x="799" y="519"/>
                  </a:lnTo>
                  <a:lnTo>
                    <a:pt x="785" y="537"/>
                  </a:lnTo>
                  <a:lnTo>
                    <a:pt x="768" y="558"/>
                  </a:lnTo>
                  <a:lnTo>
                    <a:pt x="751" y="581"/>
                  </a:lnTo>
                  <a:lnTo>
                    <a:pt x="731" y="605"/>
                  </a:lnTo>
                  <a:lnTo>
                    <a:pt x="711" y="631"/>
                  </a:lnTo>
                  <a:lnTo>
                    <a:pt x="690" y="658"/>
                  </a:lnTo>
                  <a:lnTo>
                    <a:pt x="668" y="687"/>
                  </a:lnTo>
                  <a:lnTo>
                    <a:pt x="645" y="716"/>
                  </a:lnTo>
                  <a:lnTo>
                    <a:pt x="622" y="745"/>
                  </a:lnTo>
                  <a:lnTo>
                    <a:pt x="600" y="774"/>
                  </a:lnTo>
                  <a:lnTo>
                    <a:pt x="577" y="802"/>
                  </a:lnTo>
                  <a:lnTo>
                    <a:pt x="556" y="830"/>
                  </a:lnTo>
                  <a:lnTo>
                    <a:pt x="535" y="857"/>
                  </a:lnTo>
                  <a:lnTo>
                    <a:pt x="513" y="883"/>
                  </a:lnTo>
                  <a:lnTo>
                    <a:pt x="494" y="907"/>
                  </a:lnTo>
                  <a:lnTo>
                    <a:pt x="477" y="929"/>
                  </a:lnTo>
                  <a:lnTo>
                    <a:pt x="461" y="949"/>
                  </a:lnTo>
                  <a:lnTo>
                    <a:pt x="447" y="967"/>
                  </a:lnTo>
                  <a:lnTo>
                    <a:pt x="440" y="974"/>
                  </a:lnTo>
                  <a:lnTo>
                    <a:pt x="434" y="977"/>
                  </a:lnTo>
                  <a:lnTo>
                    <a:pt x="428" y="977"/>
                  </a:lnTo>
                  <a:lnTo>
                    <a:pt x="423" y="974"/>
                  </a:lnTo>
                  <a:lnTo>
                    <a:pt x="416" y="969"/>
                  </a:lnTo>
                  <a:lnTo>
                    <a:pt x="401" y="957"/>
                  </a:lnTo>
                  <a:lnTo>
                    <a:pt x="382" y="942"/>
                  </a:lnTo>
                  <a:lnTo>
                    <a:pt x="360" y="924"/>
                  </a:lnTo>
                  <a:lnTo>
                    <a:pt x="335" y="905"/>
                  </a:lnTo>
                  <a:lnTo>
                    <a:pt x="308" y="884"/>
                  </a:lnTo>
                  <a:lnTo>
                    <a:pt x="279" y="861"/>
                  </a:lnTo>
                  <a:lnTo>
                    <a:pt x="249" y="838"/>
                  </a:lnTo>
                  <a:lnTo>
                    <a:pt x="218" y="814"/>
                  </a:lnTo>
                  <a:lnTo>
                    <a:pt x="187" y="789"/>
                  </a:lnTo>
                  <a:lnTo>
                    <a:pt x="156" y="765"/>
                  </a:lnTo>
                  <a:lnTo>
                    <a:pt x="126" y="742"/>
                  </a:lnTo>
                  <a:lnTo>
                    <a:pt x="97" y="719"/>
                  </a:lnTo>
                  <a:lnTo>
                    <a:pt x="70" y="698"/>
                  </a:lnTo>
                  <a:lnTo>
                    <a:pt x="45" y="677"/>
                  </a:lnTo>
                  <a:lnTo>
                    <a:pt x="23" y="660"/>
                  </a:lnTo>
                  <a:lnTo>
                    <a:pt x="4" y="645"/>
                  </a:lnTo>
                  <a:lnTo>
                    <a:pt x="0" y="640"/>
                  </a:lnTo>
                  <a:lnTo>
                    <a:pt x="0" y="634"/>
                  </a:lnTo>
                  <a:lnTo>
                    <a:pt x="2" y="630"/>
                  </a:lnTo>
                  <a:lnTo>
                    <a:pt x="3" y="628"/>
                  </a:lnTo>
                  <a:lnTo>
                    <a:pt x="395" y="128"/>
                  </a:lnTo>
                  <a:lnTo>
                    <a:pt x="423" y="96"/>
                  </a:lnTo>
                  <a:lnTo>
                    <a:pt x="452" y="69"/>
                  </a:lnTo>
                  <a:lnTo>
                    <a:pt x="484" y="46"/>
                  </a:lnTo>
                  <a:lnTo>
                    <a:pt x="519" y="27"/>
                  </a:lnTo>
                  <a:lnTo>
                    <a:pt x="554" y="13"/>
                  </a:lnTo>
                  <a:lnTo>
                    <a:pt x="589" y="4"/>
                  </a:lnTo>
                  <a:lnTo>
                    <a:pt x="6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68"/>
            <p:cNvSpPr>
              <a:spLocks/>
            </p:cNvSpPr>
            <p:nvPr/>
          </p:nvSpPr>
          <p:spPr bwMode="auto">
            <a:xfrm>
              <a:off x="3590925" y="3432176"/>
              <a:ext cx="134937" cy="155575"/>
            </a:xfrm>
            <a:custGeom>
              <a:avLst/>
              <a:gdLst>
                <a:gd name="T0" fmla="*/ 485 w 848"/>
                <a:gd name="T1" fmla="*/ 0 h 976"/>
                <a:gd name="T2" fmla="*/ 515 w 848"/>
                <a:gd name="T3" fmla="*/ 23 h 976"/>
                <a:gd name="T4" fmla="*/ 578 w 848"/>
                <a:gd name="T5" fmla="*/ 73 h 976"/>
                <a:gd name="T6" fmla="*/ 648 w 848"/>
                <a:gd name="T7" fmla="*/ 128 h 976"/>
                <a:gd name="T8" fmla="*/ 721 w 848"/>
                <a:gd name="T9" fmla="*/ 184 h 976"/>
                <a:gd name="T10" fmla="*/ 788 w 848"/>
                <a:gd name="T11" fmla="*/ 237 h 976"/>
                <a:gd name="T12" fmla="*/ 844 w 848"/>
                <a:gd name="T13" fmla="*/ 281 h 976"/>
                <a:gd name="T14" fmla="*/ 848 w 848"/>
                <a:gd name="T15" fmla="*/ 286 h 976"/>
                <a:gd name="T16" fmla="*/ 848 w 848"/>
                <a:gd name="T17" fmla="*/ 291 h 976"/>
                <a:gd name="T18" fmla="*/ 846 w 848"/>
                <a:gd name="T19" fmla="*/ 295 h 976"/>
                <a:gd name="T20" fmla="*/ 836 w 848"/>
                <a:gd name="T21" fmla="*/ 307 h 976"/>
                <a:gd name="T22" fmla="*/ 809 w 848"/>
                <a:gd name="T23" fmla="*/ 337 h 976"/>
                <a:gd name="T24" fmla="*/ 771 w 848"/>
                <a:gd name="T25" fmla="*/ 381 h 976"/>
                <a:gd name="T26" fmla="*/ 725 w 848"/>
                <a:gd name="T27" fmla="*/ 434 h 976"/>
                <a:gd name="T28" fmla="*/ 673 w 848"/>
                <a:gd name="T29" fmla="*/ 494 h 976"/>
                <a:gd name="T30" fmla="*/ 618 w 848"/>
                <a:gd name="T31" fmla="*/ 559 h 976"/>
                <a:gd name="T32" fmla="*/ 564 w 848"/>
                <a:gd name="T33" fmla="*/ 623 h 976"/>
                <a:gd name="T34" fmla="*/ 512 w 848"/>
                <a:gd name="T35" fmla="*/ 685 h 976"/>
                <a:gd name="T36" fmla="*/ 464 w 848"/>
                <a:gd name="T37" fmla="*/ 741 h 976"/>
                <a:gd name="T38" fmla="*/ 425 w 848"/>
                <a:gd name="T39" fmla="*/ 790 h 976"/>
                <a:gd name="T40" fmla="*/ 389 w 848"/>
                <a:gd name="T41" fmla="*/ 833 h 976"/>
                <a:gd name="T42" fmla="*/ 336 w 848"/>
                <a:gd name="T43" fmla="*/ 870 h 976"/>
                <a:gd name="T44" fmla="*/ 275 w 848"/>
                <a:gd name="T45" fmla="*/ 897 h 976"/>
                <a:gd name="T46" fmla="*/ 211 w 848"/>
                <a:gd name="T47" fmla="*/ 914 h 976"/>
                <a:gd name="T48" fmla="*/ 151 w 848"/>
                <a:gd name="T49" fmla="*/ 922 h 976"/>
                <a:gd name="T50" fmla="*/ 123 w 848"/>
                <a:gd name="T51" fmla="*/ 922 h 976"/>
                <a:gd name="T52" fmla="*/ 119 w 848"/>
                <a:gd name="T53" fmla="*/ 923 h 976"/>
                <a:gd name="T54" fmla="*/ 115 w 848"/>
                <a:gd name="T55" fmla="*/ 926 h 976"/>
                <a:gd name="T56" fmla="*/ 95 w 848"/>
                <a:gd name="T57" fmla="*/ 950 h 976"/>
                <a:gd name="T58" fmla="*/ 77 w 848"/>
                <a:gd name="T59" fmla="*/ 969 h 976"/>
                <a:gd name="T60" fmla="*/ 53 w 848"/>
                <a:gd name="T61" fmla="*/ 976 h 976"/>
                <a:gd name="T62" fmla="*/ 29 w 848"/>
                <a:gd name="T63" fmla="*/ 970 h 976"/>
                <a:gd name="T64" fmla="*/ 10 w 848"/>
                <a:gd name="T65" fmla="*/ 955 h 976"/>
                <a:gd name="T66" fmla="*/ 0 w 848"/>
                <a:gd name="T67" fmla="*/ 929 h 976"/>
                <a:gd name="T68" fmla="*/ 10 w 848"/>
                <a:gd name="T69" fmla="*/ 900 h 976"/>
                <a:gd name="T70" fmla="*/ 25 w 848"/>
                <a:gd name="T71" fmla="*/ 879 h 976"/>
                <a:gd name="T72" fmla="*/ 37 w 848"/>
                <a:gd name="T73" fmla="*/ 863 h 976"/>
                <a:gd name="T74" fmla="*/ 38 w 848"/>
                <a:gd name="T75" fmla="*/ 858 h 976"/>
                <a:gd name="T76" fmla="*/ 37 w 848"/>
                <a:gd name="T77" fmla="*/ 855 h 976"/>
                <a:gd name="T78" fmla="*/ 30 w 848"/>
                <a:gd name="T79" fmla="*/ 827 h 976"/>
                <a:gd name="T80" fmla="*/ 24 w 848"/>
                <a:gd name="T81" fmla="*/ 766 h 976"/>
                <a:gd name="T82" fmla="*/ 26 w 848"/>
                <a:gd name="T83" fmla="*/ 701 h 976"/>
                <a:gd name="T84" fmla="*/ 38 w 848"/>
                <a:gd name="T85" fmla="*/ 635 h 976"/>
                <a:gd name="T86" fmla="*/ 62 w 848"/>
                <a:gd name="T87" fmla="*/ 577 h 976"/>
                <a:gd name="T88" fmla="*/ 94 w 848"/>
                <a:gd name="T89" fmla="*/ 531 h 976"/>
                <a:gd name="T90" fmla="*/ 131 w 848"/>
                <a:gd name="T91" fmla="*/ 481 h 976"/>
                <a:gd name="T92" fmla="*/ 175 w 848"/>
                <a:gd name="T93" fmla="*/ 422 h 976"/>
                <a:gd name="T94" fmla="*/ 222 w 848"/>
                <a:gd name="T95" fmla="*/ 357 h 976"/>
                <a:gd name="T96" fmla="*/ 272 w 848"/>
                <a:gd name="T97" fmla="*/ 289 h 976"/>
                <a:gd name="T98" fmla="*/ 320 w 848"/>
                <a:gd name="T99" fmla="*/ 220 h 976"/>
                <a:gd name="T100" fmla="*/ 366 w 848"/>
                <a:gd name="T101" fmla="*/ 156 h 976"/>
                <a:gd name="T102" fmla="*/ 408 w 848"/>
                <a:gd name="T103" fmla="*/ 98 h 976"/>
                <a:gd name="T104" fmla="*/ 442 w 848"/>
                <a:gd name="T105" fmla="*/ 50 h 976"/>
                <a:gd name="T106" fmla="*/ 466 w 848"/>
                <a:gd name="T107" fmla="*/ 16 h 976"/>
                <a:gd name="T108" fmla="*/ 477 w 848"/>
                <a:gd name="T109" fmla="*/ 2 h 976"/>
                <a:gd name="T110" fmla="*/ 482 w 848"/>
                <a:gd name="T111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48" h="976">
                  <a:moveTo>
                    <a:pt x="482" y="0"/>
                  </a:moveTo>
                  <a:lnTo>
                    <a:pt x="485" y="0"/>
                  </a:lnTo>
                  <a:lnTo>
                    <a:pt x="488" y="3"/>
                  </a:lnTo>
                  <a:lnTo>
                    <a:pt x="515" y="23"/>
                  </a:lnTo>
                  <a:lnTo>
                    <a:pt x="545" y="47"/>
                  </a:lnTo>
                  <a:lnTo>
                    <a:pt x="578" y="73"/>
                  </a:lnTo>
                  <a:lnTo>
                    <a:pt x="612" y="100"/>
                  </a:lnTo>
                  <a:lnTo>
                    <a:pt x="648" y="128"/>
                  </a:lnTo>
                  <a:lnTo>
                    <a:pt x="684" y="156"/>
                  </a:lnTo>
                  <a:lnTo>
                    <a:pt x="721" y="184"/>
                  </a:lnTo>
                  <a:lnTo>
                    <a:pt x="755" y="211"/>
                  </a:lnTo>
                  <a:lnTo>
                    <a:pt x="788" y="237"/>
                  </a:lnTo>
                  <a:lnTo>
                    <a:pt x="817" y="261"/>
                  </a:lnTo>
                  <a:lnTo>
                    <a:pt x="844" y="281"/>
                  </a:lnTo>
                  <a:lnTo>
                    <a:pt x="846" y="284"/>
                  </a:lnTo>
                  <a:lnTo>
                    <a:pt x="848" y="286"/>
                  </a:lnTo>
                  <a:lnTo>
                    <a:pt x="848" y="289"/>
                  </a:lnTo>
                  <a:lnTo>
                    <a:pt x="848" y="291"/>
                  </a:lnTo>
                  <a:lnTo>
                    <a:pt x="847" y="293"/>
                  </a:lnTo>
                  <a:lnTo>
                    <a:pt x="846" y="295"/>
                  </a:lnTo>
                  <a:lnTo>
                    <a:pt x="844" y="297"/>
                  </a:lnTo>
                  <a:lnTo>
                    <a:pt x="836" y="307"/>
                  </a:lnTo>
                  <a:lnTo>
                    <a:pt x="824" y="320"/>
                  </a:lnTo>
                  <a:lnTo>
                    <a:pt x="809" y="337"/>
                  </a:lnTo>
                  <a:lnTo>
                    <a:pt x="791" y="358"/>
                  </a:lnTo>
                  <a:lnTo>
                    <a:pt x="771" y="381"/>
                  </a:lnTo>
                  <a:lnTo>
                    <a:pt x="749" y="407"/>
                  </a:lnTo>
                  <a:lnTo>
                    <a:pt x="725" y="434"/>
                  </a:lnTo>
                  <a:lnTo>
                    <a:pt x="699" y="463"/>
                  </a:lnTo>
                  <a:lnTo>
                    <a:pt x="673" y="494"/>
                  </a:lnTo>
                  <a:lnTo>
                    <a:pt x="646" y="525"/>
                  </a:lnTo>
                  <a:lnTo>
                    <a:pt x="618" y="559"/>
                  </a:lnTo>
                  <a:lnTo>
                    <a:pt x="591" y="591"/>
                  </a:lnTo>
                  <a:lnTo>
                    <a:pt x="564" y="623"/>
                  </a:lnTo>
                  <a:lnTo>
                    <a:pt x="537" y="654"/>
                  </a:lnTo>
                  <a:lnTo>
                    <a:pt x="512" y="685"/>
                  </a:lnTo>
                  <a:lnTo>
                    <a:pt x="487" y="714"/>
                  </a:lnTo>
                  <a:lnTo>
                    <a:pt x="464" y="741"/>
                  </a:lnTo>
                  <a:lnTo>
                    <a:pt x="444" y="767"/>
                  </a:lnTo>
                  <a:lnTo>
                    <a:pt x="425" y="790"/>
                  </a:lnTo>
                  <a:lnTo>
                    <a:pt x="409" y="810"/>
                  </a:lnTo>
                  <a:lnTo>
                    <a:pt x="389" y="833"/>
                  </a:lnTo>
                  <a:lnTo>
                    <a:pt x="363" y="853"/>
                  </a:lnTo>
                  <a:lnTo>
                    <a:pt x="336" y="870"/>
                  </a:lnTo>
                  <a:lnTo>
                    <a:pt x="306" y="884"/>
                  </a:lnTo>
                  <a:lnTo>
                    <a:pt x="275" y="897"/>
                  </a:lnTo>
                  <a:lnTo>
                    <a:pt x="243" y="907"/>
                  </a:lnTo>
                  <a:lnTo>
                    <a:pt x="211" y="914"/>
                  </a:lnTo>
                  <a:lnTo>
                    <a:pt x="180" y="919"/>
                  </a:lnTo>
                  <a:lnTo>
                    <a:pt x="151" y="922"/>
                  </a:lnTo>
                  <a:lnTo>
                    <a:pt x="124" y="923"/>
                  </a:lnTo>
                  <a:lnTo>
                    <a:pt x="123" y="922"/>
                  </a:lnTo>
                  <a:lnTo>
                    <a:pt x="121" y="922"/>
                  </a:lnTo>
                  <a:lnTo>
                    <a:pt x="119" y="923"/>
                  </a:lnTo>
                  <a:lnTo>
                    <a:pt x="117" y="924"/>
                  </a:lnTo>
                  <a:lnTo>
                    <a:pt x="115" y="926"/>
                  </a:lnTo>
                  <a:lnTo>
                    <a:pt x="104" y="939"/>
                  </a:lnTo>
                  <a:lnTo>
                    <a:pt x="95" y="950"/>
                  </a:lnTo>
                  <a:lnTo>
                    <a:pt x="87" y="959"/>
                  </a:lnTo>
                  <a:lnTo>
                    <a:pt x="77" y="969"/>
                  </a:lnTo>
                  <a:lnTo>
                    <a:pt x="66" y="974"/>
                  </a:lnTo>
                  <a:lnTo>
                    <a:pt x="53" y="976"/>
                  </a:lnTo>
                  <a:lnTo>
                    <a:pt x="40" y="974"/>
                  </a:lnTo>
                  <a:lnTo>
                    <a:pt x="29" y="970"/>
                  </a:lnTo>
                  <a:lnTo>
                    <a:pt x="19" y="964"/>
                  </a:lnTo>
                  <a:lnTo>
                    <a:pt x="10" y="955"/>
                  </a:lnTo>
                  <a:lnTo>
                    <a:pt x="3" y="943"/>
                  </a:lnTo>
                  <a:lnTo>
                    <a:pt x="0" y="929"/>
                  </a:lnTo>
                  <a:lnTo>
                    <a:pt x="2" y="914"/>
                  </a:lnTo>
                  <a:lnTo>
                    <a:pt x="10" y="900"/>
                  </a:lnTo>
                  <a:lnTo>
                    <a:pt x="17" y="890"/>
                  </a:lnTo>
                  <a:lnTo>
                    <a:pt x="25" y="879"/>
                  </a:lnTo>
                  <a:lnTo>
                    <a:pt x="36" y="865"/>
                  </a:lnTo>
                  <a:lnTo>
                    <a:pt x="37" y="863"/>
                  </a:lnTo>
                  <a:lnTo>
                    <a:pt x="38" y="860"/>
                  </a:lnTo>
                  <a:lnTo>
                    <a:pt x="38" y="858"/>
                  </a:lnTo>
                  <a:lnTo>
                    <a:pt x="37" y="856"/>
                  </a:lnTo>
                  <a:lnTo>
                    <a:pt x="37" y="855"/>
                  </a:lnTo>
                  <a:lnTo>
                    <a:pt x="36" y="853"/>
                  </a:lnTo>
                  <a:lnTo>
                    <a:pt x="30" y="827"/>
                  </a:lnTo>
                  <a:lnTo>
                    <a:pt x="26" y="798"/>
                  </a:lnTo>
                  <a:lnTo>
                    <a:pt x="24" y="766"/>
                  </a:lnTo>
                  <a:lnTo>
                    <a:pt x="24" y="734"/>
                  </a:lnTo>
                  <a:lnTo>
                    <a:pt x="26" y="701"/>
                  </a:lnTo>
                  <a:lnTo>
                    <a:pt x="30" y="668"/>
                  </a:lnTo>
                  <a:lnTo>
                    <a:pt x="38" y="635"/>
                  </a:lnTo>
                  <a:lnTo>
                    <a:pt x="48" y="605"/>
                  </a:lnTo>
                  <a:lnTo>
                    <a:pt x="62" y="577"/>
                  </a:lnTo>
                  <a:lnTo>
                    <a:pt x="79" y="552"/>
                  </a:lnTo>
                  <a:lnTo>
                    <a:pt x="94" y="531"/>
                  </a:lnTo>
                  <a:lnTo>
                    <a:pt x="112" y="507"/>
                  </a:lnTo>
                  <a:lnTo>
                    <a:pt x="131" y="481"/>
                  </a:lnTo>
                  <a:lnTo>
                    <a:pt x="153" y="452"/>
                  </a:lnTo>
                  <a:lnTo>
                    <a:pt x="175" y="422"/>
                  </a:lnTo>
                  <a:lnTo>
                    <a:pt x="198" y="390"/>
                  </a:lnTo>
                  <a:lnTo>
                    <a:pt x="222" y="357"/>
                  </a:lnTo>
                  <a:lnTo>
                    <a:pt x="247" y="323"/>
                  </a:lnTo>
                  <a:lnTo>
                    <a:pt x="272" y="289"/>
                  </a:lnTo>
                  <a:lnTo>
                    <a:pt x="296" y="255"/>
                  </a:lnTo>
                  <a:lnTo>
                    <a:pt x="320" y="220"/>
                  </a:lnTo>
                  <a:lnTo>
                    <a:pt x="344" y="187"/>
                  </a:lnTo>
                  <a:lnTo>
                    <a:pt x="366" y="156"/>
                  </a:lnTo>
                  <a:lnTo>
                    <a:pt x="388" y="126"/>
                  </a:lnTo>
                  <a:lnTo>
                    <a:pt x="408" y="98"/>
                  </a:lnTo>
                  <a:lnTo>
                    <a:pt x="426" y="73"/>
                  </a:lnTo>
                  <a:lnTo>
                    <a:pt x="442" y="50"/>
                  </a:lnTo>
                  <a:lnTo>
                    <a:pt x="455" y="31"/>
                  </a:lnTo>
                  <a:lnTo>
                    <a:pt x="466" y="16"/>
                  </a:lnTo>
                  <a:lnTo>
                    <a:pt x="474" y="5"/>
                  </a:lnTo>
                  <a:lnTo>
                    <a:pt x="477" y="2"/>
                  </a:lnTo>
                  <a:lnTo>
                    <a:pt x="479" y="0"/>
                  </a:lnTo>
                  <a:lnTo>
                    <a:pt x="4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69"/>
            <p:cNvSpPr>
              <a:spLocks/>
            </p:cNvSpPr>
            <p:nvPr/>
          </p:nvSpPr>
          <p:spPr bwMode="auto">
            <a:xfrm>
              <a:off x="3773488" y="3398838"/>
              <a:ext cx="60325" cy="73025"/>
            </a:xfrm>
            <a:custGeom>
              <a:avLst/>
              <a:gdLst>
                <a:gd name="T0" fmla="*/ 320 w 382"/>
                <a:gd name="T1" fmla="*/ 0 h 457"/>
                <a:gd name="T2" fmla="*/ 334 w 382"/>
                <a:gd name="T3" fmla="*/ 0 h 457"/>
                <a:gd name="T4" fmla="*/ 348 w 382"/>
                <a:gd name="T5" fmla="*/ 4 h 457"/>
                <a:gd name="T6" fmla="*/ 361 w 382"/>
                <a:gd name="T7" fmla="*/ 12 h 457"/>
                <a:gd name="T8" fmla="*/ 371 w 382"/>
                <a:gd name="T9" fmla="*/ 22 h 457"/>
                <a:gd name="T10" fmla="*/ 378 w 382"/>
                <a:gd name="T11" fmla="*/ 35 h 457"/>
                <a:gd name="T12" fmla="*/ 382 w 382"/>
                <a:gd name="T13" fmla="*/ 49 h 457"/>
                <a:gd name="T14" fmla="*/ 382 w 382"/>
                <a:gd name="T15" fmla="*/ 63 h 457"/>
                <a:gd name="T16" fmla="*/ 378 w 382"/>
                <a:gd name="T17" fmla="*/ 77 h 457"/>
                <a:gd name="T18" fmla="*/ 370 w 382"/>
                <a:gd name="T19" fmla="*/ 90 h 457"/>
                <a:gd name="T20" fmla="*/ 99 w 382"/>
                <a:gd name="T21" fmla="*/ 436 h 457"/>
                <a:gd name="T22" fmla="*/ 88 w 382"/>
                <a:gd name="T23" fmla="*/ 447 h 457"/>
                <a:gd name="T24" fmla="*/ 76 w 382"/>
                <a:gd name="T25" fmla="*/ 454 h 457"/>
                <a:gd name="T26" fmla="*/ 62 w 382"/>
                <a:gd name="T27" fmla="*/ 457 h 457"/>
                <a:gd name="T28" fmla="*/ 48 w 382"/>
                <a:gd name="T29" fmla="*/ 457 h 457"/>
                <a:gd name="T30" fmla="*/ 34 w 382"/>
                <a:gd name="T31" fmla="*/ 454 h 457"/>
                <a:gd name="T32" fmla="*/ 21 w 382"/>
                <a:gd name="T33" fmla="*/ 446 h 457"/>
                <a:gd name="T34" fmla="*/ 11 w 382"/>
                <a:gd name="T35" fmla="*/ 434 h 457"/>
                <a:gd name="T36" fmla="*/ 4 w 382"/>
                <a:gd name="T37" fmla="*/ 422 h 457"/>
                <a:gd name="T38" fmla="*/ 0 w 382"/>
                <a:gd name="T39" fmla="*/ 408 h 457"/>
                <a:gd name="T40" fmla="*/ 0 w 382"/>
                <a:gd name="T41" fmla="*/ 394 h 457"/>
                <a:gd name="T42" fmla="*/ 4 w 382"/>
                <a:gd name="T43" fmla="*/ 380 h 457"/>
                <a:gd name="T44" fmla="*/ 11 w 382"/>
                <a:gd name="T45" fmla="*/ 367 h 457"/>
                <a:gd name="T46" fmla="*/ 283 w 382"/>
                <a:gd name="T47" fmla="*/ 21 h 457"/>
                <a:gd name="T48" fmla="*/ 294 w 382"/>
                <a:gd name="T49" fmla="*/ 11 h 457"/>
                <a:gd name="T50" fmla="*/ 306 w 382"/>
                <a:gd name="T51" fmla="*/ 4 h 457"/>
                <a:gd name="T52" fmla="*/ 320 w 382"/>
                <a:gd name="T53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2" h="457">
                  <a:moveTo>
                    <a:pt x="320" y="0"/>
                  </a:moveTo>
                  <a:lnTo>
                    <a:pt x="334" y="0"/>
                  </a:lnTo>
                  <a:lnTo>
                    <a:pt x="348" y="4"/>
                  </a:lnTo>
                  <a:lnTo>
                    <a:pt x="361" y="12"/>
                  </a:lnTo>
                  <a:lnTo>
                    <a:pt x="371" y="22"/>
                  </a:lnTo>
                  <a:lnTo>
                    <a:pt x="378" y="35"/>
                  </a:lnTo>
                  <a:lnTo>
                    <a:pt x="382" y="49"/>
                  </a:lnTo>
                  <a:lnTo>
                    <a:pt x="382" y="63"/>
                  </a:lnTo>
                  <a:lnTo>
                    <a:pt x="378" y="77"/>
                  </a:lnTo>
                  <a:lnTo>
                    <a:pt x="370" y="90"/>
                  </a:lnTo>
                  <a:lnTo>
                    <a:pt x="99" y="436"/>
                  </a:lnTo>
                  <a:lnTo>
                    <a:pt x="88" y="447"/>
                  </a:lnTo>
                  <a:lnTo>
                    <a:pt x="76" y="454"/>
                  </a:lnTo>
                  <a:lnTo>
                    <a:pt x="62" y="457"/>
                  </a:lnTo>
                  <a:lnTo>
                    <a:pt x="48" y="457"/>
                  </a:lnTo>
                  <a:lnTo>
                    <a:pt x="34" y="454"/>
                  </a:lnTo>
                  <a:lnTo>
                    <a:pt x="21" y="446"/>
                  </a:lnTo>
                  <a:lnTo>
                    <a:pt x="11" y="434"/>
                  </a:lnTo>
                  <a:lnTo>
                    <a:pt x="4" y="422"/>
                  </a:lnTo>
                  <a:lnTo>
                    <a:pt x="0" y="408"/>
                  </a:lnTo>
                  <a:lnTo>
                    <a:pt x="0" y="394"/>
                  </a:lnTo>
                  <a:lnTo>
                    <a:pt x="4" y="380"/>
                  </a:lnTo>
                  <a:lnTo>
                    <a:pt x="11" y="367"/>
                  </a:lnTo>
                  <a:lnTo>
                    <a:pt x="283" y="21"/>
                  </a:lnTo>
                  <a:lnTo>
                    <a:pt x="294" y="11"/>
                  </a:lnTo>
                  <a:lnTo>
                    <a:pt x="306" y="4"/>
                  </a:lnTo>
                  <a:lnTo>
                    <a:pt x="32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70"/>
            <p:cNvSpPr>
              <a:spLocks/>
            </p:cNvSpPr>
            <p:nvPr/>
          </p:nvSpPr>
          <p:spPr bwMode="auto">
            <a:xfrm>
              <a:off x="3363913" y="3449638"/>
              <a:ext cx="241300" cy="20638"/>
            </a:xfrm>
            <a:custGeom>
              <a:avLst/>
              <a:gdLst>
                <a:gd name="T0" fmla="*/ 43 w 1524"/>
                <a:gd name="T1" fmla="*/ 0 h 130"/>
                <a:gd name="T2" fmla="*/ 1480 w 1524"/>
                <a:gd name="T3" fmla="*/ 0 h 130"/>
                <a:gd name="T4" fmla="*/ 1495 w 1524"/>
                <a:gd name="T5" fmla="*/ 2 h 130"/>
                <a:gd name="T6" fmla="*/ 1506 w 1524"/>
                <a:gd name="T7" fmla="*/ 8 h 130"/>
                <a:gd name="T8" fmla="*/ 1516 w 1524"/>
                <a:gd name="T9" fmla="*/ 17 h 130"/>
                <a:gd name="T10" fmla="*/ 1522 w 1524"/>
                <a:gd name="T11" fmla="*/ 29 h 130"/>
                <a:gd name="T12" fmla="*/ 1524 w 1524"/>
                <a:gd name="T13" fmla="*/ 42 h 130"/>
                <a:gd name="T14" fmla="*/ 1524 w 1524"/>
                <a:gd name="T15" fmla="*/ 86 h 130"/>
                <a:gd name="T16" fmla="*/ 1522 w 1524"/>
                <a:gd name="T17" fmla="*/ 100 h 130"/>
                <a:gd name="T18" fmla="*/ 1516 w 1524"/>
                <a:gd name="T19" fmla="*/ 111 h 130"/>
                <a:gd name="T20" fmla="*/ 1506 w 1524"/>
                <a:gd name="T21" fmla="*/ 122 h 130"/>
                <a:gd name="T22" fmla="*/ 1495 w 1524"/>
                <a:gd name="T23" fmla="*/ 128 h 130"/>
                <a:gd name="T24" fmla="*/ 1480 w 1524"/>
                <a:gd name="T25" fmla="*/ 130 h 130"/>
                <a:gd name="T26" fmla="*/ 43 w 1524"/>
                <a:gd name="T27" fmla="*/ 130 h 130"/>
                <a:gd name="T28" fmla="*/ 30 w 1524"/>
                <a:gd name="T29" fmla="*/ 128 h 130"/>
                <a:gd name="T30" fmla="*/ 18 w 1524"/>
                <a:gd name="T31" fmla="*/ 122 h 130"/>
                <a:gd name="T32" fmla="*/ 9 w 1524"/>
                <a:gd name="T33" fmla="*/ 111 h 130"/>
                <a:gd name="T34" fmla="*/ 3 w 1524"/>
                <a:gd name="T35" fmla="*/ 100 h 130"/>
                <a:gd name="T36" fmla="*/ 0 w 1524"/>
                <a:gd name="T37" fmla="*/ 86 h 130"/>
                <a:gd name="T38" fmla="*/ 0 w 1524"/>
                <a:gd name="T39" fmla="*/ 42 h 130"/>
                <a:gd name="T40" fmla="*/ 3 w 1524"/>
                <a:gd name="T41" fmla="*/ 29 h 130"/>
                <a:gd name="T42" fmla="*/ 9 w 1524"/>
                <a:gd name="T43" fmla="*/ 17 h 130"/>
                <a:gd name="T44" fmla="*/ 18 w 1524"/>
                <a:gd name="T45" fmla="*/ 8 h 130"/>
                <a:gd name="T46" fmla="*/ 30 w 1524"/>
                <a:gd name="T47" fmla="*/ 2 h 130"/>
                <a:gd name="T48" fmla="*/ 43 w 1524"/>
                <a:gd name="T4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4" h="130">
                  <a:moveTo>
                    <a:pt x="43" y="0"/>
                  </a:moveTo>
                  <a:lnTo>
                    <a:pt x="1480" y="0"/>
                  </a:lnTo>
                  <a:lnTo>
                    <a:pt x="1495" y="2"/>
                  </a:lnTo>
                  <a:lnTo>
                    <a:pt x="1506" y="8"/>
                  </a:lnTo>
                  <a:lnTo>
                    <a:pt x="1516" y="17"/>
                  </a:lnTo>
                  <a:lnTo>
                    <a:pt x="1522" y="29"/>
                  </a:lnTo>
                  <a:lnTo>
                    <a:pt x="1524" y="42"/>
                  </a:lnTo>
                  <a:lnTo>
                    <a:pt x="1524" y="86"/>
                  </a:lnTo>
                  <a:lnTo>
                    <a:pt x="1522" y="100"/>
                  </a:lnTo>
                  <a:lnTo>
                    <a:pt x="1516" y="111"/>
                  </a:lnTo>
                  <a:lnTo>
                    <a:pt x="1506" y="122"/>
                  </a:lnTo>
                  <a:lnTo>
                    <a:pt x="1495" y="128"/>
                  </a:lnTo>
                  <a:lnTo>
                    <a:pt x="1480" y="130"/>
                  </a:lnTo>
                  <a:lnTo>
                    <a:pt x="43" y="130"/>
                  </a:lnTo>
                  <a:lnTo>
                    <a:pt x="30" y="128"/>
                  </a:lnTo>
                  <a:lnTo>
                    <a:pt x="18" y="122"/>
                  </a:lnTo>
                  <a:lnTo>
                    <a:pt x="9" y="111"/>
                  </a:lnTo>
                  <a:lnTo>
                    <a:pt x="3" y="100"/>
                  </a:lnTo>
                  <a:lnTo>
                    <a:pt x="0" y="86"/>
                  </a:lnTo>
                  <a:lnTo>
                    <a:pt x="0" y="42"/>
                  </a:lnTo>
                  <a:lnTo>
                    <a:pt x="3" y="29"/>
                  </a:lnTo>
                  <a:lnTo>
                    <a:pt x="9" y="17"/>
                  </a:lnTo>
                  <a:lnTo>
                    <a:pt x="18" y="8"/>
                  </a:lnTo>
                  <a:lnTo>
                    <a:pt x="30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71"/>
            <p:cNvSpPr>
              <a:spLocks/>
            </p:cNvSpPr>
            <p:nvPr/>
          </p:nvSpPr>
          <p:spPr bwMode="auto">
            <a:xfrm>
              <a:off x="3502025" y="3595688"/>
              <a:ext cx="103187" cy="19050"/>
            </a:xfrm>
            <a:custGeom>
              <a:avLst/>
              <a:gdLst>
                <a:gd name="T0" fmla="*/ 42 w 644"/>
                <a:gd name="T1" fmla="*/ 0 h 122"/>
                <a:gd name="T2" fmla="*/ 600 w 644"/>
                <a:gd name="T3" fmla="*/ 0 h 122"/>
                <a:gd name="T4" fmla="*/ 615 w 644"/>
                <a:gd name="T5" fmla="*/ 2 h 122"/>
                <a:gd name="T6" fmla="*/ 626 w 644"/>
                <a:gd name="T7" fmla="*/ 8 h 122"/>
                <a:gd name="T8" fmla="*/ 636 w 644"/>
                <a:gd name="T9" fmla="*/ 17 h 122"/>
                <a:gd name="T10" fmla="*/ 642 w 644"/>
                <a:gd name="T11" fmla="*/ 29 h 122"/>
                <a:gd name="T12" fmla="*/ 644 w 644"/>
                <a:gd name="T13" fmla="*/ 42 h 122"/>
                <a:gd name="T14" fmla="*/ 644 w 644"/>
                <a:gd name="T15" fmla="*/ 79 h 122"/>
                <a:gd name="T16" fmla="*/ 642 w 644"/>
                <a:gd name="T17" fmla="*/ 92 h 122"/>
                <a:gd name="T18" fmla="*/ 636 w 644"/>
                <a:gd name="T19" fmla="*/ 105 h 122"/>
                <a:gd name="T20" fmla="*/ 626 w 644"/>
                <a:gd name="T21" fmla="*/ 114 h 122"/>
                <a:gd name="T22" fmla="*/ 615 w 644"/>
                <a:gd name="T23" fmla="*/ 120 h 122"/>
                <a:gd name="T24" fmla="*/ 600 w 644"/>
                <a:gd name="T25" fmla="*/ 122 h 122"/>
                <a:gd name="T26" fmla="*/ 42 w 644"/>
                <a:gd name="T27" fmla="*/ 122 h 122"/>
                <a:gd name="T28" fmla="*/ 29 w 644"/>
                <a:gd name="T29" fmla="*/ 120 h 122"/>
                <a:gd name="T30" fmla="*/ 17 w 644"/>
                <a:gd name="T31" fmla="*/ 114 h 122"/>
                <a:gd name="T32" fmla="*/ 8 w 644"/>
                <a:gd name="T33" fmla="*/ 105 h 122"/>
                <a:gd name="T34" fmla="*/ 2 w 644"/>
                <a:gd name="T35" fmla="*/ 92 h 122"/>
                <a:gd name="T36" fmla="*/ 0 w 644"/>
                <a:gd name="T37" fmla="*/ 79 h 122"/>
                <a:gd name="T38" fmla="*/ 0 w 644"/>
                <a:gd name="T39" fmla="*/ 42 h 122"/>
                <a:gd name="T40" fmla="*/ 2 w 644"/>
                <a:gd name="T41" fmla="*/ 29 h 122"/>
                <a:gd name="T42" fmla="*/ 8 w 644"/>
                <a:gd name="T43" fmla="*/ 17 h 122"/>
                <a:gd name="T44" fmla="*/ 17 w 644"/>
                <a:gd name="T45" fmla="*/ 8 h 122"/>
                <a:gd name="T46" fmla="*/ 29 w 644"/>
                <a:gd name="T47" fmla="*/ 2 h 122"/>
                <a:gd name="T48" fmla="*/ 42 w 644"/>
                <a:gd name="T4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4" h="122">
                  <a:moveTo>
                    <a:pt x="42" y="0"/>
                  </a:moveTo>
                  <a:lnTo>
                    <a:pt x="600" y="0"/>
                  </a:lnTo>
                  <a:lnTo>
                    <a:pt x="615" y="2"/>
                  </a:lnTo>
                  <a:lnTo>
                    <a:pt x="626" y="8"/>
                  </a:lnTo>
                  <a:lnTo>
                    <a:pt x="636" y="17"/>
                  </a:lnTo>
                  <a:lnTo>
                    <a:pt x="642" y="29"/>
                  </a:lnTo>
                  <a:lnTo>
                    <a:pt x="644" y="42"/>
                  </a:lnTo>
                  <a:lnTo>
                    <a:pt x="644" y="79"/>
                  </a:lnTo>
                  <a:lnTo>
                    <a:pt x="642" y="92"/>
                  </a:lnTo>
                  <a:lnTo>
                    <a:pt x="636" y="105"/>
                  </a:lnTo>
                  <a:lnTo>
                    <a:pt x="626" y="114"/>
                  </a:lnTo>
                  <a:lnTo>
                    <a:pt x="615" y="120"/>
                  </a:lnTo>
                  <a:lnTo>
                    <a:pt x="600" y="122"/>
                  </a:lnTo>
                  <a:lnTo>
                    <a:pt x="42" y="122"/>
                  </a:lnTo>
                  <a:lnTo>
                    <a:pt x="29" y="120"/>
                  </a:lnTo>
                  <a:lnTo>
                    <a:pt x="17" y="114"/>
                  </a:lnTo>
                  <a:lnTo>
                    <a:pt x="8" y="105"/>
                  </a:lnTo>
                  <a:lnTo>
                    <a:pt x="2" y="92"/>
                  </a:lnTo>
                  <a:lnTo>
                    <a:pt x="0" y="79"/>
                  </a:lnTo>
                  <a:lnTo>
                    <a:pt x="0" y="42"/>
                  </a:lnTo>
                  <a:lnTo>
                    <a:pt x="2" y="29"/>
                  </a:lnTo>
                  <a:lnTo>
                    <a:pt x="8" y="17"/>
                  </a:lnTo>
                  <a:lnTo>
                    <a:pt x="17" y="8"/>
                  </a:lnTo>
                  <a:lnTo>
                    <a:pt x="29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72"/>
            <p:cNvSpPr>
              <a:spLocks/>
            </p:cNvSpPr>
            <p:nvPr/>
          </p:nvSpPr>
          <p:spPr bwMode="auto">
            <a:xfrm>
              <a:off x="3363913" y="3387726"/>
              <a:ext cx="241300" cy="20638"/>
            </a:xfrm>
            <a:custGeom>
              <a:avLst/>
              <a:gdLst>
                <a:gd name="T0" fmla="*/ 43 w 1524"/>
                <a:gd name="T1" fmla="*/ 0 h 130"/>
                <a:gd name="T2" fmla="*/ 1480 w 1524"/>
                <a:gd name="T3" fmla="*/ 0 h 130"/>
                <a:gd name="T4" fmla="*/ 1495 w 1524"/>
                <a:gd name="T5" fmla="*/ 2 h 130"/>
                <a:gd name="T6" fmla="*/ 1506 w 1524"/>
                <a:gd name="T7" fmla="*/ 9 h 130"/>
                <a:gd name="T8" fmla="*/ 1516 w 1524"/>
                <a:gd name="T9" fmla="*/ 18 h 130"/>
                <a:gd name="T10" fmla="*/ 1522 w 1524"/>
                <a:gd name="T11" fmla="*/ 29 h 130"/>
                <a:gd name="T12" fmla="*/ 1524 w 1524"/>
                <a:gd name="T13" fmla="*/ 43 h 130"/>
                <a:gd name="T14" fmla="*/ 1524 w 1524"/>
                <a:gd name="T15" fmla="*/ 87 h 130"/>
                <a:gd name="T16" fmla="*/ 1522 w 1524"/>
                <a:gd name="T17" fmla="*/ 100 h 130"/>
                <a:gd name="T18" fmla="*/ 1516 w 1524"/>
                <a:gd name="T19" fmla="*/ 112 h 130"/>
                <a:gd name="T20" fmla="*/ 1506 w 1524"/>
                <a:gd name="T21" fmla="*/ 121 h 130"/>
                <a:gd name="T22" fmla="*/ 1495 w 1524"/>
                <a:gd name="T23" fmla="*/ 127 h 130"/>
                <a:gd name="T24" fmla="*/ 1480 w 1524"/>
                <a:gd name="T25" fmla="*/ 130 h 130"/>
                <a:gd name="T26" fmla="*/ 43 w 1524"/>
                <a:gd name="T27" fmla="*/ 130 h 130"/>
                <a:gd name="T28" fmla="*/ 30 w 1524"/>
                <a:gd name="T29" fmla="*/ 127 h 130"/>
                <a:gd name="T30" fmla="*/ 18 w 1524"/>
                <a:gd name="T31" fmla="*/ 121 h 130"/>
                <a:gd name="T32" fmla="*/ 9 w 1524"/>
                <a:gd name="T33" fmla="*/ 112 h 130"/>
                <a:gd name="T34" fmla="*/ 3 w 1524"/>
                <a:gd name="T35" fmla="*/ 100 h 130"/>
                <a:gd name="T36" fmla="*/ 0 w 1524"/>
                <a:gd name="T37" fmla="*/ 87 h 130"/>
                <a:gd name="T38" fmla="*/ 0 w 1524"/>
                <a:gd name="T39" fmla="*/ 43 h 130"/>
                <a:gd name="T40" fmla="*/ 3 w 1524"/>
                <a:gd name="T41" fmla="*/ 29 h 130"/>
                <a:gd name="T42" fmla="*/ 9 w 1524"/>
                <a:gd name="T43" fmla="*/ 18 h 130"/>
                <a:gd name="T44" fmla="*/ 18 w 1524"/>
                <a:gd name="T45" fmla="*/ 9 h 130"/>
                <a:gd name="T46" fmla="*/ 30 w 1524"/>
                <a:gd name="T47" fmla="*/ 2 h 130"/>
                <a:gd name="T48" fmla="*/ 43 w 1524"/>
                <a:gd name="T4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4" h="130">
                  <a:moveTo>
                    <a:pt x="43" y="0"/>
                  </a:moveTo>
                  <a:lnTo>
                    <a:pt x="1480" y="0"/>
                  </a:lnTo>
                  <a:lnTo>
                    <a:pt x="1495" y="2"/>
                  </a:lnTo>
                  <a:lnTo>
                    <a:pt x="1506" y="9"/>
                  </a:lnTo>
                  <a:lnTo>
                    <a:pt x="1516" y="18"/>
                  </a:lnTo>
                  <a:lnTo>
                    <a:pt x="1522" y="29"/>
                  </a:lnTo>
                  <a:lnTo>
                    <a:pt x="1524" y="43"/>
                  </a:lnTo>
                  <a:lnTo>
                    <a:pt x="1524" y="87"/>
                  </a:lnTo>
                  <a:lnTo>
                    <a:pt x="1522" y="100"/>
                  </a:lnTo>
                  <a:lnTo>
                    <a:pt x="1516" y="112"/>
                  </a:lnTo>
                  <a:lnTo>
                    <a:pt x="1506" y="121"/>
                  </a:lnTo>
                  <a:lnTo>
                    <a:pt x="1495" y="127"/>
                  </a:lnTo>
                  <a:lnTo>
                    <a:pt x="1480" y="130"/>
                  </a:lnTo>
                  <a:lnTo>
                    <a:pt x="43" y="130"/>
                  </a:lnTo>
                  <a:lnTo>
                    <a:pt x="30" y="127"/>
                  </a:lnTo>
                  <a:lnTo>
                    <a:pt x="18" y="121"/>
                  </a:lnTo>
                  <a:lnTo>
                    <a:pt x="9" y="112"/>
                  </a:lnTo>
                  <a:lnTo>
                    <a:pt x="3" y="100"/>
                  </a:lnTo>
                  <a:lnTo>
                    <a:pt x="0" y="87"/>
                  </a:lnTo>
                  <a:lnTo>
                    <a:pt x="0" y="43"/>
                  </a:lnTo>
                  <a:lnTo>
                    <a:pt x="3" y="29"/>
                  </a:lnTo>
                  <a:lnTo>
                    <a:pt x="9" y="18"/>
                  </a:lnTo>
                  <a:lnTo>
                    <a:pt x="18" y="9"/>
                  </a:lnTo>
                  <a:lnTo>
                    <a:pt x="30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173"/>
            <p:cNvSpPr>
              <a:spLocks/>
            </p:cNvSpPr>
            <p:nvPr/>
          </p:nvSpPr>
          <p:spPr bwMode="auto">
            <a:xfrm>
              <a:off x="3309938" y="3305176"/>
              <a:ext cx="347662" cy="422275"/>
            </a:xfrm>
            <a:custGeom>
              <a:avLst/>
              <a:gdLst>
                <a:gd name="T0" fmla="*/ 2046 w 2194"/>
                <a:gd name="T1" fmla="*/ 0 h 2665"/>
                <a:gd name="T2" fmla="*/ 2103 w 2194"/>
                <a:gd name="T3" fmla="*/ 12 h 2665"/>
                <a:gd name="T4" fmla="*/ 2150 w 2194"/>
                <a:gd name="T5" fmla="*/ 43 h 2665"/>
                <a:gd name="T6" fmla="*/ 2183 w 2194"/>
                <a:gd name="T7" fmla="*/ 90 h 2665"/>
                <a:gd name="T8" fmla="*/ 2194 w 2194"/>
                <a:gd name="T9" fmla="*/ 149 h 2665"/>
                <a:gd name="T10" fmla="*/ 2193 w 2194"/>
                <a:gd name="T11" fmla="*/ 625 h 2665"/>
                <a:gd name="T12" fmla="*/ 2180 w 2194"/>
                <a:gd name="T13" fmla="*/ 658 h 2665"/>
                <a:gd name="T14" fmla="*/ 2158 w 2194"/>
                <a:gd name="T15" fmla="*/ 684 h 2665"/>
                <a:gd name="T16" fmla="*/ 2133 w 2194"/>
                <a:gd name="T17" fmla="*/ 710 h 2665"/>
                <a:gd name="T18" fmla="*/ 2106 w 2194"/>
                <a:gd name="T19" fmla="*/ 743 h 2665"/>
                <a:gd name="T20" fmla="*/ 2081 w 2194"/>
                <a:gd name="T21" fmla="*/ 774 h 2665"/>
                <a:gd name="T22" fmla="*/ 2066 w 2194"/>
                <a:gd name="T23" fmla="*/ 793 h 2665"/>
                <a:gd name="T24" fmla="*/ 2057 w 2194"/>
                <a:gd name="T25" fmla="*/ 802 h 2665"/>
                <a:gd name="T26" fmla="*/ 2047 w 2194"/>
                <a:gd name="T27" fmla="*/ 806 h 2665"/>
                <a:gd name="T28" fmla="*/ 2040 w 2194"/>
                <a:gd name="T29" fmla="*/ 800 h 2665"/>
                <a:gd name="T30" fmla="*/ 2037 w 2194"/>
                <a:gd name="T31" fmla="*/ 779 h 2665"/>
                <a:gd name="T32" fmla="*/ 2034 w 2194"/>
                <a:gd name="T33" fmla="*/ 275 h 2665"/>
                <a:gd name="T34" fmla="*/ 2012 w 2194"/>
                <a:gd name="T35" fmla="*/ 222 h 2665"/>
                <a:gd name="T36" fmla="*/ 1972 w 2194"/>
                <a:gd name="T37" fmla="*/ 183 h 2665"/>
                <a:gd name="T38" fmla="*/ 1919 w 2194"/>
                <a:gd name="T39" fmla="*/ 160 h 2665"/>
                <a:gd name="T40" fmla="*/ 305 w 2194"/>
                <a:gd name="T41" fmla="*/ 157 h 2665"/>
                <a:gd name="T42" fmla="*/ 247 w 2194"/>
                <a:gd name="T43" fmla="*/ 169 h 2665"/>
                <a:gd name="T44" fmla="*/ 201 w 2194"/>
                <a:gd name="T45" fmla="*/ 201 h 2665"/>
                <a:gd name="T46" fmla="*/ 169 w 2194"/>
                <a:gd name="T47" fmla="*/ 248 h 2665"/>
                <a:gd name="T48" fmla="*/ 156 w 2194"/>
                <a:gd name="T49" fmla="*/ 305 h 2665"/>
                <a:gd name="T50" fmla="*/ 159 w 2194"/>
                <a:gd name="T51" fmla="*/ 2390 h 2665"/>
                <a:gd name="T52" fmla="*/ 183 w 2194"/>
                <a:gd name="T53" fmla="*/ 2443 h 2665"/>
                <a:gd name="T54" fmla="*/ 222 w 2194"/>
                <a:gd name="T55" fmla="*/ 2482 h 2665"/>
                <a:gd name="T56" fmla="*/ 275 w 2194"/>
                <a:gd name="T57" fmla="*/ 2505 h 2665"/>
                <a:gd name="T58" fmla="*/ 1889 w 2194"/>
                <a:gd name="T59" fmla="*/ 2508 h 2665"/>
                <a:gd name="T60" fmla="*/ 1947 w 2194"/>
                <a:gd name="T61" fmla="*/ 2496 h 2665"/>
                <a:gd name="T62" fmla="*/ 1994 w 2194"/>
                <a:gd name="T63" fmla="*/ 2464 h 2665"/>
                <a:gd name="T64" fmla="*/ 2025 w 2194"/>
                <a:gd name="T65" fmla="*/ 2417 h 2665"/>
                <a:gd name="T66" fmla="*/ 2037 w 2194"/>
                <a:gd name="T67" fmla="*/ 2360 h 2665"/>
                <a:gd name="T68" fmla="*/ 2038 w 2194"/>
                <a:gd name="T69" fmla="*/ 1897 h 2665"/>
                <a:gd name="T70" fmla="*/ 2046 w 2194"/>
                <a:gd name="T71" fmla="*/ 1875 h 2665"/>
                <a:gd name="T72" fmla="*/ 2058 w 2194"/>
                <a:gd name="T73" fmla="*/ 1864 h 2665"/>
                <a:gd name="T74" fmla="*/ 2069 w 2194"/>
                <a:gd name="T75" fmla="*/ 1860 h 2665"/>
                <a:gd name="T76" fmla="*/ 2129 w 2194"/>
                <a:gd name="T77" fmla="*/ 1839 h 2665"/>
                <a:gd name="T78" fmla="*/ 2165 w 2194"/>
                <a:gd name="T79" fmla="*/ 1823 h 2665"/>
                <a:gd name="T80" fmla="*/ 2176 w 2194"/>
                <a:gd name="T81" fmla="*/ 1821 h 2665"/>
                <a:gd name="T82" fmla="*/ 2187 w 2194"/>
                <a:gd name="T83" fmla="*/ 1825 h 2665"/>
                <a:gd name="T84" fmla="*/ 2193 w 2194"/>
                <a:gd name="T85" fmla="*/ 1840 h 2665"/>
                <a:gd name="T86" fmla="*/ 2194 w 2194"/>
                <a:gd name="T87" fmla="*/ 2516 h 2665"/>
                <a:gd name="T88" fmla="*/ 2183 w 2194"/>
                <a:gd name="T89" fmla="*/ 2575 h 2665"/>
                <a:gd name="T90" fmla="*/ 2150 w 2194"/>
                <a:gd name="T91" fmla="*/ 2622 h 2665"/>
                <a:gd name="T92" fmla="*/ 2103 w 2194"/>
                <a:gd name="T93" fmla="*/ 2653 h 2665"/>
                <a:gd name="T94" fmla="*/ 2046 w 2194"/>
                <a:gd name="T95" fmla="*/ 2665 h 2665"/>
                <a:gd name="T96" fmla="*/ 118 w 2194"/>
                <a:gd name="T97" fmla="*/ 2662 h 2665"/>
                <a:gd name="T98" fmla="*/ 65 w 2194"/>
                <a:gd name="T99" fmla="*/ 2640 h 2665"/>
                <a:gd name="T100" fmla="*/ 25 w 2194"/>
                <a:gd name="T101" fmla="*/ 2600 h 2665"/>
                <a:gd name="T102" fmla="*/ 3 w 2194"/>
                <a:gd name="T103" fmla="*/ 2547 h 2665"/>
                <a:gd name="T104" fmla="*/ 0 w 2194"/>
                <a:gd name="T105" fmla="*/ 149 h 2665"/>
                <a:gd name="T106" fmla="*/ 12 w 2194"/>
                <a:gd name="T107" fmla="*/ 90 h 2665"/>
                <a:gd name="T108" fmla="*/ 43 w 2194"/>
                <a:gd name="T109" fmla="*/ 43 h 2665"/>
                <a:gd name="T110" fmla="*/ 90 w 2194"/>
                <a:gd name="T111" fmla="*/ 12 h 2665"/>
                <a:gd name="T112" fmla="*/ 148 w 2194"/>
                <a:gd name="T113" fmla="*/ 0 h 2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94" h="2665">
                  <a:moveTo>
                    <a:pt x="148" y="0"/>
                  </a:moveTo>
                  <a:lnTo>
                    <a:pt x="2046" y="0"/>
                  </a:lnTo>
                  <a:lnTo>
                    <a:pt x="2075" y="3"/>
                  </a:lnTo>
                  <a:lnTo>
                    <a:pt x="2103" y="12"/>
                  </a:lnTo>
                  <a:lnTo>
                    <a:pt x="2128" y="25"/>
                  </a:lnTo>
                  <a:lnTo>
                    <a:pt x="2150" y="43"/>
                  </a:lnTo>
                  <a:lnTo>
                    <a:pt x="2169" y="65"/>
                  </a:lnTo>
                  <a:lnTo>
                    <a:pt x="2183" y="90"/>
                  </a:lnTo>
                  <a:lnTo>
                    <a:pt x="2191" y="118"/>
                  </a:lnTo>
                  <a:lnTo>
                    <a:pt x="2194" y="149"/>
                  </a:lnTo>
                  <a:lnTo>
                    <a:pt x="2194" y="607"/>
                  </a:lnTo>
                  <a:lnTo>
                    <a:pt x="2193" y="625"/>
                  </a:lnTo>
                  <a:lnTo>
                    <a:pt x="2188" y="642"/>
                  </a:lnTo>
                  <a:lnTo>
                    <a:pt x="2180" y="658"/>
                  </a:lnTo>
                  <a:lnTo>
                    <a:pt x="2167" y="674"/>
                  </a:lnTo>
                  <a:lnTo>
                    <a:pt x="2158" y="684"/>
                  </a:lnTo>
                  <a:lnTo>
                    <a:pt x="2146" y="696"/>
                  </a:lnTo>
                  <a:lnTo>
                    <a:pt x="2133" y="710"/>
                  </a:lnTo>
                  <a:lnTo>
                    <a:pt x="2120" y="726"/>
                  </a:lnTo>
                  <a:lnTo>
                    <a:pt x="2106" y="743"/>
                  </a:lnTo>
                  <a:lnTo>
                    <a:pt x="2093" y="759"/>
                  </a:lnTo>
                  <a:lnTo>
                    <a:pt x="2081" y="774"/>
                  </a:lnTo>
                  <a:lnTo>
                    <a:pt x="2070" y="788"/>
                  </a:lnTo>
                  <a:lnTo>
                    <a:pt x="2066" y="793"/>
                  </a:lnTo>
                  <a:lnTo>
                    <a:pt x="2061" y="797"/>
                  </a:lnTo>
                  <a:lnTo>
                    <a:pt x="2057" y="802"/>
                  </a:lnTo>
                  <a:lnTo>
                    <a:pt x="2052" y="804"/>
                  </a:lnTo>
                  <a:lnTo>
                    <a:pt x="2047" y="806"/>
                  </a:lnTo>
                  <a:lnTo>
                    <a:pt x="2043" y="804"/>
                  </a:lnTo>
                  <a:lnTo>
                    <a:pt x="2040" y="800"/>
                  </a:lnTo>
                  <a:lnTo>
                    <a:pt x="2038" y="791"/>
                  </a:lnTo>
                  <a:lnTo>
                    <a:pt x="2037" y="779"/>
                  </a:lnTo>
                  <a:lnTo>
                    <a:pt x="2037" y="305"/>
                  </a:lnTo>
                  <a:lnTo>
                    <a:pt x="2034" y="275"/>
                  </a:lnTo>
                  <a:lnTo>
                    <a:pt x="2025" y="248"/>
                  </a:lnTo>
                  <a:lnTo>
                    <a:pt x="2012" y="222"/>
                  </a:lnTo>
                  <a:lnTo>
                    <a:pt x="1994" y="201"/>
                  </a:lnTo>
                  <a:lnTo>
                    <a:pt x="1972" y="183"/>
                  </a:lnTo>
                  <a:lnTo>
                    <a:pt x="1947" y="169"/>
                  </a:lnTo>
                  <a:lnTo>
                    <a:pt x="1919" y="160"/>
                  </a:lnTo>
                  <a:lnTo>
                    <a:pt x="1889" y="157"/>
                  </a:lnTo>
                  <a:lnTo>
                    <a:pt x="305" y="157"/>
                  </a:lnTo>
                  <a:lnTo>
                    <a:pt x="275" y="160"/>
                  </a:lnTo>
                  <a:lnTo>
                    <a:pt x="247" y="169"/>
                  </a:lnTo>
                  <a:lnTo>
                    <a:pt x="222" y="183"/>
                  </a:lnTo>
                  <a:lnTo>
                    <a:pt x="201" y="201"/>
                  </a:lnTo>
                  <a:lnTo>
                    <a:pt x="183" y="222"/>
                  </a:lnTo>
                  <a:lnTo>
                    <a:pt x="169" y="248"/>
                  </a:lnTo>
                  <a:lnTo>
                    <a:pt x="159" y="275"/>
                  </a:lnTo>
                  <a:lnTo>
                    <a:pt x="156" y="305"/>
                  </a:lnTo>
                  <a:lnTo>
                    <a:pt x="156" y="2360"/>
                  </a:lnTo>
                  <a:lnTo>
                    <a:pt x="159" y="2390"/>
                  </a:lnTo>
                  <a:lnTo>
                    <a:pt x="169" y="2417"/>
                  </a:lnTo>
                  <a:lnTo>
                    <a:pt x="183" y="2443"/>
                  </a:lnTo>
                  <a:lnTo>
                    <a:pt x="201" y="2464"/>
                  </a:lnTo>
                  <a:lnTo>
                    <a:pt x="222" y="2482"/>
                  </a:lnTo>
                  <a:lnTo>
                    <a:pt x="247" y="2496"/>
                  </a:lnTo>
                  <a:lnTo>
                    <a:pt x="275" y="2505"/>
                  </a:lnTo>
                  <a:lnTo>
                    <a:pt x="305" y="2508"/>
                  </a:lnTo>
                  <a:lnTo>
                    <a:pt x="1889" y="2508"/>
                  </a:lnTo>
                  <a:lnTo>
                    <a:pt x="1919" y="2505"/>
                  </a:lnTo>
                  <a:lnTo>
                    <a:pt x="1947" y="2496"/>
                  </a:lnTo>
                  <a:lnTo>
                    <a:pt x="1972" y="2482"/>
                  </a:lnTo>
                  <a:lnTo>
                    <a:pt x="1994" y="2464"/>
                  </a:lnTo>
                  <a:lnTo>
                    <a:pt x="2012" y="2443"/>
                  </a:lnTo>
                  <a:lnTo>
                    <a:pt x="2025" y="2417"/>
                  </a:lnTo>
                  <a:lnTo>
                    <a:pt x="2034" y="2390"/>
                  </a:lnTo>
                  <a:lnTo>
                    <a:pt x="2037" y="2360"/>
                  </a:lnTo>
                  <a:lnTo>
                    <a:pt x="2037" y="1914"/>
                  </a:lnTo>
                  <a:lnTo>
                    <a:pt x="2038" y="1897"/>
                  </a:lnTo>
                  <a:lnTo>
                    <a:pt x="2041" y="1884"/>
                  </a:lnTo>
                  <a:lnTo>
                    <a:pt x="2046" y="1875"/>
                  </a:lnTo>
                  <a:lnTo>
                    <a:pt x="2052" y="1868"/>
                  </a:lnTo>
                  <a:lnTo>
                    <a:pt x="2058" y="1864"/>
                  </a:lnTo>
                  <a:lnTo>
                    <a:pt x="2064" y="1862"/>
                  </a:lnTo>
                  <a:lnTo>
                    <a:pt x="2069" y="1860"/>
                  </a:lnTo>
                  <a:lnTo>
                    <a:pt x="2098" y="1851"/>
                  </a:lnTo>
                  <a:lnTo>
                    <a:pt x="2129" y="1839"/>
                  </a:lnTo>
                  <a:lnTo>
                    <a:pt x="2161" y="1825"/>
                  </a:lnTo>
                  <a:lnTo>
                    <a:pt x="2165" y="1823"/>
                  </a:lnTo>
                  <a:lnTo>
                    <a:pt x="2171" y="1822"/>
                  </a:lnTo>
                  <a:lnTo>
                    <a:pt x="2176" y="1821"/>
                  </a:lnTo>
                  <a:lnTo>
                    <a:pt x="2182" y="1822"/>
                  </a:lnTo>
                  <a:lnTo>
                    <a:pt x="2187" y="1825"/>
                  </a:lnTo>
                  <a:lnTo>
                    <a:pt x="2191" y="1831"/>
                  </a:lnTo>
                  <a:lnTo>
                    <a:pt x="2193" y="1840"/>
                  </a:lnTo>
                  <a:lnTo>
                    <a:pt x="2194" y="1852"/>
                  </a:lnTo>
                  <a:lnTo>
                    <a:pt x="2194" y="2516"/>
                  </a:lnTo>
                  <a:lnTo>
                    <a:pt x="2191" y="2547"/>
                  </a:lnTo>
                  <a:lnTo>
                    <a:pt x="2183" y="2575"/>
                  </a:lnTo>
                  <a:lnTo>
                    <a:pt x="2169" y="2600"/>
                  </a:lnTo>
                  <a:lnTo>
                    <a:pt x="2150" y="2622"/>
                  </a:lnTo>
                  <a:lnTo>
                    <a:pt x="2128" y="2640"/>
                  </a:lnTo>
                  <a:lnTo>
                    <a:pt x="2103" y="2653"/>
                  </a:lnTo>
                  <a:lnTo>
                    <a:pt x="2075" y="2662"/>
                  </a:lnTo>
                  <a:lnTo>
                    <a:pt x="2046" y="2665"/>
                  </a:lnTo>
                  <a:lnTo>
                    <a:pt x="148" y="2665"/>
                  </a:lnTo>
                  <a:lnTo>
                    <a:pt x="118" y="2662"/>
                  </a:lnTo>
                  <a:lnTo>
                    <a:pt x="90" y="2653"/>
                  </a:lnTo>
                  <a:lnTo>
                    <a:pt x="65" y="2640"/>
                  </a:lnTo>
                  <a:lnTo>
                    <a:pt x="43" y="2622"/>
                  </a:lnTo>
                  <a:lnTo>
                    <a:pt x="25" y="2600"/>
                  </a:lnTo>
                  <a:lnTo>
                    <a:pt x="12" y="2575"/>
                  </a:lnTo>
                  <a:lnTo>
                    <a:pt x="3" y="2547"/>
                  </a:lnTo>
                  <a:lnTo>
                    <a:pt x="0" y="2516"/>
                  </a:lnTo>
                  <a:lnTo>
                    <a:pt x="0" y="149"/>
                  </a:lnTo>
                  <a:lnTo>
                    <a:pt x="3" y="118"/>
                  </a:lnTo>
                  <a:lnTo>
                    <a:pt x="12" y="90"/>
                  </a:lnTo>
                  <a:lnTo>
                    <a:pt x="25" y="65"/>
                  </a:lnTo>
                  <a:lnTo>
                    <a:pt x="43" y="43"/>
                  </a:lnTo>
                  <a:lnTo>
                    <a:pt x="65" y="25"/>
                  </a:lnTo>
                  <a:lnTo>
                    <a:pt x="90" y="12"/>
                  </a:lnTo>
                  <a:lnTo>
                    <a:pt x="118" y="3"/>
                  </a:lnTo>
                  <a:lnTo>
                    <a:pt x="1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8" name="Group 469"/>
          <p:cNvGrpSpPr/>
          <p:nvPr/>
        </p:nvGrpSpPr>
        <p:grpSpPr>
          <a:xfrm>
            <a:off x="4670530" y="2209725"/>
            <a:ext cx="534988" cy="317500"/>
            <a:chOff x="6318250" y="4811713"/>
            <a:chExt cx="534988" cy="317500"/>
          </a:xfrm>
          <a:solidFill>
            <a:srgbClr val="000000"/>
          </a:solidFill>
        </p:grpSpPr>
        <p:sp>
          <p:nvSpPr>
            <p:cNvPr id="309" name="Freeform 268"/>
            <p:cNvSpPr>
              <a:spLocks/>
            </p:cNvSpPr>
            <p:nvPr/>
          </p:nvSpPr>
          <p:spPr bwMode="auto">
            <a:xfrm>
              <a:off x="6411913" y="4932363"/>
              <a:ext cx="163513" cy="76200"/>
            </a:xfrm>
            <a:custGeom>
              <a:avLst/>
              <a:gdLst>
                <a:gd name="T0" fmla="*/ 246 w 1033"/>
                <a:gd name="T1" fmla="*/ 0 h 480"/>
                <a:gd name="T2" fmla="*/ 787 w 1033"/>
                <a:gd name="T3" fmla="*/ 0 h 480"/>
                <a:gd name="T4" fmla="*/ 813 w 1033"/>
                <a:gd name="T5" fmla="*/ 3 h 480"/>
                <a:gd name="T6" fmla="*/ 840 w 1033"/>
                <a:gd name="T7" fmla="*/ 10 h 480"/>
                <a:gd name="T8" fmla="*/ 864 w 1033"/>
                <a:gd name="T9" fmla="*/ 22 h 480"/>
                <a:gd name="T10" fmla="*/ 888 w 1033"/>
                <a:gd name="T11" fmla="*/ 38 h 480"/>
                <a:gd name="T12" fmla="*/ 907 w 1033"/>
                <a:gd name="T13" fmla="*/ 59 h 480"/>
                <a:gd name="T14" fmla="*/ 923 w 1033"/>
                <a:gd name="T15" fmla="*/ 80 h 480"/>
                <a:gd name="T16" fmla="*/ 935 w 1033"/>
                <a:gd name="T17" fmla="*/ 105 h 480"/>
                <a:gd name="T18" fmla="*/ 1028 w 1033"/>
                <a:gd name="T19" fmla="*/ 375 h 480"/>
                <a:gd name="T20" fmla="*/ 1033 w 1033"/>
                <a:gd name="T21" fmla="*/ 396 h 480"/>
                <a:gd name="T22" fmla="*/ 1033 w 1033"/>
                <a:gd name="T23" fmla="*/ 416 h 480"/>
                <a:gd name="T24" fmla="*/ 1029 w 1033"/>
                <a:gd name="T25" fmla="*/ 433 h 480"/>
                <a:gd name="T26" fmla="*/ 1020 w 1033"/>
                <a:gd name="T27" fmla="*/ 449 h 480"/>
                <a:gd name="T28" fmla="*/ 1009 w 1033"/>
                <a:gd name="T29" fmla="*/ 462 h 480"/>
                <a:gd name="T30" fmla="*/ 993 w 1033"/>
                <a:gd name="T31" fmla="*/ 472 h 480"/>
                <a:gd name="T32" fmla="*/ 975 w 1033"/>
                <a:gd name="T33" fmla="*/ 478 h 480"/>
                <a:gd name="T34" fmla="*/ 953 w 1033"/>
                <a:gd name="T35" fmla="*/ 480 h 480"/>
                <a:gd name="T36" fmla="*/ 80 w 1033"/>
                <a:gd name="T37" fmla="*/ 480 h 480"/>
                <a:gd name="T38" fmla="*/ 58 w 1033"/>
                <a:gd name="T39" fmla="*/ 478 h 480"/>
                <a:gd name="T40" fmla="*/ 40 w 1033"/>
                <a:gd name="T41" fmla="*/ 472 h 480"/>
                <a:gd name="T42" fmla="*/ 25 w 1033"/>
                <a:gd name="T43" fmla="*/ 462 h 480"/>
                <a:gd name="T44" fmla="*/ 13 w 1033"/>
                <a:gd name="T45" fmla="*/ 449 h 480"/>
                <a:gd name="T46" fmla="*/ 4 w 1033"/>
                <a:gd name="T47" fmla="*/ 433 h 480"/>
                <a:gd name="T48" fmla="*/ 0 w 1033"/>
                <a:gd name="T49" fmla="*/ 416 h 480"/>
                <a:gd name="T50" fmla="*/ 0 w 1033"/>
                <a:gd name="T51" fmla="*/ 396 h 480"/>
                <a:gd name="T52" fmla="*/ 5 w 1033"/>
                <a:gd name="T53" fmla="*/ 375 h 480"/>
                <a:gd name="T54" fmla="*/ 98 w 1033"/>
                <a:gd name="T55" fmla="*/ 105 h 480"/>
                <a:gd name="T56" fmla="*/ 110 w 1033"/>
                <a:gd name="T57" fmla="*/ 80 h 480"/>
                <a:gd name="T58" fmla="*/ 126 w 1033"/>
                <a:gd name="T59" fmla="*/ 59 h 480"/>
                <a:gd name="T60" fmla="*/ 146 w 1033"/>
                <a:gd name="T61" fmla="*/ 38 h 480"/>
                <a:gd name="T62" fmla="*/ 169 w 1033"/>
                <a:gd name="T63" fmla="*/ 22 h 480"/>
                <a:gd name="T64" fmla="*/ 193 w 1033"/>
                <a:gd name="T65" fmla="*/ 10 h 480"/>
                <a:gd name="T66" fmla="*/ 220 w 1033"/>
                <a:gd name="T67" fmla="*/ 3 h 480"/>
                <a:gd name="T68" fmla="*/ 246 w 1033"/>
                <a:gd name="T69" fmla="*/ 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3" h="480">
                  <a:moveTo>
                    <a:pt x="246" y="0"/>
                  </a:moveTo>
                  <a:lnTo>
                    <a:pt x="787" y="0"/>
                  </a:lnTo>
                  <a:lnTo>
                    <a:pt x="813" y="3"/>
                  </a:lnTo>
                  <a:lnTo>
                    <a:pt x="840" y="10"/>
                  </a:lnTo>
                  <a:lnTo>
                    <a:pt x="864" y="22"/>
                  </a:lnTo>
                  <a:lnTo>
                    <a:pt x="888" y="38"/>
                  </a:lnTo>
                  <a:lnTo>
                    <a:pt x="907" y="59"/>
                  </a:lnTo>
                  <a:lnTo>
                    <a:pt x="923" y="80"/>
                  </a:lnTo>
                  <a:lnTo>
                    <a:pt x="935" y="105"/>
                  </a:lnTo>
                  <a:lnTo>
                    <a:pt x="1028" y="375"/>
                  </a:lnTo>
                  <a:lnTo>
                    <a:pt x="1033" y="396"/>
                  </a:lnTo>
                  <a:lnTo>
                    <a:pt x="1033" y="416"/>
                  </a:lnTo>
                  <a:lnTo>
                    <a:pt x="1029" y="433"/>
                  </a:lnTo>
                  <a:lnTo>
                    <a:pt x="1020" y="449"/>
                  </a:lnTo>
                  <a:lnTo>
                    <a:pt x="1009" y="462"/>
                  </a:lnTo>
                  <a:lnTo>
                    <a:pt x="993" y="472"/>
                  </a:lnTo>
                  <a:lnTo>
                    <a:pt x="975" y="478"/>
                  </a:lnTo>
                  <a:lnTo>
                    <a:pt x="953" y="480"/>
                  </a:lnTo>
                  <a:lnTo>
                    <a:pt x="80" y="480"/>
                  </a:lnTo>
                  <a:lnTo>
                    <a:pt x="58" y="478"/>
                  </a:lnTo>
                  <a:lnTo>
                    <a:pt x="40" y="472"/>
                  </a:lnTo>
                  <a:lnTo>
                    <a:pt x="25" y="462"/>
                  </a:lnTo>
                  <a:lnTo>
                    <a:pt x="13" y="449"/>
                  </a:lnTo>
                  <a:lnTo>
                    <a:pt x="4" y="433"/>
                  </a:lnTo>
                  <a:lnTo>
                    <a:pt x="0" y="416"/>
                  </a:lnTo>
                  <a:lnTo>
                    <a:pt x="0" y="396"/>
                  </a:lnTo>
                  <a:lnTo>
                    <a:pt x="5" y="375"/>
                  </a:lnTo>
                  <a:lnTo>
                    <a:pt x="98" y="105"/>
                  </a:lnTo>
                  <a:lnTo>
                    <a:pt x="110" y="80"/>
                  </a:lnTo>
                  <a:lnTo>
                    <a:pt x="126" y="59"/>
                  </a:lnTo>
                  <a:lnTo>
                    <a:pt x="146" y="38"/>
                  </a:lnTo>
                  <a:lnTo>
                    <a:pt x="169" y="22"/>
                  </a:lnTo>
                  <a:lnTo>
                    <a:pt x="193" y="10"/>
                  </a:lnTo>
                  <a:lnTo>
                    <a:pt x="220" y="3"/>
                  </a:lnTo>
                  <a:lnTo>
                    <a:pt x="2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269"/>
            <p:cNvSpPr>
              <a:spLocks/>
            </p:cNvSpPr>
            <p:nvPr/>
          </p:nvSpPr>
          <p:spPr bwMode="auto">
            <a:xfrm>
              <a:off x="6594475" y="4932363"/>
              <a:ext cx="165100" cy="76200"/>
            </a:xfrm>
            <a:custGeom>
              <a:avLst/>
              <a:gdLst>
                <a:gd name="T0" fmla="*/ 246 w 1034"/>
                <a:gd name="T1" fmla="*/ 0 h 480"/>
                <a:gd name="T2" fmla="*/ 788 w 1034"/>
                <a:gd name="T3" fmla="*/ 0 h 480"/>
                <a:gd name="T4" fmla="*/ 814 w 1034"/>
                <a:gd name="T5" fmla="*/ 3 h 480"/>
                <a:gd name="T6" fmla="*/ 840 w 1034"/>
                <a:gd name="T7" fmla="*/ 10 h 480"/>
                <a:gd name="T8" fmla="*/ 865 w 1034"/>
                <a:gd name="T9" fmla="*/ 22 h 480"/>
                <a:gd name="T10" fmla="*/ 888 w 1034"/>
                <a:gd name="T11" fmla="*/ 38 h 480"/>
                <a:gd name="T12" fmla="*/ 908 w 1034"/>
                <a:gd name="T13" fmla="*/ 59 h 480"/>
                <a:gd name="T14" fmla="*/ 923 w 1034"/>
                <a:gd name="T15" fmla="*/ 80 h 480"/>
                <a:gd name="T16" fmla="*/ 935 w 1034"/>
                <a:gd name="T17" fmla="*/ 105 h 480"/>
                <a:gd name="T18" fmla="*/ 1029 w 1034"/>
                <a:gd name="T19" fmla="*/ 375 h 480"/>
                <a:gd name="T20" fmla="*/ 1034 w 1034"/>
                <a:gd name="T21" fmla="*/ 396 h 480"/>
                <a:gd name="T22" fmla="*/ 1034 w 1034"/>
                <a:gd name="T23" fmla="*/ 416 h 480"/>
                <a:gd name="T24" fmla="*/ 1030 w 1034"/>
                <a:gd name="T25" fmla="*/ 433 h 480"/>
                <a:gd name="T26" fmla="*/ 1021 w 1034"/>
                <a:gd name="T27" fmla="*/ 449 h 480"/>
                <a:gd name="T28" fmla="*/ 1009 w 1034"/>
                <a:gd name="T29" fmla="*/ 462 h 480"/>
                <a:gd name="T30" fmla="*/ 994 w 1034"/>
                <a:gd name="T31" fmla="*/ 472 h 480"/>
                <a:gd name="T32" fmla="*/ 975 w 1034"/>
                <a:gd name="T33" fmla="*/ 478 h 480"/>
                <a:gd name="T34" fmla="*/ 953 w 1034"/>
                <a:gd name="T35" fmla="*/ 480 h 480"/>
                <a:gd name="T36" fmla="*/ 81 w 1034"/>
                <a:gd name="T37" fmla="*/ 480 h 480"/>
                <a:gd name="T38" fmla="*/ 59 w 1034"/>
                <a:gd name="T39" fmla="*/ 478 h 480"/>
                <a:gd name="T40" fmla="*/ 40 w 1034"/>
                <a:gd name="T41" fmla="*/ 472 h 480"/>
                <a:gd name="T42" fmla="*/ 25 w 1034"/>
                <a:gd name="T43" fmla="*/ 462 h 480"/>
                <a:gd name="T44" fmla="*/ 12 w 1034"/>
                <a:gd name="T45" fmla="*/ 449 h 480"/>
                <a:gd name="T46" fmla="*/ 4 w 1034"/>
                <a:gd name="T47" fmla="*/ 433 h 480"/>
                <a:gd name="T48" fmla="*/ 0 w 1034"/>
                <a:gd name="T49" fmla="*/ 416 h 480"/>
                <a:gd name="T50" fmla="*/ 0 w 1034"/>
                <a:gd name="T51" fmla="*/ 396 h 480"/>
                <a:gd name="T52" fmla="*/ 5 w 1034"/>
                <a:gd name="T53" fmla="*/ 375 h 480"/>
                <a:gd name="T54" fmla="*/ 99 w 1034"/>
                <a:gd name="T55" fmla="*/ 105 h 480"/>
                <a:gd name="T56" fmla="*/ 111 w 1034"/>
                <a:gd name="T57" fmla="*/ 80 h 480"/>
                <a:gd name="T58" fmla="*/ 127 w 1034"/>
                <a:gd name="T59" fmla="*/ 59 h 480"/>
                <a:gd name="T60" fmla="*/ 146 w 1034"/>
                <a:gd name="T61" fmla="*/ 38 h 480"/>
                <a:gd name="T62" fmla="*/ 169 w 1034"/>
                <a:gd name="T63" fmla="*/ 22 h 480"/>
                <a:gd name="T64" fmla="*/ 194 w 1034"/>
                <a:gd name="T65" fmla="*/ 10 h 480"/>
                <a:gd name="T66" fmla="*/ 220 w 1034"/>
                <a:gd name="T67" fmla="*/ 3 h 480"/>
                <a:gd name="T68" fmla="*/ 246 w 1034"/>
                <a:gd name="T69" fmla="*/ 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4" h="480">
                  <a:moveTo>
                    <a:pt x="246" y="0"/>
                  </a:moveTo>
                  <a:lnTo>
                    <a:pt x="788" y="0"/>
                  </a:lnTo>
                  <a:lnTo>
                    <a:pt x="814" y="3"/>
                  </a:lnTo>
                  <a:lnTo>
                    <a:pt x="840" y="10"/>
                  </a:lnTo>
                  <a:lnTo>
                    <a:pt x="865" y="22"/>
                  </a:lnTo>
                  <a:lnTo>
                    <a:pt x="888" y="38"/>
                  </a:lnTo>
                  <a:lnTo>
                    <a:pt x="908" y="59"/>
                  </a:lnTo>
                  <a:lnTo>
                    <a:pt x="923" y="80"/>
                  </a:lnTo>
                  <a:lnTo>
                    <a:pt x="935" y="105"/>
                  </a:lnTo>
                  <a:lnTo>
                    <a:pt x="1029" y="375"/>
                  </a:lnTo>
                  <a:lnTo>
                    <a:pt x="1034" y="396"/>
                  </a:lnTo>
                  <a:lnTo>
                    <a:pt x="1034" y="416"/>
                  </a:lnTo>
                  <a:lnTo>
                    <a:pt x="1030" y="433"/>
                  </a:lnTo>
                  <a:lnTo>
                    <a:pt x="1021" y="449"/>
                  </a:lnTo>
                  <a:lnTo>
                    <a:pt x="1009" y="462"/>
                  </a:lnTo>
                  <a:lnTo>
                    <a:pt x="994" y="472"/>
                  </a:lnTo>
                  <a:lnTo>
                    <a:pt x="975" y="478"/>
                  </a:lnTo>
                  <a:lnTo>
                    <a:pt x="953" y="480"/>
                  </a:lnTo>
                  <a:lnTo>
                    <a:pt x="81" y="480"/>
                  </a:lnTo>
                  <a:lnTo>
                    <a:pt x="59" y="478"/>
                  </a:lnTo>
                  <a:lnTo>
                    <a:pt x="40" y="472"/>
                  </a:lnTo>
                  <a:lnTo>
                    <a:pt x="25" y="462"/>
                  </a:lnTo>
                  <a:lnTo>
                    <a:pt x="12" y="449"/>
                  </a:lnTo>
                  <a:lnTo>
                    <a:pt x="4" y="433"/>
                  </a:lnTo>
                  <a:lnTo>
                    <a:pt x="0" y="416"/>
                  </a:lnTo>
                  <a:lnTo>
                    <a:pt x="0" y="396"/>
                  </a:lnTo>
                  <a:lnTo>
                    <a:pt x="5" y="375"/>
                  </a:lnTo>
                  <a:lnTo>
                    <a:pt x="99" y="105"/>
                  </a:lnTo>
                  <a:lnTo>
                    <a:pt x="111" y="80"/>
                  </a:lnTo>
                  <a:lnTo>
                    <a:pt x="127" y="59"/>
                  </a:lnTo>
                  <a:lnTo>
                    <a:pt x="146" y="38"/>
                  </a:lnTo>
                  <a:lnTo>
                    <a:pt x="169" y="22"/>
                  </a:lnTo>
                  <a:lnTo>
                    <a:pt x="194" y="10"/>
                  </a:lnTo>
                  <a:lnTo>
                    <a:pt x="220" y="3"/>
                  </a:lnTo>
                  <a:lnTo>
                    <a:pt x="2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270"/>
            <p:cNvSpPr>
              <a:spLocks/>
            </p:cNvSpPr>
            <p:nvPr/>
          </p:nvSpPr>
          <p:spPr bwMode="auto">
            <a:xfrm>
              <a:off x="6503988" y="4811713"/>
              <a:ext cx="163513" cy="76200"/>
            </a:xfrm>
            <a:custGeom>
              <a:avLst/>
              <a:gdLst>
                <a:gd name="T0" fmla="*/ 246 w 1034"/>
                <a:gd name="T1" fmla="*/ 0 h 481"/>
                <a:gd name="T2" fmla="*/ 788 w 1034"/>
                <a:gd name="T3" fmla="*/ 0 h 481"/>
                <a:gd name="T4" fmla="*/ 813 w 1034"/>
                <a:gd name="T5" fmla="*/ 3 h 481"/>
                <a:gd name="T6" fmla="*/ 840 w 1034"/>
                <a:gd name="T7" fmla="*/ 11 h 481"/>
                <a:gd name="T8" fmla="*/ 864 w 1034"/>
                <a:gd name="T9" fmla="*/ 24 h 481"/>
                <a:gd name="T10" fmla="*/ 888 w 1034"/>
                <a:gd name="T11" fmla="*/ 40 h 481"/>
                <a:gd name="T12" fmla="*/ 907 w 1034"/>
                <a:gd name="T13" fmla="*/ 60 h 481"/>
                <a:gd name="T14" fmla="*/ 923 w 1034"/>
                <a:gd name="T15" fmla="*/ 82 h 481"/>
                <a:gd name="T16" fmla="*/ 935 w 1034"/>
                <a:gd name="T17" fmla="*/ 106 h 481"/>
                <a:gd name="T18" fmla="*/ 1028 w 1034"/>
                <a:gd name="T19" fmla="*/ 376 h 481"/>
                <a:gd name="T20" fmla="*/ 1033 w 1034"/>
                <a:gd name="T21" fmla="*/ 397 h 481"/>
                <a:gd name="T22" fmla="*/ 1034 w 1034"/>
                <a:gd name="T23" fmla="*/ 417 h 481"/>
                <a:gd name="T24" fmla="*/ 1030 w 1034"/>
                <a:gd name="T25" fmla="*/ 435 h 481"/>
                <a:gd name="T26" fmla="*/ 1021 w 1034"/>
                <a:gd name="T27" fmla="*/ 450 h 481"/>
                <a:gd name="T28" fmla="*/ 1009 w 1034"/>
                <a:gd name="T29" fmla="*/ 464 h 481"/>
                <a:gd name="T30" fmla="*/ 994 w 1034"/>
                <a:gd name="T31" fmla="*/ 473 h 481"/>
                <a:gd name="T32" fmla="*/ 974 w 1034"/>
                <a:gd name="T33" fmla="*/ 479 h 481"/>
                <a:gd name="T34" fmla="*/ 953 w 1034"/>
                <a:gd name="T35" fmla="*/ 481 h 481"/>
                <a:gd name="T36" fmla="*/ 80 w 1034"/>
                <a:gd name="T37" fmla="*/ 481 h 481"/>
                <a:gd name="T38" fmla="*/ 58 w 1034"/>
                <a:gd name="T39" fmla="*/ 479 h 481"/>
                <a:gd name="T40" fmla="*/ 40 w 1034"/>
                <a:gd name="T41" fmla="*/ 473 h 481"/>
                <a:gd name="T42" fmla="*/ 25 w 1034"/>
                <a:gd name="T43" fmla="*/ 464 h 481"/>
                <a:gd name="T44" fmla="*/ 13 w 1034"/>
                <a:gd name="T45" fmla="*/ 450 h 481"/>
                <a:gd name="T46" fmla="*/ 4 w 1034"/>
                <a:gd name="T47" fmla="*/ 435 h 481"/>
                <a:gd name="T48" fmla="*/ 0 w 1034"/>
                <a:gd name="T49" fmla="*/ 417 h 481"/>
                <a:gd name="T50" fmla="*/ 0 w 1034"/>
                <a:gd name="T51" fmla="*/ 397 h 481"/>
                <a:gd name="T52" fmla="*/ 5 w 1034"/>
                <a:gd name="T53" fmla="*/ 376 h 481"/>
                <a:gd name="T54" fmla="*/ 99 w 1034"/>
                <a:gd name="T55" fmla="*/ 106 h 481"/>
                <a:gd name="T56" fmla="*/ 111 w 1034"/>
                <a:gd name="T57" fmla="*/ 82 h 481"/>
                <a:gd name="T58" fmla="*/ 126 w 1034"/>
                <a:gd name="T59" fmla="*/ 60 h 481"/>
                <a:gd name="T60" fmla="*/ 146 w 1034"/>
                <a:gd name="T61" fmla="*/ 40 h 481"/>
                <a:gd name="T62" fmla="*/ 169 w 1034"/>
                <a:gd name="T63" fmla="*/ 24 h 481"/>
                <a:gd name="T64" fmla="*/ 194 w 1034"/>
                <a:gd name="T65" fmla="*/ 11 h 481"/>
                <a:gd name="T66" fmla="*/ 220 w 1034"/>
                <a:gd name="T67" fmla="*/ 3 h 481"/>
                <a:gd name="T68" fmla="*/ 246 w 1034"/>
                <a:gd name="T6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4" h="481">
                  <a:moveTo>
                    <a:pt x="246" y="0"/>
                  </a:moveTo>
                  <a:lnTo>
                    <a:pt x="788" y="0"/>
                  </a:lnTo>
                  <a:lnTo>
                    <a:pt x="813" y="3"/>
                  </a:lnTo>
                  <a:lnTo>
                    <a:pt x="840" y="11"/>
                  </a:lnTo>
                  <a:lnTo>
                    <a:pt x="864" y="24"/>
                  </a:lnTo>
                  <a:lnTo>
                    <a:pt x="888" y="40"/>
                  </a:lnTo>
                  <a:lnTo>
                    <a:pt x="907" y="60"/>
                  </a:lnTo>
                  <a:lnTo>
                    <a:pt x="923" y="82"/>
                  </a:lnTo>
                  <a:lnTo>
                    <a:pt x="935" y="106"/>
                  </a:lnTo>
                  <a:lnTo>
                    <a:pt x="1028" y="376"/>
                  </a:lnTo>
                  <a:lnTo>
                    <a:pt x="1033" y="397"/>
                  </a:lnTo>
                  <a:lnTo>
                    <a:pt x="1034" y="417"/>
                  </a:lnTo>
                  <a:lnTo>
                    <a:pt x="1030" y="435"/>
                  </a:lnTo>
                  <a:lnTo>
                    <a:pt x="1021" y="450"/>
                  </a:lnTo>
                  <a:lnTo>
                    <a:pt x="1009" y="464"/>
                  </a:lnTo>
                  <a:lnTo>
                    <a:pt x="994" y="473"/>
                  </a:lnTo>
                  <a:lnTo>
                    <a:pt x="974" y="479"/>
                  </a:lnTo>
                  <a:lnTo>
                    <a:pt x="953" y="481"/>
                  </a:lnTo>
                  <a:lnTo>
                    <a:pt x="80" y="481"/>
                  </a:lnTo>
                  <a:lnTo>
                    <a:pt x="58" y="479"/>
                  </a:lnTo>
                  <a:lnTo>
                    <a:pt x="40" y="473"/>
                  </a:lnTo>
                  <a:lnTo>
                    <a:pt x="25" y="464"/>
                  </a:lnTo>
                  <a:lnTo>
                    <a:pt x="13" y="450"/>
                  </a:lnTo>
                  <a:lnTo>
                    <a:pt x="4" y="435"/>
                  </a:lnTo>
                  <a:lnTo>
                    <a:pt x="0" y="417"/>
                  </a:lnTo>
                  <a:lnTo>
                    <a:pt x="0" y="397"/>
                  </a:lnTo>
                  <a:lnTo>
                    <a:pt x="5" y="376"/>
                  </a:lnTo>
                  <a:lnTo>
                    <a:pt x="99" y="106"/>
                  </a:lnTo>
                  <a:lnTo>
                    <a:pt x="111" y="82"/>
                  </a:lnTo>
                  <a:lnTo>
                    <a:pt x="126" y="60"/>
                  </a:lnTo>
                  <a:lnTo>
                    <a:pt x="146" y="40"/>
                  </a:lnTo>
                  <a:lnTo>
                    <a:pt x="169" y="24"/>
                  </a:lnTo>
                  <a:lnTo>
                    <a:pt x="194" y="11"/>
                  </a:lnTo>
                  <a:lnTo>
                    <a:pt x="220" y="3"/>
                  </a:lnTo>
                  <a:lnTo>
                    <a:pt x="2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271"/>
            <p:cNvSpPr>
              <a:spLocks/>
            </p:cNvSpPr>
            <p:nvPr/>
          </p:nvSpPr>
          <p:spPr bwMode="auto">
            <a:xfrm>
              <a:off x="6688138" y="5053013"/>
              <a:ext cx="165100" cy="76200"/>
            </a:xfrm>
            <a:custGeom>
              <a:avLst/>
              <a:gdLst>
                <a:gd name="T0" fmla="*/ 248 w 1034"/>
                <a:gd name="T1" fmla="*/ 0 h 481"/>
                <a:gd name="T2" fmla="*/ 788 w 1034"/>
                <a:gd name="T3" fmla="*/ 0 h 481"/>
                <a:gd name="T4" fmla="*/ 814 w 1034"/>
                <a:gd name="T5" fmla="*/ 3 h 481"/>
                <a:gd name="T6" fmla="*/ 841 w 1034"/>
                <a:gd name="T7" fmla="*/ 11 h 481"/>
                <a:gd name="T8" fmla="*/ 865 w 1034"/>
                <a:gd name="T9" fmla="*/ 23 h 481"/>
                <a:gd name="T10" fmla="*/ 888 w 1034"/>
                <a:gd name="T11" fmla="*/ 40 h 481"/>
                <a:gd name="T12" fmla="*/ 908 w 1034"/>
                <a:gd name="T13" fmla="*/ 59 h 481"/>
                <a:gd name="T14" fmla="*/ 925 w 1034"/>
                <a:gd name="T15" fmla="*/ 82 h 481"/>
                <a:gd name="T16" fmla="*/ 936 w 1034"/>
                <a:gd name="T17" fmla="*/ 105 h 481"/>
                <a:gd name="T18" fmla="*/ 1029 w 1034"/>
                <a:gd name="T19" fmla="*/ 375 h 481"/>
                <a:gd name="T20" fmla="*/ 1034 w 1034"/>
                <a:gd name="T21" fmla="*/ 397 h 481"/>
                <a:gd name="T22" fmla="*/ 1034 w 1034"/>
                <a:gd name="T23" fmla="*/ 416 h 481"/>
                <a:gd name="T24" fmla="*/ 1030 w 1034"/>
                <a:gd name="T25" fmla="*/ 435 h 481"/>
                <a:gd name="T26" fmla="*/ 1022 w 1034"/>
                <a:gd name="T27" fmla="*/ 450 h 481"/>
                <a:gd name="T28" fmla="*/ 1009 w 1034"/>
                <a:gd name="T29" fmla="*/ 462 h 481"/>
                <a:gd name="T30" fmla="*/ 994 w 1034"/>
                <a:gd name="T31" fmla="*/ 473 h 481"/>
                <a:gd name="T32" fmla="*/ 976 w 1034"/>
                <a:gd name="T33" fmla="*/ 479 h 481"/>
                <a:gd name="T34" fmla="*/ 954 w 1034"/>
                <a:gd name="T35" fmla="*/ 481 h 481"/>
                <a:gd name="T36" fmla="*/ 81 w 1034"/>
                <a:gd name="T37" fmla="*/ 481 h 481"/>
                <a:gd name="T38" fmla="*/ 60 w 1034"/>
                <a:gd name="T39" fmla="*/ 479 h 481"/>
                <a:gd name="T40" fmla="*/ 40 w 1034"/>
                <a:gd name="T41" fmla="*/ 473 h 481"/>
                <a:gd name="T42" fmla="*/ 25 w 1034"/>
                <a:gd name="T43" fmla="*/ 462 h 481"/>
                <a:gd name="T44" fmla="*/ 14 w 1034"/>
                <a:gd name="T45" fmla="*/ 450 h 481"/>
                <a:gd name="T46" fmla="*/ 5 w 1034"/>
                <a:gd name="T47" fmla="*/ 435 h 481"/>
                <a:gd name="T48" fmla="*/ 0 w 1034"/>
                <a:gd name="T49" fmla="*/ 416 h 481"/>
                <a:gd name="T50" fmla="*/ 1 w 1034"/>
                <a:gd name="T51" fmla="*/ 397 h 481"/>
                <a:gd name="T52" fmla="*/ 7 w 1034"/>
                <a:gd name="T53" fmla="*/ 375 h 481"/>
                <a:gd name="T54" fmla="*/ 100 w 1034"/>
                <a:gd name="T55" fmla="*/ 105 h 481"/>
                <a:gd name="T56" fmla="*/ 111 w 1034"/>
                <a:gd name="T57" fmla="*/ 82 h 481"/>
                <a:gd name="T58" fmla="*/ 127 w 1034"/>
                <a:gd name="T59" fmla="*/ 59 h 481"/>
                <a:gd name="T60" fmla="*/ 147 w 1034"/>
                <a:gd name="T61" fmla="*/ 40 h 481"/>
                <a:gd name="T62" fmla="*/ 170 w 1034"/>
                <a:gd name="T63" fmla="*/ 23 h 481"/>
                <a:gd name="T64" fmla="*/ 195 w 1034"/>
                <a:gd name="T65" fmla="*/ 11 h 481"/>
                <a:gd name="T66" fmla="*/ 221 w 1034"/>
                <a:gd name="T67" fmla="*/ 3 h 481"/>
                <a:gd name="T68" fmla="*/ 248 w 1034"/>
                <a:gd name="T6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4" h="481">
                  <a:moveTo>
                    <a:pt x="248" y="0"/>
                  </a:moveTo>
                  <a:lnTo>
                    <a:pt x="788" y="0"/>
                  </a:lnTo>
                  <a:lnTo>
                    <a:pt x="814" y="3"/>
                  </a:lnTo>
                  <a:lnTo>
                    <a:pt x="841" y="11"/>
                  </a:lnTo>
                  <a:lnTo>
                    <a:pt x="865" y="23"/>
                  </a:lnTo>
                  <a:lnTo>
                    <a:pt x="888" y="40"/>
                  </a:lnTo>
                  <a:lnTo>
                    <a:pt x="908" y="59"/>
                  </a:lnTo>
                  <a:lnTo>
                    <a:pt x="925" y="82"/>
                  </a:lnTo>
                  <a:lnTo>
                    <a:pt x="936" y="105"/>
                  </a:lnTo>
                  <a:lnTo>
                    <a:pt x="1029" y="375"/>
                  </a:lnTo>
                  <a:lnTo>
                    <a:pt x="1034" y="397"/>
                  </a:lnTo>
                  <a:lnTo>
                    <a:pt x="1034" y="416"/>
                  </a:lnTo>
                  <a:lnTo>
                    <a:pt x="1030" y="435"/>
                  </a:lnTo>
                  <a:lnTo>
                    <a:pt x="1022" y="450"/>
                  </a:lnTo>
                  <a:lnTo>
                    <a:pt x="1009" y="462"/>
                  </a:lnTo>
                  <a:lnTo>
                    <a:pt x="994" y="473"/>
                  </a:lnTo>
                  <a:lnTo>
                    <a:pt x="976" y="479"/>
                  </a:lnTo>
                  <a:lnTo>
                    <a:pt x="954" y="481"/>
                  </a:lnTo>
                  <a:lnTo>
                    <a:pt x="81" y="481"/>
                  </a:lnTo>
                  <a:lnTo>
                    <a:pt x="60" y="479"/>
                  </a:lnTo>
                  <a:lnTo>
                    <a:pt x="40" y="473"/>
                  </a:lnTo>
                  <a:lnTo>
                    <a:pt x="25" y="462"/>
                  </a:lnTo>
                  <a:lnTo>
                    <a:pt x="14" y="450"/>
                  </a:lnTo>
                  <a:lnTo>
                    <a:pt x="5" y="435"/>
                  </a:lnTo>
                  <a:lnTo>
                    <a:pt x="0" y="416"/>
                  </a:lnTo>
                  <a:lnTo>
                    <a:pt x="1" y="397"/>
                  </a:lnTo>
                  <a:lnTo>
                    <a:pt x="7" y="375"/>
                  </a:lnTo>
                  <a:lnTo>
                    <a:pt x="100" y="105"/>
                  </a:lnTo>
                  <a:lnTo>
                    <a:pt x="111" y="82"/>
                  </a:lnTo>
                  <a:lnTo>
                    <a:pt x="127" y="59"/>
                  </a:lnTo>
                  <a:lnTo>
                    <a:pt x="147" y="40"/>
                  </a:lnTo>
                  <a:lnTo>
                    <a:pt x="170" y="23"/>
                  </a:lnTo>
                  <a:lnTo>
                    <a:pt x="195" y="11"/>
                  </a:lnTo>
                  <a:lnTo>
                    <a:pt x="221" y="3"/>
                  </a:lnTo>
                  <a:lnTo>
                    <a:pt x="2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272"/>
            <p:cNvSpPr>
              <a:spLocks/>
            </p:cNvSpPr>
            <p:nvPr/>
          </p:nvSpPr>
          <p:spPr bwMode="auto">
            <a:xfrm>
              <a:off x="6318250" y="5053013"/>
              <a:ext cx="163513" cy="76200"/>
            </a:xfrm>
            <a:custGeom>
              <a:avLst/>
              <a:gdLst>
                <a:gd name="T0" fmla="*/ 247 w 1033"/>
                <a:gd name="T1" fmla="*/ 0 h 481"/>
                <a:gd name="T2" fmla="*/ 787 w 1033"/>
                <a:gd name="T3" fmla="*/ 0 h 481"/>
                <a:gd name="T4" fmla="*/ 814 w 1033"/>
                <a:gd name="T5" fmla="*/ 3 h 481"/>
                <a:gd name="T6" fmla="*/ 839 w 1033"/>
                <a:gd name="T7" fmla="*/ 11 h 481"/>
                <a:gd name="T8" fmla="*/ 865 w 1033"/>
                <a:gd name="T9" fmla="*/ 23 h 481"/>
                <a:gd name="T10" fmla="*/ 887 w 1033"/>
                <a:gd name="T11" fmla="*/ 40 h 481"/>
                <a:gd name="T12" fmla="*/ 908 w 1033"/>
                <a:gd name="T13" fmla="*/ 59 h 481"/>
                <a:gd name="T14" fmla="*/ 924 w 1033"/>
                <a:gd name="T15" fmla="*/ 82 h 481"/>
                <a:gd name="T16" fmla="*/ 935 w 1033"/>
                <a:gd name="T17" fmla="*/ 105 h 481"/>
                <a:gd name="T18" fmla="*/ 1028 w 1033"/>
                <a:gd name="T19" fmla="*/ 375 h 481"/>
                <a:gd name="T20" fmla="*/ 1033 w 1033"/>
                <a:gd name="T21" fmla="*/ 397 h 481"/>
                <a:gd name="T22" fmla="*/ 1033 w 1033"/>
                <a:gd name="T23" fmla="*/ 416 h 481"/>
                <a:gd name="T24" fmla="*/ 1029 w 1033"/>
                <a:gd name="T25" fmla="*/ 435 h 481"/>
                <a:gd name="T26" fmla="*/ 1021 w 1033"/>
                <a:gd name="T27" fmla="*/ 450 h 481"/>
                <a:gd name="T28" fmla="*/ 1009 w 1033"/>
                <a:gd name="T29" fmla="*/ 462 h 481"/>
                <a:gd name="T30" fmla="*/ 994 w 1033"/>
                <a:gd name="T31" fmla="*/ 473 h 481"/>
                <a:gd name="T32" fmla="*/ 975 w 1033"/>
                <a:gd name="T33" fmla="*/ 479 h 481"/>
                <a:gd name="T34" fmla="*/ 954 w 1033"/>
                <a:gd name="T35" fmla="*/ 481 h 481"/>
                <a:gd name="T36" fmla="*/ 81 w 1033"/>
                <a:gd name="T37" fmla="*/ 481 h 481"/>
                <a:gd name="T38" fmla="*/ 59 w 1033"/>
                <a:gd name="T39" fmla="*/ 479 h 481"/>
                <a:gd name="T40" fmla="*/ 40 w 1033"/>
                <a:gd name="T41" fmla="*/ 473 h 481"/>
                <a:gd name="T42" fmla="*/ 25 w 1033"/>
                <a:gd name="T43" fmla="*/ 462 h 481"/>
                <a:gd name="T44" fmla="*/ 12 w 1033"/>
                <a:gd name="T45" fmla="*/ 450 h 481"/>
                <a:gd name="T46" fmla="*/ 4 w 1033"/>
                <a:gd name="T47" fmla="*/ 435 h 481"/>
                <a:gd name="T48" fmla="*/ 0 w 1033"/>
                <a:gd name="T49" fmla="*/ 416 h 481"/>
                <a:gd name="T50" fmla="*/ 1 w 1033"/>
                <a:gd name="T51" fmla="*/ 397 h 481"/>
                <a:gd name="T52" fmla="*/ 6 w 1033"/>
                <a:gd name="T53" fmla="*/ 375 h 481"/>
                <a:gd name="T54" fmla="*/ 99 w 1033"/>
                <a:gd name="T55" fmla="*/ 105 h 481"/>
                <a:gd name="T56" fmla="*/ 110 w 1033"/>
                <a:gd name="T57" fmla="*/ 82 h 481"/>
                <a:gd name="T58" fmla="*/ 127 w 1033"/>
                <a:gd name="T59" fmla="*/ 59 h 481"/>
                <a:gd name="T60" fmla="*/ 146 w 1033"/>
                <a:gd name="T61" fmla="*/ 40 h 481"/>
                <a:gd name="T62" fmla="*/ 170 w 1033"/>
                <a:gd name="T63" fmla="*/ 23 h 481"/>
                <a:gd name="T64" fmla="*/ 194 w 1033"/>
                <a:gd name="T65" fmla="*/ 11 h 481"/>
                <a:gd name="T66" fmla="*/ 221 w 1033"/>
                <a:gd name="T67" fmla="*/ 3 h 481"/>
                <a:gd name="T68" fmla="*/ 247 w 1033"/>
                <a:gd name="T6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3" h="481">
                  <a:moveTo>
                    <a:pt x="247" y="0"/>
                  </a:moveTo>
                  <a:lnTo>
                    <a:pt x="787" y="0"/>
                  </a:lnTo>
                  <a:lnTo>
                    <a:pt x="814" y="3"/>
                  </a:lnTo>
                  <a:lnTo>
                    <a:pt x="839" y="11"/>
                  </a:lnTo>
                  <a:lnTo>
                    <a:pt x="865" y="23"/>
                  </a:lnTo>
                  <a:lnTo>
                    <a:pt x="887" y="40"/>
                  </a:lnTo>
                  <a:lnTo>
                    <a:pt x="908" y="59"/>
                  </a:lnTo>
                  <a:lnTo>
                    <a:pt x="924" y="82"/>
                  </a:lnTo>
                  <a:lnTo>
                    <a:pt x="935" y="105"/>
                  </a:lnTo>
                  <a:lnTo>
                    <a:pt x="1028" y="375"/>
                  </a:lnTo>
                  <a:lnTo>
                    <a:pt x="1033" y="397"/>
                  </a:lnTo>
                  <a:lnTo>
                    <a:pt x="1033" y="416"/>
                  </a:lnTo>
                  <a:lnTo>
                    <a:pt x="1029" y="435"/>
                  </a:lnTo>
                  <a:lnTo>
                    <a:pt x="1021" y="450"/>
                  </a:lnTo>
                  <a:lnTo>
                    <a:pt x="1009" y="462"/>
                  </a:lnTo>
                  <a:lnTo>
                    <a:pt x="994" y="473"/>
                  </a:lnTo>
                  <a:lnTo>
                    <a:pt x="975" y="479"/>
                  </a:lnTo>
                  <a:lnTo>
                    <a:pt x="954" y="481"/>
                  </a:lnTo>
                  <a:lnTo>
                    <a:pt x="81" y="481"/>
                  </a:lnTo>
                  <a:lnTo>
                    <a:pt x="59" y="479"/>
                  </a:lnTo>
                  <a:lnTo>
                    <a:pt x="40" y="473"/>
                  </a:lnTo>
                  <a:lnTo>
                    <a:pt x="25" y="462"/>
                  </a:lnTo>
                  <a:lnTo>
                    <a:pt x="12" y="450"/>
                  </a:lnTo>
                  <a:lnTo>
                    <a:pt x="4" y="435"/>
                  </a:lnTo>
                  <a:lnTo>
                    <a:pt x="0" y="416"/>
                  </a:lnTo>
                  <a:lnTo>
                    <a:pt x="1" y="397"/>
                  </a:lnTo>
                  <a:lnTo>
                    <a:pt x="6" y="375"/>
                  </a:lnTo>
                  <a:lnTo>
                    <a:pt x="99" y="105"/>
                  </a:lnTo>
                  <a:lnTo>
                    <a:pt x="110" y="82"/>
                  </a:lnTo>
                  <a:lnTo>
                    <a:pt x="127" y="59"/>
                  </a:lnTo>
                  <a:lnTo>
                    <a:pt x="146" y="40"/>
                  </a:lnTo>
                  <a:lnTo>
                    <a:pt x="170" y="23"/>
                  </a:lnTo>
                  <a:lnTo>
                    <a:pt x="194" y="11"/>
                  </a:lnTo>
                  <a:lnTo>
                    <a:pt x="221" y="3"/>
                  </a:lnTo>
                  <a:lnTo>
                    <a:pt x="2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273"/>
            <p:cNvSpPr>
              <a:spLocks/>
            </p:cNvSpPr>
            <p:nvPr/>
          </p:nvSpPr>
          <p:spPr bwMode="auto">
            <a:xfrm>
              <a:off x="6503988" y="5053013"/>
              <a:ext cx="163513" cy="76200"/>
            </a:xfrm>
            <a:custGeom>
              <a:avLst/>
              <a:gdLst>
                <a:gd name="T0" fmla="*/ 246 w 1034"/>
                <a:gd name="T1" fmla="*/ 0 h 481"/>
                <a:gd name="T2" fmla="*/ 788 w 1034"/>
                <a:gd name="T3" fmla="*/ 0 h 481"/>
                <a:gd name="T4" fmla="*/ 813 w 1034"/>
                <a:gd name="T5" fmla="*/ 3 h 481"/>
                <a:gd name="T6" fmla="*/ 840 w 1034"/>
                <a:gd name="T7" fmla="*/ 11 h 481"/>
                <a:gd name="T8" fmla="*/ 864 w 1034"/>
                <a:gd name="T9" fmla="*/ 23 h 481"/>
                <a:gd name="T10" fmla="*/ 888 w 1034"/>
                <a:gd name="T11" fmla="*/ 40 h 481"/>
                <a:gd name="T12" fmla="*/ 907 w 1034"/>
                <a:gd name="T13" fmla="*/ 59 h 481"/>
                <a:gd name="T14" fmla="*/ 923 w 1034"/>
                <a:gd name="T15" fmla="*/ 82 h 481"/>
                <a:gd name="T16" fmla="*/ 935 w 1034"/>
                <a:gd name="T17" fmla="*/ 105 h 481"/>
                <a:gd name="T18" fmla="*/ 1028 w 1034"/>
                <a:gd name="T19" fmla="*/ 375 h 481"/>
                <a:gd name="T20" fmla="*/ 1033 w 1034"/>
                <a:gd name="T21" fmla="*/ 397 h 481"/>
                <a:gd name="T22" fmla="*/ 1034 w 1034"/>
                <a:gd name="T23" fmla="*/ 416 h 481"/>
                <a:gd name="T24" fmla="*/ 1030 w 1034"/>
                <a:gd name="T25" fmla="*/ 435 h 481"/>
                <a:gd name="T26" fmla="*/ 1021 w 1034"/>
                <a:gd name="T27" fmla="*/ 450 h 481"/>
                <a:gd name="T28" fmla="*/ 1009 w 1034"/>
                <a:gd name="T29" fmla="*/ 462 h 481"/>
                <a:gd name="T30" fmla="*/ 994 w 1034"/>
                <a:gd name="T31" fmla="*/ 473 h 481"/>
                <a:gd name="T32" fmla="*/ 974 w 1034"/>
                <a:gd name="T33" fmla="*/ 479 h 481"/>
                <a:gd name="T34" fmla="*/ 953 w 1034"/>
                <a:gd name="T35" fmla="*/ 481 h 481"/>
                <a:gd name="T36" fmla="*/ 80 w 1034"/>
                <a:gd name="T37" fmla="*/ 481 h 481"/>
                <a:gd name="T38" fmla="*/ 58 w 1034"/>
                <a:gd name="T39" fmla="*/ 479 h 481"/>
                <a:gd name="T40" fmla="*/ 40 w 1034"/>
                <a:gd name="T41" fmla="*/ 473 h 481"/>
                <a:gd name="T42" fmla="*/ 25 w 1034"/>
                <a:gd name="T43" fmla="*/ 462 h 481"/>
                <a:gd name="T44" fmla="*/ 13 w 1034"/>
                <a:gd name="T45" fmla="*/ 450 h 481"/>
                <a:gd name="T46" fmla="*/ 4 w 1034"/>
                <a:gd name="T47" fmla="*/ 435 h 481"/>
                <a:gd name="T48" fmla="*/ 0 w 1034"/>
                <a:gd name="T49" fmla="*/ 416 h 481"/>
                <a:gd name="T50" fmla="*/ 0 w 1034"/>
                <a:gd name="T51" fmla="*/ 397 h 481"/>
                <a:gd name="T52" fmla="*/ 5 w 1034"/>
                <a:gd name="T53" fmla="*/ 375 h 481"/>
                <a:gd name="T54" fmla="*/ 99 w 1034"/>
                <a:gd name="T55" fmla="*/ 105 h 481"/>
                <a:gd name="T56" fmla="*/ 111 w 1034"/>
                <a:gd name="T57" fmla="*/ 82 h 481"/>
                <a:gd name="T58" fmla="*/ 126 w 1034"/>
                <a:gd name="T59" fmla="*/ 59 h 481"/>
                <a:gd name="T60" fmla="*/ 146 w 1034"/>
                <a:gd name="T61" fmla="*/ 40 h 481"/>
                <a:gd name="T62" fmla="*/ 169 w 1034"/>
                <a:gd name="T63" fmla="*/ 23 h 481"/>
                <a:gd name="T64" fmla="*/ 194 w 1034"/>
                <a:gd name="T65" fmla="*/ 11 h 481"/>
                <a:gd name="T66" fmla="*/ 220 w 1034"/>
                <a:gd name="T67" fmla="*/ 3 h 481"/>
                <a:gd name="T68" fmla="*/ 246 w 1034"/>
                <a:gd name="T6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4" h="481">
                  <a:moveTo>
                    <a:pt x="246" y="0"/>
                  </a:moveTo>
                  <a:lnTo>
                    <a:pt x="788" y="0"/>
                  </a:lnTo>
                  <a:lnTo>
                    <a:pt x="813" y="3"/>
                  </a:lnTo>
                  <a:lnTo>
                    <a:pt x="840" y="11"/>
                  </a:lnTo>
                  <a:lnTo>
                    <a:pt x="864" y="23"/>
                  </a:lnTo>
                  <a:lnTo>
                    <a:pt x="888" y="40"/>
                  </a:lnTo>
                  <a:lnTo>
                    <a:pt x="907" y="59"/>
                  </a:lnTo>
                  <a:lnTo>
                    <a:pt x="923" y="82"/>
                  </a:lnTo>
                  <a:lnTo>
                    <a:pt x="935" y="105"/>
                  </a:lnTo>
                  <a:lnTo>
                    <a:pt x="1028" y="375"/>
                  </a:lnTo>
                  <a:lnTo>
                    <a:pt x="1033" y="397"/>
                  </a:lnTo>
                  <a:lnTo>
                    <a:pt x="1034" y="416"/>
                  </a:lnTo>
                  <a:lnTo>
                    <a:pt x="1030" y="435"/>
                  </a:lnTo>
                  <a:lnTo>
                    <a:pt x="1021" y="450"/>
                  </a:lnTo>
                  <a:lnTo>
                    <a:pt x="1009" y="462"/>
                  </a:lnTo>
                  <a:lnTo>
                    <a:pt x="994" y="473"/>
                  </a:lnTo>
                  <a:lnTo>
                    <a:pt x="974" y="479"/>
                  </a:lnTo>
                  <a:lnTo>
                    <a:pt x="953" y="481"/>
                  </a:lnTo>
                  <a:lnTo>
                    <a:pt x="80" y="481"/>
                  </a:lnTo>
                  <a:lnTo>
                    <a:pt x="58" y="479"/>
                  </a:lnTo>
                  <a:lnTo>
                    <a:pt x="40" y="473"/>
                  </a:lnTo>
                  <a:lnTo>
                    <a:pt x="25" y="462"/>
                  </a:lnTo>
                  <a:lnTo>
                    <a:pt x="13" y="450"/>
                  </a:lnTo>
                  <a:lnTo>
                    <a:pt x="4" y="435"/>
                  </a:lnTo>
                  <a:lnTo>
                    <a:pt x="0" y="416"/>
                  </a:lnTo>
                  <a:lnTo>
                    <a:pt x="0" y="397"/>
                  </a:lnTo>
                  <a:lnTo>
                    <a:pt x="5" y="375"/>
                  </a:lnTo>
                  <a:lnTo>
                    <a:pt x="99" y="105"/>
                  </a:lnTo>
                  <a:lnTo>
                    <a:pt x="111" y="82"/>
                  </a:lnTo>
                  <a:lnTo>
                    <a:pt x="126" y="59"/>
                  </a:lnTo>
                  <a:lnTo>
                    <a:pt x="146" y="40"/>
                  </a:lnTo>
                  <a:lnTo>
                    <a:pt x="169" y="23"/>
                  </a:lnTo>
                  <a:lnTo>
                    <a:pt x="194" y="11"/>
                  </a:lnTo>
                  <a:lnTo>
                    <a:pt x="220" y="3"/>
                  </a:lnTo>
                  <a:lnTo>
                    <a:pt x="2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5" name="Group 476"/>
          <p:cNvGrpSpPr/>
          <p:nvPr/>
        </p:nvGrpSpPr>
        <p:grpSpPr>
          <a:xfrm>
            <a:off x="4673248" y="2876868"/>
            <a:ext cx="529553" cy="527641"/>
            <a:chOff x="5032375" y="4830763"/>
            <a:chExt cx="439738" cy="438150"/>
          </a:xfrm>
          <a:solidFill>
            <a:srgbClr val="000000"/>
          </a:solidFill>
        </p:grpSpPr>
        <p:sp>
          <p:nvSpPr>
            <p:cNvPr id="316" name="Freeform 372"/>
            <p:cNvSpPr>
              <a:spLocks/>
            </p:cNvSpPr>
            <p:nvPr/>
          </p:nvSpPr>
          <p:spPr bwMode="auto">
            <a:xfrm>
              <a:off x="5249863" y="4911725"/>
              <a:ext cx="92075" cy="190500"/>
            </a:xfrm>
            <a:custGeom>
              <a:avLst/>
              <a:gdLst>
                <a:gd name="T0" fmla="*/ 414 w 701"/>
                <a:gd name="T1" fmla="*/ 11 h 1428"/>
                <a:gd name="T2" fmla="*/ 438 w 701"/>
                <a:gd name="T3" fmla="*/ 159 h 1428"/>
                <a:gd name="T4" fmla="*/ 442 w 701"/>
                <a:gd name="T5" fmla="*/ 167 h 1428"/>
                <a:gd name="T6" fmla="*/ 450 w 701"/>
                <a:gd name="T7" fmla="*/ 169 h 1428"/>
                <a:gd name="T8" fmla="*/ 506 w 701"/>
                <a:gd name="T9" fmla="*/ 180 h 1428"/>
                <a:gd name="T10" fmla="*/ 593 w 701"/>
                <a:gd name="T11" fmla="*/ 202 h 1428"/>
                <a:gd name="T12" fmla="*/ 651 w 701"/>
                <a:gd name="T13" fmla="*/ 232 h 1428"/>
                <a:gd name="T14" fmla="*/ 628 w 701"/>
                <a:gd name="T15" fmla="*/ 344 h 1428"/>
                <a:gd name="T16" fmla="*/ 578 w 701"/>
                <a:gd name="T17" fmla="*/ 377 h 1428"/>
                <a:gd name="T18" fmla="*/ 542 w 701"/>
                <a:gd name="T19" fmla="*/ 367 h 1428"/>
                <a:gd name="T20" fmla="*/ 479 w 701"/>
                <a:gd name="T21" fmla="*/ 345 h 1428"/>
                <a:gd name="T22" fmla="*/ 372 w 701"/>
                <a:gd name="T23" fmla="*/ 330 h 1428"/>
                <a:gd name="T24" fmla="*/ 276 w 701"/>
                <a:gd name="T25" fmla="*/ 352 h 1428"/>
                <a:gd name="T26" fmla="*/ 227 w 701"/>
                <a:gd name="T27" fmla="*/ 402 h 1428"/>
                <a:gd name="T28" fmla="*/ 219 w 701"/>
                <a:gd name="T29" fmla="*/ 465 h 1428"/>
                <a:gd name="T30" fmla="*/ 258 w 701"/>
                <a:gd name="T31" fmla="*/ 531 h 1428"/>
                <a:gd name="T32" fmla="*/ 372 w 701"/>
                <a:gd name="T33" fmla="*/ 593 h 1428"/>
                <a:gd name="T34" fmla="*/ 554 w 701"/>
                <a:gd name="T35" fmla="*/ 680 h 1428"/>
                <a:gd name="T36" fmla="*/ 665 w 701"/>
                <a:gd name="T37" fmla="*/ 794 h 1428"/>
                <a:gd name="T38" fmla="*/ 701 w 701"/>
                <a:gd name="T39" fmla="*/ 942 h 1428"/>
                <a:gd name="T40" fmla="*/ 662 w 701"/>
                <a:gd name="T41" fmla="*/ 1091 h 1428"/>
                <a:gd name="T42" fmla="*/ 556 w 701"/>
                <a:gd name="T43" fmla="*/ 1200 h 1428"/>
                <a:gd name="T44" fmla="*/ 436 w 701"/>
                <a:gd name="T45" fmla="*/ 1247 h 1428"/>
                <a:gd name="T46" fmla="*/ 430 w 701"/>
                <a:gd name="T47" fmla="*/ 1251 h 1428"/>
                <a:gd name="T48" fmla="*/ 427 w 701"/>
                <a:gd name="T49" fmla="*/ 1373 h 1428"/>
                <a:gd name="T50" fmla="*/ 387 w 701"/>
                <a:gd name="T51" fmla="*/ 1425 h 1428"/>
                <a:gd name="T52" fmla="*/ 284 w 701"/>
                <a:gd name="T53" fmla="*/ 1417 h 1428"/>
                <a:gd name="T54" fmla="*/ 260 w 701"/>
                <a:gd name="T55" fmla="*/ 1264 h 1428"/>
                <a:gd name="T56" fmla="*/ 254 w 701"/>
                <a:gd name="T57" fmla="*/ 1255 h 1428"/>
                <a:gd name="T58" fmla="*/ 245 w 701"/>
                <a:gd name="T59" fmla="*/ 1253 h 1428"/>
                <a:gd name="T60" fmla="*/ 176 w 701"/>
                <a:gd name="T61" fmla="*/ 1239 h 1428"/>
                <a:gd name="T62" fmla="*/ 73 w 701"/>
                <a:gd name="T63" fmla="*/ 1211 h 1428"/>
                <a:gd name="T64" fmla="*/ 7 w 701"/>
                <a:gd name="T65" fmla="*/ 1174 h 1428"/>
                <a:gd name="T66" fmla="*/ 29 w 701"/>
                <a:gd name="T67" fmla="*/ 1062 h 1428"/>
                <a:gd name="T68" fmla="*/ 80 w 701"/>
                <a:gd name="T69" fmla="*/ 1027 h 1428"/>
                <a:gd name="T70" fmla="*/ 114 w 701"/>
                <a:gd name="T71" fmla="*/ 1037 h 1428"/>
                <a:gd name="T72" fmla="*/ 177 w 701"/>
                <a:gd name="T73" fmla="*/ 1061 h 1428"/>
                <a:gd name="T74" fmla="*/ 268 w 701"/>
                <a:gd name="T75" fmla="*/ 1086 h 1428"/>
                <a:gd name="T76" fmla="*/ 379 w 701"/>
                <a:gd name="T77" fmla="*/ 1081 h 1428"/>
                <a:gd name="T78" fmla="*/ 469 w 701"/>
                <a:gd name="T79" fmla="*/ 1025 h 1428"/>
                <a:gd name="T80" fmla="*/ 490 w 701"/>
                <a:gd name="T81" fmla="*/ 928 h 1428"/>
                <a:gd name="T82" fmla="*/ 427 w 701"/>
                <a:gd name="T83" fmla="*/ 838 h 1428"/>
                <a:gd name="T84" fmla="*/ 282 w 701"/>
                <a:gd name="T85" fmla="*/ 768 h 1428"/>
                <a:gd name="T86" fmla="*/ 157 w 701"/>
                <a:gd name="T87" fmla="*/ 706 h 1428"/>
                <a:gd name="T88" fmla="*/ 60 w 701"/>
                <a:gd name="T89" fmla="*/ 622 h 1428"/>
                <a:gd name="T90" fmla="*/ 14 w 701"/>
                <a:gd name="T91" fmla="*/ 502 h 1428"/>
                <a:gd name="T92" fmla="*/ 36 w 701"/>
                <a:gd name="T93" fmla="*/ 349 h 1428"/>
                <a:gd name="T94" fmla="*/ 139 w 701"/>
                <a:gd name="T95" fmla="*/ 228 h 1428"/>
                <a:gd name="T96" fmla="*/ 262 w 701"/>
                <a:gd name="T97" fmla="*/ 176 h 1428"/>
                <a:gd name="T98" fmla="*/ 271 w 701"/>
                <a:gd name="T99" fmla="*/ 170 h 1428"/>
                <a:gd name="T100" fmla="*/ 276 w 701"/>
                <a:gd name="T101" fmla="*/ 38 h 1428"/>
                <a:gd name="T102" fmla="*/ 330 w 701"/>
                <a:gd name="T103" fmla="*/ 0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01" h="1428">
                  <a:moveTo>
                    <a:pt x="330" y="0"/>
                  </a:moveTo>
                  <a:lnTo>
                    <a:pt x="380" y="0"/>
                  </a:lnTo>
                  <a:lnTo>
                    <a:pt x="398" y="3"/>
                  </a:lnTo>
                  <a:lnTo>
                    <a:pt x="414" y="11"/>
                  </a:lnTo>
                  <a:lnTo>
                    <a:pt x="427" y="23"/>
                  </a:lnTo>
                  <a:lnTo>
                    <a:pt x="435" y="38"/>
                  </a:lnTo>
                  <a:lnTo>
                    <a:pt x="437" y="56"/>
                  </a:lnTo>
                  <a:lnTo>
                    <a:pt x="438" y="159"/>
                  </a:lnTo>
                  <a:lnTo>
                    <a:pt x="438" y="162"/>
                  </a:lnTo>
                  <a:lnTo>
                    <a:pt x="439" y="164"/>
                  </a:lnTo>
                  <a:lnTo>
                    <a:pt x="441" y="166"/>
                  </a:lnTo>
                  <a:lnTo>
                    <a:pt x="442" y="167"/>
                  </a:lnTo>
                  <a:lnTo>
                    <a:pt x="444" y="168"/>
                  </a:lnTo>
                  <a:lnTo>
                    <a:pt x="445" y="169"/>
                  </a:lnTo>
                  <a:lnTo>
                    <a:pt x="447" y="169"/>
                  </a:lnTo>
                  <a:lnTo>
                    <a:pt x="450" y="169"/>
                  </a:lnTo>
                  <a:lnTo>
                    <a:pt x="458" y="171"/>
                  </a:lnTo>
                  <a:lnTo>
                    <a:pt x="470" y="173"/>
                  </a:lnTo>
                  <a:lnTo>
                    <a:pt x="487" y="176"/>
                  </a:lnTo>
                  <a:lnTo>
                    <a:pt x="506" y="180"/>
                  </a:lnTo>
                  <a:lnTo>
                    <a:pt x="527" y="185"/>
                  </a:lnTo>
                  <a:lnTo>
                    <a:pt x="549" y="190"/>
                  </a:lnTo>
                  <a:lnTo>
                    <a:pt x="571" y="196"/>
                  </a:lnTo>
                  <a:lnTo>
                    <a:pt x="593" y="202"/>
                  </a:lnTo>
                  <a:lnTo>
                    <a:pt x="613" y="209"/>
                  </a:lnTo>
                  <a:lnTo>
                    <a:pt x="632" y="216"/>
                  </a:lnTo>
                  <a:lnTo>
                    <a:pt x="642" y="223"/>
                  </a:lnTo>
                  <a:lnTo>
                    <a:pt x="651" y="232"/>
                  </a:lnTo>
                  <a:lnTo>
                    <a:pt x="656" y="244"/>
                  </a:lnTo>
                  <a:lnTo>
                    <a:pt x="658" y="258"/>
                  </a:lnTo>
                  <a:lnTo>
                    <a:pt x="655" y="273"/>
                  </a:lnTo>
                  <a:lnTo>
                    <a:pt x="628" y="344"/>
                  </a:lnTo>
                  <a:lnTo>
                    <a:pt x="620" y="358"/>
                  </a:lnTo>
                  <a:lnTo>
                    <a:pt x="607" y="368"/>
                  </a:lnTo>
                  <a:lnTo>
                    <a:pt x="593" y="375"/>
                  </a:lnTo>
                  <a:lnTo>
                    <a:pt x="578" y="377"/>
                  </a:lnTo>
                  <a:lnTo>
                    <a:pt x="564" y="376"/>
                  </a:lnTo>
                  <a:lnTo>
                    <a:pt x="552" y="371"/>
                  </a:lnTo>
                  <a:lnTo>
                    <a:pt x="549" y="370"/>
                  </a:lnTo>
                  <a:lnTo>
                    <a:pt x="542" y="367"/>
                  </a:lnTo>
                  <a:lnTo>
                    <a:pt x="531" y="362"/>
                  </a:lnTo>
                  <a:lnTo>
                    <a:pt x="517" y="357"/>
                  </a:lnTo>
                  <a:lnTo>
                    <a:pt x="500" y="351"/>
                  </a:lnTo>
                  <a:lnTo>
                    <a:pt x="479" y="345"/>
                  </a:lnTo>
                  <a:lnTo>
                    <a:pt x="455" y="339"/>
                  </a:lnTo>
                  <a:lnTo>
                    <a:pt x="430" y="334"/>
                  </a:lnTo>
                  <a:lnTo>
                    <a:pt x="401" y="331"/>
                  </a:lnTo>
                  <a:lnTo>
                    <a:pt x="372" y="330"/>
                  </a:lnTo>
                  <a:lnTo>
                    <a:pt x="343" y="332"/>
                  </a:lnTo>
                  <a:lnTo>
                    <a:pt x="317" y="336"/>
                  </a:lnTo>
                  <a:lnTo>
                    <a:pt x="295" y="344"/>
                  </a:lnTo>
                  <a:lnTo>
                    <a:pt x="276" y="352"/>
                  </a:lnTo>
                  <a:lnTo>
                    <a:pt x="259" y="363"/>
                  </a:lnTo>
                  <a:lnTo>
                    <a:pt x="246" y="375"/>
                  </a:lnTo>
                  <a:lnTo>
                    <a:pt x="235" y="388"/>
                  </a:lnTo>
                  <a:lnTo>
                    <a:pt x="227" y="402"/>
                  </a:lnTo>
                  <a:lnTo>
                    <a:pt x="222" y="416"/>
                  </a:lnTo>
                  <a:lnTo>
                    <a:pt x="219" y="431"/>
                  </a:lnTo>
                  <a:lnTo>
                    <a:pt x="218" y="446"/>
                  </a:lnTo>
                  <a:lnTo>
                    <a:pt x="219" y="465"/>
                  </a:lnTo>
                  <a:lnTo>
                    <a:pt x="224" y="483"/>
                  </a:lnTo>
                  <a:lnTo>
                    <a:pt x="231" y="499"/>
                  </a:lnTo>
                  <a:lnTo>
                    <a:pt x="243" y="515"/>
                  </a:lnTo>
                  <a:lnTo>
                    <a:pt x="258" y="531"/>
                  </a:lnTo>
                  <a:lnTo>
                    <a:pt x="279" y="546"/>
                  </a:lnTo>
                  <a:lnTo>
                    <a:pt x="305" y="561"/>
                  </a:lnTo>
                  <a:lnTo>
                    <a:pt x="335" y="576"/>
                  </a:lnTo>
                  <a:lnTo>
                    <a:pt x="372" y="593"/>
                  </a:lnTo>
                  <a:lnTo>
                    <a:pt x="415" y="610"/>
                  </a:lnTo>
                  <a:lnTo>
                    <a:pt x="466" y="633"/>
                  </a:lnTo>
                  <a:lnTo>
                    <a:pt x="512" y="656"/>
                  </a:lnTo>
                  <a:lnTo>
                    <a:pt x="554" y="680"/>
                  </a:lnTo>
                  <a:lnTo>
                    <a:pt x="589" y="706"/>
                  </a:lnTo>
                  <a:lnTo>
                    <a:pt x="620" y="734"/>
                  </a:lnTo>
                  <a:lnTo>
                    <a:pt x="645" y="763"/>
                  </a:lnTo>
                  <a:lnTo>
                    <a:pt x="665" y="794"/>
                  </a:lnTo>
                  <a:lnTo>
                    <a:pt x="680" y="828"/>
                  </a:lnTo>
                  <a:lnTo>
                    <a:pt x="692" y="863"/>
                  </a:lnTo>
                  <a:lnTo>
                    <a:pt x="699" y="902"/>
                  </a:lnTo>
                  <a:lnTo>
                    <a:pt x="701" y="942"/>
                  </a:lnTo>
                  <a:lnTo>
                    <a:pt x="698" y="982"/>
                  </a:lnTo>
                  <a:lnTo>
                    <a:pt x="691" y="1021"/>
                  </a:lnTo>
                  <a:lnTo>
                    <a:pt x="678" y="1056"/>
                  </a:lnTo>
                  <a:lnTo>
                    <a:pt x="662" y="1091"/>
                  </a:lnTo>
                  <a:lnTo>
                    <a:pt x="642" y="1122"/>
                  </a:lnTo>
                  <a:lnTo>
                    <a:pt x="616" y="1151"/>
                  </a:lnTo>
                  <a:lnTo>
                    <a:pt x="588" y="1178"/>
                  </a:lnTo>
                  <a:lnTo>
                    <a:pt x="556" y="1200"/>
                  </a:lnTo>
                  <a:lnTo>
                    <a:pt x="519" y="1220"/>
                  </a:lnTo>
                  <a:lnTo>
                    <a:pt x="480" y="1235"/>
                  </a:lnTo>
                  <a:lnTo>
                    <a:pt x="437" y="1247"/>
                  </a:lnTo>
                  <a:lnTo>
                    <a:pt x="436" y="1247"/>
                  </a:lnTo>
                  <a:lnTo>
                    <a:pt x="434" y="1248"/>
                  </a:lnTo>
                  <a:lnTo>
                    <a:pt x="433" y="1248"/>
                  </a:lnTo>
                  <a:lnTo>
                    <a:pt x="431" y="1249"/>
                  </a:lnTo>
                  <a:lnTo>
                    <a:pt x="430" y="1251"/>
                  </a:lnTo>
                  <a:lnTo>
                    <a:pt x="428" y="1253"/>
                  </a:lnTo>
                  <a:lnTo>
                    <a:pt x="428" y="1255"/>
                  </a:lnTo>
                  <a:lnTo>
                    <a:pt x="427" y="1259"/>
                  </a:lnTo>
                  <a:lnTo>
                    <a:pt x="427" y="1373"/>
                  </a:lnTo>
                  <a:lnTo>
                    <a:pt x="424" y="1390"/>
                  </a:lnTo>
                  <a:lnTo>
                    <a:pt x="416" y="1405"/>
                  </a:lnTo>
                  <a:lnTo>
                    <a:pt x="403" y="1417"/>
                  </a:lnTo>
                  <a:lnTo>
                    <a:pt x="387" y="1425"/>
                  </a:lnTo>
                  <a:lnTo>
                    <a:pt x="369" y="1428"/>
                  </a:lnTo>
                  <a:lnTo>
                    <a:pt x="318" y="1428"/>
                  </a:lnTo>
                  <a:lnTo>
                    <a:pt x="300" y="1425"/>
                  </a:lnTo>
                  <a:lnTo>
                    <a:pt x="284" y="1417"/>
                  </a:lnTo>
                  <a:lnTo>
                    <a:pt x="272" y="1405"/>
                  </a:lnTo>
                  <a:lnTo>
                    <a:pt x="263" y="1390"/>
                  </a:lnTo>
                  <a:lnTo>
                    <a:pt x="260" y="1373"/>
                  </a:lnTo>
                  <a:lnTo>
                    <a:pt x="260" y="1264"/>
                  </a:lnTo>
                  <a:lnTo>
                    <a:pt x="259" y="1261"/>
                  </a:lnTo>
                  <a:lnTo>
                    <a:pt x="258" y="1259"/>
                  </a:lnTo>
                  <a:lnTo>
                    <a:pt x="256" y="1257"/>
                  </a:lnTo>
                  <a:lnTo>
                    <a:pt x="254" y="1255"/>
                  </a:lnTo>
                  <a:lnTo>
                    <a:pt x="252" y="1254"/>
                  </a:lnTo>
                  <a:lnTo>
                    <a:pt x="251" y="1254"/>
                  </a:lnTo>
                  <a:lnTo>
                    <a:pt x="250" y="1253"/>
                  </a:lnTo>
                  <a:lnTo>
                    <a:pt x="245" y="1253"/>
                  </a:lnTo>
                  <a:lnTo>
                    <a:pt x="234" y="1251"/>
                  </a:lnTo>
                  <a:lnTo>
                    <a:pt x="219" y="1248"/>
                  </a:lnTo>
                  <a:lnTo>
                    <a:pt x="198" y="1244"/>
                  </a:lnTo>
                  <a:lnTo>
                    <a:pt x="176" y="1239"/>
                  </a:lnTo>
                  <a:lnTo>
                    <a:pt x="151" y="1234"/>
                  </a:lnTo>
                  <a:lnTo>
                    <a:pt x="124" y="1227"/>
                  </a:lnTo>
                  <a:lnTo>
                    <a:pt x="98" y="1220"/>
                  </a:lnTo>
                  <a:lnTo>
                    <a:pt x="73" y="1211"/>
                  </a:lnTo>
                  <a:lnTo>
                    <a:pt x="48" y="1202"/>
                  </a:lnTo>
                  <a:lnTo>
                    <a:pt x="26" y="1192"/>
                  </a:lnTo>
                  <a:lnTo>
                    <a:pt x="16" y="1185"/>
                  </a:lnTo>
                  <a:lnTo>
                    <a:pt x="7" y="1174"/>
                  </a:lnTo>
                  <a:lnTo>
                    <a:pt x="2" y="1163"/>
                  </a:lnTo>
                  <a:lnTo>
                    <a:pt x="0" y="1149"/>
                  </a:lnTo>
                  <a:lnTo>
                    <a:pt x="3" y="1134"/>
                  </a:lnTo>
                  <a:lnTo>
                    <a:pt x="29" y="1062"/>
                  </a:lnTo>
                  <a:lnTo>
                    <a:pt x="37" y="1048"/>
                  </a:lnTo>
                  <a:lnTo>
                    <a:pt x="49" y="1037"/>
                  </a:lnTo>
                  <a:lnTo>
                    <a:pt x="64" y="1030"/>
                  </a:lnTo>
                  <a:lnTo>
                    <a:pt x="80" y="1027"/>
                  </a:lnTo>
                  <a:lnTo>
                    <a:pt x="92" y="1029"/>
                  </a:lnTo>
                  <a:lnTo>
                    <a:pt x="104" y="1033"/>
                  </a:lnTo>
                  <a:lnTo>
                    <a:pt x="107" y="1034"/>
                  </a:lnTo>
                  <a:lnTo>
                    <a:pt x="114" y="1037"/>
                  </a:lnTo>
                  <a:lnTo>
                    <a:pt x="125" y="1042"/>
                  </a:lnTo>
                  <a:lnTo>
                    <a:pt x="140" y="1047"/>
                  </a:lnTo>
                  <a:lnTo>
                    <a:pt x="157" y="1054"/>
                  </a:lnTo>
                  <a:lnTo>
                    <a:pt x="177" y="1061"/>
                  </a:lnTo>
                  <a:lnTo>
                    <a:pt x="198" y="1068"/>
                  </a:lnTo>
                  <a:lnTo>
                    <a:pt x="221" y="1074"/>
                  </a:lnTo>
                  <a:lnTo>
                    <a:pt x="245" y="1080"/>
                  </a:lnTo>
                  <a:lnTo>
                    <a:pt x="268" y="1086"/>
                  </a:lnTo>
                  <a:lnTo>
                    <a:pt x="292" y="1089"/>
                  </a:lnTo>
                  <a:lnTo>
                    <a:pt x="315" y="1090"/>
                  </a:lnTo>
                  <a:lnTo>
                    <a:pt x="349" y="1088"/>
                  </a:lnTo>
                  <a:lnTo>
                    <a:pt x="379" y="1081"/>
                  </a:lnTo>
                  <a:lnTo>
                    <a:pt x="407" y="1072"/>
                  </a:lnTo>
                  <a:lnTo>
                    <a:pt x="432" y="1059"/>
                  </a:lnTo>
                  <a:lnTo>
                    <a:pt x="453" y="1043"/>
                  </a:lnTo>
                  <a:lnTo>
                    <a:pt x="469" y="1025"/>
                  </a:lnTo>
                  <a:lnTo>
                    <a:pt x="482" y="1004"/>
                  </a:lnTo>
                  <a:lnTo>
                    <a:pt x="490" y="979"/>
                  </a:lnTo>
                  <a:lnTo>
                    <a:pt x="493" y="954"/>
                  </a:lnTo>
                  <a:lnTo>
                    <a:pt x="490" y="928"/>
                  </a:lnTo>
                  <a:lnTo>
                    <a:pt x="483" y="903"/>
                  </a:lnTo>
                  <a:lnTo>
                    <a:pt x="469" y="880"/>
                  </a:lnTo>
                  <a:lnTo>
                    <a:pt x="451" y="859"/>
                  </a:lnTo>
                  <a:lnTo>
                    <a:pt x="427" y="838"/>
                  </a:lnTo>
                  <a:lnTo>
                    <a:pt x="395" y="819"/>
                  </a:lnTo>
                  <a:lnTo>
                    <a:pt x="359" y="799"/>
                  </a:lnTo>
                  <a:lnTo>
                    <a:pt x="315" y="781"/>
                  </a:lnTo>
                  <a:lnTo>
                    <a:pt x="282" y="768"/>
                  </a:lnTo>
                  <a:lnTo>
                    <a:pt x="248" y="754"/>
                  </a:lnTo>
                  <a:lnTo>
                    <a:pt x="217" y="740"/>
                  </a:lnTo>
                  <a:lnTo>
                    <a:pt x="185" y="724"/>
                  </a:lnTo>
                  <a:lnTo>
                    <a:pt x="157" y="706"/>
                  </a:lnTo>
                  <a:lnTo>
                    <a:pt x="129" y="687"/>
                  </a:lnTo>
                  <a:lnTo>
                    <a:pt x="104" y="667"/>
                  </a:lnTo>
                  <a:lnTo>
                    <a:pt x="81" y="645"/>
                  </a:lnTo>
                  <a:lnTo>
                    <a:pt x="60" y="622"/>
                  </a:lnTo>
                  <a:lnTo>
                    <a:pt x="44" y="595"/>
                  </a:lnTo>
                  <a:lnTo>
                    <a:pt x="30" y="567"/>
                  </a:lnTo>
                  <a:lnTo>
                    <a:pt x="20" y="536"/>
                  </a:lnTo>
                  <a:lnTo>
                    <a:pt x="14" y="502"/>
                  </a:lnTo>
                  <a:lnTo>
                    <a:pt x="11" y="466"/>
                  </a:lnTo>
                  <a:lnTo>
                    <a:pt x="14" y="424"/>
                  </a:lnTo>
                  <a:lnTo>
                    <a:pt x="22" y="385"/>
                  </a:lnTo>
                  <a:lnTo>
                    <a:pt x="36" y="349"/>
                  </a:lnTo>
                  <a:lnTo>
                    <a:pt x="54" y="313"/>
                  </a:lnTo>
                  <a:lnTo>
                    <a:pt x="79" y="282"/>
                  </a:lnTo>
                  <a:lnTo>
                    <a:pt x="106" y="254"/>
                  </a:lnTo>
                  <a:lnTo>
                    <a:pt x="139" y="228"/>
                  </a:lnTo>
                  <a:lnTo>
                    <a:pt x="175" y="207"/>
                  </a:lnTo>
                  <a:lnTo>
                    <a:pt x="216" y="190"/>
                  </a:lnTo>
                  <a:lnTo>
                    <a:pt x="260" y="177"/>
                  </a:lnTo>
                  <a:lnTo>
                    <a:pt x="262" y="176"/>
                  </a:lnTo>
                  <a:lnTo>
                    <a:pt x="264" y="176"/>
                  </a:lnTo>
                  <a:lnTo>
                    <a:pt x="266" y="174"/>
                  </a:lnTo>
                  <a:lnTo>
                    <a:pt x="268" y="173"/>
                  </a:lnTo>
                  <a:lnTo>
                    <a:pt x="271" y="170"/>
                  </a:lnTo>
                  <a:lnTo>
                    <a:pt x="273" y="168"/>
                  </a:lnTo>
                  <a:lnTo>
                    <a:pt x="273" y="164"/>
                  </a:lnTo>
                  <a:lnTo>
                    <a:pt x="273" y="56"/>
                  </a:lnTo>
                  <a:lnTo>
                    <a:pt x="276" y="38"/>
                  </a:lnTo>
                  <a:lnTo>
                    <a:pt x="284" y="23"/>
                  </a:lnTo>
                  <a:lnTo>
                    <a:pt x="296" y="11"/>
                  </a:lnTo>
                  <a:lnTo>
                    <a:pt x="312" y="3"/>
                  </a:lnTo>
                  <a:lnTo>
                    <a:pt x="3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373"/>
            <p:cNvSpPr>
              <a:spLocks noEditPoints="1"/>
            </p:cNvSpPr>
            <p:nvPr/>
          </p:nvSpPr>
          <p:spPr bwMode="auto">
            <a:xfrm>
              <a:off x="5032375" y="4830763"/>
              <a:ext cx="439738" cy="438150"/>
            </a:xfrm>
            <a:custGeom>
              <a:avLst/>
              <a:gdLst>
                <a:gd name="T0" fmla="*/ 1754 w 3326"/>
                <a:gd name="T1" fmla="*/ 277 h 3314"/>
                <a:gd name="T2" fmla="*/ 1467 w 3326"/>
                <a:gd name="T3" fmla="*/ 384 h 3314"/>
                <a:gd name="T4" fmla="*/ 1220 w 3326"/>
                <a:gd name="T5" fmla="*/ 569 h 3314"/>
                <a:gd name="T6" fmla="*/ 1034 w 3326"/>
                <a:gd name="T7" fmla="*/ 816 h 3314"/>
                <a:gd name="T8" fmla="*/ 926 w 3326"/>
                <a:gd name="T9" fmla="*/ 1102 h 3314"/>
                <a:gd name="T10" fmla="*/ 905 w 3326"/>
                <a:gd name="T11" fmla="*/ 1412 h 3314"/>
                <a:gd name="T12" fmla="*/ 970 w 3326"/>
                <a:gd name="T13" fmla="*/ 1713 h 3314"/>
                <a:gd name="T14" fmla="*/ 1117 w 3326"/>
                <a:gd name="T15" fmla="*/ 1981 h 3314"/>
                <a:gd name="T16" fmla="*/ 1337 w 3326"/>
                <a:gd name="T17" fmla="*/ 2201 h 3314"/>
                <a:gd name="T18" fmla="*/ 1607 w 3326"/>
                <a:gd name="T19" fmla="*/ 2347 h 3314"/>
                <a:gd name="T20" fmla="*/ 1908 w 3326"/>
                <a:gd name="T21" fmla="*/ 2412 h 3314"/>
                <a:gd name="T22" fmla="*/ 2220 w 3326"/>
                <a:gd name="T23" fmla="*/ 2391 h 3314"/>
                <a:gd name="T24" fmla="*/ 2507 w 3326"/>
                <a:gd name="T25" fmla="*/ 2284 h 3314"/>
                <a:gd name="T26" fmla="*/ 2755 w 3326"/>
                <a:gd name="T27" fmla="*/ 2099 h 3314"/>
                <a:gd name="T28" fmla="*/ 2940 w 3326"/>
                <a:gd name="T29" fmla="*/ 1852 h 3314"/>
                <a:gd name="T30" fmla="*/ 3048 w 3326"/>
                <a:gd name="T31" fmla="*/ 1566 h 3314"/>
                <a:gd name="T32" fmla="*/ 3069 w 3326"/>
                <a:gd name="T33" fmla="*/ 1256 h 3314"/>
                <a:gd name="T34" fmla="*/ 3004 w 3326"/>
                <a:gd name="T35" fmla="*/ 955 h 3314"/>
                <a:gd name="T36" fmla="*/ 2857 w 3326"/>
                <a:gd name="T37" fmla="*/ 687 h 3314"/>
                <a:gd name="T38" fmla="*/ 2637 w 3326"/>
                <a:gd name="T39" fmla="*/ 467 h 3314"/>
                <a:gd name="T40" fmla="*/ 2367 w 3326"/>
                <a:gd name="T41" fmla="*/ 321 h 3314"/>
                <a:gd name="T42" fmla="*/ 2066 w 3326"/>
                <a:gd name="T43" fmla="*/ 256 h 3314"/>
                <a:gd name="T44" fmla="*/ 2151 w 3326"/>
                <a:gd name="T45" fmla="*/ 10 h 3314"/>
                <a:gd name="T46" fmla="*/ 2463 w 3326"/>
                <a:gd name="T47" fmla="*/ 86 h 3314"/>
                <a:gd name="T48" fmla="*/ 2747 w 3326"/>
                <a:gd name="T49" fmla="*/ 235 h 3314"/>
                <a:gd name="T50" fmla="*/ 2992 w 3326"/>
                <a:gd name="T51" fmla="*/ 452 h 3314"/>
                <a:gd name="T52" fmla="*/ 3178 w 3326"/>
                <a:gd name="T53" fmla="*/ 722 h 3314"/>
                <a:gd name="T54" fmla="*/ 3288 w 3326"/>
                <a:gd name="T55" fmla="*/ 1021 h 3314"/>
                <a:gd name="T56" fmla="*/ 3326 w 3326"/>
                <a:gd name="T57" fmla="*/ 1333 h 3314"/>
                <a:gd name="T58" fmla="*/ 3288 w 3326"/>
                <a:gd name="T59" fmla="*/ 1647 h 3314"/>
                <a:gd name="T60" fmla="*/ 3178 w 3326"/>
                <a:gd name="T61" fmla="*/ 1946 h 3314"/>
                <a:gd name="T62" fmla="*/ 2992 w 3326"/>
                <a:gd name="T63" fmla="*/ 2216 h 3314"/>
                <a:gd name="T64" fmla="*/ 2731 w 3326"/>
                <a:gd name="T65" fmla="*/ 2444 h 3314"/>
                <a:gd name="T66" fmla="*/ 2424 w 3326"/>
                <a:gd name="T67" fmla="*/ 2597 h 3314"/>
                <a:gd name="T68" fmla="*/ 2087 w 3326"/>
                <a:gd name="T69" fmla="*/ 2665 h 3314"/>
                <a:gd name="T70" fmla="*/ 1843 w 3326"/>
                <a:gd name="T71" fmla="*/ 2658 h 3314"/>
                <a:gd name="T72" fmla="*/ 1535 w 3326"/>
                <a:gd name="T73" fmla="*/ 2582 h 3314"/>
                <a:gd name="T74" fmla="*/ 1313 w 3326"/>
                <a:gd name="T75" fmla="*/ 2475 h 3314"/>
                <a:gd name="T76" fmla="*/ 1259 w 3326"/>
                <a:gd name="T77" fmla="*/ 2463 h 3314"/>
                <a:gd name="T78" fmla="*/ 1180 w 3326"/>
                <a:gd name="T79" fmla="*/ 2496 h 3314"/>
                <a:gd name="T80" fmla="*/ 355 w 3326"/>
                <a:gd name="T81" fmla="*/ 3286 h 3314"/>
                <a:gd name="T82" fmla="*/ 199 w 3326"/>
                <a:gd name="T83" fmla="*/ 3312 h 3314"/>
                <a:gd name="T84" fmla="*/ 83 w 3326"/>
                <a:gd name="T85" fmla="*/ 3253 h 3314"/>
                <a:gd name="T86" fmla="*/ 11 w 3326"/>
                <a:gd name="T87" fmla="*/ 3150 h 3314"/>
                <a:gd name="T88" fmla="*/ 2 w 3326"/>
                <a:gd name="T89" fmla="*/ 3051 h 3314"/>
                <a:gd name="T90" fmla="*/ 58 w 3326"/>
                <a:gd name="T91" fmla="*/ 2911 h 3314"/>
                <a:gd name="T92" fmla="*/ 838 w 3326"/>
                <a:gd name="T93" fmla="*/ 2118 h 3314"/>
                <a:gd name="T94" fmla="*/ 852 w 3326"/>
                <a:gd name="T95" fmla="*/ 2036 h 3314"/>
                <a:gd name="T96" fmla="*/ 759 w 3326"/>
                <a:gd name="T97" fmla="*/ 1845 h 3314"/>
                <a:gd name="T98" fmla="*/ 664 w 3326"/>
                <a:gd name="T99" fmla="*/ 1512 h 3314"/>
                <a:gd name="T100" fmla="*/ 657 w 3326"/>
                <a:gd name="T101" fmla="*/ 1169 h 3314"/>
                <a:gd name="T102" fmla="*/ 734 w 3326"/>
                <a:gd name="T103" fmla="*/ 858 h 3314"/>
                <a:gd name="T104" fmla="*/ 883 w 3326"/>
                <a:gd name="T105" fmla="*/ 577 h 3314"/>
                <a:gd name="T106" fmla="*/ 1100 w 3326"/>
                <a:gd name="T107" fmla="*/ 335 h 3314"/>
                <a:gd name="T108" fmla="*/ 1366 w 3326"/>
                <a:gd name="T109" fmla="*/ 152 h 3314"/>
                <a:gd name="T110" fmla="*/ 1665 w 3326"/>
                <a:gd name="T111" fmla="*/ 39 h 3314"/>
                <a:gd name="T112" fmla="*/ 1988 w 3326"/>
                <a:gd name="T113" fmla="*/ 0 h 3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26" h="3314">
                  <a:moveTo>
                    <a:pt x="1988" y="253"/>
                  </a:moveTo>
                  <a:lnTo>
                    <a:pt x="1908" y="256"/>
                  </a:lnTo>
                  <a:lnTo>
                    <a:pt x="1831" y="264"/>
                  </a:lnTo>
                  <a:lnTo>
                    <a:pt x="1754" y="277"/>
                  </a:lnTo>
                  <a:lnTo>
                    <a:pt x="1680" y="296"/>
                  </a:lnTo>
                  <a:lnTo>
                    <a:pt x="1607" y="321"/>
                  </a:lnTo>
                  <a:lnTo>
                    <a:pt x="1536" y="350"/>
                  </a:lnTo>
                  <a:lnTo>
                    <a:pt x="1467" y="384"/>
                  </a:lnTo>
                  <a:lnTo>
                    <a:pt x="1401" y="423"/>
                  </a:lnTo>
                  <a:lnTo>
                    <a:pt x="1337" y="467"/>
                  </a:lnTo>
                  <a:lnTo>
                    <a:pt x="1277" y="516"/>
                  </a:lnTo>
                  <a:lnTo>
                    <a:pt x="1220" y="569"/>
                  </a:lnTo>
                  <a:lnTo>
                    <a:pt x="1166" y="626"/>
                  </a:lnTo>
                  <a:lnTo>
                    <a:pt x="1117" y="687"/>
                  </a:lnTo>
                  <a:lnTo>
                    <a:pt x="1073" y="750"/>
                  </a:lnTo>
                  <a:lnTo>
                    <a:pt x="1034" y="816"/>
                  </a:lnTo>
                  <a:lnTo>
                    <a:pt x="999" y="885"/>
                  </a:lnTo>
                  <a:lnTo>
                    <a:pt x="970" y="955"/>
                  </a:lnTo>
                  <a:lnTo>
                    <a:pt x="946" y="1028"/>
                  </a:lnTo>
                  <a:lnTo>
                    <a:pt x="926" y="1102"/>
                  </a:lnTo>
                  <a:lnTo>
                    <a:pt x="913" y="1178"/>
                  </a:lnTo>
                  <a:lnTo>
                    <a:pt x="905" y="1256"/>
                  </a:lnTo>
                  <a:lnTo>
                    <a:pt x="902" y="1333"/>
                  </a:lnTo>
                  <a:lnTo>
                    <a:pt x="905" y="1412"/>
                  </a:lnTo>
                  <a:lnTo>
                    <a:pt x="913" y="1489"/>
                  </a:lnTo>
                  <a:lnTo>
                    <a:pt x="926" y="1566"/>
                  </a:lnTo>
                  <a:lnTo>
                    <a:pt x="946" y="1640"/>
                  </a:lnTo>
                  <a:lnTo>
                    <a:pt x="970" y="1713"/>
                  </a:lnTo>
                  <a:lnTo>
                    <a:pt x="999" y="1783"/>
                  </a:lnTo>
                  <a:lnTo>
                    <a:pt x="1034" y="1852"/>
                  </a:lnTo>
                  <a:lnTo>
                    <a:pt x="1073" y="1918"/>
                  </a:lnTo>
                  <a:lnTo>
                    <a:pt x="1117" y="1981"/>
                  </a:lnTo>
                  <a:lnTo>
                    <a:pt x="1166" y="2041"/>
                  </a:lnTo>
                  <a:lnTo>
                    <a:pt x="1220" y="2099"/>
                  </a:lnTo>
                  <a:lnTo>
                    <a:pt x="1277" y="2152"/>
                  </a:lnTo>
                  <a:lnTo>
                    <a:pt x="1337" y="2201"/>
                  </a:lnTo>
                  <a:lnTo>
                    <a:pt x="1401" y="2245"/>
                  </a:lnTo>
                  <a:lnTo>
                    <a:pt x="1467" y="2284"/>
                  </a:lnTo>
                  <a:lnTo>
                    <a:pt x="1536" y="2318"/>
                  </a:lnTo>
                  <a:lnTo>
                    <a:pt x="1607" y="2347"/>
                  </a:lnTo>
                  <a:lnTo>
                    <a:pt x="1680" y="2372"/>
                  </a:lnTo>
                  <a:lnTo>
                    <a:pt x="1754" y="2391"/>
                  </a:lnTo>
                  <a:lnTo>
                    <a:pt x="1831" y="2404"/>
                  </a:lnTo>
                  <a:lnTo>
                    <a:pt x="1908" y="2412"/>
                  </a:lnTo>
                  <a:lnTo>
                    <a:pt x="1988" y="2415"/>
                  </a:lnTo>
                  <a:lnTo>
                    <a:pt x="2066" y="2412"/>
                  </a:lnTo>
                  <a:lnTo>
                    <a:pt x="2144" y="2404"/>
                  </a:lnTo>
                  <a:lnTo>
                    <a:pt x="2220" y="2391"/>
                  </a:lnTo>
                  <a:lnTo>
                    <a:pt x="2295" y="2372"/>
                  </a:lnTo>
                  <a:lnTo>
                    <a:pt x="2367" y="2347"/>
                  </a:lnTo>
                  <a:lnTo>
                    <a:pt x="2438" y="2318"/>
                  </a:lnTo>
                  <a:lnTo>
                    <a:pt x="2507" y="2284"/>
                  </a:lnTo>
                  <a:lnTo>
                    <a:pt x="2573" y="2245"/>
                  </a:lnTo>
                  <a:lnTo>
                    <a:pt x="2637" y="2201"/>
                  </a:lnTo>
                  <a:lnTo>
                    <a:pt x="2698" y="2152"/>
                  </a:lnTo>
                  <a:lnTo>
                    <a:pt x="2755" y="2099"/>
                  </a:lnTo>
                  <a:lnTo>
                    <a:pt x="2808" y="2041"/>
                  </a:lnTo>
                  <a:lnTo>
                    <a:pt x="2857" y="1981"/>
                  </a:lnTo>
                  <a:lnTo>
                    <a:pt x="2902" y="1918"/>
                  </a:lnTo>
                  <a:lnTo>
                    <a:pt x="2940" y="1852"/>
                  </a:lnTo>
                  <a:lnTo>
                    <a:pt x="2975" y="1783"/>
                  </a:lnTo>
                  <a:lnTo>
                    <a:pt x="3004" y="1713"/>
                  </a:lnTo>
                  <a:lnTo>
                    <a:pt x="3029" y="1640"/>
                  </a:lnTo>
                  <a:lnTo>
                    <a:pt x="3048" y="1566"/>
                  </a:lnTo>
                  <a:lnTo>
                    <a:pt x="3061" y="1489"/>
                  </a:lnTo>
                  <a:lnTo>
                    <a:pt x="3069" y="1412"/>
                  </a:lnTo>
                  <a:lnTo>
                    <a:pt x="3072" y="1333"/>
                  </a:lnTo>
                  <a:lnTo>
                    <a:pt x="3069" y="1256"/>
                  </a:lnTo>
                  <a:lnTo>
                    <a:pt x="3061" y="1178"/>
                  </a:lnTo>
                  <a:lnTo>
                    <a:pt x="3048" y="1102"/>
                  </a:lnTo>
                  <a:lnTo>
                    <a:pt x="3029" y="1028"/>
                  </a:lnTo>
                  <a:lnTo>
                    <a:pt x="3004" y="955"/>
                  </a:lnTo>
                  <a:lnTo>
                    <a:pt x="2975" y="885"/>
                  </a:lnTo>
                  <a:lnTo>
                    <a:pt x="2940" y="816"/>
                  </a:lnTo>
                  <a:lnTo>
                    <a:pt x="2902" y="750"/>
                  </a:lnTo>
                  <a:lnTo>
                    <a:pt x="2857" y="687"/>
                  </a:lnTo>
                  <a:lnTo>
                    <a:pt x="2808" y="626"/>
                  </a:lnTo>
                  <a:lnTo>
                    <a:pt x="2755" y="569"/>
                  </a:lnTo>
                  <a:lnTo>
                    <a:pt x="2698" y="516"/>
                  </a:lnTo>
                  <a:lnTo>
                    <a:pt x="2637" y="467"/>
                  </a:lnTo>
                  <a:lnTo>
                    <a:pt x="2573" y="423"/>
                  </a:lnTo>
                  <a:lnTo>
                    <a:pt x="2507" y="384"/>
                  </a:lnTo>
                  <a:lnTo>
                    <a:pt x="2438" y="350"/>
                  </a:lnTo>
                  <a:lnTo>
                    <a:pt x="2367" y="321"/>
                  </a:lnTo>
                  <a:lnTo>
                    <a:pt x="2295" y="296"/>
                  </a:lnTo>
                  <a:lnTo>
                    <a:pt x="2220" y="277"/>
                  </a:lnTo>
                  <a:lnTo>
                    <a:pt x="2144" y="264"/>
                  </a:lnTo>
                  <a:lnTo>
                    <a:pt x="2066" y="256"/>
                  </a:lnTo>
                  <a:lnTo>
                    <a:pt x="1988" y="253"/>
                  </a:lnTo>
                  <a:close/>
                  <a:moveTo>
                    <a:pt x="1988" y="0"/>
                  </a:moveTo>
                  <a:lnTo>
                    <a:pt x="2070" y="3"/>
                  </a:lnTo>
                  <a:lnTo>
                    <a:pt x="2151" y="10"/>
                  </a:lnTo>
                  <a:lnTo>
                    <a:pt x="2231" y="22"/>
                  </a:lnTo>
                  <a:lnTo>
                    <a:pt x="2310" y="39"/>
                  </a:lnTo>
                  <a:lnTo>
                    <a:pt x="2387" y="61"/>
                  </a:lnTo>
                  <a:lnTo>
                    <a:pt x="2463" y="86"/>
                  </a:lnTo>
                  <a:lnTo>
                    <a:pt x="2538" y="117"/>
                  </a:lnTo>
                  <a:lnTo>
                    <a:pt x="2610" y="152"/>
                  </a:lnTo>
                  <a:lnTo>
                    <a:pt x="2680" y="191"/>
                  </a:lnTo>
                  <a:lnTo>
                    <a:pt x="2747" y="235"/>
                  </a:lnTo>
                  <a:lnTo>
                    <a:pt x="2811" y="282"/>
                  </a:lnTo>
                  <a:lnTo>
                    <a:pt x="2874" y="335"/>
                  </a:lnTo>
                  <a:lnTo>
                    <a:pt x="2934" y="390"/>
                  </a:lnTo>
                  <a:lnTo>
                    <a:pt x="2992" y="452"/>
                  </a:lnTo>
                  <a:lnTo>
                    <a:pt x="3046" y="516"/>
                  </a:lnTo>
                  <a:lnTo>
                    <a:pt x="3094" y="582"/>
                  </a:lnTo>
                  <a:lnTo>
                    <a:pt x="3138" y="651"/>
                  </a:lnTo>
                  <a:lnTo>
                    <a:pt x="3178" y="722"/>
                  </a:lnTo>
                  <a:lnTo>
                    <a:pt x="3212" y="795"/>
                  </a:lnTo>
                  <a:lnTo>
                    <a:pt x="3243" y="868"/>
                  </a:lnTo>
                  <a:lnTo>
                    <a:pt x="3268" y="944"/>
                  </a:lnTo>
                  <a:lnTo>
                    <a:pt x="3288" y="1021"/>
                  </a:lnTo>
                  <a:lnTo>
                    <a:pt x="3305" y="1098"/>
                  </a:lnTo>
                  <a:lnTo>
                    <a:pt x="3317" y="1177"/>
                  </a:lnTo>
                  <a:lnTo>
                    <a:pt x="3324" y="1255"/>
                  </a:lnTo>
                  <a:lnTo>
                    <a:pt x="3326" y="1333"/>
                  </a:lnTo>
                  <a:lnTo>
                    <a:pt x="3324" y="1412"/>
                  </a:lnTo>
                  <a:lnTo>
                    <a:pt x="3317" y="1491"/>
                  </a:lnTo>
                  <a:lnTo>
                    <a:pt x="3305" y="1569"/>
                  </a:lnTo>
                  <a:lnTo>
                    <a:pt x="3288" y="1647"/>
                  </a:lnTo>
                  <a:lnTo>
                    <a:pt x="3268" y="1724"/>
                  </a:lnTo>
                  <a:lnTo>
                    <a:pt x="3243" y="1799"/>
                  </a:lnTo>
                  <a:lnTo>
                    <a:pt x="3212" y="1873"/>
                  </a:lnTo>
                  <a:lnTo>
                    <a:pt x="3178" y="1946"/>
                  </a:lnTo>
                  <a:lnTo>
                    <a:pt x="3138" y="2017"/>
                  </a:lnTo>
                  <a:lnTo>
                    <a:pt x="3094" y="2086"/>
                  </a:lnTo>
                  <a:lnTo>
                    <a:pt x="3046" y="2151"/>
                  </a:lnTo>
                  <a:lnTo>
                    <a:pt x="2992" y="2216"/>
                  </a:lnTo>
                  <a:lnTo>
                    <a:pt x="2934" y="2278"/>
                  </a:lnTo>
                  <a:lnTo>
                    <a:pt x="2869" y="2337"/>
                  </a:lnTo>
                  <a:lnTo>
                    <a:pt x="2801" y="2394"/>
                  </a:lnTo>
                  <a:lnTo>
                    <a:pt x="2731" y="2444"/>
                  </a:lnTo>
                  <a:lnTo>
                    <a:pt x="2657" y="2490"/>
                  </a:lnTo>
                  <a:lnTo>
                    <a:pt x="2582" y="2531"/>
                  </a:lnTo>
                  <a:lnTo>
                    <a:pt x="2504" y="2567"/>
                  </a:lnTo>
                  <a:lnTo>
                    <a:pt x="2424" y="2597"/>
                  </a:lnTo>
                  <a:lnTo>
                    <a:pt x="2342" y="2622"/>
                  </a:lnTo>
                  <a:lnTo>
                    <a:pt x="2258" y="2642"/>
                  </a:lnTo>
                  <a:lnTo>
                    <a:pt x="2173" y="2656"/>
                  </a:lnTo>
                  <a:lnTo>
                    <a:pt x="2087" y="2665"/>
                  </a:lnTo>
                  <a:lnTo>
                    <a:pt x="2001" y="2667"/>
                  </a:lnTo>
                  <a:lnTo>
                    <a:pt x="2001" y="2667"/>
                  </a:lnTo>
                  <a:lnTo>
                    <a:pt x="1921" y="2665"/>
                  </a:lnTo>
                  <a:lnTo>
                    <a:pt x="1843" y="2658"/>
                  </a:lnTo>
                  <a:lnTo>
                    <a:pt x="1763" y="2646"/>
                  </a:lnTo>
                  <a:lnTo>
                    <a:pt x="1686" y="2629"/>
                  </a:lnTo>
                  <a:lnTo>
                    <a:pt x="1610" y="2608"/>
                  </a:lnTo>
                  <a:lnTo>
                    <a:pt x="1535" y="2582"/>
                  </a:lnTo>
                  <a:lnTo>
                    <a:pt x="1461" y="2552"/>
                  </a:lnTo>
                  <a:lnTo>
                    <a:pt x="1389" y="2517"/>
                  </a:lnTo>
                  <a:lnTo>
                    <a:pt x="1319" y="2478"/>
                  </a:lnTo>
                  <a:lnTo>
                    <a:pt x="1313" y="2475"/>
                  </a:lnTo>
                  <a:lnTo>
                    <a:pt x="1304" y="2471"/>
                  </a:lnTo>
                  <a:lnTo>
                    <a:pt x="1292" y="2467"/>
                  </a:lnTo>
                  <a:lnTo>
                    <a:pt x="1276" y="2464"/>
                  </a:lnTo>
                  <a:lnTo>
                    <a:pt x="1259" y="2463"/>
                  </a:lnTo>
                  <a:lnTo>
                    <a:pt x="1238" y="2465"/>
                  </a:lnTo>
                  <a:lnTo>
                    <a:pt x="1217" y="2471"/>
                  </a:lnTo>
                  <a:lnTo>
                    <a:pt x="1197" y="2481"/>
                  </a:lnTo>
                  <a:lnTo>
                    <a:pt x="1180" y="2496"/>
                  </a:lnTo>
                  <a:lnTo>
                    <a:pt x="470" y="3204"/>
                  </a:lnTo>
                  <a:lnTo>
                    <a:pt x="433" y="3236"/>
                  </a:lnTo>
                  <a:lnTo>
                    <a:pt x="395" y="3263"/>
                  </a:lnTo>
                  <a:lnTo>
                    <a:pt x="355" y="3286"/>
                  </a:lnTo>
                  <a:lnTo>
                    <a:pt x="314" y="3301"/>
                  </a:lnTo>
                  <a:lnTo>
                    <a:pt x="273" y="3311"/>
                  </a:lnTo>
                  <a:lnTo>
                    <a:pt x="232" y="3314"/>
                  </a:lnTo>
                  <a:lnTo>
                    <a:pt x="199" y="3312"/>
                  </a:lnTo>
                  <a:lnTo>
                    <a:pt x="166" y="3304"/>
                  </a:lnTo>
                  <a:lnTo>
                    <a:pt x="136" y="3292"/>
                  </a:lnTo>
                  <a:lnTo>
                    <a:pt x="109" y="3274"/>
                  </a:lnTo>
                  <a:lnTo>
                    <a:pt x="83" y="3253"/>
                  </a:lnTo>
                  <a:lnTo>
                    <a:pt x="62" y="3231"/>
                  </a:lnTo>
                  <a:lnTo>
                    <a:pt x="39" y="3205"/>
                  </a:lnTo>
                  <a:lnTo>
                    <a:pt x="22" y="3177"/>
                  </a:lnTo>
                  <a:lnTo>
                    <a:pt x="11" y="3150"/>
                  </a:lnTo>
                  <a:lnTo>
                    <a:pt x="4" y="3124"/>
                  </a:lnTo>
                  <a:lnTo>
                    <a:pt x="0" y="3098"/>
                  </a:lnTo>
                  <a:lnTo>
                    <a:pt x="0" y="3073"/>
                  </a:lnTo>
                  <a:lnTo>
                    <a:pt x="2" y="3051"/>
                  </a:lnTo>
                  <a:lnTo>
                    <a:pt x="9" y="3016"/>
                  </a:lnTo>
                  <a:lnTo>
                    <a:pt x="20" y="2980"/>
                  </a:lnTo>
                  <a:lnTo>
                    <a:pt x="37" y="2945"/>
                  </a:lnTo>
                  <a:lnTo>
                    <a:pt x="58" y="2911"/>
                  </a:lnTo>
                  <a:lnTo>
                    <a:pt x="82" y="2877"/>
                  </a:lnTo>
                  <a:lnTo>
                    <a:pt x="112" y="2846"/>
                  </a:lnTo>
                  <a:lnTo>
                    <a:pt x="823" y="2137"/>
                  </a:lnTo>
                  <a:lnTo>
                    <a:pt x="838" y="2118"/>
                  </a:lnTo>
                  <a:lnTo>
                    <a:pt x="848" y="2098"/>
                  </a:lnTo>
                  <a:lnTo>
                    <a:pt x="853" y="2077"/>
                  </a:lnTo>
                  <a:lnTo>
                    <a:pt x="855" y="2056"/>
                  </a:lnTo>
                  <a:lnTo>
                    <a:pt x="852" y="2036"/>
                  </a:lnTo>
                  <a:lnTo>
                    <a:pt x="847" y="2017"/>
                  </a:lnTo>
                  <a:lnTo>
                    <a:pt x="839" y="2000"/>
                  </a:lnTo>
                  <a:lnTo>
                    <a:pt x="796" y="1924"/>
                  </a:lnTo>
                  <a:lnTo>
                    <a:pt x="759" y="1845"/>
                  </a:lnTo>
                  <a:lnTo>
                    <a:pt x="727" y="1764"/>
                  </a:lnTo>
                  <a:lnTo>
                    <a:pt x="700" y="1681"/>
                  </a:lnTo>
                  <a:lnTo>
                    <a:pt x="679" y="1597"/>
                  </a:lnTo>
                  <a:lnTo>
                    <a:pt x="664" y="1512"/>
                  </a:lnTo>
                  <a:lnTo>
                    <a:pt x="653" y="1427"/>
                  </a:lnTo>
                  <a:lnTo>
                    <a:pt x="649" y="1341"/>
                  </a:lnTo>
                  <a:lnTo>
                    <a:pt x="650" y="1255"/>
                  </a:lnTo>
                  <a:lnTo>
                    <a:pt x="657" y="1169"/>
                  </a:lnTo>
                  <a:lnTo>
                    <a:pt x="670" y="1089"/>
                  </a:lnTo>
                  <a:lnTo>
                    <a:pt x="687" y="1011"/>
                  </a:lnTo>
                  <a:lnTo>
                    <a:pt x="708" y="934"/>
                  </a:lnTo>
                  <a:lnTo>
                    <a:pt x="734" y="858"/>
                  </a:lnTo>
                  <a:lnTo>
                    <a:pt x="764" y="786"/>
                  </a:lnTo>
                  <a:lnTo>
                    <a:pt x="800" y="714"/>
                  </a:lnTo>
                  <a:lnTo>
                    <a:pt x="839" y="645"/>
                  </a:lnTo>
                  <a:lnTo>
                    <a:pt x="883" y="577"/>
                  </a:lnTo>
                  <a:lnTo>
                    <a:pt x="931" y="513"/>
                  </a:lnTo>
                  <a:lnTo>
                    <a:pt x="984" y="450"/>
                  </a:lnTo>
                  <a:lnTo>
                    <a:pt x="1040" y="390"/>
                  </a:lnTo>
                  <a:lnTo>
                    <a:pt x="1100" y="335"/>
                  </a:lnTo>
                  <a:lnTo>
                    <a:pt x="1163" y="282"/>
                  </a:lnTo>
                  <a:lnTo>
                    <a:pt x="1228" y="235"/>
                  </a:lnTo>
                  <a:lnTo>
                    <a:pt x="1296" y="191"/>
                  </a:lnTo>
                  <a:lnTo>
                    <a:pt x="1366" y="152"/>
                  </a:lnTo>
                  <a:lnTo>
                    <a:pt x="1438" y="117"/>
                  </a:lnTo>
                  <a:lnTo>
                    <a:pt x="1512" y="86"/>
                  </a:lnTo>
                  <a:lnTo>
                    <a:pt x="1587" y="61"/>
                  </a:lnTo>
                  <a:lnTo>
                    <a:pt x="1665" y="39"/>
                  </a:lnTo>
                  <a:lnTo>
                    <a:pt x="1744" y="22"/>
                  </a:lnTo>
                  <a:lnTo>
                    <a:pt x="1824" y="10"/>
                  </a:lnTo>
                  <a:lnTo>
                    <a:pt x="1905" y="3"/>
                  </a:lnTo>
                  <a:lnTo>
                    <a:pt x="19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8" name="Group 479"/>
          <p:cNvGrpSpPr/>
          <p:nvPr/>
        </p:nvGrpSpPr>
        <p:grpSpPr>
          <a:xfrm>
            <a:off x="4683808" y="3692009"/>
            <a:ext cx="508432" cy="441785"/>
            <a:chOff x="3227388" y="4105275"/>
            <a:chExt cx="423862" cy="368301"/>
          </a:xfrm>
          <a:solidFill>
            <a:srgbClr val="000000"/>
          </a:solidFill>
        </p:grpSpPr>
        <p:sp>
          <p:nvSpPr>
            <p:cNvPr id="319" name="Freeform 469"/>
            <p:cNvSpPr>
              <a:spLocks/>
            </p:cNvSpPr>
            <p:nvPr/>
          </p:nvSpPr>
          <p:spPr bwMode="auto">
            <a:xfrm>
              <a:off x="3509963" y="4157663"/>
              <a:ext cx="58737" cy="119063"/>
            </a:xfrm>
            <a:custGeom>
              <a:avLst/>
              <a:gdLst>
                <a:gd name="T0" fmla="*/ 273 w 475"/>
                <a:gd name="T1" fmla="*/ 3 h 969"/>
                <a:gd name="T2" fmla="*/ 297 w 475"/>
                <a:gd name="T3" fmla="*/ 38 h 969"/>
                <a:gd name="T4" fmla="*/ 299 w 475"/>
                <a:gd name="T5" fmla="*/ 111 h 969"/>
                <a:gd name="T6" fmla="*/ 302 w 475"/>
                <a:gd name="T7" fmla="*/ 114 h 969"/>
                <a:gd name="T8" fmla="*/ 314 w 475"/>
                <a:gd name="T9" fmla="*/ 117 h 969"/>
                <a:gd name="T10" fmla="*/ 360 w 475"/>
                <a:gd name="T11" fmla="*/ 126 h 969"/>
                <a:gd name="T12" fmla="*/ 413 w 475"/>
                <a:gd name="T13" fmla="*/ 141 h 969"/>
                <a:gd name="T14" fmla="*/ 444 w 475"/>
                <a:gd name="T15" fmla="*/ 162 h 969"/>
                <a:gd name="T16" fmla="*/ 426 w 475"/>
                <a:gd name="T17" fmla="*/ 233 h 969"/>
                <a:gd name="T18" fmla="*/ 403 w 475"/>
                <a:gd name="T19" fmla="*/ 255 h 969"/>
                <a:gd name="T20" fmla="*/ 374 w 475"/>
                <a:gd name="T21" fmla="*/ 252 h 969"/>
                <a:gd name="T22" fmla="*/ 353 w 475"/>
                <a:gd name="T23" fmla="*/ 242 h 969"/>
                <a:gd name="T24" fmla="*/ 301 w 475"/>
                <a:gd name="T25" fmla="*/ 229 h 969"/>
                <a:gd name="T26" fmla="*/ 228 w 475"/>
                <a:gd name="T27" fmla="*/ 225 h 969"/>
                <a:gd name="T28" fmla="*/ 177 w 475"/>
                <a:gd name="T29" fmla="*/ 245 h 969"/>
                <a:gd name="T30" fmla="*/ 153 w 475"/>
                <a:gd name="T31" fmla="*/ 278 h 969"/>
                <a:gd name="T32" fmla="*/ 149 w 475"/>
                <a:gd name="T33" fmla="*/ 317 h 969"/>
                <a:gd name="T34" fmla="*/ 169 w 475"/>
                <a:gd name="T35" fmla="*/ 354 h 969"/>
                <a:gd name="T36" fmla="*/ 223 w 475"/>
                <a:gd name="T37" fmla="*/ 389 h 969"/>
                <a:gd name="T38" fmla="*/ 324 w 475"/>
                <a:gd name="T39" fmla="*/ 433 h 969"/>
                <a:gd name="T40" fmla="*/ 419 w 475"/>
                <a:gd name="T41" fmla="*/ 496 h 969"/>
                <a:gd name="T42" fmla="*/ 467 w 475"/>
                <a:gd name="T43" fmla="*/ 575 h 969"/>
                <a:gd name="T44" fmla="*/ 473 w 475"/>
                <a:gd name="T45" fmla="*/ 673 h 969"/>
                <a:gd name="T46" fmla="*/ 438 w 475"/>
                <a:gd name="T47" fmla="*/ 759 h 969"/>
                <a:gd name="T48" fmla="*/ 364 w 475"/>
                <a:gd name="T49" fmla="*/ 822 h 969"/>
                <a:gd name="T50" fmla="*/ 296 w 475"/>
                <a:gd name="T51" fmla="*/ 846 h 969"/>
                <a:gd name="T52" fmla="*/ 291 w 475"/>
                <a:gd name="T53" fmla="*/ 849 h 969"/>
                <a:gd name="T54" fmla="*/ 290 w 475"/>
                <a:gd name="T55" fmla="*/ 931 h 969"/>
                <a:gd name="T56" fmla="*/ 266 w 475"/>
                <a:gd name="T57" fmla="*/ 967 h 969"/>
                <a:gd name="T58" fmla="*/ 201 w 475"/>
                <a:gd name="T59" fmla="*/ 967 h 969"/>
                <a:gd name="T60" fmla="*/ 177 w 475"/>
                <a:gd name="T61" fmla="*/ 931 h 969"/>
                <a:gd name="T62" fmla="*/ 176 w 475"/>
                <a:gd name="T63" fmla="*/ 854 h 969"/>
                <a:gd name="T64" fmla="*/ 170 w 475"/>
                <a:gd name="T65" fmla="*/ 850 h 969"/>
                <a:gd name="T66" fmla="*/ 155 w 475"/>
                <a:gd name="T67" fmla="*/ 848 h 969"/>
                <a:gd name="T68" fmla="*/ 100 w 475"/>
                <a:gd name="T69" fmla="*/ 837 h 969"/>
                <a:gd name="T70" fmla="*/ 36 w 475"/>
                <a:gd name="T71" fmla="*/ 817 h 969"/>
                <a:gd name="T72" fmla="*/ 2 w 475"/>
                <a:gd name="T73" fmla="*/ 793 h 969"/>
                <a:gd name="T74" fmla="*/ 20 w 475"/>
                <a:gd name="T75" fmla="*/ 721 h 969"/>
                <a:gd name="T76" fmla="*/ 43 w 475"/>
                <a:gd name="T77" fmla="*/ 699 h 969"/>
                <a:gd name="T78" fmla="*/ 65 w 475"/>
                <a:gd name="T79" fmla="*/ 699 h 969"/>
                <a:gd name="T80" fmla="*/ 80 w 475"/>
                <a:gd name="T81" fmla="*/ 705 h 969"/>
                <a:gd name="T82" fmla="*/ 120 w 475"/>
                <a:gd name="T83" fmla="*/ 720 h 969"/>
                <a:gd name="T84" fmla="*/ 176 w 475"/>
                <a:gd name="T85" fmla="*/ 735 h 969"/>
                <a:gd name="T86" fmla="*/ 243 w 475"/>
                <a:gd name="T87" fmla="*/ 737 h 969"/>
                <a:gd name="T88" fmla="*/ 309 w 475"/>
                <a:gd name="T89" fmla="*/ 706 h 969"/>
                <a:gd name="T90" fmla="*/ 334 w 475"/>
                <a:gd name="T91" fmla="*/ 647 h 969"/>
                <a:gd name="T92" fmla="*/ 313 w 475"/>
                <a:gd name="T93" fmla="*/ 591 h 969"/>
                <a:gd name="T94" fmla="*/ 247 w 475"/>
                <a:gd name="T95" fmla="*/ 545 h 969"/>
                <a:gd name="T96" fmla="*/ 157 w 475"/>
                <a:gd name="T97" fmla="*/ 506 h 969"/>
                <a:gd name="T98" fmla="*/ 81 w 475"/>
                <a:gd name="T99" fmla="*/ 462 h 969"/>
                <a:gd name="T100" fmla="*/ 27 w 475"/>
                <a:gd name="T101" fmla="*/ 400 h 969"/>
                <a:gd name="T102" fmla="*/ 7 w 475"/>
                <a:gd name="T103" fmla="*/ 317 h 969"/>
                <a:gd name="T104" fmla="*/ 28 w 475"/>
                <a:gd name="T105" fmla="*/ 229 h 969"/>
                <a:gd name="T106" fmla="*/ 86 w 475"/>
                <a:gd name="T107" fmla="*/ 161 h 969"/>
                <a:gd name="T108" fmla="*/ 177 w 475"/>
                <a:gd name="T109" fmla="*/ 120 h 969"/>
                <a:gd name="T110" fmla="*/ 182 w 475"/>
                <a:gd name="T111" fmla="*/ 118 h 969"/>
                <a:gd name="T112" fmla="*/ 185 w 475"/>
                <a:gd name="T113" fmla="*/ 111 h 969"/>
                <a:gd name="T114" fmla="*/ 197 w 475"/>
                <a:gd name="T115" fmla="*/ 11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5" h="969">
                  <a:moveTo>
                    <a:pt x="224" y="0"/>
                  </a:moveTo>
                  <a:lnTo>
                    <a:pt x="258" y="0"/>
                  </a:lnTo>
                  <a:lnTo>
                    <a:pt x="273" y="3"/>
                  </a:lnTo>
                  <a:lnTo>
                    <a:pt x="286" y="11"/>
                  </a:lnTo>
                  <a:lnTo>
                    <a:pt x="295" y="23"/>
                  </a:lnTo>
                  <a:lnTo>
                    <a:pt x="297" y="38"/>
                  </a:lnTo>
                  <a:lnTo>
                    <a:pt x="298" y="107"/>
                  </a:lnTo>
                  <a:lnTo>
                    <a:pt x="298" y="110"/>
                  </a:lnTo>
                  <a:lnTo>
                    <a:pt x="299" y="111"/>
                  </a:lnTo>
                  <a:lnTo>
                    <a:pt x="300" y="112"/>
                  </a:lnTo>
                  <a:lnTo>
                    <a:pt x="301" y="113"/>
                  </a:lnTo>
                  <a:lnTo>
                    <a:pt x="302" y="114"/>
                  </a:lnTo>
                  <a:lnTo>
                    <a:pt x="303" y="114"/>
                  </a:lnTo>
                  <a:lnTo>
                    <a:pt x="306" y="114"/>
                  </a:lnTo>
                  <a:lnTo>
                    <a:pt x="314" y="117"/>
                  </a:lnTo>
                  <a:lnTo>
                    <a:pt x="327" y="119"/>
                  </a:lnTo>
                  <a:lnTo>
                    <a:pt x="342" y="122"/>
                  </a:lnTo>
                  <a:lnTo>
                    <a:pt x="360" y="126"/>
                  </a:lnTo>
                  <a:lnTo>
                    <a:pt x="378" y="130"/>
                  </a:lnTo>
                  <a:lnTo>
                    <a:pt x="397" y="135"/>
                  </a:lnTo>
                  <a:lnTo>
                    <a:pt x="413" y="141"/>
                  </a:lnTo>
                  <a:lnTo>
                    <a:pt x="429" y="147"/>
                  </a:lnTo>
                  <a:lnTo>
                    <a:pt x="438" y="152"/>
                  </a:lnTo>
                  <a:lnTo>
                    <a:pt x="444" y="162"/>
                  </a:lnTo>
                  <a:lnTo>
                    <a:pt x="447" y="172"/>
                  </a:lnTo>
                  <a:lnTo>
                    <a:pt x="445" y="185"/>
                  </a:lnTo>
                  <a:lnTo>
                    <a:pt x="426" y="233"/>
                  </a:lnTo>
                  <a:lnTo>
                    <a:pt x="421" y="242"/>
                  </a:lnTo>
                  <a:lnTo>
                    <a:pt x="412" y="250"/>
                  </a:lnTo>
                  <a:lnTo>
                    <a:pt x="403" y="255"/>
                  </a:lnTo>
                  <a:lnTo>
                    <a:pt x="392" y="256"/>
                  </a:lnTo>
                  <a:lnTo>
                    <a:pt x="383" y="255"/>
                  </a:lnTo>
                  <a:lnTo>
                    <a:pt x="374" y="252"/>
                  </a:lnTo>
                  <a:lnTo>
                    <a:pt x="372" y="251"/>
                  </a:lnTo>
                  <a:lnTo>
                    <a:pt x="365" y="247"/>
                  </a:lnTo>
                  <a:lnTo>
                    <a:pt x="353" y="242"/>
                  </a:lnTo>
                  <a:lnTo>
                    <a:pt x="339" y="238"/>
                  </a:lnTo>
                  <a:lnTo>
                    <a:pt x="321" y="233"/>
                  </a:lnTo>
                  <a:lnTo>
                    <a:pt x="301" y="229"/>
                  </a:lnTo>
                  <a:lnTo>
                    <a:pt x="278" y="225"/>
                  </a:lnTo>
                  <a:lnTo>
                    <a:pt x="252" y="224"/>
                  </a:lnTo>
                  <a:lnTo>
                    <a:pt x="228" y="225"/>
                  </a:lnTo>
                  <a:lnTo>
                    <a:pt x="208" y="230"/>
                  </a:lnTo>
                  <a:lnTo>
                    <a:pt x="191" y="237"/>
                  </a:lnTo>
                  <a:lnTo>
                    <a:pt x="177" y="245"/>
                  </a:lnTo>
                  <a:lnTo>
                    <a:pt x="166" y="255"/>
                  </a:lnTo>
                  <a:lnTo>
                    <a:pt x="158" y="266"/>
                  </a:lnTo>
                  <a:lnTo>
                    <a:pt x="153" y="278"/>
                  </a:lnTo>
                  <a:lnTo>
                    <a:pt x="148" y="290"/>
                  </a:lnTo>
                  <a:lnTo>
                    <a:pt x="147" y="303"/>
                  </a:lnTo>
                  <a:lnTo>
                    <a:pt x="149" y="317"/>
                  </a:lnTo>
                  <a:lnTo>
                    <a:pt x="153" y="330"/>
                  </a:lnTo>
                  <a:lnTo>
                    <a:pt x="159" y="343"/>
                  </a:lnTo>
                  <a:lnTo>
                    <a:pt x="169" y="354"/>
                  </a:lnTo>
                  <a:lnTo>
                    <a:pt x="183" y="366"/>
                  </a:lnTo>
                  <a:lnTo>
                    <a:pt x="201" y="377"/>
                  </a:lnTo>
                  <a:lnTo>
                    <a:pt x="223" y="389"/>
                  </a:lnTo>
                  <a:lnTo>
                    <a:pt x="249" y="401"/>
                  </a:lnTo>
                  <a:lnTo>
                    <a:pt x="282" y="414"/>
                  </a:lnTo>
                  <a:lnTo>
                    <a:pt x="324" y="433"/>
                  </a:lnTo>
                  <a:lnTo>
                    <a:pt x="361" y="453"/>
                  </a:lnTo>
                  <a:lnTo>
                    <a:pt x="392" y="474"/>
                  </a:lnTo>
                  <a:lnTo>
                    <a:pt x="419" y="496"/>
                  </a:lnTo>
                  <a:lnTo>
                    <a:pt x="440" y="521"/>
                  </a:lnTo>
                  <a:lnTo>
                    <a:pt x="455" y="547"/>
                  </a:lnTo>
                  <a:lnTo>
                    <a:pt x="467" y="575"/>
                  </a:lnTo>
                  <a:lnTo>
                    <a:pt x="473" y="605"/>
                  </a:lnTo>
                  <a:lnTo>
                    <a:pt x="475" y="639"/>
                  </a:lnTo>
                  <a:lnTo>
                    <a:pt x="473" y="673"/>
                  </a:lnTo>
                  <a:lnTo>
                    <a:pt x="466" y="704"/>
                  </a:lnTo>
                  <a:lnTo>
                    <a:pt x="454" y="732"/>
                  </a:lnTo>
                  <a:lnTo>
                    <a:pt x="438" y="759"/>
                  </a:lnTo>
                  <a:lnTo>
                    <a:pt x="417" y="783"/>
                  </a:lnTo>
                  <a:lnTo>
                    <a:pt x="392" y="804"/>
                  </a:lnTo>
                  <a:lnTo>
                    <a:pt x="364" y="822"/>
                  </a:lnTo>
                  <a:lnTo>
                    <a:pt x="331" y="836"/>
                  </a:lnTo>
                  <a:lnTo>
                    <a:pt x="297" y="846"/>
                  </a:lnTo>
                  <a:lnTo>
                    <a:pt x="296" y="846"/>
                  </a:lnTo>
                  <a:lnTo>
                    <a:pt x="295" y="847"/>
                  </a:lnTo>
                  <a:lnTo>
                    <a:pt x="292" y="848"/>
                  </a:lnTo>
                  <a:lnTo>
                    <a:pt x="291" y="849"/>
                  </a:lnTo>
                  <a:lnTo>
                    <a:pt x="290" y="852"/>
                  </a:lnTo>
                  <a:lnTo>
                    <a:pt x="290" y="855"/>
                  </a:lnTo>
                  <a:lnTo>
                    <a:pt x="290" y="931"/>
                  </a:lnTo>
                  <a:lnTo>
                    <a:pt x="287" y="946"/>
                  </a:lnTo>
                  <a:lnTo>
                    <a:pt x="279" y="958"/>
                  </a:lnTo>
                  <a:lnTo>
                    <a:pt x="266" y="967"/>
                  </a:lnTo>
                  <a:lnTo>
                    <a:pt x="251" y="969"/>
                  </a:lnTo>
                  <a:lnTo>
                    <a:pt x="216" y="969"/>
                  </a:lnTo>
                  <a:lnTo>
                    <a:pt x="201" y="967"/>
                  </a:lnTo>
                  <a:lnTo>
                    <a:pt x="188" y="958"/>
                  </a:lnTo>
                  <a:lnTo>
                    <a:pt x="180" y="946"/>
                  </a:lnTo>
                  <a:lnTo>
                    <a:pt x="177" y="931"/>
                  </a:lnTo>
                  <a:lnTo>
                    <a:pt x="177" y="859"/>
                  </a:lnTo>
                  <a:lnTo>
                    <a:pt x="177" y="856"/>
                  </a:lnTo>
                  <a:lnTo>
                    <a:pt x="176" y="854"/>
                  </a:lnTo>
                  <a:lnTo>
                    <a:pt x="174" y="853"/>
                  </a:lnTo>
                  <a:lnTo>
                    <a:pt x="172" y="852"/>
                  </a:lnTo>
                  <a:lnTo>
                    <a:pt x="170" y="850"/>
                  </a:lnTo>
                  <a:lnTo>
                    <a:pt x="169" y="850"/>
                  </a:lnTo>
                  <a:lnTo>
                    <a:pt x="165" y="850"/>
                  </a:lnTo>
                  <a:lnTo>
                    <a:pt x="155" y="848"/>
                  </a:lnTo>
                  <a:lnTo>
                    <a:pt x="140" y="845"/>
                  </a:lnTo>
                  <a:lnTo>
                    <a:pt x="121" y="841"/>
                  </a:lnTo>
                  <a:lnTo>
                    <a:pt x="100" y="837"/>
                  </a:lnTo>
                  <a:lnTo>
                    <a:pt x="79" y="831"/>
                  </a:lnTo>
                  <a:lnTo>
                    <a:pt x="57" y="824"/>
                  </a:lnTo>
                  <a:lnTo>
                    <a:pt x="36" y="817"/>
                  </a:lnTo>
                  <a:lnTo>
                    <a:pt x="18" y="809"/>
                  </a:lnTo>
                  <a:lnTo>
                    <a:pt x="9" y="802"/>
                  </a:lnTo>
                  <a:lnTo>
                    <a:pt x="2" y="793"/>
                  </a:lnTo>
                  <a:lnTo>
                    <a:pt x="0" y="782"/>
                  </a:lnTo>
                  <a:lnTo>
                    <a:pt x="2" y="770"/>
                  </a:lnTo>
                  <a:lnTo>
                    <a:pt x="20" y="721"/>
                  </a:lnTo>
                  <a:lnTo>
                    <a:pt x="25" y="711"/>
                  </a:lnTo>
                  <a:lnTo>
                    <a:pt x="34" y="704"/>
                  </a:lnTo>
                  <a:lnTo>
                    <a:pt x="43" y="699"/>
                  </a:lnTo>
                  <a:lnTo>
                    <a:pt x="55" y="697"/>
                  </a:lnTo>
                  <a:lnTo>
                    <a:pt x="60" y="698"/>
                  </a:lnTo>
                  <a:lnTo>
                    <a:pt x="65" y="699"/>
                  </a:lnTo>
                  <a:lnTo>
                    <a:pt x="70" y="701"/>
                  </a:lnTo>
                  <a:lnTo>
                    <a:pt x="74" y="702"/>
                  </a:lnTo>
                  <a:lnTo>
                    <a:pt x="80" y="705"/>
                  </a:lnTo>
                  <a:lnTo>
                    <a:pt x="90" y="709"/>
                  </a:lnTo>
                  <a:lnTo>
                    <a:pt x="104" y="714"/>
                  </a:lnTo>
                  <a:lnTo>
                    <a:pt x="120" y="720"/>
                  </a:lnTo>
                  <a:lnTo>
                    <a:pt x="138" y="726"/>
                  </a:lnTo>
                  <a:lnTo>
                    <a:pt x="157" y="731"/>
                  </a:lnTo>
                  <a:lnTo>
                    <a:pt x="176" y="735"/>
                  </a:lnTo>
                  <a:lnTo>
                    <a:pt x="196" y="738"/>
                  </a:lnTo>
                  <a:lnTo>
                    <a:pt x="214" y="740"/>
                  </a:lnTo>
                  <a:lnTo>
                    <a:pt x="243" y="737"/>
                  </a:lnTo>
                  <a:lnTo>
                    <a:pt x="269" y="730"/>
                  </a:lnTo>
                  <a:lnTo>
                    <a:pt x="291" y="720"/>
                  </a:lnTo>
                  <a:lnTo>
                    <a:pt x="309" y="706"/>
                  </a:lnTo>
                  <a:lnTo>
                    <a:pt x="323" y="689"/>
                  </a:lnTo>
                  <a:lnTo>
                    <a:pt x="331" y="669"/>
                  </a:lnTo>
                  <a:lnTo>
                    <a:pt x="334" y="647"/>
                  </a:lnTo>
                  <a:lnTo>
                    <a:pt x="332" y="626"/>
                  </a:lnTo>
                  <a:lnTo>
                    <a:pt x="325" y="609"/>
                  </a:lnTo>
                  <a:lnTo>
                    <a:pt x="313" y="591"/>
                  </a:lnTo>
                  <a:lnTo>
                    <a:pt x="298" y="575"/>
                  </a:lnTo>
                  <a:lnTo>
                    <a:pt x="276" y="559"/>
                  </a:lnTo>
                  <a:lnTo>
                    <a:pt x="247" y="545"/>
                  </a:lnTo>
                  <a:lnTo>
                    <a:pt x="214" y="530"/>
                  </a:lnTo>
                  <a:lnTo>
                    <a:pt x="185" y="519"/>
                  </a:lnTo>
                  <a:lnTo>
                    <a:pt x="157" y="506"/>
                  </a:lnTo>
                  <a:lnTo>
                    <a:pt x="129" y="492"/>
                  </a:lnTo>
                  <a:lnTo>
                    <a:pt x="104" y="478"/>
                  </a:lnTo>
                  <a:lnTo>
                    <a:pt x="81" y="462"/>
                  </a:lnTo>
                  <a:lnTo>
                    <a:pt x="60" y="443"/>
                  </a:lnTo>
                  <a:lnTo>
                    <a:pt x="42" y="423"/>
                  </a:lnTo>
                  <a:lnTo>
                    <a:pt x="27" y="400"/>
                  </a:lnTo>
                  <a:lnTo>
                    <a:pt x="17" y="375"/>
                  </a:lnTo>
                  <a:lnTo>
                    <a:pt x="9" y="347"/>
                  </a:lnTo>
                  <a:lnTo>
                    <a:pt x="7" y="317"/>
                  </a:lnTo>
                  <a:lnTo>
                    <a:pt x="9" y="285"/>
                  </a:lnTo>
                  <a:lnTo>
                    <a:pt x="17" y="256"/>
                  </a:lnTo>
                  <a:lnTo>
                    <a:pt x="28" y="229"/>
                  </a:lnTo>
                  <a:lnTo>
                    <a:pt x="44" y="203"/>
                  </a:lnTo>
                  <a:lnTo>
                    <a:pt x="63" y="180"/>
                  </a:lnTo>
                  <a:lnTo>
                    <a:pt x="86" y="161"/>
                  </a:lnTo>
                  <a:lnTo>
                    <a:pt x="114" y="144"/>
                  </a:lnTo>
                  <a:lnTo>
                    <a:pt x="143" y="130"/>
                  </a:lnTo>
                  <a:lnTo>
                    <a:pt x="177" y="120"/>
                  </a:lnTo>
                  <a:lnTo>
                    <a:pt x="178" y="120"/>
                  </a:lnTo>
                  <a:lnTo>
                    <a:pt x="180" y="119"/>
                  </a:lnTo>
                  <a:lnTo>
                    <a:pt x="182" y="118"/>
                  </a:lnTo>
                  <a:lnTo>
                    <a:pt x="183" y="115"/>
                  </a:lnTo>
                  <a:lnTo>
                    <a:pt x="185" y="113"/>
                  </a:lnTo>
                  <a:lnTo>
                    <a:pt x="185" y="111"/>
                  </a:lnTo>
                  <a:lnTo>
                    <a:pt x="185" y="38"/>
                  </a:lnTo>
                  <a:lnTo>
                    <a:pt x="188" y="23"/>
                  </a:lnTo>
                  <a:lnTo>
                    <a:pt x="197" y="11"/>
                  </a:lnTo>
                  <a:lnTo>
                    <a:pt x="209" y="3"/>
                  </a:lnTo>
                  <a:lnTo>
                    <a:pt x="2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470"/>
            <p:cNvSpPr>
              <a:spLocks noEditPoints="1"/>
            </p:cNvSpPr>
            <p:nvPr/>
          </p:nvSpPr>
          <p:spPr bwMode="auto">
            <a:xfrm>
              <a:off x="3427413" y="4105275"/>
              <a:ext cx="223837" cy="223838"/>
            </a:xfrm>
            <a:custGeom>
              <a:avLst/>
              <a:gdLst>
                <a:gd name="T0" fmla="*/ 783 w 1834"/>
                <a:gd name="T1" fmla="*/ 225 h 1827"/>
                <a:gd name="T2" fmla="*/ 599 w 1834"/>
                <a:gd name="T3" fmla="*/ 288 h 1827"/>
                <a:gd name="T4" fmla="*/ 441 w 1834"/>
                <a:gd name="T5" fmla="*/ 396 h 1827"/>
                <a:gd name="T6" fmla="*/ 319 w 1834"/>
                <a:gd name="T7" fmla="*/ 541 h 1827"/>
                <a:gd name="T8" fmla="*/ 240 w 1834"/>
                <a:gd name="T9" fmla="*/ 716 h 1827"/>
                <a:gd name="T10" fmla="*/ 212 w 1834"/>
                <a:gd name="T11" fmla="*/ 914 h 1827"/>
                <a:gd name="T12" fmla="*/ 240 w 1834"/>
                <a:gd name="T13" fmla="*/ 1111 h 1827"/>
                <a:gd name="T14" fmla="*/ 319 w 1834"/>
                <a:gd name="T15" fmla="*/ 1286 h 1827"/>
                <a:gd name="T16" fmla="*/ 441 w 1834"/>
                <a:gd name="T17" fmla="*/ 1431 h 1827"/>
                <a:gd name="T18" fmla="*/ 599 w 1834"/>
                <a:gd name="T19" fmla="*/ 1540 h 1827"/>
                <a:gd name="T20" fmla="*/ 783 w 1834"/>
                <a:gd name="T21" fmla="*/ 1602 h 1827"/>
                <a:gd name="T22" fmla="*/ 985 w 1834"/>
                <a:gd name="T23" fmla="*/ 1611 h 1827"/>
                <a:gd name="T24" fmla="*/ 1177 w 1834"/>
                <a:gd name="T25" fmla="*/ 1566 h 1827"/>
                <a:gd name="T26" fmla="*/ 1343 w 1834"/>
                <a:gd name="T27" fmla="*/ 1472 h 1827"/>
                <a:gd name="T28" fmla="*/ 1477 w 1834"/>
                <a:gd name="T29" fmla="*/ 1338 h 1827"/>
                <a:gd name="T30" fmla="*/ 1572 w 1834"/>
                <a:gd name="T31" fmla="*/ 1172 h 1827"/>
                <a:gd name="T32" fmla="*/ 1618 w 1834"/>
                <a:gd name="T33" fmla="*/ 981 h 1827"/>
                <a:gd name="T34" fmla="*/ 1609 w 1834"/>
                <a:gd name="T35" fmla="*/ 780 h 1827"/>
                <a:gd name="T36" fmla="*/ 1546 w 1834"/>
                <a:gd name="T37" fmla="*/ 597 h 1827"/>
                <a:gd name="T38" fmla="*/ 1437 w 1834"/>
                <a:gd name="T39" fmla="*/ 441 h 1827"/>
                <a:gd name="T40" fmla="*/ 1291 w 1834"/>
                <a:gd name="T41" fmla="*/ 319 h 1827"/>
                <a:gd name="T42" fmla="*/ 1114 w 1834"/>
                <a:gd name="T43" fmla="*/ 240 h 1827"/>
                <a:gd name="T44" fmla="*/ 917 w 1834"/>
                <a:gd name="T45" fmla="*/ 213 h 1827"/>
                <a:gd name="T46" fmla="*/ 1065 w 1834"/>
                <a:gd name="T47" fmla="*/ 13 h 1827"/>
                <a:gd name="T48" fmla="*/ 1273 w 1834"/>
                <a:gd name="T49" fmla="*/ 72 h 1827"/>
                <a:gd name="T50" fmla="*/ 1458 w 1834"/>
                <a:gd name="T51" fmla="*/ 177 h 1827"/>
                <a:gd name="T52" fmla="*/ 1613 w 1834"/>
                <a:gd name="T53" fmla="*/ 319 h 1827"/>
                <a:gd name="T54" fmla="*/ 1732 w 1834"/>
                <a:gd name="T55" fmla="*/ 494 h 1827"/>
                <a:gd name="T56" fmla="*/ 1808 w 1834"/>
                <a:gd name="T57" fmla="*/ 694 h 1827"/>
                <a:gd name="T58" fmla="*/ 1834 w 1834"/>
                <a:gd name="T59" fmla="*/ 914 h 1827"/>
                <a:gd name="T60" fmla="*/ 1808 w 1834"/>
                <a:gd name="T61" fmla="*/ 1133 h 1827"/>
                <a:gd name="T62" fmla="*/ 1732 w 1834"/>
                <a:gd name="T63" fmla="*/ 1333 h 1827"/>
                <a:gd name="T64" fmla="*/ 1613 w 1834"/>
                <a:gd name="T65" fmla="*/ 1508 h 1827"/>
                <a:gd name="T66" fmla="*/ 1458 w 1834"/>
                <a:gd name="T67" fmla="*/ 1650 h 1827"/>
                <a:gd name="T68" fmla="*/ 1273 w 1834"/>
                <a:gd name="T69" fmla="*/ 1755 h 1827"/>
                <a:gd name="T70" fmla="*/ 1065 w 1834"/>
                <a:gd name="T71" fmla="*/ 1815 h 1827"/>
                <a:gd name="T72" fmla="*/ 841 w 1834"/>
                <a:gd name="T73" fmla="*/ 1824 h 1827"/>
                <a:gd name="T74" fmla="*/ 626 w 1834"/>
                <a:gd name="T75" fmla="*/ 1780 h 1827"/>
                <a:gd name="T76" fmla="*/ 434 w 1834"/>
                <a:gd name="T77" fmla="*/ 1690 h 1827"/>
                <a:gd name="T78" fmla="*/ 268 w 1834"/>
                <a:gd name="T79" fmla="*/ 1559 h 1827"/>
                <a:gd name="T80" fmla="*/ 137 w 1834"/>
                <a:gd name="T81" fmla="*/ 1395 h 1827"/>
                <a:gd name="T82" fmla="*/ 46 w 1834"/>
                <a:gd name="T83" fmla="*/ 1202 h 1827"/>
                <a:gd name="T84" fmla="*/ 3 w 1834"/>
                <a:gd name="T85" fmla="*/ 988 h 1827"/>
                <a:gd name="T86" fmla="*/ 11 w 1834"/>
                <a:gd name="T87" fmla="*/ 765 h 1827"/>
                <a:gd name="T88" fmla="*/ 71 w 1834"/>
                <a:gd name="T89" fmla="*/ 558 h 1827"/>
                <a:gd name="T90" fmla="*/ 176 w 1834"/>
                <a:gd name="T91" fmla="*/ 374 h 1827"/>
                <a:gd name="T92" fmla="*/ 319 w 1834"/>
                <a:gd name="T93" fmla="*/ 220 h 1827"/>
                <a:gd name="T94" fmla="*/ 495 w 1834"/>
                <a:gd name="T95" fmla="*/ 103 h 1827"/>
                <a:gd name="T96" fmla="*/ 696 w 1834"/>
                <a:gd name="T97" fmla="*/ 27 h 1827"/>
                <a:gd name="T98" fmla="*/ 917 w 1834"/>
                <a:gd name="T99" fmla="*/ 0 h 1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34" h="1827">
                  <a:moveTo>
                    <a:pt x="917" y="213"/>
                  </a:moveTo>
                  <a:lnTo>
                    <a:pt x="848" y="216"/>
                  </a:lnTo>
                  <a:lnTo>
                    <a:pt x="783" y="225"/>
                  </a:lnTo>
                  <a:lnTo>
                    <a:pt x="719" y="240"/>
                  </a:lnTo>
                  <a:lnTo>
                    <a:pt x="657" y="261"/>
                  </a:lnTo>
                  <a:lnTo>
                    <a:pt x="599" y="288"/>
                  </a:lnTo>
                  <a:lnTo>
                    <a:pt x="542" y="319"/>
                  </a:lnTo>
                  <a:lnTo>
                    <a:pt x="491" y="355"/>
                  </a:lnTo>
                  <a:lnTo>
                    <a:pt x="441" y="396"/>
                  </a:lnTo>
                  <a:lnTo>
                    <a:pt x="396" y="441"/>
                  </a:lnTo>
                  <a:lnTo>
                    <a:pt x="356" y="489"/>
                  </a:lnTo>
                  <a:lnTo>
                    <a:pt x="319" y="541"/>
                  </a:lnTo>
                  <a:lnTo>
                    <a:pt x="288" y="597"/>
                  </a:lnTo>
                  <a:lnTo>
                    <a:pt x="261" y="655"/>
                  </a:lnTo>
                  <a:lnTo>
                    <a:pt x="240" y="716"/>
                  </a:lnTo>
                  <a:lnTo>
                    <a:pt x="225" y="780"/>
                  </a:lnTo>
                  <a:lnTo>
                    <a:pt x="215" y="846"/>
                  </a:lnTo>
                  <a:lnTo>
                    <a:pt x="212" y="914"/>
                  </a:lnTo>
                  <a:lnTo>
                    <a:pt x="215" y="981"/>
                  </a:lnTo>
                  <a:lnTo>
                    <a:pt x="225" y="1047"/>
                  </a:lnTo>
                  <a:lnTo>
                    <a:pt x="240" y="1111"/>
                  </a:lnTo>
                  <a:lnTo>
                    <a:pt x="261" y="1172"/>
                  </a:lnTo>
                  <a:lnTo>
                    <a:pt x="288" y="1230"/>
                  </a:lnTo>
                  <a:lnTo>
                    <a:pt x="319" y="1286"/>
                  </a:lnTo>
                  <a:lnTo>
                    <a:pt x="356" y="1338"/>
                  </a:lnTo>
                  <a:lnTo>
                    <a:pt x="396" y="1386"/>
                  </a:lnTo>
                  <a:lnTo>
                    <a:pt x="441" y="1431"/>
                  </a:lnTo>
                  <a:lnTo>
                    <a:pt x="491" y="1472"/>
                  </a:lnTo>
                  <a:lnTo>
                    <a:pt x="542" y="1509"/>
                  </a:lnTo>
                  <a:lnTo>
                    <a:pt x="599" y="1540"/>
                  </a:lnTo>
                  <a:lnTo>
                    <a:pt x="657" y="1566"/>
                  </a:lnTo>
                  <a:lnTo>
                    <a:pt x="719" y="1587"/>
                  </a:lnTo>
                  <a:lnTo>
                    <a:pt x="783" y="1602"/>
                  </a:lnTo>
                  <a:lnTo>
                    <a:pt x="848" y="1611"/>
                  </a:lnTo>
                  <a:lnTo>
                    <a:pt x="917" y="1616"/>
                  </a:lnTo>
                  <a:lnTo>
                    <a:pt x="985" y="1611"/>
                  </a:lnTo>
                  <a:lnTo>
                    <a:pt x="1050" y="1602"/>
                  </a:lnTo>
                  <a:lnTo>
                    <a:pt x="1114" y="1587"/>
                  </a:lnTo>
                  <a:lnTo>
                    <a:pt x="1177" y="1566"/>
                  </a:lnTo>
                  <a:lnTo>
                    <a:pt x="1234" y="1540"/>
                  </a:lnTo>
                  <a:lnTo>
                    <a:pt x="1291" y="1509"/>
                  </a:lnTo>
                  <a:lnTo>
                    <a:pt x="1343" y="1472"/>
                  </a:lnTo>
                  <a:lnTo>
                    <a:pt x="1392" y="1431"/>
                  </a:lnTo>
                  <a:lnTo>
                    <a:pt x="1437" y="1386"/>
                  </a:lnTo>
                  <a:lnTo>
                    <a:pt x="1477" y="1338"/>
                  </a:lnTo>
                  <a:lnTo>
                    <a:pt x="1514" y="1286"/>
                  </a:lnTo>
                  <a:lnTo>
                    <a:pt x="1546" y="1230"/>
                  </a:lnTo>
                  <a:lnTo>
                    <a:pt x="1572" y="1172"/>
                  </a:lnTo>
                  <a:lnTo>
                    <a:pt x="1593" y="1111"/>
                  </a:lnTo>
                  <a:lnTo>
                    <a:pt x="1609" y="1047"/>
                  </a:lnTo>
                  <a:lnTo>
                    <a:pt x="1618" y="981"/>
                  </a:lnTo>
                  <a:lnTo>
                    <a:pt x="1621" y="914"/>
                  </a:lnTo>
                  <a:lnTo>
                    <a:pt x="1618" y="846"/>
                  </a:lnTo>
                  <a:lnTo>
                    <a:pt x="1609" y="780"/>
                  </a:lnTo>
                  <a:lnTo>
                    <a:pt x="1593" y="716"/>
                  </a:lnTo>
                  <a:lnTo>
                    <a:pt x="1572" y="655"/>
                  </a:lnTo>
                  <a:lnTo>
                    <a:pt x="1546" y="597"/>
                  </a:lnTo>
                  <a:lnTo>
                    <a:pt x="1514" y="541"/>
                  </a:lnTo>
                  <a:lnTo>
                    <a:pt x="1477" y="489"/>
                  </a:lnTo>
                  <a:lnTo>
                    <a:pt x="1437" y="441"/>
                  </a:lnTo>
                  <a:lnTo>
                    <a:pt x="1392" y="396"/>
                  </a:lnTo>
                  <a:lnTo>
                    <a:pt x="1343" y="355"/>
                  </a:lnTo>
                  <a:lnTo>
                    <a:pt x="1291" y="319"/>
                  </a:lnTo>
                  <a:lnTo>
                    <a:pt x="1234" y="288"/>
                  </a:lnTo>
                  <a:lnTo>
                    <a:pt x="1177" y="261"/>
                  </a:lnTo>
                  <a:lnTo>
                    <a:pt x="1114" y="240"/>
                  </a:lnTo>
                  <a:lnTo>
                    <a:pt x="1050" y="225"/>
                  </a:lnTo>
                  <a:lnTo>
                    <a:pt x="985" y="216"/>
                  </a:lnTo>
                  <a:lnTo>
                    <a:pt x="917" y="213"/>
                  </a:lnTo>
                  <a:close/>
                  <a:moveTo>
                    <a:pt x="917" y="0"/>
                  </a:moveTo>
                  <a:lnTo>
                    <a:pt x="992" y="3"/>
                  </a:lnTo>
                  <a:lnTo>
                    <a:pt x="1065" y="13"/>
                  </a:lnTo>
                  <a:lnTo>
                    <a:pt x="1138" y="27"/>
                  </a:lnTo>
                  <a:lnTo>
                    <a:pt x="1207" y="47"/>
                  </a:lnTo>
                  <a:lnTo>
                    <a:pt x="1273" y="72"/>
                  </a:lnTo>
                  <a:lnTo>
                    <a:pt x="1338" y="103"/>
                  </a:lnTo>
                  <a:lnTo>
                    <a:pt x="1399" y="137"/>
                  </a:lnTo>
                  <a:lnTo>
                    <a:pt x="1458" y="177"/>
                  </a:lnTo>
                  <a:lnTo>
                    <a:pt x="1514" y="220"/>
                  </a:lnTo>
                  <a:lnTo>
                    <a:pt x="1566" y="268"/>
                  </a:lnTo>
                  <a:lnTo>
                    <a:pt x="1613" y="319"/>
                  </a:lnTo>
                  <a:lnTo>
                    <a:pt x="1657" y="374"/>
                  </a:lnTo>
                  <a:lnTo>
                    <a:pt x="1696" y="432"/>
                  </a:lnTo>
                  <a:lnTo>
                    <a:pt x="1732" y="494"/>
                  </a:lnTo>
                  <a:lnTo>
                    <a:pt x="1762" y="558"/>
                  </a:lnTo>
                  <a:lnTo>
                    <a:pt x="1788" y="625"/>
                  </a:lnTo>
                  <a:lnTo>
                    <a:pt x="1808" y="694"/>
                  </a:lnTo>
                  <a:lnTo>
                    <a:pt x="1822" y="765"/>
                  </a:lnTo>
                  <a:lnTo>
                    <a:pt x="1831" y="839"/>
                  </a:lnTo>
                  <a:lnTo>
                    <a:pt x="1834" y="914"/>
                  </a:lnTo>
                  <a:lnTo>
                    <a:pt x="1831" y="988"/>
                  </a:lnTo>
                  <a:lnTo>
                    <a:pt x="1822" y="1062"/>
                  </a:lnTo>
                  <a:lnTo>
                    <a:pt x="1808" y="1133"/>
                  </a:lnTo>
                  <a:lnTo>
                    <a:pt x="1788" y="1202"/>
                  </a:lnTo>
                  <a:lnTo>
                    <a:pt x="1762" y="1269"/>
                  </a:lnTo>
                  <a:lnTo>
                    <a:pt x="1732" y="1333"/>
                  </a:lnTo>
                  <a:lnTo>
                    <a:pt x="1696" y="1395"/>
                  </a:lnTo>
                  <a:lnTo>
                    <a:pt x="1657" y="1453"/>
                  </a:lnTo>
                  <a:lnTo>
                    <a:pt x="1613" y="1508"/>
                  </a:lnTo>
                  <a:lnTo>
                    <a:pt x="1566" y="1559"/>
                  </a:lnTo>
                  <a:lnTo>
                    <a:pt x="1514" y="1607"/>
                  </a:lnTo>
                  <a:lnTo>
                    <a:pt x="1458" y="1650"/>
                  </a:lnTo>
                  <a:lnTo>
                    <a:pt x="1399" y="1690"/>
                  </a:lnTo>
                  <a:lnTo>
                    <a:pt x="1338" y="1724"/>
                  </a:lnTo>
                  <a:lnTo>
                    <a:pt x="1273" y="1755"/>
                  </a:lnTo>
                  <a:lnTo>
                    <a:pt x="1207" y="1780"/>
                  </a:lnTo>
                  <a:lnTo>
                    <a:pt x="1138" y="1800"/>
                  </a:lnTo>
                  <a:lnTo>
                    <a:pt x="1065" y="1815"/>
                  </a:lnTo>
                  <a:lnTo>
                    <a:pt x="992" y="1824"/>
                  </a:lnTo>
                  <a:lnTo>
                    <a:pt x="917" y="1827"/>
                  </a:lnTo>
                  <a:lnTo>
                    <a:pt x="841" y="1824"/>
                  </a:lnTo>
                  <a:lnTo>
                    <a:pt x="768" y="1815"/>
                  </a:lnTo>
                  <a:lnTo>
                    <a:pt x="696" y="1800"/>
                  </a:lnTo>
                  <a:lnTo>
                    <a:pt x="626" y="1780"/>
                  </a:lnTo>
                  <a:lnTo>
                    <a:pt x="560" y="1755"/>
                  </a:lnTo>
                  <a:lnTo>
                    <a:pt x="495" y="1724"/>
                  </a:lnTo>
                  <a:lnTo>
                    <a:pt x="434" y="1690"/>
                  </a:lnTo>
                  <a:lnTo>
                    <a:pt x="375" y="1650"/>
                  </a:lnTo>
                  <a:lnTo>
                    <a:pt x="319" y="1607"/>
                  </a:lnTo>
                  <a:lnTo>
                    <a:pt x="268" y="1559"/>
                  </a:lnTo>
                  <a:lnTo>
                    <a:pt x="220" y="1508"/>
                  </a:lnTo>
                  <a:lnTo>
                    <a:pt x="176" y="1453"/>
                  </a:lnTo>
                  <a:lnTo>
                    <a:pt x="137" y="1395"/>
                  </a:lnTo>
                  <a:lnTo>
                    <a:pt x="102" y="1333"/>
                  </a:lnTo>
                  <a:lnTo>
                    <a:pt x="71" y="1269"/>
                  </a:lnTo>
                  <a:lnTo>
                    <a:pt x="46" y="1202"/>
                  </a:lnTo>
                  <a:lnTo>
                    <a:pt x="26" y="1133"/>
                  </a:lnTo>
                  <a:lnTo>
                    <a:pt x="11" y="1062"/>
                  </a:lnTo>
                  <a:lnTo>
                    <a:pt x="3" y="988"/>
                  </a:lnTo>
                  <a:lnTo>
                    <a:pt x="0" y="914"/>
                  </a:lnTo>
                  <a:lnTo>
                    <a:pt x="3" y="839"/>
                  </a:lnTo>
                  <a:lnTo>
                    <a:pt x="11" y="765"/>
                  </a:lnTo>
                  <a:lnTo>
                    <a:pt x="26" y="694"/>
                  </a:lnTo>
                  <a:lnTo>
                    <a:pt x="46" y="625"/>
                  </a:lnTo>
                  <a:lnTo>
                    <a:pt x="71" y="558"/>
                  </a:lnTo>
                  <a:lnTo>
                    <a:pt x="102" y="494"/>
                  </a:lnTo>
                  <a:lnTo>
                    <a:pt x="137" y="432"/>
                  </a:lnTo>
                  <a:lnTo>
                    <a:pt x="176" y="374"/>
                  </a:lnTo>
                  <a:lnTo>
                    <a:pt x="220" y="319"/>
                  </a:lnTo>
                  <a:lnTo>
                    <a:pt x="268" y="268"/>
                  </a:lnTo>
                  <a:lnTo>
                    <a:pt x="319" y="220"/>
                  </a:lnTo>
                  <a:lnTo>
                    <a:pt x="375" y="177"/>
                  </a:lnTo>
                  <a:lnTo>
                    <a:pt x="434" y="137"/>
                  </a:lnTo>
                  <a:lnTo>
                    <a:pt x="495" y="103"/>
                  </a:lnTo>
                  <a:lnTo>
                    <a:pt x="560" y="72"/>
                  </a:lnTo>
                  <a:lnTo>
                    <a:pt x="626" y="47"/>
                  </a:lnTo>
                  <a:lnTo>
                    <a:pt x="696" y="27"/>
                  </a:lnTo>
                  <a:lnTo>
                    <a:pt x="768" y="13"/>
                  </a:lnTo>
                  <a:lnTo>
                    <a:pt x="841" y="3"/>
                  </a:lnTo>
                  <a:lnTo>
                    <a:pt x="91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471"/>
            <p:cNvSpPr>
              <a:spLocks/>
            </p:cNvSpPr>
            <p:nvPr/>
          </p:nvSpPr>
          <p:spPr bwMode="auto">
            <a:xfrm>
              <a:off x="3343275" y="4338638"/>
              <a:ext cx="307975" cy="134938"/>
            </a:xfrm>
            <a:custGeom>
              <a:avLst/>
              <a:gdLst>
                <a:gd name="T0" fmla="*/ 795 w 2514"/>
                <a:gd name="T1" fmla="*/ 14 h 1101"/>
                <a:gd name="T2" fmla="*/ 988 w 2514"/>
                <a:gd name="T3" fmla="*/ 57 h 1101"/>
                <a:gd name="T4" fmla="*/ 1195 w 2514"/>
                <a:gd name="T5" fmla="*/ 114 h 1101"/>
                <a:gd name="T6" fmla="*/ 1387 w 2514"/>
                <a:gd name="T7" fmla="*/ 175 h 1101"/>
                <a:gd name="T8" fmla="*/ 1536 w 2514"/>
                <a:gd name="T9" fmla="*/ 222 h 1101"/>
                <a:gd name="T10" fmla="*/ 1618 w 2514"/>
                <a:gd name="T11" fmla="*/ 246 h 1101"/>
                <a:gd name="T12" fmla="*/ 1668 w 2514"/>
                <a:gd name="T13" fmla="*/ 296 h 1101"/>
                <a:gd name="T14" fmla="*/ 1674 w 2514"/>
                <a:gd name="T15" fmla="*/ 370 h 1101"/>
                <a:gd name="T16" fmla="*/ 1625 w 2514"/>
                <a:gd name="T17" fmla="*/ 443 h 1101"/>
                <a:gd name="T18" fmla="*/ 1508 w 2514"/>
                <a:gd name="T19" fmla="*/ 488 h 1101"/>
                <a:gd name="T20" fmla="*/ 1355 w 2514"/>
                <a:gd name="T21" fmla="*/ 496 h 1101"/>
                <a:gd name="T22" fmla="*/ 1196 w 2514"/>
                <a:gd name="T23" fmla="*/ 481 h 1101"/>
                <a:gd name="T24" fmla="*/ 1054 w 2514"/>
                <a:gd name="T25" fmla="*/ 456 h 1101"/>
                <a:gd name="T26" fmla="*/ 952 w 2514"/>
                <a:gd name="T27" fmla="*/ 439 h 1101"/>
                <a:gd name="T28" fmla="*/ 913 w 2514"/>
                <a:gd name="T29" fmla="*/ 445 h 1101"/>
                <a:gd name="T30" fmla="*/ 967 w 2514"/>
                <a:gd name="T31" fmla="*/ 509 h 1101"/>
                <a:gd name="T32" fmla="*/ 1102 w 2514"/>
                <a:gd name="T33" fmla="*/ 562 h 1101"/>
                <a:gd name="T34" fmla="*/ 1283 w 2514"/>
                <a:gd name="T35" fmla="*/ 598 h 1101"/>
                <a:gd name="T36" fmla="*/ 1472 w 2514"/>
                <a:gd name="T37" fmla="*/ 611 h 1101"/>
                <a:gd name="T38" fmla="*/ 1699 w 2514"/>
                <a:gd name="T39" fmla="*/ 585 h 1101"/>
                <a:gd name="T40" fmla="*/ 2084 w 2514"/>
                <a:gd name="T41" fmla="*/ 470 h 1101"/>
                <a:gd name="T42" fmla="*/ 2358 w 2514"/>
                <a:gd name="T43" fmla="*/ 342 h 1101"/>
                <a:gd name="T44" fmla="*/ 2457 w 2514"/>
                <a:gd name="T45" fmla="*/ 351 h 1101"/>
                <a:gd name="T46" fmla="*/ 2511 w 2514"/>
                <a:gd name="T47" fmla="*/ 428 h 1101"/>
                <a:gd name="T48" fmla="*/ 2486 w 2514"/>
                <a:gd name="T49" fmla="*/ 545 h 1101"/>
                <a:gd name="T50" fmla="*/ 2395 w 2514"/>
                <a:gd name="T51" fmla="*/ 643 h 1101"/>
                <a:gd name="T52" fmla="*/ 2269 w 2514"/>
                <a:gd name="T53" fmla="*/ 730 h 1101"/>
                <a:gd name="T54" fmla="*/ 2098 w 2514"/>
                <a:gd name="T55" fmla="*/ 835 h 1101"/>
                <a:gd name="T56" fmla="*/ 1909 w 2514"/>
                <a:gd name="T57" fmla="*/ 941 h 1101"/>
                <a:gd name="T58" fmla="*/ 1728 w 2514"/>
                <a:gd name="T59" fmla="*/ 1031 h 1101"/>
                <a:gd name="T60" fmla="*/ 1582 w 2514"/>
                <a:gd name="T61" fmla="*/ 1090 h 1101"/>
                <a:gd name="T62" fmla="*/ 1480 w 2514"/>
                <a:gd name="T63" fmla="*/ 1101 h 1101"/>
                <a:gd name="T64" fmla="*/ 1311 w 2514"/>
                <a:gd name="T65" fmla="*/ 1087 h 1101"/>
                <a:gd name="T66" fmla="*/ 1089 w 2514"/>
                <a:gd name="T67" fmla="*/ 1057 h 1101"/>
                <a:gd name="T68" fmla="*/ 844 w 2514"/>
                <a:gd name="T69" fmla="*/ 1020 h 1101"/>
                <a:gd name="T70" fmla="*/ 608 w 2514"/>
                <a:gd name="T71" fmla="*/ 980 h 1101"/>
                <a:gd name="T72" fmla="*/ 413 w 2514"/>
                <a:gd name="T73" fmla="*/ 944 h 1101"/>
                <a:gd name="T74" fmla="*/ 290 w 2514"/>
                <a:gd name="T75" fmla="*/ 921 h 1101"/>
                <a:gd name="T76" fmla="*/ 188 w 2514"/>
                <a:gd name="T77" fmla="*/ 924 h 1101"/>
                <a:gd name="T78" fmla="*/ 82 w 2514"/>
                <a:gd name="T79" fmla="*/ 985 h 1101"/>
                <a:gd name="T80" fmla="*/ 26 w 2514"/>
                <a:gd name="T81" fmla="*/ 1020 h 1101"/>
                <a:gd name="T82" fmla="*/ 5 w 2514"/>
                <a:gd name="T83" fmla="*/ 1001 h 1101"/>
                <a:gd name="T84" fmla="*/ 0 w 2514"/>
                <a:gd name="T85" fmla="*/ 981 h 1101"/>
                <a:gd name="T86" fmla="*/ 17 w 2514"/>
                <a:gd name="T87" fmla="*/ 727 h 1101"/>
                <a:gd name="T88" fmla="*/ 36 w 2514"/>
                <a:gd name="T89" fmla="*/ 431 h 1101"/>
                <a:gd name="T90" fmla="*/ 53 w 2514"/>
                <a:gd name="T91" fmla="*/ 168 h 1101"/>
                <a:gd name="T92" fmla="*/ 70 w 2514"/>
                <a:gd name="T93" fmla="*/ 81 h 1101"/>
                <a:gd name="T94" fmla="*/ 120 w 2514"/>
                <a:gd name="T95" fmla="*/ 66 h 1101"/>
                <a:gd name="T96" fmla="*/ 252 w 2514"/>
                <a:gd name="T97" fmla="*/ 45 h 1101"/>
                <a:gd name="T98" fmla="*/ 440 w 2514"/>
                <a:gd name="T99" fmla="*/ 19 h 1101"/>
                <a:gd name="T100" fmla="*/ 613 w 2514"/>
                <a:gd name="T101" fmla="*/ 2 h 1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14" h="1101">
                  <a:moveTo>
                    <a:pt x="678" y="0"/>
                  </a:moveTo>
                  <a:lnTo>
                    <a:pt x="714" y="2"/>
                  </a:lnTo>
                  <a:lnTo>
                    <a:pt x="753" y="7"/>
                  </a:lnTo>
                  <a:lnTo>
                    <a:pt x="795" y="14"/>
                  </a:lnTo>
                  <a:lnTo>
                    <a:pt x="840" y="22"/>
                  </a:lnTo>
                  <a:lnTo>
                    <a:pt x="888" y="32"/>
                  </a:lnTo>
                  <a:lnTo>
                    <a:pt x="937" y="44"/>
                  </a:lnTo>
                  <a:lnTo>
                    <a:pt x="988" y="57"/>
                  </a:lnTo>
                  <a:lnTo>
                    <a:pt x="1039" y="70"/>
                  </a:lnTo>
                  <a:lnTo>
                    <a:pt x="1092" y="85"/>
                  </a:lnTo>
                  <a:lnTo>
                    <a:pt x="1143" y="99"/>
                  </a:lnTo>
                  <a:lnTo>
                    <a:pt x="1195" y="114"/>
                  </a:lnTo>
                  <a:lnTo>
                    <a:pt x="1245" y="130"/>
                  </a:lnTo>
                  <a:lnTo>
                    <a:pt x="1295" y="146"/>
                  </a:lnTo>
                  <a:lnTo>
                    <a:pt x="1342" y="160"/>
                  </a:lnTo>
                  <a:lnTo>
                    <a:pt x="1387" y="175"/>
                  </a:lnTo>
                  <a:lnTo>
                    <a:pt x="1429" y="188"/>
                  </a:lnTo>
                  <a:lnTo>
                    <a:pt x="1468" y="201"/>
                  </a:lnTo>
                  <a:lnTo>
                    <a:pt x="1504" y="211"/>
                  </a:lnTo>
                  <a:lnTo>
                    <a:pt x="1536" y="222"/>
                  </a:lnTo>
                  <a:lnTo>
                    <a:pt x="1562" y="229"/>
                  </a:lnTo>
                  <a:lnTo>
                    <a:pt x="1584" y="236"/>
                  </a:lnTo>
                  <a:lnTo>
                    <a:pt x="1601" y="240"/>
                  </a:lnTo>
                  <a:lnTo>
                    <a:pt x="1618" y="246"/>
                  </a:lnTo>
                  <a:lnTo>
                    <a:pt x="1633" y="255"/>
                  </a:lnTo>
                  <a:lnTo>
                    <a:pt x="1647" y="267"/>
                  </a:lnTo>
                  <a:lnTo>
                    <a:pt x="1659" y="281"/>
                  </a:lnTo>
                  <a:lnTo>
                    <a:pt x="1668" y="296"/>
                  </a:lnTo>
                  <a:lnTo>
                    <a:pt x="1673" y="313"/>
                  </a:lnTo>
                  <a:lnTo>
                    <a:pt x="1678" y="332"/>
                  </a:lnTo>
                  <a:lnTo>
                    <a:pt x="1678" y="351"/>
                  </a:lnTo>
                  <a:lnTo>
                    <a:pt x="1674" y="370"/>
                  </a:lnTo>
                  <a:lnTo>
                    <a:pt x="1667" y="389"/>
                  </a:lnTo>
                  <a:lnTo>
                    <a:pt x="1658" y="408"/>
                  </a:lnTo>
                  <a:lnTo>
                    <a:pt x="1643" y="426"/>
                  </a:lnTo>
                  <a:lnTo>
                    <a:pt x="1625" y="443"/>
                  </a:lnTo>
                  <a:lnTo>
                    <a:pt x="1602" y="458"/>
                  </a:lnTo>
                  <a:lnTo>
                    <a:pt x="1575" y="470"/>
                  </a:lnTo>
                  <a:lnTo>
                    <a:pt x="1543" y="481"/>
                  </a:lnTo>
                  <a:lnTo>
                    <a:pt x="1508" y="488"/>
                  </a:lnTo>
                  <a:lnTo>
                    <a:pt x="1471" y="493"/>
                  </a:lnTo>
                  <a:lnTo>
                    <a:pt x="1434" y="496"/>
                  </a:lnTo>
                  <a:lnTo>
                    <a:pt x="1395" y="497"/>
                  </a:lnTo>
                  <a:lnTo>
                    <a:pt x="1355" y="496"/>
                  </a:lnTo>
                  <a:lnTo>
                    <a:pt x="1315" y="494"/>
                  </a:lnTo>
                  <a:lnTo>
                    <a:pt x="1274" y="491"/>
                  </a:lnTo>
                  <a:lnTo>
                    <a:pt x="1235" y="486"/>
                  </a:lnTo>
                  <a:lnTo>
                    <a:pt x="1196" y="481"/>
                  </a:lnTo>
                  <a:lnTo>
                    <a:pt x="1157" y="474"/>
                  </a:lnTo>
                  <a:lnTo>
                    <a:pt x="1121" y="468"/>
                  </a:lnTo>
                  <a:lnTo>
                    <a:pt x="1086" y="462"/>
                  </a:lnTo>
                  <a:lnTo>
                    <a:pt x="1054" y="456"/>
                  </a:lnTo>
                  <a:lnTo>
                    <a:pt x="1023" y="450"/>
                  </a:lnTo>
                  <a:lnTo>
                    <a:pt x="996" y="446"/>
                  </a:lnTo>
                  <a:lnTo>
                    <a:pt x="972" y="442"/>
                  </a:lnTo>
                  <a:lnTo>
                    <a:pt x="952" y="439"/>
                  </a:lnTo>
                  <a:lnTo>
                    <a:pt x="935" y="438"/>
                  </a:lnTo>
                  <a:lnTo>
                    <a:pt x="923" y="438"/>
                  </a:lnTo>
                  <a:lnTo>
                    <a:pt x="915" y="441"/>
                  </a:lnTo>
                  <a:lnTo>
                    <a:pt x="913" y="445"/>
                  </a:lnTo>
                  <a:lnTo>
                    <a:pt x="916" y="462"/>
                  </a:lnTo>
                  <a:lnTo>
                    <a:pt x="927" y="477"/>
                  </a:lnTo>
                  <a:lnTo>
                    <a:pt x="943" y="493"/>
                  </a:lnTo>
                  <a:lnTo>
                    <a:pt x="967" y="509"/>
                  </a:lnTo>
                  <a:lnTo>
                    <a:pt x="994" y="523"/>
                  </a:lnTo>
                  <a:lnTo>
                    <a:pt x="1027" y="537"/>
                  </a:lnTo>
                  <a:lnTo>
                    <a:pt x="1062" y="550"/>
                  </a:lnTo>
                  <a:lnTo>
                    <a:pt x="1102" y="562"/>
                  </a:lnTo>
                  <a:lnTo>
                    <a:pt x="1144" y="573"/>
                  </a:lnTo>
                  <a:lnTo>
                    <a:pt x="1190" y="582"/>
                  </a:lnTo>
                  <a:lnTo>
                    <a:pt x="1236" y="590"/>
                  </a:lnTo>
                  <a:lnTo>
                    <a:pt x="1283" y="598"/>
                  </a:lnTo>
                  <a:lnTo>
                    <a:pt x="1332" y="604"/>
                  </a:lnTo>
                  <a:lnTo>
                    <a:pt x="1379" y="608"/>
                  </a:lnTo>
                  <a:lnTo>
                    <a:pt x="1426" y="610"/>
                  </a:lnTo>
                  <a:lnTo>
                    <a:pt x="1472" y="611"/>
                  </a:lnTo>
                  <a:lnTo>
                    <a:pt x="1518" y="610"/>
                  </a:lnTo>
                  <a:lnTo>
                    <a:pt x="1560" y="608"/>
                  </a:lnTo>
                  <a:lnTo>
                    <a:pt x="1599" y="603"/>
                  </a:lnTo>
                  <a:lnTo>
                    <a:pt x="1699" y="585"/>
                  </a:lnTo>
                  <a:lnTo>
                    <a:pt x="1799" y="562"/>
                  </a:lnTo>
                  <a:lnTo>
                    <a:pt x="1896" y="535"/>
                  </a:lnTo>
                  <a:lnTo>
                    <a:pt x="1991" y="504"/>
                  </a:lnTo>
                  <a:lnTo>
                    <a:pt x="2084" y="470"/>
                  </a:lnTo>
                  <a:lnTo>
                    <a:pt x="2171" y="433"/>
                  </a:lnTo>
                  <a:lnTo>
                    <a:pt x="2253" y="395"/>
                  </a:lnTo>
                  <a:lnTo>
                    <a:pt x="2330" y="355"/>
                  </a:lnTo>
                  <a:lnTo>
                    <a:pt x="2358" y="342"/>
                  </a:lnTo>
                  <a:lnTo>
                    <a:pt x="2385" y="337"/>
                  </a:lnTo>
                  <a:lnTo>
                    <a:pt x="2411" y="336"/>
                  </a:lnTo>
                  <a:lnTo>
                    <a:pt x="2435" y="341"/>
                  </a:lnTo>
                  <a:lnTo>
                    <a:pt x="2457" y="351"/>
                  </a:lnTo>
                  <a:lnTo>
                    <a:pt x="2476" y="364"/>
                  </a:lnTo>
                  <a:lnTo>
                    <a:pt x="2492" y="382"/>
                  </a:lnTo>
                  <a:lnTo>
                    <a:pt x="2503" y="404"/>
                  </a:lnTo>
                  <a:lnTo>
                    <a:pt x="2511" y="428"/>
                  </a:lnTo>
                  <a:lnTo>
                    <a:pt x="2514" y="454"/>
                  </a:lnTo>
                  <a:lnTo>
                    <a:pt x="2511" y="484"/>
                  </a:lnTo>
                  <a:lnTo>
                    <a:pt x="2501" y="514"/>
                  </a:lnTo>
                  <a:lnTo>
                    <a:pt x="2486" y="545"/>
                  </a:lnTo>
                  <a:lnTo>
                    <a:pt x="2463" y="578"/>
                  </a:lnTo>
                  <a:lnTo>
                    <a:pt x="2434" y="610"/>
                  </a:lnTo>
                  <a:lnTo>
                    <a:pt x="2417" y="625"/>
                  </a:lnTo>
                  <a:lnTo>
                    <a:pt x="2395" y="643"/>
                  </a:lnTo>
                  <a:lnTo>
                    <a:pt x="2370" y="662"/>
                  </a:lnTo>
                  <a:lnTo>
                    <a:pt x="2339" y="683"/>
                  </a:lnTo>
                  <a:lnTo>
                    <a:pt x="2306" y="706"/>
                  </a:lnTo>
                  <a:lnTo>
                    <a:pt x="2269" y="730"/>
                  </a:lnTo>
                  <a:lnTo>
                    <a:pt x="2230" y="756"/>
                  </a:lnTo>
                  <a:lnTo>
                    <a:pt x="2188" y="781"/>
                  </a:lnTo>
                  <a:lnTo>
                    <a:pt x="2144" y="808"/>
                  </a:lnTo>
                  <a:lnTo>
                    <a:pt x="2098" y="835"/>
                  </a:lnTo>
                  <a:lnTo>
                    <a:pt x="2052" y="863"/>
                  </a:lnTo>
                  <a:lnTo>
                    <a:pt x="2005" y="889"/>
                  </a:lnTo>
                  <a:lnTo>
                    <a:pt x="1956" y="915"/>
                  </a:lnTo>
                  <a:lnTo>
                    <a:pt x="1909" y="941"/>
                  </a:lnTo>
                  <a:lnTo>
                    <a:pt x="1862" y="966"/>
                  </a:lnTo>
                  <a:lnTo>
                    <a:pt x="1816" y="989"/>
                  </a:lnTo>
                  <a:lnTo>
                    <a:pt x="1771" y="1011"/>
                  </a:lnTo>
                  <a:lnTo>
                    <a:pt x="1728" y="1031"/>
                  </a:lnTo>
                  <a:lnTo>
                    <a:pt x="1687" y="1050"/>
                  </a:lnTo>
                  <a:lnTo>
                    <a:pt x="1649" y="1066"/>
                  </a:lnTo>
                  <a:lnTo>
                    <a:pt x="1613" y="1079"/>
                  </a:lnTo>
                  <a:lnTo>
                    <a:pt x="1582" y="1090"/>
                  </a:lnTo>
                  <a:lnTo>
                    <a:pt x="1553" y="1097"/>
                  </a:lnTo>
                  <a:lnTo>
                    <a:pt x="1535" y="1100"/>
                  </a:lnTo>
                  <a:lnTo>
                    <a:pt x="1510" y="1101"/>
                  </a:lnTo>
                  <a:lnTo>
                    <a:pt x="1480" y="1101"/>
                  </a:lnTo>
                  <a:lnTo>
                    <a:pt x="1444" y="1099"/>
                  </a:lnTo>
                  <a:lnTo>
                    <a:pt x="1404" y="1096"/>
                  </a:lnTo>
                  <a:lnTo>
                    <a:pt x="1359" y="1092"/>
                  </a:lnTo>
                  <a:lnTo>
                    <a:pt x="1311" y="1087"/>
                  </a:lnTo>
                  <a:lnTo>
                    <a:pt x="1259" y="1080"/>
                  </a:lnTo>
                  <a:lnTo>
                    <a:pt x="1204" y="1074"/>
                  </a:lnTo>
                  <a:lnTo>
                    <a:pt x="1147" y="1066"/>
                  </a:lnTo>
                  <a:lnTo>
                    <a:pt x="1089" y="1057"/>
                  </a:lnTo>
                  <a:lnTo>
                    <a:pt x="1028" y="1049"/>
                  </a:lnTo>
                  <a:lnTo>
                    <a:pt x="967" y="1040"/>
                  </a:lnTo>
                  <a:lnTo>
                    <a:pt x="906" y="1030"/>
                  </a:lnTo>
                  <a:lnTo>
                    <a:pt x="844" y="1020"/>
                  </a:lnTo>
                  <a:lnTo>
                    <a:pt x="783" y="1010"/>
                  </a:lnTo>
                  <a:lnTo>
                    <a:pt x="723" y="1000"/>
                  </a:lnTo>
                  <a:lnTo>
                    <a:pt x="665" y="989"/>
                  </a:lnTo>
                  <a:lnTo>
                    <a:pt x="608" y="980"/>
                  </a:lnTo>
                  <a:lnTo>
                    <a:pt x="554" y="971"/>
                  </a:lnTo>
                  <a:lnTo>
                    <a:pt x="504" y="961"/>
                  </a:lnTo>
                  <a:lnTo>
                    <a:pt x="456" y="953"/>
                  </a:lnTo>
                  <a:lnTo>
                    <a:pt x="413" y="944"/>
                  </a:lnTo>
                  <a:lnTo>
                    <a:pt x="374" y="937"/>
                  </a:lnTo>
                  <a:lnTo>
                    <a:pt x="341" y="931"/>
                  </a:lnTo>
                  <a:lnTo>
                    <a:pt x="312" y="926"/>
                  </a:lnTo>
                  <a:lnTo>
                    <a:pt x="290" y="921"/>
                  </a:lnTo>
                  <a:lnTo>
                    <a:pt x="274" y="917"/>
                  </a:lnTo>
                  <a:lnTo>
                    <a:pt x="246" y="914"/>
                  </a:lnTo>
                  <a:lnTo>
                    <a:pt x="217" y="917"/>
                  </a:lnTo>
                  <a:lnTo>
                    <a:pt x="188" y="924"/>
                  </a:lnTo>
                  <a:lnTo>
                    <a:pt x="161" y="936"/>
                  </a:lnTo>
                  <a:lnTo>
                    <a:pt x="134" y="951"/>
                  </a:lnTo>
                  <a:lnTo>
                    <a:pt x="107" y="967"/>
                  </a:lnTo>
                  <a:lnTo>
                    <a:pt x="82" y="985"/>
                  </a:lnTo>
                  <a:lnTo>
                    <a:pt x="60" y="1004"/>
                  </a:lnTo>
                  <a:lnTo>
                    <a:pt x="46" y="1013"/>
                  </a:lnTo>
                  <a:lnTo>
                    <a:pt x="35" y="1019"/>
                  </a:lnTo>
                  <a:lnTo>
                    <a:pt x="26" y="1020"/>
                  </a:lnTo>
                  <a:lnTo>
                    <a:pt x="19" y="1018"/>
                  </a:lnTo>
                  <a:lnTo>
                    <a:pt x="13" y="1013"/>
                  </a:lnTo>
                  <a:lnTo>
                    <a:pt x="8" y="1008"/>
                  </a:lnTo>
                  <a:lnTo>
                    <a:pt x="5" y="1001"/>
                  </a:lnTo>
                  <a:lnTo>
                    <a:pt x="2" y="995"/>
                  </a:lnTo>
                  <a:lnTo>
                    <a:pt x="1" y="988"/>
                  </a:lnTo>
                  <a:lnTo>
                    <a:pt x="1" y="983"/>
                  </a:lnTo>
                  <a:lnTo>
                    <a:pt x="0" y="981"/>
                  </a:lnTo>
                  <a:lnTo>
                    <a:pt x="4" y="926"/>
                  </a:lnTo>
                  <a:lnTo>
                    <a:pt x="8" y="864"/>
                  </a:lnTo>
                  <a:lnTo>
                    <a:pt x="13" y="798"/>
                  </a:lnTo>
                  <a:lnTo>
                    <a:pt x="17" y="727"/>
                  </a:lnTo>
                  <a:lnTo>
                    <a:pt x="22" y="654"/>
                  </a:lnTo>
                  <a:lnTo>
                    <a:pt x="26" y="580"/>
                  </a:lnTo>
                  <a:lnTo>
                    <a:pt x="32" y="505"/>
                  </a:lnTo>
                  <a:lnTo>
                    <a:pt x="36" y="431"/>
                  </a:lnTo>
                  <a:lnTo>
                    <a:pt x="41" y="359"/>
                  </a:lnTo>
                  <a:lnTo>
                    <a:pt x="45" y="291"/>
                  </a:lnTo>
                  <a:lnTo>
                    <a:pt x="49" y="226"/>
                  </a:lnTo>
                  <a:lnTo>
                    <a:pt x="53" y="168"/>
                  </a:lnTo>
                  <a:lnTo>
                    <a:pt x="57" y="115"/>
                  </a:lnTo>
                  <a:lnTo>
                    <a:pt x="59" y="100"/>
                  </a:lnTo>
                  <a:lnTo>
                    <a:pt x="63" y="89"/>
                  </a:lnTo>
                  <a:lnTo>
                    <a:pt x="70" y="81"/>
                  </a:lnTo>
                  <a:lnTo>
                    <a:pt x="80" y="75"/>
                  </a:lnTo>
                  <a:lnTo>
                    <a:pt x="91" y="71"/>
                  </a:lnTo>
                  <a:lnTo>
                    <a:pt x="104" y="68"/>
                  </a:lnTo>
                  <a:lnTo>
                    <a:pt x="120" y="66"/>
                  </a:lnTo>
                  <a:lnTo>
                    <a:pt x="137" y="63"/>
                  </a:lnTo>
                  <a:lnTo>
                    <a:pt x="171" y="58"/>
                  </a:lnTo>
                  <a:lnTo>
                    <a:pt x="210" y="51"/>
                  </a:lnTo>
                  <a:lnTo>
                    <a:pt x="252" y="45"/>
                  </a:lnTo>
                  <a:lnTo>
                    <a:pt x="298" y="38"/>
                  </a:lnTo>
                  <a:lnTo>
                    <a:pt x="344" y="31"/>
                  </a:lnTo>
                  <a:lnTo>
                    <a:pt x="392" y="25"/>
                  </a:lnTo>
                  <a:lnTo>
                    <a:pt x="440" y="19"/>
                  </a:lnTo>
                  <a:lnTo>
                    <a:pt x="487" y="14"/>
                  </a:lnTo>
                  <a:lnTo>
                    <a:pt x="532" y="8"/>
                  </a:lnTo>
                  <a:lnTo>
                    <a:pt x="574" y="4"/>
                  </a:lnTo>
                  <a:lnTo>
                    <a:pt x="613" y="2"/>
                  </a:lnTo>
                  <a:lnTo>
                    <a:pt x="649" y="0"/>
                  </a:lnTo>
                  <a:lnTo>
                    <a:pt x="6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472"/>
            <p:cNvSpPr>
              <a:spLocks noEditPoints="1"/>
            </p:cNvSpPr>
            <p:nvPr/>
          </p:nvSpPr>
          <p:spPr bwMode="auto">
            <a:xfrm>
              <a:off x="3227388" y="4341813"/>
              <a:ext cx="96837" cy="125413"/>
            </a:xfrm>
            <a:custGeom>
              <a:avLst/>
              <a:gdLst>
                <a:gd name="T0" fmla="*/ 413 w 797"/>
                <a:gd name="T1" fmla="*/ 613 h 1023"/>
                <a:gd name="T2" fmla="*/ 383 w 797"/>
                <a:gd name="T3" fmla="*/ 616 h 1023"/>
                <a:gd name="T4" fmla="*/ 356 w 797"/>
                <a:gd name="T5" fmla="*/ 624 h 1023"/>
                <a:gd name="T6" fmla="*/ 330 w 797"/>
                <a:gd name="T7" fmla="*/ 638 h 1023"/>
                <a:gd name="T8" fmla="*/ 308 w 797"/>
                <a:gd name="T9" fmla="*/ 656 h 1023"/>
                <a:gd name="T10" fmla="*/ 290 w 797"/>
                <a:gd name="T11" fmla="*/ 678 h 1023"/>
                <a:gd name="T12" fmla="*/ 277 w 797"/>
                <a:gd name="T13" fmla="*/ 702 h 1023"/>
                <a:gd name="T14" fmla="*/ 268 w 797"/>
                <a:gd name="T15" fmla="*/ 730 h 1023"/>
                <a:gd name="T16" fmla="*/ 265 w 797"/>
                <a:gd name="T17" fmla="*/ 759 h 1023"/>
                <a:gd name="T18" fmla="*/ 268 w 797"/>
                <a:gd name="T19" fmla="*/ 789 h 1023"/>
                <a:gd name="T20" fmla="*/ 277 w 797"/>
                <a:gd name="T21" fmla="*/ 817 h 1023"/>
                <a:gd name="T22" fmla="*/ 290 w 797"/>
                <a:gd name="T23" fmla="*/ 842 h 1023"/>
                <a:gd name="T24" fmla="*/ 308 w 797"/>
                <a:gd name="T25" fmla="*/ 864 h 1023"/>
                <a:gd name="T26" fmla="*/ 330 w 797"/>
                <a:gd name="T27" fmla="*/ 882 h 1023"/>
                <a:gd name="T28" fmla="*/ 356 w 797"/>
                <a:gd name="T29" fmla="*/ 895 h 1023"/>
                <a:gd name="T30" fmla="*/ 383 w 797"/>
                <a:gd name="T31" fmla="*/ 904 h 1023"/>
                <a:gd name="T32" fmla="*/ 413 w 797"/>
                <a:gd name="T33" fmla="*/ 907 h 1023"/>
                <a:gd name="T34" fmla="*/ 443 w 797"/>
                <a:gd name="T35" fmla="*/ 904 h 1023"/>
                <a:gd name="T36" fmla="*/ 470 w 797"/>
                <a:gd name="T37" fmla="*/ 895 h 1023"/>
                <a:gd name="T38" fmla="*/ 495 w 797"/>
                <a:gd name="T39" fmla="*/ 882 h 1023"/>
                <a:gd name="T40" fmla="*/ 517 w 797"/>
                <a:gd name="T41" fmla="*/ 864 h 1023"/>
                <a:gd name="T42" fmla="*/ 535 w 797"/>
                <a:gd name="T43" fmla="*/ 842 h 1023"/>
                <a:gd name="T44" fmla="*/ 549 w 797"/>
                <a:gd name="T45" fmla="*/ 817 h 1023"/>
                <a:gd name="T46" fmla="*/ 557 w 797"/>
                <a:gd name="T47" fmla="*/ 789 h 1023"/>
                <a:gd name="T48" fmla="*/ 561 w 797"/>
                <a:gd name="T49" fmla="*/ 759 h 1023"/>
                <a:gd name="T50" fmla="*/ 557 w 797"/>
                <a:gd name="T51" fmla="*/ 730 h 1023"/>
                <a:gd name="T52" fmla="*/ 549 w 797"/>
                <a:gd name="T53" fmla="*/ 702 h 1023"/>
                <a:gd name="T54" fmla="*/ 535 w 797"/>
                <a:gd name="T55" fmla="*/ 678 h 1023"/>
                <a:gd name="T56" fmla="*/ 517 w 797"/>
                <a:gd name="T57" fmla="*/ 656 h 1023"/>
                <a:gd name="T58" fmla="*/ 495 w 797"/>
                <a:gd name="T59" fmla="*/ 638 h 1023"/>
                <a:gd name="T60" fmla="*/ 470 w 797"/>
                <a:gd name="T61" fmla="*/ 624 h 1023"/>
                <a:gd name="T62" fmla="*/ 443 w 797"/>
                <a:gd name="T63" fmla="*/ 616 h 1023"/>
                <a:gd name="T64" fmla="*/ 413 w 797"/>
                <a:gd name="T65" fmla="*/ 613 h 1023"/>
                <a:gd name="T66" fmla="*/ 194 w 797"/>
                <a:gd name="T67" fmla="*/ 0 h 1023"/>
                <a:gd name="T68" fmla="*/ 728 w 797"/>
                <a:gd name="T69" fmla="*/ 26 h 1023"/>
                <a:gd name="T70" fmla="*/ 748 w 797"/>
                <a:gd name="T71" fmla="*/ 31 h 1023"/>
                <a:gd name="T72" fmla="*/ 765 w 797"/>
                <a:gd name="T73" fmla="*/ 39 h 1023"/>
                <a:gd name="T74" fmla="*/ 779 w 797"/>
                <a:gd name="T75" fmla="*/ 52 h 1023"/>
                <a:gd name="T76" fmla="*/ 790 w 797"/>
                <a:gd name="T77" fmla="*/ 67 h 1023"/>
                <a:gd name="T78" fmla="*/ 796 w 797"/>
                <a:gd name="T79" fmla="*/ 85 h 1023"/>
                <a:gd name="T80" fmla="*/ 797 w 797"/>
                <a:gd name="T81" fmla="*/ 105 h 1023"/>
                <a:gd name="T82" fmla="*/ 732 w 797"/>
                <a:gd name="T83" fmla="*/ 951 h 1023"/>
                <a:gd name="T84" fmla="*/ 728 w 797"/>
                <a:gd name="T85" fmla="*/ 971 h 1023"/>
                <a:gd name="T86" fmla="*/ 718 w 797"/>
                <a:gd name="T87" fmla="*/ 989 h 1023"/>
                <a:gd name="T88" fmla="*/ 706 w 797"/>
                <a:gd name="T89" fmla="*/ 1003 h 1023"/>
                <a:gd name="T90" fmla="*/ 690 w 797"/>
                <a:gd name="T91" fmla="*/ 1014 h 1023"/>
                <a:gd name="T92" fmla="*/ 671 w 797"/>
                <a:gd name="T93" fmla="*/ 1021 h 1023"/>
                <a:gd name="T94" fmla="*/ 651 w 797"/>
                <a:gd name="T95" fmla="*/ 1023 h 1023"/>
                <a:gd name="T96" fmla="*/ 59 w 797"/>
                <a:gd name="T97" fmla="*/ 1023 h 1023"/>
                <a:gd name="T98" fmla="*/ 40 w 797"/>
                <a:gd name="T99" fmla="*/ 1020 h 1023"/>
                <a:gd name="T100" fmla="*/ 23 w 797"/>
                <a:gd name="T101" fmla="*/ 1012 h 1023"/>
                <a:gd name="T102" fmla="*/ 12 w 797"/>
                <a:gd name="T103" fmla="*/ 1000 h 1023"/>
                <a:gd name="T104" fmla="*/ 3 w 797"/>
                <a:gd name="T105" fmla="*/ 984 h 1023"/>
                <a:gd name="T106" fmla="*/ 0 w 797"/>
                <a:gd name="T107" fmla="*/ 967 h 1023"/>
                <a:gd name="T108" fmla="*/ 2 w 797"/>
                <a:gd name="T109" fmla="*/ 948 h 1023"/>
                <a:gd name="T110" fmla="*/ 100 w 797"/>
                <a:gd name="T111" fmla="*/ 69 h 1023"/>
                <a:gd name="T112" fmla="*/ 107 w 797"/>
                <a:gd name="T113" fmla="*/ 51 h 1023"/>
                <a:gd name="T114" fmla="*/ 119 w 797"/>
                <a:gd name="T115" fmla="*/ 34 h 1023"/>
                <a:gd name="T116" fmla="*/ 135 w 797"/>
                <a:gd name="T117" fmla="*/ 19 h 1023"/>
                <a:gd name="T118" fmla="*/ 153 w 797"/>
                <a:gd name="T119" fmla="*/ 9 h 1023"/>
                <a:gd name="T120" fmla="*/ 172 w 797"/>
                <a:gd name="T121" fmla="*/ 2 h 1023"/>
                <a:gd name="T122" fmla="*/ 194 w 797"/>
                <a:gd name="T123" fmla="*/ 0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7" h="1023">
                  <a:moveTo>
                    <a:pt x="413" y="613"/>
                  </a:moveTo>
                  <a:lnTo>
                    <a:pt x="383" y="616"/>
                  </a:lnTo>
                  <a:lnTo>
                    <a:pt x="356" y="624"/>
                  </a:lnTo>
                  <a:lnTo>
                    <a:pt x="330" y="638"/>
                  </a:lnTo>
                  <a:lnTo>
                    <a:pt x="308" y="656"/>
                  </a:lnTo>
                  <a:lnTo>
                    <a:pt x="290" y="678"/>
                  </a:lnTo>
                  <a:lnTo>
                    <a:pt x="277" y="702"/>
                  </a:lnTo>
                  <a:lnTo>
                    <a:pt x="268" y="730"/>
                  </a:lnTo>
                  <a:lnTo>
                    <a:pt x="265" y="759"/>
                  </a:lnTo>
                  <a:lnTo>
                    <a:pt x="268" y="789"/>
                  </a:lnTo>
                  <a:lnTo>
                    <a:pt x="277" y="817"/>
                  </a:lnTo>
                  <a:lnTo>
                    <a:pt x="290" y="842"/>
                  </a:lnTo>
                  <a:lnTo>
                    <a:pt x="308" y="864"/>
                  </a:lnTo>
                  <a:lnTo>
                    <a:pt x="330" y="882"/>
                  </a:lnTo>
                  <a:lnTo>
                    <a:pt x="356" y="895"/>
                  </a:lnTo>
                  <a:lnTo>
                    <a:pt x="383" y="904"/>
                  </a:lnTo>
                  <a:lnTo>
                    <a:pt x="413" y="907"/>
                  </a:lnTo>
                  <a:lnTo>
                    <a:pt x="443" y="904"/>
                  </a:lnTo>
                  <a:lnTo>
                    <a:pt x="470" y="895"/>
                  </a:lnTo>
                  <a:lnTo>
                    <a:pt x="495" y="882"/>
                  </a:lnTo>
                  <a:lnTo>
                    <a:pt x="517" y="864"/>
                  </a:lnTo>
                  <a:lnTo>
                    <a:pt x="535" y="842"/>
                  </a:lnTo>
                  <a:lnTo>
                    <a:pt x="549" y="817"/>
                  </a:lnTo>
                  <a:lnTo>
                    <a:pt x="557" y="789"/>
                  </a:lnTo>
                  <a:lnTo>
                    <a:pt x="561" y="759"/>
                  </a:lnTo>
                  <a:lnTo>
                    <a:pt x="557" y="730"/>
                  </a:lnTo>
                  <a:lnTo>
                    <a:pt x="549" y="702"/>
                  </a:lnTo>
                  <a:lnTo>
                    <a:pt x="535" y="678"/>
                  </a:lnTo>
                  <a:lnTo>
                    <a:pt x="517" y="656"/>
                  </a:lnTo>
                  <a:lnTo>
                    <a:pt x="495" y="638"/>
                  </a:lnTo>
                  <a:lnTo>
                    <a:pt x="470" y="624"/>
                  </a:lnTo>
                  <a:lnTo>
                    <a:pt x="443" y="616"/>
                  </a:lnTo>
                  <a:lnTo>
                    <a:pt x="413" y="613"/>
                  </a:lnTo>
                  <a:close/>
                  <a:moveTo>
                    <a:pt x="194" y="0"/>
                  </a:moveTo>
                  <a:lnTo>
                    <a:pt x="728" y="26"/>
                  </a:lnTo>
                  <a:lnTo>
                    <a:pt x="748" y="31"/>
                  </a:lnTo>
                  <a:lnTo>
                    <a:pt x="765" y="39"/>
                  </a:lnTo>
                  <a:lnTo>
                    <a:pt x="779" y="52"/>
                  </a:lnTo>
                  <a:lnTo>
                    <a:pt x="790" y="67"/>
                  </a:lnTo>
                  <a:lnTo>
                    <a:pt x="796" y="85"/>
                  </a:lnTo>
                  <a:lnTo>
                    <a:pt x="797" y="105"/>
                  </a:lnTo>
                  <a:lnTo>
                    <a:pt x="732" y="951"/>
                  </a:lnTo>
                  <a:lnTo>
                    <a:pt x="728" y="971"/>
                  </a:lnTo>
                  <a:lnTo>
                    <a:pt x="718" y="989"/>
                  </a:lnTo>
                  <a:lnTo>
                    <a:pt x="706" y="1003"/>
                  </a:lnTo>
                  <a:lnTo>
                    <a:pt x="690" y="1014"/>
                  </a:lnTo>
                  <a:lnTo>
                    <a:pt x="671" y="1021"/>
                  </a:lnTo>
                  <a:lnTo>
                    <a:pt x="651" y="1023"/>
                  </a:lnTo>
                  <a:lnTo>
                    <a:pt x="59" y="1023"/>
                  </a:lnTo>
                  <a:lnTo>
                    <a:pt x="40" y="1020"/>
                  </a:lnTo>
                  <a:lnTo>
                    <a:pt x="23" y="1012"/>
                  </a:lnTo>
                  <a:lnTo>
                    <a:pt x="12" y="1000"/>
                  </a:lnTo>
                  <a:lnTo>
                    <a:pt x="3" y="984"/>
                  </a:lnTo>
                  <a:lnTo>
                    <a:pt x="0" y="967"/>
                  </a:lnTo>
                  <a:lnTo>
                    <a:pt x="2" y="948"/>
                  </a:lnTo>
                  <a:lnTo>
                    <a:pt x="100" y="69"/>
                  </a:lnTo>
                  <a:lnTo>
                    <a:pt x="107" y="51"/>
                  </a:lnTo>
                  <a:lnTo>
                    <a:pt x="119" y="34"/>
                  </a:lnTo>
                  <a:lnTo>
                    <a:pt x="135" y="19"/>
                  </a:lnTo>
                  <a:lnTo>
                    <a:pt x="153" y="9"/>
                  </a:lnTo>
                  <a:lnTo>
                    <a:pt x="172" y="2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3" name="Group 484"/>
          <p:cNvGrpSpPr/>
          <p:nvPr/>
        </p:nvGrpSpPr>
        <p:grpSpPr>
          <a:xfrm>
            <a:off x="4761812" y="4470009"/>
            <a:ext cx="352425" cy="430213"/>
            <a:chOff x="1309688" y="4479925"/>
            <a:chExt cx="352425" cy="430213"/>
          </a:xfrm>
          <a:solidFill>
            <a:srgbClr val="000000"/>
          </a:solidFill>
        </p:grpSpPr>
        <p:sp>
          <p:nvSpPr>
            <p:cNvPr id="324" name="Freeform 590"/>
            <p:cNvSpPr>
              <a:spLocks/>
            </p:cNvSpPr>
            <p:nvPr/>
          </p:nvSpPr>
          <p:spPr bwMode="auto">
            <a:xfrm>
              <a:off x="1592263" y="4664075"/>
              <a:ext cx="69850" cy="61913"/>
            </a:xfrm>
            <a:custGeom>
              <a:avLst/>
              <a:gdLst>
                <a:gd name="T0" fmla="*/ 69 w 577"/>
                <a:gd name="T1" fmla="*/ 0 h 500"/>
                <a:gd name="T2" fmla="*/ 531 w 577"/>
                <a:gd name="T3" fmla="*/ 0 h 500"/>
                <a:gd name="T4" fmla="*/ 533 w 577"/>
                <a:gd name="T5" fmla="*/ 0 h 500"/>
                <a:gd name="T6" fmla="*/ 539 w 577"/>
                <a:gd name="T7" fmla="*/ 0 h 500"/>
                <a:gd name="T8" fmla="*/ 546 w 577"/>
                <a:gd name="T9" fmla="*/ 2 h 500"/>
                <a:gd name="T10" fmla="*/ 555 w 577"/>
                <a:gd name="T11" fmla="*/ 5 h 500"/>
                <a:gd name="T12" fmla="*/ 562 w 577"/>
                <a:gd name="T13" fmla="*/ 11 h 500"/>
                <a:gd name="T14" fmla="*/ 570 w 577"/>
                <a:gd name="T15" fmla="*/ 18 h 500"/>
                <a:gd name="T16" fmla="*/ 575 w 577"/>
                <a:gd name="T17" fmla="*/ 30 h 500"/>
                <a:gd name="T18" fmla="*/ 577 w 577"/>
                <a:gd name="T19" fmla="*/ 45 h 500"/>
                <a:gd name="T20" fmla="*/ 577 w 577"/>
                <a:gd name="T21" fmla="*/ 450 h 500"/>
                <a:gd name="T22" fmla="*/ 575 w 577"/>
                <a:gd name="T23" fmla="*/ 465 h 500"/>
                <a:gd name="T24" fmla="*/ 571 w 577"/>
                <a:gd name="T25" fmla="*/ 476 h 500"/>
                <a:gd name="T26" fmla="*/ 564 w 577"/>
                <a:gd name="T27" fmla="*/ 485 h 500"/>
                <a:gd name="T28" fmla="*/ 556 w 577"/>
                <a:gd name="T29" fmla="*/ 492 h 500"/>
                <a:gd name="T30" fmla="*/ 548 w 577"/>
                <a:gd name="T31" fmla="*/ 495 h 500"/>
                <a:gd name="T32" fmla="*/ 540 w 577"/>
                <a:gd name="T33" fmla="*/ 498 h 500"/>
                <a:gd name="T34" fmla="*/ 533 w 577"/>
                <a:gd name="T35" fmla="*/ 499 h 500"/>
                <a:gd name="T36" fmla="*/ 529 w 577"/>
                <a:gd name="T37" fmla="*/ 500 h 500"/>
                <a:gd name="T38" fmla="*/ 527 w 577"/>
                <a:gd name="T39" fmla="*/ 500 h 500"/>
                <a:gd name="T40" fmla="*/ 69 w 577"/>
                <a:gd name="T41" fmla="*/ 500 h 500"/>
                <a:gd name="T42" fmla="*/ 50 w 577"/>
                <a:gd name="T43" fmla="*/ 497 h 500"/>
                <a:gd name="T44" fmla="*/ 33 w 577"/>
                <a:gd name="T45" fmla="*/ 491 h 500"/>
                <a:gd name="T46" fmla="*/ 19 w 577"/>
                <a:gd name="T47" fmla="*/ 480 h 500"/>
                <a:gd name="T48" fmla="*/ 8 w 577"/>
                <a:gd name="T49" fmla="*/ 466 h 500"/>
                <a:gd name="T50" fmla="*/ 2 w 577"/>
                <a:gd name="T51" fmla="*/ 449 h 500"/>
                <a:gd name="T52" fmla="*/ 0 w 577"/>
                <a:gd name="T53" fmla="*/ 431 h 500"/>
                <a:gd name="T54" fmla="*/ 0 w 577"/>
                <a:gd name="T55" fmla="*/ 68 h 500"/>
                <a:gd name="T56" fmla="*/ 2 w 577"/>
                <a:gd name="T57" fmla="*/ 50 h 500"/>
                <a:gd name="T58" fmla="*/ 8 w 577"/>
                <a:gd name="T59" fmla="*/ 34 h 500"/>
                <a:gd name="T60" fmla="*/ 19 w 577"/>
                <a:gd name="T61" fmla="*/ 20 h 500"/>
                <a:gd name="T62" fmla="*/ 33 w 577"/>
                <a:gd name="T63" fmla="*/ 9 h 500"/>
                <a:gd name="T64" fmla="*/ 50 w 577"/>
                <a:gd name="T65" fmla="*/ 2 h 500"/>
                <a:gd name="T66" fmla="*/ 69 w 577"/>
                <a:gd name="T67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7" h="500">
                  <a:moveTo>
                    <a:pt x="69" y="0"/>
                  </a:moveTo>
                  <a:lnTo>
                    <a:pt x="531" y="0"/>
                  </a:lnTo>
                  <a:lnTo>
                    <a:pt x="533" y="0"/>
                  </a:lnTo>
                  <a:lnTo>
                    <a:pt x="539" y="0"/>
                  </a:lnTo>
                  <a:lnTo>
                    <a:pt x="546" y="2"/>
                  </a:lnTo>
                  <a:lnTo>
                    <a:pt x="555" y="5"/>
                  </a:lnTo>
                  <a:lnTo>
                    <a:pt x="562" y="11"/>
                  </a:lnTo>
                  <a:lnTo>
                    <a:pt x="570" y="18"/>
                  </a:lnTo>
                  <a:lnTo>
                    <a:pt x="575" y="30"/>
                  </a:lnTo>
                  <a:lnTo>
                    <a:pt x="577" y="45"/>
                  </a:lnTo>
                  <a:lnTo>
                    <a:pt x="577" y="450"/>
                  </a:lnTo>
                  <a:lnTo>
                    <a:pt x="575" y="465"/>
                  </a:lnTo>
                  <a:lnTo>
                    <a:pt x="571" y="476"/>
                  </a:lnTo>
                  <a:lnTo>
                    <a:pt x="564" y="485"/>
                  </a:lnTo>
                  <a:lnTo>
                    <a:pt x="556" y="492"/>
                  </a:lnTo>
                  <a:lnTo>
                    <a:pt x="548" y="495"/>
                  </a:lnTo>
                  <a:lnTo>
                    <a:pt x="540" y="498"/>
                  </a:lnTo>
                  <a:lnTo>
                    <a:pt x="533" y="499"/>
                  </a:lnTo>
                  <a:lnTo>
                    <a:pt x="529" y="500"/>
                  </a:lnTo>
                  <a:lnTo>
                    <a:pt x="527" y="500"/>
                  </a:lnTo>
                  <a:lnTo>
                    <a:pt x="69" y="500"/>
                  </a:lnTo>
                  <a:lnTo>
                    <a:pt x="50" y="497"/>
                  </a:lnTo>
                  <a:lnTo>
                    <a:pt x="33" y="491"/>
                  </a:lnTo>
                  <a:lnTo>
                    <a:pt x="19" y="480"/>
                  </a:lnTo>
                  <a:lnTo>
                    <a:pt x="8" y="466"/>
                  </a:lnTo>
                  <a:lnTo>
                    <a:pt x="2" y="449"/>
                  </a:lnTo>
                  <a:lnTo>
                    <a:pt x="0" y="431"/>
                  </a:lnTo>
                  <a:lnTo>
                    <a:pt x="0" y="68"/>
                  </a:lnTo>
                  <a:lnTo>
                    <a:pt x="2" y="50"/>
                  </a:lnTo>
                  <a:lnTo>
                    <a:pt x="8" y="34"/>
                  </a:lnTo>
                  <a:lnTo>
                    <a:pt x="19" y="20"/>
                  </a:lnTo>
                  <a:lnTo>
                    <a:pt x="33" y="9"/>
                  </a:lnTo>
                  <a:lnTo>
                    <a:pt x="50" y="2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591"/>
            <p:cNvSpPr>
              <a:spLocks noEditPoints="1"/>
            </p:cNvSpPr>
            <p:nvPr/>
          </p:nvSpPr>
          <p:spPr bwMode="auto">
            <a:xfrm>
              <a:off x="1309688" y="4479925"/>
              <a:ext cx="352425" cy="430213"/>
            </a:xfrm>
            <a:custGeom>
              <a:avLst/>
              <a:gdLst>
                <a:gd name="T0" fmla="*/ 580 w 2889"/>
                <a:gd name="T1" fmla="*/ 1494 h 3520"/>
                <a:gd name="T2" fmla="*/ 532 w 2889"/>
                <a:gd name="T3" fmla="*/ 1541 h 3520"/>
                <a:gd name="T4" fmla="*/ 522 w 2889"/>
                <a:gd name="T5" fmla="*/ 1656 h 3520"/>
                <a:gd name="T6" fmla="*/ 544 w 2889"/>
                <a:gd name="T7" fmla="*/ 1720 h 3520"/>
                <a:gd name="T8" fmla="*/ 601 w 2889"/>
                <a:gd name="T9" fmla="*/ 1756 h 3520"/>
                <a:gd name="T10" fmla="*/ 1232 w 2889"/>
                <a:gd name="T11" fmla="*/ 1756 h 3520"/>
                <a:gd name="T12" fmla="*/ 1289 w 2889"/>
                <a:gd name="T13" fmla="*/ 1720 h 3520"/>
                <a:gd name="T14" fmla="*/ 1312 w 2889"/>
                <a:gd name="T15" fmla="*/ 1656 h 3520"/>
                <a:gd name="T16" fmla="*/ 1301 w 2889"/>
                <a:gd name="T17" fmla="*/ 1541 h 3520"/>
                <a:gd name="T18" fmla="*/ 1254 w 2889"/>
                <a:gd name="T19" fmla="*/ 1494 h 3520"/>
                <a:gd name="T20" fmla="*/ 626 w 2889"/>
                <a:gd name="T21" fmla="*/ 1483 h 3520"/>
                <a:gd name="T22" fmla="*/ 580 w 2889"/>
                <a:gd name="T23" fmla="*/ 833 h 3520"/>
                <a:gd name="T24" fmla="*/ 532 w 2889"/>
                <a:gd name="T25" fmla="*/ 880 h 3520"/>
                <a:gd name="T26" fmla="*/ 522 w 2889"/>
                <a:gd name="T27" fmla="*/ 994 h 3520"/>
                <a:gd name="T28" fmla="*/ 544 w 2889"/>
                <a:gd name="T29" fmla="*/ 1059 h 3520"/>
                <a:gd name="T30" fmla="*/ 601 w 2889"/>
                <a:gd name="T31" fmla="*/ 1095 h 3520"/>
                <a:gd name="T32" fmla="*/ 1699 w 2889"/>
                <a:gd name="T33" fmla="*/ 1095 h 3520"/>
                <a:gd name="T34" fmla="*/ 1756 w 2889"/>
                <a:gd name="T35" fmla="*/ 1059 h 3520"/>
                <a:gd name="T36" fmla="*/ 1780 w 2889"/>
                <a:gd name="T37" fmla="*/ 994 h 3520"/>
                <a:gd name="T38" fmla="*/ 1769 w 2889"/>
                <a:gd name="T39" fmla="*/ 880 h 3520"/>
                <a:gd name="T40" fmla="*/ 1722 w 2889"/>
                <a:gd name="T41" fmla="*/ 833 h 3520"/>
                <a:gd name="T42" fmla="*/ 626 w 2889"/>
                <a:gd name="T43" fmla="*/ 822 h 3520"/>
                <a:gd name="T44" fmla="*/ 2747 w 2889"/>
                <a:gd name="T45" fmla="*/ 2 h 3520"/>
                <a:gd name="T46" fmla="*/ 2828 w 2889"/>
                <a:gd name="T47" fmla="*/ 41 h 3520"/>
                <a:gd name="T48" fmla="*/ 2879 w 2889"/>
                <a:gd name="T49" fmla="*/ 113 h 3520"/>
                <a:gd name="T50" fmla="*/ 2889 w 2889"/>
                <a:gd name="T51" fmla="*/ 1173 h 3520"/>
                <a:gd name="T52" fmla="*/ 2877 w 2889"/>
                <a:gd name="T53" fmla="*/ 1225 h 3520"/>
                <a:gd name="T54" fmla="*/ 2850 w 2889"/>
                <a:gd name="T55" fmla="*/ 1249 h 3520"/>
                <a:gd name="T56" fmla="*/ 2816 w 2889"/>
                <a:gd name="T57" fmla="*/ 1256 h 3520"/>
                <a:gd name="T58" fmla="*/ 2768 w 2889"/>
                <a:gd name="T59" fmla="*/ 1256 h 3520"/>
                <a:gd name="T60" fmla="*/ 2655 w 2889"/>
                <a:gd name="T61" fmla="*/ 1256 h 3520"/>
                <a:gd name="T62" fmla="*/ 2517 w 2889"/>
                <a:gd name="T63" fmla="*/ 1256 h 3520"/>
                <a:gd name="T64" fmla="*/ 2376 w 2889"/>
                <a:gd name="T65" fmla="*/ 1256 h 3520"/>
                <a:gd name="T66" fmla="*/ 2251 w 2889"/>
                <a:gd name="T67" fmla="*/ 1256 h 3520"/>
                <a:gd name="T68" fmla="*/ 2161 w 2889"/>
                <a:gd name="T69" fmla="*/ 1257 h 3520"/>
                <a:gd name="T70" fmla="*/ 2127 w 2889"/>
                <a:gd name="T71" fmla="*/ 1257 h 3520"/>
                <a:gd name="T72" fmla="*/ 2077 w 2889"/>
                <a:gd name="T73" fmla="*/ 1276 h 3520"/>
                <a:gd name="T74" fmla="*/ 2057 w 2889"/>
                <a:gd name="T75" fmla="*/ 1326 h 3520"/>
                <a:gd name="T76" fmla="*/ 2067 w 2889"/>
                <a:gd name="T77" fmla="*/ 2229 h 3520"/>
                <a:gd name="T78" fmla="*/ 2109 w 2889"/>
                <a:gd name="T79" fmla="*/ 2260 h 3520"/>
                <a:gd name="T80" fmla="*/ 2808 w 2889"/>
                <a:gd name="T81" fmla="*/ 2263 h 3520"/>
                <a:gd name="T82" fmla="*/ 2855 w 2889"/>
                <a:gd name="T83" fmla="*/ 2278 h 3520"/>
                <a:gd name="T84" fmla="*/ 2883 w 2889"/>
                <a:gd name="T85" fmla="*/ 2319 h 3520"/>
                <a:gd name="T86" fmla="*/ 2889 w 2889"/>
                <a:gd name="T87" fmla="*/ 3347 h 3520"/>
                <a:gd name="T88" fmla="*/ 2866 w 2889"/>
                <a:gd name="T89" fmla="*/ 3434 h 3520"/>
                <a:gd name="T90" fmla="*/ 2803 w 2889"/>
                <a:gd name="T91" fmla="*/ 3496 h 3520"/>
                <a:gd name="T92" fmla="*/ 2716 w 2889"/>
                <a:gd name="T93" fmla="*/ 3520 h 3520"/>
                <a:gd name="T94" fmla="*/ 113 w 2889"/>
                <a:gd name="T95" fmla="*/ 3508 h 3520"/>
                <a:gd name="T96" fmla="*/ 41 w 2889"/>
                <a:gd name="T97" fmla="*/ 3458 h 3520"/>
                <a:gd name="T98" fmla="*/ 2 w 2889"/>
                <a:gd name="T99" fmla="*/ 3377 h 3520"/>
                <a:gd name="T100" fmla="*/ 2 w 2889"/>
                <a:gd name="T101" fmla="*/ 142 h 3520"/>
                <a:gd name="T102" fmla="*/ 41 w 2889"/>
                <a:gd name="T103" fmla="*/ 61 h 3520"/>
                <a:gd name="T104" fmla="*/ 113 w 2889"/>
                <a:gd name="T105" fmla="*/ 11 h 3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89" h="3520">
                  <a:moveTo>
                    <a:pt x="626" y="1483"/>
                  </a:moveTo>
                  <a:lnTo>
                    <a:pt x="601" y="1486"/>
                  </a:lnTo>
                  <a:lnTo>
                    <a:pt x="580" y="1494"/>
                  </a:lnTo>
                  <a:lnTo>
                    <a:pt x="560" y="1506"/>
                  </a:lnTo>
                  <a:lnTo>
                    <a:pt x="544" y="1522"/>
                  </a:lnTo>
                  <a:lnTo>
                    <a:pt x="532" y="1541"/>
                  </a:lnTo>
                  <a:lnTo>
                    <a:pt x="525" y="1563"/>
                  </a:lnTo>
                  <a:lnTo>
                    <a:pt x="522" y="1587"/>
                  </a:lnTo>
                  <a:lnTo>
                    <a:pt x="522" y="1656"/>
                  </a:lnTo>
                  <a:lnTo>
                    <a:pt x="525" y="1679"/>
                  </a:lnTo>
                  <a:lnTo>
                    <a:pt x="532" y="1701"/>
                  </a:lnTo>
                  <a:lnTo>
                    <a:pt x="544" y="1720"/>
                  </a:lnTo>
                  <a:lnTo>
                    <a:pt x="560" y="1736"/>
                  </a:lnTo>
                  <a:lnTo>
                    <a:pt x="580" y="1749"/>
                  </a:lnTo>
                  <a:lnTo>
                    <a:pt x="601" y="1756"/>
                  </a:lnTo>
                  <a:lnTo>
                    <a:pt x="626" y="1759"/>
                  </a:lnTo>
                  <a:lnTo>
                    <a:pt x="1209" y="1759"/>
                  </a:lnTo>
                  <a:lnTo>
                    <a:pt x="1232" y="1756"/>
                  </a:lnTo>
                  <a:lnTo>
                    <a:pt x="1254" y="1749"/>
                  </a:lnTo>
                  <a:lnTo>
                    <a:pt x="1273" y="1736"/>
                  </a:lnTo>
                  <a:lnTo>
                    <a:pt x="1289" y="1720"/>
                  </a:lnTo>
                  <a:lnTo>
                    <a:pt x="1301" y="1701"/>
                  </a:lnTo>
                  <a:lnTo>
                    <a:pt x="1310" y="1679"/>
                  </a:lnTo>
                  <a:lnTo>
                    <a:pt x="1312" y="1656"/>
                  </a:lnTo>
                  <a:lnTo>
                    <a:pt x="1312" y="1587"/>
                  </a:lnTo>
                  <a:lnTo>
                    <a:pt x="1310" y="1563"/>
                  </a:lnTo>
                  <a:lnTo>
                    <a:pt x="1301" y="1541"/>
                  </a:lnTo>
                  <a:lnTo>
                    <a:pt x="1289" y="1522"/>
                  </a:lnTo>
                  <a:lnTo>
                    <a:pt x="1273" y="1506"/>
                  </a:lnTo>
                  <a:lnTo>
                    <a:pt x="1254" y="1494"/>
                  </a:lnTo>
                  <a:lnTo>
                    <a:pt x="1232" y="1486"/>
                  </a:lnTo>
                  <a:lnTo>
                    <a:pt x="1209" y="1483"/>
                  </a:lnTo>
                  <a:lnTo>
                    <a:pt x="626" y="1483"/>
                  </a:lnTo>
                  <a:close/>
                  <a:moveTo>
                    <a:pt x="626" y="822"/>
                  </a:moveTo>
                  <a:lnTo>
                    <a:pt x="601" y="824"/>
                  </a:lnTo>
                  <a:lnTo>
                    <a:pt x="580" y="833"/>
                  </a:lnTo>
                  <a:lnTo>
                    <a:pt x="560" y="844"/>
                  </a:lnTo>
                  <a:lnTo>
                    <a:pt x="544" y="860"/>
                  </a:lnTo>
                  <a:lnTo>
                    <a:pt x="532" y="880"/>
                  </a:lnTo>
                  <a:lnTo>
                    <a:pt x="525" y="901"/>
                  </a:lnTo>
                  <a:lnTo>
                    <a:pt x="522" y="925"/>
                  </a:lnTo>
                  <a:lnTo>
                    <a:pt x="522" y="994"/>
                  </a:lnTo>
                  <a:lnTo>
                    <a:pt x="525" y="1018"/>
                  </a:lnTo>
                  <a:lnTo>
                    <a:pt x="532" y="1039"/>
                  </a:lnTo>
                  <a:lnTo>
                    <a:pt x="544" y="1059"/>
                  </a:lnTo>
                  <a:lnTo>
                    <a:pt x="560" y="1075"/>
                  </a:lnTo>
                  <a:lnTo>
                    <a:pt x="580" y="1088"/>
                  </a:lnTo>
                  <a:lnTo>
                    <a:pt x="601" y="1095"/>
                  </a:lnTo>
                  <a:lnTo>
                    <a:pt x="626" y="1097"/>
                  </a:lnTo>
                  <a:lnTo>
                    <a:pt x="1675" y="1097"/>
                  </a:lnTo>
                  <a:lnTo>
                    <a:pt x="1699" y="1095"/>
                  </a:lnTo>
                  <a:lnTo>
                    <a:pt x="1722" y="1088"/>
                  </a:lnTo>
                  <a:lnTo>
                    <a:pt x="1740" y="1075"/>
                  </a:lnTo>
                  <a:lnTo>
                    <a:pt x="1756" y="1059"/>
                  </a:lnTo>
                  <a:lnTo>
                    <a:pt x="1769" y="1039"/>
                  </a:lnTo>
                  <a:lnTo>
                    <a:pt x="1776" y="1018"/>
                  </a:lnTo>
                  <a:lnTo>
                    <a:pt x="1780" y="994"/>
                  </a:lnTo>
                  <a:lnTo>
                    <a:pt x="1780" y="925"/>
                  </a:lnTo>
                  <a:lnTo>
                    <a:pt x="1776" y="901"/>
                  </a:lnTo>
                  <a:lnTo>
                    <a:pt x="1769" y="880"/>
                  </a:lnTo>
                  <a:lnTo>
                    <a:pt x="1756" y="860"/>
                  </a:lnTo>
                  <a:lnTo>
                    <a:pt x="1740" y="844"/>
                  </a:lnTo>
                  <a:lnTo>
                    <a:pt x="1722" y="833"/>
                  </a:lnTo>
                  <a:lnTo>
                    <a:pt x="1699" y="824"/>
                  </a:lnTo>
                  <a:lnTo>
                    <a:pt x="1675" y="822"/>
                  </a:lnTo>
                  <a:lnTo>
                    <a:pt x="626" y="822"/>
                  </a:lnTo>
                  <a:close/>
                  <a:moveTo>
                    <a:pt x="173" y="0"/>
                  </a:moveTo>
                  <a:lnTo>
                    <a:pt x="2716" y="0"/>
                  </a:lnTo>
                  <a:lnTo>
                    <a:pt x="2747" y="2"/>
                  </a:lnTo>
                  <a:lnTo>
                    <a:pt x="2776" y="11"/>
                  </a:lnTo>
                  <a:lnTo>
                    <a:pt x="2803" y="24"/>
                  </a:lnTo>
                  <a:lnTo>
                    <a:pt x="2828" y="41"/>
                  </a:lnTo>
                  <a:lnTo>
                    <a:pt x="2848" y="61"/>
                  </a:lnTo>
                  <a:lnTo>
                    <a:pt x="2866" y="86"/>
                  </a:lnTo>
                  <a:lnTo>
                    <a:pt x="2879" y="113"/>
                  </a:lnTo>
                  <a:lnTo>
                    <a:pt x="2886" y="142"/>
                  </a:lnTo>
                  <a:lnTo>
                    <a:pt x="2889" y="173"/>
                  </a:lnTo>
                  <a:lnTo>
                    <a:pt x="2889" y="1173"/>
                  </a:lnTo>
                  <a:lnTo>
                    <a:pt x="2888" y="1194"/>
                  </a:lnTo>
                  <a:lnTo>
                    <a:pt x="2884" y="1211"/>
                  </a:lnTo>
                  <a:lnTo>
                    <a:pt x="2877" y="1225"/>
                  </a:lnTo>
                  <a:lnTo>
                    <a:pt x="2870" y="1236"/>
                  </a:lnTo>
                  <a:lnTo>
                    <a:pt x="2860" y="1243"/>
                  </a:lnTo>
                  <a:lnTo>
                    <a:pt x="2850" y="1249"/>
                  </a:lnTo>
                  <a:lnTo>
                    <a:pt x="2839" y="1253"/>
                  </a:lnTo>
                  <a:lnTo>
                    <a:pt x="2827" y="1255"/>
                  </a:lnTo>
                  <a:lnTo>
                    <a:pt x="2816" y="1256"/>
                  </a:lnTo>
                  <a:lnTo>
                    <a:pt x="2807" y="1257"/>
                  </a:lnTo>
                  <a:lnTo>
                    <a:pt x="2797" y="1257"/>
                  </a:lnTo>
                  <a:lnTo>
                    <a:pt x="2768" y="1256"/>
                  </a:lnTo>
                  <a:lnTo>
                    <a:pt x="2734" y="1256"/>
                  </a:lnTo>
                  <a:lnTo>
                    <a:pt x="2696" y="1256"/>
                  </a:lnTo>
                  <a:lnTo>
                    <a:pt x="2655" y="1256"/>
                  </a:lnTo>
                  <a:lnTo>
                    <a:pt x="2611" y="1256"/>
                  </a:lnTo>
                  <a:lnTo>
                    <a:pt x="2565" y="1256"/>
                  </a:lnTo>
                  <a:lnTo>
                    <a:pt x="2517" y="1256"/>
                  </a:lnTo>
                  <a:lnTo>
                    <a:pt x="2470" y="1256"/>
                  </a:lnTo>
                  <a:lnTo>
                    <a:pt x="2423" y="1256"/>
                  </a:lnTo>
                  <a:lnTo>
                    <a:pt x="2376" y="1256"/>
                  </a:lnTo>
                  <a:lnTo>
                    <a:pt x="2331" y="1256"/>
                  </a:lnTo>
                  <a:lnTo>
                    <a:pt x="2289" y="1256"/>
                  </a:lnTo>
                  <a:lnTo>
                    <a:pt x="2251" y="1256"/>
                  </a:lnTo>
                  <a:lnTo>
                    <a:pt x="2216" y="1256"/>
                  </a:lnTo>
                  <a:lnTo>
                    <a:pt x="2186" y="1256"/>
                  </a:lnTo>
                  <a:lnTo>
                    <a:pt x="2161" y="1257"/>
                  </a:lnTo>
                  <a:lnTo>
                    <a:pt x="2142" y="1257"/>
                  </a:lnTo>
                  <a:lnTo>
                    <a:pt x="2131" y="1257"/>
                  </a:lnTo>
                  <a:lnTo>
                    <a:pt x="2127" y="1257"/>
                  </a:lnTo>
                  <a:lnTo>
                    <a:pt x="2109" y="1259"/>
                  </a:lnTo>
                  <a:lnTo>
                    <a:pt x="2091" y="1266"/>
                  </a:lnTo>
                  <a:lnTo>
                    <a:pt x="2077" y="1276"/>
                  </a:lnTo>
                  <a:lnTo>
                    <a:pt x="2067" y="1291"/>
                  </a:lnTo>
                  <a:lnTo>
                    <a:pt x="2060" y="1307"/>
                  </a:lnTo>
                  <a:lnTo>
                    <a:pt x="2057" y="1326"/>
                  </a:lnTo>
                  <a:lnTo>
                    <a:pt x="2057" y="2193"/>
                  </a:lnTo>
                  <a:lnTo>
                    <a:pt x="2060" y="2212"/>
                  </a:lnTo>
                  <a:lnTo>
                    <a:pt x="2067" y="2229"/>
                  </a:lnTo>
                  <a:lnTo>
                    <a:pt x="2077" y="2243"/>
                  </a:lnTo>
                  <a:lnTo>
                    <a:pt x="2091" y="2253"/>
                  </a:lnTo>
                  <a:lnTo>
                    <a:pt x="2109" y="2260"/>
                  </a:lnTo>
                  <a:lnTo>
                    <a:pt x="2127" y="2263"/>
                  </a:lnTo>
                  <a:lnTo>
                    <a:pt x="2788" y="2263"/>
                  </a:lnTo>
                  <a:lnTo>
                    <a:pt x="2808" y="2263"/>
                  </a:lnTo>
                  <a:lnTo>
                    <a:pt x="2825" y="2266"/>
                  </a:lnTo>
                  <a:lnTo>
                    <a:pt x="2841" y="2271"/>
                  </a:lnTo>
                  <a:lnTo>
                    <a:pt x="2855" y="2278"/>
                  </a:lnTo>
                  <a:lnTo>
                    <a:pt x="2867" y="2288"/>
                  </a:lnTo>
                  <a:lnTo>
                    <a:pt x="2876" y="2302"/>
                  </a:lnTo>
                  <a:lnTo>
                    <a:pt x="2883" y="2319"/>
                  </a:lnTo>
                  <a:lnTo>
                    <a:pt x="2888" y="2340"/>
                  </a:lnTo>
                  <a:lnTo>
                    <a:pt x="2889" y="2366"/>
                  </a:lnTo>
                  <a:lnTo>
                    <a:pt x="2889" y="3347"/>
                  </a:lnTo>
                  <a:lnTo>
                    <a:pt x="2886" y="3377"/>
                  </a:lnTo>
                  <a:lnTo>
                    <a:pt x="2879" y="3407"/>
                  </a:lnTo>
                  <a:lnTo>
                    <a:pt x="2866" y="3434"/>
                  </a:lnTo>
                  <a:lnTo>
                    <a:pt x="2848" y="3458"/>
                  </a:lnTo>
                  <a:lnTo>
                    <a:pt x="2828" y="3479"/>
                  </a:lnTo>
                  <a:lnTo>
                    <a:pt x="2803" y="3496"/>
                  </a:lnTo>
                  <a:lnTo>
                    <a:pt x="2776" y="3508"/>
                  </a:lnTo>
                  <a:lnTo>
                    <a:pt x="2747" y="3517"/>
                  </a:lnTo>
                  <a:lnTo>
                    <a:pt x="2716" y="3520"/>
                  </a:lnTo>
                  <a:lnTo>
                    <a:pt x="173" y="3520"/>
                  </a:lnTo>
                  <a:lnTo>
                    <a:pt x="142" y="3517"/>
                  </a:lnTo>
                  <a:lnTo>
                    <a:pt x="113" y="3508"/>
                  </a:lnTo>
                  <a:lnTo>
                    <a:pt x="86" y="3496"/>
                  </a:lnTo>
                  <a:lnTo>
                    <a:pt x="61" y="3479"/>
                  </a:lnTo>
                  <a:lnTo>
                    <a:pt x="41" y="3458"/>
                  </a:lnTo>
                  <a:lnTo>
                    <a:pt x="24" y="3434"/>
                  </a:lnTo>
                  <a:lnTo>
                    <a:pt x="11" y="3407"/>
                  </a:lnTo>
                  <a:lnTo>
                    <a:pt x="2" y="3377"/>
                  </a:lnTo>
                  <a:lnTo>
                    <a:pt x="0" y="3347"/>
                  </a:lnTo>
                  <a:lnTo>
                    <a:pt x="0" y="173"/>
                  </a:lnTo>
                  <a:lnTo>
                    <a:pt x="2" y="142"/>
                  </a:lnTo>
                  <a:lnTo>
                    <a:pt x="11" y="113"/>
                  </a:lnTo>
                  <a:lnTo>
                    <a:pt x="24" y="86"/>
                  </a:lnTo>
                  <a:lnTo>
                    <a:pt x="41" y="61"/>
                  </a:lnTo>
                  <a:lnTo>
                    <a:pt x="61" y="41"/>
                  </a:lnTo>
                  <a:lnTo>
                    <a:pt x="86" y="24"/>
                  </a:lnTo>
                  <a:lnTo>
                    <a:pt x="113" y="11"/>
                  </a:lnTo>
                  <a:lnTo>
                    <a:pt x="142" y="2"/>
                  </a:lnTo>
                  <a:lnTo>
                    <a:pt x="1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6" name="Group 487"/>
          <p:cNvGrpSpPr/>
          <p:nvPr/>
        </p:nvGrpSpPr>
        <p:grpSpPr>
          <a:xfrm>
            <a:off x="5697306" y="1342262"/>
            <a:ext cx="352425" cy="508000"/>
            <a:chOff x="3143250" y="4278313"/>
            <a:chExt cx="352425" cy="508000"/>
          </a:xfrm>
          <a:solidFill>
            <a:srgbClr val="000000"/>
          </a:solidFill>
        </p:grpSpPr>
        <p:sp>
          <p:nvSpPr>
            <p:cNvPr id="327" name="Freeform 178"/>
            <p:cNvSpPr>
              <a:spLocks/>
            </p:cNvSpPr>
            <p:nvPr/>
          </p:nvSpPr>
          <p:spPr bwMode="auto">
            <a:xfrm>
              <a:off x="3254375" y="4278313"/>
              <a:ext cx="130175" cy="130175"/>
            </a:xfrm>
            <a:custGeom>
              <a:avLst/>
              <a:gdLst>
                <a:gd name="T0" fmla="*/ 452 w 906"/>
                <a:gd name="T1" fmla="*/ 0 h 897"/>
                <a:gd name="T2" fmla="*/ 506 w 906"/>
                <a:gd name="T3" fmla="*/ 4 h 897"/>
                <a:gd name="T4" fmla="*/ 557 w 906"/>
                <a:gd name="T5" fmla="*/ 12 h 897"/>
                <a:gd name="T6" fmla="*/ 605 w 906"/>
                <a:gd name="T7" fmla="*/ 26 h 897"/>
                <a:gd name="T8" fmla="*/ 652 w 906"/>
                <a:gd name="T9" fmla="*/ 46 h 897"/>
                <a:gd name="T10" fmla="*/ 695 w 906"/>
                <a:gd name="T11" fmla="*/ 70 h 897"/>
                <a:gd name="T12" fmla="*/ 736 w 906"/>
                <a:gd name="T13" fmla="*/ 99 h 897"/>
                <a:gd name="T14" fmla="*/ 773 w 906"/>
                <a:gd name="T15" fmla="*/ 132 h 897"/>
                <a:gd name="T16" fmla="*/ 806 w 906"/>
                <a:gd name="T17" fmla="*/ 168 h 897"/>
                <a:gd name="T18" fmla="*/ 835 w 906"/>
                <a:gd name="T19" fmla="*/ 209 h 897"/>
                <a:gd name="T20" fmla="*/ 860 w 906"/>
                <a:gd name="T21" fmla="*/ 252 h 897"/>
                <a:gd name="T22" fmla="*/ 879 w 906"/>
                <a:gd name="T23" fmla="*/ 298 h 897"/>
                <a:gd name="T24" fmla="*/ 894 w 906"/>
                <a:gd name="T25" fmla="*/ 346 h 897"/>
                <a:gd name="T26" fmla="*/ 903 w 906"/>
                <a:gd name="T27" fmla="*/ 396 h 897"/>
                <a:gd name="T28" fmla="*/ 906 w 906"/>
                <a:gd name="T29" fmla="*/ 449 h 897"/>
                <a:gd name="T30" fmla="*/ 903 w 906"/>
                <a:gd name="T31" fmla="*/ 501 h 897"/>
                <a:gd name="T32" fmla="*/ 894 w 906"/>
                <a:gd name="T33" fmla="*/ 551 h 897"/>
                <a:gd name="T34" fmla="*/ 879 w 906"/>
                <a:gd name="T35" fmla="*/ 601 h 897"/>
                <a:gd name="T36" fmla="*/ 860 w 906"/>
                <a:gd name="T37" fmla="*/ 647 h 897"/>
                <a:gd name="T38" fmla="*/ 835 w 906"/>
                <a:gd name="T39" fmla="*/ 689 h 897"/>
                <a:gd name="T40" fmla="*/ 806 w 906"/>
                <a:gd name="T41" fmla="*/ 729 h 897"/>
                <a:gd name="T42" fmla="*/ 773 w 906"/>
                <a:gd name="T43" fmla="*/ 766 h 897"/>
                <a:gd name="T44" fmla="*/ 736 w 906"/>
                <a:gd name="T45" fmla="*/ 799 h 897"/>
                <a:gd name="T46" fmla="*/ 695 w 906"/>
                <a:gd name="T47" fmla="*/ 827 h 897"/>
                <a:gd name="T48" fmla="*/ 652 w 906"/>
                <a:gd name="T49" fmla="*/ 852 h 897"/>
                <a:gd name="T50" fmla="*/ 605 w 906"/>
                <a:gd name="T51" fmla="*/ 871 h 897"/>
                <a:gd name="T52" fmla="*/ 557 w 906"/>
                <a:gd name="T53" fmla="*/ 885 h 897"/>
                <a:gd name="T54" fmla="*/ 506 w 906"/>
                <a:gd name="T55" fmla="*/ 895 h 897"/>
                <a:gd name="T56" fmla="*/ 452 w 906"/>
                <a:gd name="T57" fmla="*/ 897 h 897"/>
                <a:gd name="T58" fmla="*/ 400 w 906"/>
                <a:gd name="T59" fmla="*/ 895 h 897"/>
                <a:gd name="T60" fmla="*/ 348 w 906"/>
                <a:gd name="T61" fmla="*/ 885 h 897"/>
                <a:gd name="T62" fmla="*/ 300 w 906"/>
                <a:gd name="T63" fmla="*/ 871 h 897"/>
                <a:gd name="T64" fmla="*/ 253 w 906"/>
                <a:gd name="T65" fmla="*/ 852 h 897"/>
                <a:gd name="T66" fmla="*/ 209 w 906"/>
                <a:gd name="T67" fmla="*/ 827 h 897"/>
                <a:gd name="T68" fmla="*/ 170 w 906"/>
                <a:gd name="T69" fmla="*/ 799 h 897"/>
                <a:gd name="T70" fmla="*/ 132 w 906"/>
                <a:gd name="T71" fmla="*/ 766 h 897"/>
                <a:gd name="T72" fmla="*/ 99 w 906"/>
                <a:gd name="T73" fmla="*/ 729 h 897"/>
                <a:gd name="T74" fmla="*/ 70 w 906"/>
                <a:gd name="T75" fmla="*/ 689 h 897"/>
                <a:gd name="T76" fmla="*/ 46 w 906"/>
                <a:gd name="T77" fmla="*/ 647 h 897"/>
                <a:gd name="T78" fmla="*/ 26 w 906"/>
                <a:gd name="T79" fmla="*/ 601 h 897"/>
                <a:gd name="T80" fmla="*/ 11 w 906"/>
                <a:gd name="T81" fmla="*/ 551 h 897"/>
                <a:gd name="T82" fmla="*/ 3 w 906"/>
                <a:gd name="T83" fmla="*/ 501 h 897"/>
                <a:gd name="T84" fmla="*/ 0 w 906"/>
                <a:gd name="T85" fmla="*/ 449 h 897"/>
                <a:gd name="T86" fmla="*/ 3 w 906"/>
                <a:gd name="T87" fmla="*/ 396 h 897"/>
                <a:gd name="T88" fmla="*/ 11 w 906"/>
                <a:gd name="T89" fmla="*/ 346 h 897"/>
                <a:gd name="T90" fmla="*/ 26 w 906"/>
                <a:gd name="T91" fmla="*/ 298 h 897"/>
                <a:gd name="T92" fmla="*/ 46 w 906"/>
                <a:gd name="T93" fmla="*/ 252 h 897"/>
                <a:gd name="T94" fmla="*/ 70 w 906"/>
                <a:gd name="T95" fmla="*/ 209 h 897"/>
                <a:gd name="T96" fmla="*/ 99 w 906"/>
                <a:gd name="T97" fmla="*/ 168 h 897"/>
                <a:gd name="T98" fmla="*/ 132 w 906"/>
                <a:gd name="T99" fmla="*/ 132 h 897"/>
                <a:gd name="T100" fmla="*/ 170 w 906"/>
                <a:gd name="T101" fmla="*/ 99 h 897"/>
                <a:gd name="T102" fmla="*/ 209 w 906"/>
                <a:gd name="T103" fmla="*/ 70 h 897"/>
                <a:gd name="T104" fmla="*/ 253 w 906"/>
                <a:gd name="T105" fmla="*/ 46 h 897"/>
                <a:gd name="T106" fmla="*/ 300 w 906"/>
                <a:gd name="T107" fmla="*/ 26 h 897"/>
                <a:gd name="T108" fmla="*/ 348 w 906"/>
                <a:gd name="T109" fmla="*/ 12 h 897"/>
                <a:gd name="T110" fmla="*/ 400 w 906"/>
                <a:gd name="T111" fmla="*/ 4 h 897"/>
                <a:gd name="T112" fmla="*/ 452 w 906"/>
                <a:gd name="T113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6" h="897">
                  <a:moveTo>
                    <a:pt x="452" y="0"/>
                  </a:moveTo>
                  <a:lnTo>
                    <a:pt x="506" y="4"/>
                  </a:lnTo>
                  <a:lnTo>
                    <a:pt x="557" y="12"/>
                  </a:lnTo>
                  <a:lnTo>
                    <a:pt x="605" y="26"/>
                  </a:lnTo>
                  <a:lnTo>
                    <a:pt x="652" y="46"/>
                  </a:lnTo>
                  <a:lnTo>
                    <a:pt x="695" y="70"/>
                  </a:lnTo>
                  <a:lnTo>
                    <a:pt x="736" y="99"/>
                  </a:lnTo>
                  <a:lnTo>
                    <a:pt x="773" y="132"/>
                  </a:lnTo>
                  <a:lnTo>
                    <a:pt x="806" y="168"/>
                  </a:lnTo>
                  <a:lnTo>
                    <a:pt x="835" y="209"/>
                  </a:lnTo>
                  <a:lnTo>
                    <a:pt x="860" y="252"/>
                  </a:lnTo>
                  <a:lnTo>
                    <a:pt x="879" y="298"/>
                  </a:lnTo>
                  <a:lnTo>
                    <a:pt x="894" y="346"/>
                  </a:lnTo>
                  <a:lnTo>
                    <a:pt x="903" y="396"/>
                  </a:lnTo>
                  <a:lnTo>
                    <a:pt x="906" y="449"/>
                  </a:lnTo>
                  <a:lnTo>
                    <a:pt x="903" y="501"/>
                  </a:lnTo>
                  <a:lnTo>
                    <a:pt x="894" y="551"/>
                  </a:lnTo>
                  <a:lnTo>
                    <a:pt x="879" y="601"/>
                  </a:lnTo>
                  <a:lnTo>
                    <a:pt x="860" y="647"/>
                  </a:lnTo>
                  <a:lnTo>
                    <a:pt x="835" y="689"/>
                  </a:lnTo>
                  <a:lnTo>
                    <a:pt x="806" y="729"/>
                  </a:lnTo>
                  <a:lnTo>
                    <a:pt x="773" y="766"/>
                  </a:lnTo>
                  <a:lnTo>
                    <a:pt x="736" y="799"/>
                  </a:lnTo>
                  <a:lnTo>
                    <a:pt x="695" y="827"/>
                  </a:lnTo>
                  <a:lnTo>
                    <a:pt x="652" y="852"/>
                  </a:lnTo>
                  <a:lnTo>
                    <a:pt x="605" y="871"/>
                  </a:lnTo>
                  <a:lnTo>
                    <a:pt x="557" y="885"/>
                  </a:lnTo>
                  <a:lnTo>
                    <a:pt x="506" y="895"/>
                  </a:lnTo>
                  <a:lnTo>
                    <a:pt x="452" y="897"/>
                  </a:lnTo>
                  <a:lnTo>
                    <a:pt x="400" y="895"/>
                  </a:lnTo>
                  <a:lnTo>
                    <a:pt x="348" y="885"/>
                  </a:lnTo>
                  <a:lnTo>
                    <a:pt x="300" y="871"/>
                  </a:lnTo>
                  <a:lnTo>
                    <a:pt x="253" y="852"/>
                  </a:lnTo>
                  <a:lnTo>
                    <a:pt x="209" y="827"/>
                  </a:lnTo>
                  <a:lnTo>
                    <a:pt x="170" y="799"/>
                  </a:lnTo>
                  <a:lnTo>
                    <a:pt x="132" y="766"/>
                  </a:lnTo>
                  <a:lnTo>
                    <a:pt x="99" y="729"/>
                  </a:lnTo>
                  <a:lnTo>
                    <a:pt x="70" y="689"/>
                  </a:lnTo>
                  <a:lnTo>
                    <a:pt x="46" y="647"/>
                  </a:lnTo>
                  <a:lnTo>
                    <a:pt x="26" y="601"/>
                  </a:lnTo>
                  <a:lnTo>
                    <a:pt x="11" y="551"/>
                  </a:lnTo>
                  <a:lnTo>
                    <a:pt x="3" y="501"/>
                  </a:lnTo>
                  <a:lnTo>
                    <a:pt x="0" y="449"/>
                  </a:lnTo>
                  <a:lnTo>
                    <a:pt x="3" y="396"/>
                  </a:lnTo>
                  <a:lnTo>
                    <a:pt x="11" y="346"/>
                  </a:lnTo>
                  <a:lnTo>
                    <a:pt x="26" y="298"/>
                  </a:lnTo>
                  <a:lnTo>
                    <a:pt x="46" y="252"/>
                  </a:lnTo>
                  <a:lnTo>
                    <a:pt x="70" y="209"/>
                  </a:lnTo>
                  <a:lnTo>
                    <a:pt x="99" y="168"/>
                  </a:lnTo>
                  <a:lnTo>
                    <a:pt x="132" y="132"/>
                  </a:lnTo>
                  <a:lnTo>
                    <a:pt x="170" y="99"/>
                  </a:lnTo>
                  <a:lnTo>
                    <a:pt x="209" y="70"/>
                  </a:lnTo>
                  <a:lnTo>
                    <a:pt x="253" y="46"/>
                  </a:lnTo>
                  <a:lnTo>
                    <a:pt x="300" y="26"/>
                  </a:lnTo>
                  <a:lnTo>
                    <a:pt x="348" y="12"/>
                  </a:lnTo>
                  <a:lnTo>
                    <a:pt x="400" y="4"/>
                  </a:lnTo>
                  <a:lnTo>
                    <a:pt x="4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79"/>
            <p:cNvSpPr>
              <a:spLocks noEditPoints="1"/>
            </p:cNvSpPr>
            <p:nvPr/>
          </p:nvSpPr>
          <p:spPr bwMode="auto">
            <a:xfrm>
              <a:off x="3194050" y="4429125"/>
              <a:ext cx="250825" cy="144462"/>
            </a:xfrm>
            <a:custGeom>
              <a:avLst/>
              <a:gdLst>
                <a:gd name="T0" fmla="*/ 755 w 1743"/>
                <a:gd name="T1" fmla="*/ 167 h 998"/>
                <a:gd name="T2" fmla="*/ 755 w 1743"/>
                <a:gd name="T3" fmla="*/ 205 h 998"/>
                <a:gd name="T4" fmla="*/ 759 w 1743"/>
                <a:gd name="T5" fmla="*/ 260 h 998"/>
                <a:gd name="T6" fmla="*/ 755 w 1743"/>
                <a:gd name="T7" fmla="*/ 286 h 998"/>
                <a:gd name="T8" fmla="*/ 684 w 1743"/>
                <a:gd name="T9" fmla="*/ 711 h 998"/>
                <a:gd name="T10" fmla="*/ 871 w 1743"/>
                <a:gd name="T11" fmla="*/ 873 h 998"/>
                <a:gd name="T12" fmla="*/ 1060 w 1743"/>
                <a:gd name="T13" fmla="*/ 711 h 998"/>
                <a:gd name="T14" fmla="*/ 989 w 1743"/>
                <a:gd name="T15" fmla="*/ 286 h 998"/>
                <a:gd name="T16" fmla="*/ 985 w 1743"/>
                <a:gd name="T17" fmla="*/ 260 h 998"/>
                <a:gd name="T18" fmla="*/ 989 w 1743"/>
                <a:gd name="T19" fmla="*/ 205 h 998"/>
                <a:gd name="T20" fmla="*/ 989 w 1743"/>
                <a:gd name="T21" fmla="*/ 167 h 998"/>
                <a:gd name="T22" fmla="*/ 785 w 1743"/>
                <a:gd name="T23" fmla="*/ 145 h 998"/>
                <a:gd name="T24" fmla="*/ 1325 w 1743"/>
                <a:gd name="T25" fmla="*/ 21 h 998"/>
                <a:gd name="T26" fmla="*/ 1399 w 1743"/>
                <a:gd name="T27" fmla="*/ 87 h 998"/>
                <a:gd name="T28" fmla="*/ 1435 w 1743"/>
                <a:gd name="T29" fmla="*/ 146 h 998"/>
                <a:gd name="T30" fmla="*/ 1743 w 1743"/>
                <a:gd name="T31" fmla="*/ 970 h 998"/>
                <a:gd name="T32" fmla="*/ 1716 w 1743"/>
                <a:gd name="T33" fmla="*/ 997 h 998"/>
                <a:gd name="T34" fmla="*/ 1484 w 1743"/>
                <a:gd name="T35" fmla="*/ 992 h 998"/>
                <a:gd name="T36" fmla="*/ 1457 w 1743"/>
                <a:gd name="T37" fmla="*/ 963 h 998"/>
                <a:gd name="T38" fmla="*/ 1319 w 1743"/>
                <a:gd name="T39" fmla="*/ 566 h 998"/>
                <a:gd name="T40" fmla="*/ 1315 w 1743"/>
                <a:gd name="T41" fmla="*/ 560 h 998"/>
                <a:gd name="T42" fmla="*/ 1310 w 1743"/>
                <a:gd name="T43" fmla="*/ 557 h 998"/>
                <a:gd name="T44" fmla="*/ 1306 w 1743"/>
                <a:gd name="T45" fmla="*/ 566 h 998"/>
                <a:gd name="T46" fmla="*/ 1306 w 1743"/>
                <a:gd name="T47" fmla="*/ 638 h 998"/>
                <a:gd name="T48" fmla="*/ 1306 w 1743"/>
                <a:gd name="T49" fmla="*/ 810 h 998"/>
                <a:gd name="T50" fmla="*/ 1307 w 1743"/>
                <a:gd name="T51" fmla="*/ 944 h 998"/>
                <a:gd name="T52" fmla="*/ 1298 w 1743"/>
                <a:gd name="T53" fmla="*/ 987 h 998"/>
                <a:gd name="T54" fmla="*/ 524 w 1743"/>
                <a:gd name="T55" fmla="*/ 998 h 998"/>
                <a:gd name="T56" fmla="*/ 487 w 1743"/>
                <a:gd name="T57" fmla="*/ 980 h 998"/>
                <a:gd name="T58" fmla="*/ 482 w 1743"/>
                <a:gd name="T59" fmla="*/ 915 h 998"/>
                <a:gd name="T60" fmla="*/ 481 w 1743"/>
                <a:gd name="T61" fmla="*/ 755 h 998"/>
                <a:gd name="T62" fmla="*/ 481 w 1743"/>
                <a:gd name="T63" fmla="*/ 605 h 998"/>
                <a:gd name="T64" fmla="*/ 476 w 1743"/>
                <a:gd name="T65" fmla="*/ 555 h 998"/>
                <a:gd name="T66" fmla="*/ 467 w 1743"/>
                <a:gd name="T67" fmla="*/ 567 h 998"/>
                <a:gd name="T68" fmla="*/ 318 w 1743"/>
                <a:gd name="T69" fmla="*/ 963 h 998"/>
                <a:gd name="T70" fmla="*/ 303 w 1743"/>
                <a:gd name="T71" fmla="*/ 984 h 998"/>
                <a:gd name="T72" fmla="*/ 42 w 1743"/>
                <a:gd name="T73" fmla="*/ 998 h 998"/>
                <a:gd name="T74" fmla="*/ 1 w 1743"/>
                <a:gd name="T75" fmla="*/ 979 h 998"/>
                <a:gd name="T76" fmla="*/ 305 w 1743"/>
                <a:gd name="T77" fmla="*/ 154 h 998"/>
                <a:gd name="T78" fmla="*/ 325 w 1743"/>
                <a:gd name="T79" fmla="*/ 110 h 998"/>
                <a:gd name="T80" fmla="*/ 378 w 1743"/>
                <a:gd name="T81" fmla="*/ 46 h 998"/>
                <a:gd name="T82" fmla="*/ 469 w 1743"/>
                <a:gd name="T83" fmla="*/ 3 h 998"/>
                <a:gd name="T84" fmla="*/ 544 w 1743"/>
                <a:gd name="T85" fmla="*/ 1 h 998"/>
                <a:gd name="T86" fmla="*/ 658 w 1743"/>
                <a:gd name="T87" fmla="*/ 1 h 998"/>
                <a:gd name="T88" fmla="*/ 831 w 1743"/>
                <a:gd name="T89" fmla="*/ 1 h 998"/>
                <a:gd name="T90" fmla="*/ 1017 w 1743"/>
                <a:gd name="T91" fmla="*/ 0 h 998"/>
                <a:gd name="T92" fmla="*/ 1170 w 1743"/>
                <a:gd name="T93" fmla="*/ 0 h 998"/>
                <a:gd name="T94" fmla="*/ 1246 w 1743"/>
                <a:gd name="T95" fmla="*/ 0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3" h="998">
                  <a:moveTo>
                    <a:pt x="785" y="145"/>
                  </a:moveTo>
                  <a:lnTo>
                    <a:pt x="772" y="147"/>
                  </a:lnTo>
                  <a:lnTo>
                    <a:pt x="761" y="155"/>
                  </a:lnTo>
                  <a:lnTo>
                    <a:pt x="755" y="167"/>
                  </a:lnTo>
                  <a:lnTo>
                    <a:pt x="752" y="181"/>
                  </a:lnTo>
                  <a:lnTo>
                    <a:pt x="752" y="184"/>
                  </a:lnTo>
                  <a:lnTo>
                    <a:pt x="753" y="192"/>
                  </a:lnTo>
                  <a:lnTo>
                    <a:pt x="755" y="205"/>
                  </a:lnTo>
                  <a:lnTo>
                    <a:pt x="756" y="220"/>
                  </a:lnTo>
                  <a:lnTo>
                    <a:pt x="757" y="235"/>
                  </a:lnTo>
                  <a:lnTo>
                    <a:pt x="758" y="249"/>
                  </a:lnTo>
                  <a:lnTo>
                    <a:pt x="759" y="260"/>
                  </a:lnTo>
                  <a:lnTo>
                    <a:pt x="759" y="265"/>
                  </a:lnTo>
                  <a:lnTo>
                    <a:pt x="757" y="273"/>
                  </a:lnTo>
                  <a:lnTo>
                    <a:pt x="756" y="281"/>
                  </a:lnTo>
                  <a:lnTo>
                    <a:pt x="755" y="286"/>
                  </a:lnTo>
                  <a:lnTo>
                    <a:pt x="675" y="665"/>
                  </a:lnTo>
                  <a:lnTo>
                    <a:pt x="674" y="680"/>
                  </a:lnTo>
                  <a:lnTo>
                    <a:pt x="678" y="696"/>
                  </a:lnTo>
                  <a:lnTo>
                    <a:pt x="684" y="711"/>
                  </a:lnTo>
                  <a:lnTo>
                    <a:pt x="694" y="723"/>
                  </a:lnTo>
                  <a:lnTo>
                    <a:pt x="846" y="863"/>
                  </a:lnTo>
                  <a:lnTo>
                    <a:pt x="858" y="871"/>
                  </a:lnTo>
                  <a:lnTo>
                    <a:pt x="871" y="873"/>
                  </a:lnTo>
                  <a:lnTo>
                    <a:pt x="885" y="871"/>
                  </a:lnTo>
                  <a:lnTo>
                    <a:pt x="898" y="863"/>
                  </a:lnTo>
                  <a:lnTo>
                    <a:pt x="1050" y="723"/>
                  </a:lnTo>
                  <a:lnTo>
                    <a:pt x="1060" y="711"/>
                  </a:lnTo>
                  <a:lnTo>
                    <a:pt x="1066" y="696"/>
                  </a:lnTo>
                  <a:lnTo>
                    <a:pt x="1069" y="680"/>
                  </a:lnTo>
                  <a:lnTo>
                    <a:pt x="1068" y="665"/>
                  </a:lnTo>
                  <a:lnTo>
                    <a:pt x="989" y="286"/>
                  </a:lnTo>
                  <a:lnTo>
                    <a:pt x="988" y="281"/>
                  </a:lnTo>
                  <a:lnTo>
                    <a:pt x="986" y="273"/>
                  </a:lnTo>
                  <a:lnTo>
                    <a:pt x="985" y="265"/>
                  </a:lnTo>
                  <a:lnTo>
                    <a:pt x="985" y="260"/>
                  </a:lnTo>
                  <a:lnTo>
                    <a:pt x="986" y="249"/>
                  </a:lnTo>
                  <a:lnTo>
                    <a:pt x="987" y="235"/>
                  </a:lnTo>
                  <a:lnTo>
                    <a:pt x="988" y="220"/>
                  </a:lnTo>
                  <a:lnTo>
                    <a:pt x="989" y="205"/>
                  </a:lnTo>
                  <a:lnTo>
                    <a:pt x="990" y="192"/>
                  </a:lnTo>
                  <a:lnTo>
                    <a:pt x="990" y="184"/>
                  </a:lnTo>
                  <a:lnTo>
                    <a:pt x="991" y="181"/>
                  </a:lnTo>
                  <a:lnTo>
                    <a:pt x="989" y="167"/>
                  </a:lnTo>
                  <a:lnTo>
                    <a:pt x="983" y="155"/>
                  </a:lnTo>
                  <a:lnTo>
                    <a:pt x="972" y="147"/>
                  </a:lnTo>
                  <a:lnTo>
                    <a:pt x="958" y="145"/>
                  </a:lnTo>
                  <a:lnTo>
                    <a:pt x="785" y="145"/>
                  </a:lnTo>
                  <a:close/>
                  <a:moveTo>
                    <a:pt x="1246" y="0"/>
                  </a:moveTo>
                  <a:lnTo>
                    <a:pt x="1275" y="3"/>
                  </a:lnTo>
                  <a:lnTo>
                    <a:pt x="1301" y="9"/>
                  </a:lnTo>
                  <a:lnTo>
                    <a:pt x="1325" y="21"/>
                  </a:lnTo>
                  <a:lnTo>
                    <a:pt x="1347" y="35"/>
                  </a:lnTo>
                  <a:lnTo>
                    <a:pt x="1367" y="51"/>
                  </a:lnTo>
                  <a:lnTo>
                    <a:pt x="1384" y="69"/>
                  </a:lnTo>
                  <a:lnTo>
                    <a:pt x="1399" y="87"/>
                  </a:lnTo>
                  <a:lnTo>
                    <a:pt x="1412" y="105"/>
                  </a:lnTo>
                  <a:lnTo>
                    <a:pt x="1422" y="122"/>
                  </a:lnTo>
                  <a:lnTo>
                    <a:pt x="1430" y="136"/>
                  </a:lnTo>
                  <a:lnTo>
                    <a:pt x="1435" y="146"/>
                  </a:lnTo>
                  <a:lnTo>
                    <a:pt x="1438" y="154"/>
                  </a:lnTo>
                  <a:lnTo>
                    <a:pt x="1741" y="952"/>
                  </a:lnTo>
                  <a:lnTo>
                    <a:pt x="1743" y="962"/>
                  </a:lnTo>
                  <a:lnTo>
                    <a:pt x="1743" y="970"/>
                  </a:lnTo>
                  <a:lnTo>
                    <a:pt x="1741" y="979"/>
                  </a:lnTo>
                  <a:lnTo>
                    <a:pt x="1737" y="986"/>
                  </a:lnTo>
                  <a:lnTo>
                    <a:pt x="1728" y="993"/>
                  </a:lnTo>
                  <a:lnTo>
                    <a:pt x="1716" y="997"/>
                  </a:lnTo>
                  <a:lnTo>
                    <a:pt x="1700" y="998"/>
                  </a:lnTo>
                  <a:lnTo>
                    <a:pt x="1514" y="998"/>
                  </a:lnTo>
                  <a:lnTo>
                    <a:pt x="1498" y="996"/>
                  </a:lnTo>
                  <a:lnTo>
                    <a:pt x="1484" y="992"/>
                  </a:lnTo>
                  <a:lnTo>
                    <a:pt x="1474" y="985"/>
                  </a:lnTo>
                  <a:lnTo>
                    <a:pt x="1466" y="977"/>
                  </a:lnTo>
                  <a:lnTo>
                    <a:pt x="1460" y="969"/>
                  </a:lnTo>
                  <a:lnTo>
                    <a:pt x="1457" y="963"/>
                  </a:lnTo>
                  <a:lnTo>
                    <a:pt x="1455" y="958"/>
                  </a:lnTo>
                  <a:lnTo>
                    <a:pt x="1453" y="956"/>
                  </a:lnTo>
                  <a:lnTo>
                    <a:pt x="1319" y="566"/>
                  </a:lnTo>
                  <a:lnTo>
                    <a:pt x="1319" y="566"/>
                  </a:lnTo>
                  <a:lnTo>
                    <a:pt x="1318" y="565"/>
                  </a:lnTo>
                  <a:lnTo>
                    <a:pt x="1318" y="564"/>
                  </a:lnTo>
                  <a:lnTo>
                    <a:pt x="1316" y="561"/>
                  </a:lnTo>
                  <a:lnTo>
                    <a:pt x="1315" y="560"/>
                  </a:lnTo>
                  <a:lnTo>
                    <a:pt x="1314" y="559"/>
                  </a:lnTo>
                  <a:lnTo>
                    <a:pt x="1312" y="558"/>
                  </a:lnTo>
                  <a:lnTo>
                    <a:pt x="1311" y="557"/>
                  </a:lnTo>
                  <a:lnTo>
                    <a:pt x="1310" y="557"/>
                  </a:lnTo>
                  <a:lnTo>
                    <a:pt x="1309" y="558"/>
                  </a:lnTo>
                  <a:lnTo>
                    <a:pt x="1308" y="559"/>
                  </a:lnTo>
                  <a:lnTo>
                    <a:pt x="1307" y="561"/>
                  </a:lnTo>
                  <a:lnTo>
                    <a:pt x="1306" y="566"/>
                  </a:lnTo>
                  <a:lnTo>
                    <a:pt x="1306" y="571"/>
                  </a:lnTo>
                  <a:lnTo>
                    <a:pt x="1306" y="577"/>
                  </a:lnTo>
                  <a:lnTo>
                    <a:pt x="1306" y="604"/>
                  </a:lnTo>
                  <a:lnTo>
                    <a:pt x="1306" y="638"/>
                  </a:lnTo>
                  <a:lnTo>
                    <a:pt x="1306" y="678"/>
                  </a:lnTo>
                  <a:lnTo>
                    <a:pt x="1306" y="720"/>
                  </a:lnTo>
                  <a:lnTo>
                    <a:pt x="1306" y="765"/>
                  </a:lnTo>
                  <a:lnTo>
                    <a:pt x="1306" y="810"/>
                  </a:lnTo>
                  <a:lnTo>
                    <a:pt x="1306" y="852"/>
                  </a:lnTo>
                  <a:lnTo>
                    <a:pt x="1306" y="893"/>
                  </a:lnTo>
                  <a:lnTo>
                    <a:pt x="1307" y="930"/>
                  </a:lnTo>
                  <a:lnTo>
                    <a:pt x="1307" y="944"/>
                  </a:lnTo>
                  <a:lnTo>
                    <a:pt x="1307" y="957"/>
                  </a:lnTo>
                  <a:lnTo>
                    <a:pt x="1306" y="969"/>
                  </a:lnTo>
                  <a:lnTo>
                    <a:pt x="1304" y="979"/>
                  </a:lnTo>
                  <a:lnTo>
                    <a:pt x="1298" y="987"/>
                  </a:lnTo>
                  <a:lnTo>
                    <a:pt x="1290" y="993"/>
                  </a:lnTo>
                  <a:lnTo>
                    <a:pt x="1278" y="997"/>
                  </a:lnTo>
                  <a:lnTo>
                    <a:pt x="1261" y="998"/>
                  </a:lnTo>
                  <a:lnTo>
                    <a:pt x="524" y="998"/>
                  </a:lnTo>
                  <a:lnTo>
                    <a:pt x="511" y="997"/>
                  </a:lnTo>
                  <a:lnTo>
                    <a:pt x="500" y="993"/>
                  </a:lnTo>
                  <a:lnTo>
                    <a:pt x="492" y="987"/>
                  </a:lnTo>
                  <a:lnTo>
                    <a:pt x="487" y="980"/>
                  </a:lnTo>
                  <a:lnTo>
                    <a:pt x="484" y="970"/>
                  </a:lnTo>
                  <a:lnTo>
                    <a:pt x="483" y="958"/>
                  </a:lnTo>
                  <a:lnTo>
                    <a:pt x="482" y="946"/>
                  </a:lnTo>
                  <a:lnTo>
                    <a:pt x="482" y="915"/>
                  </a:lnTo>
                  <a:lnTo>
                    <a:pt x="482" y="878"/>
                  </a:lnTo>
                  <a:lnTo>
                    <a:pt x="482" y="839"/>
                  </a:lnTo>
                  <a:lnTo>
                    <a:pt x="482" y="797"/>
                  </a:lnTo>
                  <a:lnTo>
                    <a:pt x="481" y="755"/>
                  </a:lnTo>
                  <a:lnTo>
                    <a:pt x="481" y="713"/>
                  </a:lnTo>
                  <a:lnTo>
                    <a:pt x="481" y="674"/>
                  </a:lnTo>
                  <a:lnTo>
                    <a:pt x="481" y="637"/>
                  </a:lnTo>
                  <a:lnTo>
                    <a:pt x="481" y="605"/>
                  </a:lnTo>
                  <a:lnTo>
                    <a:pt x="481" y="580"/>
                  </a:lnTo>
                  <a:lnTo>
                    <a:pt x="480" y="567"/>
                  </a:lnTo>
                  <a:lnTo>
                    <a:pt x="478" y="559"/>
                  </a:lnTo>
                  <a:lnTo>
                    <a:pt x="476" y="555"/>
                  </a:lnTo>
                  <a:lnTo>
                    <a:pt x="474" y="555"/>
                  </a:lnTo>
                  <a:lnTo>
                    <a:pt x="471" y="558"/>
                  </a:lnTo>
                  <a:lnTo>
                    <a:pt x="469" y="561"/>
                  </a:lnTo>
                  <a:lnTo>
                    <a:pt x="467" y="567"/>
                  </a:lnTo>
                  <a:lnTo>
                    <a:pt x="465" y="571"/>
                  </a:lnTo>
                  <a:lnTo>
                    <a:pt x="462" y="574"/>
                  </a:lnTo>
                  <a:lnTo>
                    <a:pt x="462" y="575"/>
                  </a:lnTo>
                  <a:lnTo>
                    <a:pt x="318" y="963"/>
                  </a:lnTo>
                  <a:lnTo>
                    <a:pt x="318" y="964"/>
                  </a:lnTo>
                  <a:lnTo>
                    <a:pt x="315" y="969"/>
                  </a:lnTo>
                  <a:lnTo>
                    <a:pt x="310" y="977"/>
                  </a:lnTo>
                  <a:lnTo>
                    <a:pt x="303" y="984"/>
                  </a:lnTo>
                  <a:lnTo>
                    <a:pt x="293" y="990"/>
                  </a:lnTo>
                  <a:lnTo>
                    <a:pt x="280" y="996"/>
                  </a:lnTo>
                  <a:lnTo>
                    <a:pt x="264" y="998"/>
                  </a:lnTo>
                  <a:lnTo>
                    <a:pt x="42" y="998"/>
                  </a:lnTo>
                  <a:lnTo>
                    <a:pt x="26" y="997"/>
                  </a:lnTo>
                  <a:lnTo>
                    <a:pt x="14" y="993"/>
                  </a:lnTo>
                  <a:lnTo>
                    <a:pt x="6" y="986"/>
                  </a:lnTo>
                  <a:lnTo>
                    <a:pt x="1" y="979"/>
                  </a:lnTo>
                  <a:lnTo>
                    <a:pt x="0" y="970"/>
                  </a:lnTo>
                  <a:lnTo>
                    <a:pt x="0" y="962"/>
                  </a:lnTo>
                  <a:lnTo>
                    <a:pt x="2" y="952"/>
                  </a:lnTo>
                  <a:lnTo>
                    <a:pt x="305" y="154"/>
                  </a:lnTo>
                  <a:lnTo>
                    <a:pt x="307" y="147"/>
                  </a:lnTo>
                  <a:lnTo>
                    <a:pt x="311" y="138"/>
                  </a:lnTo>
                  <a:lnTo>
                    <a:pt x="318" y="125"/>
                  </a:lnTo>
                  <a:lnTo>
                    <a:pt x="325" y="110"/>
                  </a:lnTo>
                  <a:lnTo>
                    <a:pt x="335" y="95"/>
                  </a:lnTo>
                  <a:lnTo>
                    <a:pt x="347" y="78"/>
                  </a:lnTo>
                  <a:lnTo>
                    <a:pt x="361" y="62"/>
                  </a:lnTo>
                  <a:lnTo>
                    <a:pt x="378" y="46"/>
                  </a:lnTo>
                  <a:lnTo>
                    <a:pt x="396" y="32"/>
                  </a:lnTo>
                  <a:lnTo>
                    <a:pt x="417" y="19"/>
                  </a:lnTo>
                  <a:lnTo>
                    <a:pt x="442" y="9"/>
                  </a:lnTo>
                  <a:lnTo>
                    <a:pt x="469" y="3"/>
                  </a:lnTo>
                  <a:lnTo>
                    <a:pt x="498" y="1"/>
                  </a:lnTo>
                  <a:lnTo>
                    <a:pt x="523" y="1"/>
                  </a:lnTo>
                  <a:lnTo>
                    <a:pt x="530" y="1"/>
                  </a:lnTo>
                  <a:lnTo>
                    <a:pt x="544" y="1"/>
                  </a:lnTo>
                  <a:lnTo>
                    <a:pt x="564" y="1"/>
                  </a:lnTo>
                  <a:lnTo>
                    <a:pt x="591" y="1"/>
                  </a:lnTo>
                  <a:lnTo>
                    <a:pt x="622" y="1"/>
                  </a:lnTo>
                  <a:lnTo>
                    <a:pt x="658" y="1"/>
                  </a:lnTo>
                  <a:lnTo>
                    <a:pt x="698" y="1"/>
                  </a:lnTo>
                  <a:lnTo>
                    <a:pt x="741" y="1"/>
                  </a:lnTo>
                  <a:lnTo>
                    <a:pt x="785" y="1"/>
                  </a:lnTo>
                  <a:lnTo>
                    <a:pt x="831" y="1"/>
                  </a:lnTo>
                  <a:lnTo>
                    <a:pt x="878" y="1"/>
                  </a:lnTo>
                  <a:lnTo>
                    <a:pt x="925" y="0"/>
                  </a:lnTo>
                  <a:lnTo>
                    <a:pt x="972" y="0"/>
                  </a:lnTo>
                  <a:lnTo>
                    <a:pt x="1017" y="0"/>
                  </a:lnTo>
                  <a:lnTo>
                    <a:pt x="1060" y="0"/>
                  </a:lnTo>
                  <a:lnTo>
                    <a:pt x="1100" y="0"/>
                  </a:lnTo>
                  <a:lnTo>
                    <a:pt x="1138" y="0"/>
                  </a:lnTo>
                  <a:lnTo>
                    <a:pt x="1170" y="0"/>
                  </a:lnTo>
                  <a:lnTo>
                    <a:pt x="1198" y="0"/>
                  </a:lnTo>
                  <a:lnTo>
                    <a:pt x="1220" y="0"/>
                  </a:lnTo>
                  <a:lnTo>
                    <a:pt x="1236" y="0"/>
                  </a:lnTo>
                  <a:lnTo>
                    <a:pt x="12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80"/>
            <p:cNvSpPr>
              <a:spLocks/>
            </p:cNvSpPr>
            <p:nvPr/>
          </p:nvSpPr>
          <p:spPr bwMode="auto">
            <a:xfrm>
              <a:off x="3143250" y="4598988"/>
              <a:ext cx="352425" cy="187325"/>
            </a:xfrm>
            <a:custGeom>
              <a:avLst/>
              <a:gdLst>
                <a:gd name="T0" fmla="*/ 2334 w 2446"/>
                <a:gd name="T1" fmla="*/ 0 h 1299"/>
                <a:gd name="T2" fmla="*/ 2386 w 2446"/>
                <a:gd name="T3" fmla="*/ 9 h 1299"/>
                <a:gd name="T4" fmla="*/ 2422 w 2446"/>
                <a:gd name="T5" fmla="*/ 34 h 1299"/>
                <a:gd name="T6" fmla="*/ 2442 w 2446"/>
                <a:gd name="T7" fmla="*/ 73 h 1299"/>
                <a:gd name="T8" fmla="*/ 2443 w 2446"/>
                <a:gd name="T9" fmla="*/ 121 h 1299"/>
                <a:gd name="T10" fmla="*/ 2361 w 2446"/>
                <a:gd name="T11" fmla="*/ 351 h 1299"/>
                <a:gd name="T12" fmla="*/ 2333 w 2446"/>
                <a:gd name="T13" fmla="*/ 409 h 1299"/>
                <a:gd name="T14" fmla="*/ 2299 w 2446"/>
                <a:gd name="T15" fmla="*/ 456 h 1299"/>
                <a:gd name="T16" fmla="*/ 2261 w 2446"/>
                <a:gd name="T17" fmla="*/ 487 h 1299"/>
                <a:gd name="T18" fmla="*/ 2225 w 2446"/>
                <a:gd name="T19" fmla="*/ 499 h 1299"/>
                <a:gd name="T20" fmla="*/ 2192 w 2446"/>
                <a:gd name="T21" fmla="*/ 511 h 1299"/>
                <a:gd name="T22" fmla="*/ 2160 w 2446"/>
                <a:gd name="T23" fmla="*/ 544 h 1299"/>
                <a:gd name="T24" fmla="*/ 2133 w 2446"/>
                <a:gd name="T25" fmla="*/ 593 h 1299"/>
                <a:gd name="T26" fmla="*/ 2116 w 2446"/>
                <a:gd name="T27" fmla="*/ 653 h 1299"/>
                <a:gd name="T28" fmla="*/ 2014 w 2446"/>
                <a:gd name="T29" fmla="*/ 1175 h 1299"/>
                <a:gd name="T30" fmla="*/ 1980 w 2446"/>
                <a:gd name="T31" fmla="*/ 1231 h 1299"/>
                <a:gd name="T32" fmla="*/ 1930 w 2446"/>
                <a:gd name="T33" fmla="*/ 1272 h 1299"/>
                <a:gd name="T34" fmla="*/ 1869 w 2446"/>
                <a:gd name="T35" fmla="*/ 1296 h 1299"/>
                <a:gd name="T36" fmla="*/ 609 w 2446"/>
                <a:gd name="T37" fmla="*/ 1299 h 1299"/>
                <a:gd name="T38" fmla="*/ 546 w 2446"/>
                <a:gd name="T39" fmla="*/ 1286 h 1299"/>
                <a:gd name="T40" fmla="*/ 489 w 2446"/>
                <a:gd name="T41" fmla="*/ 1253 h 1299"/>
                <a:gd name="T42" fmla="*/ 446 w 2446"/>
                <a:gd name="T43" fmla="*/ 1204 h 1299"/>
                <a:gd name="T44" fmla="*/ 423 w 2446"/>
                <a:gd name="T45" fmla="*/ 1145 h 1299"/>
                <a:gd name="T46" fmla="*/ 322 w 2446"/>
                <a:gd name="T47" fmla="*/ 622 h 1299"/>
                <a:gd name="T48" fmla="*/ 300 w 2446"/>
                <a:gd name="T49" fmla="*/ 567 h 1299"/>
                <a:gd name="T50" fmla="*/ 270 w 2446"/>
                <a:gd name="T51" fmla="*/ 526 h 1299"/>
                <a:gd name="T52" fmla="*/ 237 w 2446"/>
                <a:gd name="T53" fmla="*/ 502 h 1299"/>
                <a:gd name="T54" fmla="*/ 202 w 2446"/>
                <a:gd name="T55" fmla="*/ 496 h 1299"/>
                <a:gd name="T56" fmla="*/ 166 w 2446"/>
                <a:gd name="T57" fmla="*/ 473 h 1299"/>
                <a:gd name="T58" fmla="*/ 128 w 2446"/>
                <a:gd name="T59" fmla="*/ 434 h 1299"/>
                <a:gd name="T60" fmla="*/ 97 w 2446"/>
                <a:gd name="T61" fmla="*/ 381 h 1299"/>
                <a:gd name="T62" fmla="*/ 9 w 2446"/>
                <a:gd name="T63" fmla="*/ 147 h 1299"/>
                <a:gd name="T64" fmla="*/ 0 w 2446"/>
                <a:gd name="T65" fmla="*/ 97 h 1299"/>
                <a:gd name="T66" fmla="*/ 11 w 2446"/>
                <a:gd name="T67" fmla="*/ 53 h 1299"/>
                <a:gd name="T68" fmla="*/ 40 w 2446"/>
                <a:gd name="T69" fmla="*/ 21 h 1299"/>
                <a:gd name="T70" fmla="*/ 85 w 2446"/>
                <a:gd name="T71" fmla="*/ 2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46" h="1299">
                  <a:moveTo>
                    <a:pt x="111" y="0"/>
                  </a:moveTo>
                  <a:lnTo>
                    <a:pt x="2334" y="0"/>
                  </a:lnTo>
                  <a:lnTo>
                    <a:pt x="2361" y="2"/>
                  </a:lnTo>
                  <a:lnTo>
                    <a:pt x="2386" y="9"/>
                  </a:lnTo>
                  <a:lnTo>
                    <a:pt x="2406" y="21"/>
                  </a:lnTo>
                  <a:lnTo>
                    <a:pt x="2422" y="34"/>
                  </a:lnTo>
                  <a:lnTo>
                    <a:pt x="2435" y="53"/>
                  </a:lnTo>
                  <a:lnTo>
                    <a:pt x="2442" y="73"/>
                  </a:lnTo>
                  <a:lnTo>
                    <a:pt x="2446" y="97"/>
                  </a:lnTo>
                  <a:lnTo>
                    <a:pt x="2443" y="121"/>
                  </a:lnTo>
                  <a:lnTo>
                    <a:pt x="2437" y="147"/>
                  </a:lnTo>
                  <a:lnTo>
                    <a:pt x="2361" y="351"/>
                  </a:lnTo>
                  <a:lnTo>
                    <a:pt x="2348" y="381"/>
                  </a:lnTo>
                  <a:lnTo>
                    <a:pt x="2333" y="409"/>
                  </a:lnTo>
                  <a:lnTo>
                    <a:pt x="2316" y="434"/>
                  </a:lnTo>
                  <a:lnTo>
                    <a:pt x="2299" y="456"/>
                  </a:lnTo>
                  <a:lnTo>
                    <a:pt x="2280" y="473"/>
                  </a:lnTo>
                  <a:lnTo>
                    <a:pt x="2261" y="487"/>
                  </a:lnTo>
                  <a:lnTo>
                    <a:pt x="2243" y="496"/>
                  </a:lnTo>
                  <a:lnTo>
                    <a:pt x="2225" y="499"/>
                  </a:lnTo>
                  <a:lnTo>
                    <a:pt x="2209" y="502"/>
                  </a:lnTo>
                  <a:lnTo>
                    <a:pt x="2192" y="511"/>
                  </a:lnTo>
                  <a:lnTo>
                    <a:pt x="2176" y="526"/>
                  </a:lnTo>
                  <a:lnTo>
                    <a:pt x="2160" y="544"/>
                  </a:lnTo>
                  <a:lnTo>
                    <a:pt x="2146" y="567"/>
                  </a:lnTo>
                  <a:lnTo>
                    <a:pt x="2133" y="593"/>
                  </a:lnTo>
                  <a:lnTo>
                    <a:pt x="2123" y="622"/>
                  </a:lnTo>
                  <a:lnTo>
                    <a:pt x="2116" y="653"/>
                  </a:lnTo>
                  <a:lnTo>
                    <a:pt x="2023" y="1145"/>
                  </a:lnTo>
                  <a:lnTo>
                    <a:pt x="2014" y="1175"/>
                  </a:lnTo>
                  <a:lnTo>
                    <a:pt x="1999" y="1204"/>
                  </a:lnTo>
                  <a:lnTo>
                    <a:pt x="1980" y="1231"/>
                  </a:lnTo>
                  <a:lnTo>
                    <a:pt x="1956" y="1253"/>
                  </a:lnTo>
                  <a:lnTo>
                    <a:pt x="1930" y="1272"/>
                  </a:lnTo>
                  <a:lnTo>
                    <a:pt x="1900" y="1286"/>
                  </a:lnTo>
                  <a:lnTo>
                    <a:pt x="1869" y="1296"/>
                  </a:lnTo>
                  <a:lnTo>
                    <a:pt x="1837" y="1299"/>
                  </a:lnTo>
                  <a:lnTo>
                    <a:pt x="609" y="1299"/>
                  </a:lnTo>
                  <a:lnTo>
                    <a:pt x="577" y="1296"/>
                  </a:lnTo>
                  <a:lnTo>
                    <a:pt x="546" y="1286"/>
                  </a:lnTo>
                  <a:lnTo>
                    <a:pt x="516" y="1272"/>
                  </a:lnTo>
                  <a:lnTo>
                    <a:pt x="489" y="1253"/>
                  </a:lnTo>
                  <a:lnTo>
                    <a:pt x="466" y="1231"/>
                  </a:lnTo>
                  <a:lnTo>
                    <a:pt x="446" y="1204"/>
                  </a:lnTo>
                  <a:lnTo>
                    <a:pt x="431" y="1175"/>
                  </a:lnTo>
                  <a:lnTo>
                    <a:pt x="423" y="1145"/>
                  </a:lnTo>
                  <a:lnTo>
                    <a:pt x="330" y="653"/>
                  </a:lnTo>
                  <a:lnTo>
                    <a:pt x="322" y="622"/>
                  </a:lnTo>
                  <a:lnTo>
                    <a:pt x="313" y="593"/>
                  </a:lnTo>
                  <a:lnTo>
                    <a:pt x="300" y="567"/>
                  </a:lnTo>
                  <a:lnTo>
                    <a:pt x="286" y="544"/>
                  </a:lnTo>
                  <a:lnTo>
                    <a:pt x="270" y="526"/>
                  </a:lnTo>
                  <a:lnTo>
                    <a:pt x="254" y="511"/>
                  </a:lnTo>
                  <a:lnTo>
                    <a:pt x="237" y="502"/>
                  </a:lnTo>
                  <a:lnTo>
                    <a:pt x="219" y="499"/>
                  </a:lnTo>
                  <a:lnTo>
                    <a:pt x="202" y="496"/>
                  </a:lnTo>
                  <a:lnTo>
                    <a:pt x="184" y="487"/>
                  </a:lnTo>
                  <a:lnTo>
                    <a:pt x="166" y="473"/>
                  </a:lnTo>
                  <a:lnTo>
                    <a:pt x="147" y="456"/>
                  </a:lnTo>
                  <a:lnTo>
                    <a:pt x="128" y="434"/>
                  </a:lnTo>
                  <a:lnTo>
                    <a:pt x="112" y="409"/>
                  </a:lnTo>
                  <a:lnTo>
                    <a:pt x="97" y="381"/>
                  </a:lnTo>
                  <a:lnTo>
                    <a:pt x="85" y="351"/>
                  </a:lnTo>
                  <a:lnTo>
                    <a:pt x="9" y="147"/>
                  </a:lnTo>
                  <a:lnTo>
                    <a:pt x="2" y="121"/>
                  </a:lnTo>
                  <a:lnTo>
                    <a:pt x="0" y="97"/>
                  </a:lnTo>
                  <a:lnTo>
                    <a:pt x="3" y="73"/>
                  </a:lnTo>
                  <a:lnTo>
                    <a:pt x="11" y="53"/>
                  </a:lnTo>
                  <a:lnTo>
                    <a:pt x="24" y="34"/>
                  </a:lnTo>
                  <a:lnTo>
                    <a:pt x="40" y="21"/>
                  </a:lnTo>
                  <a:lnTo>
                    <a:pt x="60" y="9"/>
                  </a:lnTo>
                  <a:lnTo>
                    <a:pt x="85" y="2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0" name="Group 491"/>
          <p:cNvGrpSpPr/>
          <p:nvPr/>
        </p:nvGrpSpPr>
        <p:grpSpPr>
          <a:xfrm>
            <a:off x="5608406" y="2193850"/>
            <a:ext cx="530225" cy="349250"/>
            <a:chOff x="5943600" y="3814763"/>
            <a:chExt cx="530225" cy="349250"/>
          </a:xfrm>
          <a:solidFill>
            <a:srgbClr val="000000"/>
          </a:solidFill>
        </p:grpSpPr>
        <p:sp>
          <p:nvSpPr>
            <p:cNvPr id="331" name="Freeform 278"/>
            <p:cNvSpPr>
              <a:spLocks/>
            </p:cNvSpPr>
            <p:nvPr/>
          </p:nvSpPr>
          <p:spPr bwMode="auto">
            <a:xfrm>
              <a:off x="5981700" y="4000500"/>
              <a:ext cx="63500" cy="50800"/>
            </a:xfrm>
            <a:custGeom>
              <a:avLst/>
              <a:gdLst>
                <a:gd name="T0" fmla="*/ 346 w 394"/>
                <a:gd name="T1" fmla="*/ 0 h 318"/>
                <a:gd name="T2" fmla="*/ 361 w 394"/>
                <a:gd name="T3" fmla="*/ 2 h 318"/>
                <a:gd name="T4" fmla="*/ 374 w 394"/>
                <a:gd name="T5" fmla="*/ 9 h 318"/>
                <a:gd name="T6" fmla="*/ 385 w 394"/>
                <a:gd name="T7" fmla="*/ 19 h 318"/>
                <a:gd name="T8" fmla="*/ 391 w 394"/>
                <a:gd name="T9" fmla="*/ 33 h 318"/>
                <a:gd name="T10" fmla="*/ 394 w 394"/>
                <a:gd name="T11" fmla="*/ 47 h 318"/>
                <a:gd name="T12" fmla="*/ 392 w 394"/>
                <a:gd name="T13" fmla="*/ 63 h 318"/>
                <a:gd name="T14" fmla="*/ 385 w 394"/>
                <a:gd name="T15" fmla="*/ 76 h 318"/>
                <a:gd name="T16" fmla="*/ 375 w 394"/>
                <a:gd name="T17" fmla="*/ 86 h 318"/>
                <a:gd name="T18" fmla="*/ 76 w 394"/>
                <a:gd name="T19" fmla="*/ 309 h 318"/>
                <a:gd name="T20" fmla="*/ 62 w 394"/>
                <a:gd name="T21" fmla="*/ 316 h 318"/>
                <a:gd name="T22" fmla="*/ 47 w 394"/>
                <a:gd name="T23" fmla="*/ 318 h 318"/>
                <a:gd name="T24" fmla="*/ 33 w 394"/>
                <a:gd name="T25" fmla="*/ 316 h 318"/>
                <a:gd name="T26" fmla="*/ 20 w 394"/>
                <a:gd name="T27" fmla="*/ 309 h 318"/>
                <a:gd name="T28" fmla="*/ 9 w 394"/>
                <a:gd name="T29" fmla="*/ 299 h 318"/>
                <a:gd name="T30" fmla="*/ 2 w 394"/>
                <a:gd name="T31" fmla="*/ 284 h 318"/>
                <a:gd name="T32" fmla="*/ 0 w 394"/>
                <a:gd name="T33" fmla="*/ 270 h 318"/>
                <a:gd name="T34" fmla="*/ 2 w 394"/>
                <a:gd name="T35" fmla="*/ 256 h 318"/>
                <a:gd name="T36" fmla="*/ 8 w 394"/>
                <a:gd name="T37" fmla="*/ 243 h 318"/>
                <a:gd name="T38" fmla="*/ 19 w 394"/>
                <a:gd name="T39" fmla="*/ 232 h 318"/>
                <a:gd name="T40" fmla="*/ 318 w 394"/>
                <a:gd name="T41" fmla="*/ 10 h 318"/>
                <a:gd name="T42" fmla="*/ 332 w 394"/>
                <a:gd name="T43" fmla="*/ 3 h 318"/>
                <a:gd name="T44" fmla="*/ 346 w 394"/>
                <a:gd name="T45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4" h="318">
                  <a:moveTo>
                    <a:pt x="346" y="0"/>
                  </a:moveTo>
                  <a:lnTo>
                    <a:pt x="361" y="2"/>
                  </a:lnTo>
                  <a:lnTo>
                    <a:pt x="374" y="9"/>
                  </a:lnTo>
                  <a:lnTo>
                    <a:pt x="385" y="19"/>
                  </a:lnTo>
                  <a:lnTo>
                    <a:pt x="391" y="33"/>
                  </a:lnTo>
                  <a:lnTo>
                    <a:pt x="394" y="47"/>
                  </a:lnTo>
                  <a:lnTo>
                    <a:pt x="392" y="63"/>
                  </a:lnTo>
                  <a:lnTo>
                    <a:pt x="385" y="76"/>
                  </a:lnTo>
                  <a:lnTo>
                    <a:pt x="375" y="86"/>
                  </a:lnTo>
                  <a:lnTo>
                    <a:pt x="76" y="309"/>
                  </a:lnTo>
                  <a:lnTo>
                    <a:pt x="62" y="316"/>
                  </a:lnTo>
                  <a:lnTo>
                    <a:pt x="47" y="318"/>
                  </a:lnTo>
                  <a:lnTo>
                    <a:pt x="33" y="316"/>
                  </a:lnTo>
                  <a:lnTo>
                    <a:pt x="20" y="309"/>
                  </a:lnTo>
                  <a:lnTo>
                    <a:pt x="9" y="299"/>
                  </a:lnTo>
                  <a:lnTo>
                    <a:pt x="2" y="284"/>
                  </a:lnTo>
                  <a:lnTo>
                    <a:pt x="0" y="270"/>
                  </a:lnTo>
                  <a:lnTo>
                    <a:pt x="2" y="256"/>
                  </a:lnTo>
                  <a:lnTo>
                    <a:pt x="8" y="243"/>
                  </a:lnTo>
                  <a:lnTo>
                    <a:pt x="19" y="232"/>
                  </a:lnTo>
                  <a:lnTo>
                    <a:pt x="318" y="10"/>
                  </a:lnTo>
                  <a:lnTo>
                    <a:pt x="332" y="3"/>
                  </a:lnTo>
                  <a:lnTo>
                    <a:pt x="3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279"/>
            <p:cNvSpPr>
              <a:spLocks/>
            </p:cNvSpPr>
            <p:nvPr/>
          </p:nvSpPr>
          <p:spPr bwMode="auto">
            <a:xfrm>
              <a:off x="5986463" y="4008438"/>
              <a:ext cx="117475" cy="87313"/>
            </a:xfrm>
            <a:custGeom>
              <a:avLst/>
              <a:gdLst>
                <a:gd name="T0" fmla="*/ 689 w 737"/>
                <a:gd name="T1" fmla="*/ 0 h 551"/>
                <a:gd name="T2" fmla="*/ 705 w 737"/>
                <a:gd name="T3" fmla="*/ 2 h 551"/>
                <a:gd name="T4" fmla="*/ 718 w 737"/>
                <a:gd name="T5" fmla="*/ 9 h 551"/>
                <a:gd name="T6" fmla="*/ 728 w 737"/>
                <a:gd name="T7" fmla="*/ 20 h 551"/>
                <a:gd name="T8" fmla="*/ 735 w 737"/>
                <a:gd name="T9" fmla="*/ 33 h 551"/>
                <a:gd name="T10" fmla="*/ 737 w 737"/>
                <a:gd name="T11" fmla="*/ 48 h 551"/>
                <a:gd name="T12" fmla="*/ 734 w 737"/>
                <a:gd name="T13" fmla="*/ 63 h 551"/>
                <a:gd name="T14" fmla="*/ 728 w 737"/>
                <a:gd name="T15" fmla="*/ 76 h 551"/>
                <a:gd name="T16" fmla="*/ 717 w 737"/>
                <a:gd name="T17" fmla="*/ 86 h 551"/>
                <a:gd name="T18" fmla="*/ 75 w 737"/>
                <a:gd name="T19" fmla="*/ 542 h 551"/>
                <a:gd name="T20" fmla="*/ 62 w 737"/>
                <a:gd name="T21" fmla="*/ 548 h 551"/>
                <a:gd name="T22" fmla="*/ 48 w 737"/>
                <a:gd name="T23" fmla="*/ 551 h 551"/>
                <a:gd name="T24" fmla="*/ 33 w 737"/>
                <a:gd name="T25" fmla="*/ 548 h 551"/>
                <a:gd name="T26" fmla="*/ 19 w 737"/>
                <a:gd name="T27" fmla="*/ 542 h 551"/>
                <a:gd name="T28" fmla="*/ 8 w 737"/>
                <a:gd name="T29" fmla="*/ 530 h 551"/>
                <a:gd name="T30" fmla="*/ 2 w 737"/>
                <a:gd name="T31" fmla="*/ 516 h 551"/>
                <a:gd name="T32" fmla="*/ 0 w 737"/>
                <a:gd name="T33" fmla="*/ 502 h 551"/>
                <a:gd name="T34" fmla="*/ 2 w 737"/>
                <a:gd name="T35" fmla="*/ 487 h 551"/>
                <a:gd name="T36" fmla="*/ 9 w 737"/>
                <a:gd name="T37" fmla="*/ 473 h 551"/>
                <a:gd name="T38" fmla="*/ 20 w 737"/>
                <a:gd name="T39" fmla="*/ 463 h 551"/>
                <a:gd name="T40" fmla="*/ 661 w 737"/>
                <a:gd name="T41" fmla="*/ 8 h 551"/>
                <a:gd name="T42" fmla="*/ 675 w 737"/>
                <a:gd name="T43" fmla="*/ 2 h 551"/>
                <a:gd name="T44" fmla="*/ 689 w 737"/>
                <a:gd name="T4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37" h="551">
                  <a:moveTo>
                    <a:pt x="689" y="0"/>
                  </a:moveTo>
                  <a:lnTo>
                    <a:pt x="705" y="2"/>
                  </a:lnTo>
                  <a:lnTo>
                    <a:pt x="718" y="9"/>
                  </a:lnTo>
                  <a:lnTo>
                    <a:pt x="728" y="20"/>
                  </a:lnTo>
                  <a:lnTo>
                    <a:pt x="735" y="33"/>
                  </a:lnTo>
                  <a:lnTo>
                    <a:pt x="737" y="48"/>
                  </a:lnTo>
                  <a:lnTo>
                    <a:pt x="734" y="63"/>
                  </a:lnTo>
                  <a:lnTo>
                    <a:pt x="728" y="76"/>
                  </a:lnTo>
                  <a:lnTo>
                    <a:pt x="717" y="86"/>
                  </a:lnTo>
                  <a:lnTo>
                    <a:pt x="75" y="542"/>
                  </a:lnTo>
                  <a:lnTo>
                    <a:pt x="62" y="548"/>
                  </a:lnTo>
                  <a:lnTo>
                    <a:pt x="48" y="551"/>
                  </a:lnTo>
                  <a:lnTo>
                    <a:pt x="33" y="548"/>
                  </a:lnTo>
                  <a:lnTo>
                    <a:pt x="19" y="542"/>
                  </a:lnTo>
                  <a:lnTo>
                    <a:pt x="8" y="530"/>
                  </a:lnTo>
                  <a:lnTo>
                    <a:pt x="2" y="516"/>
                  </a:lnTo>
                  <a:lnTo>
                    <a:pt x="0" y="502"/>
                  </a:lnTo>
                  <a:lnTo>
                    <a:pt x="2" y="487"/>
                  </a:lnTo>
                  <a:lnTo>
                    <a:pt x="9" y="473"/>
                  </a:lnTo>
                  <a:lnTo>
                    <a:pt x="20" y="463"/>
                  </a:lnTo>
                  <a:lnTo>
                    <a:pt x="661" y="8"/>
                  </a:lnTo>
                  <a:lnTo>
                    <a:pt x="675" y="2"/>
                  </a:lnTo>
                  <a:lnTo>
                    <a:pt x="6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280"/>
            <p:cNvSpPr>
              <a:spLocks/>
            </p:cNvSpPr>
            <p:nvPr/>
          </p:nvSpPr>
          <p:spPr bwMode="auto">
            <a:xfrm>
              <a:off x="6269038" y="4000500"/>
              <a:ext cx="63500" cy="50800"/>
            </a:xfrm>
            <a:custGeom>
              <a:avLst/>
              <a:gdLst>
                <a:gd name="T0" fmla="*/ 346 w 395"/>
                <a:gd name="T1" fmla="*/ 0 h 318"/>
                <a:gd name="T2" fmla="*/ 361 w 395"/>
                <a:gd name="T3" fmla="*/ 2 h 318"/>
                <a:gd name="T4" fmla="*/ 374 w 395"/>
                <a:gd name="T5" fmla="*/ 9 h 318"/>
                <a:gd name="T6" fmla="*/ 384 w 395"/>
                <a:gd name="T7" fmla="*/ 19 h 318"/>
                <a:gd name="T8" fmla="*/ 392 w 395"/>
                <a:gd name="T9" fmla="*/ 33 h 318"/>
                <a:gd name="T10" fmla="*/ 395 w 395"/>
                <a:gd name="T11" fmla="*/ 47 h 318"/>
                <a:gd name="T12" fmla="*/ 393 w 395"/>
                <a:gd name="T13" fmla="*/ 63 h 318"/>
                <a:gd name="T14" fmla="*/ 385 w 395"/>
                <a:gd name="T15" fmla="*/ 76 h 318"/>
                <a:gd name="T16" fmla="*/ 375 w 395"/>
                <a:gd name="T17" fmla="*/ 86 h 318"/>
                <a:gd name="T18" fmla="*/ 76 w 395"/>
                <a:gd name="T19" fmla="*/ 309 h 318"/>
                <a:gd name="T20" fmla="*/ 62 w 395"/>
                <a:gd name="T21" fmla="*/ 316 h 318"/>
                <a:gd name="T22" fmla="*/ 47 w 395"/>
                <a:gd name="T23" fmla="*/ 318 h 318"/>
                <a:gd name="T24" fmla="*/ 33 w 395"/>
                <a:gd name="T25" fmla="*/ 316 h 318"/>
                <a:gd name="T26" fmla="*/ 20 w 395"/>
                <a:gd name="T27" fmla="*/ 309 h 318"/>
                <a:gd name="T28" fmla="*/ 9 w 395"/>
                <a:gd name="T29" fmla="*/ 299 h 318"/>
                <a:gd name="T30" fmla="*/ 2 w 395"/>
                <a:gd name="T31" fmla="*/ 284 h 318"/>
                <a:gd name="T32" fmla="*/ 0 w 395"/>
                <a:gd name="T33" fmla="*/ 270 h 318"/>
                <a:gd name="T34" fmla="*/ 2 w 395"/>
                <a:gd name="T35" fmla="*/ 256 h 318"/>
                <a:gd name="T36" fmla="*/ 8 w 395"/>
                <a:gd name="T37" fmla="*/ 243 h 318"/>
                <a:gd name="T38" fmla="*/ 19 w 395"/>
                <a:gd name="T39" fmla="*/ 232 h 318"/>
                <a:gd name="T40" fmla="*/ 317 w 395"/>
                <a:gd name="T41" fmla="*/ 10 h 318"/>
                <a:gd name="T42" fmla="*/ 332 w 395"/>
                <a:gd name="T43" fmla="*/ 3 h 318"/>
                <a:gd name="T44" fmla="*/ 346 w 395"/>
                <a:gd name="T45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5" h="318">
                  <a:moveTo>
                    <a:pt x="346" y="0"/>
                  </a:moveTo>
                  <a:lnTo>
                    <a:pt x="361" y="2"/>
                  </a:lnTo>
                  <a:lnTo>
                    <a:pt x="374" y="9"/>
                  </a:lnTo>
                  <a:lnTo>
                    <a:pt x="384" y="19"/>
                  </a:lnTo>
                  <a:lnTo>
                    <a:pt x="392" y="33"/>
                  </a:lnTo>
                  <a:lnTo>
                    <a:pt x="395" y="47"/>
                  </a:lnTo>
                  <a:lnTo>
                    <a:pt x="393" y="63"/>
                  </a:lnTo>
                  <a:lnTo>
                    <a:pt x="385" y="76"/>
                  </a:lnTo>
                  <a:lnTo>
                    <a:pt x="375" y="86"/>
                  </a:lnTo>
                  <a:lnTo>
                    <a:pt x="76" y="309"/>
                  </a:lnTo>
                  <a:lnTo>
                    <a:pt x="62" y="316"/>
                  </a:lnTo>
                  <a:lnTo>
                    <a:pt x="47" y="318"/>
                  </a:lnTo>
                  <a:lnTo>
                    <a:pt x="33" y="316"/>
                  </a:lnTo>
                  <a:lnTo>
                    <a:pt x="20" y="309"/>
                  </a:lnTo>
                  <a:lnTo>
                    <a:pt x="9" y="299"/>
                  </a:lnTo>
                  <a:lnTo>
                    <a:pt x="2" y="284"/>
                  </a:lnTo>
                  <a:lnTo>
                    <a:pt x="0" y="270"/>
                  </a:lnTo>
                  <a:lnTo>
                    <a:pt x="2" y="256"/>
                  </a:lnTo>
                  <a:lnTo>
                    <a:pt x="8" y="243"/>
                  </a:lnTo>
                  <a:lnTo>
                    <a:pt x="19" y="232"/>
                  </a:lnTo>
                  <a:lnTo>
                    <a:pt x="317" y="10"/>
                  </a:lnTo>
                  <a:lnTo>
                    <a:pt x="332" y="3"/>
                  </a:lnTo>
                  <a:lnTo>
                    <a:pt x="3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281"/>
            <p:cNvSpPr>
              <a:spLocks/>
            </p:cNvSpPr>
            <p:nvPr/>
          </p:nvSpPr>
          <p:spPr bwMode="auto">
            <a:xfrm>
              <a:off x="6273800" y="4008438"/>
              <a:ext cx="117475" cy="87313"/>
            </a:xfrm>
            <a:custGeom>
              <a:avLst/>
              <a:gdLst>
                <a:gd name="T0" fmla="*/ 689 w 737"/>
                <a:gd name="T1" fmla="*/ 0 h 551"/>
                <a:gd name="T2" fmla="*/ 704 w 737"/>
                <a:gd name="T3" fmla="*/ 2 h 551"/>
                <a:gd name="T4" fmla="*/ 717 w 737"/>
                <a:gd name="T5" fmla="*/ 9 h 551"/>
                <a:gd name="T6" fmla="*/ 728 w 737"/>
                <a:gd name="T7" fmla="*/ 20 h 551"/>
                <a:gd name="T8" fmla="*/ 735 w 737"/>
                <a:gd name="T9" fmla="*/ 33 h 551"/>
                <a:gd name="T10" fmla="*/ 737 w 737"/>
                <a:gd name="T11" fmla="*/ 48 h 551"/>
                <a:gd name="T12" fmla="*/ 734 w 737"/>
                <a:gd name="T13" fmla="*/ 63 h 551"/>
                <a:gd name="T14" fmla="*/ 728 w 737"/>
                <a:gd name="T15" fmla="*/ 76 h 551"/>
                <a:gd name="T16" fmla="*/ 717 w 737"/>
                <a:gd name="T17" fmla="*/ 86 h 551"/>
                <a:gd name="T18" fmla="*/ 75 w 737"/>
                <a:gd name="T19" fmla="*/ 542 h 551"/>
                <a:gd name="T20" fmla="*/ 62 w 737"/>
                <a:gd name="T21" fmla="*/ 548 h 551"/>
                <a:gd name="T22" fmla="*/ 48 w 737"/>
                <a:gd name="T23" fmla="*/ 551 h 551"/>
                <a:gd name="T24" fmla="*/ 33 w 737"/>
                <a:gd name="T25" fmla="*/ 548 h 551"/>
                <a:gd name="T26" fmla="*/ 19 w 737"/>
                <a:gd name="T27" fmla="*/ 542 h 551"/>
                <a:gd name="T28" fmla="*/ 8 w 737"/>
                <a:gd name="T29" fmla="*/ 530 h 551"/>
                <a:gd name="T30" fmla="*/ 2 w 737"/>
                <a:gd name="T31" fmla="*/ 516 h 551"/>
                <a:gd name="T32" fmla="*/ 0 w 737"/>
                <a:gd name="T33" fmla="*/ 502 h 551"/>
                <a:gd name="T34" fmla="*/ 2 w 737"/>
                <a:gd name="T35" fmla="*/ 487 h 551"/>
                <a:gd name="T36" fmla="*/ 9 w 737"/>
                <a:gd name="T37" fmla="*/ 473 h 551"/>
                <a:gd name="T38" fmla="*/ 20 w 737"/>
                <a:gd name="T39" fmla="*/ 463 h 551"/>
                <a:gd name="T40" fmla="*/ 661 w 737"/>
                <a:gd name="T41" fmla="*/ 8 h 551"/>
                <a:gd name="T42" fmla="*/ 675 w 737"/>
                <a:gd name="T43" fmla="*/ 2 h 551"/>
                <a:gd name="T44" fmla="*/ 689 w 737"/>
                <a:gd name="T4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37" h="551">
                  <a:moveTo>
                    <a:pt x="689" y="0"/>
                  </a:moveTo>
                  <a:lnTo>
                    <a:pt x="704" y="2"/>
                  </a:lnTo>
                  <a:lnTo>
                    <a:pt x="717" y="9"/>
                  </a:lnTo>
                  <a:lnTo>
                    <a:pt x="728" y="20"/>
                  </a:lnTo>
                  <a:lnTo>
                    <a:pt x="735" y="33"/>
                  </a:lnTo>
                  <a:lnTo>
                    <a:pt x="737" y="48"/>
                  </a:lnTo>
                  <a:lnTo>
                    <a:pt x="734" y="63"/>
                  </a:lnTo>
                  <a:lnTo>
                    <a:pt x="728" y="76"/>
                  </a:lnTo>
                  <a:lnTo>
                    <a:pt x="717" y="86"/>
                  </a:lnTo>
                  <a:lnTo>
                    <a:pt x="75" y="542"/>
                  </a:lnTo>
                  <a:lnTo>
                    <a:pt x="62" y="548"/>
                  </a:lnTo>
                  <a:lnTo>
                    <a:pt x="48" y="551"/>
                  </a:lnTo>
                  <a:lnTo>
                    <a:pt x="33" y="548"/>
                  </a:lnTo>
                  <a:lnTo>
                    <a:pt x="19" y="542"/>
                  </a:lnTo>
                  <a:lnTo>
                    <a:pt x="8" y="530"/>
                  </a:lnTo>
                  <a:lnTo>
                    <a:pt x="2" y="516"/>
                  </a:lnTo>
                  <a:lnTo>
                    <a:pt x="0" y="502"/>
                  </a:lnTo>
                  <a:lnTo>
                    <a:pt x="2" y="487"/>
                  </a:lnTo>
                  <a:lnTo>
                    <a:pt x="9" y="473"/>
                  </a:lnTo>
                  <a:lnTo>
                    <a:pt x="20" y="463"/>
                  </a:lnTo>
                  <a:lnTo>
                    <a:pt x="661" y="8"/>
                  </a:lnTo>
                  <a:lnTo>
                    <a:pt x="675" y="2"/>
                  </a:lnTo>
                  <a:lnTo>
                    <a:pt x="6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282"/>
            <p:cNvSpPr>
              <a:spLocks noEditPoints="1"/>
            </p:cNvSpPr>
            <p:nvPr/>
          </p:nvSpPr>
          <p:spPr bwMode="auto">
            <a:xfrm>
              <a:off x="5943600" y="3814763"/>
              <a:ext cx="530225" cy="349250"/>
            </a:xfrm>
            <a:custGeom>
              <a:avLst/>
              <a:gdLst>
                <a:gd name="T0" fmla="*/ 2006 w 3342"/>
                <a:gd name="T1" fmla="*/ 1141 h 2205"/>
                <a:gd name="T2" fmla="*/ 1993 w 3342"/>
                <a:gd name="T3" fmla="*/ 1977 h 2205"/>
                <a:gd name="T4" fmla="*/ 2123 w 3342"/>
                <a:gd name="T5" fmla="*/ 2063 h 2205"/>
                <a:gd name="T6" fmla="*/ 3176 w 3342"/>
                <a:gd name="T7" fmla="*/ 2001 h 2205"/>
                <a:gd name="T8" fmla="*/ 3190 w 3342"/>
                <a:gd name="T9" fmla="*/ 1166 h 2205"/>
                <a:gd name="T10" fmla="*/ 3060 w 3342"/>
                <a:gd name="T11" fmla="*/ 1079 h 2205"/>
                <a:gd name="T12" fmla="*/ 182 w 3342"/>
                <a:gd name="T13" fmla="*/ 1121 h 2205"/>
                <a:gd name="T14" fmla="*/ 144 w 3342"/>
                <a:gd name="T15" fmla="*/ 1951 h 2205"/>
                <a:gd name="T16" fmla="*/ 254 w 3342"/>
                <a:gd name="T17" fmla="*/ 2060 h 2205"/>
                <a:gd name="T18" fmla="*/ 1319 w 3342"/>
                <a:gd name="T19" fmla="*/ 2022 h 2205"/>
                <a:gd name="T20" fmla="*/ 1356 w 3342"/>
                <a:gd name="T21" fmla="*/ 1192 h 2205"/>
                <a:gd name="T22" fmla="*/ 1247 w 3342"/>
                <a:gd name="T23" fmla="*/ 1082 h 2205"/>
                <a:gd name="T24" fmla="*/ 1263 w 3342"/>
                <a:gd name="T25" fmla="*/ 20 h 2205"/>
                <a:gd name="T26" fmla="*/ 1415 w 3342"/>
                <a:gd name="T27" fmla="*/ 171 h 2205"/>
                <a:gd name="T28" fmla="*/ 1419 w 3342"/>
                <a:gd name="T29" fmla="*/ 374 h 2205"/>
                <a:gd name="T30" fmla="*/ 1362 w 3342"/>
                <a:gd name="T31" fmla="*/ 451 h 2205"/>
                <a:gd name="T32" fmla="*/ 1259 w 3342"/>
                <a:gd name="T33" fmla="*/ 358 h 2205"/>
                <a:gd name="T34" fmla="*/ 1281 w 3342"/>
                <a:gd name="T35" fmla="*/ 270 h 2205"/>
                <a:gd name="T36" fmla="*/ 1206 w 3342"/>
                <a:gd name="T37" fmla="*/ 164 h 2205"/>
                <a:gd name="T38" fmla="*/ 1076 w 3342"/>
                <a:gd name="T39" fmla="*/ 189 h 2205"/>
                <a:gd name="T40" fmla="*/ 1459 w 3342"/>
                <a:gd name="T41" fmla="*/ 979 h 2205"/>
                <a:gd name="T42" fmla="*/ 1501 w 3342"/>
                <a:gd name="T43" fmla="*/ 1398 h 2205"/>
                <a:gd name="T44" fmla="*/ 1527 w 3342"/>
                <a:gd name="T45" fmla="*/ 1416 h 2205"/>
                <a:gd name="T46" fmla="*/ 1714 w 3342"/>
                <a:gd name="T47" fmla="*/ 1398 h 2205"/>
                <a:gd name="T48" fmla="*/ 1828 w 3342"/>
                <a:gd name="T49" fmla="*/ 1419 h 2205"/>
                <a:gd name="T50" fmla="*/ 1841 w 3342"/>
                <a:gd name="T51" fmla="*/ 1079 h 2205"/>
                <a:gd name="T52" fmla="*/ 1927 w 3342"/>
                <a:gd name="T53" fmla="*/ 949 h 2205"/>
                <a:gd name="T54" fmla="*/ 2229 w 3342"/>
                <a:gd name="T55" fmla="*/ 164 h 2205"/>
                <a:gd name="T56" fmla="*/ 2099 w 3342"/>
                <a:gd name="T57" fmla="*/ 189 h 2205"/>
                <a:gd name="T58" fmla="*/ 2075 w 3342"/>
                <a:gd name="T59" fmla="*/ 322 h 2205"/>
                <a:gd name="T60" fmla="*/ 2080 w 3342"/>
                <a:gd name="T61" fmla="*/ 379 h 2205"/>
                <a:gd name="T62" fmla="*/ 1968 w 3342"/>
                <a:gd name="T63" fmla="*/ 439 h 2205"/>
                <a:gd name="T64" fmla="*/ 1911 w 3342"/>
                <a:gd name="T65" fmla="*/ 284 h 2205"/>
                <a:gd name="T66" fmla="*/ 1989 w 3342"/>
                <a:gd name="T67" fmla="*/ 79 h 2205"/>
                <a:gd name="T68" fmla="*/ 2183 w 3342"/>
                <a:gd name="T69" fmla="*/ 0 h 2205"/>
                <a:gd name="T70" fmla="*/ 2379 w 3342"/>
                <a:gd name="T71" fmla="*/ 81 h 2205"/>
                <a:gd name="T72" fmla="*/ 2443 w 3342"/>
                <a:gd name="T73" fmla="*/ 146 h 2205"/>
                <a:gd name="T74" fmla="*/ 2610 w 3342"/>
                <a:gd name="T75" fmla="*/ 308 h 2205"/>
                <a:gd name="T76" fmla="*/ 2828 w 3342"/>
                <a:gd name="T77" fmla="*/ 523 h 2205"/>
                <a:gd name="T78" fmla="*/ 3052 w 3342"/>
                <a:gd name="T79" fmla="*/ 743 h 2205"/>
                <a:gd name="T80" fmla="*/ 3234 w 3342"/>
                <a:gd name="T81" fmla="*/ 927 h 2205"/>
                <a:gd name="T82" fmla="*/ 3325 w 3342"/>
                <a:gd name="T83" fmla="*/ 1023 h 2205"/>
                <a:gd name="T84" fmla="*/ 3331 w 3342"/>
                <a:gd name="T85" fmla="*/ 2118 h 2205"/>
                <a:gd name="T86" fmla="*/ 3201 w 3342"/>
                <a:gd name="T87" fmla="*/ 2205 h 2205"/>
                <a:gd name="T88" fmla="*/ 1865 w 3342"/>
                <a:gd name="T89" fmla="*/ 2142 h 2205"/>
                <a:gd name="T90" fmla="*/ 1834 w 3342"/>
                <a:gd name="T91" fmla="*/ 1613 h 2205"/>
                <a:gd name="T92" fmla="*/ 1740 w 3342"/>
                <a:gd name="T93" fmla="*/ 1543 h 2205"/>
                <a:gd name="T94" fmla="*/ 1552 w 3342"/>
                <a:gd name="T95" fmla="*/ 1556 h 2205"/>
                <a:gd name="T96" fmla="*/ 1500 w 3342"/>
                <a:gd name="T97" fmla="*/ 1659 h 2205"/>
                <a:gd name="T98" fmla="*/ 1438 w 3342"/>
                <a:gd name="T99" fmla="*/ 2180 h 2205"/>
                <a:gd name="T100" fmla="*/ 86 w 3342"/>
                <a:gd name="T101" fmla="*/ 2194 h 2205"/>
                <a:gd name="T102" fmla="*/ 0 w 3342"/>
                <a:gd name="T103" fmla="*/ 2063 h 2205"/>
                <a:gd name="T104" fmla="*/ 40 w 3342"/>
                <a:gd name="T105" fmla="*/ 994 h 2205"/>
                <a:gd name="T106" fmla="*/ 169 w 3342"/>
                <a:gd name="T107" fmla="*/ 864 h 2205"/>
                <a:gd name="T108" fmla="*/ 380 w 3342"/>
                <a:gd name="T109" fmla="*/ 656 h 2205"/>
                <a:gd name="T110" fmla="*/ 605 w 3342"/>
                <a:gd name="T111" fmla="*/ 432 h 2205"/>
                <a:gd name="T112" fmla="*/ 805 w 3342"/>
                <a:gd name="T113" fmla="*/ 236 h 2205"/>
                <a:gd name="T114" fmla="*/ 937 w 3342"/>
                <a:gd name="T115" fmla="*/ 107 h 2205"/>
                <a:gd name="T116" fmla="*/ 1023 w 3342"/>
                <a:gd name="T117" fmla="*/ 35 h 2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42" h="2205">
                  <a:moveTo>
                    <a:pt x="2123" y="1079"/>
                  </a:moveTo>
                  <a:lnTo>
                    <a:pt x="2094" y="1082"/>
                  </a:lnTo>
                  <a:lnTo>
                    <a:pt x="2068" y="1090"/>
                  </a:lnTo>
                  <a:lnTo>
                    <a:pt x="2045" y="1103"/>
                  </a:lnTo>
                  <a:lnTo>
                    <a:pt x="2023" y="1121"/>
                  </a:lnTo>
                  <a:lnTo>
                    <a:pt x="2006" y="1141"/>
                  </a:lnTo>
                  <a:lnTo>
                    <a:pt x="1993" y="1166"/>
                  </a:lnTo>
                  <a:lnTo>
                    <a:pt x="1985" y="1192"/>
                  </a:lnTo>
                  <a:lnTo>
                    <a:pt x="1982" y="1220"/>
                  </a:lnTo>
                  <a:lnTo>
                    <a:pt x="1982" y="1922"/>
                  </a:lnTo>
                  <a:lnTo>
                    <a:pt x="1985" y="1951"/>
                  </a:lnTo>
                  <a:lnTo>
                    <a:pt x="1993" y="1977"/>
                  </a:lnTo>
                  <a:lnTo>
                    <a:pt x="2006" y="2001"/>
                  </a:lnTo>
                  <a:lnTo>
                    <a:pt x="2023" y="2022"/>
                  </a:lnTo>
                  <a:lnTo>
                    <a:pt x="2045" y="2039"/>
                  </a:lnTo>
                  <a:lnTo>
                    <a:pt x="2068" y="2052"/>
                  </a:lnTo>
                  <a:lnTo>
                    <a:pt x="2094" y="2060"/>
                  </a:lnTo>
                  <a:lnTo>
                    <a:pt x="2123" y="2063"/>
                  </a:lnTo>
                  <a:lnTo>
                    <a:pt x="3060" y="2063"/>
                  </a:lnTo>
                  <a:lnTo>
                    <a:pt x="3088" y="2060"/>
                  </a:lnTo>
                  <a:lnTo>
                    <a:pt x="3114" y="2052"/>
                  </a:lnTo>
                  <a:lnTo>
                    <a:pt x="3139" y="2039"/>
                  </a:lnTo>
                  <a:lnTo>
                    <a:pt x="3159" y="2022"/>
                  </a:lnTo>
                  <a:lnTo>
                    <a:pt x="3176" y="2001"/>
                  </a:lnTo>
                  <a:lnTo>
                    <a:pt x="3190" y="1977"/>
                  </a:lnTo>
                  <a:lnTo>
                    <a:pt x="3198" y="1951"/>
                  </a:lnTo>
                  <a:lnTo>
                    <a:pt x="3201" y="1922"/>
                  </a:lnTo>
                  <a:lnTo>
                    <a:pt x="3201" y="1220"/>
                  </a:lnTo>
                  <a:lnTo>
                    <a:pt x="3198" y="1192"/>
                  </a:lnTo>
                  <a:lnTo>
                    <a:pt x="3190" y="1166"/>
                  </a:lnTo>
                  <a:lnTo>
                    <a:pt x="3176" y="1141"/>
                  </a:lnTo>
                  <a:lnTo>
                    <a:pt x="3159" y="1121"/>
                  </a:lnTo>
                  <a:lnTo>
                    <a:pt x="3139" y="1103"/>
                  </a:lnTo>
                  <a:lnTo>
                    <a:pt x="3114" y="1090"/>
                  </a:lnTo>
                  <a:lnTo>
                    <a:pt x="3088" y="1082"/>
                  </a:lnTo>
                  <a:lnTo>
                    <a:pt x="3060" y="1079"/>
                  </a:lnTo>
                  <a:lnTo>
                    <a:pt x="2123" y="1079"/>
                  </a:lnTo>
                  <a:close/>
                  <a:moveTo>
                    <a:pt x="281" y="1079"/>
                  </a:moveTo>
                  <a:lnTo>
                    <a:pt x="254" y="1082"/>
                  </a:lnTo>
                  <a:lnTo>
                    <a:pt x="227" y="1090"/>
                  </a:lnTo>
                  <a:lnTo>
                    <a:pt x="203" y="1103"/>
                  </a:lnTo>
                  <a:lnTo>
                    <a:pt x="182" y="1121"/>
                  </a:lnTo>
                  <a:lnTo>
                    <a:pt x="164" y="1141"/>
                  </a:lnTo>
                  <a:lnTo>
                    <a:pt x="152" y="1166"/>
                  </a:lnTo>
                  <a:lnTo>
                    <a:pt x="144" y="1192"/>
                  </a:lnTo>
                  <a:lnTo>
                    <a:pt x="141" y="1220"/>
                  </a:lnTo>
                  <a:lnTo>
                    <a:pt x="141" y="1922"/>
                  </a:lnTo>
                  <a:lnTo>
                    <a:pt x="144" y="1951"/>
                  </a:lnTo>
                  <a:lnTo>
                    <a:pt x="152" y="1977"/>
                  </a:lnTo>
                  <a:lnTo>
                    <a:pt x="164" y="2001"/>
                  </a:lnTo>
                  <a:lnTo>
                    <a:pt x="182" y="2022"/>
                  </a:lnTo>
                  <a:lnTo>
                    <a:pt x="203" y="2039"/>
                  </a:lnTo>
                  <a:lnTo>
                    <a:pt x="227" y="2052"/>
                  </a:lnTo>
                  <a:lnTo>
                    <a:pt x="254" y="2060"/>
                  </a:lnTo>
                  <a:lnTo>
                    <a:pt x="281" y="2063"/>
                  </a:lnTo>
                  <a:lnTo>
                    <a:pt x="1219" y="2063"/>
                  </a:lnTo>
                  <a:lnTo>
                    <a:pt x="1247" y="2060"/>
                  </a:lnTo>
                  <a:lnTo>
                    <a:pt x="1273" y="2052"/>
                  </a:lnTo>
                  <a:lnTo>
                    <a:pt x="1297" y="2039"/>
                  </a:lnTo>
                  <a:lnTo>
                    <a:pt x="1319" y="2022"/>
                  </a:lnTo>
                  <a:lnTo>
                    <a:pt x="1336" y="2001"/>
                  </a:lnTo>
                  <a:lnTo>
                    <a:pt x="1348" y="1977"/>
                  </a:lnTo>
                  <a:lnTo>
                    <a:pt x="1356" y="1951"/>
                  </a:lnTo>
                  <a:lnTo>
                    <a:pt x="1359" y="1922"/>
                  </a:lnTo>
                  <a:lnTo>
                    <a:pt x="1359" y="1220"/>
                  </a:lnTo>
                  <a:lnTo>
                    <a:pt x="1356" y="1192"/>
                  </a:lnTo>
                  <a:lnTo>
                    <a:pt x="1348" y="1166"/>
                  </a:lnTo>
                  <a:lnTo>
                    <a:pt x="1336" y="1141"/>
                  </a:lnTo>
                  <a:lnTo>
                    <a:pt x="1319" y="1121"/>
                  </a:lnTo>
                  <a:lnTo>
                    <a:pt x="1297" y="1103"/>
                  </a:lnTo>
                  <a:lnTo>
                    <a:pt x="1273" y="1090"/>
                  </a:lnTo>
                  <a:lnTo>
                    <a:pt x="1247" y="1082"/>
                  </a:lnTo>
                  <a:lnTo>
                    <a:pt x="1219" y="1079"/>
                  </a:lnTo>
                  <a:lnTo>
                    <a:pt x="281" y="1079"/>
                  </a:lnTo>
                  <a:close/>
                  <a:moveTo>
                    <a:pt x="1159" y="0"/>
                  </a:moveTo>
                  <a:lnTo>
                    <a:pt x="1195" y="2"/>
                  </a:lnTo>
                  <a:lnTo>
                    <a:pt x="1229" y="9"/>
                  </a:lnTo>
                  <a:lnTo>
                    <a:pt x="1263" y="20"/>
                  </a:lnTo>
                  <a:lnTo>
                    <a:pt x="1295" y="37"/>
                  </a:lnTo>
                  <a:lnTo>
                    <a:pt x="1327" y="57"/>
                  </a:lnTo>
                  <a:lnTo>
                    <a:pt x="1354" y="81"/>
                  </a:lnTo>
                  <a:lnTo>
                    <a:pt x="1379" y="110"/>
                  </a:lnTo>
                  <a:lnTo>
                    <a:pt x="1399" y="139"/>
                  </a:lnTo>
                  <a:lnTo>
                    <a:pt x="1415" y="171"/>
                  </a:lnTo>
                  <a:lnTo>
                    <a:pt x="1426" y="204"/>
                  </a:lnTo>
                  <a:lnTo>
                    <a:pt x="1433" y="238"/>
                  </a:lnTo>
                  <a:lnTo>
                    <a:pt x="1436" y="273"/>
                  </a:lnTo>
                  <a:lnTo>
                    <a:pt x="1435" y="307"/>
                  </a:lnTo>
                  <a:lnTo>
                    <a:pt x="1429" y="341"/>
                  </a:lnTo>
                  <a:lnTo>
                    <a:pt x="1419" y="374"/>
                  </a:lnTo>
                  <a:lnTo>
                    <a:pt x="1405" y="406"/>
                  </a:lnTo>
                  <a:lnTo>
                    <a:pt x="1400" y="416"/>
                  </a:lnTo>
                  <a:lnTo>
                    <a:pt x="1392" y="426"/>
                  </a:lnTo>
                  <a:lnTo>
                    <a:pt x="1383" y="436"/>
                  </a:lnTo>
                  <a:lnTo>
                    <a:pt x="1374" y="444"/>
                  </a:lnTo>
                  <a:lnTo>
                    <a:pt x="1362" y="451"/>
                  </a:lnTo>
                  <a:lnTo>
                    <a:pt x="1351" y="454"/>
                  </a:lnTo>
                  <a:lnTo>
                    <a:pt x="1341" y="452"/>
                  </a:lnTo>
                  <a:lnTo>
                    <a:pt x="1331" y="444"/>
                  </a:lnTo>
                  <a:lnTo>
                    <a:pt x="1266" y="380"/>
                  </a:lnTo>
                  <a:lnTo>
                    <a:pt x="1260" y="369"/>
                  </a:lnTo>
                  <a:lnTo>
                    <a:pt x="1259" y="358"/>
                  </a:lnTo>
                  <a:lnTo>
                    <a:pt x="1261" y="348"/>
                  </a:lnTo>
                  <a:lnTo>
                    <a:pt x="1264" y="340"/>
                  </a:lnTo>
                  <a:lnTo>
                    <a:pt x="1268" y="333"/>
                  </a:lnTo>
                  <a:lnTo>
                    <a:pt x="1276" y="312"/>
                  </a:lnTo>
                  <a:lnTo>
                    <a:pt x="1280" y="292"/>
                  </a:lnTo>
                  <a:lnTo>
                    <a:pt x="1281" y="270"/>
                  </a:lnTo>
                  <a:lnTo>
                    <a:pt x="1278" y="248"/>
                  </a:lnTo>
                  <a:lnTo>
                    <a:pt x="1271" y="228"/>
                  </a:lnTo>
                  <a:lnTo>
                    <a:pt x="1260" y="209"/>
                  </a:lnTo>
                  <a:lnTo>
                    <a:pt x="1246" y="191"/>
                  </a:lnTo>
                  <a:lnTo>
                    <a:pt x="1226" y="175"/>
                  </a:lnTo>
                  <a:lnTo>
                    <a:pt x="1206" y="164"/>
                  </a:lnTo>
                  <a:lnTo>
                    <a:pt x="1184" y="158"/>
                  </a:lnTo>
                  <a:lnTo>
                    <a:pt x="1160" y="155"/>
                  </a:lnTo>
                  <a:lnTo>
                    <a:pt x="1138" y="157"/>
                  </a:lnTo>
                  <a:lnTo>
                    <a:pt x="1116" y="164"/>
                  </a:lnTo>
                  <a:lnTo>
                    <a:pt x="1094" y="174"/>
                  </a:lnTo>
                  <a:lnTo>
                    <a:pt x="1076" y="189"/>
                  </a:lnTo>
                  <a:lnTo>
                    <a:pt x="318" y="938"/>
                  </a:lnTo>
                  <a:lnTo>
                    <a:pt x="1359" y="938"/>
                  </a:lnTo>
                  <a:lnTo>
                    <a:pt x="1388" y="941"/>
                  </a:lnTo>
                  <a:lnTo>
                    <a:pt x="1414" y="949"/>
                  </a:lnTo>
                  <a:lnTo>
                    <a:pt x="1438" y="962"/>
                  </a:lnTo>
                  <a:lnTo>
                    <a:pt x="1459" y="979"/>
                  </a:lnTo>
                  <a:lnTo>
                    <a:pt x="1476" y="1001"/>
                  </a:lnTo>
                  <a:lnTo>
                    <a:pt x="1489" y="1024"/>
                  </a:lnTo>
                  <a:lnTo>
                    <a:pt x="1497" y="1051"/>
                  </a:lnTo>
                  <a:lnTo>
                    <a:pt x="1500" y="1079"/>
                  </a:lnTo>
                  <a:lnTo>
                    <a:pt x="1500" y="1383"/>
                  </a:lnTo>
                  <a:lnTo>
                    <a:pt x="1501" y="1398"/>
                  </a:lnTo>
                  <a:lnTo>
                    <a:pt x="1503" y="1409"/>
                  </a:lnTo>
                  <a:lnTo>
                    <a:pt x="1508" y="1415"/>
                  </a:lnTo>
                  <a:lnTo>
                    <a:pt x="1512" y="1418"/>
                  </a:lnTo>
                  <a:lnTo>
                    <a:pt x="1517" y="1418"/>
                  </a:lnTo>
                  <a:lnTo>
                    <a:pt x="1522" y="1417"/>
                  </a:lnTo>
                  <a:lnTo>
                    <a:pt x="1527" y="1416"/>
                  </a:lnTo>
                  <a:lnTo>
                    <a:pt x="1531" y="1414"/>
                  </a:lnTo>
                  <a:lnTo>
                    <a:pt x="1561" y="1407"/>
                  </a:lnTo>
                  <a:lnTo>
                    <a:pt x="1595" y="1401"/>
                  </a:lnTo>
                  <a:lnTo>
                    <a:pt x="1630" y="1398"/>
                  </a:lnTo>
                  <a:lnTo>
                    <a:pt x="1671" y="1396"/>
                  </a:lnTo>
                  <a:lnTo>
                    <a:pt x="1714" y="1398"/>
                  </a:lnTo>
                  <a:lnTo>
                    <a:pt x="1752" y="1401"/>
                  </a:lnTo>
                  <a:lnTo>
                    <a:pt x="1787" y="1408"/>
                  </a:lnTo>
                  <a:lnTo>
                    <a:pt x="1818" y="1417"/>
                  </a:lnTo>
                  <a:lnTo>
                    <a:pt x="1821" y="1418"/>
                  </a:lnTo>
                  <a:lnTo>
                    <a:pt x="1825" y="1419"/>
                  </a:lnTo>
                  <a:lnTo>
                    <a:pt x="1828" y="1419"/>
                  </a:lnTo>
                  <a:lnTo>
                    <a:pt x="1832" y="1418"/>
                  </a:lnTo>
                  <a:lnTo>
                    <a:pt x="1835" y="1414"/>
                  </a:lnTo>
                  <a:lnTo>
                    <a:pt x="1838" y="1407"/>
                  </a:lnTo>
                  <a:lnTo>
                    <a:pt x="1840" y="1395"/>
                  </a:lnTo>
                  <a:lnTo>
                    <a:pt x="1841" y="1379"/>
                  </a:lnTo>
                  <a:lnTo>
                    <a:pt x="1841" y="1079"/>
                  </a:lnTo>
                  <a:lnTo>
                    <a:pt x="1844" y="1051"/>
                  </a:lnTo>
                  <a:lnTo>
                    <a:pt x="1853" y="1024"/>
                  </a:lnTo>
                  <a:lnTo>
                    <a:pt x="1865" y="1001"/>
                  </a:lnTo>
                  <a:lnTo>
                    <a:pt x="1882" y="979"/>
                  </a:lnTo>
                  <a:lnTo>
                    <a:pt x="1903" y="962"/>
                  </a:lnTo>
                  <a:lnTo>
                    <a:pt x="1927" y="949"/>
                  </a:lnTo>
                  <a:lnTo>
                    <a:pt x="1953" y="941"/>
                  </a:lnTo>
                  <a:lnTo>
                    <a:pt x="1982" y="938"/>
                  </a:lnTo>
                  <a:lnTo>
                    <a:pt x="3025" y="938"/>
                  </a:lnTo>
                  <a:lnTo>
                    <a:pt x="2269" y="191"/>
                  </a:lnTo>
                  <a:lnTo>
                    <a:pt x="2251" y="175"/>
                  </a:lnTo>
                  <a:lnTo>
                    <a:pt x="2229" y="164"/>
                  </a:lnTo>
                  <a:lnTo>
                    <a:pt x="2207" y="158"/>
                  </a:lnTo>
                  <a:lnTo>
                    <a:pt x="2184" y="155"/>
                  </a:lnTo>
                  <a:lnTo>
                    <a:pt x="2161" y="157"/>
                  </a:lnTo>
                  <a:lnTo>
                    <a:pt x="2139" y="164"/>
                  </a:lnTo>
                  <a:lnTo>
                    <a:pt x="2118" y="174"/>
                  </a:lnTo>
                  <a:lnTo>
                    <a:pt x="2099" y="189"/>
                  </a:lnTo>
                  <a:lnTo>
                    <a:pt x="2084" y="209"/>
                  </a:lnTo>
                  <a:lnTo>
                    <a:pt x="2073" y="230"/>
                  </a:lnTo>
                  <a:lnTo>
                    <a:pt x="2067" y="253"/>
                  </a:lnTo>
                  <a:lnTo>
                    <a:pt x="2065" y="277"/>
                  </a:lnTo>
                  <a:lnTo>
                    <a:pt x="2068" y="300"/>
                  </a:lnTo>
                  <a:lnTo>
                    <a:pt x="2075" y="322"/>
                  </a:lnTo>
                  <a:lnTo>
                    <a:pt x="2079" y="330"/>
                  </a:lnTo>
                  <a:lnTo>
                    <a:pt x="2083" y="339"/>
                  </a:lnTo>
                  <a:lnTo>
                    <a:pt x="2086" y="349"/>
                  </a:lnTo>
                  <a:lnTo>
                    <a:pt x="2088" y="359"/>
                  </a:lnTo>
                  <a:lnTo>
                    <a:pt x="2086" y="370"/>
                  </a:lnTo>
                  <a:lnTo>
                    <a:pt x="2080" y="379"/>
                  </a:lnTo>
                  <a:lnTo>
                    <a:pt x="2019" y="441"/>
                  </a:lnTo>
                  <a:lnTo>
                    <a:pt x="2007" y="449"/>
                  </a:lnTo>
                  <a:lnTo>
                    <a:pt x="1996" y="452"/>
                  </a:lnTo>
                  <a:lnTo>
                    <a:pt x="1986" y="451"/>
                  </a:lnTo>
                  <a:lnTo>
                    <a:pt x="1977" y="446"/>
                  </a:lnTo>
                  <a:lnTo>
                    <a:pt x="1968" y="439"/>
                  </a:lnTo>
                  <a:lnTo>
                    <a:pt x="1961" y="432"/>
                  </a:lnTo>
                  <a:lnTo>
                    <a:pt x="1956" y="425"/>
                  </a:lnTo>
                  <a:lnTo>
                    <a:pt x="1937" y="393"/>
                  </a:lnTo>
                  <a:lnTo>
                    <a:pt x="1924" y="357"/>
                  </a:lnTo>
                  <a:lnTo>
                    <a:pt x="1915" y="320"/>
                  </a:lnTo>
                  <a:lnTo>
                    <a:pt x="1911" y="284"/>
                  </a:lnTo>
                  <a:lnTo>
                    <a:pt x="1911" y="247"/>
                  </a:lnTo>
                  <a:lnTo>
                    <a:pt x="1917" y="211"/>
                  </a:lnTo>
                  <a:lnTo>
                    <a:pt x="1927" y="175"/>
                  </a:lnTo>
                  <a:lnTo>
                    <a:pt x="1943" y="140"/>
                  </a:lnTo>
                  <a:lnTo>
                    <a:pt x="1963" y="109"/>
                  </a:lnTo>
                  <a:lnTo>
                    <a:pt x="1989" y="79"/>
                  </a:lnTo>
                  <a:lnTo>
                    <a:pt x="2017" y="55"/>
                  </a:lnTo>
                  <a:lnTo>
                    <a:pt x="2048" y="35"/>
                  </a:lnTo>
                  <a:lnTo>
                    <a:pt x="2079" y="19"/>
                  </a:lnTo>
                  <a:lnTo>
                    <a:pt x="2114" y="8"/>
                  </a:lnTo>
                  <a:lnTo>
                    <a:pt x="2148" y="2"/>
                  </a:lnTo>
                  <a:lnTo>
                    <a:pt x="2183" y="0"/>
                  </a:lnTo>
                  <a:lnTo>
                    <a:pt x="2218" y="2"/>
                  </a:lnTo>
                  <a:lnTo>
                    <a:pt x="2253" y="9"/>
                  </a:lnTo>
                  <a:lnTo>
                    <a:pt x="2287" y="20"/>
                  </a:lnTo>
                  <a:lnTo>
                    <a:pt x="2320" y="37"/>
                  </a:lnTo>
                  <a:lnTo>
                    <a:pt x="2350" y="57"/>
                  </a:lnTo>
                  <a:lnTo>
                    <a:pt x="2379" y="81"/>
                  </a:lnTo>
                  <a:lnTo>
                    <a:pt x="2381" y="83"/>
                  </a:lnTo>
                  <a:lnTo>
                    <a:pt x="2386" y="90"/>
                  </a:lnTo>
                  <a:lnTo>
                    <a:pt x="2396" y="99"/>
                  </a:lnTo>
                  <a:lnTo>
                    <a:pt x="2409" y="111"/>
                  </a:lnTo>
                  <a:lnTo>
                    <a:pt x="2425" y="127"/>
                  </a:lnTo>
                  <a:lnTo>
                    <a:pt x="2443" y="146"/>
                  </a:lnTo>
                  <a:lnTo>
                    <a:pt x="2466" y="167"/>
                  </a:lnTo>
                  <a:lnTo>
                    <a:pt x="2490" y="191"/>
                  </a:lnTo>
                  <a:lnTo>
                    <a:pt x="2518" y="218"/>
                  </a:lnTo>
                  <a:lnTo>
                    <a:pt x="2546" y="246"/>
                  </a:lnTo>
                  <a:lnTo>
                    <a:pt x="2577" y="276"/>
                  </a:lnTo>
                  <a:lnTo>
                    <a:pt x="2610" y="308"/>
                  </a:lnTo>
                  <a:lnTo>
                    <a:pt x="2643" y="342"/>
                  </a:lnTo>
                  <a:lnTo>
                    <a:pt x="2679" y="376"/>
                  </a:lnTo>
                  <a:lnTo>
                    <a:pt x="2716" y="412"/>
                  </a:lnTo>
                  <a:lnTo>
                    <a:pt x="2752" y="449"/>
                  </a:lnTo>
                  <a:lnTo>
                    <a:pt x="2790" y="485"/>
                  </a:lnTo>
                  <a:lnTo>
                    <a:pt x="2828" y="523"/>
                  </a:lnTo>
                  <a:lnTo>
                    <a:pt x="2867" y="560"/>
                  </a:lnTo>
                  <a:lnTo>
                    <a:pt x="2904" y="598"/>
                  </a:lnTo>
                  <a:lnTo>
                    <a:pt x="2942" y="636"/>
                  </a:lnTo>
                  <a:lnTo>
                    <a:pt x="2979" y="672"/>
                  </a:lnTo>
                  <a:lnTo>
                    <a:pt x="3016" y="709"/>
                  </a:lnTo>
                  <a:lnTo>
                    <a:pt x="3052" y="743"/>
                  </a:lnTo>
                  <a:lnTo>
                    <a:pt x="3086" y="778"/>
                  </a:lnTo>
                  <a:lnTo>
                    <a:pt x="3120" y="812"/>
                  </a:lnTo>
                  <a:lnTo>
                    <a:pt x="3151" y="843"/>
                  </a:lnTo>
                  <a:lnTo>
                    <a:pt x="3180" y="873"/>
                  </a:lnTo>
                  <a:lnTo>
                    <a:pt x="3209" y="901"/>
                  </a:lnTo>
                  <a:lnTo>
                    <a:pt x="3234" y="927"/>
                  </a:lnTo>
                  <a:lnTo>
                    <a:pt x="3257" y="950"/>
                  </a:lnTo>
                  <a:lnTo>
                    <a:pt x="3272" y="964"/>
                  </a:lnTo>
                  <a:lnTo>
                    <a:pt x="3286" y="978"/>
                  </a:lnTo>
                  <a:lnTo>
                    <a:pt x="3300" y="993"/>
                  </a:lnTo>
                  <a:lnTo>
                    <a:pt x="3313" y="1008"/>
                  </a:lnTo>
                  <a:lnTo>
                    <a:pt x="3325" y="1023"/>
                  </a:lnTo>
                  <a:lnTo>
                    <a:pt x="3334" y="1040"/>
                  </a:lnTo>
                  <a:lnTo>
                    <a:pt x="3340" y="1059"/>
                  </a:lnTo>
                  <a:lnTo>
                    <a:pt x="3342" y="1079"/>
                  </a:lnTo>
                  <a:lnTo>
                    <a:pt x="3342" y="2063"/>
                  </a:lnTo>
                  <a:lnTo>
                    <a:pt x="3339" y="2092"/>
                  </a:lnTo>
                  <a:lnTo>
                    <a:pt x="3331" y="2118"/>
                  </a:lnTo>
                  <a:lnTo>
                    <a:pt x="3318" y="2142"/>
                  </a:lnTo>
                  <a:lnTo>
                    <a:pt x="3300" y="2163"/>
                  </a:lnTo>
                  <a:lnTo>
                    <a:pt x="3279" y="2180"/>
                  </a:lnTo>
                  <a:lnTo>
                    <a:pt x="3256" y="2194"/>
                  </a:lnTo>
                  <a:lnTo>
                    <a:pt x="3229" y="2202"/>
                  </a:lnTo>
                  <a:lnTo>
                    <a:pt x="3201" y="2205"/>
                  </a:lnTo>
                  <a:lnTo>
                    <a:pt x="1982" y="2205"/>
                  </a:lnTo>
                  <a:lnTo>
                    <a:pt x="1953" y="2202"/>
                  </a:lnTo>
                  <a:lnTo>
                    <a:pt x="1927" y="2194"/>
                  </a:lnTo>
                  <a:lnTo>
                    <a:pt x="1903" y="2180"/>
                  </a:lnTo>
                  <a:lnTo>
                    <a:pt x="1882" y="2163"/>
                  </a:lnTo>
                  <a:lnTo>
                    <a:pt x="1865" y="2142"/>
                  </a:lnTo>
                  <a:lnTo>
                    <a:pt x="1853" y="2118"/>
                  </a:lnTo>
                  <a:lnTo>
                    <a:pt x="1844" y="2092"/>
                  </a:lnTo>
                  <a:lnTo>
                    <a:pt x="1841" y="2063"/>
                  </a:lnTo>
                  <a:lnTo>
                    <a:pt x="1841" y="1659"/>
                  </a:lnTo>
                  <a:lnTo>
                    <a:pt x="1838" y="1634"/>
                  </a:lnTo>
                  <a:lnTo>
                    <a:pt x="1834" y="1613"/>
                  </a:lnTo>
                  <a:lnTo>
                    <a:pt x="1828" y="1595"/>
                  </a:lnTo>
                  <a:lnTo>
                    <a:pt x="1820" y="1579"/>
                  </a:lnTo>
                  <a:lnTo>
                    <a:pt x="1807" y="1567"/>
                  </a:lnTo>
                  <a:lnTo>
                    <a:pt x="1790" y="1556"/>
                  </a:lnTo>
                  <a:lnTo>
                    <a:pt x="1767" y="1548"/>
                  </a:lnTo>
                  <a:lnTo>
                    <a:pt x="1740" y="1543"/>
                  </a:lnTo>
                  <a:lnTo>
                    <a:pt x="1707" y="1539"/>
                  </a:lnTo>
                  <a:lnTo>
                    <a:pt x="1671" y="1538"/>
                  </a:lnTo>
                  <a:lnTo>
                    <a:pt x="1633" y="1539"/>
                  </a:lnTo>
                  <a:lnTo>
                    <a:pt x="1602" y="1543"/>
                  </a:lnTo>
                  <a:lnTo>
                    <a:pt x="1575" y="1548"/>
                  </a:lnTo>
                  <a:lnTo>
                    <a:pt x="1552" y="1556"/>
                  </a:lnTo>
                  <a:lnTo>
                    <a:pt x="1534" y="1567"/>
                  </a:lnTo>
                  <a:lnTo>
                    <a:pt x="1522" y="1579"/>
                  </a:lnTo>
                  <a:lnTo>
                    <a:pt x="1513" y="1595"/>
                  </a:lnTo>
                  <a:lnTo>
                    <a:pt x="1506" y="1613"/>
                  </a:lnTo>
                  <a:lnTo>
                    <a:pt x="1502" y="1634"/>
                  </a:lnTo>
                  <a:lnTo>
                    <a:pt x="1500" y="1659"/>
                  </a:lnTo>
                  <a:lnTo>
                    <a:pt x="1500" y="2063"/>
                  </a:lnTo>
                  <a:lnTo>
                    <a:pt x="1497" y="2092"/>
                  </a:lnTo>
                  <a:lnTo>
                    <a:pt x="1489" y="2118"/>
                  </a:lnTo>
                  <a:lnTo>
                    <a:pt x="1476" y="2142"/>
                  </a:lnTo>
                  <a:lnTo>
                    <a:pt x="1459" y="2163"/>
                  </a:lnTo>
                  <a:lnTo>
                    <a:pt x="1438" y="2180"/>
                  </a:lnTo>
                  <a:lnTo>
                    <a:pt x="1414" y="2194"/>
                  </a:lnTo>
                  <a:lnTo>
                    <a:pt x="1388" y="2202"/>
                  </a:lnTo>
                  <a:lnTo>
                    <a:pt x="1359" y="2205"/>
                  </a:lnTo>
                  <a:lnTo>
                    <a:pt x="141" y="2205"/>
                  </a:lnTo>
                  <a:lnTo>
                    <a:pt x="113" y="2202"/>
                  </a:lnTo>
                  <a:lnTo>
                    <a:pt x="86" y="2194"/>
                  </a:lnTo>
                  <a:lnTo>
                    <a:pt x="62" y="2180"/>
                  </a:lnTo>
                  <a:lnTo>
                    <a:pt x="42" y="2163"/>
                  </a:lnTo>
                  <a:lnTo>
                    <a:pt x="24" y="2142"/>
                  </a:lnTo>
                  <a:lnTo>
                    <a:pt x="11" y="2118"/>
                  </a:lnTo>
                  <a:lnTo>
                    <a:pt x="3" y="2092"/>
                  </a:lnTo>
                  <a:lnTo>
                    <a:pt x="0" y="2063"/>
                  </a:lnTo>
                  <a:lnTo>
                    <a:pt x="0" y="1079"/>
                  </a:lnTo>
                  <a:lnTo>
                    <a:pt x="2" y="1059"/>
                  </a:lnTo>
                  <a:lnTo>
                    <a:pt x="7" y="1040"/>
                  </a:lnTo>
                  <a:lnTo>
                    <a:pt x="16" y="1023"/>
                  </a:lnTo>
                  <a:lnTo>
                    <a:pt x="27" y="1008"/>
                  </a:lnTo>
                  <a:lnTo>
                    <a:pt x="40" y="994"/>
                  </a:lnTo>
                  <a:lnTo>
                    <a:pt x="54" y="979"/>
                  </a:lnTo>
                  <a:lnTo>
                    <a:pt x="68" y="965"/>
                  </a:lnTo>
                  <a:lnTo>
                    <a:pt x="82" y="951"/>
                  </a:lnTo>
                  <a:lnTo>
                    <a:pt x="110" y="924"/>
                  </a:lnTo>
                  <a:lnTo>
                    <a:pt x="138" y="895"/>
                  </a:lnTo>
                  <a:lnTo>
                    <a:pt x="169" y="864"/>
                  </a:lnTo>
                  <a:lnTo>
                    <a:pt x="201" y="832"/>
                  </a:lnTo>
                  <a:lnTo>
                    <a:pt x="235" y="799"/>
                  </a:lnTo>
                  <a:lnTo>
                    <a:pt x="269" y="765"/>
                  </a:lnTo>
                  <a:lnTo>
                    <a:pt x="306" y="729"/>
                  </a:lnTo>
                  <a:lnTo>
                    <a:pt x="342" y="693"/>
                  </a:lnTo>
                  <a:lnTo>
                    <a:pt x="380" y="656"/>
                  </a:lnTo>
                  <a:lnTo>
                    <a:pt x="417" y="618"/>
                  </a:lnTo>
                  <a:lnTo>
                    <a:pt x="455" y="581"/>
                  </a:lnTo>
                  <a:lnTo>
                    <a:pt x="493" y="543"/>
                  </a:lnTo>
                  <a:lnTo>
                    <a:pt x="531" y="506"/>
                  </a:lnTo>
                  <a:lnTo>
                    <a:pt x="568" y="469"/>
                  </a:lnTo>
                  <a:lnTo>
                    <a:pt x="605" y="432"/>
                  </a:lnTo>
                  <a:lnTo>
                    <a:pt x="642" y="397"/>
                  </a:lnTo>
                  <a:lnTo>
                    <a:pt x="677" y="362"/>
                  </a:lnTo>
                  <a:lnTo>
                    <a:pt x="712" y="329"/>
                  </a:lnTo>
                  <a:lnTo>
                    <a:pt x="744" y="296"/>
                  </a:lnTo>
                  <a:lnTo>
                    <a:pt x="776" y="266"/>
                  </a:lnTo>
                  <a:lnTo>
                    <a:pt x="805" y="236"/>
                  </a:lnTo>
                  <a:lnTo>
                    <a:pt x="833" y="209"/>
                  </a:lnTo>
                  <a:lnTo>
                    <a:pt x="859" y="183"/>
                  </a:lnTo>
                  <a:lnTo>
                    <a:pt x="882" y="161"/>
                  </a:lnTo>
                  <a:lnTo>
                    <a:pt x="903" y="140"/>
                  </a:lnTo>
                  <a:lnTo>
                    <a:pt x="922" y="122"/>
                  </a:lnTo>
                  <a:lnTo>
                    <a:pt x="937" y="107"/>
                  </a:lnTo>
                  <a:lnTo>
                    <a:pt x="949" y="95"/>
                  </a:lnTo>
                  <a:lnTo>
                    <a:pt x="958" y="87"/>
                  </a:lnTo>
                  <a:lnTo>
                    <a:pt x="963" y="80"/>
                  </a:lnTo>
                  <a:lnTo>
                    <a:pt x="965" y="79"/>
                  </a:lnTo>
                  <a:lnTo>
                    <a:pt x="994" y="55"/>
                  </a:lnTo>
                  <a:lnTo>
                    <a:pt x="1023" y="35"/>
                  </a:lnTo>
                  <a:lnTo>
                    <a:pt x="1056" y="19"/>
                  </a:lnTo>
                  <a:lnTo>
                    <a:pt x="1089" y="8"/>
                  </a:lnTo>
                  <a:lnTo>
                    <a:pt x="1125" y="2"/>
                  </a:lnTo>
                  <a:lnTo>
                    <a:pt x="1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36" name="Freeform 378"/>
          <p:cNvSpPr>
            <a:spLocks noEditPoints="1"/>
          </p:cNvSpPr>
          <p:nvPr/>
        </p:nvSpPr>
        <p:spPr bwMode="auto">
          <a:xfrm>
            <a:off x="5701534" y="2890841"/>
            <a:ext cx="343969" cy="499695"/>
          </a:xfrm>
          <a:custGeom>
            <a:avLst/>
            <a:gdLst>
              <a:gd name="T0" fmla="*/ 986 w 2410"/>
              <a:gd name="T1" fmla="*/ 2026 h 3500"/>
              <a:gd name="T2" fmla="*/ 834 w 2410"/>
              <a:gd name="T3" fmla="*/ 2245 h 3500"/>
              <a:gd name="T4" fmla="*/ 847 w 2410"/>
              <a:gd name="T5" fmla="*/ 2466 h 3500"/>
              <a:gd name="T6" fmla="*/ 935 w 2410"/>
              <a:gd name="T7" fmla="*/ 2570 h 3500"/>
              <a:gd name="T8" fmla="*/ 1009 w 2410"/>
              <a:gd name="T9" fmla="*/ 2642 h 3500"/>
              <a:gd name="T10" fmla="*/ 1016 w 2410"/>
              <a:gd name="T11" fmla="*/ 2752 h 3500"/>
              <a:gd name="T12" fmla="*/ 1018 w 2410"/>
              <a:gd name="T13" fmla="*/ 2852 h 3500"/>
              <a:gd name="T14" fmla="*/ 1138 w 2410"/>
              <a:gd name="T15" fmla="*/ 2996 h 3500"/>
              <a:gd name="T16" fmla="*/ 1327 w 2410"/>
              <a:gd name="T17" fmla="*/ 2964 h 3500"/>
              <a:gd name="T18" fmla="*/ 1394 w 2410"/>
              <a:gd name="T19" fmla="*/ 2815 h 3500"/>
              <a:gd name="T20" fmla="*/ 1394 w 2410"/>
              <a:gd name="T21" fmla="*/ 2710 h 3500"/>
              <a:gd name="T22" fmla="*/ 1418 w 2410"/>
              <a:gd name="T23" fmla="*/ 2617 h 3500"/>
              <a:gd name="T24" fmla="*/ 1507 w 2410"/>
              <a:gd name="T25" fmla="*/ 2542 h 3500"/>
              <a:gd name="T26" fmla="*/ 1581 w 2410"/>
              <a:gd name="T27" fmla="*/ 2410 h 3500"/>
              <a:gd name="T28" fmla="*/ 1543 w 2410"/>
              <a:gd name="T29" fmla="*/ 2160 h 3500"/>
              <a:gd name="T30" fmla="*/ 1343 w 2410"/>
              <a:gd name="T31" fmla="*/ 1982 h 3500"/>
              <a:gd name="T32" fmla="*/ 1065 w 2410"/>
              <a:gd name="T33" fmla="*/ 303 h 3500"/>
              <a:gd name="T34" fmla="*/ 702 w 2410"/>
              <a:gd name="T35" fmla="*/ 474 h 3500"/>
              <a:gd name="T36" fmla="*/ 473 w 2410"/>
              <a:gd name="T37" fmla="*/ 799 h 3500"/>
              <a:gd name="T38" fmla="*/ 423 w 2410"/>
              <a:gd name="T39" fmla="*/ 1407 h 3500"/>
              <a:gd name="T40" fmla="*/ 432 w 2410"/>
              <a:gd name="T41" fmla="*/ 1445 h 3500"/>
              <a:gd name="T42" fmla="*/ 1960 w 2410"/>
              <a:gd name="T43" fmla="*/ 1464 h 3500"/>
              <a:gd name="T44" fmla="*/ 1985 w 2410"/>
              <a:gd name="T45" fmla="*/ 1432 h 3500"/>
              <a:gd name="T46" fmla="*/ 1936 w 2410"/>
              <a:gd name="T47" fmla="*/ 799 h 3500"/>
              <a:gd name="T48" fmla="*/ 1708 w 2410"/>
              <a:gd name="T49" fmla="*/ 474 h 3500"/>
              <a:gd name="T50" fmla="*/ 1345 w 2410"/>
              <a:gd name="T51" fmla="*/ 303 h 3500"/>
              <a:gd name="T52" fmla="*/ 1370 w 2410"/>
              <a:gd name="T53" fmla="*/ 13 h 3500"/>
              <a:gd name="T54" fmla="*/ 1811 w 2410"/>
              <a:gd name="T55" fmla="*/ 189 h 3500"/>
              <a:gd name="T56" fmla="*/ 2129 w 2410"/>
              <a:gd name="T57" fmla="*/ 531 h 3500"/>
              <a:gd name="T58" fmla="*/ 2271 w 2410"/>
              <a:gd name="T59" fmla="*/ 988 h 3500"/>
              <a:gd name="T60" fmla="*/ 2281 w 2410"/>
              <a:gd name="T61" fmla="*/ 1451 h 3500"/>
              <a:gd name="T62" fmla="*/ 2373 w 2410"/>
              <a:gd name="T63" fmla="*/ 1475 h 3500"/>
              <a:gd name="T64" fmla="*/ 2408 w 2410"/>
              <a:gd name="T65" fmla="*/ 1870 h 3500"/>
              <a:gd name="T66" fmla="*/ 2370 w 2410"/>
              <a:gd name="T67" fmla="*/ 1897 h 3500"/>
              <a:gd name="T68" fmla="*/ 1952 w 2410"/>
              <a:gd name="T69" fmla="*/ 1935 h 3500"/>
              <a:gd name="T70" fmla="*/ 1924 w 2410"/>
              <a:gd name="T71" fmla="*/ 2082 h 3500"/>
              <a:gd name="T72" fmla="*/ 2046 w 2410"/>
              <a:gd name="T73" fmla="*/ 2163 h 3500"/>
              <a:gd name="T74" fmla="*/ 2398 w 2410"/>
              <a:gd name="T75" fmla="*/ 2173 h 3500"/>
              <a:gd name="T76" fmla="*/ 2403 w 2410"/>
              <a:gd name="T77" fmla="*/ 2402 h 3500"/>
              <a:gd name="T78" fmla="*/ 2368 w 2410"/>
              <a:gd name="T79" fmla="*/ 2420 h 3500"/>
              <a:gd name="T80" fmla="*/ 1935 w 2410"/>
              <a:gd name="T81" fmla="*/ 2479 h 3500"/>
              <a:gd name="T82" fmla="*/ 1935 w 2410"/>
              <a:gd name="T83" fmla="*/ 2628 h 3500"/>
              <a:gd name="T84" fmla="*/ 2366 w 2410"/>
              <a:gd name="T85" fmla="*/ 2687 h 3500"/>
              <a:gd name="T86" fmla="*/ 2402 w 2410"/>
              <a:gd name="T87" fmla="*/ 2704 h 3500"/>
              <a:gd name="T88" fmla="*/ 2396 w 2410"/>
              <a:gd name="T89" fmla="*/ 2931 h 3500"/>
              <a:gd name="T90" fmla="*/ 2358 w 2410"/>
              <a:gd name="T91" fmla="*/ 2943 h 3500"/>
              <a:gd name="T92" fmla="*/ 1935 w 2410"/>
              <a:gd name="T93" fmla="*/ 3002 h 3500"/>
              <a:gd name="T94" fmla="*/ 1935 w 2410"/>
              <a:gd name="T95" fmla="*/ 3152 h 3500"/>
              <a:gd name="T96" fmla="*/ 2368 w 2410"/>
              <a:gd name="T97" fmla="*/ 3210 h 3500"/>
              <a:gd name="T98" fmla="*/ 2403 w 2410"/>
              <a:gd name="T99" fmla="*/ 3226 h 3500"/>
              <a:gd name="T100" fmla="*/ 2387 w 2410"/>
              <a:gd name="T101" fmla="*/ 3478 h 3500"/>
              <a:gd name="T102" fmla="*/ 37 w 2410"/>
              <a:gd name="T103" fmla="*/ 3490 h 3500"/>
              <a:gd name="T104" fmla="*/ 3 w 2410"/>
              <a:gd name="T105" fmla="*/ 1520 h 3500"/>
              <a:gd name="T106" fmla="*/ 91 w 2410"/>
              <a:gd name="T107" fmla="*/ 1465 h 3500"/>
              <a:gd name="T108" fmla="*/ 135 w 2410"/>
              <a:gd name="T109" fmla="*/ 1429 h 3500"/>
              <a:gd name="T110" fmla="*/ 148 w 2410"/>
              <a:gd name="T111" fmla="*/ 906 h 3500"/>
              <a:gd name="T112" fmla="*/ 323 w 2410"/>
              <a:gd name="T113" fmla="*/ 465 h 3500"/>
              <a:gd name="T114" fmla="*/ 665 w 2410"/>
              <a:gd name="T115" fmla="*/ 146 h 3500"/>
              <a:gd name="T116" fmla="*/ 1121 w 2410"/>
              <a:gd name="T117" fmla="*/ 3 h 3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410" h="3500">
                <a:moveTo>
                  <a:pt x="1204" y="1956"/>
                </a:moveTo>
                <a:lnTo>
                  <a:pt x="1156" y="1960"/>
                </a:lnTo>
                <a:lnTo>
                  <a:pt x="1111" y="1968"/>
                </a:lnTo>
                <a:lnTo>
                  <a:pt x="1067" y="1982"/>
                </a:lnTo>
                <a:lnTo>
                  <a:pt x="1026" y="2001"/>
                </a:lnTo>
                <a:lnTo>
                  <a:pt x="986" y="2026"/>
                </a:lnTo>
                <a:lnTo>
                  <a:pt x="951" y="2053"/>
                </a:lnTo>
                <a:lnTo>
                  <a:pt x="919" y="2085"/>
                </a:lnTo>
                <a:lnTo>
                  <a:pt x="892" y="2121"/>
                </a:lnTo>
                <a:lnTo>
                  <a:pt x="867" y="2160"/>
                </a:lnTo>
                <a:lnTo>
                  <a:pt x="848" y="2201"/>
                </a:lnTo>
                <a:lnTo>
                  <a:pt x="834" y="2245"/>
                </a:lnTo>
                <a:lnTo>
                  <a:pt x="826" y="2291"/>
                </a:lnTo>
                <a:lnTo>
                  <a:pt x="822" y="2339"/>
                </a:lnTo>
                <a:lnTo>
                  <a:pt x="825" y="2377"/>
                </a:lnTo>
                <a:lnTo>
                  <a:pt x="829" y="2410"/>
                </a:lnTo>
                <a:lnTo>
                  <a:pt x="837" y="2440"/>
                </a:lnTo>
                <a:lnTo>
                  <a:pt x="847" y="2466"/>
                </a:lnTo>
                <a:lnTo>
                  <a:pt x="859" y="2489"/>
                </a:lnTo>
                <a:lnTo>
                  <a:pt x="872" y="2509"/>
                </a:lnTo>
                <a:lnTo>
                  <a:pt x="887" y="2526"/>
                </a:lnTo>
                <a:lnTo>
                  <a:pt x="903" y="2542"/>
                </a:lnTo>
                <a:lnTo>
                  <a:pt x="919" y="2557"/>
                </a:lnTo>
                <a:lnTo>
                  <a:pt x="935" y="2570"/>
                </a:lnTo>
                <a:lnTo>
                  <a:pt x="951" y="2582"/>
                </a:lnTo>
                <a:lnTo>
                  <a:pt x="966" y="2594"/>
                </a:lnTo>
                <a:lnTo>
                  <a:pt x="979" y="2605"/>
                </a:lnTo>
                <a:lnTo>
                  <a:pt x="992" y="2617"/>
                </a:lnTo>
                <a:lnTo>
                  <a:pt x="1001" y="2629"/>
                </a:lnTo>
                <a:lnTo>
                  <a:pt x="1009" y="2642"/>
                </a:lnTo>
                <a:lnTo>
                  <a:pt x="1014" y="2656"/>
                </a:lnTo>
                <a:lnTo>
                  <a:pt x="1016" y="2672"/>
                </a:lnTo>
                <a:lnTo>
                  <a:pt x="1016" y="2689"/>
                </a:lnTo>
                <a:lnTo>
                  <a:pt x="1016" y="2710"/>
                </a:lnTo>
                <a:lnTo>
                  <a:pt x="1016" y="2731"/>
                </a:lnTo>
                <a:lnTo>
                  <a:pt x="1016" y="2752"/>
                </a:lnTo>
                <a:lnTo>
                  <a:pt x="1016" y="2774"/>
                </a:lnTo>
                <a:lnTo>
                  <a:pt x="1015" y="2792"/>
                </a:lnTo>
                <a:lnTo>
                  <a:pt x="1015" y="2806"/>
                </a:lnTo>
                <a:lnTo>
                  <a:pt x="1015" y="2815"/>
                </a:lnTo>
                <a:lnTo>
                  <a:pt x="1015" y="2818"/>
                </a:lnTo>
                <a:lnTo>
                  <a:pt x="1018" y="2852"/>
                </a:lnTo>
                <a:lnTo>
                  <a:pt x="1028" y="2886"/>
                </a:lnTo>
                <a:lnTo>
                  <a:pt x="1042" y="2914"/>
                </a:lnTo>
                <a:lnTo>
                  <a:pt x="1060" y="2941"/>
                </a:lnTo>
                <a:lnTo>
                  <a:pt x="1083" y="2964"/>
                </a:lnTo>
                <a:lnTo>
                  <a:pt x="1110" y="2982"/>
                </a:lnTo>
                <a:lnTo>
                  <a:pt x="1138" y="2996"/>
                </a:lnTo>
                <a:lnTo>
                  <a:pt x="1170" y="3006"/>
                </a:lnTo>
                <a:lnTo>
                  <a:pt x="1204" y="3009"/>
                </a:lnTo>
                <a:lnTo>
                  <a:pt x="1238" y="3006"/>
                </a:lnTo>
                <a:lnTo>
                  <a:pt x="1271" y="2996"/>
                </a:lnTo>
                <a:lnTo>
                  <a:pt x="1300" y="2982"/>
                </a:lnTo>
                <a:lnTo>
                  <a:pt x="1327" y="2964"/>
                </a:lnTo>
                <a:lnTo>
                  <a:pt x="1350" y="2941"/>
                </a:lnTo>
                <a:lnTo>
                  <a:pt x="1368" y="2914"/>
                </a:lnTo>
                <a:lnTo>
                  <a:pt x="1382" y="2886"/>
                </a:lnTo>
                <a:lnTo>
                  <a:pt x="1392" y="2852"/>
                </a:lnTo>
                <a:lnTo>
                  <a:pt x="1394" y="2818"/>
                </a:lnTo>
                <a:lnTo>
                  <a:pt x="1394" y="2815"/>
                </a:lnTo>
                <a:lnTo>
                  <a:pt x="1394" y="2806"/>
                </a:lnTo>
                <a:lnTo>
                  <a:pt x="1394" y="2792"/>
                </a:lnTo>
                <a:lnTo>
                  <a:pt x="1394" y="2774"/>
                </a:lnTo>
                <a:lnTo>
                  <a:pt x="1394" y="2752"/>
                </a:lnTo>
                <a:lnTo>
                  <a:pt x="1394" y="2731"/>
                </a:lnTo>
                <a:lnTo>
                  <a:pt x="1394" y="2710"/>
                </a:lnTo>
                <a:lnTo>
                  <a:pt x="1394" y="2689"/>
                </a:lnTo>
                <a:lnTo>
                  <a:pt x="1394" y="2672"/>
                </a:lnTo>
                <a:lnTo>
                  <a:pt x="1396" y="2656"/>
                </a:lnTo>
                <a:lnTo>
                  <a:pt x="1401" y="2642"/>
                </a:lnTo>
                <a:lnTo>
                  <a:pt x="1409" y="2629"/>
                </a:lnTo>
                <a:lnTo>
                  <a:pt x="1418" y="2617"/>
                </a:lnTo>
                <a:lnTo>
                  <a:pt x="1431" y="2605"/>
                </a:lnTo>
                <a:lnTo>
                  <a:pt x="1444" y="2594"/>
                </a:lnTo>
                <a:lnTo>
                  <a:pt x="1459" y="2582"/>
                </a:lnTo>
                <a:lnTo>
                  <a:pt x="1475" y="2570"/>
                </a:lnTo>
                <a:lnTo>
                  <a:pt x="1491" y="2557"/>
                </a:lnTo>
                <a:lnTo>
                  <a:pt x="1507" y="2542"/>
                </a:lnTo>
                <a:lnTo>
                  <a:pt x="1522" y="2526"/>
                </a:lnTo>
                <a:lnTo>
                  <a:pt x="1537" y="2509"/>
                </a:lnTo>
                <a:lnTo>
                  <a:pt x="1551" y="2489"/>
                </a:lnTo>
                <a:lnTo>
                  <a:pt x="1563" y="2466"/>
                </a:lnTo>
                <a:lnTo>
                  <a:pt x="1572" y="2440"/>
                </a:lnTo>
                <a:lnTo>
                  <a:pt x="1581" y="2410"/>
                </a:lnTo>
                <a:lnTo>
                  <a:pt x="1585" y="2377"/>
                </a:lnTo>
                <a:lnTo>
                  <a:pt x="1587" y="2339"/>
                </a:lnTo>
                <a:lnTo>
                  <a:pt x="1584" y="2291"/>
                </a:lnTo>
                <a:lnTo>
                  <a:pt x="1576" y="2245"/>
                </a:lnTo>
                <a:lnTo>
                  <a:pt x="1562" y="2201"/>
                </a:lnTo>
                <a:lnTo>
                  <a:pt x="1543" y="2160"/>
                </a:lnTo>
                <a:lnTo>
                  <a:pt x="1518" y="2121"/>
                </a:lnTo>
                <a:lnTo>
                  <a:pt x="1491" y="2085"/>
                </a:lnTo>
                <a:lnTo>
                  <a:pt x="1459" y="2053"/>
                </a:lnTo>
                <a:lnTo>
                  <a:pt x="1424" y="2026"/>
                </a:lnTo>
                <a:lnTo>
                  <a:pt x="1384" y="2001"/>
                </a:lnTo>
                <a:lnTo>
                  <a:pt x="1343" y="1982"/>
                </a:lnTo>
                <a:lnTo>
                  <a:pt x="1299" y="1968"/>
                </a:lnTo>
                <a:lnTo>
                  <a:pt x="1253" y="1960"/>
                </a:lnTo>
                <a:lnTo>
                  <a:pt x="1204" y="1956"/>
                </a:lnTo>
                <a:close/>
                <a:moveTo>
                  <a:pt x="1204" y="290"/>
                </a:moveTo>
                <a:lnTo>
                  <a:pt x="1134" y="293"/>
                </a:lnTo>
                <a:lnTo>
                  <a:pt x="1065" y="303"/>
                </a:lnTo>
                <a:lnTo>
                  <a:pt x="998" y="318"/>
                </a:lnTo>
                <a:lnTo>
                  <a:pt x="933" y="339"/>
                </a:lnTo>
                <a:lnTo>
                  <a:pt x="870" y="365"/>
                </a:lnTo>
                <a:lnTo>
                  <a:pt x="811" y="397"/>
                </a:lnTo>
                <a:lnTo>
                  <a:pt x="754" y="433"/>
                </a:lnTo>
                <a:lnTo>
                  <a:pt x="702" y="474"/>
                </a:lnTo>
                <a:lnTo>
                  <a:pt x="653" y="519"/>
                </a:lnTo>
                <a:lnTo>
                  <a:pt x="607" y="568"/>
                </a:lnTo>
                <a:lnTo>
                  <a:pt x="567" y="621"/>
                </a:lnTo>
                <a:lnTo>
                  <a:pt x="531" y="677"/>
                </a:lnTo>
                <a:lnTo>
                  <a:pt x="499" y="736"/>
                </a:lnTo>
                <a:lnTo>
                  <a:pt x="473" y="799"/>
                </a:lnTo>
                <a:lnTo>
                  <a:pt x="452" y="864"/>
                </a:lnTo>
                <a:lnTo>
                  <a:pt x="436" y="931"/>
                </a:lnTo>
                <a:lnTo>
                  <a:pt x="428" y="1001"/>
                </a:lnTo>
                <a:lnTo>
                  <a:pt x="424" y="1072"/>
                </a:lnTo>
                <a:lnTo>
                  <a:pt x="423" y="1072"/>
                </a:lnTo>
                <a:lnTo>
                  <a:pt x="423" y="1407"/>
                </a:lnTo>
                <a:lnTo>
                  <a:pt x="423" y="1409"/>
                </a:lnTo>
                <a:lnTo>
                  <a:pt x="423" y="1413"/>
                </a:lnTo>
                <a:lnTo>
                  <a:pt x="424" y="1419"/>
                </a:lnTo>
                <a:lnTo>
                  <a:pt x="426" y="1427"/>
                </a:lnTo>
                <a:lnTo>
                  <a:pt x="428" y="1436"/>
                </a:lnTo>
                <a:lnTo>
                  <a:pt x="432" y="1445"/>
                </a:lnTo>
                <a:lnTo>
                  <a:pt x="438" y="1452"/>
                </a:lnTo>
                <a:lnTo>
                  <a:pt x="446" y="1459"/>
                </a:lnTo>
                <a:lnTo>
                  <a:pt x="457" y="1463"/>
                </a:lnTo>
                <a:lnTo>
                  <a:pt x="471" y="1465"/>
                </a:lnTo>
                <a:lnTo>
                  <a:pt x="1946" y="1465"/>
                </a:lnTo>
                <a:lnTo>
                  <a:pt x="1960" y="1464"/>
                </a:lnTo>
                <a:lnTo>
                  <a:pt x="1969" y="1460"/>
                </a:lnTo>
                <a:lnTo>
                  <a:pt x="1977" y="1455"/>
                </a:lnTo>
                <a:lnTo>
                  <a:pt x="1981" y="1448"/>
                </a:lnTo>
                <a:lnTo>
                  <a:pt x="1984" y="1442"/>
                </a:lnTo>
                <a:lnTo>
                  <a:pt x="1985" y="1436"/>
                </a:lnTo>
                <a:lnTo>
                  <a:pt x="1985" y="1432"/>
                </a:lnTo>
                <a:lnTo>
                  <a:pt x="1985" y="1431"/>
                </a:lnTo>
                <a:lnTo>
                  <a:pt x="1985" y="1072"/>
                </a:lnTo>
                <a:lnTo>
                  <a:pt x="1982" y="1001"/>
                </a:lnTo>
                <a:lnTo>
                  <a:pt x="1974" y="931"/>
                </a:lnTo>
                <a:lnTo>
                  <a:pt x="1958" y="864"/>
                </a:lnTo>
                <a:lnTo>
                  <a:pt x="1936" y="799"/>
                </a:lnTo>
                <a:lnTo>
                  <a:pt x="1911" y="736"/>
                </a:lnTo>
                <a:lnTo>
                  <a:pt x="1879" y="677"/>
                </a:lnTo>
                <a:lnTo>
                  <a:pt x="1843" y="621"/>
                </a:lnTo>
                <a:lnTo>
                  <a:pt x="1802" y="568"/>
                </a:lnTo>
                <a:lnTo>
                  <a:pt x="1757" y="519"/>
                </a:lnTo>
                <a:lnTo>
                  <a:pt x="1708" y="474"/>
                </a:lnTo>
                <a:lnTo>
                  <a:pt x="1654" y="433"/>
                </a:lnTo>
                <a:lnTo>
                  <a:pt x="1599" y="397"/>
                </a:lnTo>
                <a:lnTo>
                  <a:pt x="1539" y="365"/>
                </a:lnTo>
                <a:lnTo>
                  <a:pt x="1477" y="339"/>
                </a:lnTo>
                <a:lnTo>
                  <a:pt x="1412" y="318"/>
                </a:lnTo>
                <a:lnTo>
                  <a:pt x="1345" y="303"/>
                </a:lnTo>
                <a:lnTo>
                  <a:pt x="1276" y="293"/>
                </a:lnTo>
                <a:lnTo>
                  <a:pt x="1204" y="290"/>
                </a:lnTo>
                <a:close/>
                <a:moveTo>
                  <a:pt x="1204" y="0"/>
                </a:moveTo>
                <a:lnTo>
                  <a:pt x="1204" y="0"/>
                </a:lnTo>
                <a:lnTo>
                  <a:pt x="1288" y="3"/>
                </a:lnTo>
                <a:lnTo>
                  <a:pt x="1370" y="13"/>
                </a:lnTo>
                <a:lnTo>
                  <a:pt x="1450" y="28"/>
                </a:lnTo>
                <a:lnTo>
                  <a:pt x="1528" y="50"/>
                </a:lnTo>
                <a:lnTo>
                  <a:pt x="1602" y="77"/>
                </a:lnTo>
                <a:lnTo>
                  <a:pt x="1675" y="109"/>
                </a:lnTo>
                <a:lnTo>
                  <a:pt x="1745" y="146"/>
                </a:lnTo>
                <a:lnTo>
                  <a:pt x="1811" y="189"/>
                </a:lnTo>
                <a:lnTo>
                  <a:pt x="1874" y="236"/>
                </a:lnTo>
                <a:lnTo>
                  <a:pt x="1933" y="287"/>
                </a:lnTo>
                <a:lnTo>
                  <a:pt x="1988" y="342"/>
                </a:lnTo>
                <a:lnTo>
                  <a:pt x="2040" y="402"/>
                </a:lnTo>
                <a:lnTo>
                  <a:pt x="2086" y="465"/>
                </a:lnTo>
                <a:lnTo>
                  <a:pt x="2129" y="531"/>
                </a:lnTo>
                <a:lnTo>
                  <a:pt x="2166" y="601"/>
                </a:lnTo>
                <a:lnTo>
                  <a:pt x="2198" y="674"/>
                </a:lnTo>
                <a:lnTo>
                  <a:pt x="2226" y="748"/>
                </a:lnTo>
                <a:lnTo>
                  <a:pt x="2247" y="826"/>
                </a:lnTo>
                <a:lnTo>
                  <a:pt x="2262" y="906"/>
                </a:lnTo>
                <a:lnTo>
                  <a:pt x="2271" y="988"/>
                </a:lnTo>
                <a:lnTo>
                  <a:pt x="2275" y="1072"/>
                </a:lnTo>
                <a:lnTo>
                  <a:pt x="2275" y="1431"/>
                </a:lnTo>
                <a:lnTo>
                  <a:pt x="2275" y="1433"/>
                </a:lnTo>
                <a:lnTo>
                  <a:pt x="2276" y="1438"/>
                </a:lnTo>
                <a:lnTo>
                  <a:pt x="2278" y="1445"/>
                </a:lnTo>
                <a:lnTo>
                  <a:pt x="2281" y="1451"/>
                </a:lnTo>
                <a:lnTo>
                  <a:pt x="2287" y="1459"/>
                </a:lnTo>
                <a:lnTo>
                  <a:pt x="2296" y="1463"/>
                </a:lnTo>
                <a:lnTo>
                  <a:pt x="2309" y="1465"/>
                </a:lnTo>
                <a:lnTo>
                  <a:pt x="2335" y="1465"/>
                </a:lnTo>
                <a:lnTo>
                  <a:pt x="2354" y="1467"/>
                </a:lnTo>
                <a:lnTo>
                  <a:pt x="2373" y="1475"/>
                </a:lnTo>
                <a:lnTo>
                  <a:pt x="2387" y="1487"/>
                </a:lnTo>
                <a:lnTo>
                  <a:pt x="2399" y="1503"/>
                </a:lnTo>
                <a:lnTo>
                  <a:pt x="2407" y="1520"/>
                </a:lnTo>
                <a:lnTo>
                  <a:pt x="2410" y="1540"/>
                </a:lnTo>
                <a:lnTo>
                  <a:pt x="2410" y="1855"/>
                </a:lnTo>
                <a:lnTo>
                  <a:pt x="2408" y="1870"/>
                </a:lnTo>
                <a:lnTo>
                  <a:pt x="2403" y="1881"/>
                </a:lnTo>
                <a:lnTo>
                  <a:pt x="2396" y="1888"/>
                </a:lnTo>
                <a:lnTo>
                  <a:pt x="2389" y="1893"/>
                </a:lnTo>
                <a:lnTo>
                  <a:pt x="2381" y="1896"/>
                </a:lnTo>
                <a:lnTo>
                  <a:pt x="2375" y="1897"/>
                </a:lnTo>
                <a:lnTo>
                  <a:pt x="2370" y="1897"/>
                </a:lnTo>
                <a:lnTo>
                  <a:pt x="2368" y="1897"/>
                </a:lnTo>
                <a:lnTo>
                  <a:pt x="2046" y="1897"/>
                </a:lnTo>
                <a:lnTo>
                  <a:pt x="2019" y="1899"/>
                </a:lnTo>
                <a:lnTo>
                  <a:pt x="1994" y="1907"/>
                </a:lnTo>
                <a:lnTo>
                  <a:pt x="1971" y="1919"/>
                </a:lnTo>
                <a:lnTo>
                  <a:pt x="1952" y="1935"/>
                </a:lnTo>
                <a:lnTo>
                  <a:pt x="1935" y="1955"/>
                </a:lnTo>
                <a:lnTo>
                  <a:pt x="1924" y="1978"/>
                </a:lnTo>
                <a:lnTo>
                  <a:pt x="1915" y="2003"/>
                </a:lnTo>
                <a:lnTo>
                  <a:pt x="1913" y="2030"/>
                </a:lnTo>
                <a:lnTo>
                  <a:pt x="1915" y="2057"/>
                </a:lnTo>
                <a:lnTo>
                  <a:pt x="1924" y="2082"/>
                </a:lnTo>
                <a:lnTo>
                  <a:pt x="1935" y="2105"/>
                </a:lnTo>
                <a:lnTo>
                  <a:pt x="1952" y="2125"/>
                </a:lnTo>
                <a:lnTo>
                  <a:pt x="1971" y="2141"/>
                </a:lnTo>
                <a:lnTo>
                  <a:pt x="1994" y="2154"/>
                </a:lnTo>
                <a:lnTo>
                  <a:pt x="2019" y="2161"/>
                </a:lnTo>
                <a:lnTo>
                  <a:pt x="2046" y="2163"/>
                </a:lnTo>
                <a:lnTo>
                  <a:pt x="2373" y="2163"/>
                </a:lnTo>
                <a:lnTo>
                  <a:pt x="2375" y="2163"/>
                </a:lnTo>
                <a:lnTo>
                  <a:pt x="2379" y="2164"/>
                </a:lnTo>
                <a:lnTo>
                  <a:pt x="2384" y="2165"/>
                </a:lnTo>
                <a:lnTo>
                  <a:pt x="2391" y="2168"/>
                </a:lnTo>
                <a:lnTo>
                  <a:pt x="2398" y="2173"/>
                </a:lnTo>
                <a:lnTo>
                  <a:pt x="2403" y="2180"/>
                </a:lnTo>
                <a:lnTo>
                  <a:pt x="2408" y="2191"/>
                </a:lnTo>
                <a:lnTo>
                  <a:pt x="2410" y="2205"/>
                </a:lnTo>
                <a:lnTo>
                  <a:pt x="2410" y="2378"/>
                </a:lnTo>
                <a:lnTo>
                  <a:pt x="2408" y="2392"/>
                </a:lnTo>
                <a:lnTo>
                  <a:pt x="2403" y="2402"/>
                </a:lnTo>
                <a:lnTo>
                  <a:pt x="2396" y="2409"/>
                </a:lnTo>
                <a:lnTo>
                  <a:pt x="2389" y="2415"/>
                </a:lnTo>
                <a:lnTo>
                  <a:pt x="2381" y="2418"/>
                </a:lnTo>
                <a:lnTo>
                  <a:pt x="2375" y="2419"/>
                </a:lnTo>
                <a:lnTo>
                  <a:pt x="2369" y="2420"/>
                </a:lnTo>
                <a:lnTo>
                  <a:pt x="2368" y="2420"/>
                </a:lnTo>
                <a:lnTo>
                  <a:pt x="2046" y="2420"/>
                </a:lnTo>
                <a:lnTo>
                  <a:pt x="2019" y="2423"/>
                </a:lnTo>
                <a:lnTo>
                  <a:pt x="1994" y="2431"/>
                </a:lnTo>
                <a:lnTo>
                  <a:pt x="1971" y="2442"/>
                </a:lnTo>
                <a:lnTo>
                  <a:pt x="1952" y="2459"/>
                </a:lnTo>
                <a:lnTo>
                  <a:pt x="1935" y="2479"/>
                </a:lnTo>
                <a:lnTo>
                  <a:pt x="1924" y="2502"/>
                </a:lnTo>
                <a:lnTo>
                  <a:pt x="1915" y="2526"/>
                </a:lnTo>
                <a:lnTo>
                  <a:pt x="1913" y="2553"/>
                </a:lnTo>
                <a:lnTo>
                  <a:pt x="1915" y="2581"/>
                </a:lnTo>
                <a:lnTo>
                  <a:pt x="1924" y="2605"/>
                </a:lnTo>
                <a:lnTo>
                  <a:pt x="1935" y="2628"/>
                </a:lnTo>
                <a:lnTo>
                  <a:pt x="1952" y="2648"/>
                </a:lnTo>
                <a:lnTo>
                  <a:pt x="1971" y="2664"/>
                </a:lnTo>
                <a:lnTo>
                  <a:pt x="1994" y="2677"/>
                </a:lnTo>
                <a:lnTo>
                  <a:pt x="2019" y="2684"/>
                </a:lnTo>
                <a:lnTo>
                  <a:pt x="2046" y="2687"/>
                </a:lnTo>
                <a:lnTo>
                  <a:pt x="2366" y="2687"/>
                </a:lnTo>
                <a:lnTo>
                  <a:pt x="2367" y="2687"/>
                </a:lnTo>
                <a:lnTo>
                  <a:pt x="2373" y="2687"/>
                </a:lnTo>
                <a:lnTo>
                  <a:pt x="2380" y="2688"/>
                </a:lnTo>
                <a:lnTo>
                  <a:pt x="2387" y="2692"/>
                </a:lnTo>
                <a:lnTo>
                  <a:pt x="2396" y="2697"/>
                </a:lnTo>
                <a:lnTo>
                  <a:pt x="2402" y="2704"/>
                </a:lnTo>
                <a:lnTo>
                  <a:pt x="2408" y="2714"/>
                </a:lnTo>
                <a:lnTo>
                  <a:pt x="2410" y="2729"/>
                </a:lnTo>
                <a:lnTo>
                  <a:pt x="2410" y="2901"/>
                </a:lnTo>
                <a:lnTo>
                  <a:pt x="2408" y="2914"/>
                </a:lnTo>
                <a:lnTo>
                  <a:pt x="2402" y="2925"/>
                </a:lnTo>
                <a:lnTo>
                  <a:pt x="2396" y="2931"/>
                </a:lnTo>
                <a:lnTo>
                  <a:pt x="2387" y="2937"/>
                </a:lnTo>
                <a:lnTo>
                  <a:pt x="2379" y="2940"/>
                </a:lnTo>
                <a:lnTo>
                  <a:pt x="2372" y="2942"/>
                </a:lnTo>
                <a:lnTo>
                  <a:pt x="2364" y="2943"/>
                </a:lnTo>
                <a:lnTo>
                  <a:pt x="2360" y="2943"/>
                </a:lnTo>
                <a:lnTo>
                  <a:pt x="2358" y="2943"/>
                </a:lnTo>
                <a:lnTo>
                  <a:pt x="2046" y="2943"/>
                </a:lnTo>
                <a:lnTo>
                  <a:pt x="2019" y="2946"/>
                </a:lnTo>
                <a:lnTo>
                  <a:pt x="1994" y="2954"/>
                </a:lnTo>
                <a:lnTo>
                  <a:pt x="1971" y="2966"/>
                </a:lnTo>
                <a:lnTo>
                  <a:pt x="1952" y="2982"/>
                </a:lnTo>
                <a:lnTo>
                  <a:pt x="1935" y="3002"/>
                </a:lnTo>
                <a:lnTo>
                  <a:pt x="1924" y="3025"/>
                </a:lnTo>
                <a:lnTo>
                  <a:pt x="1915" y="3050"/>
                </a:lnTo>
                <a:lnTo>
                  <a:pt x="1913" y="3077"/>
                </a:lnTo>
                <a:lnTo>
                  <a:pt x="1915" y="3104"/>
                </a:lnTo>
                <a:lnTo>
                  <a:pt x="1924" y="3128"/>
                </a:lnTo>
                <a:lnTo>
                  <a:pt x="1935" y="3152"/>
                </a:lnTo>
                <a:lnTo>
                  <a:pt x="1952" y="3171"/>
                </a:lnTo>
                <a:lnTo>
                  <a:pt x="1971" y="3187"/>
                </a:lnTo>
                <a:lnTo>
                  <a:pt x="1994" y="3200"/>
                </a:lnTo>
                <a:lnTo>
                  <a:pt x="2019" y="3207"/>
                </a:lnTo>
                <a:lnTo>
                  <a:pt x="2046" y="3210"/>
                </a:lnTo>
                <a:lnTo>
                  <a:pt x="2368" y="3210"/>
                </a:lnTo>
                <a:lnTo>
                  <a:pt x="2370" y="3210"/>
                </a:lnTo>
                <a:lnTo>
                  <a:pt x="2375" y="3210"/>
                </a:lnTo>
                <a:lnTo>
                  <a:pt x="2381" y="3212"/>
                </a:lnTo>
                <a:lnTo>
                  <a:pt x="2389" y="3215"/>
                </a:lnTo>
                <a:lnTo>
                  <a:pt x="2396" y="3219"/>
                </a:lnTo>
                <a:lnTo>
                  <a:pt x="2403" y="3226"/>
                </a:lnTo>
                <a:lnTo>
                  <a:pt x="2408" y="3237"/>
                </a:lnTo>
                <a:lnTo>
                  <a:pt x="2410" y="3252"/>
                </a:lnTo>
                <a:lnTo>
                  <a:pt x="2410" y="3426"/>
                </a:lnTo>
                <a:lnTo>
                  <a:pt x="2407" y="3445"/>
                </a:lnTo>
                <a:lnTo>
                  <a:pt x="2399" y="3463"/>
                </a:lnTo>
                <a:lnTo>
                  <a:pt x="2387" y="3478"/>
                </a:lnTo>
                <a:lnTo>
                  <a:pt x="2373" y="3490"/>
                </a:lnTo>
                <a:lnTo>
                  <a:pt x="2354" y="3497"/>
                </a:lnTo>
                <a:lnTo>
                  <a:pt x="2335" y="3500"/>
                </a:lnTo>
                <a:lnTo>
                  <a:pt x="74" y="3500"/>
                </a:lnTo>
                <a:lnTo>
                  <a:pt x="55" y="3497"/>
                </a:lnTo>
                <a:lnTo>
                  <a:pt x="37" y="3490"/>
                </a:lnTo>
                <a:lnTo>
                  <a:pt x="22" y="3478"/>
                </a:lnTo>
                <a:lnTo>
                  <a:pt x="11" y="3463"/>
                </a:lnTo>
                <a:lnTo>
                  <a:pt x="3" y="3445"/>
                </a:lnTo>
                <a:lnTo>
                  <a:pt x="0" y="3426"/>
                </a:lnTo>
                <a:lnTo>
                  <a:pt x="0" y="1540"/>
                </a:lnTo>
                <a:lnTo>
                  <a:pt x="3" y="1520"/>
                </a:lnTo>
                <a:lnTo>
                  <a:pt x="11" y="1503"/>
                </a:lnTo>
                <a:lnTo>
                  <a:pt x="22" y="1487"/>
                </a:lnTo>
                <a:lnTo>
                  <a:pt x="37" y="1475"/>
                </a:lnTo>
                <a:lnTo>
                  <a:pt x="55" y="1467"/>
                </a:lnTo>
                <a:lnTo>
                  <a:pt x="74" y="1465"/>
                </a:lnTo>
                <a:lnTo>
                  <a:pt x="91" y="1465"/>
                </a:lnTo>
                <a:lnTo>
                  <a:pt x="106" y="1463"/>
                </a:lnTo>
                <a:lnTo>
                  <a:pt x="117" y="1459"/>
                </a:lnTo>
                <a:lnTo>
                  <a:pt x="125" y="1452"/>
                </a:lnTo>
                <a:lnTo>
                  <a:pt x="130" y="1445"/>
                </a:lnTo>
                <a:lnTo>
                  <a:pt x="133" y="1436"/>
                </a:lnTo>
                <a:lnTo>
                  <a:pt x="135" y="1429"/>
                </a:lnTo>
                <a:lnTo>
                  <a:pt x="135" y="1423"/>
                </a:lnTo>
                <a:lnTo>
                  <a:pt x="135" y="1418"/>
                </a:lnTo>
                <a:lnTo>
                  <a:pt x="135" y="1416"/>
                </a:lnTo>
                <a:lnTo>
                  <a:pt x="135" y="1072"/>
                </a:lnTo>
                <a:lnTo>
                  <a:pt x="138" y="988"/>
                </a:lnTo>
                <a:lnTo>
                  <a:pt x="148" y="906"/>
                </a:lnTo>
                <a:lnTo>
                  <a:pt x="163" y="826"/>
                </a:lnTo>
                <a:lnTo>
                  <a:pt x="184" y="748"/>
                </a:lnTo>
                <a:lnTo>
                  <a:pt x="212" y="674"/>
                </a:lnTo>
                <a:lnTo>
                  <a:pt x="244" y="601"/>
                </a:lnTo>
                <a:lnTo>
                  <a:pt x="281" y="531"/>
                </a:lnTo>
                <a:lnTo>
                  <a:pt x="323" y="465"/>
                </a:lnTo>
                <a:lnTo>
                  <a:pt x="370" y="402"/>
                </a:lnTo>
                <a:lnTo>
                  <a:pt x="421" y="342"/>
                </a:lnTo>
                <a:lnTo>
                  <a:pt x="477" y="287"/>
                </a:lnTo>
                <a:lnTo>
                  <a:pt x="536" y="236"/>
                </a:lnTo>
                <a:lnTo>
                  <a:pt x="599" y="189"/>
                </a:lnTo>
                <a:lnTo>
                  <a:pt x="665" y="146"/>
                </a:lnTo>
                <a:lnTo>
                  <a:pt x="735" y="109"/>
                </a:lnTo>
                <a:lnTo>
                  <a:pt x="807" y="77"/>
                </a:lnTo>
                <a:lnTo>
                  <a:pt x="882" y="50"/>
                </a:lnTo>
                <a:lnTo>
                  <a:pt x="960" y="28"/>
                </a:lnTo>
                <a:lnTo>
                  <a:pt x="1039" y="13"/>
                </a:lnTo>
                <a:lnTo>
                  <a:pt x="1121" y="3"/>
                </a:lnTo>
                <a:lnTo>
                  <a:pt x="12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7" name="Freeform 477"/>
          <p:cNvSpPr>
            <a:spLocks noEditPoints="1"/>
          </p:cNvSpPr>
          <p:nvPr/>
        </p:nvSpPr>
        <p:spPr bwMode="auto">
          <a:xfrm>
            <a:off x="5706466" y="3669835"/>
            <a:ext cx="334105" cy="486132"/>
          </a:xfrm>
          <a:custGeom>
            <a:avLst/>
            <a:gdLst>
              <a:gd name="T0" fmla="*/ 927 w 2266"/>
              <a:gd name="T1" fmla="*/ 1908 h 3297"/>
              <a:gd name="T2" fmla="*/ 784 w 2266"/>
              <a:gd name="T3" fmla="*/ 2115 h 3297"/>
              <a:gd name="T4" fmla="*/ 796 w 2266"/>
              <a:gd name="T5" fmla="*/ 2322 h 3297"/>
              <a:gd name="T6" fmla="*/ 879 w 2266"/>
              <a:gd name="T7" fmla="*/ 2421 h 3297"/>
              <a:gd name="T8" fmla="*/ 948 w 2266"/>
              <a:gd name="T9" fmla="*/ 2488 h 3297"/>
              <a:gd name="T10" fmla="*/ 955 w 2266"/>
              <a:gd name="T11" fmla="*/ 2592 h 3297"/>
              <a:gd name="T12" fmla="*/ 957 w 2266"/>
              <a:gd name="T13" fmla="*/ 2687 h 3297"/>
              <a:gd name="T14" fmla="*/ 1070 w 2266"/>
              <a:gd name="T15" fmla="*/ 2822 h 3297"/>
              <a:gd name="T16" fmla="*/ 1248 w 2266"/>
              <a:gd name="T17" fmla="*/ 2792 h 3297"/>
              <a:gd name="T18" fmla="*/ 1312 w 2266"/>
              <a:gd name="T19" fmla="*/ 2652 h 3297"/>
              <a:gd name="T20" fmla="*/ 1311 w 2266"/>
              <a:gd name="T21" fmla="*/ 2552 h 3297"/>
              <a:gd name="T22" fmla="*/ 1334 w 2266"/>
              <a:gd name="T23" fmla="*/ 2465 h 3297"/>
              <a:gd name="T24" fmla="*/ 1417 w 2266"/>
              <a:gd name="T25" fmla="*/ 2395 h 3297"/>
              <a:gd name="T26" fmla="*/ 1487 w 2266"/>
              <a:gd name="T27" fmla="*/ 2270 h 3297"/>
              <a:gd name="T28" fmla="*/ 1451 w 2266"/>
              <a:gd name="T29" fmla="*/ 2034 h 3297"/>
              <a:gd name="T30" fmla="*/ 1263 w 2266"/>
              <a:gd name="T31" fmla="*/ 1867 h 3297"/>
              <a:gd name="T32" fmla="*/ 1213 w 2266"/>
              <a:gd name="T33" fmla="*/ 3 h 3297"/>
              <a:gd name="T34" fmla="*/ 1647 w 2266"/>
              <a:gd name="T35" fmla="*/ 142 h 3297"/>
              <a:gd name="T36" fmla="*/ 1969 w 2266"/>
              <a:gd name="T37" fmla="*/ 449 h 3297"/>
              <a:gd name="T38" fmla="*/ 2053 w 2266"/>
              <a:gd name="T39" fmla="*/ 613 h 3297"/>
              <a:gd name="T40" fmla="*/ 2015 w 2266"/>
              <a:gd name="T41" fmla="*/ 648 h 3297"/>
              <a:gd name="T42" fmla="*/ 1752 w 2266"/>
              <a:gd name="T43" fmla="*/ 612 h 3297"/>
              <a:gd name="T44" fmla="*/ 1562 w 2266"/>
              <a:gd name="T45" fmla="*/ 412 h 3297"/>
              <a:gd name="T46" fmla="*/ 1201 w 2266"/>
              <a:gd name="T47" fmla="*/ 276 h 3297"/>
              <a:gd name="T48" fmla="*/ 818 w 2266"/>
              <a:gd name="T49" fmla="*/ 343 h 3297"/>
              <a:gd name="T50" fmla="*/ 533 w 2266"/>
              <a:gd name="T51" fmla="*/ 585 h 3297"/>
              <a:gd name="T52" fmla="*/ 402 w 2266"/>
              <a:gd name="T53" fmla="*/ 942 h 3297"/>
              <a:gd name="T54" fmla="*/ 402 w 2266"/>
              <a:gd name="T55" fmla="*/ 1355 h 3297"/>
              <a:gd name="T56" fmla="*/ 2196 w 2266"/>
              <a:gd name="T57" fmla="*/ 1380 h 3297"/>
              <a:gd name="T58" fmla="*/ 2266 w 2266"/>
              <a:gd name="T59" fmla="*/ 1450 h 3297"/>
              <a:gd name="T60" fmla="*/ 2239 w 2266"/>
              <a:gd name="T61" fmla="*/ 1785 h 3297"/>
              <a:gd name="T62" fmla="*/ 1875 w 2266"/>
              <a:gd name="T63" fmla="*/ 1797 h 3297"/>
              <a:gd name="T64" fmla="*/ 1799 w 2266"/>
              <a:gd name="T65" fmla="*/ 1912 h 3297"/>
              <a:gd name="T66" fmla="*/ 1875 w 2266"/>
              <a:gd name="T67" fmla="*/ 2028 h 3297"/>
              <a:gd name="T68" fmla="*/ 2242 w 2266"/>
              <a:gd name="T69" fmla="*/ 2039 h 3297"/>
              <a:gd name="T70" fmla="*/ 2266 w 2266"/>
              <a:gd name="T71" fmla="*/ 2240 h 3297"/>
              <a:gd name="T72" fmla="*/ 2233 w 2266"/>
              <a:gd name="T73" fmla="*/ 2278 h 3297"/>
              <a:gd name="T74" fmla="*/ 1854 w 2266"/>
              <a:gd name="T75" fmla="*/ 2300 h 3297"/>
              <a:gd name="T76" fmla="*/ 1801 w 2266"/>
              <a:gd name="T77" fmla="*/ 2431 h 3297"/>
              <a:gd name="T78" fmla="*/ 1899 w 2266"/>
              <a:gd name="T79" fmla="*/ 2528 h 3297"/>
              <a:gd name="T80" fmla="*/ 2245 w 2266"/>
              <a:gd name="T81" fmla="*/ 2535 h 3297"/>
              <a:gd name="T82" fmla="*/ 2264 w 2266"/>
              <a:gd name="T83" fmla="*/ 2745 h 3297"/>
              <a:gd name="T84" fmla="*/ 2223 w 2266"/>
              <a:gd name="T85" fmla="*/ 2772 h 3297"/>
              <a:gd name="T86" fmla="*/ 1854 w 2266"/>
              <a:gd name="T87" fmla="*/ 2794 h 3297"/>
              <a:gd name="T88" fmla="*/ 1801 w 2266"/>
              <a:gd name="T89" fmla="*/ 2924 h 3297"/>
              <a:gd name="T90" fmla="*/ 1899 w 2266"/>
              <a:gd name="T91" fmla="*/ 3021 h 3297"/>
              <a:gd name="T92" fmla="*/ 2246 w 2266"/>
              <a:gd name="T93" fmla="*/ 3028 h 3297"/>
              <a:gd name="T94" fmla="*/ 2263 w 2266"/>
              <a:gd name="T95" fmla="*/ 3245 h 3297"/>
              <a:gd name="T96" fmla="*/ 70 w 2266"/>
              <a:gd name="T97" fmla="*/ 3297 h 3297"/>
              <a:gd name="T98" fmla="*/ 0 w 2266"/>
              <a:gd name="T99" fmla="*/ 3227 h 3297"/>
              <a:gd name="T100" fmla="*/ 52 w 2266"/>
              <a:gd name="T101" fmla="*/ 1382 h 3297"/>
              <a:gd name="T102" fmla="*/ 122 w 2266"/>
              <a:gd name="T103" fmla="*/ 1363 h 3297"/>
              <a:gd name="T104" fmla="*/ 127 w 2266"/>
              <a:gd name="T105" fmla="*/ 1010 h 3297"/>
              <a:gd name="T106" fmla="*/ 229 w 2266"/>
              <a:gd name="T107" fmla="*/ 566 h 3297"/>
              <a:gd name="T108" fmla="*/ 504 w 2266"/>
              <a:gd name="T109" fmla="*/ 222 h 3297"/>
              <a:gd name="T110" fmla="*/ 902 w 2266"/>
              <a:gd name="T111" fmla="*/ 26 h 3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266" h="3297">
                <a:moveTo>
                  <a:pt x="1132" y="1843"/>
                </a:moveTo>
                <a:lnTo>
                  <a:pt x="1087" y="1846"/>
                </a:lnTo>
                <a:lnTo>
                  <a:pt x="1044" y="1854"/>
                </a:lnTo>
                <a:lnTo>
                  <a:pt x="1003" y="1867"/>
                </a:lnTo>
                <a:lnTo>
                  <a:pt x="964" y="1885"/>
                </a:lnTo>
                <a:lnTo>
                  <a:pt x="927" y="1908"/>
                </a:lnTo>
                <a:lnTo>
                  <a:pt x="894" y="1934"/>
                </a:lnTo>
                <a:lnTo>
                  <a:pt x="864" y="1964"/>
                </a:lnTo>
                <a:lnTo>
                  <a:pt x="838" y="1997"/>
                </a:lnTo>
                <a:lnTo>
                  <a:pt x="815" y="2034"/>
                </a:lnTo>
                <a:lnTo>
                  <a:pt x="797" y="2074"/>
                </a:lnTo>
                <a:lnTo>
                  <a:pt x="784" y="2115"/>
                </a:lnTo>
                <a:lnTo>
                  <a:pt x="776" y="2158"/>
                </a:lnTo>
                <a:lnTo>
                  <a:pt x="773" y="2203"/>
                </a:lnTo>
                <a:lnTo>
                  <a:pt x="775" y="2239"/>
                </a:lnTo>
                <a:lnTo>
                  <a:pt x="779" y="2270"/>
                </a:lnTo>
                <a:lnTo>
                  <a:pt x="787" y="2298"/>
                </a:lnTo>
                <a:lnTo>
                  <a:pt x="796" y="2322"/>
                </a:lnTo>
                <a:lnTo>
                  <a:pt x="807" y="2345"/>
                </a:lnTo>
                <a:lnTo>
                  <a:pt x="820" y="2364"/>
                </a:lnTo>
                <a:lnTo>
                  <a:pt x="834" y="2380"/>
                </a:lnTo>
                <a:lnTo>
                  <a:pt x="849" y="2395"/>
                </a:lnTo>
                <a:lnTo>
                  <a:pt x="864" y="2409"/>
                </a:lnTo>
                <a:lnTo>
                  <a:pt x="879" y="2421"/>
                </a:lnTo>
                <a:lnTo>
                  <a:pt x="894" y="2432"/>
                </a:lnTo>
                <a:lnTo>
                  <a:pt x="908" y="2443"/>
                </a:lnTo>
                <a:lnTo>
                  <a:pt x="920" y="2454"/>
                </a:lnTo>
                <a:lnTo>
                  <a:pt x="932" y="2465"/>
                </a:lnTo>
                <a:lnTo>
                  <a:pt x="941" y="2476"/>
                </a:lnTo>
                <a:lnTo>
                  <a:pt x="948" y="2488"/>
                </a:lnTo>
                <a:lnTo>
                  <a:pt x="953" y="2502"/>
                </a:lnTo>
                <a:lnTo>
                  <a:pt x="955" y="2517"/>
                </a:lnTo>
                <a:lnTo>
                  <a:pt x="955" y="2533"/>
                </a:lnTo>
                <a:lnTo>
                  <a:pt x="955" y="2552"/>
                </a:lnTo>
                <a:lnTo>
                  <a:pt x="955" y="2572"/>
                </a:lnTo>
                <a:lnTo>
                  <a:pt x="955" y="2592"/>
                </a:lnTo>
                <a:lnTo>
                  <a:pt x="955" y="2612"/>
                </a:lnTo>
                <a:lnTo>
                  <a:pt x="954" y="2630"/>
                </a:lnTo>
                <a:lnTo>
                  <a:pt x="954" y="2643"/>
                </a:lnTo>
                <a:lnTo>
                  <a:pt x="954" y="2652"/>
                </a:lnTo>
                <a:lnTo>
                  <a:pt x="954" y="2655"/>
                </a:lnTo>
                <a:lnTo>
                  <a:pt x="957" y="2687"/>
                </a:lnTo>
                <a:lnTo>
                  <a:pt x="966" y="2718"/>
                </a:lnTo>
                <a:lnTo>
                  <a:pt x="979" y="2745"/>
                </a:lnTo>
                <a:lnTo>
                  <a:pt x="996" y="2770"/>
                </a:lnTo>
                <a:lnTo>
                  <a:pt x="1018" y="2792"/>
                </a:lnTo>
                <a:lnTo>
                  <a:pt x="1043" y="2809"/>
                </a:lnTo>
                <a:lnTo>
                  <a:pt x="1070" y="2822"/>
                </a:lnTo>
                <a:lnTo>
                  <a:pt x="1100" y="2831"/>
                </a:lnTo>
                <a:lnTo>
                  <a:pt x="1132" y="2834"/>
                </a:lnTo>
                <a:lnTo>
                  <a:pt x="1165" y="2831"/>
                </a:lnTo>
                <a:lnTo>
                  <a:pt x="1196" y="2822"/>
                </a:lnTo>
                <a:lnTo>
                  <a:pt x="1223" y="2809"/>
                </a:lnTo>
                <a:lnTo>
                  <a:pt x="1248" y="2792"/>
                </a:lnTo>
                <a:lnTo>
                  <a:pt x="1270" y="2770"/>
                </a:lnTo>
                <a:lnTo>
                  <a:pt x="1287" y="2745"/>
                </a:lnTo>
                <a:lnTo>
                  <a:pt x="1300" y="2718"/>
                </a:lnTo>
                <a:lnTo>
                  <a:pt x="1309" y="2687"/>
                </a:lnTo>
                <a:lnTo>
                  <a:pt x="1312" y="2655"/>
                </a:lnTo>
                <a:lnTo>
                  <a:pt x="1312" y="2652"/>
                </a:lnTo>
                <a:lnTo>
                  <a:pt x="1311" y="2643"/>
                </a:lnTo>
                <a:lnTo>
                  <a:pt x="1311" y="2630"/>
                </a:lnTo>
                <a:lnTo>
                  <a:pt x="1311" y="2612"/>
                </a:lnTo>
                <a:lnTo>
                  <a:pt x="1311" y="2592"/>
                </a:lnTo>
                <a:lnTo>
                  <a:pt x="1311" y="2572"/>
                </a:lnTo>
                <a:lnTo>
                  <a:pt x="1311" y="2552"/>
                </a:lnTo>
                <a:lnTo>
                  <a:pt x="1311" y="2533"/>
                </a:lnTo>
                <a:lnTo>
                  <a:pt x="1311" y="2517"/>
                </a:lnTo>
                <a:lnTo>
                  <a:pt x="1313" y="2502"/>
                </a:lnTo>
                <a:lnTo>
                  <a:pt x="1318" y="2488"/>
                </a:lnTo>
                <a:lnTo>
                  <a:pt x="1325" y="2476"/>
                </a:lnTo>
                <a:lnTo>
                  <a:pt x="1334" y="2465"/>
                </a:lnTo>
                <a:lnTo>
                  <a:pt x="1346" y="2454"/>
                </a:lnTo>
                <a:lnTo>
                  <a:pt x="1358" y="2443"/>
                </a:lnTo>
                <a:lnTo>
                  <a:pt x="1372" y="2432"/>
                </a:lnTo>
                <a:lnTo>
                  <a:pt x="1387" y="2421"/>
                </a:lnTo>
                <a:lnTo>
                  <a:pt x="1402" y="2409"/>
                </a:lnTo>
                <a:lnTo>
                  <a:pt x="1417" y="2395"/>
                </a:lnTo>
                <a:lnTo>
                  <a:pt x="1432" y="2380"/>
                </a:lnTo>
                <a:lnTo>
                  <a:pt x="1446" y="2364"/>
                </a:lnTo>
                <a:lnTo>
                  <a:pt x="1459" y="2345"/>
                </a:lnTo>
                <a:lnTo>
                  <a:pt x="1470" y="2322"/>
                </a:lnTo>
                <a:lnTo>
                  <a:pt x="1479" y="2298"/>
                </a:lnTo>
                <a:lnTo>
                  <a:pt x="1487" y="2270"/>
                </a:lnTo>
                <a:lnTo>
                  <a:pt x="1491" y="2239"/>
                </a:lnTo>
                <a:lnTo>
                  <a:pt x="1493" y="2203"/>
                </a:lnTo>
                <a:lnTo>
                  <a:pt x="1490" y="2158"/>
                </a:lnTo>
                <a:lnTo>
                  <a:pt x="1482" y="2115"/>
                </a:lnTo>
                <a:lnTo>
                  <a:pt x="1469" y="2074"/>
                </a:lnTo>
                <a:lnTo>
                  <a:pt x="1451" y="2034"/>
                </a:lnTo>
                <a:lnTo>
                  <a:pt x="1428" y="1997"/>
                </a:lnTo>
                <a:lnTo>
                  <a:pt x="1402" y="1964"/>
                </a:lnTo>
                <a:lnTo>
                  <a:pt x="1372" y="1934"/>
                </a:lnTo>
                <a:lnTo>
                  <a:pt x="1339" y="1908"/>
                </a:lnTo>
                <a:lnTo>
                  <a:pt x="1302" y="1885"/>
                </a:lnTo>
                <a:lnTo>
                  <a:pt x="1263" y="1867"/>
                </a:lnTo>
                <a:lnTo>
                  <a:pt x="1222" y="1854"/>
                </a:lnTo>
                <a:lnTo>
                  <a:pt x="1179" y="1846"/>
                </a:lnTo>
                <a:lnTo>
                  <a:pt x="1132" y="1843"/>
                </a:lnTo>
                <a:close/>
                <a:moveTo>
                  <a:pt x="1132" y="0"/>
                </a:moveTo>
                <a:lnTo>
                  <a:pt x="1132" y="0"/>
                </a:lnTo>
                <a:lnTo>
                  <a:pt x="1213" y="3"/>
                </a:lnTo>
                <a:lnTo>
                  <a:pt x="1291" y="12"/>
                </a:lnTo>
                <a:lnTo>
                  <a:pt x="1367" y="27"/>
                </a:lnTo>
                <a:lnTo>
                  <a:pt x="1441" y="48"/>
                </a:lnTo>
                <a:lnTo>
                  <a:pt x="1512" y="74"/>
                </a:lnTo>
                <a:lnTo>
                  <a:pt x="1581" y="105"/>
                </a:lnTo>
                <a:lnTo>
                  <a:pt x="1647" y="142"/>
                </a:lnTo>
                <a:lnTo>
                  <a:pt x="1710" y="183"/>
                </a:lnTo>
                <a:lnTo>
                  <a:pt x="1769" y="228"/>
                </a:lnTo>
                <a:lnTo>
                  <a:pt x="1825" y="277"/>
                </a:lnTo>
                <a:lnTo>
                  <a:pt x="1877" y="330"/>
                </a:lnTo>
                <a:lnTo>
                  <a:pt x="1925" y="387"/>
                </a:lnTo>
                <a:lnTo>
                  <a:pt x="1969" y="449"/>
                </a:lnTo>
                <a:lnTo>
                  <a:pt x="2009" y="513"/>
                </a:lnTo>
                <a:lnTo>
                  <a:pt x="2043" y="579"/>
                </a:lnTo>
                <a:lnTo>
                  <a:pt x="2047" y="587"/>
                </a:lnTo>
                <a:lnTo>
                  <a:pt x="2049" y="595"/>
                </a:lnTo>
                <a:lnTo>
                  <a:pt x="2052" y="604"/>
                </a:lnTo>
                <a:lnTo>
                  <a:pt x="2053" y="613"/>
                </a:lnTo>
                <a:lnTo>
                  <a:pt x="2052" y="622"/>
                </a:lnTo>
                <a:lnTo>
                  <a:pt x="2050" y="630"/>
                </a:lnTo>
                <a:lnTo>
                  <a:pt x="2046" y="637"/>
                </a:lnTo>
                <a:lnTo>
                  <a:pt x="2039" y="643"/>
                </a:lnTo>
                <a:lnTo>
                  <a:pt x="2028" y="646"/>
                </a:lnTo>
                <a:lnTo>
                  <a:pt x="2015" y="648"/>
                </a:lnTo>
                <a:lnTo>
                  <a:pt x="1817" y="648"/>
                </a:lnTo>
                <a:lnTo>
                  <a:pt x="1800" y="646"/>
                </a:lnTo>
                <a:lnTo>
                  <a:pt x="1785" y="640"/>
                </a:lnTo>
                <a:lnTo>
                  <a:pt x="1772" y="632"/>
                </a:lnTo>
                <a:lnTo>
                  <a:pt x="1762" y="622"/>
                </a:lnTo>
                <a:lnTo>
                  <a:pt x="1752" y="612"/>
                </a:lnTo>
                <a:lnTo>
                  <a:pt x="1745" y="602"/>
                </a:lnTo>
                <a:lnTo>
                  <a:pt x="1739" y="594"/>
                </a:lnTo>
                <a:lnTo>
                  <a:pt x="1701" y="543"/>
                </a:lnTo>
                <a:lnTo>
                  <a:pt x="1659" y="496"/>
                </a:lnTo>
                <a:lnTo>
                  <a:pt x="1612" y="452"/>
                </a:lnTo>
                <a:lnTo>
                  <a:pt x="1562" y="412"/>
                </a:lnTo>
                <a:lnTo>
                  <a:pt x="1509" y="376"/>
                </a:lnTo>
                <a:lnTo>
                  <a:pt x="1452" y="346"/>
                </a:lnTo>
                <a:lnTo>
                  <a:pt x="1393" y="320"/>
                </a:lnTo>
                <a:lnTo>
                  <a:pt x="1331" y="300"/>
                </a:lnTo>
                <a:lnTo>
                  <a:pt x="1267" y="285"/>
                </a:lnTo>
                <a:lnTo>
                  <a:pt x="1201" y="276"/>
                </a:lnTo>
                <a:lnTo>
                  <a:pt x="1132" y="273"/>
                </a:lnTo>
                <a:lnTo>
                  <a:pt x="1066" y="276"/>
                </a:lnTo>
                <a:lnTo>
                  <a:pt x="1001" y="284"/>
                </a:lnTo>
                <a:lnTo>
                  <a:pt x="938" y="299"/>
                </a:lnTo>
                <a:lnTo>
                  <a:pt x="877" y="319"/>
                </a:lnTo>
                <a:lnTo>
                  <a:pt x="818" y="343"/>
                </a:lnTo>
                <a:lnTo>
                  <a:pt x="762" y="373"/>
                </a:lnTo>
                <a:lnTo>
                  <a:pt x="709" y="407"/>
                </a:lnTo>
                <a:lnTo>
                  <a:pt x="660" y="446"/>
                </a:lnTo>
                <a:lnTo>
                  <a:pt x="614" y="489"/>
                </a:lnTo>
                <a:lnTo>
                  <a:pt x="571" y="535"/>
                </a:lnTo>
                <a:lnTo>
                  <a:pt x="533" y="585"/>
                </a:lnTo>
                <a:lnTo>
                  <a:pt x="499" y="637"/>
                </a:lnTo>
                <a:lnTo>
                  <a:pt x="469" y="694"/>
                </a:lnTo>
                <a:lnTo>
                  <a:pt x="445" y="753"/>
                </a:lnTo>
                <a:lnTo>
                  <a:pt x="425" y="814"/>
                </a:lnTo>
                <a:lnTo>
                  <a:pt x="410" y="877"/>
                </a:lnTo>
                <a:lnTo>
                  <a:pt x="402" y="942"/>
                </a:lnTo>
                <a:lnTo>
                  <a:pt x="399" y="1010"/>
                </a:lnTo>
                <a:lnTo>
                  <a:pt x="399" y="1338"/>
                </a:lnTo>
                <a:lnTo>
                  <a:pt x="399" y="1339"/>
                </a:lnTo>
                <a:lnTo>
                  <a:pt x="399" y="1343"/>
                </a:lnTo>
                <a:lnTo>
                  <a:pt x="400" y="1349"/>
                </a:lnTo>
                <a:lnTo>
                  <a:pt x="402" y="1355"/>
                </a:lnTo>
                <a:lnTo>
                  <a:pt x="406" y="1362"/>
                </a:lnTo>
                <a:lnTo>
                  <a:pt x="412" y="1369"/>
                </a:lnTo>
                <a:lnTo>
                  <a:pt x="420" y="1375"/>
                </a:lnTo>
                <a:lnTo>
                  <a:pt x="432" y="1378"/>
                </a:lnTo>
                <a:lnTo>
                  <a:pt x="447" y="1380"/>
                </a:lnTo>
                <a:lnTo>
                  <a:pt x="2196" y="1380"/>
                </a:lnTo>
                <a:lnTo>
                  <a:pt x="2214" y="1382"/>
                </a:lnTo>
                <a:lnTo>
                  <a:pt x="2231" y="1389"/>
                </a:lnTo>
                <a:lnTo>
                  <a:pt x="2245" y="1400"/>
                </a:lnTo>
                <a:lnTo>
                  <a:pt x="2256" y="1415"/>
                </a:lnTo>
                <a:lnTo>
                  <a:pt x="2263" y="1431"/>
                </a:lnTo>
                <a:lnTo>
                  <a:pt x="2266" y="1450"/>
                </a:lnTo>
                <a:lnTo>
                  <a:pt x="2266" y="1747"/>
                </a:lnTo>
                <a:lnTo>
                  <a:pt x="2264" y="1761"/>
                </a:lnTo>
                <a:lnTo>
                  <a:pt x="2260" y="1771"/>
                </a:lnTo>
                <a:lnTo>
                  <a:pt x="2253" y="1778"/>
                </a:lnTo>
                <a:lnTo>
                  <a:pt x="2246" y="1782"/>
                </a:lnTo>
                <a:lnTo>
                  <a:pt x="2239" y="1785"/>
                </a:lnTo>
                <a:lnTo>
                  <a:pt x="2233" y="1786"/>
                </a:lnTo>
                <a:lnTo>
                  <a:pt x="2229" y="1786"/>
                </a:lnTo>
                <a:lnTo>
                  <a:pt x="2227" y="1786"/>
                </a:lnTo>
                <a:lnTo>
                  <a:pt x="1924" y="1786"/>
                </a:lnTo>
                <a:lnTo>
                  <a:pt x="1899" y="1788"/>
                </a:lnTo>
                <a:lnTo>
                  <a:pt x="1875" y="1797"/>
                </a:lnTo>
                <a:lnTo>
                  <a:pt x="1854" y="1808"/>
                </a:lnTo>
                <a:lnTo>
                  <a:pt x="1836" y="1823"/>
                </a:lnTo>
                <a:lnTo>
                  <a:pt x="1820" y="1842"/>
                </a:lnTo>
                <a:lnTo>
                  <a:pt x="1809" y="1863"/>
                </a:lnTo>
                <a:lnTo>
                  <a:pt x="1801" y="1887"/>
                </a:lnTo>
                <a:lnTo>
                  <a:pt x="1799" y="1912"/>
                </a:lnTo>
                <a:lnTo>
                  <a:pt x="1801" y="1937"/>
                </a:lnTo>
                <a:lnTo>
                  <a:pt x="1809" y="1961"/>
                </a:lnTo>
                <a:lnTo>
                  <a:pt x="1820" y="1982"/>
                </a:lnTo>
                <a:lnTo>
                  <a:pt x="1836" y="2001"/>
                </a:lnTo>
                <a:lnTo>
                  <a:pt x="1854" y="2016"/>
                </a:lnTo>
                <a:lnTo>
                  <a:pt x="1875" y="2028"/>
                </a:lnTo>
                <a:lnTo>
                  <a:pt x="1899" y="2035"/>
                </a:lnTo>
                <a:lnTo>
                  <a:pt x="1924" y="2037"/>
                </a:lnTo>
                <a:lnTo>
                  <a:pt x="2231" y="2037"/>
                </a:lnTo>
                <a:lnTo>
                  <a:pt x="2233" y="2037"/>
                </a:lnTo>
                <a:lnTo>
                  <a:pt x="2237" y="2038"/>
                </a:lnTo>
                <a:lnTo>
                  <a:pt x="2242" y="2039"/>
                </a:lnTo>
                <a:lnTo>
                  <a:pt x="2248" y="2042"/>
                </a:lnTo>
                <a:lnTo>
                  <a:pt x="2255" y="2046"/>
                </a:lnTo>
                <a:lnTo>
                  <a:pt x="2260" y="2053"/>
                </a:lnTo>
                <a:lnTo>
                  <a:pt x="2264" y="2063"/>
                </a:lnTo>
                <a:lnTo>
                  <a:pt x="2266" y="2077"/>
                </a:lnTo>
                <a:lnTo>
                  <a:pt x="2266" y="2240"/>
                </a:lnTo>
                <a:lnTo>
                  <a:pt x="2264" y="2253"/>
                </a:lnTo>
                <a:lnTo>
                  <a:pt x="2260" y="2262"/>
                </a:lnTo>
                <a:lnTo>
                  <a:pt x="2253" y="2269"/>
                </a:lnTo>
                <a:lnTo>
                  <a:pt x="2246" y="2274"/>
                </a:lnTo>
                <a:lnTo>
                  <a:pt x="2239" y="2277"/>
                </a:lnTo>
                <a:lnTo>
                  <a:pt x="2233" y="2278"/>
                </a:lnTo>
                <a:lnTo>
                  <a:pt x="2228" y="2279"/>
                </a:lnTo>
                <a:lnTo>
                  <a:pt x="2227" y="2279"/>
                </a:lnTo>
                <a:lnTo>
                  <a:pt x="1924" y="2279"/>
                </a:lnTo>
                <a:lnTo>
                  <a:pt x="1899" y="2282"/>
                </a:lnTo>
                <a:lnTo>
                  <a:pt x="1875" y="2289"/>
                </a:lnTo>
                <a:lnTo>
                  <a:pt x="1854" y="2300"/>
                </a:lnTo>
                <a:lnTo>
                  <a:pt x="1836" y="2316"/>
                </a:lnTo>
                <a:lnTo>
                  <a:pt x="1820" y="2334"/>
                </a:lnTo>
                <a:lnTo>
                  <a:pt x="1809" y="2357"/>
                </a:lnTo>
                <a:lnTo>
                  <a:pt x="1801" y="2380"/>
                </a:lnTo>
                <a:lnTo>
                  <a:pt x="1799" y="2405"/>
                </a:lnTo>
                <a:lnTo>
                  <a:pt x="1801" y="2431"/>
                </a:lnTo>
                <a:lnTo>
                  <a:pt x="1809" y="2454"/>
                </a:lnTo>
                <a:lnTo>
                  <a:pt x="1820" y="2475"/>
                </a:lnTo>
                <a:lnTo>
                  <a:pt x="1836" y="2494"/>
                </a:lnTo>
                <a:lnTo>
                  <a:pt x="1854" y="2509"/>
                </a:lnTo>
                <a:lnTo>
                  <a:pt x="1875" y="2521"/>
                </a:lnTo>
                <a:lnTo>
                  <a:pt x="1899" y="2528"/>
                </a:lnTo>
                <a:lnTo>
                  <a:pt x="1924" y="2531"/>
                </a:lnTo>
                <a:lnTo>
                  <a:pt x="2225" y="2531"/>
                </a:lnTo>
                <a:lnTo>
                  <a:pt x="2226" y="2531"/>
                </a:lnTo>
                <a:lnTo>
                  <a:pt x="2231" y="2531"/>
                </a:lnTo>
                <a:lnTo>
                  <a:pt x="2238" y="2532"/>
                </a:lnTo>
                <a:lnTo>
                  <a:pt x="2245" y="2535"/>
                </a:lnTo>
                <a:lnTo>
                  <a:pt x="2253" y="2540"/>
                </a:lnTo>
                <a:lnTo>
                  <a:pt x="2259" y="2547"/>
                </a:lnTo>
                <a:lnTo>
                  <a:pt x="2264" y="2556"/>
                </a:lnTo>
                <a:lnTo>
                  <a:pt x="2266" y="2570"/>
                </a:lnTo>
                <a:lnTo>
                  <a:pt x="2266" y="2733"/>
                </a:lnTo>
                <a:lnTo>
                  <a:pt x="2264" y="2745"/>
                </a:lnTo>
                <a:lnTo>
                  <a:pt x="2259" y="2755"/>
                </a:lnTo>
                <a:lnTo>
                  <a:pt x="2253" y="2761"/>
                </a:lnTo>
                <a:lnTo>
                  <a:pt x="2245" y="2766"/>
                </a:lnTo>
                <a:lnTo>
                  <a:pt x="2237" y="2769"/>
                </a:lnTo>
                <a:lnTo>
                  <a:pt x="2230" y="2771"/>
                </a:lnTo>
                <a:lnTo>
                  <a:pt x="2223" y="2772"/>
                </a:lnTo>
                <a:lnTo>
                  <a:pt x="2219" y="2772"/>
                </a:lnTo>
                <a:lnTo>
                  <a:pt x="2217" y="2772"/>
                </a:lnTo>
                <a:lnTo>
                  <a:pt x="1924" y="2772"/>
                </a:lnTo>
                <a:lnTo>
                  <a:pt x="1899" y="2775"/>
                </a:lnTo>
                <a:lnTo>
                  <a:pt x="1875" y="2782"/>
                </a:lnTo>
                <a:lnTo>
                  <a:pt x="1854" y="2794"/>
                </a:lnTo>
                <a:lnTo>
                  <a:pt x="1836" y="2809"/>
                </a:lnTo>
                <a:lnTo>
                  <a:pt x="1820" y="2827"/>
                </a:lnTo>
                <a:lnTo>
                  <a:pt x="1809" y="2849"/>
                </a:lnTo>
                <a:lnTo>
                  <a:pt x="1801" y="2872"/>
                </a:lnTo>
                <a:lnTo>
                  <a:pt x="1799" y="2899"/>
                </a:lnTo>
                <a:lnTo>
                  <a:pt x="1801" y="2924"/>
                </a:lnTo>
                <a:lnTo>
                  <a:pt x="1809" y="2947"/>
                </a:lnTo>
                <a:lnTo>
                  <a:pt x="1820" y="2969"/>
                </a:lnTo>
                <a:lnTo>
                  <a:pt x="1836" y="2987"/>
                </a:lnTo>
                <a:lnTo>
                  <a:pt x="1854" y="3002"/>
                </a:lnTo>
                <a:lnTo>
                  <a:pt x="1875" y="3014"/>
                </a:lnTo>
                <a:lnTo>
                  <a:pt x="1899" y="3021"/>
                </a:lnTo>
                <a:lnTo>
                  <a:pt x="1924" y="3024"/>
                </a:lnTo>
                <a:lnTo>
                  <a:pt x="2227" y="3024"/>
                </a:lnTo>
                <a:lnTo>
                  <a:pt x="2229" y="3024"/>
                </a:lnTo>
                <a:lnTo>
                  <a:pt x="2233" y="3024"/>
                </a:lnTo>
                <a:lnTo>
                  <a:pt x="2239" y="3025"/>
                </a:lnTo>
                <a:lnTo>
                  <a:pt x="2246" y="3028"/>
                </a:lnTo>
                <a:lnTo>
                  <a:pt x="2253" y="3032"/>
                </a:lnTo>
                <a:lnTo>
                  <a:pt x="2260" y="3039"/>
                </a:lnTo>
                <a:lnTo>
                  <a:pt x="2264" y="3049"/>
                </a:lnTo>
                <a:lnTo>
                  <a:pt x="2266" y="3063"/>
                </a:lnTo>
                <a:lnTo>
                  <a:pt x="2266" y="3227"/>
                </a:lnTo>
                <a:lnTo>
                  <a:pt x="2263" y="3245"/>
                </a:lnTo>
                <a:lnTo>
                  <a:pt x="2256" y="3262"/>
                </a:lnTo>
                <a:lnTo>
                  <a:pt x="2245" y="3276"/>
                </a:lnTo>
                <a:lnTo>
                  <a:pt x="2231" y="3287"/>
                </a:lnTo>
                <a:lnTo>
                  <a:pt x="2214" y="3294"/>
                </a:lnTo>
                <a:lnTo>
                  <a:pt x="2196" y="3297"/>
                </a:lnTo>
                <a:lnTo>
                  <a:pt x="70" y="3297"/>
                </a:lnTo>
                <a:lnTo>
                  <a:pt x="52" y="3294"/>
                </a:lnTo>
                <a:lnTo>
                  <a:pt x="35" y="3287"/>
                </a:lnTo>
                <a:lnTo>
                  <a:pt x="21" y="3276"/>
                </a:lnTo>
                <a:lnTo>
                  <a:pt x="10" y="3262"/>
                </a:lnTo>
                <a:lnTo>
                  <a:pt x="3" y="3245"/>
                </a:lnTo>
                <a:lnTo>
                  <a:pt x="0" y="3227"/>
                </a:lnTo>
                <a:lnTo>
                  <a:pt x="0" y="1450"/>
                </a:lnTo>
                <a:lnTo>
                  <a:pt x="3" y="1431"/>
                </a:lnTo>
                <a:lnTo>
                  <a:pt x="10" y="1415"/>
                </a:lnTo>
                <a:lnTo>
                  <a:pt x="21" y="1400"/>
                </a:lnTo>
                <a:lnTo>
                  <a:pt x="35" y="1389"/>
                </a:lnTo>
                <a:lnTo>
                  <a:pt x="52" y="1382"/>
                </a:lnTo>
                <a:lnTo>
                  <a:pt x="70" y="1380"/>
                </a:lnTo>
                <a:lnTo>
                  <a:pt x="85" y="1380"/>
                </a:lnTo>
                <a:lnTo>
                  <a:pt x="99" y="1379"/>
                </a:lnTo>
                <a:lnTo>
                  <a:pt x="110" y="1375"/>
                </a:lnTo>
                <a:lnTo>
                  <a:pt x="117" y="1369"/>
                </a:lnTo>
                <a:lnTo>
                  <a:pt x="122" y="1363"/>
                </a:lnTo>
                <a:lnTo>
                  <a:pt x="125" y="1356"/>
                </a:lnTo>
                <a:lnTo>
                  <a:pt x="126" y="1350"/>
                </a:lnTo>
                <a:lnTo>
                  <a:pt x="127" y="1345"/>
                </a:lnTo>
                <a:lnTo>
                  <a:pt x="127" y="1341"/>
                </a:lnTo>
                <a:lnTo>
                  <a:pt x="127" y="1340"/>
                </a:lnTo>
                <a:lnTo>
                  <a:pt x="127" y="1010"/>
                </a:lnTo>
                <a:lnTo>
                  <a:pt x="130" y="930"/>
                </a:lnTo>
                <a:lnTo>
                  <a:pt x="139" y="853"/>
                </a:lnTo>
                <a:lnTo>
                  <a:pt x="153" y="778"/>
                </a:lnTo>
                <a:lnTo>
                  <a:pt x="173" y="705"/>
                </a:lnTo>
                <a:lnTo>
                  <a:pt x="199" y="634"/>
                </a:lnTo>
                <a:lnTo>
                  <a:pt x="229" y="566"/>
                </a:lnTo>
                <a:lnTo>
                  <a:pt x="264" y="500"/>
                </a:lnTo>
                <a:lnTo>
                  <a:pt x="304" y="438"/>
                </a:lnTo>
                <a:lnTo>
                  <a:pt x="348" y="378"/>
                </a:lnTo>
                <a:lnTo>
                  <a:pt x="396" y="322"/>
                </a:lnTo>
                <a:lnTo>
                  <a:pt x="448" y="270"/>
                </a:lnTo>
                <a:lnTo>
                  <a:pt x="504" y="222"/>
                </a:lnTo>
                <a:lnTo>
                  <a:pt x="563" y="178"/>
                </a:lnTo>
                <a:lnTo>
                  <a:pt x="625" y="138"/>
                </a:lnTo>
                <a:lnTo>
                  <a:pt x="691" y="102"/>
                </a:lnTo>
                <a:lnTo>
                  <a:pt x="759" y="72"/>
                </a:lnTo>
                <a:lnTo>
                  <a:pt x="829" y="47"/>
                </a:lnTo>
                <a:lnTo>
                  <a:pt x="902" y="26"/>
                </a:lnTo>
                <a:lnTo>
                  <a:pt x="977" y="12"/>
                </a:lnTo>
                <a:lnTo>
                  <a:pt x="1054" y="3"/>
                </a:lnTo>
                <a:lnTo>
                  <a:pt x="11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38" name="Group 499"/>
          <p:cNvGrpSpPr/>
          <p:nvPr/>
        </p:nvGrpSpPr>
        <p:grpSpPr>
          <a:xfrm>
            <a:off x="5676668" y="4472390"/>
            <a:ext cx="393700" cy="425450"/>
            <a:chOff x="2089150" y="4400550"/>
            <a:chExt cx="393700" cy="425450"/>
          </a:xfrm>
          <a:solidFill>
            <a:srgbClr val="000000"/>
          </a:solidFill>
        </p:grpSpPr>
        <p:sp>
          <p:nvSpPr>
            <p:cNvPr id="339" name="Freeform 596"/>
            <p:cNvSpPr>
              <a:spLocks/>
            </p:cNvSpPr>
            <p:nvPr/>
          </p:nvSpPr>
          <p:spPr bwMode="auto">
            <a:xfrm>
              <a:off x="2143125" y="4616450"/>
              <a:ext cx="241300" cy="19050"/>
            </a:xfrm>
            <a:custGeom>
              <a:avLst/>
              <a:gdLst>
                <a:gd name="T0" fmla="*/ 57 w 1969"/>
                <a:gd name="T1" fmla="*/ 0 h 150"/>
                <a:gd name="T2" fmla="*/ 1913 w 1969"/>
                <a:gd name="T3" fmla="*/ 0 h 150"/>
                <a:gd name="T4" fmla="*/ 1931 w 1969"/>
                <a:gd name="T5" fmla="*/ 3 h 150"/>
                <a:gd name="T6" fmla="*/ 1946 w 1969"/>
                <a:gd name="T7" fmla="*/ 10 h 150"/>
                <a:gd name="T8" fmla="*/ 1959 w 1969"/>
                <a:gd name="T9" fmla="*/ 23 h 150"/>
                <a:gd name="T10" fmla="*/ 1966 w 1969"/>
                <a:gd name="T11" fmla="*/ 38 h 150"/>
                <a:gd name="T12" fmla="*/ 1969 w 1969"/>
                <a:gd name="T13" fmla="*/ 56 h 150"/>
                <a:gd name="T14" fmla="*/ 1969 w 1969"/>
                <a:gd name="T15" fmla="*/ 94 h 150"/>
                <a:gd name="T16" fmla="*/ 1966 w 1969"/>
                <a:gd name="T17" fmla="*/ 111 h 150"/>
                <a:gd name="T18" fmla="*/ 1959 w 1969"/>
                <a:gd name="T19" fmla="*/ 127 h 150"/>
                <a:gd name="T20" fmla="*/ 1946 w 1969"/>
                <a:gd name="T21" fmla="*/ 139 h 150"/>
                <a:gd name="T22" fmla="*/ 1931 w 1969"/>
                <a:gd name="T23" fmla="*/ 147 h 150"/>
                <a:gd name="T24" fmla="*/ 1913 w 1969"/>
                <a:gd name="T25" fmla="*/ 150 h 150"/>
                <a:gd name="T26" fmla="*/ 57 w 1969"/>
                <a:gd name="T27" fmla="*/ 150 h 150"/>
                <a:gd name="T28" fmla="*/ 40 w 1969"/>
                <a:gd name="T29" fmla="*/ 147 h 150"/>
                <a:gd name="T30" fmla="*/ 24 w 1969"/>
                <a:gd name="T31" fmla="*/ 139 h 150"/>
                <a:gd name="T32" fmla="*/ 12 w 1969"/>
                <a:gd name="T33" fmla="*/ 127 h 150"/>
                <a:gd name="T34" fmla="*/ 4 w 1969"/>
                <a:gd name="T35" fmla="*/ 111 h 150"/>
                <a:gd name="T36" fmla="*/ 0 w 1969"/>
                <a:gd name="T37" fmla="*/ 94 h 150"/>
                <a:gd name="T38" fmla="*/ 0 w 1969"/>
                <a:gd name="T39" fmla="*/ 56 h 150"/>
                <a:gd name="T40" fmla="*/ 4 w 1969"/>
                <a:gd name="T41" fmla="*/ 38 h 150"/>
                <a:gd name="T42" fmla="*/ 12 w 1969"/>
                <a:gd name="T43" fmla="*/ 23 h 150"/>
                <a:gd name="T44" fmla="*/ 24 w 1969"/>
                <a:gd name="T45" fmla="*/ 10 h 150"/>
                <a:gd name="T46" fmla="*/ 40 w 1969"/>
                <a:gd name="T47" fmla="*/ 3 h 150"/>
                <a:gd name="T48" fmla="*/ 57 w 1969"/>
                <a:gd name="T49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69" h="150">
                  <a:moveTo>
                    <a:pt x="57" y="0"/>
                  </a:moveTo>
                  <a:lnTo>
                    <a:pt x="1913" y="0"/>
                  </a:lnTo>
                  <a:lnTo>
                    <a:pt x="1931" y="3"/>
                  </a:lnTo>
                  <a:lnTo>
                    <a:pt x="1946" y="10"/>
                  </a:lnTo>
                  <a:lnTo>
                    <a:pt x="1959" y="23"/>
                  </a:lnTo>
                  <a:lnTo>
                    <a:pt x="1966" y="38"/>
                  </a:lnTo>
                  <a:lnTo>
                    <a:pt x="1969" y="56"/>
                  </a:lnTo>
                  <a:lnTo>
                    <a:pt x="1969" y="94"/>
                  </a:lnTo>
                  <a:lnTo>
                    <a:pt x="1966" y="111"/>
                  </a:lnTo>
                  <a:lnTo>
                    <a:pt x="1959" y="127"/>
                  </a:lnTo>
                  <a:lnTo>
                    <a:pt x="1946" y="139"/>
                  </a:lnTo>
                  <a:lnTo>
                    <a:pt x="1931" y="147"/>
                  </a:lnTo>
                  <a:lnTo>
                    <a:pt x="1913" y="150"/>
                  </a:lnTo>
                  <a:lnTo>
                    <a:pt x="57" y="150"/>
                  </a:lnTo>
                  <a:lnTo>
                    <a:pt x="40" y="147"/>
                  </a:lnTo>
                  <a:lnTo>
                    <a:pt x="24" y="139"/>
                  </a:lnTo>
                  <a:lnTo>
                    <a:pt x="12" y="127"/>
                  </a:lnTo>
                  <a:lnTo>
                    <a:pt x="4" y="111"/>
                  </a:lnTo>
                  <a:lnTo>
                    <a:pt x="0" y="9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597"/>
            <p:cNvSpPr>
              <a:spLocks/>
            </p:cNvSpPr>
            <p:nvPr/>
          </p:nvSpPr>
          <p:spPr bwMode="auto">
            <a:xfrm>
              <a:off x="2143125" y="4670425"/>
              <a:ext cx="139700" cy="19050"/>
            </a:xfrm>
            <a:custGeom>
              <a:avLst/>
              <a:gdLst>
                <a:gd name="T0" fmla="*/ 57 w 1140"/>
                <a:gd name="T1" fmla="*/ 0 h 150"/>
                <a:gd name="T2" fmla="*/ 1084 w 1140"/>
                <a:gd name="T3" fmla="*/ 0 h 150"/>
                <a:gd name="T4" fmla="*/ 1101 w 1140"/>
                <a:gd name="T5" fmla="*/ 3 h 150"/>
                <a:gd name="T6" fmla="*/ 1117 w 1140"/>
                <a:gd name="T7" fmla="*/ 10 h 150"/>
                <a:gd name="T8" fmla="*/ 1129 w 1140"/>
                <a:gd name="T9" fmla="*/ 23 h 150"/>
                <a:gd name="T10" fmla="*/ 1137 w 1140"/>
                <a:gd name="T11" fmla="*/ 38 h 150"/>
                <a:gd name="T12" fmla="*/ 1140 w 1140"/>
                <a:gd name="T13" fmla="*/ 56 h 150"/>
                <a:gd name="T14" fmla="*/ 1140 w 1140"/>
                <a:gd name="T15" fmla="*/ 94 h 150"/>
                <a:gd name="T16" fmla="*/ 1137 w 1140"/>
                <a:gd name="T17" fmla="*/ 111 h 150"/>
                <a:gd name="T18" fmla="*/ 1129 w 1140"/>
                <a:gd name="T19" fmla="*/ 127 h 150"/>
                <a:gd name="T20" fmla="*/ 1117 w 1140"/>
                <a:gd name="T21" fmla="*/ 139 h 150"/>
                <a:gd name="T22" fmla="*/ 1101 w 1140"/>
                <a:gd name="T23" fmla="*/ 147 h 150"/>
                <a:gd name="T24" fmla="*/ 1084 w 1140"/>
                <a:gd name="T25" fmla="*/ 150 h 150"/>
                <a:gd name="T26" fmla="*/ 57 w 1140"/>
                <a:gd name="T27" fmla="*/ 150 h 150"/>
                <a:gd name="T28" fmla="*/ 40 w 1140"/>
                <a:gd name="T29" fmla="*/ 147 h 150"/>
                <a:gd name="T30" fmla="*/ 24 w 1140"/>
                <a:gd name="T31" fmla="*/ 139 h 150"/>
                <a:gd name="T32" fmla="*/ 12 w 1140"/>
                <a:gd name="T33" fmla="*/ 127 h 150"/>
                <a:gd name="T34" fmla="*/ 4 w 1140"/>
                <a:gd name="T35" fmla="*/ 111 h 150"/>
                <a:gd name="T36" fmla="*/ 0 w 1140"/>
                <a:gd name="T37" fmla="*/ 94 h 150"/>
                <a:gd name="T38" fmla="*/ 0 w 1140"/>
                <a:gd name="T39" fmla="*/ 56 h 150"/>
                <a:gd name="T40" fmla="*/ 4 w 1140"/>
                <a:gd name="T41" fmla="*/ 38 h 150"/>
                <a:gd name="T42" fmla="*/ 12 w 1140"/>
                <a:gd name="T43" fmla="*/ 23 h 150"/>
                <a:gd name="T44" fmla="*/ 24 w 1140"/>
                <a:gd name="T45" fmla="*/ 10 h 150"/>
                <a:gd name="T46" fmla="*/ 40 w 1140"/>
                <a:gd name="T47" fmla="*/ 3 h 150"/>
                <a:gd name="T48" fmla="*/ 57 w 1140"/>
                <a:gd name="T49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0" h="150">
                  <a:moveTo>
                    <a:pt x="57" y="0"/>
                  </a:moveTo>
                  <a:lnTo>
                    <a:pt x="1084" y="0"/>
                  </a:lnTo>
                  <a:lnTo>
                    <a:pt x="1101" y="3"/>
                  </a:lnTo>
                  <a:lnTo>
                    <a:pt x="1117" y="10"/>
                  </a:lnTo>
                  <a:lnTo>
                    <a:pt x="1129" y="23"/>
                  </a:lnTo>
                  <a:lnTo>
                    <a:pt x="1137" y="38"/>
                  </a:lnTo>
                  <a:lnTo>
                    <a:pt x="1140" y="56"/>
                  </a:lnTo>
                  <a:lnTo>
                    <a:pt x="1140" y="94"/>
                  </a:lnTo>
                  <a:lnTo>
                    <a:pt x="1137" y="111"/>
                  </a:lnTo>
                  <a:lnTo>
                    <a:pt x="1129" y="127"/>
                  </a:lnTo>
                  <a:lnTo>
                    <a:pt x="1117" y="139"/>
                  </a:lnTo>
                  <a:lnTo>
                    <a:pt x="1101" y="147"/>
                  </a:lnTo>
                  <a:lnTo>
                    <a:pt x="1084" y="150"/>
                  </a:lnTo>
                  <a:lnTo>
                    <a:pt x="57" y="150"/>
                  </a:lnTo>
                  <a:lnTo>
                    <a:pt x="40" y="147"/>
                  </a:lnTo>
                  <a:lnTo>
                    <a:pt x="24" y="139"/>
                  </a:lnTo>
                  <a:lnTo>
                    <a:pt x="12" y="127"/>
                  </a:lnTo>
                  <a:lnTo>
                    <a:pt x="4" y="111"/>
                  </a:lnTo>
                  <a:lnTo>
                    <a:pt x="0" y="94"/>
                  </a:lnTo>
                  <a:lnTo>
                    <a:pt x="0" y="56"/>
                  </a:lnTo>
                  <a:lnTo>
                    <a:pt x="4" y="38"/>
                  </a:lnTo>
                  <a:lnTo>
                    <a:pt x="12" y="23"/>
                  </a:lnTo>
                  <a:lnTo>
                    <a:pt x="24" y="10"/>
                  </a:lnTo>
                  <a:lnTo>
                    <a:pt x="40" y="3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598"/>
            <p:cNvSpPr>
              <a:spLocks noEditPoints="1"/>
            </p:cNvSpPr>
            <p:nvPr/>
          </p:nvSpPr>
          <p:spPr bwMode="auto">
            <a:xfrm>
              <a:off x="2089150" y="4400550"/>
              <a:ext cx="393700" cy="425450"/>
            </a:xfrm>
            <a:custGeom>
              <a:avLst/>
              <a:gdLst>
                <a:gd name="T0" fmla="*/ 376 w 3219"/>
                <a:gd name="T1" fmla="*/ 1477 h 3478"/>
                <a:gd name="T2" fmla="*/ 335 w 3219"/>
                <a:gd name="T3" fmla="*/ 1498 h 3478"/>
                <a:gd name="T4" fmla="*/ 306 w 3219"/>
                <a:gd name="T5" fmla="*/ 1533 h 3478"/>
                <a:gd name="T6" fmla="*/ 296 w 3219"/>
                <a:gd name="T7" fmla="*/ 1578 h 3478"/>
                <a:gd name="T8" fmla="*/ 299 w 3219"/>
                <a:gd name="T9" fmla="*/ 2868 h 3478"/>
                <a:gd name="T10" fmla="*/ 319 w 3219"/>
                <a:gd name="T11" fmla="*/ 2909 h 3478"/>
                <a:gd name="T12" fmla="*/ 354 w 3219"/>
                <a:gd name="T13" fmla="*/ 2938 h 3478"/>
                <a:gd name="T14" fmla="*/ 400 w 3219"/>
                <a:gd name="T15" fmla="*/ 2948 h 3478"/>
                <a:gd name="T16" fmla="*/ 2842 w 3219"/>
                <a:gd name="T17" fmla="*/ 2945 h 3478"/>
                <a:gd name="T18" fmla="*/ 2884 w 3219"/>
                <a:gd name="T19" fmla="*/ 2925 h 3478"/>
                <a:gd name="T20" fmla="*/ 2911 w 3219"/>
                <a:gd name="T21" fmla="*/ 2890 h 3478"/>
                <a:gd name="T22" fmla="*/ 2922 w 3219"/>
                <a:gd name="T23" fmla="*/ 2844 h 3478"/>
                <a:gd name="T24" fmla="*/ 2920 w 3219"/>
                <a:gd name="T25" fmla="*/ 1555 h 3478"/>
                <a:gd name="T26" fmla="*/ 2900 w 3219"/>
                <a:gd name="T27" fmla="*/ 1513 h 3478"/>
                <a:gd name="T28" fmla="*/ 2865 w 3219"/>
                <a:gd name="T29" fmla="*/ 1485 h 3478"/>
                <a:gd name="T30" fmla="*/ 2819 w 3219"/>
                <a:gd name="T31" fmla="*/ 1474 h 3478"/>
                <a:gd name="T32" fmla="*/ 230 w 3219"/>
                <a:gd name="T33" fmla="*/ 0 h 3478"/>
                <a:gd name="T34" fmla="*/ 536 w 3219"/>
                <a:gd name="T35" fmla="*/ 1 h 3478"/>
                <a:gd name="T36" fmla="*/ 546 w 3219"/>
                <a:gd name="T37" fmla="*/ 3 h 3478"/>
                <a:gd name="T38" fmla="*/ 554 w 3219"/>
                <a:gd name="T39" fmla="*/ 15 h 3478"/>
                <a:gd name="T40" fmla="*/ 557 w 3219"/>
                <a:gd name="T41" fmla="*/ 791 h 3478"/>
                <a:gd name="T42" fmla="*/ 566 w 3219"/>
                <a:gd name="T43" fmla="*/ 842 h 3478"/>
                <a:gd name="T44" fmla="*/ 595 w 3219"/>
                <a:gd name="T45" fmla="*/ 883 h 3478"/>
                <a:gd name="T46" fmla="*/ 636 w 3219"/>
                <a:gd name="T47" fmla="*/ 912 h 3478"/>
                <a:gd name="T48" fmla="*/ 687 w 3219"/>
                <a:gd name="T49" fmla="*/ 922 h 3478"/>
                <a:gd name="T50" fmla="*/ 2557 w 3219"/>
                <a:gd name="T51" fmla="*/ 919 h 3478"/>
                <a:gd name="T52" fmla="*/ 2605 w 3219"/>
                <a:gd name="T53" fmla="*/ 900 h 3478"/>
                <a:gd name="T54" fmla="*/ 2640 w 3219"/>
                <a:gd name="T55" fmla="*/ 864 h 3478"/>
                <a:gd name="T56" fmla="*/ 2660 w 3219"/>
                <a:gd name="T57" fmla="*/ 817 h 3478"/>
                <a:gd name="T58" fmla="*/ 2662 w 3219"/>
                <a:gd name="T59" fmla="*/ 48 h 3478"/>
                <a:gd name="T60" fmla="*/ 2662 w 3219"/>
                <a:gd name="T61" fmla="*/ 43 h 3478"/>
                <a:gd name="T62" fmla="*/ 2665 w 3219"/>
                <a:gd name="T63" fmla="*/ 29 h 3478"/>
                <a:gd name="T64" fmla="*/ 2674 w 3219"/>
                <a:gd name="T65" fmla="*/ 13 h 3478"/>
                <a:gd name="T66" fmla="*/ 2694 w 3219"/>
                <a:gd name="T67" fmla="*/ 2 h 3478"/>
                <a:gd name="T68" fmla="*/ 2989 w 3219"/>
                <a:gd name="T69" fmla="*/ 0 h 3478"/>
                <a:gd name="T70" fmla="*/ 3061 w 3219"/>
                <a:gd name="T71" fmla="*/ 13 h 3478"/>
                <a:gd name="T72" fmla="*/ 3124 w 3219"/>
                <a:gd name="T73" fmla="*/ 46 h 3478"/>
                <a:gd name="T74" fmla="*/ 3174 w 3219"/>
                <a:gd name="T75" fmla="*/ 96 h 3478"/>
                <a:gd name="T76" fmla="*/ 3207 w 3219"/>
                <a:gd name="T77" fmla="*/ 158 h 3478"/>
                <a:gd name="T78" fmla="*/ 3219 w 3219"/>
                <a:gd name="T79" fmla="*/ 231 h 3478"/>
                <a:gd name="T80" fmla="*/ 3215 w 3219"/>
                <a:gd name="T81" fmla="*/ 3285 h 3478"/>
                <a:gd name="T82" fmla="*/ 3193 w 3219"/>
                <a:gd name="T83" fmla="*/ 3354 h 3478"/>
                <a:gd name="T84" fmla="*/ 3151 w 3219"/>
                <a:gd name="T85" fmla="*/ 3411 h 3478"/>
                <a:gd name="T86" fmla="*/ 3094 w 3219"/>
                <a:gd name="T87" fmla="*/ 3453 h 3478"/>
                <a:gd name="T88" fmla="*/ 3026 w 3219"/>
                <a:gd name="T89" fmla="*/ 3476 h 3478"/>
                <a:gd name="T90" fmla="*/ 230 w 3219"/>
                <a:gd name="T91" fmla="*/ 3478 h 3478"/>
                <a:gd name="T92" fmla="*/ 158 w 3219"/>
                <a:gd name="T93" fmla="*/ 3466 h 3478"/>
                <a:gd name="T94" fmla="*/ 94 w 3219"/>
                <a:gd name="T95" fmla="*/ 3434 h 3478"/>
                <a:gd name="T96" fmla="*/ 44 w 3219"/>
                <a:gd name="T97" fmla="*/ 3384 h 3478"/>
                <a:gd name="T98" fmla="*/ 12 w 3219"/>
                <a:gd name="T99" fmla="*/ 3321 h 3478"/>
                <a:gd name="T100" fmla="*/ 0 w 3219"/>
                <a:gd name="T101" fmla="*/ 3248 h 3478"/>
                <a:gd name="T102" fmla="*/ 3 w 3219"/>
                <a:gd name="T103" fmla="*/ 194 h 3478"/>
                <a:gd name="T104" fmla="*/ 25 w 3219"/>
                <a:gd name="T105" fmla="*/ 125 h 3478"/>
                <a:gd name="T106" fmla="*/ 68 w 3219"/>
                <a:gd name="T107" fmla="*/ 68 h 3478"/>
                <a:gd name="T108" fmla="*/ 125 w 3219"/>
                <a:gd name="T109" fmla="*/ 27 h 3478"/>
                <a:gd name="T110" fmla="*/ 193 w 3219"/>
                <a:gd name="T111" fmla="*/ 3 h 3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19" h="3478">
                  <a:moveTo>
                    <a:pt x="400" y="1474"/>
                  </a:moveTo>
                  <a:lnTo>
                    <a:pt x="376" y="1477"/>
                  </a:lnTo>
                  <a:lnTo>
                    <a:pt x="354" y="1485"/>
                  </a:lnTo>
                  <a:lnTo>
                    <a:pt x="335" y="1498"/>
                  </a:lnTo>
                  <a:lnTo>
                    <a:pt x="319" y="1513"/>
                  </a:lnTo>
                  <a:lnTo>
                    <a:pt x="306" y="1533"/>
                  </a:lnTo>
                  <a:lnTo>
                    <a:pt x="299" y="1555"/>
                  </a:lnTo>
                  <a:lnTo>
                    <a:pt x="296" y="1578"/>
                  </a:lnTo>
                  <a:lnTo>
                    <a:pt x="296" y="2844"/>
                  </a:lnTo>
                  <a:lnTo>
                    <a:pt x="299" y="2868"/>
                  </a:lnTo>
                  <a:lnTo>
                    <a:pt x="306" y="2890"/>
                  </a:lnTo>
                  <a:lnTo>
                    <a:pt x="319" y="2909"/>
                  </a:lnTo>
                  <a:lnTo>
                    <a:pt x="335" y="2925"/>
                  </a:lnTo>
                  <a:lnTo>
                    <a:pt x="354" y="2938"/>
                  </a:lnTo>
                  <a:lnTo>
                    <a:pt x="376" y="2945"/>
                  </a:lnTo>
                  <a:lnTo>
                    <a:pt x="400" y="2948"/>
                  </a:lnTo>
                  <a:lnTo>
                    <a:pt x="2819" y="2948"/>
                  </a:lnTo>
                  <a:lnTo>
                    <a:pt x="2842" y="2945"/>
                  </a:lnTo>
                  <a:lnTo>
                    <a:pt x="2865" y="2938"/>
                  </a:lnTo>
                  <a:lnTo>
                    <a:pt x="2884" y="2925"/>
                  </a:lnTo>
                  <a:lnTo>
                    <a:pt x="2900" y="2909"/>
                  </a:lnTo>
                  <a:lnTo>
                    <a:pt x="2911" y="2890"/>
                  </a:lnTo>
                  <a:lnTo>
                    <a:pt x="2920" y="2868"/>
                  </a:lnTo>
                  <a:lnTo>
                    <a:pt x="2922" y="2844"/>
                  </a:lnTo>
                  <a:lnTo>
                    <a:pt x="2922" y="1578"/>
                  </a:lnTo>
                  <a:lnTo>
                    <a:pt x="2920" y="1555"/>
                  </a:lnTo>
                  <a:lnTo>
                    <a:pt x="2911" y="1533"/>
                  </a:lnTo>
                  <a:lnTo>
                    <a:pt x="2900" y="1513"/>
                  </a:lnTo>
                  <a:lnTo>
                    <a:pt x="2884" y="1498"/>
                  </a:lnTo>
                  <a:lnTo>
                    <a:pt x="2865" y="1485"/>
                  </a:lnTo>
                  <a:lnTo>
                    <a:pt x="2842" y="1477"/>
                  </a:lnTo>
                  <a:lnTo>
                    <a:pt x="2819" y="1474"/>
                  </a:lnTo>
                  <a:lnTo>
                    <a:pt x="400" y="1474"/>
                  </a:lnTo>
                  <a:close/>
                  <a:moveTo>
                    <a:pt x="230" y="0"/>
                  </a:moveTo>
                  <a:lnTo>
                    <a:pt x="535" y="0"/>
                  </a:lnTo>
                  <a:lnTo>
                    <a:pt x="536" y="1"/>
                  </a:lnTo>
                  <a:lnTo>
                    <a:pt x="541" y="1"/>
                  </a:lnTo>
                  <a:lnTo>
                    <a:pt x="546" y="3"/>
                  </a:lnTo>
                  <a:lnTo>
                    <a:pt x="550" y="9"/>
                  </a:lnTo>
                  <a:lnTo>
                    <a:pt x="554" y="15"/>
                  </a:lnTo>
                  <a:lnTo>
                    <a:pt x="557" y="26"/>
                  </a:lnTo>
                  <a:lnTo>
                    <a:pt x="557" y="791"/>
                  </a:lnTo>
                  <a:lnTo>
                    <a:pt x="559" y="817"/>
                  </a:lnTo>
                  <a:lnTo>
                    <a:pt x="566" y="842"/>
                  </a:lnTo>
                  <a:lnTo>
                    <a:pt x="579" y="864"/>
                  </a:lnTo>
                  <a:lnTo>
                    <a:pt x="595" y="883"/>
                  </a:lnTo>
                  <a:lnTo>
                    <a:pt x="614" y="900"/>
                  </a:lnTo>
                  <a:lnTo>
                    <a:pt x="636" y="912"/>
                  </a:lnTo>
                  <a:lnTo>
                    <a:pt x="661" y="919"/>
                  </a:lnTo>
                  <a:lnTo>
                    <a:pt x="687" y="922"/>
                  </a:lnTo>
                  <a:lnTo>
                    <a:pt x="2532" y="922"/>
                  </a:lnTo>
                  <a:lnTo>
                    <a:pt x="2557" y="919"/>
                  </a:lnTo>
                  <a:lnTo>
                    <a:pt x="2583" y="912"/>
                  </a:lnTo>
                  <a:lnTo>
                    <a:pt x="2605" y="900"/>
                  </a:lnTo>
                  <a:lnTo>
                    <a:pt x="2624" y="883"/>
                  </a:lnTo>
                  <a:lnTo>
                    <a:pt x="2640" y="864"/>
                  </a:lnTo>
                  <a:lnTo>
                    <a:pt x="2651" y="842"/>
                  </a:lnTo>
                  <a:lnTo>
                    <a:pt x="2660" y="817"/>
                  </a:lnTo>
                  <a:lnTo>
                    <a:pt x="2662" y="791"/>
                  </a:lnTo>
                  <a:lnTo>
                    <a:pt x="2662" y="48"/>
                  </a:lnTo>
                  <a:lnTo>
                    <a:pt x="2662" y="47"/>
                  </a:lnTo>
                  <a:lnTo>
                    <a:pt x="2662" y="43"/>
                  </a:lnTo>
                  <a:lnTo>
                    <a:pt x="2663" y="36"/>
                  </a:lnTo>
                  <a:lnTo>
                    <a:pt x="2665" y="29"/>
                  </a:lnTo>
                  <a:lnTo>
                    <a:pt x="2668" y="20"/>
                  </a:lnTo>
                  <a:lnTo>
                    <a:pt x="2674" y="13"/>
                  </a:lnTo>
                  <a:lnTo>
                    <a:pt x="2682" y="7"/>
                  </a:lnTo>
                  <a:lnTo>
                    <a:pt x="2694" y="2"/>
                  </a:lnTo>
                  <a:lnTo>
                    <a:pt x="2709" y="0"/>
                  </a:lnTo>
                  <a:lnTo>
                    <a:pt x="2989" y="0"/>
                  </a:lnTo>
                  <a:lnTo>
                    <a:pt x="3026" y="3"/>
                  </a:lnTo>
                  <a:lnTo>
                    <a:pt x="3061" y="13"/>
                  </a:lnTo>
                  <a:lnTo>
                    <a:pt x="3094" y="27"/>
                  </a:lnTo>
                  <a:lnTo>
                    <a:pt x="3124" y="46"/>
                  </a:lnTo>
                  <a:lnTo>
                    <a:pt x="3151" y="68"/>
                  </a:lnTo>
                  <a:lnTo>
                    <a:pt x="3174" y="96"/>
                  </a:lnTo>
                  <a:lnTo>
                    <a:pt x="3193" y="125"/>
                  </a:lnTo>
                  <a:lnTo>
                    <a:pt x="3207" y="158"/>
                  </a:lnTo>
                  <a:lnTo>
                    <a:pt x="3215" y="194"/>
                  </a:lnTo>
                  <a:lnTo>
                    <a:pt x="3219" y="231"/>
                  </a:lnTo>
                  <a:lnTo>
                    <a:pt x="3219" y="3248"/>
                  </a:lnTo>
                  <a:lnTo>
                    <a:pt x="3215" y="3285"/>
                  </a:lnTo>
                  <a:lnTo>
                    <a:pt x="3207" y="3321"/>
                  </a:lnTo>
                  <a:lnTo>
                    <a:pt x="3193" y="3354"/>
                  </a:lnTo>
                  <a:lnTo>
                    <a:pt x="3174" y="3384"/>
                  </a:lnTo>
                  <a:lnTo>
                    <a:pt x="3151" y="3411"/>
                  </a:lnTo>
                  <a:lnTo>
                    <a:pt x="3124" y="3434"/>
                  </a:lnTo>
                  <a:lnTo>
                    <a:pt x="3094" y="3453"/>
                  </a:lnTo>
                  <a:lnTo>
                    <a:pt x="3061" y="3466"/>
                  </a:lnTo>
                  <a:lnTo>
                    <a:pt x="3026" y="3476"/>
                  </a:lnTo>
                  <a:lnTo>
                    <a:pt x="2989" y="3478"/>
                  </a:lnTo>
                  <a:lnTo>
                    <a:pt x="230" y="3478"/>
                  </a:lnTo>
                  <a:lnTo>
                    <a:pt x="193" y="3476"/>
                  </a:lnTo>
                  <a:lnTo>
                    <a:pt x="158" y="3466"/>
                  </a:lnTo>
                  <a:lnTo>
                    <a:pt x="125" y="3453"/>
                  </a:lnTo>
                  <a:lnTo>
                    <a:pt x="94" y="3434"/>
                  </a:lnTo>
                  <a:lnTo>
                    <a:pt x="68" y="3411"/>
                  </a:lnTo>
                  <a:lnTo>
                    <a:pt x="44" y="3384"/>
                  </a:lnTo>
                  <a:lnTo>
                    <a:pt x="25" y="3354"/>
                  </a:lnTo>
                  <a:lnTo>
                    <a:pt x="12" y="3321"/>
                  </a:lnTo>
                  <a:lnTo>
                    <a:pt x="3" y="3285"/>
                  </a:lnTo>
                  <a:lnTo>
                    <a:pt x="0" y="3248"/>
                  </a:lnTo>
                  <a:lnTo>
                    <a:pt x="0" y="231"/>
                  </a:lnTo>
                  <a:lnTo>
                    <a:pt x="3" y="194"/>
                  </a:lnTo>
                  <a:lnTo>
                    <a:pt x="12" y="158"/>
                  </a:lnTo>
                  <a:lnTo>
                    <a:pt x="25" y="125"/>
                  </a:lnTo>
                  <a:lnTo>
                    <a:pt x="44" y="96"/>
                  </a:lnTo>
                  <a:lnTo>
                    <a:pt x="68" y="68"/>
                  </a:lnTo>
                  <a:lnTo>
                    <a:pt x="94" y="46"/>
                  </a:lnTo>
                  <a:lnTo>
                    <a:pt x="125" y="27"/>
                  </a:lnTo>
                  <a:lnTo>
                    <a:pt x="158" y="13"/>
                  </a:lnTo>
                  <a:lnTo>
                    <a:pt x="193" y="3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599"/>
            <p:cNvSpPr>
              <a:spLocks/>
            </p:cNvSpPr>
            <p:nvPr/>
          </p:nvSpPr>
          <p:spPr bwMode="auto">
            <a:xfrm>
              <a:off x="2197100" y="4400550"/>
              <a:ext cx="39688" cy="93663"/>
            </a:xfrm>
            <a:custGeom>
              <a:avLst/>
              <a:gdLst>
                <a:gd name="T0" fmla="*/ 21 w 321"/>
                <a:gd name="T1" fmla="*/ 0 h 763"/>
                <a:gd name="T2" fmla="*/ 38 w 321"/>
                <a:gd name="T3" fmla="*/ 0 h 763"/>
                <a:gd name="T4" fmla="*/ 56 w 321"/>
                <a:gd name="T5" fmla="*/ 0 h 763"/>
                <a:gd name="T6" fmla="*/ 227 w 321"/>
                <a:gd name="T7" fmla="*/ 0 h 763"/>
                <a:gd name="T8" fmla="*/ 243 w 321"/>
                <a:gd name="T9" fmla="*/ 0 h 763"/>
                <a:gd name="T10" fmla="*/ 300 w 321"/>
                <a:gd name="T11" fmla="*/ 0 h 763"/>
                <a:gd name="T12" fmla="*/ 309 w 321"/>
                <a:gd name="T13" fmla="*/ 2 h 763"/>
                <a:gd name="T14" fmla="*/ 315 w 321"/>
                <a:gd name="T15" fmla="*/ 7 h 763"/>
                <a:gd name="T16" fmla="*/ 318 w 321"/>
                <a:gd name="T17" fmla="*/ 11 h 763"/>
                <a:gd name="T18" fmla="*/ 321 w 321"/>
                <a:gd name="T19" fmla="*/ 16 h 763"/>
                <a:gd name="T20" fmla="*/ 321 w 321"/>
                <a:gd name="T21" fmla="*/ 20 h 763"/>
                <a:gd name="T22" fmla="*/ 321 w 321"/>
                <a:gd name="T23" fmla="*/ 21 h 763"/>
                <a:gd name="T24" fmla="*/ 321 w 321"/>
                <a:gd name="T25" fmla="*/ 706 h 763"/>
                <a:gd name="T26" fmla="*/ 318 w 321"/>
                <a:gd name="T27" fmla="*/ 724 h 763"/>
                <a:gd name="T28" fmla="*/ 310 w 321"/>
                <a:gd name="T29" fmla="*/ 740 h 763"/>
                <a:gd name="T30" fmla="*/ 297 w 321"/>
                <a:gd name="T31" fmla="*/ 753 h 763"/>
                <a:gd name="T32" fmla="*/ 281 w 321"/>
                <a:gd name="T33" fmla="*/ 760 h 763"/>
                <a:gd name="T34" fmla="*/ 263 w 321"/>
                <a:gd name="T35" fmla="*/ 763 h 763"/>
                <a:gd name="T36" fmla="*/ 58 w 321"/>
                <a:gd name="T37" fmla="*/ 763 h 763"/>
                <a:gd name="T38" fmla="*/ 40 w 321"/>
                <a:gd name="T39" fmla="*/ 760 h 763"/>
                <a:gd name="T40" fmla="*/ 24 w 321"/>
                <a:gd name="T41" fmla="*/ 753 h 763"/>
                <a:gd name="T42" fmla="*/ 12 w 321"/>
                <a:gd name="T43" fmla="*/ 740 h 763"/>
                <a:gd name="T44" fmla="*/ 4 w 321"/>
                <a:gd name="T45" fmla="*/ 724 h 763"/>
                <a:gd name="T46" fmla="*/ 0 w 321"/>
                <a:gd name="T47" fmla="*/ 706 h 763"/>
                <a:gd name="T48" fmla="*/ 0 w 321"/>
                <a:gd name="T49" fmla="*/ 22 h 763"/>
                <a:gd name="T50" fmla="*/ 0 w 321"/>
                <a:gd name="T51" fmla="*/ 21 h 763"/>
                <a:gd name="T52" fmla="*/ 0 w 321"/>
                <a:gd name="T53" fmla="*/ 17 h 763"/>
                <a:gd name="T54" fmla="*/ 3 w 321"/>
                <a:gd name="T55" fmla="*/ 12 h 763"/>
                <a:gd name="T56" fmla="*/ 6 w 321"/>
                <a:gd name="T57" fmla="*/ 7 h 763"/>
                <a:gd name="T58" fmla="*/ 11 w 321"/>
                <a:gd name="T59" fmla="*/ 2 h 763"/>
                <a:gd name="T60" fmla="*/ 21 w 321"/>
                <a:gd name="T61" fmla="*/ 0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21" h="763">
                  <a:moveTo>
                    <a:pt x="21" y="0"/>
                  </a:moveTo>
                  <a:lnTo>
                    <a:pt x="38" y="0"/>
                  </a:lnTo>
                  <a:lnTo>
                    <a:pt x="56" y="0"/>
                  </a:lnTo>
                  <a:lnTo>
                    <a:pt x="227" y="0"/>
                  </a:lnTo>
                  <a:lnTo>
                    <a:pt x="243" y="0"/>
                  </a:lnTo>
                  <a:lnTo>
                    <a:pt x="300" y="0"/>
                  </a:lnTo>
                  <a:lnTo>
                    <a:pt x="309" y="2"/>
                  </a:lnTo>
                  <a:lnTo>
                    <a:pt x="315" y="7"/>
                  </a:lnTo>
                  <a:lnTo>
                    <a:pt x="318" y="11"/>
                  </a:lnTo>
                  <a:lnTo>
                    <a:pt x="321" y="16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1" y="706"/>
                  </a:lnTo>
                  <a:lnTo>
                    <a:pt x="318" y="724"/>
                  </a:lnTo>
                  <a:lnTo>
                    <a:pt x="310" y="740"/>
                  </a:lnTo>
                  <a:lnTo>
                    <a:pt x="297" y="753"/>
                  </a:lnTo>
                  <a:lnTo>
                    <a:pt x="281" y="760"/>
                  </a:lnTo>
                  <a:lnTo>
                    <a:pt x="263" y="763"/>
                  </a:lnTo>
                  <a:lnTo>
                    <a:pt x="58" y="763"/>
                  </a:lnTo>
                  <a:lnTo>
                    <a:pt x="40" y="760"/>
                  </a:lnTo>
                  <a:lnTo>
                    <a:pt x="24" y="753"/>
                  </a:lnTo>
                  <a:lnTo>
                    <a:pt x="12" y="740"/>
                  </a:lnTo>
                  <a:lnTo>
                    <a:pt x="4" y="724"/>
                  </a:lnTo>
                  <a:lnTo>
                    <a:pt x="0" y="706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3" y="12"/>
                  </a:lnTo>
                  <a:lnTo>
                    <a:pt x="6" y="7"/>
                  </a:lnTo>
                  <a:lnTo>
                    <a:pt x="11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3" name="Group 504"/>
          <p:cNvGrpSpPr/>
          <p:nvPr/>
        </p:nvGrpSpPr>
        <p:grpSpPr>
          <a:xfrm>
            <a:off x="5625533" y="592013"/>
            <a:ext cx="495970" cy="464072"/>
            <a:chOff x="3532188" y="2103438"/>
            <a:chExt cx="765174" cy="715962"/>
          </a:xfrm>
          <a:solidFill>
            <a:srgbClr val="000000"/>
          </a:solidFill>
        </p:grpSpPr>
        <p:sp>
          <p:nvSpPr>
            <p:cNvPr id="344" name="Freeform 64"/>
            <p:cNvSpPr>
              <a:spLocks/>
            </p:cNvSpPr>
            <p:nvPr/>
          </p:nvSpPr>
          <p:spPr bwMode="auto">
            <a:xfrm>
              <a:off x="3695700" y="2517775"/>
              <a:ext cx="98425" cy="112713"/>
            </a:xfrm>
            <a:custGeom>
              <a:avLst/>
              <a:gdLst>
                <a:gd name="T0" fmla="*/ 95 w 434"/>
                <a:gd name="T1" fmla="*/ 0 h 497"/>
                <a:gd name="T2" fmla="*/ 339 w 434"/>
                <a:gd name="T3" fmla="*/ 0 h 497"/>
                <a:gd name="T4" fmla="*/ 361 w 434"/>
                <a:gd name="T5" fmla="*/ 2 h 497"/>
                <a:gd name="T6" fmla="*/ 380 w 434"/>
                <a:gd name="T7" fmla="*/ 9 h 497"/>
                <a:gd name="T8" fmla="*/ 398 w 434"/>
                <a:gd name="T9" fmla="*/ 20 h 497"/>
                <a:gd name="T10" fmla="*/ 413 w 434"/>
                <a:gd name="T11" fmla="*/ 34 h 497"/>
                <a:gd name="T12" fmla="*/ 423 w 434"/>
                <a:gd name="T13" fmla="*/ 52 h 497"/>
                <a:gd name="T14" fmla="*/ 431 w 434"/>
                <a:gd name="T15" fmla="*/ 72 h 497"/>
                <a:gd name="T16" fmla="*/ 434 w 434"/>
                <a:gd name="T17" fmla="*/ 94 h 497"/>
                <a:gd name="T18" fmla="*/ 434 w 434"/>
                <a:gd name="T19" fmla="*/ 403 h 497"/>
                <a:gd name="T20" fmla="*/ 431 w 434"/>
                <a:gd name="T21" fmla="*/ 425 h 497"/>
                <a:gd name="T22" fmla="*/ 423 w 434"/>
                <a:gd name="T23" fmla="*/ 445 h 497"/>
                <a:gd name="T24" fmla="*/ 413 w 434"/>
                <a:gd name="T25" fmla="*/ 462 h 497"/>
                <a:gd name="T26" fmla="*/ 398 w 434"/>
                <a:gd name="T27" fmla="*/ 477 h 497"/>
                <a:gd name="T28" fmla="*/ 380 w 434"/>
                <a:gd name="T29" fmla="*/ 488 h 497"/>
                <a:gd name="T30" fmla="*/ 361 w 434"/>
                <a:gd name="T31" fmla="*/ 495 h 497"/>
                <a:gd name="T32" fmla="*/ 339 w 434"/>
                <a:gd name="T33" fmla="*/ 497 h 497"/>
                <a:gd name="T34" fmla="*/ 95 w 434"/>
                <a:gd name="T35" fmla="*/ 497 h 497"/>
                <a:gd name="T36" fmla="*/ 72 w 434"/>
                <a:gd name="T37" fmla="*/ 495 h 497"/>
                <a:gd name="T38" fmla="*/ 53 w 434"/>
                <a:gd name="T39" fmla="*/ 488 h 497"/>
                <a:gd name="T40" fmla="*/ 35 w 434"/>
                <a:gd name="T41" fmla="*/ 477 h 497"/>
                <a:gd name="T42" fmla="*/ 21 w 434"/>
                <a:gd name="T43" fmla="*/ 462 h 497"/>
                <a:gd name="T44" fmla="*/ 10 w 434"/>
                <a:gd name="T45" fmla="*/ 445 h 497"/>
                <a:gd name="T46" fmla="*/ 2 w 434"/>
                <a:gd name="T47" fmla="*/ 425 h 497"/>
                <a:gd name="T48" fmla="*/ 0 w 434"/>
                <a:gd name="T49" fmla="*/ 403 h 497"/>
                <a:gd name="T50" fmla="*/ 0 w 434"/>
                <a:gd name="T51" fmla="*/ 94 h 497"/>
                <a:gd name="T52" fmla="*/ 2 w 434"/>
                <a:gd name="T53" fmla="*/ 72 h 497"/>
                <a:gd name="T54" fmla="*/ 10 w 434"/>
                <a:gd name="T55" fmla="*/ 52 h 497"/>
                <a:gd name="T56" fmla="*/ 21 w 434"/>
                <a:gd name="T57" fmla="*/ 34 h 497"/>
                <a:gd name="T58" fmla="*/ 35 w 434"/>
                <a:gd name="T59" fmla="*/ 20 h 497"/>
                <a:gd name="T60" fmla="*/ 53 w 434"/>
                <a:gd name="T61" fmla="*/ 9 h 497"/>
                <a:gd name="T62" fmla="*/ 72 w 434"/>
                <a:gd name="T63" fmla="*/ 2 h 497"/>
                <a:gd name="T64" fmla="*/ 95 w 434"/>
                <a:gd name="T65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4" h="497">
                  <a:moveTo>
                    <a:pt x="95" y="0"/>
                  </a:moveTo>
                  <a:lnTo>
                    <a:pt x="339" y="0"/>
                  </a:lnTo>
                  <a:lnTo>
                    <a:pt x="361" y="2"/>
                  </a:lnTo>
                  <a:lnTo>
                    <a:pt x="380" y="9"/>
                  </a:lnTo>
                  <a:lnTo>
                    <a:pt x="398" y="20"/>
                  </a:lnTo>
                  <a:lnTo>
                    <a:pt x="413" y="34"/>
                  </a:lnTo>
                  <a:lnTo>
                    <a:pt x="423" y="52"/>
                  </a:lnTo>
                  <a:lnTo>
                    <a:pt x="431" y="72"/>
                  </a:lnTo>
                  <a:lnTo>
                    <a:pt x="434" y="94"/>
                  </a:lnTo>
                  <a:lnTo>
                    <a:pt x="434" y="403"/>
                  </a:lnTo>
                  <a:lnTo>
                    <a:pt x="431" y="425"/>
                  </a:lnTo>
                  <a:lnTo>
                    <a:pt x="423" y="445"/>
                  </a:lnTo>
                  <a:lnTo>
                    <a:pt x="413" y="462"/>
                  </a:lnTo>
                  <a:lnTo>
                    <a:pt x="398" y="477"/>
                  </a:lnTo>
                  <a:lnTo>
                    <a:pt x="380" y="488"/>
                  </a:lnTo>
                  <a:lnTo>
                    <a:pt x="361" y="495"/>
                  </a:lnTo>
                  <a:lnTo>
                    <a:pt x="339" y="497"/>
                  </a:lnTo>
                  <a:lnTo>
                    <a:pt x="95" y="497"/>
                  </a:lnTo>
                  <a:lnTo>
                    <a:pt x="72" y="495"/>
                  </a:lnTo>
                  <a:lnTo>
                    <a:pt x="53" y="488"/>
                  </a:lnTo>
                  <a:lnTo>
                    <a:pt x="35" y="477"/>
                  </a:lnTo>
                  <a:lnTo>
                    <a:pt x="21" y="462"/>
                  </a:lnTo>
                  <a:lnTo>
                    <a:pt x="10" y="445"/>
                  </a:lnTo>
                  <a:lnTo>
                    <a:pt x="2" y="425"/>
                  </a:lnTo>
                  <a:lnTo>
                    <a:pt x="0" y="403"/>
                  </a:lnTo>
                  <a:lnTo>
                    <a:pt x="0" y="94"/>
                  </a:lnTo>
                  <a:lnTo>
                    <a:pt x="2" y="72"/>
                  </a:lnTo>
                  <a:lnTo>
                    <a:pt x="10" y="52"/>
                  </a:lnTo>
                  <a:lnTo>
                    <a:pt x="21" y="34"/>
                  </a:lnTo>
                  <a:lnTo>
                    <a:pt x="35" y="20"/>
                  </a:lnTo>
                  <a:lnTo>
                    <a:pt x="53" y="9"/>
                  </a:lnTo>
                  <a:lnTo>
                    <a:pt x="72" y="2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65"/>
            <p:cNvSpPr>
              <a:spLocks/>
            </p:cNvSpPr>
            <p:nvPr/>
          </p:nvSpPr>
          <p:spPr bwMode="auto">
            <a:xfrm>
              <a:off x="4025900" y="2679700"/>
              <a:ext cx="211137" cy="15875"/>
            </a:xfrm>
            <a:custGeom>
              <a:avLst/>
              <a:gdLst>
                <a:gd name="T0" fmla="*/ 27 w 931"/>
                <a:gd name="T1" fmla="*/ 0 h 69"/>
                <a:gd name="T2" fmla="*/ 906 w 931"/>
                <a:gd name="T3" fmla="*/ 0 h 69"/>
                <a:gd name="T4" fmla="*/ 916 w 931"/>
                <a:gd name="T5" fmla="*/ 2 h 69"/>
                <a:gd name="T6" fmla="*/ 924 w 931"/>
                <a:gd name="T7" fmla="*/ 8 h 69"/>
                <a:gd name="T8" fmla="*/ 929 w 931"/>
                <a:gd name="T9" fmla="*/ 16 h 69"/>
                <a:gd name="T10" fmla="*/ 931 w 931"/>
                <a:gd name="T11" fmla="*/ 26 h 69"/>
                <a:gd name="T12" fmla="*/ 931 w 931"/>
                <a:gd name="T13" fmla="*/ 43 h 69"/>
                <a:gd name="T14" fmla="*/ 929 w 931"/>
                <a:gd name="T15" fmla="*/ 54 h 69"/>
                <a:gd name="T16" fmla="*/ 924 w 931"/>
                <a:gd name="T17" fmla="*/ 62 h 69"/>
                <a:gd name="T18" fmla="*/ 916 w 931"/>
                <a:gd name="T19" fmla="*/ 67 h 69"/>
                <a:gd name="T20" fmla="*/ 906 w 931"/>
                <a:gd name="T21" fmla="*/ 69 h 69"/>
                <a:gd name="T22" fmla="*/ 27 w 931"/>
                <a:gd name="T23" fmla="*/ 69 h 69"/>
                <a:gd name="T24" fmla="*/ 17 w 931"/>
                <a:gd name="T25" fmla="*/ 67 h 69"/>
                <a:gd name="T26" fmla="*/ 8 w 931"/>
                <a:gd name="T27" fmla="*/ 62 h 69"/>
                <a:gd name="T28" fmla="*/ 2 w 931"/>
                <a:gd name="T29" fmla="*/ 54 h 69"/>
                <a:gd name="T30" fmla="*/ 0 w 931"/>
                <a:gd name="T31" fmla="*/ 43 h 69"/>
                <a:gd name="T32" fmla="*/ 0 w 931"/>
                <a:gd name="T33" fmla="*/ 26 h 69"/>
                <a:gd name="T34" fmla="*/ 2 w 931"/>
                <a:gd name="T35" fmla="*/ 16 h 69"/>
                <a:gd name="T36" fmla="*/ 8 w 931"/>
                <a:gd name="T37" fmla="*/ 8 h 69"/>
                <a:gd name="T38" fmla="*/ 17 w 931"/>
                <a:gd name="T39" fmla="*/ 2 h 69"/>
                <a:gd name="T40" fmla="*/ 27 w 931"/>
                <a:gd name="T4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1" h="69">
                  <a:moveTo>
                    <a:pt x="27" y="0"/>
                  </a:moveTo>
                  <a:lnTo>
                    <a:pt x="906" y="0"/>
                  </a:lnTo>
                  <a:lnTo>
                    <a:pt x="916" y="2"/>
                  </a:lnTo>
                  <a:lnTo>
                    <a:pt x="924" y="8"/>
                  </a:lnTo>
                  <a:lnTo>
                    <a:pt x="929" y="16"/>
                  </a:lnTo>
                  <a:lnTo>
                    <a:pt x="931" y="26"/>
                  </a:lnTo>
                  <a:lnTo>
                    <a:pt x="931" y="43"/>
                  </a:lnTo>
                  <a:lnTo>
                    <a:pt x="929" y="54"/>
                  </a:lnTo>
                  <a:lnTo>
                    <a:pt x="924" y="62"/>
                  </a:lnTo>
                  <a:lnTo>
                    <a:pt x="916" y="67"/>
                  </a:lnTo>
                  <a:lnTo>
                    <a:pt x="906" y="69"/>
                  </a:lnTo>
                  <a:lnTo>
                    <a:pt x="27" y="69"/>
                  </a:lnTo>
                  <a:lnTo>
                    <a:pt x="17" y="67"/>
                  </a:lnTo>
                  <a:lnTo>
                    <a:pt x="8" y="62"/>
                  </a:lnTo>
                  <a:lnTo>
                    <a:pt x="2" y="54"/>
                  </a:lnTo>
                  <a:lnTo>
                    <a:pt x="0" y="43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7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66"/>
            <p:cNvSpPr>
              <a:spLocks/>
            </p:cNvSpPr>
            <p:nvPr/>
          </p:nvSpPr>
          <p:spPr bwMode="auto">
            <a:xfrm>
              <a:off x="4025900" y="2516188"/>
              <a:ext cx="88900" cy="15875"/>
            </a:xfrm>
            <a:custGeom>
              <a:avLst/>
              <a:gdLst>
                <a:gd name="T0" fmla="*/ 27 w 394"/>
                <a:gd name="T1" fmla="*/ 0 h 69"/>
                <a:gd name="T2" fmla="*/ 368 w 394"/>
                <a:gd name="T3" fmla="*/ 0 h 69"/>
                <a:gd name="T4" fmla="*/ 378 w 394"/>
                <a:gd name="T5" fmla="*/ 2 h 69"/>
                <a:gd name="T6" fmla="*/ 386 w 394"/>
                <a:gd name="T7" fmla="*/ 8 h 69"/>
                <a:gd name="T8" fmla="*/ 392 w 394"/>
                <a:gd name="T9" fmla="*/ 16 h 69"/>
                <a:gd name="T10" fmla="*/ 394 w 394"/>
                <a:gd name="T11" fmla="*/ 26 h 69"/>
                <a:gd name="T12" fmla="*/ 394 w 394"/>
                <a:gd name="T13" fmla="*/ 44 h 69"/>
                <a:gd name="T14" fmla="*/ 392 w 394"/>
                <a:gd name="T15" fmla="*/ 54 h 69"/>
                <a:gd name="T16" fmla="*/ 386 w 394"/>
                <a:gd name="T17" fmla="*/ 62 h 69"/>
                <a:gd name="T18" fmla="*/ 378 w 394"/>
                <a:gd name="T19" fmla="*/ 67 h 69"/>
                <a:gd name="T20" fmla="*/ 368 w 394"/>
                <a:gd name="T21" fmla="*/ 69 h 69"/>
                <a:gd name="T22" fmla="*/ 27 w 394"/>
                <a:gd name="T23" fmla="*/ 69 h 69"/>
                <a:gd name="T24" fmla="*/ 17 w 394"/>
                <a:gd name="T25" fmla="*/ 67 h 69"/>
                <a:gd name="T26" fmla="*/ 8 w 394"/>
                <a:gd name="T27" fmla="*/ 62 h 69"/>
                <a:gd name="T28" fmla="*/ 2 w 394"/>
                <a:gd name="T29" fmla="*/ 54 h 69"/>
                <a:gd name="T30" fmla="*/ 0 w 394"/>
                <a:gd name="T31" fmla="*/ 44 h 69"/>
                <a:gd name="T32" fmla="*/ 0 w 394"/>
                <a:gd name="T33" fmla="*/ 26 h 69"/>
                <a:gd name="T34" fmla="*/ 2 w 394"/>
                <a:gd name="T35" fmla="*/ 16 h 69"/>
                <a:gd name="T36" fmla="*/ 8 w 394"/>
                <a:gd name="T37" fmla="*/ 8 h 69"/>
                <a:gd name="T38" fmla="*/ 17 w 394"/>
                <a:gd name="T39" fmla="*/ 2 h 69"/>
                <a:gd name="T40" fmla="*/ 27 w 394"/>
                <a:gd name="T4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4" h="69">
                  <a:moveTo>
                    <a:pt x="27" y="0"/>
                  </a:moveTo>
                  <a:lnTo>
                    <a:pt x="368" y="0"/>
                  </a:lnTo>
                  <a:lnTo>
                    <a:pt x="378" y="2"/>
                  </a:lnTo>
                  <a:lnTo>
                    <a:pt x="386" y="8"/>
                  </a:lnTo>
                  <a:lnTo>
                    <a:pt x="392" y="16"/>
                  </a:lnTo>
                  <a:lnTo>
                    <a:pt x="394" y="26"/>
                  </a:lnTo>
                  <a:lnTo>
                    <a:pt x="394" y="44"/>
                  </a:lnTo>
                  <a:lnTo>
                    <a:pt x="392" y="54"/>
                  </a:lnTo>
                  <a:lnTo>
                    <a:pt x="386" y="62"/>
                  </a:lnTo>
                  <a:lnTo>
                    <a:pt x="378" y="67"/>
                  </a:lnTo>
                  <a:lnTo>
                    <a:pt x="368" y="69"/>
                  </a:lnTo>
                  <a:lnTo>
                    <a:pt x="27" y="69"/>
                  </a:lnTo>
                  <a:lnTo>
                    <a:pt x="17" y="67"/>
                  </a:lnTo>
                  <a:lnTo>
                    <a:pt x="8" y="62"/>
                  </a:lnTo>
                  <a:lnTo>
                    <a:pt x="2" y="54"/>
                  </a:lnTo>
                  <a:lnTo>
                    <a:pt x="0" y="44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7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67"/>
            <p:cNvSpPr>
              <a:spLocks/>
            </p:cNvSpPr>
            <p:nvPr/>
          </p:nvSpPr>
          <p:spPr bwMode="auto">
            <a:xfrm>
              <a:off x="4144963" y="2735263"/>
              <a:ext cx="88900" cy="15875"/>
            </a:xfrm>
            <a:custGeom>
              <a:avLst/>
              <a:gdLst>
                <a:gd name="T0" fmla="*/ 25 w 393"/>
                <a:gd name="T1" fmla="*/ 0 h 70"/>
                <a:gd name="T2" fmla="*/ 368 w 393"/>
                <a:gd name="T3" fmla="*/ 0 h 70"/>
                <a:gd name="T4" fmla="*/ 378 w 393"/>
                <a:gd name="T5" fmla="*/ 2 h 70"/>
                <a:gd name="T6" fmla="*/ 386 w 393"/>
                <a:gd name="T7" fmla="*/ 8 h 70"/>
                <a:gd name="T8" fmla="*/ 391 w 393"/>
                <a:gd name="T9" fmla="*/ 16 h 70"/>
                <a:gd name="T10" fmla="*/ 393 w 393"/>
                <a:gd name="T11" fmla="*/ 27 h 70"/>
                <a:gd name="T12" fmla="*/ 393 w 393"/>
                <a:gd name="T13" fmla="*/ 44 h 70"/>
                <a:gd name="T14" fmla="*/ 391 w 393"/>
                <a:gd name="T15" fmla="*/ 53 h 70"/>
                <a:gd name="T16" fmla="*/ 386 w 393"/>
                <a:gd name="T17" fmla="*/ 62 h 70"/>
                <a:gd name="T18" fmla="*/ 378 w 393"/>
                <a:gd name="T19" fmla="*/ 68 h 70"/>
                <a:gd name="T20" fmla="*/ 368 w 393"/>
                <a:gd name="T21" fmla="*/ 70 h 70"/>
                <a:gd name="T22" fmla="*/ 25 w 393"/>
                <a:gd name="T23" fmla="*/ 70 h 70"/>
                <a:gd name="T24" fmla="*/ 16 w 393"/>
                <a:gd name="T25" fmla="*/ 68 h 70"/>
                <a:gd name="T26" fmla="*/ 7 w 393"/>
                <a:gd name="T27" fmla="*/ 62 h 70"/>
                <a:gd name="T28" fmla="*/ 2 w 393"/>
                <a:gd name="T29" fmla="*/ 53 h 70"/>
                <a:gd name="T30" fmla="*/ 0 w 393"/>
                <a:gd name="T31" fmla="*/ 44 h 70"/>
                <a:gd name="T32" fmla="*/ 0 w 393"/>
                <a:gd name="T33" fmla="*/ 27 h 70"/>
                <a:gd name="T34" fmla="*/ 2 w 393"/>
                <a:gd name="T35" fmla="*/ 16 h 70"/>
                <a:gd name="T36" fmla="*/ 7 w 393"/>
                <a:gd name="T37" fmla="*/ 8 h 70"/>
                <a:gd name="T38" fmla="*/ 16 w 393"/>
                <a:gd name="T39" fmla="*/ 2 h 70"/>
                <a:gd name="T40" fmla="*/ 25 w 393"/>
                <a:gd name="T4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3" h="70">
                  <a:moveTo>
                    <a:pt x="25" y="0"/>
                  </a:moveTo>
                  <a:lnTo>
                    <a:pt x="368" y="0"/>
                  </a:lnTo>
                  <a:lnTo>
                    <a:pt x="378" y="2"/>
                  </a:lnTo>
                  <a:lnTo>
                    <a:pt x="386" y="8"/>
                  </a:lnTo>
                  <a:lnTo>
                    <a:pt x="391" y="16"/>
                  </a:lnTo>
                  <a:lnTo>
                    <a:pt x="393" y="27"/>
                  </a:lnTo>
                  <a:lnTo>
                    <a:pt x="393" y="44"/>
                  </a:lnTo>
                  <a:lnTo>
                    <a:pt x="391" y="53"/>
                  </a:lnTo>
                  <a:lnTo>
                    <a:pt x="386" y="62"/>
                  </a:lnTo>
                  <a:lnTo>
                    <a:pt x="378" y="68"/>
                  </a:lnTo>
                  <a:lnTo>
                    <a:pt x="368" y="70"/>
                  </a:lnTo>
                  <a:lnTo>
                    <a:pt x="25" y="70"/>
                  </a:lnTo>
                  <a:lnTo>
                    <a:pt x="16" y="68"/>
                  </a:lnTo>
                  <a:lnTo>
                    <a:pt x="7" y="62"/>
                  </a:lnTo>
                  <a:lnTo>
                    <a:pt x="2" y="53"/>
                  </a:lnTo>
                  <a:lnTo>
                    <a:pt x="0" y="44"/>
                  </a:lnTo>
                  <a:lnTo>
                    <a:pt x="0" y="27"/>
                  </a:lnTo>
                  <a:lnTo>
                    <a:pt x="2" y="16"/>
                  </a:lnTo>
                  <a:lnTo>
                    <a:pt x="7" y="8"/>
                  </a:lnTo>
                  <a:lnTo>
                    <a:pt x="16" y="2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68"/>
            <p:cNvSpPr>
              <a:spLocks/>
            </p:cNvSpPr>
            <p:nvPr/>
          </p:nvSpPr>
          <p:spPr bwMode="auto">
            <a:xfrm>
              <a:off x="4025900" y="2571750"/>
              <a:ext cx="130175" cy="15875"/>
            </a:xfrm>
            <a:custGeom>
              <a:avLst/>
              <a:gdLst>
                <a:gd name="T0" fmla="*/ 27 w 575"/>
                <a:gd name="T1" fmla="*/ 0 h 70"/>
                <a:gd name="T2" fmla="*/ 549 w 575"/>
                <a:gd name="T3" fmla="*/ 0 h 70"/>
                <a:gd name="T4" fmla="*/ 560 w 575"/>
                <a:gd name="T5" fmla="*/ 2 h 70"/>
                <a:gd name="T6" fmla="*/ 568 w 575"/>
                <a:gd name="T7" fmla="*/ 7 h 70"/>
                <a:gd name="T8" fmla="*/ 573 w 575"/>
                <a:gd name="T9" fmla="*/ 17 h 70"/>
                <a:gd name="T10" fmla="*/ 575 w 575"/>
                <a:gd name="T11" fmla="*/ 26 h 70"/>
                <a:gd name="T12" fmla="*/ 575 w 575"/>
                <a:gd name="T13" fmla="*/ 43 h 70"/>
                <a:gd name="T14" fmla="*/ 573 w 575"/>
                <a:gd name="T15" fmla="*/ 53 h 70"/>
                <a:gd name="T16" fmla="*/ 568 w 575"/>
                <a:gd name="T17" fmla="*/ 62 h 70"/>
                <a:gd name="T18" fmla="*/ 560 w 575"/>
                <a:gd name="T19" fmla="*/ 68 h 70"/>
                <a:gd name="T20" fmla="*/ 549 w 575"/>
                <a:gd name="T21" fmla="*/ 70 h 70"/>
                <a:gd name="T22" fmla="*/ 27 w 575"/>
                <a:gd name="T23" fmla="*/ 70 h 70"/>
                <a:gd name="T24" fmla="*/ 17 w 575"/>
                <a:gd name="T25" fmla="*/ 68 h 70"/>
                <a:gd name="T26" fmla="*/ 8 w 575"/>
                <a:gd name="T27" fmla="*/ 62 h 70"/>
                <a:gd name="T28" fmla="*/ 2 w 575"/>
                <a:gd name="T29" fmla="*/ 53 h 70"/>
                <a:gd name="T30" fmla="*/ 0 w 575"/>
                <a:gd name="T31" fmla="*/ 43 h 70"/>
                <a:gd name="T32" fmla="*/ 0 w 575"/>
                <a:gd name="T33" fmla="*/ 26 h 70"/>
                <a:gd name="T34" fmla="*/ 2 w 575"/>
                <a:gd name="T35" fmla="*/ 17 h 70"/>
                <a:gd name="T36" fmla="*/ 8 w 575"/>
                <a:gd name="T37" fmla="*/ 7 h 70"/>
                <a:gd name="T38" fmla="*/ 17 w 575"/>
                <a:gd name="T39" fmla="*/ 2 h 70"/>
                <a:gd name="T40" fmla="*/ 27 w 575"/>
                <a:gd name="T4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5" h="70">
                  <a:moveTo>
                    <a:pt x="27" y="0"/>
                  </a:moveTo>
                  <a:lnTo>
                    <a:pt x="549" y="0"/>
                  </a:lnTo>
                  <a:lnTo>
                    <a:pt x="560" y="2"/>
                  </a:lnTo>
                  <a:lnTo>
                    <a:pt x="568" y="7"/>
                  </a:lnTo>
                  <a:lnTo>
                    <a:pt x="573" y="17"/>
                  </a:lnTo>
                  <a:lnTo>
                    <a:pt x="575" y="26"/>
                  </a:lnTo>
                  <a:lnTo>
                    <a:pt x="575" y="43"/>
                  </a:lnTo>
                  <a:lnTo>
                    <a:pt x="573" y="53"/>
                  </a:lnTo>
                  <a:lnTo>
                    <a:pt x="568" y="62"/>
                  </a:lnTo>
                  <a:lnTo>
                    <a:pt x="560" y="68"/>
                  </a:lnTo>
                  <a:lnTo>
                    <a:pt x="549" y="70"/>
                  </a:lnTo>
                  <a:lnTo>
                    <a:pt x="27" y="70"/>
                  </a:lnTo>
                  <a:lnTo>
                    <a:pt x="17" y="68"/>
                  </a:lnTo>
                  <a:lnTo>
                    <a:pt x="8" y="62"/>
                  </a:lnTo>
                  <a:lnTo>
                    <a:pt x="2" y="53"/>
                  </a:lnTo>
                  <a:lnTo>
                    <a:pt x="0" y="43"/>
                  </a:lnTo>
                  <a:lnTo>
                    <a:pt x="0" y="26"/>
                  </a:lnTo>
                  <a:lnTo>
                    <a:pt x="2" y="17"/>
                  </a:lnTo>
                  <a:lnTo>
                    <a:pt x="8" y="7"/>
                  </a:lnTo>
                  <a:lnTo>
                    <a:pt x="17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69"/>
            <p:cNvSpPr>
              <a:spLocks/>
            </p:cNvSpPr>
            <p:nvPr/>
          </p:nvSpPr>
          <p:spPr bwMode="auto">
            <a:xfrm>
              <a:off x="4025900" y="2625725"/>
              <a:ext cx="211137" cy="15875"/>
            </a:xfrm>
            <a:custGeom>
              <a:avLst/>
              <a:gdLst>
                <a:gd name="T0" fmla="*/ 27 w 931"/>
                <a:gd name="T1" fmla="*/ 0 h 69"/>
                <a:gd name="T2" fmla="*/ 906 w 931"/>
                <a:gd name="T3" fmla="*/ 0 h 69"/>
                <a:gd name="T4" fmla="*/ 916 w 931"/>
                <a:gd name="T5" fmla="*/ 2 h 69"/>
                <a:gd name="T6" fmla="*/ 924 w 931"/>
                <a:gd name="T7" fmla="*/ 7 h 69"/>
                <a:gd name="T8" fmla="*/ 929 w 931"/>
                <a:gd name="T9" fmla="*/ 15 h 69"/>
                <a:gd name="T10" fmla="*/ 931 w 931"/>
                <a:gd name="T11" fmla="*/ 25 h 69"/>
                <a:gd name="T12" fmla="*/ 931 w 931"/>
                <a:gd name="T13" fmla="*/ 43 h 69"/>
                <a:gd name="T14" fmla="*/ 929 w 931"/>
                <a:gd name="T15" fmla="*/ 53 h 69"/>
                <a:gd name="T16" fmla="*/ 924 w 931"/>
                <a:gd name="T17" fmla="*/ 61 h 69"/>
                <a:gd name="T18" fmla="*/ 916 w 931"/>
                <a:gd name="T19" fmla="*/ 67 h 69"/>
                <a:gd name="T20" fmla="*/ 906 w 931"/>
                <a:gd name="T21" fmla="*/ 69 h 69"/>
                <a:gd name="T22" fmla="*/ 27 w 931"/>
                <a:gd name="T23" fmla="*/ 69 h 69"/>
                <a:gd name="T24" fmla="*/ 17 w 931"/>
                <a:gd name="T25" fmla="*/ 67 h 69"/>
                <a:gd name="T26" fmla="*/ 8 w 931"/>
                <a:gd name="T27" fmla="*/ 61 h 69"/>
                <a:gd name="T28" fmla="*/ 2 w 931"/>
                <a:gd name="T29" fmla="*/ 53 h 69"/>
                <a:gd name="T30" fmla="*/ 0 w 931"/>
                <a:gd name="T31" fmla="*/ 43 h 69"/>
                <a:gd name="T32" fmla="*/ 0 w 931"/>
                <a:gd name="T33" fmla="*/ 25 h 69"/>
                <a:gd name="T34" fmla="*/ 2 w 931"/>
                <a:gd name="T35" fmla="*/ 15 h 69"/>
                <a:gd name="T36" fmla="*/ 8 w 931"/>
                <a:gd name="T37" fmla="*/ 7 h 69"/>
                <a:gd name="T38" fmla="*/ 17 w 931"/>
                <a:gd name="T39" fmla="*/ 2 h 69"/>
                <a:gd name="T40" fmla="*/ 27 w 931"/>
                <a:gd name="T4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1" h="69">
                  <a:moveTo>
                    <a:pt x="27" y="0"/>
                  </a:moveTo>
                  <a:lnTo>
                    <a:pt x="906" y="0"/>
                  </a:lnTo>
                  <a:lnTo>
                    <a:pt x="916" y="2"/>
                  </a:lnTo>
                  <a:lnTo>
                    <a:pt x="924" y="7"/>
                  </a:lnTo>
                  <a:lnTo>
                    <a:pt x="929" y="15"/>
                  </a:lnTo>
                  <a:lnTo>
                    <a:pt x="931" y="25"/>
                  </a:lnTo>
                  <a:lnTo>
                    <a:pt x="931" y="43"/>
                  </a:lnTo>
                  <a:lnTo>
                    <a:pt x="929" y="53"/>
                  </a:lnTo>
                  <a:lnTo>
                    <a:pt x="924" y="61"/>
                  </a:lnTo>
                  <a:lnTo>
                    <a:pt x="916" y="67"/>
                  </a:lnTo>
                  <a:lnTo>
                    <a:pt x="906" y="69"/>
                  </a:lnTo>
                  <a:lnTo>
                    <a:pt x="27" y="69"/>
                  </a:lnTo>
                  <a:lnTo>
                    <a:pt x="17" y="67"/>
                  </a:lnTo>
                  <a:lnTo>
                    <a:pt x="8" y="61"/>
                  </a:lnTo>
                  <a:lnTo>
                    <a:pt x="2" y="53"/>
                  </a:lnTo>
                  <a:lnTo>
                    <a:pt x="0" y="43"/>
                  </a:lnTo>
                  <a:lnTo>
                    <a:pt x="0" y="25"/>
                  </a:lnTo>
                  <a:lnTo>
                    <a:pt x="2" y="15"/>
                  </a:lnTo>
                  <a:lnTo>
                    <a:pt x="8" y="7"/>
                  </a:lnTo>
                  <a:lnTo>
                    <a:pt x="17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70"/>
            <p:cNvSpPr>
              <a:spLocks noEditPoints="1"/>
            </p:cNvSpPr>
            <p:nvPr/>
          </p:nvSpPr>
          <p:spPr bwMode="auto">
            <a:xfrm>
              <a:off x="3965575" y="2432050"/>
              <a:ext cx="331787" cy="387350"/>
            </a:xfrm>
            <a:custGeom>
              <a:avLst/>
              <a:gdLst>
                <a:gd name="T0" fmla="*/ 924 w 1460"/>
                <a:gd name="T1" fmla="*/ 151 h 1714"/>
                <a:gd name="T2" fmla="*/ 921 w 1460"/>
                <a:gd name="T3" fmla="*/ 164 h 1714"/>
                <a:gd name="T4" fmla="*/ 921 w 1460"/>
                <a:gd name="T5" fmla="*/ 206 h 1714"/>
                <a:gd name="T6" fmla="*/ 921 w 1460"/>
                <a:gd name="T7" fmla="*/ 260 h 1714"/>
                <a:gd name="T8" fmla="*/ 921 w 1460"/>
                <a:gd name="T9" fmla="*/ 450 h 1714"/>
                <a:gd name="T10" fmla="*/ 929 w 1460"/>
                <a:gd name="T11" fmla="*/ 470 h 1714"/>
                <a:gd name="T12" fmla="*/ 949 w 1460"/>
                <a:gd name="T13" fmla="*/ 478 h 1714"/>
                <a:gd name="T14" fmla="*/ 1288 w 1460"/>
                <a:gd name="T15" fmla="*/ 478 h 1714"/>
                <a:gd name="T16" fmla="*/ 1298 w 1460"/>
                <a:gd name="T17" fmla="*/ 472 h 1714"/>
                <a:gd name="T18" fmla="*/ 1298 w 1460"/>
                <a:gd name="T19" fmla="*/ 464 h 1714"/>
                <a:gd name="T20" fmla="*/ 1293 w 1460"/>
                <a:gd name="T21" fmla="*/ 457 h 1714"/>
                <a:gd name="T22" fmla="*/ 942 w 1460"/>
                <a:gd name="T23" fmla="*/ 158 h 1714"/>
                <a:gd name="T24" fmla="*/ 939 w 1460"/>
                <a:gd name="T25" fmla="*/ 154 h 1714"/>
                <a:gd name="T26" fmla="*/ 931 w 1460"/>
                <a:gd name="T27" fmla="*/ 150 h 1714"/>
                <a:gd name="T28" fmla="*/ 109 w 1460"/>
                <a:gd name="T29" fmla="*/ 80 h 1714"/>
                <a:gd name="T30" fmla="*/ 89 w 1460"/>
                <a:gd name="T31" fmla="*/ 89 h 1714"/>
                <a:gd name="T32" fmla="*/ 81 w 1460"/>
                <a:gd name="T33" fmla="*/ 108 h 1714"/>
                <a:gd name="T34" fmla="*/ 82 w 1460"/>
                <a:gd name="T35" fmla="*/ 1619 h 1714"/>
                <a:gd name="T36" fmla="*/ 89 w 1460"/>
                <a:gd name="T37" fmla="*/ 1630 h 1714"/>
                <a:gd name="T38" fmla="*/ 98 w 1460"/>
                <a:gd name="T39" fmla="*/ 1633 h 1714"/>
                <a:gd name="T40" fmla="*/ 1351 w 1460"/>
                <a:gd name="T41" fmla="*/ 1633 h 1714"/>
                <a:gd name="T42" fmla="*/ 1371 w 1460"/>
                <a:gd name="T43" fmla="*/ 1625 h 1714"/>
                <a:gd name="T44" fmla="*/ 1379 w 1460"/>
                <a:gd name="T45" fmla="*/ 1604 h 1714"/>
                <a:gd name="T46" fmla="*/ 1378 w 1460"/>
                <a:gd name="T47" fmla="*/ 573 h 1714"/>
                <a:gd name="T48" fmla="*/ 1370 w 1460"/>
                <a:gd name="T49" fmla="*/ 562 h 1714"/>
                <a:gd name="T50" fmla="*/ 1358 w 1460"/>
                <a:gd name="T51" fmla="*/ 559 h 1714"/>
                <a:gd name="T52" fmla="*/ 924 w 1460"/>
                <a:gd name="T53" fmla="*/ 556 h 1714"/>
                <a:gd name="T54" fmla="*/ 881 w 1460"/>
                <a:gd name="T55" fmla="*/ 535 h 1714"/>
                <a:gd name="T56" fmla="*/ 851 w 1460"/>
                <a:gd name="T57" fmla="*/ 498 h 1714"/>
                <a:gd name="T58" fmla="*/ 840 w 1460"/>
                <a:gd name="T59" fmla="*/ 450 h 1714"/>
                <a:gd name="T60" fmla="*/ 839 w 1460"/>
                <a:gd name="T61" fmla="*/ 107 h 1714"/>
                <a:gd name="T62" fmla="*/ 830 w 1460"/>
                <a:gd name="T63" fmla="*/ 90 h 1714"/>
                <a:gd name="T64" fmla="*/ 815 w 1460"/>
                <a:gd name="T65" fmla="*/ 82 h 1714"/>
                <a:gd name="T66" fmla="*/ 803 w 1460"/>
                <a:gd name="T67" fmla="*/ 80 h 1714"/>
                <a:gd name="T68" fmla="*/ 109 w 1460"/>
                <a:gd name="T69" fmla="*/ 0 h 1714"/>
                <a:gd name="T70" fmla="*/ 829 w 1460"/>
                <a:gd name="T71" fmla="*/ 2 h 1714"/>
                <a:gd name="T72" fmla="*/ 881 w 1460"/>
                <a:gd name="T73" fmla="*/ 14 h 1714"/>
                <a:gd name="T74" fmla="*/ 930 w 1460"/>
                <a:gd name="T75" fmla="*/ 38 h 1714"/>
                <a:gd name="T76" fmla="*/ 1392 w 1460"/>
                <a:gd name="T77" fmla="*/ 416 h 1714"/>
                <a:gd name="T78" fmla="*/ 1427 w 1460"/>
                <a:gd name="T79" fmla="*/ 455 h 1714"/>
                <a:gd name="T80" fmla="*/ 1451 w 1460"/>
                <a:gd name="T81" fmla="*/ 506 h 1714"/>
                <a:gd name="T82" fmla="*/ 1460 w 1460"/>
                <a:gd name="T83" fmla="*/ 558 h 1714"/>
                <a:gd name="T84" fmla="*/ 1457 w 1460"/>
                <a:gd name="T85" fmla="*/ 1630 h 1714"/>
                <a:gd name="T86" fmla="*/ 1435 w 1460"/>
                <a:gd name="T87" fmla="*/ 1673 h 1714"/>
                <a:gd name="T88" fmla="*/ 1398 w 1460"/>
                <a:gd name="T89" fmla="*/ 1702 h 1714"/>
                <a:gd name="T90" fmla="*/ 1351 w 1460"/>
                <a:gd name="T91" fmla="*/ 1714 h 1714"/>
                <a:gd name="T92" fmla="*/ 106 w 1460"/>
                <a:gd name="T93" fmla="*/ 1714 h 1714"/>
                <a:gd name="T94" fmla="*/ 93 w 1460"/>
                <a:gd name="T95" fmla="*/ 1712 h 1714"/>
                <a:gd name="T96" fmla="*/ 72 w 1460"/>
                <a:gd name="T97" fmla="*/ 1708 h 1714"/>
                <a:gd name="T98" fmla="*/ 48 w 1460"/>
                <a:gd name="T99" fmla="*/ 1696 h 1714"/>
                <a:gd name="T100" fmla="*/ 24 w 1460"/>
                <a:gd name="T101" fmla="*/ 1676 h 1714"/>
                <a:gd name="T102" fmla="*/ 7 w 1460"/>
                <a:gd name="T103" fmla="*/ 1645 h 1714"/>
                <a:gd name="T104" fmla="*/ 0 w 1460"/>
                <a:gd name="T105" fmla="*/ 1601 h 1714"/>
                <a:gd name="T106" fmla="*/ 3 w 1460"/>
                <a:gd name="T107" fmla="*/ 84 h 1714"/>
                <a:gd name="T108" fmla="*/ 24 w 1460"/>
                <a:gd name="T109" fmla="*/ 41 h 1714"/>
                <a:gd name="T110" fmla="*/ 61 w 1460"/>
                <a:gd name="T111" fmla="*/ 11 h 1714"/>
                <a:gd name="T112" fmla="*/ 109 w 1460"/>
                <a:gd name="T113" fmla="*/ 0 h 1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0" h="1714">
                  <a:moveTo>
                    <a:pt x="927" y="150"/>
                  </a:moveTo>
                  <a:lnTo>
                    <a:pt x="924" y="151"/>
                  </a:lnTo>
                  <a:lnTo>
                    <a:pt x="921" y="156"/>
                  </a:lnTo>
                  <a:lnTo>
                    <a:pt x="921" y="164"/>
                  </a:lnTo>
                  <a:lnTo>
                    <a:pt x="921" y="183"/>
                  </a:lnTo>
                  <a:lnTo>
                    <a:pt x="921" y="206"/>
                  </a:lnTo>
                  <a:lnTo>
                    <a:pt x="921" y="232"/>
                  </a:lnTo>
                  <a:lnTo>
                    <a:pt x="921" y="260"/>
                  </a:lnTo>
                  <a:lnTo>
                    <a:pt x="921" y="290"/>
                  </a:lnTo>
                  <a:lnTo>
                    <a:pt x="921" y="450"/>
                  </a:lnTo>
                  <a:lnTo>
                    <a:pt x="923" y="462"/>
                  </a:lnTo>
                  <a:lnTo>
                    <a:pt x="929" y="470"/>
                  </a:lnTo>
                  <a:lnTo>
                    <a:pt x="937" y="476"/>
                  </a:lnTo>
                  <a:lnTo>
                    <a:pt x="949" y="478"/>
                  </a:lnTo>
                  <a:lnTo>
                    <a:pt x="1276" y="478"/>
                  </a:lnTo>
                  <a:lnTo>
                    <a:pt x="1288" y="478"/>
                  </a:lnTo>
                  <a:lnTo>
                    <a:pt x="1295" y="475"/>
                  </a:lnTo>
                  <a:lnTo>
                    <a:pt x="1298" y="472"/>
                  </a:lnTo>
                  <a:lnTo>
                    <a:pt x="1299" y="468"/>
                  </a:lnTo>
                  <a:lnTo>
                    <a:pt x="1298" y="464"/>
                  </a:lnTo>
                  <a:lnTo>
                    <a:pt x="1295" y="460"/>
                  </a:lnTo>
                  <a:lnTo>
                    <a:pt x="1293" y="457"/>
                  </a:lnTo>
                  <a:lnTo>
                    <a:pt x="1293" y="456"/>
                  </a:lnTo>
                  <a:lnTo>
                    <a:pt x="942" y="158"/>
                  </a:lnTo>
                  <a:lnTo>
                    <a:pt x="941" y="156"/>
                  </a:lnTo>
                  <a:lnTo>
                    <a:pt x="939" y="154"/>
                  </a:lnTo>
                  <a:lnTo>
                    <a:pt x="935" y="152"/>
                  </a:lnTo>
                  <a:lnTo>
                    <a:pt x="931" y="150"/>
                  </a:lnTo>
                  <a:lnTo>
                    <a:pt x="927" y="150"/>
                  </a:lnTo>
                  <a:close/>
                  <a:moveTo>
                    <a:pt x="109" y="80"/>
                  </a:moveTo>
                  <a:lnTo>
                    <a:pt x="98" y="83"/>
                  </a:lnTo>
                  <a:lnTo>
                    <a:pt x="89" y="89"/>
                  </a:lnTo>
                  <a:lnTo>
                    <a:pt x="83" y="97"/>
                  </a:lnTo>
                  <a:lnTo>
                    <a:pt x="81" y="108"/>
                  </a:lnTo>
                  <a:lnTo>
                    <a:pt x="81" y="1609"/>
                  </a:lnTo>
                  <a:lnTo>
                    <a:pt x="82" y="1619"/>
                  </a:lnTo>
                  <a:lnTo>
                    <a:pt x="85" y="1626"/>
                  </a:lnTo>
                  <a:lnTo>
                    <a:pt x="89" y="1630"/>
                  </a:lnTo>
                  <a:lnTo>
                    <a:pt x="94" y="1632"/>
                  </a:lnTo>
                  <a:lnTo>
                    <a:pt x="98" y="1633"/>
                  </a:lnTo>
                  <a:lnTo>
                    <a:pt x="101" y="1633"/>
                  </a:lnTo>
                  <a:lnTo>
                    <a:pt x="1351" y="1633"/>
                  </a:lnTo>
                  <a:lnTo>
                    <a:pt x="1361" y="1631"/>
                  </a:lnTo>
                  <a:lnTo>
                    <a:pt x="1371" y="1625"/>
                  </a:lnTo>
                  <a:lnTo>
                    <a:pt x="1377" y="1615"/>
                  </a:lnTo>
                  <a:lnTo>
                    <a:pt x="1379" y="1604"/>
                  </a:lnTo>
                  <a:lnTo>
                    <a:pt x="1379" y="582"/>
                  </a:lnTo>
                  <a:lnTo>
                    <a:pt x="1378" y="573"/>
                  </a:lnTo>
                  <a:lnTo>
                    <a:pt x="1374" y="566"/>
                  </a:lnTo>
                  <a:lnTo>
                    <a:pt x="1370" y="562"/>
                  </a:lnTo>
                  <a:lnTo>
                    <a:pt x="1363" y="560"/>
                  </a:lnTo>
                  <a:lnTo>
                    <a:pt x="1358" y="559"/>
                  </a:lnTo>
                  <a:lnTo>
                    <a:pt x="949" y="559"/>
                  </a:lnTo>
                  <a:lnTo>
                    <a:pt x="924" y="556"/>
                  </a:lnTo>
                  <a:lnTo>
                    <a:pt x="900" y="548"/>
                  </a:lnTo>
                  <a:lnTo>
                    <a:pt x="881" y="535"/>
                  </a:lnTo>
                  <a:lnTo>
                    <a:pt x="864" y="518"/>
                  </a:lnTo>
                  <a:lnTo>
                    <a:pt x="851" y="498"/>
                  </a:lnTo>
                  <a:lnTo>
                    <a:pt x="843" y="475"/>
                  </a:lnTo>
                  <a:lnTo>
                    <a:pt x="840" y="450"/>
                  </a:lnTo>
                  <a:lnTo>
                    <a:pt x="840" y="120"/>
                  </a:lnTo>
                  <a:lnTo>
                    <a:pt x="839" y="107"/>
                  </a:lnTo>
                  <a:lnTo>
                    <a:pt x="835" y="97"/>
                  </a:lnTo>
                  <a:lnTo>
                    <a:pt x="830" y="90"/>
                  </a:lnTo>
                  <a:lnTo>
                    <a:pt x="823" y="85"/>
                  </a:lnTo>
                  <a:lnTo>
                    <a:pt x="815" y="82"/>
                  </a:lnTo>
                  <a:lnTo>
                    <a:pt x="809" y="81"/>
                  </a:lnTo>
                  <a:lnTo>
                    <a:pt x="803" y="80"/>
                  </a:lnTo>
                  <a:lnTo>
                    <a:pt x="109" y="80"/>
                  </a:lnTo>
                  <a:close/>
                  <a:moveTo>
                    <a:pt x="109" y="0"/>
                  </a:moveTo>
                  <a:lnTo>
                    <a:pt x="803" y="0"/>
                  </a:lnTo>
                  <a:lnTo>
                    <a:pt x="829" y="2"/>
                  </a:lnTo>
                  <a:lnTo>
                    <a:pt x="854" y="7"/>
                  </a:lnTo>
                  <a:lnTo>
                    <a:pt x="881" y="14"/>
                  </a:lnTo>
                  <a:lnTo>
                    <a:pt x="907" y="25"/>
                  </a:lnTo>
                  <a:lnTo>
                    <a:pt x="930" y="38"/>
                  </a:lnTo>
                  <a:lnTo>
                    <a:pt x="951" y="52"/>
                  </a:lnTo>
                  <a:lnTo>
                    <a:pt x="1392" y="416"/>
                  </a:lnTo>
                  <a:lnTo>
                    <a:pt x="1411" y="433"/>
                  </a:lnTo>
                  <a:lnTo>
                    <a:pt x="1427" y="455"/>
                  </a:lnTo>
                  <a:lnTo>
                    <a:pt x="1440" y="480"/>
                  </a:lnTo>
                  <a:lnTo>
                    <a:pt x="1451" y="506"/>
                  </a:lnTo>
                  <a:lnTo>
                    <a:pt x="1458" y="532"/>
                  </a:lnTo>
                  <a:lnTo>
                    <a:pt x="1460" y="558"/>
                  </a:lnTo>
                  <a:lnTo>
                    <a:pt x="1460" y="1604"/>
                  </a:lnTo>
                  <a:lnTo>
                    <a:pt x="1457" y="1630"/>
                  </a:lnTo>
                  <a:lnTo>
                    <a:pt x="1449" y="1652"/>
                  </a:lnTo>
                  <a:lnTo>
                    <a:pt x="1435" y="1673"/>
                  </a:lnTo>
                  <a:lnTo>
                    <a:pt x="1419" y="1689"/>
                  </a:lnTo>
                  <a:lnTo>
                    <a:pt x="1398" y="1702"/>
                  </a:lnTo>
                  <a:lnTo>
                    <a:pt x="1376" y="1711"/>
                  </a:lnTo>
                  <a:lnTo>
                    <a:pt x="1351" y="1714"/>
                  </a:lnTo>
                  <a:lnTo>
                    <a:pt x="108" y="1714"/>
                  </a:lnTo>
                  <a:lnTo>
                    <a:pt x="106" y="1714"/>
                  </a:lnTo>
                  <a:lnTo>
                    <a:pt x="101" y="1713"/>
                  </a:lnTo>
                  <a:lnTo>
                    <a:pt x="93" y="1712"/>
                  </a:lnTo>
                  <a:lnTo>
                    <a:pt x="83" y="1711"/>
                  </a:lnTo>
                  <a:lnTo>
                    <a:pt x="72" y="1708"/>
                  </a:lnTo>
                  <a:lnTo>
                    <a:pt x="60" y="1702"/>
                  </a:lnTo>
                  <a:lnTo>
                    <a:pt x="48" y="1696"/>
                  </a:lnTo>
                  <a:lnTo>
                    <a:pt x="36" y="1687"/>
                  </a:lnTo>
                  <a:lnTo>
                    <a:pt x="24" y="1676"/>
                  </a:lnTo>
                  <a:lnTo>
                    <a:pt x="15" y="1663"/>
                  </a:lnTo>
                  <a:lnTo>
                    <a:pt x="7" y="1645"/>
                  </a:lnTo>
                  <a:lnTo>
                    <a:pt x="2" y="1626"/>
                  </a:lnTo>
                  <a:lnTo>
                    <a:pt x="0" y="1601"/>
                  </a:lnTo>
                  <a:lnTo>
                    <a:pt x="0" y="108"/>
                  </a:lnTo>
                  <a:lnTo>
                    <a:pt x="3" y="84"/>
                  </a:lnTo>
                  <a:lnTo>
                    <a:pt x="11" y="60"/>
                  </a:lnTo>
                  <a:lnTo>
                    <a:pt x="24" y="41"/>
                  </a:lnTo>
                  <a:lnTo>
                    <a:pt x="41" y="23"/>
                  </a:lnTo>
                  <a:lnTo>
                    <a:pt x="61" y="11"/>
                  </a:lnTo>
                  <a:lnTo>
                    <a:pt x="84" y="3"/>
                  </a:lnTo>
                  <a:lnTo>
                    <a:pt x="10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71"/>
            <p:cNvSpPr>
              <a:spLocks noEditPoints="1"/>
            </p:cNvSpPr>
            <p:nvPr/>
          </p:nvSpPr>
          <p:spPr bwMode="auto">
            <a:xfrm>
              <a:off x="3532188" y="2103438"/>
              <a:ext cx="757237" cy="695325"/>
            </a:xfrm>
            <a:custGeom>
              <a:avLst/>
              <a:gdLst>
                <a:gd name="T0" fmla="*/ 1066 w 3336"/>
                <a:gd name="T1" fmla="*/ 188 h 3066"/>
                <a:gd name="T2" fmla="*/ 1057 w 3336"/>
                <a:gd name="T3" fmla="*/ 194 h 3066"/>
                <a:gd name="T4" fmla="*/ 1057 w 3336"/>
                <a:gd name="T5" fmla="*/ 387 h 3066"/>
                <a:gd name="T6" fmla="*/ 1069 w 3336"/>
                <a:gd name="T7" fmla="*/ 398 h 3066"/>
                <a:gd name="T8" fmla="*/ 2266 w 3336"/>
                <a:gd name="T9" fmla="*/ 397 h 3066"/>
                <a:gd name="T10" fmla="*/ 2277 w 3336"/>
                <a:gd name="T11" fmla="*/ 395 h 3066"/>
                <a:gd name="T12" fmla="*/ 2280 w 3336"/>
                <a:gd name="T13" fmla="*/ 205 h 3066"/>
                <a:gd name="T14" fmla="*/ 2276 w 3336"/>
                <a:gd name="T15" fmla="*/ 192 h 3066"/>
                <a:gd name="T16" fmla="*/ 2268 w 3336"/>
                <a:gd name="T17" fmla="*/ 188 h 3066"/>
                <a:gd name="T18" fmla="*/ 2280 w 3336"/>
                <a:gd name="T19" fmla="*/ 0 h 3066"/>
                <a:gd name="T20" fmla="*/ 2402 w 3336"/>
                <a:gd name="T21" fmla="*/ 44 h 3066"/>
                <a:gd name="T22" fmla="*/ 2465 w 3336"/>
                <a:gd name="T23" fmla="*/ 155 h 3066"/>
                <a:gd name="T24" fmla="*/ 2470 w 3336"/>
                <a:gd name="T25" fmla="*/ 393 h 3066"/>
                <a:gd name="T26" fmla="*/ 2479 w 3336"/>
                <a:gd name="T27" fmla="*/ 397 h 3066"/>
                <a:gd name="T28" fmla="*/ 3170 w 3336"/>
                <a:gd name="T29" fmla="*/ 397 h 3066"/>
                <a:gd name="T30" fmla="*/ 3276 w 3336"/>
                <a:gd name="T31" fmla="*/ 436 h 3066"/>
                <a:gd name="T32" fmla="*/ 3334 w 3336"/>
                <a:gd name="T33" fmla="*/ 535 h 3066"/>
                <a:gd name="T34" fmla="*/ 3333 w 3336"/>
                <a:gd name="T35" fmla="*/ 1631 h 3066"/>
                <a:gd name="T36" fmla="*/ 3316 w 3336"/>
                <a:gd name="T37" fmla="*/ 1635 h 3066"/>
                <a:gd name="T38" fmla="*/ 3278 w 3336"/>
                <a:gd name="T39" fmla="*/ 1603 h 3066"/>
                <a:gd name="T40" fmla="*/ 3191 w 3336"/>
                <a:gd name="T41" fmla="*/ 1533 h 3066"/>
                <a:gd name="T42" fmla="*/ 3096 w 3336"/>
                <a:gd name="T43" fmla="*/ 1454 h 3066"/>
                <a:gd name="T44" fmla="*/ 3014 w 3336"/>
                <a:gd name="T45" fmla="*/ 1387 h 3066"/>
                <a:gd name="T46" fmla="*/ 2971 w 3336"/>
                <a:gd name="T47" fmla="*/ 1353 h 3066"/>
                <a:gd name="T48" fmla="*/ 2880 w 3336"/>
                <a:gd name="T49" fmla="*/ 1299 h 3066"/>
                <a:gd name="T50" fmla="*/ 2745 w 3336"/>
                <a:gd name="T51" fmla="*/ 1270 h 3066"/>
                <a:gd name="T52" fmla="*/ 1867 w 3336"/>
                <a:gd name="T53" fmla="*/ 1294 h 3066"/>
                <a:gd name="T54" fmla="*/ 1775 w 3336"/>
                <a:gd name="T55" fmla="*/ 1386 h 3066"/>
                <a:gd name="T56" fmla="*/ 1750 w 3336"/>
                <a:gd name="T57" fmla="*/ 2039 h 3066"/>
                <a:gd name="T58" fmla="*/ 1748 w 3336"/>
                <a:gd name="T59" fmla="*/ 2057 h 3066"/>
                <a:gd name="T60" fmla="*/ 1723 w 3336"/>
                <a:gd name="T61" fmla="*/ 2075 h 3066"/>
                <a:gd name="T62" fmla="*/ 1382 w 3336"/>
                <a:gd name="T63" fmla="*/ 2073 h 3066"/>
                <a:gd name="T64" fmla="*/ 1362 w 3336"/>
                <a:gd name="T65" fmla="*/ 2046 h 3066"/>
                <a:gd name="T66" fmla="*/ 1361 w 3336"/>
                <a:gd name="T67" fmla="*/ 1824 h 3066"/>
                <a:gd name="T68" fmla="*/ 1346 w 3336"/>
                <a:gd name="T69" fmla="*/ 1738 h 3066"/>
                <a:gd name="T70" fmla="*/ 1305 w 3336"/>
                <a:gd name="T71" fmla="*/ 1663 h 3066"/>
                <a:gd name="T72" fmla="*/ 1223 w 3336"/>
                <a:gd name="T73" fmla="*/ 1623 h 3066"/>
                <a:gd name="T74" fmla="*/ 629 w 3336"/>
                <a:gd name="T75" fmla="*/ 1627 h 3066"/>
                <a:gd name="T76" fmla="*/ 558 w 3336"/>
                <a:gd name="T77" fmla="*/ 1673 h 3066"/>
                <a:gd name="T78" fmla="*/ 526 w 3336"/>
                <a:gd name="T79" fmla="*/ 1747 h 3066"/>
                <a:gd name="T80" fmla="*/ 517 w 3336"/>
                <a:gd name="T81" fmla="*/ 1828 h 3066"/>
                <a:gd name="T82" fmla="*/ 517 w 3336"/>
                <a:gd name="T83" fmla="*/ 2045 h 3066"/>
                <a:gd name="T84" fmla="*/ 499 w 3336"/>
                <a:gd name="T85" fmla="*/ 2071 h 3066"/>
                <a:gd name="T86" fmla="*/ 481 w 3336"/>
                <a:gd name="T87" fmla="*/ 2075 h 3066"/>
                <a:gd name="T88" fmla="*/ 301 w 3336"/>
                <a:gd name="T89" fmla="*/ 2084 h 3066"/>
                <a:gd name="T90" fmla="*/ 300 w 3336"/>
                <a:gd name="T91" fmla="*/ 2805 h 3066"/>
                <a:gd name="T92" fmla="*/ 336 w 3336"/>
                <a:gd name="T93" fmla="*/ 2868 h 3066"/>
                <a:gd name="T94" fmla="*/ 1729 w 3336"/>
                <a:gd name="T95" fmla="*/ 2878 h 3066"/>
                <a:gd name="T96" fmla="*/ 1748 w 3336"/>
                <a:gd name="T97" fmla="*/ 2887 h 3066"/>
                <a:gd name="T98" fmla="*/ 1750 w 3336"/>
                <a:gd name="T99" fmla="*/ 3054 h 3066"/>
                <a:gd name="T100" fmla="*/ 1733 w 3336"/>
                <a:gd name="T101" fmla="*/ 3066 h 3066"/>
                <a:gd name="T102" fmla="*/ 262 w 3336"/>
                <a:gd name="T103" fmla="*/ 3042 h 3066"/>
                <a:gd name="T104" fmla="*/ 154 w 3336"/>
                <a:gd name="T105" fmla="*/ 2948 h 3066"/>
                <a:gd name="T106" fmla="*/ 112 w 3336"/>
                <a:gd name="T107" fmla="*/ 2805 h 3066"/>
                <a:gd name="T108" fmla="*/ 99 w 3336"/>
                <a:gd name="T109" fmla="*/ 2062 h 3066"/>
                <a:gd name="T110" fmla="*/ 57 w 3336"/>
                <a:gd name="T111" fmla="*/ 2034 h 3066"/>
                <a:gd name="T112" fmla="*/ 3 w 3336"/>
                <a:gd name="T113" fmla="*/ 1938 h 3066"/>
                <a:gd name="T114" fmla="*/ 10 w 3336"/>
                <a:gd name="T115" fmla="*/ 506 h 3066"/>
                <a:gd name="T116" fmla="*/ 83 w 3336"/>
                <a:gd name="T117" fmla="*/ 420 h 3066"/>
                <a:gd name="T118" fmla="*/ 854 w 3336"/>
                <a:gd name="T119" fmla="*/ 397 h 3066"/>
                <a:gd name="T120" fmla="*/ 867 w 3336"/>
                <a:gd name="T121" fmla="*/ 388 h 3066"/>
                <a:gd name="T122" fmla="*/ 879 w 3336"/>
                <a:gd name="T123" fmla="*/ 123 h 3066"/>
                <a:gd name="T124" fmla="*/ 961 w 3336"/>
                <a:gd name="T125" fmla="*/ 26 h 3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36" h="3066">
                  <a:moveTo>
                    <a:pt x="1069" y="188"/>
                  </a:moveTo>
                  <a:lnTo>
                    <a:pt x="1069" y="188"/>
                  </a:lnTo>
                  <a:lnTo>
                    <a:pt x="1068" y="188"/>
                  </a:lnTo>
                  <a:lnTo>
                    <a:pt x="1066" y="188"/>
                  </a:lnTo>
                  <a:lnTo>
                    <a:pt x="1063" y="190"/>
                  </a:lnTo>
                  <a:lnTo>
                    <a:pt x="1061" y="191"/>
                  </a:lnTo>
                  <a:lnTo>
                    <a:pt x="1059" y="192"/>
                  </a:lnTo>
                  <a:lnTo>
                    <a:pt x="1057" y="194"/>
                  </a:lnTo>
                  <a:lnTo>
                    <a:pt x="1056" y="197"/>
                  </a:lnTo>
                  <a:lnTo>
                    <a:pt x="1056" y="201"/>
                  </a:lnTo>
                  <a:lnTo>
                    <a:pt x="1056" y="378"/>
                  </a:lnTo>
                  <a:lnTo>
                    <a:pt x="1057" y="387"/>
                  </a:lnTo>
                  <a:lnTo>
                    <a:pt x="1059" y="393"/>
                  </a:lnTo>
                  <a:lnTo>
                    <a:pt x="1063" y="397"/>
                  </a:lnTo>
                  <a:lnTo>
                    <a:pt x="1067" y="398"/>
                  </a:lnTo>
                  <a:lnTo>
                    <a:pt x="1069" y="398"/>
                  </a:lnTo>
                  <a:lnTo>
                    <a:pt x="1070" y="398"/>
                  </a:lnTo>
                  <a:lnTo>
                    <a:pt x="2264" y="397"/>
                  </a:lnTo>
                  <a:lnTo>
                    <a:pt x="2265" y="397"/>
                  </a:lnTo>
                  <a:lnTo>
                    <a:pt x="2266" y="397"/>
                  </a:lnTo>
                  <a:lnTo>
                    <a:pt x="2268" y="397"/>
                  </a:lnTo>
                  <a:lnTo>
                    <a:pt x="2271" y="396"/>
                  </a:lnTo>
                  <a:lnTo>
                    <a:pt x="2273" y="396"/>
                  </a:lnTo>
                  <a:lnTo>
                    <a:pt x="2277" y="395"/>
                  </a:lnTo>
                  <a:lnTo>
                    <a:pt x="2279" y="393"/>
                  </a:lnTo>
                  <a:lnTo>
                    <a:pt x="2280" y="391"/>
                  </a:lnTo>
                  <a:lnTo>
                    <a:pt x="2280" y="388"/>
                  </a:lnTo>
                  <a:lnTo>
                    <a:pt x="2280" y="205"/>
                  </a:lnTo>
                  <a:lnTo>
                    <a:pt x="2280" y="200"/>
                  </a:lnTo>
                  <a:lnTo>
                    <a:pt x="2279" y="196"/>
                  </a:lnTo>
                  <a:lnTo>
                    <a:pt x="2277" y="194"/>
                  </a:lnTo>
                  <a:lnTo>
                    <a:pt x="2276" y="192"/>
                  </a:lnTo>
                  <a:lnTo>
                    <a:pt x="2273" y="190"/>
                  </a:lnTo>
                  <a:lnTo>
                    <a:pt x="2271" y="188"/>
                  </a:lnTo>
                  <a:lnTo>
                    <a:pt x="2269" y="188"/>
                  </a:lnTo>
                  <a:lnTo>
                    <a:pt x="2268" y="188"/>
                  </a:lnTo>
                  <a:lnTo>
                    <a:pt x="2268" y="188"/>
                  </a:lnTo>
                  <a:lnTo>
                    <a:pt x="1069" y="188"/>
                  </a:lnTo>
                  <a:close/>
                  <a:moveTo>
                    <a:pt x="1056" y="0"/>
                  </a:moveTo>
                  <a:lnTo>
                    <a:pt x="2280" y="0"/>
                  </a:lnTo>
                  <a:lnTo>
                    <a:pt x="2313" y="3"/>
                  </a:lnTo>
                  <a:lnTo>
                    <a:pt x="2346" y="11"/>
                  </a:lnTo>
                  <a:lnTo>
                    <a:pt x="2375" y="26"/>
                  </a:lnTo>
                  <a:lnTo>
                    <a:pt x="2402" y="44"/>
                  </a:lnTo>
                  <a:lnTo>
                    <a:pt x="2424" y="67"/>
                  </a:lnTo>
                  <a:lnTo>
                    <a:pt x="2443" y="93"/>
                  </a:lnTo>
                  <a:lnTo>
                    <a:pt x="2457" y="123"/>
                  </a:lnTo>
                  <a:lnTo>
                    <a:pt x="2465" y="155"/>
                  </a:lnTo>
                  <a:lnTo>
                    <a:pt x="2468" y="188"/>
                  </a:lnTo>
                  <a:lnTo>
                    <a:pt x="2468" y="388"/>
                  </a:lnTo>
                  <a:lnTo>
                    <a:pt x="2469" y="391"/>
                  </a:lnTo>
                  <a:lnTo>
                    <a:pt x="2470" y="393"/>
                  </a:lnTo>
                  <a:lnTo>
                    <a:pt x="2472" y="395"/>
                  </a:lnTo>
                  <a:lnTo>
                    <a:pt x="2474" y="396"/>
                  </a:lnTo>
                  <a:lnTo>
                    <a:pt x="2476" y="397"/>
                  </a:lnTo>
                  <a:lnTo>
                    <a:pt x="2479" y="397"/>
                  </a:lnTo>
                  <a:lnTo>
                    <a:pt x="2480" y="397"/>
                  </a:lnTo>
                  <a:lnTo>
                    <a:pt x="2482" y="397"/>
                  </a:lnTo>
                  <a:lnTo>
                    <a:pt x="2482" y="397"/>
                  </a:lnTo>
                  <a:lnTo>
                    <a:pt x="3170" y="397"/>
                  </a:lnTo>
                  <a:lnTo>
                    <a:pt x="3200" y="400"/>
                  </a:lnTo>
                  <a:lnTo>
                    <a:pt x="3227" y="408"/>
                  </a:lnTo>
                  <a:lnTo>
                    <a:pt x="3254" y="420"/>
                  </a:lnTo>
                  <a:lnTo>
                    <a:pt x="3276" y="436"/>
                  </a:lnTo>
                  <a:lnTo>
                    <a:pt x="3297" y="457"/>
                  </a:lnTo>
                  <a:lnTo>
                    <a:pt x="3313" y="480"/>
                  </a:lnTo>
                  <a:lnTo>
                    <a:pt x="3326" y="506"/>
                  </a:lnTo>
                  <a:lnTo>
                    <a:pt x="3334" y="535"/>
                  </a:lnTo>
                  <a:lnTo>
                    <a:pt x="3336" y="564"/>
                  </a:lnTo>
                  <a:lnTo>
                    <a:pt x="3336" y="1608"/>
                  </a:lnTo>
                  <a:lnTo>
                    <a:pt x="3335" y="1622"/>
                  </a:lnTo>
                  <a:lnTo>
                    <a:pt x="3333" y="1631"/>
                  </a:lnTo>
                  <a:lnTo>
                    <a:pt x="3330" y="1636"/>
                  </a:lnTo>
                  <a:lnTo>
                    <a:pt x="3325" y="1638"/>
                  </a:lnTo>
                  <a:lnTo>
                    <a:pt x="3321" y="1637"/>
                  </a:lnTo>
                  <a:lnTo>
                    <a:pt x="3316" y="1635"/>
                  </a:lnTo>
                  <a:lnTo>
                    <a:pt x="3312" y="1632"/>
                  </a:lnTo>
                  <a:lnTo>
                    <a:pt x="3309" y="1630"/>
                  </a:lnTo>
                  <a:lnTo>
                    <a:pt x="3294" y="1618"/>
                  </a:lnTo>
                  <a:lnTo>
                    <a:pt x="3278" y="1603"/>
                  </a:lnTo>
                  <a:lnTo>
                    <a:pt x="3258" y="1587"/>
                  </a:lnTo>
                  <a:lnTo>
                    <a:pt x="3237" y="1570"/>
                  </a:lnTo>
                  <a:lnTo>
                    <a:pt x="3215" y="1551"/>
                  </a:lnTo>
                  <a:lnTo>
                    <a:pt x="3191" y="1533"/>
                  </a:lnTo>
                  <a:lnTo>
                    <a:pt x="3168" y="1513"/>
                  </a:lnTo>
                  <a:lnTo>
                    <a:pt x="3143" y="1493"/>
                  </a:lnTo>
                  <a:lnTo>
                    <a:pt x="3120" y="1473"/>
                  </a:lnTo>
                  <a:lnTo>
                    <a:pt x="3096" y="1454"/>
                  </a:lnTo>
                  <a:lnTo>
                    <a:pt x="3073" y="1436"/>
                  </a:lnTo>
                  <a:lnTo>
                    <a:pt x="3052" y="1418"/>
                  </a:lnTo>
                  <a:lnTo>
                    <a:pt x="3032" y="1402"/>
                  </a:lnTo>
                  <a:lnTo>
                    <a:pt x="3014" y="1387"/>
                  </a:lnTo>
                  <a:lnTo>
                    <a:pt x="2999" y="1375"/>
                  </a:lnTo>
                  <a:lnTo>
                    <a:pt x="2987" y="1365"/>
                  </a:lnTo>
                  <a:lnTo>
                    <a:pt x="2977" y="1357"/>
                  </a:lnTo>
                  <a:lnTo>
                    <a:pt x="2971" y="1353"/>
                  </a:lnTo>
                  <a:lnTo>
                    <a:pt x="2969" y="1351"/>
                  </a:lnTo>
                  <a:lnTo>
                    <a:pt x="2942" y="1331"/>
                  </a:lnTo>
                  <a:lnTo>
                    <a:pt x="2913" y="1314"/>
                  </a:lnTo>
                  <a:lnTo>
                    <a:pt x="2880" y="1299"/>
                  </a:lnTo>
                  <a:lnTo>
                    <a:pt x="2846" y="1287"/>
                  </a:lnTo>
                  <a:lnTo>
                    <a:pt x="2811" y="1278"/>
                  </a:lnTo>
                  <a:lnTo>
                    <a:pt x="2778" y="1272"/>
                  </a:lnTo>
                  <a:lnTo>
                    <a:pt x="2745" y="1270"/>
                  </a:lnTo>
                  <a:lnTo>
                    <a:pt x="1966" y="1270"/>
                  </a:lnTo>
                  <a:lnTo>
                    <a:pt x="1931" y="1273"/>
                  </a:lnTo>
                  <a:lnTo>
                    <a:pt x="1897" y="1281"/>
                  </a:lnTo>
                  <a:lnTo>
                    <a:pt x="1867" y="1294"/>
                  </a:lnTo>
                  <a:lnTo>
                    <a:pt x="1839" y="1312"/>
                  </a:lnTo>
                  <a:lnTo>
                    <a:pt x="1813" y="1333"/>
                  </a:lnTo>
                  <a:lnTo>
                    <a:pt x="1792" y="1359"/>
                  </a:lnTo>
                  <a:lnTo>
                    <a:pt x="1775" y="1386"/>
                  </a:lnTo>
                  <a:lnTo>
                    <a:pt x="1761" y="1418"/>
                  </a:lnTo>
                  <a:lnTo>
                    <a:pt x="1753" y="1451"/>
                  </a:lnTo>
                  <a:lnTo>
                    <a:pt x="1750" y="1486"/>
                  </a:lnTo>
                  <a:lnTo>
                    <a:pt x="1750" y="2039"/>
                  </a:lnTo>
                  <a:lnTo>
                    <a:pt x="1750" y="2041"/>
                  </a:lnTo>
                  <a:lnTo>
                    <a:pt x="1750" y="2045"/>
                  </a:lnTo>
                  <a:lnTo>
                    <a:pt x="1749" y="2051"/>
                  </a:lnTo>
                  <a:lnTo>
                    <a:pt x="1748" y="2057"/>
                  </a:lnTo>
                  <a:lnTo>
                    <a:pt x="1745" y="2064"/>
                  </a:lnTo>
                  <a:lnTo>
                    <a:pt x="1740" y="2069"/>
                  </a:lnTo>
                  <a:lnTo>
                    <a:pt x="1733" y="2073"/>
                  </a:lnTo>
                  <a:lnTo>
                    <a:pt x="1723" y="2075"/>
                  </a:lnTo>
                  <a:lnTo>
                    <a:pt x="1395" y="2075"/>
                  </a:lnTo>
                  <a:lnTo>
                    <a:pt x="1393" y="2075"/>
                  </a:lnTo>
                  <a:lnTo>
                    <a:pt x="1389" y="2074"/>
                  </a:lnTo>
                  <a:lnTo>
                    <a:pt x="1382" y="2073"/>
                  </a:lnTo>
                  <a:lnTo>
                    <a:pt x="1375" y="2070"/>
                  </a:lnTo>
                  <a:lnTo>
                    <a:pt x="1369" y="2064"/>
                  </a:lnTo>
                  <a:lnTo>
                    <a:pt x="1364" y="2057"/>
                  </a:lnTo>
                  <a:lnTo>
                    <a:pt x="1362" y="2046"/>
                  </a:lnTo>
                  <a:lnTo>
                    <a:pt x="1362" y="1882"/>
                  </a:lnTo>
                  <a:lnTo>
                    <a:pt x="1362" y="1863"/>
                  </a:lnTo>
                  <a:lnTo>
                    <a:pt x="1362" y="1844"/>
                  </a:lnTo>
                  <a:lnTo>
                    <a:pt x="1361" y="1824"/>
                  </a:lnTo>
                  <a:lnTo>
                    <a:pt x="1359" y="1802"/>
                  </a:lnTo>
                  <a:lnTo>
                    <a:pt x="1355" y="1781"/>
                  </a:lnTo>
                  <a:lnTo>
                    <a:pt x="1351" y="1759"/>
                  </a:lnTo>
                  <a:lnTo>
                    <a:pt x="1346" y="1738"/>
                  </a:lnTo>
                  <a:lnTo>
                    <a:pt x="1339" y="1717"/>
                  </a:lnTo>
                  <a:lnTo>
                    <a:pt x="1330" y="1698"/>
                  </a:lnTo>
                  <a:lnTo>
                    <a:pt x="1319" y="1679"/>
                  </a:lnTo>
                  <a:lnTo>
                    <a:pt x="1305" y="1663"/>
                  </a:lnTo>
                  <a:lnTo>
                    <a:pt x="1289" y="1648"/>
                  </a:lnTo>
                  <a:lnTo>
                    <a:pt x="1270" y="1637"/>
                  </a:lnTo>
                  <a:lnTo>
                    <a:pt x="1248" y="1628"/>
                  </a:lnTo>
                  <a:lnTo>
                    <a:pt x="1223" y="1623"/>
                  </a:lnTo>
                  <a:lnTo>
                    <a:pt x="1196" y="1621"/>
                  </a:lnTo>
                  <a:lnTo>
                    <a:pt x="684" y="1621"/>
                  </a:lnTo>
                  <a:lnTo>
                    <a:pt x="655" y="1623"/>
                  </a:lnTo>
                  <a:lnTo>
                    <a:pt x="629" y="1627"/>
                  </a:lnTo>
                  <a:lnTo>
                    <a:pt x="607" y="1635"/>
                  </a:lnTo>
                  <a:lnTo>
                    <a:pt x="588" y="1645"/>
                  </a:lnTo>
                  <a:lnTo>
                    <a:pt x="572" y="1659"/>
                  </a:lnTo>
                  <a:lnTo>
                    <a:pt x="558" y="1673"/>
                  </a:lnTo>
                  <a:lnTo>
                    <a:pt x="547" y="1689"/>
                  </a:lnTo>
                  <a:lnTo>
                    <a:pt x="538" y="1708"/>
                  </a:lnTo>
                  <a:lnTo>
                    <a:pt x="531" y="1726"/>
                  </a:lnTo>
                  <a:lnTo>
                    <a:pt x="526" y="1747"/>
                  </a:lnTo>
                  <a:lnTo>
                    <a:pt x="523" y="1766"/>
                  </a:lnTo>
                  <a:lnTo>
                    <a:pt x="519" y="1787"/>
                  </a:lnTo>
                  <a:lnTo>
                    <a:pt x="518" y="1807"/>
                  </a:lnTo>
                  <a:lnTo>
                    <a:pt x="517" y="1828"/>
                  </a:lnTo>
                  <a:lnTo>
                    <a:pt x="517" y="1846"/>
                  </a:lnTo>
                  <a:lnTo>
                    <a:pt x="517" y="1865"/>
                  </a:lnTo>
                  <a:lnTo>
                    <a:pt x="517" y="1882"/>
                  </a:lnTo>
                  <a:lnTo>
                    <a:pt x="517" y="2045"/>
                  </a:lnTo>
                  <a:lnTo>
                    <a:pt x="515" y="2055"/>
                  </a:lnTo>
                  <a:lnTo>
                    <a:pt x="511" y="2062"/>
                  </a:lnTo>
                  <a:lnTo>
                    <a:pt x="506" y="2068"/>
                  </a:lnTo>
                  <a:lnTo>
                    <a:pt x="499" y="2071"/>
                  </a:lnTo>
                  <a:lnTo>
                    <a:pt x="492" y="2073"/>
                  </a:lnTo>
                  <a:lnTo>
                    <a:pt x="486" y="2074"/>
                  </a:lnTo>
                  <a:lnTo>
                    <a:pt x="482" y="2075"/>
                  </a:lnTo>
                  <a:lnTo>
                    <a:pt x="481" y="2075"/>
                  </a:lnTo>
                  <a:lnTo>
                    <a:pt x="316" y="2075"/>
                  </a:lnTo>
                  <a:lnTo>
                    <a:pt x="308" y="2076"/>
                  </a:lnTo>
                  <a:lnTo>
                    <a:pt x="304" y="2080"/>
                  </a:lnTo>
                  <a:lnTo>
                    <a:pt x="301" y="2084"/>
                  </a:lnTo>
                  <a:lnTo>
                    <a:pt x="300" y="2088"/>
                  </a:lnTo>
                  <a:lnTo>
                    <a:pt x="300" y="2091"/>
                  </a:lnTo>
                  <a:lnTo>
                    <a:pt x="300" y="2093"/>
                  </a:lnTo>
                  <a:lnTo>
                    <a:pt x="300" y="2805"/>
                  </a:lnTo>
                  <a:lnTo>
                    <a:pt x="302" y="2825"/>
                  </a:lnTo>
                  <a:lnTo>
                    <a:pt x="309" y="2842"/>
                  </a:lnTo>
                  <a:lnTo>
                    <a:pt x="322" y="2857"/>
                  </a:lnTo>
                  <a:lnTo>
                    <a:pt x="336" y="2868"/>
                  </a:lnTo>
                  <a:lnTo>
                    <a:pt x="353" y="2876"/>
                  </a:lnTo>
                  <a:lnTo>
                    <a:pt x="373" y="2878"/>
                  </a:lnTo>
                  <a:lnTo>
                    <a:pt x="1727" y="2878"/>
                  </a:lnTo>
                  <a:lnTo>
                    <a:pt x="1729" y="2878"/>
                  </a:lnTo>
                  <a:lnTo>
                    <a:pt x="1734" y="2878"/>
                  </a:lnTo>
                  <a:lnTo>
                    <a:pt x="1739" y="2879"/>
                  </a:lnTo>
                  <a:lnTo>
                    <a:pt x="1744" y="2882"/>
                  </a:lnTo>
                  <a:lnTo>
                    <a:pt x="1748" y="2887"/>
                  </a:lnTo>
                  <a:lnTo>
                    <a:pt x="1750" y="2896"/>
                  </a:lnTo>
                  <a:lnTo>
                    <a:pt x="1750" y="3050"/>
                  </a:lnTo>
                  <a:lnTo>
                    <a:pt x="1750" y="3051"/>
                  </a:lnTo>
                  <a:lnTo>
                    <a:pt x="1750" y="3054"/>
                  </a:lnTo>
                  <a:lnTo>
                    <a:pt x="1748" y="3058"/>
                  </a:lnTo>
                  <a:lnTo>
                    <a:pt x="1746" y="3062"/>
                  </a:lnTo>
                  <a:lnTo>
                    <a:pt x="1741" y="3065"/>
                  </a:lnTo>
                  <a:lnTo>
                    <a:pt x="1733" y="3066"/>
                  </a:lnTo>
                  <a:lnTo>
                    <a:pt x="373" y="3066"/>
                  </a:lnTo>
                  <a:lnTo>
                    <a:pt x="334" y="3063"/>
                  </a:lnTo>
                  <a:lnTo>
                    <a:pt x="297" y="3055"/>
                  </a:lnTo>
                  <a:lnTo>
                    <a:pt x="262" y="3042"/>
                  </a:lnTo>
                  <a:lnTo>
                    <a:pt x="231" y="3025"/>
                  </a:lnTo>
                  <a:lnTo>
                    <a:pt x="202" y="3003"/>
                  </a:lnTo>
                  <a:lnTo>
                    <a:pt x="175" y="2976"/>
                  </a:lnTo>
                  <a:lnTo>
                    <a:pt x="154" y="2948"/>
                  </a:lnTo>
                  <a:lnTo>
                    <a:pt x="136" y="2916"/>
                  </a:lnTo>
                  <a:lnTo>
                    <a:pt x="123" y="2881"/>
                  </a:lnTo>
                  <a:lnTo>
                    <a:pt x="115" y="2844"/>
                  </a:lnTo>
                  <a:lnTo>
                    <a:pt x="112" y="2805"/>
                  </a:lnTo>
                  <a:lnTo>
                    <a:pt x="112" y="2089"/>
                  </a:lnTo>
                  <a:lnTo>
                    <a:pt x="110" y="2077"/>
                  </a:lnTo>
                  <a:lnTo>
                    <a:pt x="106" y="2069"/>
                  </a:lnTo>
                  <a:lnTo>
                    <a:pt x="99" y="2062"/>
                  </a:lnTo>
                  <a:lnTo>
                    <a:pt x="93" y="2058"/>
                  </a:lnTo>
                  <a:lnTo>
                    <a:pt x="86" y="2054"/>
                  </a:lnTo>
                  <a:lnTo>
                    <a:pt x="81" y="2051"/>
                  </a:lnTo>
                  <a:lnTo>
                    <a:pt x="57" y="2034"/>
                  </a:lnTo>
                  <a:lnTo>
                    <a:pt x="38" y="2014"/>
                  </a:lnTo>
                  <a:lnTo>
                    <a:pt x="23" y="1991"/>
                  </a:lnTo>
                  <a:lnTo>
                    <a:pt x="10" y="1966"/>
                  </a:lnTo>
                  <a:lnTo>
                    <a:pt x="3" y="1938"/>
                  </a:lnTo>
                  <a:lnTo>
                    <a:pt x="0" y="1909"/>
                  </a:lnTo>
                  <a:lnTo>
                    <a:pt x="0" y="564"/>
                  </a:lnTo>
                  <a:lnTo>
                    <a:pt x="3" y="535"/>
                  </a:lnTo>
                  <a:lnTo>
                    <a:pt x="10" y="506"/>
                  </a:lnTo>
                  <a:lnTo>
                    <a:pt x="23" y="480"/>
                  </a:lnTo>
                  <a:lnTo>
                    <a:pt x="39" y="457"/>
                  </a:lnTo>
                  <a:lnTo>
                    <a:pt x="59" y="436"/>
                  </a:lnTo>
                  <a:lnTo>
                    <a:pt x="83" y="420"/>
                  </a:lnTo>
                  <a:lnTo>
                    <a:pt x="109" y="408"/>
                  </a:lnTo>
                  <a:lnTo>
                    <a:pt x="137" y="400"/>
                  </a:lnTo>
                  <a:lnTo>
                    <a:pt x="167" y="397"/>
                  </a:lnTo>
                  <a:lnTo>
                    <a:pt x="854" y="397"/>
                  </a:lnTo>
                  <a:lnTo>
                    <a:pt x="855" y="397"/>
                  </a:lnTo>
                  <a:lnTo>
                    <a:pt x="859" y="396"/>
                  </a:lnTo>
                  <a:lnTo>
                    <a:pt x="863" y="393"/>
                  </a:lnTo>
                  <a:lnTo>
                    <a:pt x="867" y="388"/>
                  </a:lnTo>
                  <a:lnTo>
                    <a:pt x="868" y="380"/>
                  </a:lnTo>
                  <a:lnTo>
                    <a:pt x="868" y="188"/>
                  </a:lnTo>
                  <a:lnTo>
                    <a:pt x="871" y="155"/>
                  </a:lnTo>
                  <a:lnTo>
                    <a:pt x="879" y="123"/>
                  </a:lnTo>
                  <a:lnTo>
                    <a:pt x="893" y="93"/>
                  </a:lnTo>
                  <a:lnTo>
                    <a:pt x="912" y="67"/>
                  </a:lnTo>
                  <a:lnTo>
                    <a:pt x="934" y="44"/>
                  </a:lnTo>
                  <a:lnTo>
                    <a:pt x="961" y="26"/>
                  </a:lnTo>
                  <a:lnTo>
                    <a:pt x="991" y="11"/>
                  </a:lnTo>
                  <a:lnTo>
                    <a:pt x="1022" y="3"/>
                  </a:lnTo>
                  <a:lnTo>
                    <a:pt x="10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2" name="Group 513"/>
          <p:cNvGrpSpPr/>
          <p:nvPr/>
        </p:nvGrpSpPr>
        <p:grpSpPr>
          <a:xfrm>
            <a:off x="6549612" y="618968"/>
            <a:ext cx="518801" cy="410163"/>
            <a:chOff x="3733800" y="2787650"/>
            <a:chExt cx="742950" cy="587375"/>
          </a:xfrm>
          <a:solidFill>
            <a:srgbClr val="000000"/>
          </a:solidFill>
        </p:grpSpPr>
        <p:sp>
          <p:nvSpPr>
            <p:cNvPr id="353" name="Freeform 56"/>
            <p:cNvSpPr>
              <a:spLocks noEditPoints="1"/>
            </p:cNvSpPr>
            <p:nvPr/>
          </p:nvSpPr>
          <p:spPr bwMode="auto">
            <a:xfrm>
              <a:off x="3733800" y="2787650"/>
              <a:ext cx="742950" cy="587375"/>
            </a:xfrm>
            <a:custGeom>
              <a:avLst/>
              <a:gdLst>
                <a:gd name="T0" fmla="*/ 687 w 3744"/>
                <a:gd name="T1" fmla="*/ 588 h 2961"/>
                <a:gd name="T2" fmla="*/ 628 w 3744"/>
                <a:gd name="T3" fmla="*/ 615 h 2961"/>
                <a:gd name="T4" fmla="*/ 538 w 3744"/>
                <a:gd name="T5" fmla="*/ 726 h 2961"/>
                <a:gd name="T6" fmla="*/ 417 w 3744"/>
                <a:gd name="T7" fmla="*/ 873 h 2961"/>
                <a:gd name="T8" fmla="*/ 282 w 3744"/>
                <a:gd name="T9" fmla="*/ 1029 h 2961"/>
                <a:gd name="T10" fmla="*/ 180 w 3744"/>
                <a:gd name="T11" fmla="*/ 1146 h 2961"/>
                <a:gd name="T12" fmla="*/ 164 w 3744"/>
                <a:gd name="T13" fmla="*/ 2187 h 2961"/>
                <a:gd name="T14" fmla="*/ 175 w 3744"/>
                <a:gd name="T15" fmla="*/ 2237 h 2961"/>
                <a:gd name="T16" fmla="*/ 275 w 3744"/>
                <a:gd name="T17" fmla="*/ 2347 h 2961"/>
                <a:gd name="T18" fmla="*/ 417 w 3744"/>
                <a:gd name="T19" fmla="*/ 2510 h 2961"/>
                <a:gd name="T20" fmla="*/ 545 w 3744"/>
                <a:gd name="T21" fmla="*/ 2667 h 2961"/>
                <a:gd name="T22" fmla="*/ 642 w 3744"/>
                <a:gd name="T23" fmla="*/ 2785 h 2961"/>
                <a:gd name="T24" fmla="*/ 3065 w 3744"/>
                <a:gd name="T25" fmla="*/ 2797 h 2961"/>
                <a:gd name="T26" fmla="*/ 3113 w 3744"/>
                <a:gd name="T27" fmla="*/ 2777 h 2961"/>
                <a:gd name="T28" fmla="*/ 3237 w 3744"/>
                <a:gd name="T29" fmla="*/ 2621 h 2961"/>
                <a:gd name="T30" fmla="*/ 3359 w 3744"/>
                <a:gd name="T31" fmla="*/ 2474 h 2961"/>
                <a:gd name="T32" fmla="*/ 3518 w 3744"/>
                <a:gd name="T33" fmla="*/ 2294 h 2961"/>
                <a:gd name="T34" fmla="*/ 3579 w 3744"/>
                <a:gd name="T35" fmla="*/ 2218 h 2961"/>
                <a:gd name="T36" fmla="*/ 3568 w 3744"/>
                <a:gd name="T37" fmla="*/ 1154 h 2961"/>
                <a:gd name="T38" fmla="*/ 3483 w 3744"/>
                <a:gd name="T39" fmla="*/ 1051 h 2961"/>
                <a:gd name="T40" fmla="*/ 3329 w 3744"/>
                <a:gd name="T41" fmla="*/ 876 h 2961"/>
                <a:gd name="T42" fmla="*/ 3210 w 3744"/>
                <a:gd name="T43" fmla="*/ 729 h 2961"/>
                <a:gd name="T44" fmla="*/ 3122 w 3744"/>
                <a:gd name="T45" fmla="*/ 620 h 2961"/>
                <a:gd name="T46" fmla="*/ 3069 w 3744"/>
                <a:gd name="T47" fmla="*/ 589 h 2961"/>
                <a:gd name="T48" fmla="*/ 1599 w 3744"/>
                <a:gd name="T49" fmla="*/ 221 h 2961"/>
                <a:gd name="T50" fmla="*/ 1463 w 3744"/>
                <a:gd name="T51" fmla="*/ 320 h 2961"/>
                <a:gd name="T52" fmla="*/ 1405 w 3744"/>
                <a:gd name="T53" fmla="*/ 409 h 2961"/>
                <a:gd name="T54" fmla="*/ 1417 w 3744"/>
                <a:gd name="T55" fmla="*/ 423 h 2961"/>
                <a:gd name="T56" fmla="*/ 2339 w 3744"/>
                <a:gd name="T57" fmla="*/ 420 h 2961"/>
                <a:gd name="T58" fmla="*/ 2342 w 3744"/>
                <a:gd name="T59" fmla="*/ 415 h 2961"/>
                <a:gd name="T60" fmla="*/ 2315 w 3744"/>
                <a:gd name="T61" fmla="*/ 366 h 2961"/>
                <a:gd name="T62" fmla="*/ 2186 w 3744"/>
                <a:gd name="T63" fmla="*/ 238 h 2961"/>
                <a:gd name="T64" fmla="*/ 1674 w 3744"/>
                <a:gd name="T65" fmla="*/ 207 h 2961"/>
                <a:gd name="T66" fmla="*/ 2199 w 3744"/>
                <a:gd name="T67" fmla="*/ 15 h 2961"/>
                <a:gd name="T68" fmla="*/ 2382 w 3744"/>
                <a:gd name="T69" fmla="*/ 120 h 2961"/>
                <a:gd name="T70" fmla="*/ 2512 w 3744"/>
                <a:gd name="T71" fmla="*/ 302 h 2961"/>
                <a:gd name="T72" fmla="*/ 2551 w 3744"/>
                <a:gd name="T73" fmla="*/ 418 h 2961"/>
                <a:gd name="T74" fmla="*/ 2558 w 3744"/>
                <a:gd name="T75" fmla="*/ 423 h 2961"/>
                <a:gd name="T76" fmla="*/ 3418 w 3744"/>
                <a:gd name="T77" fmla="*/ 450 h 2961"/>
                <a:gd name="T78" fmla="*/ 3596 w 3744"/>
                <a:gd name="T79" fmla="*/ 559 h 2961"/>
                <a:gd name="T80" fmla="*/ 3714 w 3744"/>
                <a:gd name="T81" fmla="*/ 742 h 2961"/>
                <a:gd name="T82" fmla="*/ 3744 w 3744"/>
                <a:gd name="T83" fmla="*/ 2475 h 2961"/>
                <a:gd name="T84" fmla="*/ 3695 w 3744"/>
                <a:gd name="T85" fmla="*/ 2689 h 2961"/>
                <a:gd name="T86" fmla="*/ 3562 w 3744"/>
                <a:gd name="T87" fmla="*/ 2854 h 2961"/>
                <a:gd name="T88" fmla="*/ 3370 w 3744"/>
                <a:gd name="T89" fmla="*/ 2949 h 2961"/>
                <a:gd name="T90" fmla="*/ 429 w 3744"/>
                <a:gd name="T91" fmla="*/ 2958 h 2961"/>
                <a:gd name="T92" fmla="*/ 225 w 3744"/>
                <a:gd name="T93" fmla="*/ 2886 h 2961"/>
                <a:gd name="T94" fmla="*/ 76 w 3744"/>
                <a:gd name="T95" fmla="*/ 2736 h 2961"/>
                <a:gd name="T96" fmla="*/ 3 w 3744"/>
                <a:gd name="T97" fmla="*/ 2532 h 2961"/>
                <a:gd name="T98" fmla="*/ 13 w 3744"/>
                <a:gd name="T99" fmla="*/ 797 h 2961"/>
                <a:gd name="T100" fmla="*/ 107 w 3744"/>
                <a:gd name="T101" fmla="*/ 605 h 2961"/>
                <a:gd name="T102" fmla="*/ 272 w 3744"/>
                <a:gd name="T103" fmla="*/ 473 h 2961"/>
                <a:gd name="T104" fmla="*/ 485 w 3744"/>
                <a:gd name="T105" fmla="*/ 423 h 2961"/>
                <a:gd name="T106" fmla="*/ 1190 w 3744"/>
                <a:gd name="T107" fmla="*/ 419 h 2961"/>
                <a:gd name="T108" fmla="*/ 1195 w 3744"/>
                <a:gd name="T109" fmla="*/ 411 h 2961"/>
                <a:gd name="T110" fmla="*/ 1290 w 3744"/>
                <a:gd name="T111" fmla="*/ 202 h 2961"/>
                <a:gd name="T112" fmla="*/ 1450 w 3744"/>
                <a:gd name="T113" fmla="*/ 55 h 2961"/>
                <a:gd name="T114" fmla="*/ 1649 w 3744"/>
                <a:gd name="T115" fmla="*/ 0 h 2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44" h="2961">
                  <a:moveTo>
                    <a:pt x="3047" y="587"/>
                  </a:moveTo>
                  <a:lnTo>
                    <a:pt x="3047" y="587"/>
                  </a:lnTo>
                  <a:lnTo>
                    <a:pt x="709" y="587"/>
                  </a:lnTo>
                  <a:lnTo>
                    <a:pt x="687" y="588"/>
                  </a:lnTo>
                  <a:lnTo>
                    <a:pt x="666" y="592"/>
                  </a:lnTo>
                  <a:lnTo>
                    <a:pt x="650" y="599"/>
                  </a:lnTo>
                  <a:lnTo>
                    <a:pt x="638" y="607"/>
                  </a:lnTo>
                  <a:lnTo>
                    <a:pt x="628" y="615"/>
                  </a:lnTo>
                  <a:lnTo>
                    <a:pt x="620" y="623"/>
                  </a:lnTo>
                  <a:lnTo>
                    <a:pt x="614" y="630"/>
                  </a:lnTo>
                  <a:lnTo>
                    <a:pt x="574" y="679"/>
                  </a:lnTo>
                  <a:lnTo>
                    <a:pt x="538" y="726"/>
                  </a:lnTo>
                  <a:lnTo>
                    <a:pt x="504" y="768"/>
                  </a:lnTo>
                  <a:lnTo>
                    <a:pt x="472" y="806"/>
                  </a:lnTo>
                  <a:lnTo>
                    <a:pt x="443" y="842"/>
                  </a:lnTo>
                  <a:lnTo>
                    <a:pt x="417" y="873"/>
                  </a:lnTo>
                  <a:lnTo>
                    <a:pt x="389" y="907"/>
                  </a:lnTo>
                  <a:lnTo>
                    <a:pt x="356" y="944"/>
                  </a:lnTo>
                  <a:lnTo>
                    <a:pt x="321" y="985"/>
                  </a:lnTo>
                  <a:lnTo>
                    <a:pt x="282" y="1029"/>
                  </a:lnTo>
                  <a:lnTo>
                    <a:pt x="240" y="1076"/>
                  </a:lnTo>
                  <a:lnTo>
                    <a:pt x="194" y="1127"/>
                  </a:lnTo>
                  <a:lnTo>
                    <a:pt x="188" y="1135"/>
                  </a:lnTo>
                  <a:lnTo>
                    <a:pt x="180" y="1146"/>
                  </a:lnTo>
                  <a:lnTo>
                    <a:pt x="172" y="1160"/>
                  </a:lnTo>
                  <a:lnTo>
                    <a:pt x="166" y="1177"/>
                  </a:lnTo>
                  <a:lnTo>
                    <a:pt x="164" y="1196"/>
                  </a:lnTo>
                  <a:lnTo>
                    <a:pt x="164" y="2187"/>
                  </a:lnTo>
                  <a:lnTo>
                    <a:pt x="165" y="2206"/>
                  </a:lnTo>
                  <a:lnTo>
                    <a:pt x="167" y="2220"/>
                  </a:lnTo>
                  <a:lnTo>
                    <a:pt x="171" y="2230"/>
                  </a:lnTo>
                  <a:lnTo>
                    <a:pt x="175" y="2237"/>
                  </a:lnTo>
                  <a:lnTo>
                    <a:pt x="180" y="2243"/>
                  </a:lnTo>
                  <a:lnTo>
                    <a:pt x="184" y="2246"/>
                  </a:lnTo>
                  <a:lnTo>
                    <a:pt x="231" y="2298"/>
                  </a:lnTo>
                  <a:lnTo>
                    <a:pt x="275" y="2347"/>
                  </a:lnTo>
                  <a:lnTo>
                    <a:pt x="316" y="2394"/>
                  </a:lnTo>
                  <a:lnTo>
                    <a:pt x="352" y="2436"/>
                  </a:lnTo>
                  <a:lnTo>
                    <a:pt x="387" y="2475"/>
                  </a:lnTo>
                  <a:lnTo>
                    <a:pt x="417" y="2510"/>
                  </a:lnTo>
                  <a:lnTo>
                    <a:pt x="443" y="2542"/>
                  </a:lnTo>
                  <a:lnTo>
                    <a:pt x="474" y="2580"/>
                  </a:lnTo>
                  <a:lnTo>
                    <a:pt x="508" y="2622"/>
                  </a:lnTo>
                  <a:lnTo>
                    <a:pt x="545" y="2667"/>
                  </a:lnTo>
                  <a:lnTo>
                    <a:pt x="584" y="2719"/>
                  </a:lnTo>
                  <a:lnTo>
                    <a:pt x="628" y="2772"/>
                  </a:lnTo>
                  <a:lnTo>
                    <a:pt x="633" y="2778"/>
                  </a:lnTo>
                  <a:lnTo>
                    <a:pt x="642" y="2785"/>
                  </a:lnTo>
                  <a:lnTo>
                    <a:pt x="654" y="2792"/>
                  </a:lnTo>
                  <a:lnTo>
                    <a:pt x="666" y="2796"/>
                  </a:lnTo>
                  <a:lnTo>
                    <a:pt x="680" y="2797"/>
                  </a:lnTo>
                  <a:lnTo>
                    <a:pt x="3065" y="2797"/>
                  </a:lnTo>
                  <a:lnTo>
                    <a:pt x="3082" y="2796"/>
                  </a:lnTo>
                  <a:lnTo>
                    <a:pt x="3096" y="2790"/>
                  </a:lnTo>
                  <a:lnTo>
                    <a:pt x="3106" y="2784"/>
                  </a:lnTo>
                  <a:lnTo>
                    <a:pt x="3113" y="2777"/>
                  </a:lnTo>
                  <a:lnTo>
                    <a:pt x="3119" y="2770"/>
                  </a:lnTo>
                  <a:lnTo>
                    <a:pt x="3161" y="2716"/>
                  </a:lnTo>
                  <a:lnTo>
                    <a:pt x="3201" y="2666"/>
                  </a:lnTo>
                  <a:lnTo>
                    <a:pt x="3237" y="2621"/>
                  </a:lnTo>
                  <a:lnTo>
                    <a:pt x="3270" y="2580"/>
                  </a:lnTo>
                  <a:lnTo>
                    <a:pt x="3301" y="2542"/>
                  </a:lnTo>
                  <a:lnTo>
                    <a:pt x="3328" y="2510"/>
                  </a:lnTo>
                  <a:lnTo>
                    <a:pt x="3359" y="2474"/>
                  </a:lnTo>
                  <a:lnTo>
                    <a:pt x="3393" y="2434"/>
                  </a:lnTo>
                  <a:lnTo>
                    <a:pt x="3431" y="2391"/>
                  </a:lnTo>
                  <a:lnTo>
                    <a:pt x="3472" y="2344"/>
                  </a:lnTo>
                  <a:lnTo>
                    <a:pt x="3518" y="2294"/>
                  </a:lnTo>
                  <a:lnTo>
                    <a:pt x="3567" y="2239"/>
                  </a:lnTo>
                  <a:lnTo>
                    <a:pt x="3570" y="2235"/>
                  </a:lnTo>
                  <a:lnTo>
                    <a:pt x="3576" y="2227"/>
                  </a:lnTo>
                  <a:lnTo>
                    <a:pt x="3579" y="2218"/>
                  </a:lnTo>
                  <a:lnTo>
                    <a:pt x="3580" y="2205"/>
                  </a:lnTo>
                  <a:lnTo>
                    <a:pt x="3580" y="1196"/>
                  </a:lnTo>
                  <a:lnTo>
                    <a:pt x="3577" y="1174"/>
                  </a:lnTo>
                  <a:lnTo>
                    <a:pt x="3568" y="1154"/>
                  </a:lnTo>
                  <a:lnTo>
                    <a:pt x="3555" y="1135"/>
                  </a:lnTo>
                  <a:lnTo>
                    <a:pt x="3543" y="1119"/>
                  </a:lnTo>
                  <a:lnTo>
                    <a:pt x="3531" y="1106"/>
                  </a:lnTo>
                  <a:lnTo>
                    <a:pt x="3483" y="1051"/>
                  </a:lnTo>
                  <a:lnTo>
                    <a:pt x="3438" y="1002"/>
                  </a:lnTo>
                  <a:lnTo>
                    <a:pt x="3398" y="956"/>
                  </a:lnTo>
                  <a:lnTo>
                    <a:pt x="3362" y="914"/>
                  </a:lnTo>
                  <a:lnTo>
                    <a:pt x="3329" y="876"/>
                  </a:lnTo>
                  <a:lnTo>
                    <a:pt x="3301" y="842"/>
                  </a:lnTo>
                  <a:lnTo>
                    <a:pt x="3272" y="808"/>
                  </a:lnTo>
                  <a:lnTo>
                    <a:pt x="3243" y="770"/>
                  </a:lnTo>
                  <a:lnTo>
                    <a:pt x="3210" y="729"/>
                  </a:lnTo>
                  <a:lnTo>
                    <a:pt x="3174" y="685"/>
                  </a:lnTo>
                  <a:lnTo>
                    <a:pt x="3137" y="637"/>
                  </a:lnTo>
                  <a:lnTo>
                    <a:pt x="3130" y="629"/>
                  </a:lnTo>
                  <a:lnTo>
                    <a:pt x="3122" y="620"/>
                  </a:lnTo>
                  <a:lnTo>
                    <a:pt x="3113" y="611"/>
                  </a:lnTo>
                  <a:lnTo>
                    <a:pt x="3101" y="601"/>
                  </a:lnTo>
                  <a:lnTo>
                    <a:pt x="3086" y="594"/>
                  </a:lnTo>
                  <a:lnTo>
                    <a:pt x="3069" y="589"/>
                  </a:lnTo>
                  <a:lnTo>
                    <a:pt x="3047" y="587"/>
                  </a:lnTo>
                  <a:close/>
                  <a:moveTo>
                    <a:pt x="1674" y="207"/>
                  </a:moveTo>
                  <a:lnTo>
                    <a:pt x="1635" y="211"/>
                  </a:lnTo>
                  <a:lnTo>
                    <a:pt x="1599" y="221"/>
                  </a:lnTo>
                  <a:lnTo>
                    <a:pt x="1562" y="237"/>
                  </a:lnTo>
                  <a:lnTo>
                    <a:pt x="1527" y="259"/>
                  </a:lnTo>
                  <a:lnTo>
                    <a:pt x="1494" y="287"/>
                  </a:lnTo>
                  <a:lnTo>
                    <a:pt x="1463" y="320"/>
                  </a:lnTo>
                  <a:lnTo>
                    <a:pt x="1435" y="358"/>
                  </a:lnTo>
                  <a:lnTo>
                    <a:pt x="1410" y="400"/>
                  </a:lnTo>
                  <a:lnTo>
                    <a:pt x="1408" y="404"/>
                  </a:lnTo>
                  <a:lnTo>
                    <a:pt x="1405" y="409"/>
                  </a:lnTo>
                  <a:lnTo>
                    <a:pt x="1405" y="415"/>
                  </a:lnTo>
                  <a:lnTo>
                    <a:pt x="1406" y="418"/>
                  </a:lnTo>
                  <a:lnTo>
                    <a:pt x="1410" y="422"/>
                  </a:lnTo>
                  <a:lnTo>
                    <a:pt x="1417" y="423"/>
                  </a:lnTo>
                  <a:lnTo>
                    <a:pt x="2329" y="423"/>
                  </a:lnTo>
                  <a:lnTo>
                    <a:pt x="2333" y="423"/>
                  </a:lnTo>
                  <a:lnTo>
                    <a:pt x="2336" y="422"/>
                  </a:lnTo>
                  <a:lnTo>
                    <a:pt x="2339" y="420"/>
                  </a:lnTo>
                  <a:lnTo>
                    <a:pt x="2341" y="419"/>
                  </a:lnTo>
                  <a:lnTo>
                    <a:pt x="2341" y="418"/>
                  </a:lnTo>
                  <a:lnTo>
                    <a:pt x="2342" y="417"/>
                  </a:lnTo>
                  <a:lnTo>
                    <a:pt x="2342" y="415"/>
                  </a:lnTo>
                  <a:lnTo>
                    <a:pt x="2341" y="414"/>
                  </a:lnTo>
                  <a:lnTo>
                    <a:pt x="2341" y="412"/>
                  </a:lnTo>
                  <a:lnTo>
                    <a:pt x="2340" y="411"/>
                  </a:lnTo>
                  <a:lnTo>
                    <a:pt x="2315" y="366"/>
                  </a:lnTo>
                  <a:lnTo>
                    <a:pt x="2286" y="326"/>
                  </a:lnTo>
                  <a:lnTo>
                    <a:pt x="2256" y="291"/>
                  </a:lnTo>
                  <a:lnTo>
                    <a:pt x="2222" y="262"/>
                  </a:lnTo>
                  <a:lnTo>
                    <a:pt x="2186" y="238"/>
                  </a:lnTo>
                  <a:lnTo>
                    <a:pt x="2149" y="221"/>
                  </a:lnTo>
                  <a:lnTo>
                    <a:pt x="2110" y="211"/>
                  </a:lnTo>
                  <a:lnTo>
                    <a:pt x="2070" y="207"/>
                  </a:lnTo>
                  <a:lnTo>
                    <a:pt x="1674" y="207"/>
                  </a:lnTo>
                  <a:close/>
                  <a:moveTo>
                    <a:pt x="1649" y="0"/>
                  </a:moveTo>
                  <a:lnTo>
                    <a:pt x="2095" y="0"/>
                  </a:lnTo>
                  <a:lnTo>
                    <a:pt x="2148" y="5"/>
                  </a:lnTo>
                  <a:lnTo>
                    <a:pt x="2199" y="15"/>
                  </a:lnTo>
                  <a:lnTo>
                    <a:pt x="2248" y="32"/>
                  </a:lnTo>
                  <a:lnTo>
                    <a:pt x="2294" y="56"/>
                  </a:lnTo>
                  <a:lnTo>
                    <a:pt x="2340" y="84"/>
                  </a:lnTo>
                  <a:lnTo>
                    <a:pt x="2382" y="120"/>
                  </a:lnTo>
                  <a:lnTo>
                    <a:pt x="2419" y="158"/>
                  </a:lnTo>
                  <a:lnTo>
                    <a:pt x="2455" y="203"/>
                  </a:lnTo>
                  <a:lnTo>
                    <a:pt x="2485" y="251"/>
                  </a:lnTo>
                  <a:lnTo>
                    <a:pt x="2512" y="302"/>
                  </a:lnTo>
                  <a:lnTo>
                    <a:pt x="2533" y="357"/>
                  </a:lnTo>
                  <a:lnTo>
                    <a:pt x="2550" y="415"/>
                  </a:lnTo>
                  <a:lnTo>
                    <a:pt x="2550" y="416"/>
                  </a:lnTo>
                  <a:lnTo>
                    <a:pt x="2551" y="418"/>
                  </a:lnTo>
                  <a:lnTo>
                    <a:pt x="2551" y="419"/>
                  </a:lnTo>
                  <a:lnTo>
                    <a:pt x="2554" y="422"/>
                  </a:lnTo>
                  <a:lnTo>
                    <a:pt x="2556" y="423"/>
                  </a:lnTo>
                  <a:lnTo>
                    <a:pt x="2558" y="423"/>
                  </a:lnTo>
                  <a:lnTo>
                    <a:pt x="3259" y="423"/>
                  </a:lnTo>
                  <a:lnTo>
                    <a:pt x="3313" y="426"/>
                  </a:lnTo>
                  <a:lnTo>
                    <a:pt x="3367" y="435"/>
                  </a:lnTo>
                  <a:lnTo>
                    <a:pt x="3418" y="450"/>
                  </a:lnTo>
                  <a:lnTo>
                    <a:pt x="3467" y="469"/>
                  </a:lnTo>
                  <a:lnTo>
                    <a:pt x="3512" y="494"/>
                  </a:lnTo>
                  <a:lnTo>
                    <a:pt x="3555" y="524"/>
                  </a:lnTo>
                  <a:lnTo>
                    <a:pt x="3596" y="559"/>
                  </a:lnTo>
                  <a:lnTo>
                    <a:pt x="3633" y="600"/>
                  </a:lnTo>
                  <a:lnTo>
                    <a:pt x="3666" y="644"/>
                  </a:lnTo>
                  <a:lnTo>
                    <a:pt x="3693" y="691"/>
                  </a:lnTo>
                  <a:lnTo>
                    <a:pt x="3714" y="742"/>
                  </a:lnTo>
                  <a:lnTo>
                    <a:pt x="3730" y="795"/>
                  </a:lnTo>
                  <a:lnTo>
                    <a:pt x="3741" y="851"/>
                  </a:lnTo>
                  <a:lnTo>
                    <a:pt x="3744" y="909"/>
                  </a:lnTo>
                  <a:lnTo>
                    <a:pt x="3744" y="2475"/>
                  </a:lnTo>
                  <a:lnTo>
                    <a:pt x="3741" y="2532"/>
                  </a:lnTo>
                  <a:lnTo>
                    <a:pt x="3732" y="2587"/>
                  </a:lnTo>
                  <a:lnTo>
                    <a:pt x="3716" y="2639"/>
                  </a:lnTo>
                  <a:lnTo>
                    <a:pt x="3695" y="2689"/>
                  </a:lnTo>
                  <a:lnTo>
                    <a:pt x="3668" y="2736"/>
                  </a:lnTo>
                  <a:lnTo>
                    <a:pt x="3637" y="2779"/>
                  </a:lnTo>
                  <a:lnTo>
                    <a:pt x="3602" y="2819"/>
                  </a:lnTo>
                  <a:lnTo>
                    <a:pt x="3562" y="2854"/>
                  </a:lnTo>
                  <a:lnTo>
                    <a:pt x="3519" y="2886"/>
                  </a:lnTo>
                  <a:lnTo>
                    <a:pt x="3472" y="2912"/>
                  </a:lnTo>
                  <a:lnTo>
                    <a:pt x="3422" y="2933"/>
                  </a:lnTo>
                  <a:lnTo>
                    <a:pt x="3370" y="2949"/>
                  </a:lnTo>
                  <a:lnTo>
                    <a:pt x="3315" y="2958"/>
                  </a:lnTo>
                  <a:lnTo>
                    <a:pt x="3259" y="2961"/>
                  </a:lnTo>
                  <a:lnTo>
                    <a:pt x="485" y="2961"/>
                  </a:lnTo>
                  <a:lnTo>
                    <a:pt x="429" y="2958"/>
                  </a:lnTo>
                  <a:lnTo>
                    <a:pt x="374" y="2949"/>
                  </a:lnTo>
                  <a:lnTo>
                    <a:pt x="322" y="2933"/>
                  </a:lnTo>
                  <a:lnTo>
                    <a:pt x="272" y="2912"/>
                  </a:lnTo>
                  <a:lnTo>
                    <a:pt x="225" y="2886"/>
                  </a:lnTo>
                  <a:lnTo>
                    <a:pt x="182" y="2854"/>
                  </a:lnTo>
                  <a:lnTo>
                    <a:pt x="142" y="2819"/>
                  </a:lnTo>
                  <a:lnTo>
                    <a:pt x="107" y="2779"/>
                  </a:lnTo>
                  <a:lnTo>
                    <a:pt x="76" y="2736"/>
                  </a:lnTo>
                  <a:lnTo>
                    <a:pt x="49" y="2689"/>
                  </a:lnTo>
                  <a:lnTo>
                    <a:pt x="28" y="2639"/>
                  </a:lnTo>
                  <a:lnTo>
                    <a:pt x="13" y="2587"/>
                  </a:lnTo>
                  <a:lnTo>
                    <a:pt x="3" y="2532"/>
                  </a:lnTo>
                  <a:lnTo>
                    <a:pt x="0" y="2475"/>
                  </a:lnTo>
                  <a:lnTo>
                    <a:pt x="0" y="909"/>
                  </a:lnTo>
                  <a:lnTo>
                    <a:pt x="3" y="852"/>
                  </a:lnTo>
                  <a:lnTo>
                    <a:pt x="13" y="797"/>
                  </a:lnTo>
                  <a:lnTo>
                    <a:pt x="28" y="745"/>
                  </a:lnTo>
                  <a:lnTo>
                    <a:pt x="49" y="696"/>
                  </a:lnTo>
                  <a:lnTo>
                    <a:pt x="76" y="648"/>
                  </a:lnTo>
                  <a:lnTo>
                    <a:pt x="107" y="605"/>
                  </a:lnTo>
                  <a:lnTo>
                    <a:pt x="142" y="565"/>
                  </a:lnTo>
                  <a:lnTo>
                    <a:pt x="182" y="530"/>
                  </a:lnTo>
                  <a:lnTo>
                    <a:pt x="225" y="499"/>
                  </a:lnTo>
                  <a:lnTo>
                    <a:pt x="272" y="473"/>
                  </a:lnTo>
                  <a:lnTo>
                    <a:pt x="322" y="451"/>
                  </a:lnTo>
                  <a:lnTo>
                    <a:pt x="374" y="435"/>
                  </a:lnTo>
                  <a:lnTo>
                    <a:pt x="429" y="426"/>
                  </a:lnTo>
                  <a:lnTo>
                    <a:pt x="485" y="423"/>
                  </a:lnTo>
                  <a:lnTo>
                    <a:pt x="1181" y="423"/>
                  </a:lnTo>
                  <a:lnTo>
                    <a:pt x="1185" y="423"/>
                  </a:lnTo>
                  <a:lnTo>
                    <a:pt x="1188" y="422"/>
                  </a:lnTo>
                  <a:lnTo>
                    <a:pt x="1190" y="419"/>
                  </a:lnTo>
                  <a:lnTo>
                    <a:pt x="1193" y="418"/>
                  </a:lnTo>
                  <a:lnTo>
                    <a:pt x="1194" y="416"/>
                  </a:lnTo>
                  <a:lnTo>
                    <a:pt x="1195" y="414"/>
                  </a:lnTo>
                  <a:lnTo>
                    <a:pt x="1195" y="411"/>
                  </a:lnTo>
                  <a:lnTo>
                    <a:pt x="1211" y="354"/>
                  </a:lnTo>
                  <a:lnTo>
                    <a:pt x="1232" y="301"/>
                  </a:lnTo>
                  <a:lnTo>
                    <a:pt x="1260" y="250"/>
                  </a:lnTo>
                  <a:lnTo>
                    <a:pt x="1290" y="202"/>
                  </a:lnTo>
                  <a:lnTo>
                    <a:pt x="1325" y="157"/>
                  </a:lnTo>
                  <a:lnTo>
                    <a:pt x="1363" y="119"/>
                  </a:lnTo>
                  <a:lnTo>
                    <a:pt x="1405" y="84"/>
                  </a:lnTo>
                  <a:lnTo>
                    <a:pt x="1450" y="55"/>
                  </a:lnTo>
                  <a:lnTo>
                    <a:pt x="1497" y="32"/>
                  </a:lnTo>
                  <a:lnTo>
                    <a:pt x="1546" y="15"/>
                  </a:lnTo>
                  <a:lnTo>
                    <a:pt x="1596" y="5"/>
                  </a:lnTo>
                  <a:lnTo>
                    <a:pt x="16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57"/>
            <p:cNvSpPr>
              <a:spLocks/>
            </p:cNvSpPr>
            <p:nvPr/>
          </p:nvSpPr>
          <p:spPr bwMode="auto">
            <a:xfrm>
              <a:off x="3986213" y="3062288"/>
              <a:ext cx="134938" cy="23813"/>
            </a:xfrm>
            <a:custGeom>
              <a:avLst/>
              <a:gdLst>
                <a:gd name="T0" fmla="*/ 44 w 679"/>
                <a:gd name="T1" fmla="*/ 0 h 120"/>
                <a:gd name="T2" fmla="*/ 635 w 679"/>
                <a:gd name="T3" fmla="*/ 0 h 120"/>
                <a:gd name="T4" fmla="*/ 648 w 679"/>
                <a:gd name="T5" fmla="*/ 2 h 120"/>
                <a:gd name="T6" fmla="*/ 661 w 679"/>
                <a:gd name="T7" fmla="*/ 8 h 120"/>
                <a:gd name="T8" fmla="*/ 671 w 679"/>
                <a:gd name="T9" fmla="*/ 18 h 120"/>
                <a:gd name="T10" fmla="*/ 677 w 679"/>
                <a:gd name="T11" fmla="*/ 31 h 120"/>
                <a:gd name="T12" fmla="*/ 679 w 679"/>
                <a:gd name="T13" fmla="*/ 44 h 120"/>
                <a:gd name="T14" fmla="*/ 679 w 679"/>
                <a:gd name="T15" fmla="*/ 75 h 120"/>
                <a:gd name="T16" fmla="*/ 677 w 679"/>
                <a:gd name="T17" fmla="*/ 89 h 120"/>
                <a:gd name="T18" fmla="*/ 671 w 679"/>
                <a:gd name="T19" fmla="*/ 101 h 120"/>
                <a:gd name="T20" fmla="*/ 661 w 679"/>
                <a:gd name="T21" fmla="*/ 112 h 120"/>
                <a:gd name="T22" fmla="*/ 648 w 679"/>
                <a:gd name="T23" fmla="*/ 117 h 120"/>
                <a:gd name="T24" fmla="*/ 635 w 679"/>
                <a:gd name="T25" fmla="*/ 120 h 120"/>
                <a:gd name="T26" fmla="*/ 44 w 679"/>
                <a:gd name="T27" fmla="*/ 120 h 120"/>
                <a:gd name="T28" fmla="*/ 31 w 679"/>
                <a:gd name="T29" fmla="*/ 117 h 120"/>
                <a:gd name="T30" fmla="*/ 18 w 679"/>
                <a:gd name="T31" fmla="*/ 112 h 120"/>
                <a:gd name="T32" fmla="*/ 8 w 679"/>
                <a:gd name="T33" fmla="*/ 101 h 120"/>
                <a:gd name="T34" fmla="*/ 2 w 679"/>
                <a:gd name="T35" fmla="*/ 89 h 120"/>
                <a:gd name="T36" fmla="*/ 0 w 679"/>
                <a:gd name="T37" fmla="*/ 75 h 120"/>
                <a:gd name="T38" fmla="*/ 0 w 679"/>
                <a:gd name="T39" fmla="*/ 44 h 120"/>
                <a:gd name="T40" fmla="*/ 2 w 679"/>
                <a:gd name="T41" fmla="*/ 31 h 120"/>
                <a:gd name="T42" fmla="*/ 8 w 679"/>
                <a:gd name="T43" fmla="*/ 18 h 120"/>
                <a:gd name="T44" fmla="*/ 18 w 679"/>
                <a:gd name="T45" fmla="*/ 8 h 120"/>
                <a:gd name="T46" fmla="*/ 31 w 679"/>
                <a:gd name="T47" fmla="*/ 2 h 120"/>
                <a:gd name="T48" fmla="*/ 44 w 679"/>
                <a:gd name="T4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79" h="120">
                  <a:moveTo>
                    <a:pt x="44" y="0"/>
                  </a:moveTo>
                  <a:lnTo>
                    <a:pt x="635" y="0"/>
                  </a:lnTo>
                  <a:lnTo>
                    <a:pt x="648" y="2"/>
                  </a:lnTo>
                  <a:lnTo>
                    <a:pt x="661" y="8"/>
                  </a:lnTo>
                  <a:lnTo>
                    <a:pt x="671" y="18"/>
                  </a:lnTo>
                  <a:lnTo>
                    <a:pt x="677" y="31"/>
                  </a:lnTo>
                  <a:lnTo>
                    <a:pt x="679" y="44"/>
                  </a:lnTo>
                  <a:lnTo>
                    <a:pt x="679" y="75"/>
                  </a:lnTo>
                  <a:lnTo>
                    <a:pt x="677" y="89"/>
                  </a:lnTo>
                  <a:lnTo>
                    <a:pt x="671" y="101"/>
                  </a:lnTo>
                  <a:lnTo>
                    <a:pt x="661" y="112"/>
                  </a:lnTo>
                  <a:lnTo>
                    <a:pt x="648" y="117"/>
                  </a:lnTo>
                  <a:lnTo>
                    <a:pt x="635" y="120"/>
                  </a:lnTo>
                  <a:lnTo>
                    <a:pt x="44" y="120"/>
                  </a:lnTo>
                  <a:lnTo>
                    <a:pt x="31" y="117"/>
                  </a:lnTo>
                  <a:lnTo>
                    <a:pt x="18" y="112"/>
                  </a:lnTo>
                  <a:lnTo>
                    <a:pt x="8" y="101"/>
                  </a:lnTo>
                  <a:lnTo>
                    <a:pt x="2" y="89"/>
                  </a:lnTo>
                  <a:lnTo>
                    <a:pt x="0" y="75"/>
                  </a:lnTo>
                  <a:lnTo>
                    <a:pt x="0" y="44"/>
                  </a:lnTo>
                  <a:lnTo>
                    <a:pt x="2" y="31"/>
                  </a:lnTo>
                  <a:lnTo>
                    <a:pt x="8" y="18"/>
                  </a:lnTo>
                  <a:lnTo>
                    <a:pt x="18" y="8"/>
                  </a:lnTo>
                  <a:lnTo>
                    <a:pt x="31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58"/>
            <p:cNvSpPr>
              <a:spLocks/>
            </p:cNvSpPr>
            <p:nvPr/>
          </p:nvSpPr>
          <p:spPr bwMode="auto">
            <a:xfrm>
              <a:off x="3986213" y="3144838"/>
              <a:ext cx="196850" cy="23813"/>
            </a:xfrm>
            <a:custGeom>
              <a:avLst/>
              <a:gdLst>
                <a:gd name="T0" fmla="*/ 44 w 992"/>
                <a:gd name="T1" fmla="*/ 0 h 120"/>
                <a:gd name="T2" fmla="*/ 947 w 992"/>
                <a:gd name="T3" fmla="*/ 0 h 120"/>
                <a:gd name="T4" fmla="*/ 961 w 992"/>
                <a:gd name="T5" fmla="*/ 3 h 120"/>
                <a:gd name="T6" fmla="*/ 973 w 992"/>
                <a:gd name="T7" fmla="*/ 8 h 120"/>
                <a:gd name="T8" fmla="*/ 982 w 992"/>
                <a:gd name="T9" fmla="*/ 19 h 120"/>
                <a:gd name="T10" fmla="*/ 989 w 992"/>
                <a:gd name="T11" fmla="*/ 31 h 120"/>
                <a:gd name="T12" fmla="*/ 992 w 992"/>
                <a:gd name="T13" fmla="*/ 45 h 120"/>
                <a:gd name="T14" fmla="*/ 992 w 992"/>
                <a:gd name="T15" fmla="*/ 76 h 120"/>
                <a:gd name="T16" fmla="*/ 989 w 992"/>
                <a:gd name="T17" fmla="*/ 89 h 120"/>
                <a:gd name="T18" fmla="*/ 982 w 992"/>
                <a:gd name="T19" fmla="*/ 102 h 120"/>
                <a:gd name="T20" fmla="*/ 973 w 992"/>
                <a:gd name="T21" fmla="*/ 111 h 120"/>
                <a:gd name="T22" fmla="*/ 961 w 992"/>
                <a:gd name="T23" fmla="*/ 118 h 120"/>
                <a:gd name="T24" fmla="*/ 947 w 992"/>
                <a:gd name="T25" fmla="*/ 120 h 120"/>
                <a:gd name="T26" fmla="*/ 44 w 992"/>
                <a:gd name="T27" fmla="*/ 120 h 120"/>
                <a:gd name="T28" fmla="*/ 31 w 992"/>
                <a:gd name="T29" fmla="*/ 118 h 120"/>
                <a:gd name="T30" fmla="*/ 18 w 992"/>
                <a:gd name="T31" fmla="*/ 111 h 120"/>
                <a:gd name="T32" fmla="*/ 8 w 992"/>
                <a:gd name="T33" fmla="*/ 102 h 120"/>
                <a:gd name="T34" fmla="*/ 2 w 992"/>
                <a:gd name="T35" fmla="*/ 89 h 120"/>
                <a:gd name="T36" fmla="*/ 0 w 992"/>
                <a:gd name="T37" fmla="*/ 76 h 120"/>
                <a:gd name="T38" fmla="*/ 0 w 992"/>
                <a:gd name="T39" fmla="*/ 45 h 120"/>
                <a:gd name="T40" fmla="*/ 2 w 992"/>
                <a:gd name="T41" fmla="*/ 31 h 120"/>
                <a:gd name="T42" fmla="*/ 8 w 992"/>
                <a:gd name="T43" fmla="*/ 19 h 120"/>
                <a:gd name="T44" fmla="*/ 18 w 992"/>
                <a:gd name="T45" fmla="*/ 8 h 120"/>
                <a:gd name="T46" fmla="*/ 31 w 992"/>
                <a:gd name="T47" fmla="*/ 3 h 120"/>
                <a:gd name="T48" fmla="*/ 44 w 992"/>
                <a:gd name="T4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92" h="120">
                  <a:moveTo>
                    <a:pt x="44" y="0"/>
                  </a:moveTo>
                  <a:lnTo>
                    <a:pt x="947" y="0"/>
                  </a:lnTo>
                  <a:lnTo>
                    <a:pt x="961" y="3"/>
                  </a:lnTo>
                  <a:lnTo>
                    <a:pt x="973" y="8"/>
                  </a:lnTo>
                  <a:lnTo>
                    <a:pt x="982" y="19"/>
                  </a:lnTo>
                  <a:lnTo>
                    <a:pt x="989" y="31"/>
                  </a:lnTo>
                  <a:lnTo>
                    <a:pt x="992" y="45"/>
                  </a:lnTo>
                  <a:lnTo>
                    <a:pt x="992" y="76"/>
                  </a:lnTo>
                  <a:lnTo>
                    <a:pt x="989" y="89"/>
                  </a:lnTo>
                  <a:lnTo>
                    <a:pt x="982" y="102"/>
                  </a:lnTo>
                  <a:lnTo>
                    <a:pt x="973" y="111"/>
                  </a:lnTo>
                  <a:lnTo>
                    <a:pt x="961" y="118"/>
                  </a:lnTo>
                  <a:lnTo>
                    <a:pt x="947" y="120"/>
                  </a:lnTo>
                  <a:lnTo>
                    <a:pt x="44" y="120"/>
                  </a:lnTo>
                  <a:lnTo>
                    <a:pt x="31" y="118"/>
                  </a:lnTo>
                  <a:lnTo>
                    <a:pt x="18" y="111"/>
                  </a:lnTo>
                  <a:lnTo>
                    <a:pt x="8" y="102"/>
                  </a:lnTo>
                  <a:lnTo>
                    <a:pt x="2" y="89"/>
                  </a:lnTo>
                  <a:lnTo>
                    <a:pt x="0" y="76"/>
                  </a:lnTo>
                  <a:lnTo>
                    <a:pt x="0" y="45"/>
                  </a:lnTo>
                  <a:lnTo>
                    <a:pt x="2" y="31"/>
                  </a:lnTo>
                  <a:lnTo>
                    <a:pt x="8" y="19"/>
                  </a:lnTo>
                  <a:lnTo>
                    <a:pt x="18" y="8"/>
                  </a:lnTo>
                  <a:lnTo>
                    <a:pt x="31" y="3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59"/>
            <p:cNvSpPr>
              <a:spLocks noEditPoints="1"/>
            </p:cNvSpPr>
            <p:nvPr/>
          </p:nvSpPr>
          <p:spPr bwMode="auto">
            <a:xfrm>
              <a:off x="3916363" y="2995613"/>
              <a:ext cx="377825" cy="239713"/>
            </a:xfrm>
            <a:custGeom>
              <a:avLst/>
              <a:gdLst>
                <a:gd name="T0" fmla="*/ 165 w 1906"/>
                <a:gd name="T1" fmla="*/ 120 h 1209"/>
                <a:gd name="T2" fmla="*/ 150 w 1906"/>
                <a:gd name="T3" fmla="*/ 123 h 1209"/>
                <a:gd name="T4" fmla="*/ 138 w 1906"/>
                <a:gd name="T5" fmla="*/ 128 h 1209"/>
                <a:gd name="T6" fmla="*/ 128 w 1906"/>
                <a:gd name="T7" fmla="*/ 139 h 1209"/>
                <a:gd name="T8" fmla="*/ 121 w 1906"/>
                <a:gd name="T9" fmla="*/ 151 h 1209"/>
                <a:gd name="T10" fmla="*/ 119 w 1906"/>
                <a:gd name="T11" fmla="*/ 165 h 1209"/>
                <a:gd name="T12" fmla="*/ 119 w 1906"/>
                <a:gd name="T13" fmla="*/ 1044 h 1209"/>
                <a:gd name="T14" fmla="*/ 121 w 1906"/>
                <a:gd name="T15" fmla="*/ 1058 h 1209"/>
                <a:gd name="T16" fmla="*/ 128 w 1906"/>
                <a:gd name="T17" fmla="*/ 1070 h 1209"/>
                <a:gd name="T18" fmla="*/ 138 w 1906"/>
                <a:gd name="T19" fmla="*/ 1081 h 1209"/>
                <a:gd name="T20" fmla="*/ 150 w 1906"/>
                <a:gd name="T21" fmla="*/ 1086 h 1209"/>
                <a:gd name="T22" fmla="*/ 165 w 1906"/>
                <a:gd name="T23" fmla="*/ 1088 h 1209"/>
                <a:gd name="T24" fmla="*/ 1742 w 1906"/>
                <a:gd name="T25" fmla="*/ 1088 h 1209"/>
                <a:gd name="T26" fmla="*/ 1756 w 1906"/>
                <a:gd name="T27" fmla="*/ 1086 h 1209"/>
                <a:gd name="T28" fmla="*/ 1769 w 1906"/>
                <a:gd name="T29" fmla="*/ 1081 h 1209"/>
                <a:gd name="T30" fmla="*/ 1778 w 1906"/>
                <a:gd name="T31" fmla="*/ 1070 h 1209"/>
                <a:gd name="T32" fmla="*/ 1785 w 1906"/>
                <a:gd name="T33" fmla="*/ 1058 h 1209"/>
                <a:gd name="T34" fmla="*/ 1787 w 1906"/>
                <a:gd name="T35" fmla="*/ 1044 h 1209"/>
                <a:gd name="T36" fmla="*/ 1787 w 1906"/>
                <a:gd name="T37" fmla="*/ 165 h 1209"/>
                <a:gd name="T38" fmla="*/ 1785 w 1906"/>
                <a:gd name="T39" fmla="*/ 151 h 1209"/>
                <a:gd name="T40" fmla="*/ 1778 w 1906"/>
                <a:gd name="T41" fmla="*/ 139 h 1209"/>
                <a:gd name="T42" fmla="*/ 1769 w 1906"/>
                <a:gd name="T43" fmla="*/ 128 h 1209"/>
                <a:gd name="T44" fmla="*/ 1756 w 1906"/>
                <a:gd name="T45" fmla="*/ 123 h 1209"/>
                <a:gd name="T46" fmla="*/ 1742 w 1906"/>
                <a:gd name="T47" fmla="*/ 120 h 1209"/>
                <a:gd name="T48" fmla="*/ 165 w 1906"/>
                <a:gd name="T49" fmla="*/ 120 h 1209"/>
                <a:gd name="T50" fmla="*/ 44 w 1906"/>
                <a:gd name="T51" fmla="*/ 0 h 1209"/>
                <a:gd name="T52" fmla="*/ 1862 w 1906"/>
                <a:gd name="T53" fmla="*/ 0 h 1209"/>
                <a:gd name="T54" fmla="*/ 1876 w 1906"/>
                <a:gd name="T55" fmla="*/ 2 h 1209"/>
                <a:gd name="T56" fmla="*/ 1888 w 1906"/>
                <a:gd name="T57" fmla="*/ 9 h 1209"/>
                <a:gd name="T58" fmla="*/ 1898 w 1906"/>
                <a:gd name="T59" fmla="*/ 18 h 1209"/>
                <a:gd name="T60" fmla="*/ 1904 w 1906"/>
                <a:gd name="T61" fmla="*/ 30 h 1209"/>
                <a:gd name="T62" fmla="*/ 1906 w 1906"/>
                <a:gd name="T63" fmla="*/ 45 h 1209"/>
                <a:gd name="T64" fmla="*/ 1906 w 1906"/>
                <a:gd name="T65" fmla="*/ 1164 h 1209"/>
                <a:gd name="T66" fmla="*/ 1904 w 1906"/>
                <a:gd name="T67" fmla="*/ 1178 h 1209"/>
                <a:gd name="T68" fmla="*/ 1898 w 1906"/>
                <a:gd name="T69" fmla="*/ 1191 h 1209"/>
                <a:gd name="T70" fmla="*/ 1888 w 1906"/>
                <a:gd name="T71" fmla="*/ 1200 h 1209"/>
                <a:gd name="T72" fmla="*/ 1876 w 1906"/>
                <a:gd name="T73" fmla="*/ 1207 h 1209"/>
                <a:gd name="T74" fmla="*/ 1862 w 1906"/>
                <a:gd name="T75" fmla="*/ 1209 h 1209"/>
                <a:gd name="T76" fmla="*/ 44 w 1906"/>
                <a:gd name="T77" fmla="*/ 1209 h 1209"/>
                <a:gd name="T78" fmla="*/ 30 w 1906"/>
                <a:gd name="T79" fmla="*/ 1207 h 1209"/>
                <a:gd name="T80" fmla="*/ 18 w 1906"/>
                <a:gd name="T81" fmla="*/ 1200 h 1209"/>
                <a:gd name="T82" fmla="*/ 9 w 1906"/>
                <a:gd name="T83" fmla="*/ 1191 h 1209"/>
                <a:gd name="T84" fmla="*/ 2 w 1906"/>
                <a:gd name="T85" fmla="*/ 1178 h 1209"/>
                <a:gd name="T86" fmla="*/ 0 w 1906"/>
                <a:gd name="T87" fmla="*/ 1164 h 1209"/>
                <a:gd name="T88" fmla="*/ 0 w 1906"/>
                <a:gd name="T89" fmla="*/ 45 h 1209"/>
                <a:gd name="T90" fmla="*/ 2 w 1906"/>
                <a:gd name="T91" fmla="*/ 30 h 1209"/>
                <a:gd name="T92" fmla="*/ 9 w 1906"/>
                <a:gd name="T93" fmla="*/ 18 h 1209"/>
                <a:gd name="T94" fmla="*/ 18 w 1906"/>
                <a:gd name="T95" fmla="*/ 9 h 1209"/>
                <a:gd name="T96" fmla="*/ 30 w 1906"/>
                <a:gd name="T97" fmla="*/ 2 h 1209"/>
                <a:gd name="T98" fmla="*/ 44 w 1906"/>
                <a:gd name="T99" fmla="*/ 0 h 1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06" h="1209">
                  <a:moveTo>
                    <a:pt x="165" y="120"/>
                  </a:moveTo>
                  <a:lnTo>
                    <a:pt x="150" y="123"/>
                  </a:lnTo>
                  <a:lnTo>
                    <a:pt x="138" y="128"/>
                  </a:lnTo>
                  <a:lnTo>
                    <a:pt x="128" y="139"/>
                  </a:lnTo>
                  <a:lnTo>
                    <a:pt x="121" y="151"/>
                  </a:lnTo>
                  <a:lnTo>
                    <a:pt x="119" y="165"/>
                  </a:lnTo>
                  <a:lnTo>
                    <a:pt x="119" y="1044"/>
                  </a:lnTo>
                  <a:lnTo>
                    <a:pt x="121" y="1058"/>
                  </a:lnTo>
                  <a:lnTo>
                    <a:pt x="128" y="1070"/>
                  </a:lnTo>
                  <a:lnTo>
                    <a:pt x="138" y="1081"/>
                  </a:lnTo>
                  <a:lnTo>
                    <a:pt x="150" y="1086"/>
                  </a:lnTo>
                  <a:lnTo>
                    <a:pt x="165" y="1088"/>
                  </a:lnTo>
                  <a:lnTo>
                    <a:pt x="1742" y="1088"/>
                  </a:lnTo>
                  <a:lnTo>
                    <a:pt x="1756" y="1086"/>
                  </a:lnTo>
                  <a:lnTo>
                    <a:pt x="1769" y="1081"/>
                  </a:lnTo>
                  <a:lnTo>
                    <a:pt x="1778" y="1070"/>
                  </a:lnTo>
                  <a:lnTo>
                    <a:pt x="1785" y="1058"/>
                  </a:lnTo>
                  <a:lnTo>
                    <a:pt x="1787" y="1044"/>
                  </a:lnTo>
                  <a:lnTo>
                    <a:pt x="1787" y="165"/>
                  </a:lnTo>
                  <a:lnTo>
                    <a:pt x="1785" y="151"/>
                  </a:lnTo>
                  <a:lnTo>
                    <a:pt x="1778" y="139"/>
                  </a:lnTo>
                  <a:lnTo>
                    <a:pt x="1769" y="128"/>
                  </a:lnTo>
                  <a:lnTo>
                    <a:pt x="1756" y="123"/>
                  </a:lnTo>
                  <a:lnTo>
                    <a:pt x="1742" y="120"/>
                  </a:lnTo>
                  <a:lnTo>
                    <a:pt x="165" y="120"/>
                  </a:lnTo>
                  <a:close/>
                  <a:moveTo>
                    <a:pt x="44" y="0"/>
                  </a:moveTo>
                  <a:lnTo>
                    <a:pt x="1862" y="0"/>
                  </a:lnTo>
                  <a:lnTo>
                    <a:pt x="1876" y="2"/>
                  </a:lnTo>
                  <a:lnTo>
                    <a:pt x="1888" y="9"/>
                  </a:lnTo>
                  <a:lnTo>
                    <a:pt x="1898" y="18"/>
                  </a:lnTo>
                  <a:lnTo>
                    <a:pt x="1904" y="30"/>
                  </a:lnTo>
                  <a:lnTo>
                    <a:pt x="1906" y="45"/>
                  </a:lnTo>
                  <a:lnTo>
                    <a:pt x="1906" y="1164"/>
                  </a:lnTo>
                  <a:lnTo>
                    <a:pt x="1904" y="1178"/>
                  </a:lnTo>
                  <a:lnTo>
                    <a:pt x="1898" y="1191"/>
                  </a:lnTo>
                  <a:lnTo>
                    <a:pt x="1888" y="1200"/>
                  </a:lnTo>
                  <a:lnTo>
                    <a:pt x="1876" y="1207"/>
                  </a:lnTo>
                  <a:lnTo>
                    <a:pt x="1862" y="1209"/>
                  </a:lnTo>
                  <a:lnTo>
                    <a:pt x="44" y="1209"/>
                  </a:lnTo>
                  <a:lnTo>
                    <a:pt x="30" y="1207"/>
                  </a:lnTo>
                  <a:lnTo>
                    <a:pt x="18" y="1200"/>
                  </a:lnTo>
                  <a:lnTo>
                    <a:pt x="9" y="1191"/>
                  </a:lnTo>
                  <a:lnTo>
                    <a:pt x="2" y="1178"/>
                  </a:lnTo>
                  <a:lnTo>
                    <a:pt x="0" y="1164"/>
                  </a:lnTo>
                  <a:lnTo>
                    <a:pt x="0" y="45"/>
                  </a:lnTo>
                  <a:lnTo>
                    <a:pt x="2" y="30"/>
                  </a:lnTo>
                  <a:lnTo>
                    <a:pt x="9" y="18"/>
                  </a:lnTo>
                  <a:lnTo>
                    <a:pt x="18" y="9"/>
                  </a:lnTo>
                  <a:lnTo>
                    <a:pt x="30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7" name="Group 518"/>
          <p:cNvGrpSpPr/>
          <p:nvPr/>
        </p:nvGrpSpPr>
        <p:grpSpPr>
          <a:xfrm>
            <a:off x="6589144" y="1389093"/>
            <a:ext cx="439737" cy="414338"/>
            <a:chOff x="5630863" y="4159250"/>
            <a:chExt cx="439737" cy="414338"/>
          </a:xfrm>
          <a:solidFill>
            <a:srgbClr val="000000"/>
          </a:solidFill>
        </p:grpSpPr>
        <p:sp>
          <p:nvSpPr>
            <p:cNvPr id="358" name="Freeform 185"/>
            <p:cNvSpPr>
              <a:spLocks/>
            </p:cNvSpPr>
            <p:nvPr/>
          </p:nvSpPr>
          <p:spPr bwMode="auto">
            <a:xfrm>
              <a:off x="5681663" y="4219575"/>
              <a:ext cx="82550" cy="65088"/>
            </a:xfrm>
            <a:custGeom>
              <a:avLst/>
              <a:gdLst>
                <a:gd name="T0" fmla="*/ 535 w 613"/>
                <a:gd name="T1" fmla="*/ 0 h 497"/>
                <a:gd name="T2" fmla="*/ 552 w 613"/>
                <a:gd name="T3" fmla="*/ 3 h 497"/>
                <a:gd name="T4" fmla="*/ 569 w 613"/>
                <a:gd name="T5" fmla="*/ 9 h 497"/>
                <a:gd name="T6" fmla="*/ 584 w 613"/>
                <a:gd name="T7" fmla="*/ 19 h 497"/>
                <a:gd name="T8" fmla="*/ 597 w 613"/>
                <a:gd name="T9" fmla="*/ 34 h 497"/>
                <a:gd name="T10" fmla="*/ 606 w 613"/>
                <a:gd name="T11" fmla="*/ 50 h 497"/>
                <a:gd name="T12" fmla="*/ 611 w 613"/>
                <a:gd name="T13" fmla="*/ 67 h 497"/>
                <a:gd name="T14" fmla="*/ 613 w 613"/>
                <a:gd name="T15" fmla="*/ 85 h 497"/>
                <a:gd name="T16" fmla="*/ 610 w 613"/>
                <a:gd name="T17" fmla="*/ 102 h 497"/>
                <a:gd name="T18" fmla="*/ 604 w 613"/>
                <a:gd name="T19" fmla="*/ 119 h 497"/>
                <a:gd name="T20" fmla="*/ 593 w 613"/>
                <a:gd name="T21" fmla="*/ 134 h 497"/>
                <a:gd name="T22" fmla="*/ 580 w 613"/>
                <a:gd name="T23" fmla="*/ 147 h 497"/>
                <a:gd name="T24" fmla="*/ 130 w 613"/>
                <a:gd name="T25" fmla="*/ 481 h 497"/>
                <a:gd name="T26" fmla="*/ 115 w 613"/>
                <a:gd name="T27" fmla="*/ 490 h 497"/>
                <a:gd name="T28" fmla="*/ 99 w 613"/>
                <a:gd name="T29" fmla="*/ 495 h 497"/>
                <a:gd name="T30" fmla="*/ 81 w 613"/>
                <a:gd name="T31" fmla="*/ 497 h 497"/>
                <a:gd name="T32" fmla="*/ 62 w 613"/>
                <a:gd name="T33" fmla="*/ 495 h 497"/>
                <a:gd name="T34" fmla="*/ 45 w 613"/>
                <a:gd name="T35" fmla="*/ 488 h 497"/>
                <a:gd name="T36" fmla="*/ 29 w 613"/>
                <a:gd name="T37" fmla="*/ 478 h 497"/>
                <a:gd name="T38" fmla="*/ 16 w 613"/>
                <a:gd name="T39" fmla="*/ 464 h 497"/>
                <a:gd name="T40" fmla="*/ 6 w 613"/>
                <a:gd name="T41" fmla="*/ 448 h 497"/>
                <a:gd name="T42" fmla="*/ 1 w 613"/>
                <a:gd name="T43" fmla="*/ 429 h 497"/>
                <a:gd name="T44" fmla="*/ 0 w 613"/>
                <a:gd name="T45" fmla="*/ 412 h 497"/>
                <a:gd name="T46" fmla="*/ 2 w 613"/>
                <a:gd name="T47" fmla="*/ 394 h 497"/>
                <a:gd name="T48" fmla="*/ 9 w 613"/>
                <a:gd name="T49" fmla="*/ 377 h 497"/>
                <a:gd name="T50" fmla="*/ 19 w 613"/>
                <a:gd name="T51" fmla="*/ 362 h 497"/>
                <a:gd name="T52" fmla="*/ 33 w 613"/>
                <a:gd name="T53" fmla="*/ 350 h 497"/>
                <a:gd name="T54" fmla="*/ 482 w 613"/>
                <a:gd name="T55" fmla="*/ 16 h 497"/>
                <a:gd name="T56" fmla="*/ 499 w 613"/>
                <a:gd name="T57" fmla="*/ 6 h 497"/>
                <a:gd name="T58" fmla="*/ 517 w 613"/>
                <a:gd name="T59" fmla="*/ 1 h 497"/>
                <a:gd name="T60" fmla="*/ 535 w 613"/>
                <a:gd name="T61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3" h="497">
                  <a:moveTo>
                    <a:pt x="535" y="0"/>
                  </a:moveTo>
                  <a:lnTo>
                    <a:pt x="552" y="3"/>
                  </a:lnTo>
                  <a:lnTo>
                    <a:pt x="569" y="9"/>
                  </a:lnTo>
                  <a:lnTo>
                    <a:pt x="584" y="19"/>
                  </a:lnTo>
                  <a:lnTo>
                    <a:pt x="597" y="34"/>
                  </a:lnTo>
                  <a:lnTo>
                    <a:pt x="606" y="50"/>
                  </a:lnTo>
                  <a:lnTo>
                    <a:pt x="611" y="67"/>
                  </a:lnTo>
                  <a:lnTo>
                    <a:pt x="613" y="85"/>
                  </a:lnTo>
                  <a:lnTo>
                    <a:pt x="610" y="102"/>
                  </a:lnTo>
                  <a:lnTo>
                    <a:pt x="604" y="119"/>
                  </a:lnTo>
                  <a:lnTo>
                    <a:pt x="593" y="134"/>
                  </a:lnTo>
                  <a:lnTo>
                    <a:pt x="580" y="147"/>
                  </a:lnTo>
                  <a:lnTo>
                    <a:pt x="130" y="481"/>
                  </a:lnTo>
                  <a:lnTo>
                    <a:pt x="115" y="490"/>
                  </a:lnTo>
                  <a:lnTo>
                    <a:pt x="99" y="495"/>
                  </a:lnTo>
                  <a:lnTo>
                    <a:pt x="81" y="497"/>
                  </a:lnTo>
                  <a:lnTo>
                    <a:pt x="62" y="495"/>
                  </a:lnTo>
                  <a:lnTo>
                    <a:pt x="45" y="488"/>
                  </a:lnTo>
                  <a:lnTo>
                    <a:pt x="29" y="478"/>
                  </a:lnTo>
                  <a:lnTo>
                    <a:pt x="16" y="464"/>
                  </a:lnTo>
                  <a:lnTo>
                    <a:pt x="6" y="448"/>
                  </a:lnTo>
                  <a:lnTo>
                    <a:pt x="1" y="429"/>
                  </a:lnTo>
                  <a:lnTo>
                    <a:pt x="0" y="412"/>
                  </a:lnTo>
                  <a:lnTo>
                    <a:pt x="2" y="394"/>
                  </a:lnTo>
                  <a:lnTo>
                    <a:pt x="9" y="377"/>
                  </a:lnTo>
                  <a:lnTo>
                    <a:pt x="19" y="362"/>
                  </a:lnTo>
                  <a:lnTo>
                    <a:pt x="33" y="350"/>
                  </a:lnTo>
                  <a:lnTo>
                    <a:pt x="482" y="16"/>
                  </a:lnTo>
                  <a:lnTo>
                    <a:pt x="499" y="6"/>
                  </a:lnTo>
                  <a:lnTo>
                    <a:pt x="517" y="1"/>
                  </a:lnTo>
                  <a:lnTo>
                    <a:pt x="5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186"/>
            <p:cNvSpPr>
              <a:spLocks/>
            </p:cNvSpPr>
            <p:nvPr/>
          </p:nvSpPr>
          <p:spPr bwMode="auto">
            <a:xfrm>
              <a:off x="5688013" y="4230688"/>
              <a:ext cx="149225" cy="111125"/>
            </a:xfrm>
            <a:custGeom>
              <a:avLst/>
              <a:gdLst>
                <a:gd name="T0" fmla="*/ 1051 w 1127"/>
                <a:gd name="T1" fmla="*/ 0 h 846"/>
                <a:gd name="T2" fmla="*/ 1069 w 1127"/>
                <a:gd name="T3" fmla="*/ 3 h 846"/>
                <a:gd name="T4" fmla="*/ 1085 w 1127"/>
                <a:gd name="T5" fmla="*/ 10 h 846"/>
                <a:gd name="T6" fmla="*/ 1100 w 1127"/>
                <a:gd name="T7" fmla="*/ 20 h 846"/>
                <a:gd name="T8" fmla="*/ 1112 w 1127"/>
                <a:gd name="T9" fmla="*/ 34 h 846"/>
                <a:gd name="T10" fmla="*/ 1121 w 1127"/>
                <a:gd name="T11" fmla="*/ 50 h 846"/>
                <a:gd name="T12" fmla="*/ 1126 w 1127"/>
                <a:gd name="T13" fmla="*/ 68 h 846"/>
                <a:gd name="T14" fmla="*/ 1127 w 1127"/>
                <a:gd name="T15" fmla="*/ 87 h 846"/>
                <a:gd name="T16" fmla="*/ 1124 w 1127"/>
                <a:gd name="T17" fmla="*/ 104 h 846"/>
                <a:gd name="T18" fmla="*/ 1117 w 1127"/>
                <a:gd name="T19" fmla="*/ 121 h 846"/>
                <a:gd name="T20" fmla="*/ 1107 w 1127"/>
                <a:gd name="T21" fmla="*/ 135 h 846"/>
                <a:gd name="T22" fmla="*/ 1093 w 1127"/>
                <a:gd name="T23" fmla="*/ 148 h 846"/>
                <a:gd name="T24" fmla="*/ 129 w 1127"/>
                <a:gd name="T25" fmla="*/ 831 h 846"/>
                <a:gd name="T26" fmla="*/ 114 w 1127"/>
                <a:gd name="T27" fmla="*/ 839 h 846"/>
                <a:gd name="T28" fmla="*/ 98 w 1127"/>
                <a:gd name="T29" fmla="*/ 844 h 846"/>
                <a:gd name="T30" fmla="*/ 82 w 1127"/>
                <a:gd name="T31" fmla="*/ 846 h 846"/>
                <a:gd name="T32" fmla="*/ 63 w 1127"/>
                <a:gd name="T33" fmla="*/ 844 h 846"/>
                <a:gd name="T34" fmla="*/ 44 w 1127"/>
                <a:gd name="T35" fmla="*/ 837 h 846"/>
                <a:gd name="T36" fmla="*/ 28 w 1127"/>
                <a:gd name="T37" fmla="*/ 826 h 846"/>
                <a:gd name="T38" fmla="*/ 15 w 1127"/>
                <a:gd name="T39" fmla="*/ 812 h 846"/>
                <a:gd name="T40" fmla="*/ 6 w 1127"/>
                <a:gd name="T41" fmla="*/ 795 h 846"/>
                <a:gd name="T42" fmla="*/ 1 w 1127"/>
                <a:gd name="T43" fmla="*/ 778 h 846"/>
                <a:gd name="T44" fmla="*/ 0 w 1127"/>
                <a:gd name="T45" fmla="*/ 759 h 846"/>
                <a:gd name="T46" fmla="*/ 3 w 1127"/>
                <a:gd name="T47" fmla="*/ 742 h 846"/>
                <a:gd name="T48" fmla="*/ 10 w 1127"/>
                <a:gd name="T49" fmla="*/ 725 h 846"/>
                <a:gd name="T50" fmla="*/ 20 w 1127"/>
                <a:gd name="T51" fmla="*/ 710 h 846"/>
                <a:gd name="T52" fmla="*/ 34 w 1127"/>
                <a:gd name="T53" fmla="*/ 698 h 846"/>
                <a:gd name="T54" fmla="*/ 998 w 1127"/>
                <a:gd name="T55" fmla="*/ 15 h 846"/>
                <a:gd name="T56" fmla="*/ 1015 w 1127"/>
                <a:gd name="T57" fmla="*/ 6 h 846"/>
                <a:gd name="T58" fmla="*/ 1033 w 1127"/>
                <a:gd name="T59" fmla="*/ 1 h 846"/>
                <a:gd name="T60" fmla="*/ 1051 w 1127"/>
                <a:gd name="T61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27" h="846">
                  <a:moveTo>
                    <a:pt x="1051" y="0"/>
                  </a:moveTo>
                  <a:lnTo>
                    <a:pt x="1069" y="3"/>
                  </a:lnTo>
                  <a:lnTo>
                    <a:pt x="1085" y="10"/>
                  </a:lnTo>
                  <a:lnTo>
                    <a:pt x="1100" y="20"/>
                  </a:lnTo>
                  <a:lnTo>
                    <a:pt x="1112" y="34"/>
                  </a:lnTo>
                  <a:lnTo>
                    <a:pt x="1121" y="50"/>
                  </a:lnTo>
                  <a:lnTo>
                    <a:pt x="1126" y="68"/>
                  </a:lnTo>
                  <a:lnTo>
                    <a:pt x="1127" y="87"/>
                  </a:lnTo>
                  <a:lnTo>
                    <a:pt x="1124" y="104"/>
                  </a:lnTo>
                  <a:lnTo>
                    <a:pt x="1117" y="121"/>
                  </a:lnTo>
                  <a:lnTo>
                    <a:pt x="1107" y="135"/>
                  </a:lnTo>
                  <a:lnTo>
                    <a:pt x="1093" y="148"/>
                  </a:lnTo>
                  <a:lnTo>
                    <a:pt x="129" y="831"/>
                  </a:lnTo>
                  <a:lnTo>
                    <a:pt x="114" y="839"/>
                  </a:lnTo>
                  <a:lnTo>
                    <a:pt x="98" y="844"/>
                  </a:lnTo>
                  <a:lnTo>
                    <a:pt x="82" y="846"/>
                  </a:lnTo>
                  <a:lnTo>
                    <a:pt x="63" y="844"/>
                  </a:lnTo>
                  <a:lnTo>
                    <a:pt x="44" y="837"/>
                  </a:lnTo>
                  <a:lnTo>
                    <a:pt x="28" y="826"/>
                  </a:lnTo>
                  <a:lnTo>
                    <a:pt x="15" y="812"/>
                  </a:lnTo>
                  <a:lnTo>
                    <a:pt x="6" y="795"/>
                  </a:lnTo>
                  <a:lnTo>
                    <a:pt x="1" y="778"/>
                  </a:lnTo>
                  <a:lnTo>
                    <a:pt x="0" y="759"/>
                  </a:lnTo>
                  <a:lnTo>
                    <a:pt x="3" y="742"/>
                  </a:lnTo>
                  <a:lnTo>
                    <a:pt x="10" y="725"/>
                  </a:lnTo>
                  <a:lnTo>
                    <a:pt x="20" y="710"/>
                  </a:lnTo>
                  <a:lnTo>
                    <a:pt x="34" y="698"/>
                  </a:lnTo>
                  <a:lnTo>
                    <a:pt x="998" y="15"/>
                  </a:lnTo>
                  <a:lnTo>
                    <a:pt x="1015" y="6"/>
                  </a:lnTo>
                  <a:lnTo>
                    <a:pt x="1033" y="1"/>
                  </a:lnTo>
                  <a:lnTo>
                    <a:pt x="10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187"/>
            <p:cNvSpPr>
              <a:spLocks noEditPoints="1"/>
            </p:cNvSpPr>
            <p:nvPr/>
          </p:nvSpPr>
          <p:spPr bwMode="auto">
            <a:xfrm>
              <a:off x="5630863" y="4159250"/>
              <a:ext cx="439737" cy="414338"/>
            </a:xfrm>
            <a:custGeom>
              <a:avLst/>
              <a:gdLst>
                <a:gd name="T0" fmla="*/ 1554 w 3323"/>
                <a:gd name="T1" fmla="*/ 2631 h 3127"/>
                <a:gd name="T2" fmla="*/ 1527 w 3323"/>
                <a:gd name="T3" fmla="*/ 2643 h 3127"/>
                <a:gd name="T4" fmla="*/ 1521 w 3323"/>
                <a:gd name="T5" fmla="*/ 2876 h 3127"/>
                <a:gd name="T6" fmla="*/ 1542 w 3323"/>
                <a:gd name="T7" fmla="*/ 2895 h 3127"/>
                <a:gd name="T8" fmla="*/ 1800 w 3323"/>
                <a:gd name="T9" fmla="*/ 2885 h 3127"/>
                <a:gd name="T10" fmla="*/ 1801 w 3323"/>
                <a:gd name="T11" fmla="*/ 2649 h 3127"/>
                <a:gd name="T12" fmla="*/ 1779 w 3323"/>
                <a:gd name="T13" fmla="*/ 2631 h 3127"/>
                <a:gd name="T14" fmla="*/ 1610 w 3323"/>
                <a:gd name="T15" fmla="*/ 2214 h 3127"/>
                <a:gd name="T16" fmla="*/ 1538 w 3323"/>
                <a:gd name="T17" fmla="*/ 2286 h 3127"/>
                <a:gd name="T18" fmla="*/ 1538 w 3323"/>
                <a:gd name="T19" fmla="*/ 2391 h 3127"/>
                <a:gd name="T20" fmla="*/ 1610 w 3323"/>
                <a:gd name="T21" fmla="*/ 2462 h 3127"/>
                <a:gd name="T22" fmla="*/ 1714 w 3323"/>
                <a:gd name="T23" fmla="*/ 2462 h 3127"/>
                <a:gd name="T24" fmla="*/ 1786 w 3323"/>
                <a:gd name="T25" fmla="*/ 2391 h 3127"/>
                <a:gd name="T26" fmla="*/ 1786 w 3323"/>
                <a:gd name="T27" fmla="*/ 2286 h 3127"/>
                <a:gd name="T28" fmla="*/ 1714 w 3323"/>
                <a:gd name="T29" fmla="*/ 2214 h 3127"/>
                <a:gd name="T30" fmla="*/ 310 w 3323"/>
                <a:gd name="T31" fmla="*/ 229 h 3127"/>
                <a:gd name="T32" fmla="*/ 225 w 3323"/>
                <a:gd name="T33" fmla="*/ 286 h 3127"/>
                <a:gd name="T34" fmla="*/ 201 w 3323"/>
                <a:gd name="T35" fmla="*/ 1953 h 3127"/>
                <a:gd name="T36" fmla="*/ 241 w 3323"/>
                <a:gd name="T37" fmla="*/ 2050 h 3127"/>
                <a:gd name="T38" fmla="*/ 337 w 3323"/>
                <a:gd name="T39" fmla="*/ 2090 h 3127"/>
                <a:gd name="T40" fmla="*/ 3062 w 3323"/>
                <a:gd name="T41" fmla="*/ 2066 h 3127"/>
                <a:gd name="T42" fmla="*/ 3120 w 3323"/>
                <a:gd name="T43" fmla="*/ 1981 h 3127"/>
                <a:gd name="T44" fmla="*/ 3111 w 3323"/>
                <a:gd name="T45" fmla="*/ 309 h 3127"/>
                <a:gd name="T46" fmla="*/ 3039 w 3323"/>
                <a:gd name="T47" fmla="*/ 236 h 3127"/>
                <a:gd name="T48" fmla="*/ 137 w 3323"/>
                <a:gd name="T49" fmla="*/ 0 h 3127"/>
                <a:gd name="T50" fmla="*/ 3263 w 3323"/>
                <a:gd name="T51" fmla="*/ 23 h 3127"/>
                <a:gd name="T52" fmla="*/ 3320 w 3323"/>
                <a:gd name="T53" fmla="*/ 109 h 3127"/>
                <a:gd name="T54" fmla="*/ 3312 w 3323"/>
                <a:gd name="T55" fmla="*/ 2540 h 3127"/>
                <a:gd name="T56" fmla="*/ 3239 w 3323"/>
                <a:gd name="T57" fmla="*/ 2612 h 3127"/>
                <a:gd name="T58" fmla="*/ 2060 w 3323"/>
                <a:gd name="T59" fmla="*/ 2623 h 3127"/>
                <a:gd name="T60" fmla="*/ 2039 w 3323"/>
                <a:gd name="T61" fmla="*/ 2634 h 3127"/>
                <a:gd name="T62" fmla="*/ 2034 w 3323"/>
                <a:gd name="T63" fmla="*/ 2881 h 3127"/>
                <a:gd name="T64" fmla="*/ 2055 w 3323"/>
                <a:gd name="T65" fmla="*/ 2896 h 3127"/>
                <a:gd name="T66" fmla="*/ 2419 w 3323"/>
                <a:gd name="T67" fmla="*/ 2921 h 3127"/>
                <a:gd name="T68" fmla="*/ 2463 w 3323"/>
                <a:gd name="T69" fmla="*/ 3011 h 3127"/>
                <a:gd name="T70" fmla="*/ 2419 w 3323"/>
                <a:gd name="T71" fmla="*/ 3102 h 3127"/>
                <a:gd name="T72" fmla="*/ 976 w 3323"/>
                <a:gd name="T73" fmla="*/ 3127 h 3127"/>
                <a:gd name="T74" fmla="*/ 885 w 3323"/>
                <a:gd name="T75" fmla="*/ 3084 h 3127"/>
                <a:gd name="T76" fmla="*/ 863 w 3323"/>
                <a:gd name="T77" fmla="*/ 2985 h 3127"/>
                <a:gd name="T78" fmla="*/ 925 w 3323"/>
                <a:gd name="T79" fmla="*/ 2908 h 3127"/>
                <a:gd name="T80" fmla="*/ 1275 w 3323"/>
                <a:gd name="T81" fmla="*/ 2895 h 3127"/>
                <a:gd name="T82" fmla="*/ 1289 w 3323"/>
                <a:gd name="T83" fmla="*/ 2873 h 3127"/>
                <a:gd name="T84" fmla="*/ 1283 w 3323"/>
                <a:gd name="T85" fmla="*/ 2637 h 3127"/>
                <a:gd name="T86" fmla="*/ 1256 w 3323"/>
                <a:gd name="T87" fmla="*/ 2623 h 3127"/>
                <a:gd name="T88" fmla="*/ 109 w 3323"/>
                <a:gd name="T89" fmla="*/ 2620 h 3127"/>
                <a:gd name="T90" fmla="*/ 23 w 3323"/>
                <a:gd name="T91" fmla="*/ 2563 h 3127"/>
                <a:gd name="T92" fmla="*/ 0 w 3323"/>
                <a:gd name="T93" fmla="*/ 136 h 3127"/>
                <a:gd name="T94" fmla="*/ 40 w 3323"/>
                <a:gd name="T95" fmla="*/ 39 h 3127"/>
                <a:gd name="T96" fmla="*/ 137 w 3323"/>
                <a:gd name="T97" fmla="*/ 0 h 3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23" h="3127">
                  <a:moveTo>
                    <a:pt x="1775" y="2631"/>
                  </a:moveTo>
                  <a:lnTo>
                    <a:pt x="1773" y="2631"/>
                  </a:lnTo>
                  <a:lnTo>
                    <a:pt x="1556" y="2631"/>
                  </a:lnTo>
                  <a:lnTo>
                    <a:pt x="1554" y="2631"/>
                  </a:lnTo>
                  <a:lnTo>
                    <a:pt x="1549" y="2632"/>
                  </a:lnTo>
                  <a:lnTo>
                    <a:pt x="1542" y="2634"/>
                  </a:lnTo>
                  <a:lnTo>
                    <a:pt x="1534" y="2637"/>
                  </a:lnTo>
                  <a:lnTo>
                    <a:pt x="1527" y="2643"/>
                  </a:lnTo>
                  <a:lnTo>
                    <a:pt x="1522" y="2651"/>
                  </a:lnTo>
                  <a:lnTo>
                    <a:pt x="1520" y="2663"/>
                  </a:lnTo>
                  <a:lnTo>
                    <a:pt x="1520" y="2867"/>
                  </a:lnTo>
                  <a:lnTo>
                    <a:pt x="1521" y="2876"/>
                  </a:lnTo>
                  <a:lnTo>
                    <a:pt x="1522" y="2884"/>
                  </a:lnTo>
                  <a:lnTo>
                    <a:pt x="1525" y="2890"/>
                  </a:lnTo>
                  <a:lnTo>
                    <a:pt x="1532" y="2894"/>
                  </a:lnTo>
                  <a:lnTo>
                    <a:pt x="1542" y="2895"/>
                  </a:lnTo>
                  <a:lnTo>
                    <a:pt x="1781" y="2895"/>
                  </a:lnTo>
                  <a:lnTo>
                    <a:pt x="1789" y="2894"/>
                  </a:lnTo>
                  <a:lnTo>
                    <a:pt x="1796" y="2890"/>
                  </a:lnTo>
                  <a:lnTo>
                    <a:pt x="1800" y="2885"/>
                  </a:lnTo>
                  <a:lnTo>
                    <a:pt x="1802" y="2878"/>
                  </a:lnTo>
                  <a:lnTo>
                    <a:pt x="1803" y="2871"/>
                  </a:lnTo>
                  <a:lnTo>
                    <a:pt x="1803" y="2660"/>
                  </a:lnTo>
                  <a:lnTo>
                    <a:pt x="1801" y="2649"/>
                  </a:lnTo>
                  <a:lnTo>
                    <a:pt x="1797" y="2641"/>
                  </a:lnTo>
                  <a:lnTo>
                    <a:pt x="1791" y="2635"/>
                  </a:lnTo>
                  <a:lnTo>
                    <a:pt x="1785" y="2633"/>
                  </a:lnTo>
                  <a:lnTo>
                    <a:pt x="1779" y="2631"/>
                  </a:lnTo>
                  <a:lnTo>
                    <a:pt x="1775" y="2631"/>
                  </a:lnTo>
                  <a:close/>
                  <a:moveTo>
                    <a:pt x="1661" y="2203"/>
                  </a:moveTo>
                  <a:lnTo>
                    <a:pt x="1635" y="2206"/>
                  </a:lnTo>
                  <a:lnTo>
                    <a:pt x="1610" y="2214"/>
                  </a:lnTo>
                  <a:lnTo>
                    <a:pt x="1586" y="2226"/>
                  </a:lnTo>
                  <a:lnTo>
                    <a:pt x="1566" y="2242"/>
                  </a:lnTo>
                  <a:lnTo>
                    <a:pt x="1550" y="2263"/>
                  </a:lnTo>
                  <a:lnTo>
                    <a:pt x="1538" y="2286"/>
                  </a:lnTo>
                  <a:lnTo>
                    <a:pt x="1530" y="2311"/>
                  </a:lnTo>
                  <a:lnTo>
                    <a:pt x="1527" y="2338"/>
                  </a:lnTo>
                  <a:lnTo>
                    <a:pt x="1530" y="2364"/>
                  </a:lnTo>
                  <a:lnTo>
                    <a:pt x="1538" y="2391"/>
                  </a:lnTo>
                  <a:lnTo>
                    <a:pt x="1550" y="2413"/>
                  </a:lnTo>
                  <a:lnTo>
                    <a:pt x="1566" y="2433"/>
                  </a:lnTo>
                  <a:lnTo>
                    <a:pt x="1586" y="2449"/>
                  </a:lnTo>
                  <a:lnTo>
                    <a:pt x="1610" y="2462"/>
                  </a:lnTo>
                  <a:lnTo>
                    <a:pt x="1635" y="2469"/>
                  </a:lnTo>
                  <a:lnTo>
                    <a:pt x="1661" y="2472"/>
                  </a:lnTo>
                  <a:lnTo>
                    <a:pt x="1688" y="2469"/>
                  </a:lnTo>
                  <a:lnTo>
                    <a:pt x="1714" y="2462"/>
                  </a:lnTo>
                  <a:lnTo>
                    <a:pt x="1737" y="2449"/>
                  </a:lnTo>
                  <a:lnTo>
                    <a:pt x="1757" y="2433"/>
                  </a:lnTo>
                  <a:lnTo>
                    <a:pt x="1773" y="2413"/>
                  </a:lnTo>
                  <a:lnTo>
                    <a:pt x="1786" y="2391"/>
                  </a:lnTo>
                  <a:lnTo>
                    <a:pt x="1793" y="2364"/>
                  </a:lnTo>
                  <a:lnTo>
                    <a:pt x="1796" y="2338"/>
                  </a:lnTo>
                  <a:lnTo>
                    <a:pt x="1793" y="2311"/>
                  </a:lnTo>
                  <a:lnTo>
                    <a:pt x="1786" y="2286"/>
                  </a:lnTo>
                  <a:lnTo>
                    <a:pt x="1773" y="2263"/>
                  </a:lnTo>
                  <a:lnTo>
                    <a:pt x="1757" y="2242"/>
                  </a:lnTo>
                  <a:lnTo>
                    <a:pt x="1737" y="2226"/>
                  </a:lnTo>
                  <a:lnTo>
                    <a:pt x="1714" y="2214"/>
                  </a:lnTo>
                  <a:lnTo>
                    <a:pt x="1688" y="2206"/>
                  </a:lnTo>
                  <a:lnTo>
                    <a:pt x="1661" y="2203"/>
                  </a:lnTo>
                  <a:close/>
                  <a:moveTo>
                    <a:pt x="337" y="226"/>
                  </a:moveTo>
                  <a:lnTo>
                    <a:pt x="310" y="229"/>
                  </a:lnTo>
                  <a:lnTo>
                    <a:pt x="285" y="236"/>
                  </a:lnTo>
                  <a:lnTo>
                    <a:pt x="262" y="249"/>
                  </a:lnTo>
                  <a:lnTo>
                    <a:pt x="241" y="266"/>
                  </a:lnTo>
                  <a:lnTo>
                    <a:pt x="225" y="286"/>
                  </a:lnTo>
                  <a:lnTo>
                    <a:pt x="212" y="309"/>
                  </a:lnTo>
                  <a:lnTo>
                    <a:pt x="203" y="334"/>
                  </a:lnTo>
                  <a:lnTo>
                    <a:pt x="201" y="362"/>
                  </a:lnTo>
                  <a:lnTo>
                    <a:pt x="201" y="1953"/>
                  </a:lnTo>
                  <a:lnTo>
                    <a:pt x="203" y="1981"/>
                  </a:lnTo>
                  <a:lnTo>
                    <a:pt x="212" y="2007"/>
                  </a:lnTo>
                  <a:lnTo>
                    <a:pt x="225" y="2030"/>
                  </a:lnTo>
                  <a:lnTo>
                    <a:pt x="241" y="2050"/>
                  </a:lnTo>
                  <a:lnTo>
                    <a:pt x="262" y="2066"/>
                  </a:lnTo>
                  <a:lnTo>
                    <a:pt x="285" y="2079"/>
                  </a:lnTo>
                  <a:lnTo>
                    <a:pt x="310" y="2087"/>
                  </a:lnTo>
                  <a:lnTo>
                    <a:pt x="337" y="2090"/>
                  </a:lnTo>
                  <a:lnTo>
                    <a:pt x="2986" y="2090"/>
                  </a:lnTo>
                  <a:lnTo>
                    <a:pt x="3013" y="2087"/>
                  </a:lnTo>
                  <a:lnTo>
                    <a:pt x="3039" y="2079"/>
                  </a:lnTo>
                  <a:lnTo>
                    <a:pt x="3062" y="2066"/>
                  </a:lnTo>
                  <a:lnTo>
                    <a:pt x="3082" y="2050"/>
                  </a:lnTo>
                  <a:lnTo>
                    <a:pt x="3098" y="2030"/>
                  </a:lnTo>
                  <a:lnTo>
                    <a:pt x="3111" y="2007"/>
                  </a:lnTo>
                  <a:lnTo>
                    <a:pt x="3120" y="1981"/>
                  </a:lnTo>
                  <a:lnTo>
                    <a:pt x="3123" y="1953"/>
                  </a:lnTo>
                  <a:lnTo>
                    <a:pt x="3123" y="362"/>
                  </a:lnTo>
                  <a:lnTo>
                    <a:pt x="3120" y="334"/>
                  </a:lnTo>
                  <a:lnTo>
                    <a:pt x="3111" y="309"/>
                  </a:lnTo>
                  <a:lnTo>
                    <a:pt x="3098" y="286"/>
                  </a:lnTo>
                  <a:lnTo>
                    <a:pt x="3082" y="266"/>
                  </a:lnTo>
                  <a:lnTo>
                    <a:pt x="3062" y="249"/>
                  </a:lnTo>
                  <a:lnTo>
                    <a:pt x="3039" y="236"/>
                  </a:lnTo>
                  <a:lnTo>
                    <a:pt x="3013" y="229"/>
                  </a:lnTo>
                  <a:lnTo>
                    <a:pt x="2986" y="226"/>
                  </a:lnTo>
                  <a:lnTo>
                    <a:pt x="337" y="226"/>
                  </a:lnTo>
                  <a:close/>
                  <a:moveTo>
                    <a:pt x="137" y="0"/>
                  </a:moveTo>
                  <a:lnTo>
                    <a:pt x="3187" y="0"/>
                  </a:lnTo>
                  <a:lnTo>
                    <a:pt x="3214" y="2"/>
                  </a:lnTo>
                  <a:lnTo>
                    <a:pt x="3239" y="10"/>
                  </a:lnTo>
                  <a:lnTo>
                    <a:pt x="3263" y="23"/>
                  </a:lnTo>
                  <a:lnTo>
                    <a:pt x="3283" y="39"/>
                  </a:lnTo>
                  <a:lnTo>
                    <a:pt x="3300" y="59"/>
                  </a:lnTo>
                  <a:lnTo>
                    <a:pt x="3312" y="84"/>
                  </a:lnTo>
                  <a:lnTo>
                    <a:pt x="3320" y="109"/>
                  </a:lnTo>
                  <a:lnTo>
                    <a:pt x="3323" y="136"/>
                  </a:lnTo>
                  <a:lnTo>
                    <a:pt x="3323" y="2486"/>
                  </a:lnTo>
                  <a:lnTo>
                    <a:pt x="3320" y="2514"/>
                  </a:lnTo>
                  <a:lnTo>
                    <a:pt x="3312" y="2540"/>
                  </a:lnTo>
                  <a:lnTo>
                    <a:pt x="3300" y="2563"/>
                  </a:lnTo>
                  <a:lnTo>
                    <a:pt x="3283" y="2583"/>
                  </a:lnTo>
                  <a:lnTo>
                    <a:pt x="3263" y="2600"/>
                  </a:lnTo>
                  <a:lnTo>
                    <a:pt x="3239" y="2612"/>
                  </a:lnTo>
                  <a:lnTo>
                    <a:pt x="3214" y="2620"/>
                  </a:lnTo>
                  <a:lnTo>
                    <a:pt x="3187" y="2623"/>
                  </a:lnTo>
                  <a:lnTo>
                    <a:pt x="2062" y="2623"/>
                  </a:lnTo>
                  <a:lnTo>
                    <a:pt x="2060" y="2623"/>
                  </a:lnTo>
                  <a:lnTo>
                    <a:pt x="2056" y="2624"/>
                  </a:lnTo>
                  <a:lnTo>
                    <a:pt x="2051" y="2625"/>
                  </a:lnTo>
                  <a:lnTo>
                    <a:pt x="2045" y="2628"/>
                  </a:lnTo>
                  <a:lnTo>
                    <a:pt x="2039" y="2634"/>
                  </a:lnTo>
                  <a:lnTo>
                    <a:pt x="2035" y="2642"/>
                  </a:lnTo>
                  <a:lnTo>
                    <a:pt x="2034" y="2653"/>
                  </a:lnTo>
                  <a:lnTo>
                    <a:pt x="2034" y="2874"/>
                  </a:lnTo>
                  <a:lnTo>
                    <a:pt x="2034" y="2881"/>
                  </a:lnTo>
                  <a:lnTo>
                    <a:pt x="2036" y="2887"/>
                  </a:lnTo>
                  <a:lnTo>
                    <a:pt x="2040" y="2892"/>
                  </a:lnTo>
                  <a:lnTo>
                    <a:pt x="2046" y="2895"/>
                  </a:lnTo>
                  <a:lnTo>
                    <a:pt x="2055" y="2896"/>
                  </a:lnTo>
                  <a:lnTo>
                    <a:pt x="2348" y="2896"/>
                  </a:lnTo>
                  <a:lnTo>
                    <a:pt x="2374" y="2899"/>
                  </a:lnTo>
                  <a:lnTo>
                    <a:pt x="2398" y="2908"/>
                  </a:lnTo>
                  <a:lnTo>
                    <a:pt x="2419" y="2921"/>
                  </a:lnTo>
                  <a:lnTo>
                    <a:pt x="2438" y="2940"/>
                  </a:lnTo>
                  <a:lnTo>
                    <a:pt x="2451" y="2961"/>
                  </a:lnTo>
                  <a:lnTo>
                    <a:pt x="2460" y="2985"/>
                  </a:lnTo>
                  <a:lnTo>
                    <a:pt x="2463" y="3011"/>
                  </a:lnTo>
                  <a:lnTo>
                    <a:pt x="2460" y="3038"/>
                  </a:lnTo>
                  <a:lnTo>
                    <a:pt x="2451" y="3062"/>
                  </a:lnTo>
                  <a:lnTo>
                    <a:pt x="2438" y="3084"/>
                  </a:lnTo>
                  <a:lnTo>
                    <a:pt x="2419" y="3102"/>
                  </a:lnTo>
                  <a:lnTo>
                    <a:pt x="2398" y="3115"/>
                  </a:lnTo>
                  <a:lnTo>
                    <a:pt x="2374" y="3124"/>
                  </a:lnTo>
                  <a:lnTo>
                    <a:pt x="2348" y="3127"/>
                  </a:lnTo>
                  <a:lnTo>
                    <a:pt x="976" y="3127"/>
                  </a:lnTo>
                  <a:lnTo>
                    <a:pt x="949" y="3124"/>
                  </a:lnTo>
                  <a:lnTo>
                    <a:pt x="925" y="3115"/>
                  </a:lnTo>
                  <a:lnTo>
                    <a:pt x="904" y="3102"/>
                  </a:lnTo>
                  <a:lnTo>
                    <a:pt x="885" y="3084"/>
                  </a:lnTo>
                  <a:lnTo>
                    <a:pt x="872" y="3062"/>
                  </a:lnTo>
                  <a:lnTo>
                    <a:pt x="863" y="3038"/>
                  </a:lnTo>
                  <a:lnTo>
                    <a:pt x="860" y="3011"/>
                  </a:lnTo>
                  <a:lnTo>
                    <a:pt x="863" y="2985"/>
                  </a:lnTo>
                  <a:lnTo>
                    <a:pt x="872" y="2961"/>
                  </a:lnTo>
                  <a:lnTo>
                    <a:pt x="885" y="2940"/>
                  </a:lnTo>
                  <a:lnTo>
                    <a:pt x="904" y="2921"/>
                  </a:lnTo>
                  <a:lnTo>
                    <a:pt x="925" y="2908"/>
                  </a:lnTo>
                  <a:lnTo>
                    <a:pt x="949" y="2899"/>
                  </a:lnTo>
                  <a:lnTo>
                    <a:pt x="976" y="2896"/>
                  </a:lnTo>
                  <a:lnTo>
                    <a:pt x="1266" y="2896"/>
                  </a:lnTo>
                  <a:lnTo>
                    <a:pt x="1275" y="2895"/>
                  </a:lnTo>
                  <a:lnTo>
                    <a:pt x="1282" y="2892"/>
                  </a:lnTo>
                  <a:lnTo>
                    <a:pt x="1286" y="2887"/>
                  </a:lnTo>
                  <a:lnTo>
                    <a:pt x="1288" y="2881"/>
                  </a:lnTo>
                  <a:lnTo>
                    <a:pt x="1289" y="2873"/>
                  </a:lnTo>
                  <a:lnTo>
                    <a:pt x="1290" y="2864"/>
                  </a:lnTo>
                  <a:lnTo>
                    <a:pt x="1290" y="2659"/>
                  </a:lnTo>
                  <a:lnTo>
                    <a:pt x="1288" y="2647"/>
                  </a:lnTo>
                  <a:lnTo>
                    <a:pt x="1283" y="2637"/>
                  </a:lnTo>
                  <a:lnTo>
                    <a:pt x="1277" y="2631"/>
                  </a:lnTo>
                  <a:lnTo>
                    <a:pt x="1270" y="2627"/>
                  </a:lnTo>
                  <a:lnTo>
                    <a:pt x="1263" y="2624"/>
                  </a:lnTo>
                  <a:lnTo>
                    <a:pt x="1256" y="2623"/>
                  </a:lnTo>
                  <a:lnTo>
                    <a:pt x="1252" y="2623"/>
                  </a:lnTo>
                  <a:lnTo>
                    <a:pt x="1250" y="2623"/>
                  </a:lnTo>
                  <a:lnTo>
                    <a:pt x="137" y="2623"/>
                  </a:lnTo>
                  <a:lnTo>
                    <a:pt x="109" y="2620"/>
                  </a:lnTo>
                  <a:lnTo>
                    <a:pt x="84" y="2612"/>
                  </a:lnTo>
                  <a:lnTo>
                    <a:pt x="60" y="2600"/>
                  </a:lnTo>
                  <a:lnTo>
                    <a:pt x="40" y="2583"/>
                  </a:lnTo>
                  <a:lnTo>
                    <a:pt x="23" y="2563"/>
                  </a:lnTo>
                  <a:lnTo>
                    <a:pt x="11" y="2540"/>
                  </a:lnTo>
                  <a:lnTo>
                    <a:pt x="3" y="2514"/>
                  </a:lnTo>
                  <a:lnTo>
                    <a:pt x="0" y="2486"/>
                  </a:lnTo>
                  <a:lnTo>
                    <a:pt x="0" y="136"/>
                  </a:lnTo>
                  <a:lnTo>
                    <a:pt x="3" y="109"/>
                  </a:lnTo>
                  <a:lnTo>
                    <a:pt x="11" y="84"/>
                  </a:lnTo>
                  <a:lnTo>
                    <a:pt x="23" y="59"/>
                  </a:lnTo>
                  <a:lnTo>
                    <a:pt x="40" y="39"/>
                  </a:lnTo>
                  <a:lnTo>
                    <a:pt x="60" y="23"/>
                  </a:lnTo>
                  <a:lnTo>
                    <a:pt x="84" y="10"/>
                  </a:lnTo>
                  <a:lnTo>
                    <a:pt x="109" y="2"/>
                  </a:lnTo>
                  <a:lnTo>
                    <a:pt x="13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1" name="Group 522"/>
          <p:cNvGrpSpPr/>
          <p:nvPr/>
        </p:nvGrpSpPr>
        <p:grpSpPr>
          <a:xfrm>
            <a:off x="6546828" y="2144706"/>
            <a:ext cx="524368" cy="447538"/>
            <a:chOff x="4645025" y="3803650"/>
            <a:chExt cx="433388" cy="369888"/>
          </a:xfrm>
          <a:solidFill>
            <a:srgbClr val="000000"/>
          </a:solidFill>
        </p:grpSpPr>
        <p:sp>
          <p:nvSpPr>
            <p:cNvPr id="362" name="Freeform 287"/>
            <p:cNvSpPr>
              <a:spLocks noEditPoints="1"/>
            </p:cNvSpPr>
            <p:nvPr/>
          </p:nvSpPr>
          <p:spPr bwMode="auto">
            <a:xfrm>
              <a:off x="4789488" y="3811588"/>
              <a:ext cx="107950" cy="301625"/>
            </a:xfrm>
            <a:custGeom>
              <a:avLst/>
              <a:gdLst>
                <a:gd name="T0" fmla="*/ 400 w 881"/>
                <a:gd name="T1" fmla="*/ 1777 h 2471"/>
                <a:gd name="T2" fmla="*/ 326 w 881"/>
                <a:gd name="T3" fmla="*/ 1802 h 2471"/>
                <a:gd name="T4" fmla="*/ 264 w 881"/>
                <a:gd name="T5" fmla="*/ 1848 h 2471"/>
                <a:gd name="T6" fmla="*/ 219 w 881"/>
                <a:gd name="T7" fmla="*/ 1909 h 2471"/>
                <a:gd name="T8" fmla="*/ 195 w 881"/>
                <a:gd name="T9" fmla="*/ 1982 h 2471"/>
                <a:gd name="T10" fmla="*/ 195 w 881"/>
                <a:gd name="T11" fmla="*/ 2063 h 2471"/>
                <a:gd name="T12" fmla="*/ 219 w 881"/>
                <a:gd name="T13" fmla="*/ 2138 h 2471"/>
                <a:gd name="T14" fmla="*/ 264 w 881"/>
                <a:gd name="T15" fmla="*/ 2199 h 2471"/>
                <a:gd name="T16" fmla="*/ 326 w 881"/>
                <a:gd name="T17" fmla="*/ 2245 h 2471"/>
                <a:gd name="T18" fmla="*/ 400 w 881"/>
                <a:gd name="T19" fmla="*/ 2270 h 2471"/>
                <a:gd name="T20" fmla="*/ 481 w 881"/>
                <a:gd name="T21" fmla="*/ 2270 h 2471"/>
                <a:gd name="T22" fmla="*/ 554 w 881"/>
                <a:gd name="T23" fmla="*/ 2245 h 2471"/>
                <a:gd name="T24" fmla="*/ 616 w 881"/>
                <a:gd name="T25" fmla="*/ 2199 h 2471"/>
                <a:gd name="T26" fmla="*/ 661 w 881"/>
                <a:gd name="T27" fmla="*/ 2138 h 2471"/>
                <a:gd name="T28" fmla="*/ 685 w 881"/>
                <a:gd name="T29" fmla="*/ 2063 h 2471"/>
                <a:gd name="T30" fmla="*/ 685 w 881"/>
                <a:gd name="T31" fmla="*/ 1982 h 2471"/>
                <a:gd name="T32" fmla="*/ 661 w 881"/>
                <a:gd name="T33" fmla="*/ 1909 h 2471"/>
                <a:gd name="T34" fmla="*/ 616 w 881"/>
                <a:gd name="T35" fmla="*/ 1848 h 2471"/>
                <a:gd name="T36" fmla="*/ 554 w 881"/>
                <a:gd name="T37" fmla="*/ 1802 h 2471"/>
                <a:gd name="T38" fmla="*/ 481 w 881"/>
                <a:gd name="T39" fmla="*/ 1777 h 2471"/>
                <a:gd name="T40" fmla="*/ 201 w 881"/>
                <a:gd name="T41" fmla="*/ 221 h 2471"/>
                <a:gd name="T42" fmla="*/ 157 w 881"/>
                <a:gd name="T43" fmla="*/ 232 h 2471"/>
                <a:gd name="T44" fmla="*/ 127 w 881"/>
                <a:gd name="T45" fmla="*/ 263 h 2471"/>
                <a:gd name="T46" fmla="*/ 115 w 881"/>
                <a:gd name="T47" fmla="*/ 307 h 2471"/>
                <a:gd name="T48" fmla="*/ 118 w 881"/>
                <a:gd name="T49" fmla="*/ 1216 h 2471"/>
                <a:gd name="T50" fmla="*/ 140 w 881"/>
                <a:gd name="T51" fmla="*/ 1254 h 2471"/>
                <a:gd name="T52" fmla="*/ 177 w 881"/>
                <a:gd name="T53" fmla="*/ 1276 h 2471"/>
                <a:gd name="T54" fmla="*/ 680 w 881"/>
                <a:gd name="T55" fmla="*/ 1279 h 2471"/>
                <a:gd name="T56" fmla="*/ 723 w 881"/>
                <a:gd name="T57" fmla="*/ 1267 h 2471"/>
                <a:gd name="T58" fmla="*/ 753 w 881"/>
                <a:gd name="T59" fmla="*/ 1237 h 2471"/>
                <a:gd name="T60" fmla="*/ 764 w 881"/>
                <a:gd name="T61" fmla="*/ 1194 h 2471"/>
                <a:gd name="T62" fmla="*/ 761 w 881"/>
                <a:gd name="T63" fmla="*/ 284 h 2471"/>
                <a:gd name="T64" fmla="*/ 740 w 881"/>
                <a:gd name="T65" fmla="*/ 246 h 2471"/>
                <a:gd name="T66" fmla="*/ 702 w 881"/>
                <a:gd name="T67" fmla="*/ 224 h 2471"/>
                <a:gd name="T68" fmla="*/ 201 w 881"/>
                <a:gd name="T69" fmla="*/ 221 h 2471"/>
                <a:gd name="T70" fmla="*/ 752 w 881"/>
                <a:gd name="T71" fmla="*/ 0 h 2471"/>
                <a:gd name="T72" fmla="*/ 802 w 881"/>
                <a:gd name="T73" fmla="*/ 11 h 2471"/>
                <a:gd name="T74" fmla="*/ 843 w 881"/>
                <a:gd name="T75" fmla="*/ 38 h 2471"/>
                <a:gd name="T76" fmla="*/ 870 w 881"/>
                <a:gd name="T77" fmla="*/ 79 h 2471"/>
                <a:gd name="T78" fmla="*/ 881 w 881"/>
                <a:gd name="T79" fmla="*/ 130 h 2471"/>
                <a:gd name="T80" fmla="*/ 877 w 881"/>
                <a:gd name="T81" fmla="*/ 2369 h 2471"/>
                <a:gd name="T82" fmla="*/ 858 w 881"/>
                <a:gd name="T83" fmla="*/ 2415 h 2471"/>
                <a:gd name="T84" fmla="*/ 824 w 881"/>
                <a:gd name="T85" fmla="*/ 2450 h 2471"/>
                <a:gd name="T86" fmla="*/ 777 w 881"/>
                <a:gd name="T87" fmla="*/ 2469 h 2471"/>
                <a:gd name="T88" fmla="*/ 128 w 881"/>
                <a:gd name="T89" fmla="*/ 2471 h 2471"/>
                <a:gd name="T90" fmla="*/ 78 w 881"/>
                <a:gd name="T91" fmla="*/ 2462 h 2471"/>
                <a:gd name="T92" fmla="*/ 37 w 881"/>
                <a:gd name="T93" fmla="*/ 2434 h 2471"/>
                <a:gd name="T94" fmla="*/ 10 w 881"/>
                <a:gd name="T95" fmla="*/ 2393 h 2471"/>
                <a:gd name="T96" fmla="*/ 0 w 881"/>
                <a:gd name="T97" fmla="*/ 2343 h 2471"/>
                <a:gd name="T98" fmla="*/ 2 w 881"/>
                <a:gd name="T99" fmla="*/ 104 h 2471"/>
                <a:gd name="T100" fmla="*/ 21 w 881"/>
                <a:gd name="T101" fmla="*/ 57 h 2471"/>
                <a:gd name="T102" fmla="*/ 56 w 881"/>
                <a:gd name="T103" fmla="*/ 23 h 2471"/>
                <a:gd name="T104" fmla="*/ 102 w 881"/>
                <a:gd name="T105" fmla="*/ 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81" h="2471">
                  <a:moveTo>
                    <a:pt x="440" y="1774"/>
                  </a:moveTo>
                  <a:lnTo>
                    <a:pt x="400" y="1777"/>
                  </a:lnTo>
                  <a:lnTo>
                    <a:pt x="361" y="1787"/>
                  </a:lnTo>
                  <a:lnTo>
                    <a:pt x="326" y="1802"/>
                  </a:lnTo>
                  <a:lnTo>
                    <a:pt x="293" y="1822"/>
                  </a:lnTo>
                  <a:lnTo>
                    <a:pt x="264" y="1848"/>
                  </a:lnTo>
                  <a:lnTo>
                    <a:pt x="240" y="1876"/>
                  </a:lnTo>
                  <a:lnTo>
                    <a:pt x="219" y="1909"/>
                  </a:lnTo>
                  <a:lnTo>
                    <a:pt x="204" y="1945"/>
                  </a:lnTo>
                  <a:lnTo>
                    <a:pt x="195" y="1982"/>
                  </a:lnTo>
                  <a:lnTo>
                    <a:pt x="191" y="2023"/>
                  </a:lnTo>
                  <a:lnTo>
                    <a:pt x="195" y="2063"/>
                  </a:lnTo>
                  <a:lnTo>
                    <a:pt x="204" y="2102"/>
                  </a:lnTo>
                  <a:lnTo>
                    <a:pt x="219" y="2138"/>
                  </a:lnTo>
                  <a:lnTo>
                    <a:pt x="240" y="2170"/>
                  </a:lnTo>
                  <a:lnTo>
                    <a:pt x="264" y="2199"/>
                  </a:lnTo>
                  <a:lnTo>
                    <a:pt x="293" y="2224"/>
                  </a:lnTo>
                  <a:lnTo>
                    <a:pt x="326" y="2245"/>
                  </a:lnTo>
                  <a:lnTo>
                    <a:pt x="361" y="2260"/>
                  </a:lnTo>
                  <a:lnTo>
                    <a:pt x="400" y="2270"/>
                  </a:lnTo>
                  <a:lnTo>
                    <a:pt x="440" y="2273"/>
                  </a:lnTo>
                  <a:lnTo>
                    <a:pt x="481" y="2270"/>
                  </a:lnTo>
                  <a:lnTo>
                    <a:pt x="518" y="2260"/>
                  </a:lnTo>
                  <a:lnTo>
                    <a:pt x="554" y="2245"/>
                  </a:lnTo>
                  <a:lnTo>
                    <a:pt x="587" y="2224"/>
                  </a:lnTo>
                  <a:lnTo>
                    <a:pt x="616" y="2199"/>
                  </a:lnTo>
                  <a:lnTo>
                    <a:pt x="641" y="2170"/>
                  </a:lnTo>
                  <a:lnTo>
                    <a:pt x="661" y="2138"/>
                  </a:lnTo>
                  <a:lnTo>
                    <a:pt x="676" y="2102"/>
                  </a:lnTo>
                  <a:lnTo>
                    <a:pt x="685" y="2063"/>
                  </a:lnTo>
                  <a:lnTo>
                    <a:pt x="688" y="2023"/>
                  </a:lnTo>
                  <a:lnTo>
                    <a:pt x="685" y="1982"/>
                  </a:lnTo>
                  <a:lnTo>
                    <a:pt x="676" y="1945"/>
                  </a:lnTo>
                  <a:lnTo>
                    <a:pt x="661" y="1909"/>
                  </a:lnTo>
                  <a:lnTo>
                    <a:pt x="641" y="1876"/>
                  </a:lnTo>
                  <a:lnTo>
                    <a:pt x="616" y="1848"/>
                  </a:lnTo>
                  <a:lnTo>
                    <a:pt x="587" y="1822"/>
                  </a:lnTo>
                  <a:lnTo>
                    <a:pt x="554" y="1802"/>
                  </a:lnTo>
                  <a:lnTo>
                    <a:pt x="518" y="1787"/>
                  </a:lnTo>
                  <a:lnTo>
                    <a:pt x="481" y="1777"/>
                  </a:lnTo>
                  <a:lnTo>
                    <a:pt x="440" y="1774"/>
                  </a:lnTo>
                  <a:close/>
                  <a:moveTo>
                    <a:pt x="201" y="221"/>
                  </a:moveTo>
                  <a:lnTo>
                    <a:pt x="177" y="224"/>
                  </a:lnTo>
                  <a:lnTo>
                    <a:pt x="157" y="232"/>
                  </a:lnTo>
                  <a:lnTo>
                    <a:pt x="140" y="246"/>
                  </a:lnTo>
                  <a:lnTo>
                    <a:pt x="127" y="263"/>
                  </a:lnTo>
                  <a:lnTo>
                    <a:pt x="118" y="284"/>
                  </a:lnTo>
                  <a:lnTo>
                    <a:pt x="115" y="307"/>
                  </a:lnTo>
                  <a:lnTo>
                    <a:pt x="115" y="1194"/>
                  </a:lnTo>
                  <a:lnTo>
                    <a:pt x="118" y="1216"/>
                  </a:lnTo>
                  <a:lnTo>
                    <a:pt x="127" y="1237"/>
                  </a:lnTo>
                  <a:lnTo>
                    <a:pt x="140" y="1254"/>
                  </a:lnTo>
                  <a:lnTo>
                    <a:pt x="157" y="1267"/>
                  </a:lnTo>
                  <a:lnTo>
                    <a:pt x="177" y="1276"/>
                  </a:lnTo>
                  <a:lnTo>
                    <a:pt x="201" y="1279"/>
                  </a:lnTo>
                  <a:lnTo>
                    <a:pt x="680" y="1279"/>
                  </a:lnTo>
                  <a:lnTo>
                    <a:pt x="702" y="1276"/>
                  </a:lnTo>
                  <a:lnTo>
                    <a:pt x="723" y="1267"/>
                  </a:lnTo>
                  <a:lnTo>
                    <a:pt x="740" y="1254"/>
                  </a:lnTo>
                  <a:lnTo>
                    <a:pt x="753" y="1237"/>
                  </a:lnTo>
                  <a:lnTo>
                    <a:pt x="761" y="1216"/>
                  </a:lnTo>
                  <a:lnTo>
                    <a:pt x="764" y="1194"/>
                  </a:lnTo>
                  <a:lnTo>
                    <a:pt x="764" y="307"/>
                  </a:lnTo>
                  <a:lnTo>
                    <a:pt x="761" y="284"/>
                  </a:lnTo>
                  <a:lnTo>
                    <a:pt x="753" y="263"/>
                  </a:lnTo>
                  <a:lnTo>
                    <a:pt x="740" y="246"/>
                  </a:lnTo>
                  <a:lnTo>
                    <a:pt x="723" y="232"/>
                  </a:lnTo>
                  <a:lnTo>
                    <a:pt x="702" y="224"/>
                  </a:lnTo>
                  <a:lnTo>
                    <a:pt x="680" y="221"/>
                  </a:lnTo>
                  <a:lnTo>
                    <a:pt x="201" y="221"/>
                  </a:lnTo>
                  <a:close/>
                  <a:moveTo>
                    <a:pt x="128" y="0"/>
                  </a:moveTo>
                  <a:lnTo>
                    <a:pt x="752" y="0"/>
                  </a:lnTo>
                  <a:lnTo>
                    <a:pt x="777" y="3"/>
                  </a:lnTo>
                  <a:lnTo>
                    <a:pt x="802" y="11"/>
                  </a:lnTo>
                  <a:lnTo>
                    <a:pt x="824" y="23"/>
                  </a:lnTo>
                  <a:lnTo>
                    <a:pt x="843" y="38"/>
                  </a:lnTo>
                  <a:lnTo>
                    <a:pt x="858" y="57"/>
                  </a:lnTo>
                  <a:lnTo>
                    <a:pt x="870" y="79"/>
                  </a:lnTo>
                  <a:lnTo>
                    <a:pt x="877" y="104"/>
                  </a:lnTo>
                  <a:lnTo>
                    <a:pt x="881" y="130"/>
                  </a:lnTo>
                  <a:lnTo>
                    <a:pt x="881" y="2343"/>
                  </a:lnTo>
                  <a:lnTo>
                    <a:pt x="877" y="2369"/>
                  </a:lnTo>
                  <a:lnTo>
                    <a:pt x="870" y="2393"/>
                  </a:lnTo>
                  <a:lnTo>
                    <a:pt x="858" y="2415"/>
                  </a:lnTo>
                  <a:lnTo>
                    <a:pt x="843" y="2434"/>
                  </a:lnTo>
                  <a:lnTo>
                    <a:pt x="824" y="2450"/>
                  </a:lnTo>
                  <a:lnTo>
                    <a:pt x="802" y="2462"/>
                  </a:lnTo>
                  <a:lnTo>
                    <a:pt x="777" y="2469"/>
                  </a:lnTo>
                  <a:lnTo>
                    <a:pt x="752" y="2471"/>
                  </a:lnTo>
                  <a:lnTo>
                    <a:pt x="128" y="2471"/>
                  </a:lnTo>
                  <a:lnTo>
                    <a:pt x="102" y="2469"/>
                  </a:lnTo>
                  <a:lnTo>
                    <a:pt x="78" y="2462"/>
                  </a:lnTo>
                  <a:lnTo>
                    <a:pt x="56" y="2450"/>
                  </a:lnTo>
                  <a:lnTo>
                    <a:pt x="37" y="2434"/>
                  </a:lnTo>
                  <a:lnTo>
                    <a:pt x="21" y="2415"/>
                  </a:lnTo>
                  <a:lnTo>
                    <a:pt x="10" y="2393"/>
                  </a:lnTo>
                  <a:lnTo>
                    <a:pt x="2" y="2369"/>
                  </a:lnTo>
                  <a:lnTo>
                    <a:pt x="0" y="2343"/>
                  </a:lnTo>
                  <a:lnTo>
                    <a:pt x="0" y="130"/>
                  </a:lnTo>
                  <a:lnTo>
                    <a:pt x="2" y="104"/>
                  </a:lnTo>
                  <a:lnTo>
                    <a:pt x="10" y="79"/>
                  </a:lnTo>
                  <a:lnTo>
                    <a:pt x="21" y="57"/>
                  </a:lnTo>
                  <a:lnTo>
                    <a:pt x="37" y="38"/>
                  </a:lnTo>
                  <a:lnTo>
                    <a:pt x="56" y="23"/>
                  </a:lnTo>
                  <a:lnTo>
                    <a:pt x="78" y="11"/>
                  </a:lnTo>
                  <a:lnTo>
                    <a:pt x="102" y="3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88"/>
            <p:cNvSpPr>
              <a:spLocks/>
            </p:cNvSpPr>
            <p:nvPr/>
          </p:nvSpPr>
          <p:spPr bwMode="auto">
            <a:xfrm>
              <a:off x="4811713" y="3860800"/>
              <a:ext cx="42863" cy="11113"/>
            </a:xfrm>
            <a:custGeom>
              <a:avLst/>
              <a:gdLst>
                <a:gd name="T0" fmla="*/ 43 w 352"/>
                <a:gd name="T1" fmla="*/ 0 h 86"/>
                <a:gd name="T2" fmla="*/ 309 w 352"/>
                <a:gd name="T3" fmla="*/ 0 h 86"/>
                <a:gd name="T4" fmla="*/ 322 w 352"/>
                <a:gd name="T5" fmla="*/ 3 h 86"/>
                <a:gd name="T6" fmla="*/ 334 w 352"/>
                <a:gd name="T7" fmla="*/ 8 h 86"/>
                <a:gd name="T8" fmla="*/ 344 w 352"/>
                <a:gd name="T9" fmla="*/ 18 h 86"/>
                <a:gd name="T10" fmla="*/ 350 w 352"/>
                <a:gd name="T11" fmla="*/ 30 h 86"/>
                <a:gd name="T12" fmla="*/ 352 w 352"/>
                <a:gd name="T13" fmla="*/ 43 h 86"/>
                <a:gd name="T14" fmla="*/ 350 w 352"/>
                <a:gd name="T15" fmla="*/ 57 h 86"/>
                <a:gd name="T16" fmla="*/ 344 w 352"/>
                <a:gd name="T17" fmla="*/ 69 h 86"/>
                <a:gd name="T18" fmla="*/ 334 w 352"/>
                <a:gd name="T19" fmla="*/ 77 h 86"/>
                <a:gd name="T20" fmla="*/ 322 w 352"/>
                <a:gd name="T21" fmla="*/ 84 h 86"/>
                <a:gd name="T22" fmla="*/ 309 w 352"/>
                <a:gd name="T23" fmla="*/ 86 h 86"/>
                <a:gd name="T24" fmla="*/ 43 w 352"/>
                <a:gd name="T25" fmla="*/ 86 h 86"/>
                <a:gd name="T26" fmla="*/ 30 w 352"/>
                <a:gd name="T27" fmla="*/ 84 h 86"/>
                <a:gd name="T28" fmla="*/ 18 w 352"/>
                <a:gd name="T29" fmla="*/ 77 h 86"/>
                <a:gd name="T30" fmla="*/ 8 w 352"/>
                <a:gd name="T31" fmla="*/ 69 h 86"/>
                <a:gd name="T32" fmla="*/ 2 w 352"/>
                <a:gd name="T33" fmla="*/ 57 h 86"/>
                <a:gd name="T34" fmla="*/ 0 w 352"/>
                <a:gd name="T35" fmla="*/ 43 h 86"/>
                <a:gd name="T36" fmla="*/ 2 w 352"/>
                <a:gd name="T37" fmla="*/ 30 h 86"/>
                <a:gd name="T38" fmla="*/ 8 w 352"/>
                <a:gd name="T39" fmla="*/ 18 h 86"/>
                <a:gd name="T40" fmla="*/ 18 w 352"/>
                <a:gd name="T41" fmla="*/ 8 h 86"/>
                <a:gd name="T42" fmla="*/ 30 w 352"/>
                <a:gd name="T43" fmla="*/ 3 h 86"/>
                <a:gd name="T44" fmla="*/ 43 w 352"/>
                <a:gd name="T4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2" h="86">
                  <a:moveTo>
                    <a:pt x="43" y="0"/>
                  </a:moveTo>
                  <a:lnTo>
                    <a:pt x="309" y="0"/>
                  </a:lnTo>
                  <a:lnTo>
                    <a:pt x="322" y="3"/>
                  </a:lnTo>
                  <a:lnTo>
                    <a:pt x="334" y="8"/>
                  </a:lnTo>
                  <a:lnTo>
                    <a:pt x="344" y="18"/>
                  </a:lnTo>
                  <a:lnTo>
                    <a:pt x="350" y="30"/>
                  </a:lnTo>
                  <a:lnTo>
                    <a:pt x="352" y="43"/>
                  </a:lnTo>
                  <a:lnTo>
                    <a:pt x="350" y="57"/>
                  </a:lnTo>
                  <a:lnTo>
                    <a:pt x="344" y="69"/>
                  </a:lnTo>
                  <a:lnTo>
                    <a:pt x="334" y="77"/>
                  </a:lnTo>
                  <a:lnTo>
                    <a:pt x="322" y="84"/>
                  </a:lnTo>
                  <a:lnTo>
                    <a:pt x="309" y="86"/>
                  </a:lnTo>
                  <a:lnTo>
                    <a:pt x="43" y="86"/>
                  </a:lnTo>
                  <a:lnTo>
                    <a:pt x="30" y="84"/>
                  </a:lnTo>
                  <a:lnTo>
                    <a:pt x="18" y="77"/>
                  </a:lnTo>
                  <a:lnTo>
                    <a:pt x="8" y="69"/>
                  </a:lnTo>
                  <a:lnTo>
                    <a:pt x="2" y="57"/>
                  </a:lnTo>
                  <a:lnTo>
                    <a:pt x="0" y="43"/>
                  </a:lnTo>
                  <a:lnTo>
                    <a:pt x="2" y="30"/>
                  </a:lnTo>
                  <a:lnTo>
                    <a:pt x="8" y="18"/>
                  </a:lnTo>
                  <a:lnTo>
                    <a:pt x="18" y="8"/>
                  </a:lnTo>
                  <a:lnTo>
                    <a:pt x="30" y="3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89"/>
            <p:cNvSpPr>
              <a:spLocks noEditPoints="1"/>
            </p:cNvSpPr>
            <p:nvPr/>
          </p:nvSpPr>
          <p:spPr bwMode="auto">
            <a:xfrm>
              <a:off x="4662488" y="3811588"/>
              <a:ext cx="107950" cy="301625"/>
            </a:xfrm>
            <a:custGeom>
              <a:avLst/>
              <a:gdLst>
                <a:gd name="T0" fmla="*/ 400 w 881"/>
                <a:gd name="T1" fmla="*/ 1777 h 2471"/>
                <a:gd name="T2" fmla="*/ 327 w 881"/>
                <a:gd name="T3" fmla="*/ 1802 h 2471"/>
                <a:gd name="T4" fmla="*/ 266 w 881"/>
                <a:gd name="T5" fmla="*/ 1848 h 2471"/>
                <a:gd name="T6" fmla="*/ 220 w 881"/>
                <a:gd name="T7" fmla="*/ 1909 h 2471"/>
                <a:gd name="T8" fmla="*/ 196 w 881"/>
                <a:gd name="T9" fmla="*/ 1982 h 2471"/>
                <a:gd name="T10" fmla="*/ 196 w 881"/>
                <a:gd name="T11" fmla="*/ 2063 h 2471"/>
                <a:gd name="T12" fmla="*/ 220 w 881"/>
                <a:gd name="T13" fmla="*/ 2138 h 2471"/>
                <a:gd name="T14" fmla="*/ 266 w 881"/>
                <a:gd name="T15" fmla="*/ 2199 h 2471"/>
                <a:gd name="T16" fmla="*/ 327 w 881"/>
                <a:gd name="T17" fmla="*/ 2245 h 2471"/>
                <a:gd name="T18" fmla="*/ 400 w 881"/>
                <a:gd name="T19" fmla="*/ 2270 h 2471"/>
                <a:gd name="T20" fmla="*/ 481 w 881"/>
                <a:gd name="T21" fmla="*/ 2270 h 2471"/>
                <a:gd name="T22" fmla="*/ 555 w 881"/>
                <a:gd name="T23" fmla="*/ 2245 h 2471"/>
                <a:gd name="T24" fmla="*/ 616 w 881"/>
                <a:gd name="T25" fmla="*/ 2199 h 2471"/>
                <a:gd name="T26" fmla="*/ 661 w 881"/>
                <a:gd name="T27" fmla="*/ 2138 h 2471"/>
                <a:gd name="T28" fmla="*/ 686 w 881"/>
                <a:gd name="T29" fmla="*/ 2063 h 2471"/>
                <a:gd name="T30" fmla="*/ 686 w 881"/>
                <a:gd name="T31" fmla="*/ 1982 h 2471"/>
                <a:gd name="T32" fmla="*/ 661 w 881"/>
                <a:gd name="T33" fmla="*/ 1909 h 2471"/>
                <a:gd name="T34" fmla="*/ 616 w 881"/>
                <a:gd name="T35" fmla="*/ 1848 h 2471"/>
                <a:gd name="T36" fmla="*/ 555 w 881"/>
                <a:gd name="T37" fmla="*/ 1802 h 2471"/>
                <a:gd name="T38" fmla="*/ 481 w 881"/>
                <a:gd name="T39" fmla="*/ 1777 h 2471"/>
                <a:gd name="T40" fmla="*/ 201 w 881"/>
                <a:gd name="T41" fmla="*/ 221 h 2471"/>
                <a:gd name="T42" fmla="*/ 158 w 881"/>
                <a:gd name="T43" fmla="*/ 232 h 2471"/>
                <a:gd name="T44" fmla="*/ 128 w 881"/>
                <a:gd name="T45" fmla="*/ 263 h 2471"/>
                <a:gd name="T46" fmla="*/ 116 w 881"/>
                <a:gd name="T47" fmla="*/ 307 h 2471"/>
                <a:gd name="T48" fmla="*/ 119 w 881"/>
                <a:gd name="T49" fmla="*/ 1216 h 2471"/>
                <a:gd name="T50" fmla="*/ 141 w 881"/>
                <a:gd name="T51" fmla="*/ 1254 h 2471"/>
                <a:gd name="T52" fmla="*/ 178 w 881"/>
                <a:gd name="T53" fmla="*/ 1276 h 2471"/>
                <a:gd name="T54" fmla="*/ 681 w 881"/>
                <a:gd name="T55" fmla="*/ 1279 h 2471"/>
                <a:gd name="T56" fmla="*/ 724 w 881"/>
                <a:gd name="T57" fmla="*/ 1267 h 2471"/>
                <a:gd name="T58" fmla="*/ 754 w 881"/>
                <a:gd name="T59" fmla="*/ 1237 h 2471"/>
                <a:gd name="T60" fmla="*/ 766 w 881"/>
                <a:gd name="T61" fmla="*/ 1194 h 2471"/>
                <a:gd name="T62" fmla="*/ 762 w 881"/>
                <a:gd name="T63" fmla="*/ 284 h 2471"/>
                <a:gd name="T64" fmla="*/ 741 w 881"/>
                <a:gd name="T65" fmla="*/ 246 h 2471"/>
                <a:gd name="T66" fmla="*/ 703 w 881"/>
                <a:gd name="T67" fmla="*/ 224 h 2471"/>
                <a:gd name="T68" fmla="*/ 201 w 881"/>
                <a:gd name="T69" fmla="*/ 221 h 2471"/>
                <a:gd name="T70" fmla="*/ 753 w 881"/>
                <a:gd name="T71" fmla="*/ 0 h 2471"/>
                <a:gd name="T72" fmla="*/ 802 w 881"/>
                <a:gd name="T73" fmla="*/ 11 h 2471"/>
                <a:gd name="T74" fmla="*/ 843 w 881"/>
                <a:gd name="T75" fmla="*/ 38 h 2471"/>
                <a:gd name="T76" fmla="*/ 871 w 881"/>
                <a:gd name="T77" fmla="*/ 79 h 2471"/>
                <a:gd name="T78" fmla="*/ 881 w 881"/>
                <a:gd name="T79" fmla="*/ 130 h 2471"/>
                <a:gd name="T80" fmla="*/ 879 w 881"/>
                <a:gd name="T81" fmla="*/ 2369 h 2471"/>
                <a:gd name="T82" fmla="*/ 859 w 881"/>
                <a:gd name="T83" fmla="*/ 2415 h 2471"/>
                <a:gd name="T84" fmla="*/ 825 w 881"/>
                <a:gd name="T85" fmla="*/ 2450 h 2471"/>
                <a:gd name="T86" fmla="*/ 779 w 881"/>
                <a:gd name="T87" fmla="*/ 2469 h 2471"/>
                <a:gd name="T88" fmla="*/ 129 w 881"/>
                <a:gd name="T89" fmla="*/ 2471 h 2471"/>
                <a:gd name="T90" fmla="*/ 78 w 881"/>
                <a:gd name="T91" fmla="*/ 2462 h 2471"/>
                <a:gd name="T92" fmla="*/ 38 w 881"/>
                <a:gd name="T93" fmla="*/ 2434 h 2471"/>
                <a:gd name="T94" fmla="*/ 11 w 881"/>
                <a:gd name="T95" fmla="*/ 2393 h 2471"/>
                <a:gd name="T96" fmla="*/ 0 w 881"/>
                <a:gd name="T97" fmla="*/ 2343 h 2471"/>
                <a:gd name="T98" fmla="*/ 3 w 881"/>
                <a:gd name="T99" fmla="*/ 104 h 2471"/>
                <a:gd name="T100" fmla="*/ 23 w 881"/>
                <a:gd name="T101" fmla="*/ 57 h 2471"/>
                <a:gd name="T102" fmla="*/ 57 w 881"/>
                <a:gd name="T103" fmla="*/ 23 h 2471"/>
                <a:gd name="T104" fmla="*/ 103 w 881"/>
                <a:gd name="T105" fmla="*/ 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81" h="2471">
                  <a:moveTo>
                    <a:pt x="441" y="1774"/>
                  </a:moveTo>
                  <a:lnTo>
                    <a:pt x="400" y="1777"/>
                  </a:lnTo>
                  <a:lnTo>
                    <a:pt x="362" y="1787"/>
                  </a:lnTo>
                  <a:lnTo>
                    <a:pt x="327" y="1802"/>
                  </a:lnTo>
                  <a:lnTo>
                    <a:pt x="294" y="1822"/>
                  </a:lnTo>
                  <a:lnTo>
                    <a:pt x="266" y="1848"/>
                  </a:lnTo>
                  <a:lnTo>
                    <a:pt x="240" y="1876"/>
                  </a:lnTo>
                  <a:lnTo>
                    <a:pt x="220" y="1909"/>
                  </a:lnTo>
                  <a:lnTo>
                    <a:pt x="205" y="1945"/>
                  </a:lnTo>
                  <a:lnTo>
                    <a:pt x="196" y="1982"/>
                  </a:lnTo>
                  <a:lnTo>
                    <a:pt x="192" y="2023"/>
                  </a:lnTo>
                  <a:lnTo>
                    <a:pt x="196" y="2063"/>
                  </a:lnTo>
                  <a:lnTo>
                    <a:pt x="205" y="2102"/>
                  </a:lnTo>
                  <a:lnTo>
                    <a:pt x="220" y="2138"/>
                  </a:lnTo>
                  <a:lnTo>
                    <a:pt x="240" y="2170"/>
                  </a:lnTo>
                  <a:lnTo>
                    <a:pt x="266" y="2199"/>
                  </a:lnTo>
                  <a:lnTo>
                    <a:pt x="294" y="2224"/>
                  </a:lnTo>
                  <a:lnTo>
                    <a:pt x="327" y="2245"/>
                  </a:lnTo>
                  <a:lnTo>
                    <a:pt x="362" y="2260"/>
                  </a:lnTo>
                  <a:lnTo>
                    <a:pt x="400" y="2270"/>
                  </a:lnTo>
                  <a:lnTo>
                    <a:pt x="441" y="2273"/>
                  </a:lnTo>
                  <a:lnTo>
                    <a:pt x="481" y="2270"/>
                  </a:lnTo>
                  <a:lnTo>
                    <a:pt x="519" y="2260"/>
                  </a:lnTo>
                  <a:lnTo>
                    <a:pt x="555" y="2245"/>
                  </a:lnTo>
                  <a:lnTo>
                    <a:pt x="587" y="2224"/>
                  </a:lnTo>
                  <a:lnTo>
                    <a:pt x="616" y="2199"/>
                  </a:lnTo>
                  <a:lnTo>
                    <a:pt x="641" y="2170"/>
                  </a:lnTo>
                  <a:lnTo>
                    <a:pt x="661" y="2138"/>
                  </a:lnTo>
                  <a:lnTo>
                    <a:pt x="676" y="2102"/>
                  </a:lnTo>
                  <a:lnTo>
                    <a:pt x="686" y="2063"/>
                  </a:lnTo>
                  <a:lnTo>
                    <a:pt x="689" y="2023"/>
                  </a:lnTo>
                  <a:lnTo>
                    <a:pt x="686" y="1982"/>
                  </a:lnTo>
                  <a:lnTo>
                    <a:pt x="676" y="1945"/>
                  </a:lnTo>
                  <a:lnTo>
                    <a:pt x="661" y="1909"/>
                  </a:lnTo>
                  <a:lnTo>
                    <a:pt x="641" y="1876"/>
                  </a:lnTo>
                  <a:lnTo>
                    <a:pt x="616" y="1848"/>
                  </a:lnTo>
                  <a:lnTo>
                    <a:pt x="587" y="1822"/>
                  </a:lnTo>
                  <a:lnTo>
                    <a:pt x="555" y="1802"/>
                  </a:lnTo>
                  <a:lnTo>
                    <a:pt x="519" y="1787"/>
                  </a:lnTo>
                  <a:lnTo>
                    <a:pt x="481" y="1777"/>
                  </a:lnTo>
                  <a:lnTo>
                    <a:pt x="441" y="1774"/>
                  </a:lnTo>
                  <a:close/>
                  <a:moveTo>
                    <a:pt x="201" y="221"/>
                  </a:moveTo>
                  <a:lnTo>
                    <a:pt x="178" y="224"/>
                  </a:lnTo>
                  <a:lnTo>
                    <a:pt x="158" y="232"/>
                  </a:lnTo>
                  <a:lnTo>
                    <a:pt x="141" y="246"/>
                  </a:lnTo>
                  <a:lnTo>
                    <a:pt x="128" y="263"/>
                  </a:lnTo>
                  <a:lnTo>
                    <a:pt x="119" y="284"/>
                  </a:lnTo>
                  <a:lnTo>
                    <a:pt x="116" y="307"/>
                  </a:lnTo>
                  <a:lnTo>
                    <a:pt x="116" y="1194"/>
                  </a:lnTo>
                  <a:lnTo>
                    <a:pt x="119" y="1216"/>
                  </a:lnTo>
                  <a:lnTo>
                    <a:pt x="128" y="1237"/>
                  </a:lnTo>
                  <a:lnTo>
                    <a:pt x="141" y="1254"/>
                  </a:lnTo>
                  <a:lnTo>
                    <a:pt x="158" y="1267"/>
                  </a:lnTo>
                  <a:lnTo>
                    <a:pt x="178" y="1276"/>
                  </a:lnTo>
                  <a:lnTo>
                    <a:pt x="201" y="1279"/>
                  </a:lnTo>
                  <a:lnTo>
                    <a:pt x="681" y="1279"/>
                  </a:lnTo>
                  <a:lnTo>
                    <a:pt x="703" y="1276"/>
                  </a:lnTo>
                  <a:lnTo>
                    <a:pt x="724" y="1267"/>
                  </a:lnTo>
                  <a:lnTo>
                    <a:pt x="741" y="1254"/>
                  </a:lnTo>
                  <a:lnTo>
                    <a:pt x="754" y="1237"/>
                  </a:lnTo>
                  <a:lnTo>
                    <a:pt x="762" y="1216"/>
                  </a:lnTo>
                  <a:lnTo>
                    <a:pt x="766" y="1194"/>
                  </a:lnTo>
                  <a:lnTo>
                    <a:pt x="766" y="307"/>
                  </a:lnTo>
                  <a:lnTo>
                    <a:pt x="762" y="284"/>
                  </a:lnTo>
                  <a:lnTo>
                    <a:pt x="754" y="263"/>
                  </a:lnTo>
                  <a:lnTo>
                    <a:pt x="741" y="246"/>
                  </a:lnTo>
                  <a:lnTo>
                    <a:pt x="724" y="232"/>
                  </a:lnTo>
                  <a:lnTo>
                    <a:pt x="703" y="224"/>
                  </a:lnTo>
                  <a:lnTo>
                    <a:pt x="681" y="221"/>
                  </a:lnTo>
                  <a:lnTo>
                    <a:pt x="201" y="221"/>
                  </a:lnTo>
                  <a:close/>
                  <a:moveTo>
                    <a:pt x="129" y="0"/>
                  </a:moveTo>
                  <a:lnTo>
                    <a:pt x="753" y="0"/>
                  </a:lnTo>
                  <a:lnTo>
                    <a:pt x="779" y="3"/>
                  </a:lnTo>
                  <a:lnTo>
                    <a:pt x="802" y="11"/>
                  </a:lnTo>
                  <a:lnTo>
                    <a:pt x="825" y="23"/>
                  </a:lnTo>
                  <a:lnTo>
                    <a:pt x="843" y="38"/>
                  </a:lnTo>
                  <a:lnTo>
                    <a:pt x="859" y="57"/>
                  </a:lnTo>
                  <a:lnTo>
                    <a:pt x="871" y="79"/>
                  </a:lnTo>
                  <a:lnTo>
                    <a:pt x="879" y="104"/>
                  </a:lnTo>
                  <a:lnTo>
                    <a:pt x="881" y="130"/>
                  </a:lnTo>
                  <a:lnTo>
                    <a:pt x="881" y="2343"/>
                  </a:lnTo>
                  <a:lnTo>
                    <a:pt x="879" y="2369"/>
                  </a:lnTo>
                  <a:lnTo>
                    <a:pt x="871" y="2393"/>
                  </a:lnTo>
                  <a:lnTo>
                    <a:pt x="859" y="2415"/>
                  </a:lnTo>
                  <a:lnTo>
                    <a:pt x="843" y="2434"/>
                  </a:lnTo>
                  <a:lnTo>
                    <a:pt x="825" y="2450"/>
                  </a:lnTo>
                  <a:lnTo>
                    <a:pt x="802" y="2462"/>
                  </a:lnTo>
                  <a:lnTo>
                    <a:pt x="779" y="2469"/>
                  </a:lnTo>
                  <a:lnTo>
                    <a:pt x="753" y="2471"/>
                  </a:lnTo>
                  <a:lnTo>
                    <a:pt x="129" y="2471"/>
                  </a:lnTo>
                  <a:lnTo>
                    <a:pt x="103" y="2469"/>
                  </a:lnTo>
                  <a:lnTo>
                    <a:pt x="78" y="2462"/>
                  </a:lnTo>
                  <a:lnTo>
                    <a:pt x="57" y="2450"/>
                  </a:lnTo>
                  <a:lnTo>
                    <a:pt x="38" y="2434"/>
                  </a:lnTo>
                  <a:lnTo>
                    <a:pt x="23" y="2415"/>
                  </a:lnTo>
                  <a:lnTo>
                    <a:pt x="11" y="2393"/>
                  </a:lnTo>
                  <a:lnTo>
                    <a:pt x="3" y="2369"/>
                  </a:lnTo>
                  <a:lnTo>
                    <a:pt x="0" y="2343"/>
                  </a:lnTo>
                  <a:lnTo>
                    <a:pt x="0" y="130"/>
                  </a:lnTo>
                  <a:lnTo>
                    <a:pt x="3" y="104"/>
                  </a:lnTo>
                  <a:lnTo>
                    <a:pt x="11" y="79"/>
                  </a:lnTo>
                  <a:lnTo>
                    <a:pt x="23" y="57"/>
                  </a:lnTo>
                  <a:lnTo>
                    <a:pt x="38" y="38"/>
                  </a:lnTo>
                  <a:lnTo>
                    <a:pt x="57" y="23"/>
                  </a:lnTo>
                  <a:lnTo>
                    <a:pt x="78" y="11"/>
                  </a:lnTo>
                  <a:lnTo>
                    <a:pt x="103" y="3"/>
                  </a:lnTo>
                  <a:lnTo>
                    <a:pt x="1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290"/>
            <p:cNvSpPr>
              <a:spLocks/>
            </p:cNvSpPr>
            <p:nvPr/>
          </p:nvSpPr>
          <p:spPr bwMode="auto">
            <a:xfrm>
              <a:off x="4684713" y="3860800"/>
              <a:ext cx="42863" cy="11113"/>
            </a:xfrm>
            <a:custGeom>
              <a:avLst/>
              <a:gdLst>
                <a:gd name="T0" fmla="*/ 43 w 351"/>
                <a:gd name="T1" fmla="*/ 0 h 86"/>
                <a:gd name="T2" fmla="*/ 310 w 351"/>
                <a:gd name="T3" fmla="*/ 0 h 86"/>
                <a:gd name="T4" fmla="*/ 322 w 351"/>
                <a:gd name="T5" fmla="*/ 3 h 86"/>
                <a:gd name="T6" fmla="*/ 334 w 351"/>
                <a:gd name="T7" fmla="*/ 8 h 86"/>
                <a:gd name="T8" fmla="*/ 344 w 351"/>
                <a:gd name="T9" fmla="*/ 18 h 86"/>
                <a:gd name="T10" fmla="*/ 349 w 351"/>
                <a:gd name="T11" fmla="*/ 30 h 86"/>
                <a:gd name="T12" fmla="*/ 351 w 351"/>
                <a:gd name="T13" fmla="*/ 43 h 86"/>
                <a:gd name="T14" fmla="*/ 349 w 351"/>
                <a:gd name="T15" fmla="*/ 57 h 86"/>
                <a:gd name="T16" fmla="*/ 344 w 351"/>
                <a:gd name="T17" fmla="*/ 69 h 86"/>
                <a:gd name="T18" fmla="*/ 334 w 351"/>
                <a:gd name="T19" fmla="*/ 77 h 86"/>
                <a:gd name="T20" fmla="*/ 322 w 351"/>
                <a:gd name="T21" fmla="*/ 84 h 86"/>
                <a:gd name="T22" fmla="*/ 310 w 351"/>
                <a:gd name="T23" fmla="*/ 86 h 86"/>
                <a:gd name="T24" fmla="*/ 43 w 351"/>
                <a:gd name="T25" fmla="*/ 86 h 86"/>
                <a:gd name="T26" fmla="*/ 29 w 351"/>
                <a:gd name="T27" fmla="*/ 84 h 86"/>
                <a:gd name="T28" fmla="*/ 17 w 351"/>
                <a:gd name="T29" fmla="*/ 77 h 86"/>
                <a:gd name="T30" fmla="*/ 8 w 351"/>
                <a:gd name="T31" fmla="*/ 69 h 86"/>
                <a:gd name="T32" fmla="*/ 2 w 351"/>
                <a:gd name="T33" fmla="*/ 57 h 86"/>
                <a:gd name="T34" fmla="*/ 0 w 351"/>
                <a:gd name="T35" fmla="*/ 43 h 86"/>
                <a:gd name="T36" fmla="*/ 2 w 351"/>
                <a:gd name="T37" fmla="*/ 30 h 86"/>
                <a:gd name="T38" fmla="*/ 8 w 351"/>
                <a:gd name="T39" fmla="*/ 18 h 86"/>
                <a:gd name="T40" fmla="*/ 17 w 351"/>
                <a:gd name="T41" fmla="*/ 8 h 86"/>
                <a:gd name="T42" fmla="*/ 29 w 351"/>
                <a:gd name="T43" fmla="*/ 3 h 86"/>
                <a:gd name="T44" fmla="*/ 43 w 351"/>
                <a:gd name="T4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1" h="86">
                  <a:moveTo>
                    <a:pt x="43" y="0"/>
                  </a:moveTo>
                  <a:lnTo>
                    <a:pt x="310" y="0"/>
                  </a:lnTo>
                  <a:lnTo>
                    <a:pt x="322" y="3"/>
                  </a:lnTo>
                  <a:lnTo>
                    <a:pt x="334" y="8"/>
                  </a:lnTo>
                  <a:lnTo>
                    <a:pt x="344" y="18"/>
                  </a:lnTo>
                  <a:lnTo>
                    <a:pt x="349" y="30"/>
                  </a:lnTo>
                  <a:lnTo>
                    <a:pt x="351" y="43"/>
                  </a:lnTo>
                  <a:lnTo>
                    <a:pt x="349" y="57"/>
                  </a:lnTo>
                  <a:lnTo>
                    <a:pt x="344" y="69"/>
                  </a:lnTo>
                  <a:lnTo>
                    <a:pt x="334" y="77"/>
                  </a:lnTo>
                  <a:lnTo>
                    <a:pt x="322" y="84"/>
                  </a:lnTo>
                  <a:lnTo>
                    <a:pt x="310" y="86"/>
                  </a:lnTo>
                  <a:lnTo>
                    <a:pt x="43" y="86"/>
                  </a:lnTo>
                  <a:lnTo>
                    <a:pt x="29" y="84"/>
                  </a:lnTo>
                  <a:lnTo>
                    <a:pt x="17" y="77"/>
                  </a:lnTo>
                  <a:lnTo>
                    <a:pt x="8" y="69"/>
                  </a:lnTo>
                  <a:lnTo>
                    <a:pt x="2" y="57"/>
                  </a:lnTo>
                  <a:lnTo>
                    <a:pt x="0" y="43"/>
                  </a:lnTo>
                  <a:lnTo>
                    <a:pt x="2" y="30"/>
                  </a:lnTo>
                  <a:lnTo>
                    <a:pt x="8" y="18"/>
                  </a:lnTo>
                  <a:lnTo>
                    <a:pt x="17" y="8"/>
                  </a:lnTo>
                  <a:lnTo>
                    <a:pt x="29" y="3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291"/>
            <p:cNvSpPr>
              <a:spLocks/>
            </p:cNvSpPr>
            <p:nvPr/>
          </p:nvSpPr>
          <p:spPr bwMode="auto">
            <a:xfrm>
              <a:off x="4684713" y="3886200"/>
              <a:ext cx="42863" cy="11113"/>
            </a:xfrm>
            <a:custGeom>
              <a:avLst/>
              <a:gdLst>
                <a:gd name="T0" fmla="*/ 43 w 351"/>
                <a:gd name="T1" fmla="*/ 0 h 85"/>
                <a:gd name="T2" fmla="*/ 310 w 351"/>
                <a:gd name="T3" fmla="*/ 0 h 85"/>
                <a:gd name="T4" fmla="*/ 322 w 351"/>
                <a:gd name="T5" fmla="*/ 2 h 85"/>
                <a:gd name="T6" fmla="*/ 334 w 351"/>
                <a:gd name="T7" fmla="*/ 7 h 85"/>
                <a:gd name="T8" fmla="*/ 344 w 351"/>
                <a:gd name="T9" fmla="*/ 17 h 85"/>
                <a:gd name="T10" fmla="*/ 349 w 351"/>
                <a:gd name="T11" fmla="*/ 29 h 85"/>
                <a:gd name="T12" fmla="*/ 351 w 351"/>
                <a:gd name="T13" fmla="*/ 42 h 85"/>
                <a:gd name="T14" fmla="*/ 349 w 351"/>
                <a:gd name="T15" fmla="*/ 56 h 85"/>
                <a:gd name="T16" fmla="*/ 344 w 351"/>
                <a:gd name="T17" fmla="*/ 68 h 85"/>
                <a:gd name="T18" fmla="*/ 334 w 351"/>
                <a:gd name="T19" fmla="*/ 76 h 85"/>
                <a:gd name="T20" fmla="*/ 322 w 351"/>
                <a:gd name="T21" fmla="*/ 83 h 85"/>
                <a:gd name="T22" fmla="*/ 310 w 351"/>
                <a:gd name="T23" fmla="*/ 85 h 85"/>
                <a:gd name="T24" fmla="*/ 43 w 351"/>
                <a:gd name="T25" fmla="*/ 85 h 85"/>
                <a:gd name="T26" fmla="*/ 29 w 351"/>
                <a:gd name="T27" fmla="*/ 83 h 85"/>
                <a:gd name="T28" fmla="*/ 17 w 351"/>
                <a:gd name="T29" fmla="*/ 76 h 85"/>
                <a:gd name="T30" fmla="*/ 8 w 351"/>
                <a:gd name="T31" fmla="*/ 68 h 85"/>
                <a:gd name="T32" fmla="*/ 2 w 351"/>
                <a:gd name="T33" fmla="*/ 56 h 85"/>
                <a:gd name="T34" fmla="*/ 0 w 351"/>
                <a:gd name="T35" fmla="*/ 42 h 85"/>
                <a:gd name="T36" fmla="*/ 2 w 351"/>
                <a:gd name="T37" fmla="*/ 29 h 85"/>
                <a:gd name="T38" fmla="*/ 8 w 351"/>
                <a:gd name="T39" fmla="*/ 17 h 85"/>
                <a:gd name="T40" fmla="*/ 17 w 351"/>
                <a:gd name="T41" fmla="*/ 7 h 85"/>
                <a:gd name="T42" fmla="*/ 29 w 351"/>
                <a:gd name="T43" fmla="*/ 2 h 85"/>
                <a:gd name="T44" fmla="*/ 43 w 351"/>
                <a:gd name="T4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1" h="85">
                  <a:moveTo>
                    <a:pt x="43" y="0"/>
                  </a:moveTo>
                  <a:lnTo>
                    <a:pt x="310" y="0"/>
                  </a:lnTo>
                  <a:lnTo>
                    <a:pt x="322" y="2"/>
                  </a:lnTo>
                  <a:lnTo>
                    <a:pt x="334" y="7"/>
                  </a:lnTo>
                  <a:lnTo>
                    <a:pt x="344" y="17"/>
                  </a:lnTo>
                  <a:lnTo>
                    <a:pt x="349" y="29"/>
                  </a:lnTo>
                  <a:lnTo>
                    <a:pt x="351" y="42"/>
                  </a:lnTo>
                  <a:lnTo>
                    <a:pt x="349" y="56"/>
                  </a:lnTo>
                  <a:lnTo>
                    <a:pt x="344" y="68"/>
                  </a:lnTo>
                  <a:lnTo>
                    <a:pt x="334" y="76"/>
                  </a:lnTo>
                  <a:lnTo>
                    <a:pt x="322" y="83"/>
                  </a:lnTo>
                  <a:lnTo>
                    <a:pt x="310" y="85"/>
                  </a:lnTo>
                  <a:lnTo>
                    <a:pt x="43" y="85"/>
                  </a:lnTo>
                  <a:lnTo>
                    <a:pt x="29" y="83"/>
                  </a:lnTo>
                  <a:lnTo>
                    <a:pt x="17" y="76"/>
                  </a:lnTo>
                  <a:lnTo>
                    <a:pt x="8" y="68"/>
                  </a:lnTo>
                  <a:lnTo>
                    <a:pt x="2" y="56"/>
                  </a:lnTo>
                  <a:lnTo>
                    <a:pt x="0" y="42"/>
                  </a:lnTo>
                  <a:lnTo>
                    <a:pt x="2" y="29"/>
                  </a:lnTo>
                  <a:lnTo>
                    <a:pt x="8" y="17"/>
                  </a:lnTo>
                  <a:lnTo>
                    <a:pt x="17" y="7"/>
                  </a:lnTo>
                  <a:lnTo>
                    <a:pt x="29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292"/>
            <p:cNvSpPr>
              <a:spLocks/>
            </p:cNvSpPr>
            <p:nvPr/>
          </p:nvSpPr>
          <p:spPr bwMode="auto">
            <a:xfrm>
              <a:off x="4684713" y="3911600"/>
              <a:ext cx="42863" cy="9525"/>
            </a:xfrm>
            <a:custGeom>
              <a:avLst/>
              <a:gdLst>
                <a:gd name="T0" fmla="*/ 43 w 351"/>
                <a:gd name="T1" fmla="*/ 0 h 85"/>
                <a:gd name="T2" fmla="*/ 310 w 351"/>
                <a:gd name="T3" fmla="*/ 0 h 85"/>
                <a:gd name="T4" fmla="*/ 322 w 351"/>
                <a:gd name="T5" fmla="*/ 2 h 85"/>
                <a:gd name="T6" fmla="*/ 334 w 351"/>
                <a:gd name="T7" fmla="*/ 7 h 85"/>
                <a:gd name="T8" fmla="*/ 344 w 351"/>
                <a:gd name="T9" fmla="*/ 17 h 85"/>
                <a:gd name="T10" fmla="*/ 349 w 351"/>
                <a:gd name="T11" fmla="*/ 29 h 85"/>
                <a:gd name="T12" fmla="*/ 351 w 351"/>
                <a:gd name="T13" fmla="*/ 43 h 85"/>
                <a:gd name="T14" fmla="*/ 349 w 351"/>
                <a:gd name="T15" fmla="*/ 56 h 85"/>
                <a:gd name="T16" fmla="*/ 344 w 351"/>
                <a:gd name="T17" fmla="*/ 68 h 85"/>
                <a:gd name="T18" fmla="*/ 334 w 351"/>
                <a:gd name="T19" fmla="*/ 77 h 85"/>
                <a:gd name="T20" fmla="*/ 322 w 351"/>
                <a:gd name="T21" fmla="*/ 83 h 85"/>
                <a:gd name="T22" fmla="*/ 310 w 351"/>
                <a:gd name="T23" fmla="*/ 85 h 85"/>
                <a:gd name="T24" fmla="*/ 43 w 351"/>
                <a:gd name="T25" fmla="*/ 85 h 85"/>
                <a:gd name="T26" fmla="*/ 29 w 351"/>
                <a:gd name="T27" fmla="*/ 83 h 85"/>
                <a:gd name="T28" fmla="*/ 17 w 351"/>
                <a:gd name="T29" fmla="*/ 77 h 85"/>
                <a:gd name="T30" fmla="*/ 8 w 351"/>
                <a:gd name="T31" fmla="*/ 68 h 85"/>
                <a:gd name="T32" fmla="*/ 2 w 351"/>
                <a:gd name="T33" fmla="*/ 56 h 85"/>
                <a:gd name="T34" fmla="*/ 0 w 351"/>
                <a:gd name="T35" fmla="*/ 43 h 85"/>
                <a:gd name="T36" fmla="*/ 2 w 351"/>
                <a:gd name="T37" fmla="*/ 29 h 85"/>
                <a:gd name="T38" fmla="*/ 8 w 351"/>
                <a:gd name="T39" fmla="*/ 17 h 85"/>
                <a:gd name="T40" fmla="*/ 17 w 351"/>
                <a:gd name="T41" fmla="*/ 7 h 85"/>
                <a:gd name="T42" fmla="*/ 29 w 351"/>
                <a:gd name="T43" fmla="*/ 2 h 85"/>
                <a:gd name="T44" fmla="*/ 43 w 351"/>
                <a:gd name="T4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1" h="85">
                  <a:moveTo>
                    <a:pt x="43" y="0"/>
                  </a:moveTo>
                  <a:lnTo>
                    <a:pt x="310" y="0"/>
                  </a:lnTo>
                  <a:lnTo>
                    <a:pt x="322" y="2"/>
                  </a:lnTo>
                  <a:lnTo>
                    <a:pt x="334" y="7"/>
                  </a:lnTo>
                  <a:lnTo>
                    <a:pt x="344" y="17"/>
                  </a:lnTo>
                  <a:lnTo>
                    <a:pt x="349" y="29"/>
                  </a:lnTo>
                  <a:lnTo>
                    <a:pt x="351" y="43"/>
                  </a:lnTo>
                  <a:lnTo>
                    <a:pt x="349" y="56"/>
                  </a:lnTo>
                  <a:lnTo>
                    <a:pt x="344" y="68"/>
                  </a:lnTo>
                  <a:lnTo>
                    <a:pt x="334" y="77"/>
                  </a:lnTo>
                  <a:lnTo>
                    <a:pt x="322" y="83"/>
                  </a:lnTo>
                  <a:lnTo>
                    <a:pt x="310" y="85"/>
                  </a:lnTo>
                  <a:lnTo>
                    <a:pt x="43" y="85"/>
                  </a:lnTo>
                  <a:lnTo>
                    <a:pt x="29" y="83"/>
                  </a:lnTo>
                  <a:lnTo>
                    <a:pt x="17" y="77"/>
                  </a:lnTo>
                  <a:lnTo>
                    <a:pt x="8" y="68"/>
                  </a:lnTo>
                  <a:lnTo>
                    <a:pt x="2" y="56"/>
                  </a:lnTo>
                  <a:lnTo>
                    <a:pt x="0" y="43"/>
                  </a:lnTo>
                  <a:lnTo>
                    <a:pt x="2" y="29"/>
                  </a:lnTo>
                  <a:lnTo>
                    <a:pt x="8" y="17"/>
                  </a:lnTo>
                  <a:lnTo>
                    <a:pt x="17" y="7"/>
                  </a:lnTo>
                  <a:lnTo>
                    <a:pt x="29" y="2"/>
                  </a:lnTo>
                  <a:lnTo>
                    <a:pt x="4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293"/>
            <p:cNvSpPr>
              <a:spLocks noEditPoints="1"/>
            </p:cNvSpPr>
            <p:nvPr/>
          </p:nvSpPr>
          <p:spPr bwMode="auto">
            <a:xfrm>
              <a:off x="4913313" y="3803650"/>
              <a:ext cx="147638" cy="309563"/>
            </a:xfrm>
            <a:custGeom>
              <a:avLst/>
              <a:gdLst>
                <a:gd name="T0" fmla="*/ 681 w 1203"/>
                <a:gd name="T1" fmla="*/ 1801 h 2539"/>
                <a:gd name="T2" fmla="*/ 619 w 1203"/>
                <a:gd name="T3" fmla="*/ 1820 h 2539"/>
                <a:gd name="T4" fmla="*/ 564 w 1203"/>
                <a:gd name="T5" fmla="*/ 1853 h 2539"/>
                <a:gd name="T6" fmla="*/ 519 w 1203"/>
                <a:gd name="T7" fmla="*/ 1900 h 2539"/>
                <a:gd name="T8" fmla="*/ 482 w 1203"/>
                <a:gd name="T9" fmla="*/ 1970 h 2539"/>
                <a:gd name="T10" fmla="*/ 470 w 1203"/>
                <a:gd name="T11" fmla="*/ 2046 h 2539"/>
                <a:gd name="T12" fmla="*/ 481 w 1203"/>
                <a:gd name="T13" fmla="*/ 2121 h 2539"/>
                <a:gd name="T14" fmla="*/ 511 w 1203"/>
                <a:gd name="T15" fmla="*/ 2184 h 2539"/>
                <a:gd name="T16" fmla="*/ 556 w 1203"/>
                <a:gd name="T17" fmla="*/ 2237 h 2539"/>
                <a:gd name="T18" fmla="*/ 615 w 1203"/>
                <a:gd name="T19" fmla="*/ 2275 h 2539"/>
                <a:gd name="T20" fmla="*/ 682 w 1203"/>
                <a:gd name="T21" fmla="*/ 2295 h 2539"/>
                <a:gd name="T22" fmla="*/ 755 w 1203"/>
                <a:gd name="T23" fmla="*/ 2294 h 2539"/>
                <a:gd name="T24" fmla="*/ 819 w 1203"/>
                <a:gd name="T25" fmla="*/ 2277 h 2539"/>
                <a:gd name="T26" fmla="*/ 873 w 1203"/>
                <a:gd name="T27" fmla="*/ 2244 h 2539"/>
                <a:gd name="T28" fmla="*/ 919 w 1203"/>
                <a:gd name="T29" fmla="*/ 2196 h 2539"/>
                <a:gd name="T30" fmla="*/ 954 w 1203"/>
                <a:gd name="T31" fmla="*/ 2127 h 2539"/>
                <a:gd name="T32" fmla="*/ 967 w 1203"/>
                <a:gd name="T33" fmla="*/ 2050 h 2539"/>
                <a:gd name="T34" fmla="*/ 956 w 1203"/>
                <a:gd name="T35" fmla="*/ 1976 h 2539"/>
                <a:gd name="T36" fmla="*/ 926 w 1203"/>
                <a:gd name="T37" fmla="*/ 1911 h 2539"/>
                <a:gd name="T38" fmla="*/ 880 w 1203"/>
                <a:gd name="T39" fmla="*/ 1859 h 2539"/>
                <a:gd name="T40" fmla="*/ 822 w 1203"/>
                <a:gd name="T41" fmla="*/ 1822 h 2539"/>
                <a:gd name="T42" fmla="*/ 755 w 1203"/>
                <a:gd name="T43" fmla="*/ 1801 h 2539"/>
                <a:gd name="T44" fmla="*/ 710 w 1203"/>
                <a:gd name="T45" fmla="*/ 230 h 2539"/>
                <a:gd name="T46" fmla="*/ 213 w 1203"/>
                <a:gd name="T47" fmla="*/ 301 h 2539"/>
                <a:gd name="T48" fmla="*/ 172 w 1203"/>
                <a:gd name="T49" fmla="*/ 320 h 2539"/>
                <a:gd name="T50" fmla="*/ 146 w 1203"/>
                <a:gd name="T51" fmla="*/ 355 h 2539"/>
                <a:gd name="T52" fmla="*/ 141 w 1203"/>
                <a:gd name="T53" fmla="*/ 399 h 2539"/>
                <a:gd name="T54" fmla="*/ 280 w 1203"/>
                <a:gd name="T55" fmla="*/ 1298 h 2539"/>
                <a:gd name="T56" fmla="*/ 308 w 1203"/>
                <a:gd name="T57" fmla="*/ 1332 h 2539"/>
                <a:gd name="T58" fmla="*/ 348 w 1203"/>
                <a:gd name="T59" fmla="*/ 1348 h 2539"/>
                <a:gd name="T60" fmla="*/ 844 w 1203"/>
                <a:gd name="T61" fmla="*/ 1277 h 2539"/>
                <a:gd name="T62" fmla="*/ 885 w 1203"/>
                <a:gd name="T63" fmla="*/ 1258 h 2539"/>
                <a:gd name="T64" fmla="*/ 911 w 1203"/>
                <a:gd name="T65" fmla="*/ 1223 h 2539"/>
                <a:gd name="T66" fmla="*/ 917 w 1203"/>
                <a:gd name="T67" fmla="*/ 1179 h 2539"/>
                <a:gd name="T68" fmla="*/ 778 w 1203"/>
                <a:gd name="T69" fmla="*/ 280 h 2539"/>
                <a:gd name="T70" fmla="*/ 750 w 1203"/>
                <a:gd name="T71" fmla="*/ 246 h 2539"/>
                <a:gd name="T72" fmla="*/ 710 w 1203"/>
                <a:gd name="T73" fmla="*/ 230 h 2539"/>
                <a:gd name="T74" fmla="*/ 777 w 1203"/>
                <a:gd name="T75" fmla="*/ 3 h 2539"/>
                <a:gd name="T76" fmla="*/ 821 w 1203"/>
                <a:gd name="T77" fmla="*/ 25 h 2539"/>
                <a:gd name="T78" fmla="*/ 854 w 1203"/>
                <a:gd name="T79" fmla="*/ 62 h 2539"/>
                <a:gd name="T80" fmla="*/ 871 w 1203"/>
                <a:gd name="T81" fmla="*/ 109 h 2539"/>
                <a:gd name="T82" fmla="*/ 1203 w 1203"/>
                <a:gd name="T83" fmla="*/ 2323 h 2539"/>
                <a:gd name="T84" fmla="*/ 1191 w 1203"/>
                <a:gd name="T85" fmla="*/ 2372 h 2539"/>
                <a:gd name="T86" fmla="*/ 1162 w 1203"/>
                <a:gd name="T87" fmla="*/ 2412 h 2539"/>
                <a:gd name="T88" fmla="*/ 1119 w 1203"/>
                <a:gd name="T89" fmla="*/ 2438 h 2539"/>
                <a:gd name="T90" fmla="*/ 477 w 1203"/>
                <a:gd name="T91" fmla="*/ 2538 h 2539"/>
                <a:gd name="T92" fmla="*/ 426 w 1203"/>
                <a:gd name="T93" fmla="*/ 2536 h 2539"/>
                <a:gd name="T94" fmla="*/ 382 w 1203"/>
                <a:gd name="T95" fmla="*/ 2514 h 2539"/>
                <a:gd name="T96" fmla="*/ 349 w 1203"/>
                <a:gd name="T97" fmla="*/ 2478 h 2539"/>
                <a:gd name="T98" fmla="*/ 330 w 1203"/>
                <a:gd name="T99" fmla="*/ 2430 h 2539"/>
                <a:gd name="T100" fmla="*/ 0 w 1203"/>
                <a:gd name="T101" fmla="*/ 216 h 2539"/>
                <a:gd name="T102" fmla="*/ 12 w 1203"/>
                <a:gd name="T103" fmla="*/ 167 h 2539"/>
                <a:gd name="T104" fmla="*/ 41 w 1203"/>
                <a:gd name="T105" fmla="*/ 127 h 2539"/>
                <a:gd name="T106" fmla="*/ 84 w 1203"/>
                <a:gd name="T107" fmla="*/ 102 h 2539"/>
                <a:gd name="T108" fmla="*/ 726 w 1203"/>
                <a:gd name="T109" fmla="*/ 1 h 2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3" h="2539">
                  <a:moveTo>
                    <a:pt x="719" y="1799"/>
                  </a:moveTo>
                  <a:lnTo>
                    <a:pt x="681" y="1801"/>
                  </a:lnTo>
                  <a:lnTo>
                    <a:pt x="650" y="1809"/>
                  </a:lnTo>
                  <a:lnTo>
                    <a:pt x="619" y="1820"/>
                  </a:lnTo>
                  <a:lnTo>
                    <a:pt x="590" y="1835"/>
                  </a:lnTo>
                  <a:lnTo>
                    <a:pt x="564" y="1853"/>
                  </a:lnTo>
                  <a:lnTo>
                    <a:pt x="540" y="1875"/>
                  </a:lnTo>
                  <a:lnTo>
                    <a:pt x="519" y="1900"/>
                  </a:lnTo>
                  <a:lnTo>
                    <a:pt x="498" y="1934"/>
                  </a:lnTo>
                  <a:lnTo>
                    <a:pt x="482" y="1970"/>
                  </a:lnTo>
                  <a:lnTo>
                    <a:pt x="473" y="2007"/>
                  </a:lnTo>
                  <a:lnTo>
                    <a:pt x="470" y="2046"/>
                  </a:lnTo>
                  <a:lnTo>
                    <a:pt x="472" y="2085"/>
                  </a:lnTo>
                  <a:lnTo>
                    <a:pt x="481" y="2121"/>
                  </a:lnTo>
                  <a:lnTo>
                    <a:pt x="494" y="2154"/>
                  </a:lnTo>
                  <a:lnTo>
                    <a:pt x="511" y="2184"/>
                  </a:lnTo>
                  <a:lnTo>
                    <a:pt x="532" y="2212"/>
                  </a:lnTo>
                  <a:lnTo>
                    <a:pt x="556" y="2237"/>
                  </a:lnTo>
                  <a:lnTo>
                    <a:pt x="584" y="2258"/>
                  </a:lnTo>
                  <a:lnTo>
                    <a:pt x="615" y="2275"/>
                  </a:lnTo>
                  <a:lnTo>
                    <a:pt x="648" y="2287"/>
                  </a:lnTo>
                  <a:lnTo>
                    <a:pt x="682" y="2295"/>
                  </a:lnTo>
                  <a:lnTo>
                    <a:pt x="719" y="2298"/>
                  </a:lnTo>
                  <a:lnTo>
                    <a:pt x="755" y="2294"/>
                  </a:lnTo>
                  <a:lnTo>
                    <a:pt x="787" y="2288"/>
                  </a:lnTo>
                  <a:lnTo>
                    <a:pt x="819" y="2277"/>
                  </a:lnTo>
                  <a:lnTo>
                    <a:pt x="847" y="2262"/>
                  </a:lnTo>
                  <a:lnTo>
                    <a:pt x="873" y="2244"/>
                  </a:lnTo>
                  <a:lnTo>
                    <a:pt x="897" y="2221"/>
                  </a:lnTo>
                  <a:lnTo>
                    <a:pt x="919" y="2196"/>
                  </a:lnTo>
                  <a:lnTo>
                    <a:pt x="939" y="2163"/>
                  </a:lnTo>
                  <a:lnTo>
                    <a:pt x="954" y="2127"/>
                  </a:lnTo>
                  <a:lnTo>
                    <a:pt x="964" y="2089"/>
                  </a:lnTo>
                  <a:lnTo>
                    <a:pt x="967" y="2050"/>
                  </a:lnTo>
                  <a:lnTo>
                    <a:pt x="965" y="2011"/>
                  </a:lnTo>
                  <a:lnTo>
                    <a:pt x="956" y="1976"/>
                  </a:lnTo>
                  <a:lnTo>
                    <a:pt x="943" y="1943"/>
                  </a:lnTo>
                  <a:lnTo>
                    <a:pt x="926" y="1911"/>
                  </a:lnTo>
                  <a:lnTo>
                    <a:pt x="905" y="1884"/>
                  </a:lnTo>
                  <a:lnTo>
                    <a:pt x="880" y="1859"/>
                  </a:lnTo>
                  <a:lnTo>
                    <a:pt x="853" y="1839"/>
                  </a:lnTo>
                  <a:lnTo>
                    <a:pt x="822" y="1822"/>
                  </a:lnTo>
                  <a:lnTo>
                    <a:pt x="790" y="1809"/>
                  </a:lnTo>
                  <a:lnTo>
                    <a:pt x="755" y="1801"/>
                  </a:lnTo>
                  <a:lnTo>
                    <a:pt x="719" y="1799"/>
                  </a:lnTo>
                  <a:close/>
                  <a:moveTo>
                    <a:pt x="710" y="230"/>
                  </a:moveTo>
                  <a:lnTo>
                    <a:pt x="686" y="230"/>
                  </a:lnTo>
                  <a:lnTo>
                    <a:pt x="213" y="301"/>
                  </a:lnTo>
                  <a:lnTo>
                    <a:pt x="192" y="308"/>
                  </a:lnTo>
                  <a:lnTo>
                    <a:pt x="172" y="320"/>
                  </a:lnTo>
                  <a:lnTo>
                    <a:pt x="157" y="336"/>
                  </a:lnTo>
                  <a:lnTo>
                    <a:pt x="146" y="355"/>
                  </a:lnTo>
                  <a:lnTo>
                    <a:pt x="141" y="377"/>
                  </a:lnTo>
                  <a:lnTo>
                    <a:pt x="141" y="399"/>
                  </a:lnTo>
                  <a:lnTo>
                    <a:pt x="273" y="1276"/>
                  </a:lnTo>
                  <a:lnTo>
                    <a:pt x="280" y="1298"/>
                  </a:lnTo>
                  <a:lnTo>
                    <a:pt x="292" y="1317"/>
                  </a:lnTo>
                  <a:lnTo>
                    <a:pt x="308" y="1332"/>
                  </a:lnTo>
                  <a:lnTo>
                    <a:pt x="327" y="1343"/>
                  </a:lnTo>
                  <a:lnTo>
                    <a:pt x="348" y="1348"/>
                  </a:lnTo>
                  <a:lnTo>
                    <a:pt x="371" y="1348"/>
                  </a:lnTo>
                  <a:lnTo>
                    <a:pt x="844" y="1277"/>
                  </a:lnTo>
                  <a:lnTo>
                    <a:pt x="866" y="1270"/>
                  </a:lnTo>
                  <a:lnTo>
                    <a:pt x="885" y="1258"/>
                  </a:lnTo>
                  <a:lnTo>
                    <a:pt x="900" y="1242"/>
                  </a:lnTo>
                  <a:lnTo>
                    <a:pt x="911" y="1223"/>
                  </a:lnTo>
                  <a:lnTo>
                    <a:pt x="917" y="1201"/>
                  </a:lnTo>
                  <a:lnTo>
                    <a:pt x="917" y="1179"/>
                  </a:lnTo>
                  <a:lnTo>
                    <a:pt x="784" y="302"/>
                  </a:lnTo>
                  <a:lnTo>
                    <a:pt x="778" y="280"/>
                  </a:lnTo>
                  <a:lnTo>
                    <a:pt x="766" y="261"/>
                  </a:lnTo>
                  <a:lnTo>
                    <a:pt x="750" y="246"/>
                  </a:lnTo>
                  <a:lnTo>
                    <a:pt x="732" y="235"/>
                  </a:lnTo>
                  <a:lnTo>
                    <a:pt x="710" y="230"/>
                  </a:lnTo>
                  <a:close/>
                  <a:moveTo>
                    <a:pt x="752" y="0"/>
                  </a:moveTo>
                  <a:lnTo>
                    <a:pt x="777" y="3"/>
                  </a:lnTo>
                  <a:lnTo>
                    <a:pt x="800" y="12"/>
                  </a:lnTo>
                  <a:lnTo>
                    <a:pt x="821" y="25"/>
                  </a:lnTo>
                  <a:lnTo>
                    <a:pt x="839" y="41"/>
                  </a:lnTo>
                  <a:lnTo>
                    <a:pt x="854" y="62"/>
                  </a:lnTo>
                  <a:lnTo>
                    <a:pt x="865" y="84"/>
                  </a:lnTo>
                  <a:lnTo>
                    <a:pt x="871" y="109"/>
                  </a:lnTo>
                  <a:lnTo>
                    <a:pt x="1202" y="2298"/>
                  </a:lnTo>
                  <a:lnTo>
                    <a:pt x="1203" y="2323"/>
                  </a:lnTo>
                  <a:lnTo>
                    <a:pt x="1199" y="2349"/>
                  </a:lnTo>
                  <a:lnTo>
                    <a:pt x="1191" y="2372"/>
                  </a:lnTo>
                  <a:lnTo>
                    <a:pt x="1178" y="2394"/>
                  </a:lnTo>
                  <a:lnTo>
                    <a:pt x="1162" y="2412"/>
                  </a:lnTo>
                  <a:lnTo>
                    <a:pt x="1141" y="2427"/>
                  </a:lnTo>
                  <a:lnTo>
                    <a:pt x="1119" y="2438"/>
                  </a:lnTo>
                  <a:lnTo>
                    <a:pt x="1094" y="2444"/>
                  </a:lnTo>
                  <a:lnTo>
                    <a:pt x="477" y="2538"/>
                  </a:lnTo>
                  <a:lnTo>
                    <a:pt x="451" y="2539"/>
                  </a:lnTo>
                  <a:lnTo>
                    <a:pt x="426" y="2536"/>
                  </a:lnTo>
                  <a:lnTo>
                    <a:pt x="402" y="2527"/>
                  </a:lnTo>
                  <a:lnTo>
                    <a:pt x="382" y="2514"/>
                  </a:lnTo>
                  <a:lnTo>
                    <a:pt x="364" y="2498"/>
                  </a:lnTo>
                  <a:lnTo>
                    <a:pt x="349" y="2478"/>
                  </a:lnTo>
                  <a:lnTo>
                    <a:pt x="337" y="2455"/>
                  </a:lnTo>
                  <a:lnTo>
                    <a:pt x="330" y="2430"/>
                  </a:lnTo>
                  <a:lnTo>
                    <a:pt x="1" y="242"/>
                  </a:lnTo>
                  <a:lnTo>
                    <a:pt x="0" y="216"/>
                  </a:lnTo>
                  <a:lnTo>
                    <a:pt x="3" y="190"/>
                  </a:lnTo>
                  <a:lnTo>
                    <a:pt x="12" y="167"/>
                  </a:lnTo>
                  <a:lnTo>
                    <a:pt x="25" y="146"/>
                  </a:lnTo>
                  <a:lnTo>
                    <a:pt x="41" y="127"/>
                  </a:lnTo>
                  <a:lnTo>
                    <a:pt x="60" y="112"/>
                  </a:lnTo>
                  <a:lnTo>
                    <a:pt x="84" y="102"/>
                  </a:lnTo>
                  <a:lnTo>
                    <a:pt x="109" y="95"/>
                  </a:lnTo>
                  <a:lnTo>
                    <a:pt x="726" y="1"/>
                  </a:lnTo>
                  <a:lnTo>
                    <a:pt x="7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294"/>
            <p:cNvSpPr>
              <a:spLocks/>
            </p:cNvSpPr>
            <p:nvPr/>
          </p:nvSpPr>
          <p:spPr bwMode="auto">
            <a:xfrm>
              <a:off x="4940300" y="3844925"/>
              <a:ext cx="41275" cy="15875"/>
            </a:xfrm>
            <a:custGeom>
              <a:avLst/>
              <a:gdLst>
                <a:gd name="T0" fmla="*/ 299 w 348"/>
                <a:gd name="T1" fmla="*/ 0 h 125"/>
                <a:gd name="T2" fmla="*/ 313 w 348"/>
                <a:gd name="T3" fmla="*/ 0 h 125"/>
                <a:gd name="T4" fmla="*/ 325 w 348"/>
                <a:gd name="T5" fmla="*/ 4 h 125"/>
                <a:gd name="T6" fmla="*/ 336 w 348"/>
                <a:gd name="T7" fmla="*/ 12 h 125"/>
                <a:gd name="T8" fmla="*/ 343 w 348"/>
                <a:gd name="T9" fmla="*/ 23 h 125"/>
                <a:gd name="T10" fmla="*/ 348 w 348"/>
                <a:gd name="T11" fmla="*/ 36 h 125"/>
                <a:gd name="T12" fmla="*/ 348 w 348"/>
                <a:gd name="T13" fmla="*/ 50 h 125"/>
                <a:gd name="T14" fmla="*/ 343 w 348"/>
                <a:gd name="T15" fmla="*/ 63 h 125"/>
                <a:gd name="T16" fmla="*/ 336 w 348"/>
                <a:gd name="T17" fmla="*/ 73 h 125"/>
                <a:gd name="T18" fmla="*/ 325 w 348"/>
                <a:gd name="T19" fmla="*/ 81 h 125"/>
                <a:gd name="T20" fmla="*/ 312 w 348"/>
                <a:gd name="T21" fmla="*/ 85 h 125"/>
                <a:gd name="T22" fmla="*/ 49 w 348"/>
                <a:gd name="T23" fmla="*/ 125 h 125"/>
                <a:gd name="T24" fmla="*/ 42 w 348"/>
                <a:gd name="T25" fmla="*/ 125 h 125"/>
                <a:gd name="T26" fmla="*/ 27 w 348"/>
                <a:gd name="T27" fmla="*/ 123 h 125"/>
                <a:gd name="T28" fmla="*/ 14 w 348"/>
                <a:gd name="T29" fmla="*/ 116 h 125"/>
                <a:gd name="T30" fmla="*/ 5 w 348"/>
                <a:gd name="T31" fmla="*/ 104 h 125"/>
                <a:gd name="T32" fmla="*/ 0 w 348"/>
                <a:gd name="T33" fmla="*/ 89 h 125"/>
                <a:gd name="T34" fmla="*/ 0 w 348"/>
                <a:gd name="T35" fmla="*/ 76 h 125"/>
                <a:gd name="T36" fmla="*/ 5 w 348"/>
                <a:gd name="T37" fmla="*/ 63 h 125"/>
                <a:gd name="T38" fmla="*/ 12 w 348"/>
                <a:gd name="T39" fmla="*/ 52 h 125"/>
                <a:gd name="T40" fmla="*/ 23 w 348"/>
                <a:gd name="T41" fmla="*/ 44 h 125"/>
                <a:gd name="T42" fmla="*/ 36 w 348"/>
                <a:gd name="T43" fmla="*/ 40 h 125"/>
                <a:gd name="T44" fmla="*/ 299 w 348"/>
                <a:gd name="T4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8" h="125">
                  <a:moveTo>
                    <a:pt x="299" y="0"/>
                  </a:moveTo>
                  <a:lnTo>
                    <a:pt x="313" y="0"/>
                  </a:lnTo>
                  <a:lnTo>
                    <a:pt x="325" y="4"/>
                  </a:lnTo>
                  <a:lnTo>
                    <a:pt x="336" y="12"/>
                  </a:lnTo>
                  <a:lnTo>
                    <a:pt x="343" y="23"/>
                  </a:lnTo>
                  <a:lnTo>
                    <a:pt x="348" y="36"/>
                  </a:lnTo>
                  <a:lnTo>
                    <a:pt x="348" y="50"/>
                  </a:lnTo>
                  <a:lnTo>
                    <a:pt x="343" y="63"/>
                  </a:lnTo>
                  <a:lnTo>
                    <a:pt x="336" y="73"/>
                  </a:lnTo>
                  <a:lnTo>
                    <a:pt x="325" y="81"/>
                  </a:lnTo>
                  <a:lnTo>
                    <a:pt x="312" y="85"/>
                  </a:lnTo>
                  <a:lnTo>
                    <a:pt x="49" y="125"/>
                  </a:lnTo>
                  <a:lnTo>
                    <a:pt x="42" y="125"/>
                  </a:lnTo>
                  <a:lnTo>
                    <a:pt x="27" y="123"/>
                  </a:lnTo>
                  <a:lnTo>
                    <a:pt x="14" y="116"/>
                  </a:lnTo>
                  <a:lnTo>
                    <a:pt x="5" y="104"/>
                  </a:lnTo>
                  <a:lnTo>
                    <a:pt x="0" y="89"/>
                  </a:lnTo>
                  <a:lnTo>
                    <a:pt x="0" y="76"/>
                  </a:lnTo>
                  <a:lnTo>
                    <a:pt x="5" y="63"/>
                  </a:lnTo>
                  <a:lnTo>
                    <a:pt x="12" y="52"/>
                  </a:lnTo>
                  <a:lnTo>
                    <a:pt x="23" y="44"/>
                  </a:lnTo>
                  <a:lnTo>
                    <a:pt x="36" y="40"/>
                  </a:lnTo>
                  <a:lnTo>
                    <a:pt x="2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295"/>
            <p:cNvSpPr>
              <a:spLocks/>
            </p:cNvSpPr>
            <p:nvPr/>
          </p:nvSpPr>
          <p:spPr bwMode="auto">
            <a:xfrm>
              <a:off x="4943475" y="3867150"/>
              <a:ext cx="60325" cy="17463"/>
            </a:xfrm>
            <a:custGeom>
              <a:avLst/>
              <a:gdLst>
                <a:gd name="T0" fmla="*/ 448 w 497"/>
                <a:gd name="T1" fmla="*/ 0 h 148"/>
                <a:gd name="T2" fmla="*/ 462 w 497"/>
                <a:gd name="T3" fmla="*/ 0 h 148"/>
                <a:gd name="T4" fmla="*/ 475 w 497"/>
                <a:gd name="T5" fmla="*/ 4 h 148"/>
                <a:gd name="T6" fmla="*/ 484 w 497"/>
                <a:gd name="T7" fmla="*/ 12 h 148"/>
                <a:gd name="T8" fmla="*/ 493 w 497"/>
                <a:gd name="T9" fmla="*/ 23 h 148"/>
                <a:gd name="T10" fmla="*/ 497 w 497"/>
                <a:gd name="T11" fmla="*/ 36 h 148"/>
                <a:gd name="T12" fmla="*/ 496 w 497"/>
                <a:gd name="T13" fmla="*/ 50 h 148"/>
                <a:gd name="T14" fmla="*/ 492 w 497"/>
                <a:gd name="T15" fmla="*/ 61 h 148"/>
                <a:gd name="T16" fmla="*/ 484 w 497"/>
                <a:gd name="T17" fmla="*/ 72 h 148"/>
                <a:gd name="T18" fmla="*/ 473 w 497"/>
                <a:gd name="T19" fmla="*/ 80 h 148"/>
                <a:gd name="T20" fmla="*/ 461 w 497"/>
                <a:gd name="T21" fmla="*/ 84 h 148"/>
                <a:gd name="T22" fmla="*/ 50 w 497"/>
                <a:gd name="T23" fmla="*/ 147 h 148"/>
                <a:gd name="T24" fmla="*/ 43 w 497"/>
                <a:gd name="T25" fmla="*/ 148 h 148"/>
                <a:gd name="T26" fmla="*/ 28 w 497"/>
                <a:gd name="T27" fmla="*/ 145 h 148"/>
                <a:gd name="T28" fmla="*/ 15 w 497"/>
                <a:gd name="T29" fmla="*/ 137 h 148"/>
                <a:gd name="T30" fmla="*/ 6 w 497"/>
                <a:gd name="T31" fmla="*/ 125 h 148"/>
                <a:gd name="T32" fmla="*/ 0 w 497"/>
                <a:gd name="T33" fmla="*/ 111 h 148"/>
                <a:gd name="T34" fmla="*/ 0 w 497"/>
                <a:gd name="T35" fmla="*/ 97 h 148"/>
                <a:gd name="T36" fmla="*/ 5 w 497"/>
                <a:gd name="T37" fmla="*/ 84 h 148"/>
                <a:gd name="T38" fmla="*/ 13 w 497"/>
                <a:gd name="T39" fmla="*/ 74 h 148"/>
                <a:gd name="T40" fmla="*/ 24 w 497"/>
                <a:gd name="T41" fmla="*/ 66 h 148"/>
                <a:gd name="T42" fmla="*/ 37 w 497"/>
                <a:gd name="T43" fmla="*/ 63 h 148"/>
                <a:gd name="T44" fmla="*/ 448 w 497"/>
                <a:gd name="T45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7" h="148">
                  <a:moveTo>
                    <a:pt x="448" y="0"/>
                  </a:moveTo>
                  <a:lnTo>
                    <a:pt x="462" y="0"/>
                  </a:lnTo>
                  <a:lnTo>
                    <a:pt x="475" y="4"/>
                  </a:lnTo>
                  <a:lnTo>
                    <a:pt x="484" y="12"/>
                  </a:lnTo>
                  <a:lnTo>
                    <a:pt x="493" y="23"/>
                  </a:lnTo>
                  <a:lnTo>
                    <a:pt x="497" y="36"/>
                  </a:lnTo>
                  <a:lnTo>
                    <a:pt x="496" y="50"/>
                  </a:lnTo>
                  <a:lnTo>
                    <a:pt x="492" y="61"/>
                  </a:lnTo>
                  <a:lnTo>
                    <a:pt x="484" y="72"/>
                  </a:lnTo>
                  <a:lnTo>
                    <a:pt x="473" y="80"/>
                  </a:lnTo>
                  <a:lnTo>
                    <a:pt x="461" y="84"/>
                  </a:lnTo>
                  <a:lnTo>
                    <a:pt x="50" y="147"/>
                  </a:lnTo>
                  <a:lnTo>
                    <a:pt x="43" y="148"/>
                  </a:lnTo>
                  <a:lnTo>
                    <a:pt x="28" y="145"/>
                  </a:lnTo>
                  <a:lnTo>
                    <a:pt x="15" y="137"/>
                  </a:lnTo>
                  <a:lnTo>
                    <a:pt x="6" y="125"/>
                  </a:lnTo>
                  <a:lnTo>
                    <a:pt x="0" y="111"/>
                  </a:lnTo>
                  <a:lnTo>
                    <a:pt x="0" y="97"/>
                  </a:lnTo>
                  <a:lnTo>
                    <a:pt x="5" y="84"/>
                  </a:lnTo>
                  <a:lnTo>
                    <a:pt x="13" y="74"/>
                  </a:lnTo>
                  <a:lnTo>
                    <a:pt x="24" y="66"/>
                  </a:lnTo>
                  <a:lnTo>
                    <a:pt x="37" y="63"/>
                  </a:lnTo>
                  <a:lnTo>
                    <a:pt x="4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296"/>
            <p:cNvSpPr>
              <a:spLocks/>
            </p:cNvSpPr>
            <p:nvPr/>
          </p:nvSpPr>
          <p:spPr bwMode="auto">
            <a:xfrm>
              <a:off x="4645025" y="4140200"/>
              <a:ext cx="433388" cy="33338"/>
            </a:xfrm>
            <a:custGeom>
              <a:avLst/>
              <a:gdLst>
                <a:gd name="T0" fmla="*/ 96 w 3544"/>
                <a:gd name="T1" fmla="*/ 0 h 275"/>
                <a:gd name="T2" fmla="*/ 3448 w 3544"/>
                <a:gd name="T3" fmla="*/ 0 h 275"/>
                <a:gd name="T4" fmla="*/ 3470 w 3544"/>
                <a:gd name="T5" fmla="*/ 2 h 275"/>
                <a:gd name="T6" fmla="*/ 3490 w 3544"/>
                <a:gd name="T7" fmla="*/ 10 h 275"/>
                <a:gd name="T8" fmla="*/ 3508 w 3544"/>
                <a:gd name="T9" fmla="*/ 20 h 275"/>
                <a:gd name="T10" fmla="*/ 3522 w 3544"/>
                <a:gd name="T11" fmla="*/ 35 h 275"/>
                <a:gd name="T12" fmla="*/ 3534 w 3544"/>
                <a:gd name="T13" fmla="*/ 53 h 275"/>
                <a:gd name="T14" fmla="*/ 3541 w 3544"/>
                <a:gd name="T15" fmla="*/ 73 h 275"/>
                <a:gd name="T16" fmla="*/ 3544 w 3544"/>
                <a:gd name="T17" fmla="*/ 95 h 275"/>
                <a:gd name="T18" fmla="*/ 3544 w 3544"/>
                <a:gd name="T19" fmla="*/ 179 h 275"/>
                <a:gd name="T20" fmla="*/ 3541 w 3544"/>
                <a:gd name="T21" fmla="*/ 201 h 275"/>
                <a:gd name="T22" fmla="*/ 3534 w 3544"/>
                <a:gd name="T23" fmla="*/ 221 h 275"/>
                <a:gd name="T24" fmla="*/ 3522 w 3544"/>
                <a:gd name="T25" fmla="*/ 238 h 275"/>
                <a:gd name="T26" fmla="*/ 3508 w 3544"/>
                <a:gd name="T27" fmla="*/ 253 h 275"/>
                <a:gd name="T28" fmla="*/ 3490 w 3544"/>
                <a:gd name="T29" fmla="*/ 265 h 275"/>
                <a:gd name="T30" fmla="*/ 3470 w 3544"/>
                <a:gd name="T31" fmla="*/ 272 h 275"/>
                <a:gd name="T32" fmla="*/ 3448 w 3544"/>
                <a:gd name="T33" fmla="*/ 275 h 275"/>
                <a:gd name="T34" fmla="*/ 96 w 3544"/>
                <a:gd name="T35" fmla="*/ 275 h 275"/>
                <a:gd name="T36" fmla="*/ 73 w 3544"/>
                <a:gd name="T37" fmla="*/ 272 h 275"/>
                <a:gd name="T38" fmla="*/ 54 w 3544"/>
                <a:gd name="T39" fmla="*/ 265 h 275"/>
                <a:gd name="T40" fmla="*/ 35 w 3544"/>
                <a:gd name="T41" fmla="*/ 253 h 275"/>
                <a:gd name="T42" fmla="*/ 22 w 3544"/>
                <a:gd name="T43" fmla="*/ 238 h 275"/>
                <a:gd name="T44" fmla="*/ 10 w 3544"/>
                <a:gd name="T45" fmla="*/ 221 h 275"/>
                <a:gd name="T46" fmla="*/ 2 w 3544"/>
                <a:gd name="T47" fmla="*/ 201 h 275"/>
                <a:gd name="T48" fmla="*/ 0 w 3544"/>
                <a:gd name="T49" fmla="*/ 179 h 275"/>
                <a:gd name="T50" fmla="*/ 0 w 3544"/>
                <a:gd name="T51" fmla="*/ 95 h 275"/>
                <a:gd name="T52" fmla="*/ 2 w 3544"/>
                <a:gd name="T53" fmla="*/ 73 h 275"/>
                <a:gd name="T54" fmla="*/ 10 w 3544"/>
                <a:gd name="T55" fmla="*/ 53 h 275"/>
                <a:gd name="T56" fmla="*/ 22 w 3544"/>
                <a:gd name="T57" fmla="*/ 35 h 275"/>
                <a:gd name="T58" fmla="*/ 35 w 3544"/>
                <a:gd name="T59" fmla="*/ 20 h 275"/>
                <a:gd name="T60" fmla="*/ 54 w 3544"/>
                <a:gd name="T61" fmla="*/ 10 h 275"/>
                <a:gd name="T62" fmla="*/ 73 w 3544"/>
                <a:gd name="T63" fmla="*/ 2 h 275"/>
                <a:gd name="T64" fmla="*/ 96 w 3544"/>
                <a:gd name="T6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44" h="275">
                  <a:moveTo>
                    <a:pt x="96" y="0"/>
                  </a:moveTo>
                  <a:lnTo>
                    <a:pt x="3448" y="0"/>
                  </a:lnTo>
                  <a:lnTo>
                    <a:pt x="3470" y="2"/>
                  </a:lnTo>
                  <a:lnTo>
                    <a:pt x="3490" y="10"/>
                  </a:lnTo>
                  <a:lnTo>
                    <a:pt x="3508" y="20"/>
                  </a:lnTo>
                  <a:lnTo>
                    <a:pt x="3522" y="35"/>
                  </a:lnTo>
                  <a:lnTo>
                    <a:pt x="3534" y="53"/>
                  </a:lnTo>
                  <a:lnTo>
                    <a:pt x="3541" y="73"/>
                  </a:lnTo>
                  <a:lnTo>
                    <a:pt x="3544" y="95"/>
                  </a:lnTo>
                  <a:lnTo>
                    <a:pt x="3544" y="179"/>
                  </a:lnTo>
                  <a:lnTo>
                    <a:pt x="3541" y="201"/>
                  </a:lnTo>
                  <a:lnTo>
                    <a:pt x="3534" y="221"/>
                  </a:lnTo>
                  <a:lnTo>
                    <a:pt x="3522" y="238"/>
                  </a:lnTo>
                  <a:lnTo>
                    <a:pt x="3508" y="253"/>
                  </a:lnTo>
                  <a:lnTo>
                    <a:pt x="3490" y="265"/>
                  </a:lnTo>
                  <a:lnTo>
                    <a:pt x="3470" y="272"/>
                  </a:lnTo>
                  <a:lnTo>
                    <a:pt x="3448" y="275"/>
                  </a:lnTo>
                  <a:lnTo>
                    <a:pt x="96" y="275"/>
                  </a:lnTo>
                  <a:lnTo>
                    <a:pt x="73" y="272"/>
                  </a:lnTo>
                  <a:lnTo>
                    <a:pt x="54" y="265"/>
                  </a:lnTo>
                  <a:lnTo>
                    <a:pt x="35" y="253"/>
                  </a:lnTo>
                  <a:lnTo>
                    <a:pt x="22" y="238"/>
                  </a:lnTo>
                  <a:lnTo>
                    <a:pt x="10" y="221"/>
                  </a:lnTo>
                  <a:lnTo>
                    <a:pt x="2" y="201"/>
                  </a:lnTo>
                  <a:lnTo>
                    <a:pt x="0" y="179"/>
                  </a:lnTo>
                  <a:lnTo>
                    <a:pt x="0" y="95"/>
                  </a:lnTo>
                  <a:lnTo>
                    <a:pt x="2" y="73"/>
                  </a:lnTo>
                  <a:lnTo>
                    <a:pt x="10" y="53"/>
                  </a:lnTo>
                  <a:lnTo>
                    <a:pt x="22" y="35"/>
                  </a:lnTo>
                  <a:lnTo>
                    <a:pt x="35" y="20"/>
                  </a:lnTo>
                  <a:lnTo>
                    <a:pt x="54" y="10"/>
                  </a:lnTo>
                  <a:lnTo>
                    <a:pt x="73" y="2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2" name="Group 533"/>
          <p:cNvGrpSpPr/>
          <p:nvPr/>
        </p:nvGrpSpPr>
        <p:grpSpPr>
          <a:xfrm>
            <a:off x="6628831" y="2921613"/>
            <a:ext cx="360363" cy="438150"/>
            <a:chOff x="5988050" y="4987926"/>
            <a:chExt cx="360363" cy="438150"/>
          </a:xfrm>
          <a:solidFill>
            <a:srgbClr val="000000"/>
          </a:solidFill>
        </p:grpSpPr>
        <p:sp>
          <p:nvSpPr>
            <p:cNvPr id="373" name="Freeform 383"/>
            <p:cNvSpPr>
              <a:spLocks noEditPoints="1"/>
            </p:cNvSpPr>
            <p:nvPr/>
          </p:nvSpPr>
          <p:spPr bwMode="auto">
            <a:xfrm>
              <a:off x="5988050" y="4987926"/>
              <a:ext cx="360363" cy="438150"/>
            </a:xfrm>
            <a:custGeom>
              <a:avLst/>
              <a:gdLst>
                <a:gd name="T0" fmla="*/ 952 w 2722"/>
                <a:gd name="T1" fmla="*/ 312 h 3317"/>
                <a:gd name="T2" fmla="*/ 563 w 2722"/>
                <a:gd name="T3" fmla="*/ 538 h 3317"/>
                <a:gd name="T4" fmla="*/ 319 w 2722"/>
                <a:gd name="T5" fmla="*/ 896 h 3317"/>
                <a:gd name="T6" fmla="*/ 251 w 2722"/>
                <a:gd name="T7" fmla="*/ 1342 h 3317"/>
                <a:gd name="T8" fmla="*/ 310 w 2722"/>
                <a:gd name="T9" fmla="*/ 1673 h 3317"/>
                <a:gd name="T10" fmla="*/ 435 w 2722"/>
                <a:gd name="T11" fmla="*/ 1896 h 3317"/>
                <a:gd name="T12" fmla="*/ 597 w 2722"/>
                <a:gd name="T13" fmla="*/ 2066 h 3317"/>
                <a:gd name="T14" fmla="*/ 775 w 2722"/>
                <a:gd name="T15" fmla="*/ 2259 h 3317"/>
                <a:gd name="T16" fmla="*/ 910 w 2722"/>
                <a:gd name="T17" fmla="*/ 2514 h 3317"/>
                <a:gd name="T18" fmla="*/ 944 w 2722"/>
                <a:gd name="T19" fmla="*/ 2760 h 3317"/>
                <a:gd name="T20" fmla="*/ 993 w 2722"/>
                <a:gd name="T21" fmla="*/ 2793 h 3317"/>
                <a:gd name="T22" fmla="*/ 1194 w 2722"/>
                <a:gd name="T23" fmla="*/ 2840 h 3317"/>
                <a:gd name="T24" fmla="*/ 1522 w 2722"/>
                <a:gd name="T25" fmla="*/ 2840 h 3317"/>
                <a:gd name="T26" fmla="*/ 1722 w 2722"/>
                <a:gd name="T27" fmla="*/ 2795 h 3317"/>
                <a:gd name="T28" fmla="*/ 1778 w 2722"/>
                <a:gd name="T29" fmla="*/ 2754 h 3317"/>
                <a:gd name="T30" fmla="*/ 1828 w 2722"/>
                <a:gd name="T31" fmla="*/ 2470 h 3317"/>
                <a:gd name="T32" fmla="*/ 1974 w 2722"/>
                <a:gd name="T33" fmla="*/ 2223 h 3317"/>
                <a:gd name="T34" fmla="*/ 2154 w 2722"/>
                <a:gd name="T35" fmla="*/ 2036 h 3317"/>
                <a:gd name="T36" fmla="*/ 2311 w 2722"/>
                <a:gd name="T37" fmla="*/ 1862 h 3317"/>
                <a:gd name="T38" fmla="*/ 2427 w 2722"/>
                <a:gd name="T39" fmla="*/ 1626 h 3317"/>
                <a:gd name="T40" fmla="*/ 2472 w 2722"/>
                <a:gd name="T41" fmla="*/ 1272 h 3317"/>
                <a:gd name="T42" fmla="*/ 2374 w 2722"/>
                <a:gd name="T43" fmla="*/ 829 h 3317"/>
                <a:gd name="T44" fmla="*/ 2102 w 2722"/>
                <a:gd name="T45" fmla="*/ 490 h 3317"/>
                <a:gd name="T46" fmla="*/ 1693 w 2722"/>
                <a:gd name="T47" fmla="*/ 290 h 3317"/>
                <a:gd name="T48" fmla="*/ 1361 w 2722"/>
                <a:gd name="T49" fmla="*/ 0 h 3317"/>
                <a:gd name="T50" fmla="*/ 1884 w 2722"/>
                <a:gd name="T51" fmla="*/ 91 h 3317"/>
                <a:gd name="T52" fmla="*/ 2318 w 2722"/>
                <a:gd name="T53" fmla="*/ 351 h 3317"/>
                <a:gd name="T54" fmla="*/ 2601 w 2722"/>
                <a:gd name="T55" fmla="*/ 729 h 3317"/>
                <a:gd name="T56" fmla="*/ 2719 w 2722"/>
                <a:gd name="T57" fmla="*/ 1190 h 3317"/>
                <a:gd name="T58" fmla="*/ 2685 w 2722"/>
                <a:gd name="T59" fmla="*/ 1620 h 3317"/>
                <a:gd name="T60" fmla="*/ 2570 w 2722"/>
                <a:gd name="T61" fmla="*/ 1921 h 3317"/>
                <a:gd name="T62" fmla="*/ 2410 w 2722"/>
                <a:gd name="T63" fmla="*/ 2131 h 3317"/>
                <a:gd name="T64" fmla="*/ 2240 w 2722"/>
                <a:gd name="T65" fmla="*/ 2299 h 3317"/>
                <a:gd name="T66" fmla="*/ 2097 w 2722"/>
                <a:gd name="T67" fmla="*/ 2473 h 3317"/>
                <a:gd name="T68" fmla="*/ 2036 w 2722"/>
                <a:gd name="T69" fmla="*/ 2683 h 3317"/>
                <a:gd name="T70" fmla="*/ 2087 w 2722"/>
                <a:gd name="T71" fmla="*/ 2765 h 3317"/>
                <a:gd name="T72" fmla="*/ 2069 w 2722"/>
                <a:gd name="T73" fmla="*/ 2935 h 3317"/>
                <a:gd name="T74" fmla="*/ 1902 w 2722"/>
                <a:gd name="T75" fmla="*/ 3085 h 3317"/>
                <a:gd name="T76" fmla="*/ 1788 w 2722"/>
                <a:gd name="T77" fmla="*/ 3140 h 3317"/>
                <a:gd name="T78" fmla="*/ 1704 w 2722"/>
                <a:gd name="T79" fmla="*/ 3236 h 3317"/>
                <a:gd name="T80" fmla="*/ 1511 w 2722"/>
                <a:gd name="T81" fmla="*/ 3306 h 3317"/>
                <a:gd name="T82" fmla="*/ 1209 w 2722"/>
                <a:gd name="T83" fmla="*/ 3307 h 3317"/>
                <a:gd name="T84" fmla="*/ 1015 w 2722"/>
                <a:gd name="T85" fmla="*/ 3237 h 3317"/>
                <a:gd name="T86" fmla="*/ 931 w 2722"/>
                <a:gd name="T87" fmla="*/ 3139 h 3317"/>
                <a:gd name="T88" fmla="*/ 816 w 2722"/>
                <a:gd name="T89" fmla="*/ 3084 h 3317"/>
                <a:gd name="T90" fmla="*/ 652 w 2722"/>
                <a:gd name="T91" fmla="*/ 2934 h 3317"/>
                <a:gd name="T92" fmla="*/ 633 w 2722"/>
                <a:gd name="T93" fmla="*/ 2767 h 3317"/>
                <a:gd name="T94" fmla="*/ 684 w 2722"/>
                <a:gd name="T95" fmla="*/ 2690 h 3317"/>
                <a:gd name="T96" fmla="*/ 642 w 2722"/>
                <a:gd name="T97" fmla="*/ 2509 h 3317"/>
                <a:gd name="T98" fmla="*/ 509 w 2722"/>
                <a:gd name="T99" fmla="*/ 2330 h 3317"/>
                <a:gd name="T100" fmla="*/ 340 w 2722"/>
                <a:gd name="T101" fmla="*/ 2163 h 3317"/>
                <a:gd name="T102" fmla="*/ 177 w 2722"/>
                <a:gd name="T103" fmla="*/ 1962 h 3317"/>
                <a:gd name="T104" fmla="*/ 51 w 2722"/>
                <a:gd name="T105" fmla="*/ 1679 h 3317"/>
                <a:gd name="T106" fmla="*/ 0 w 2722"/>
                <a:gd name="T107" fmla="*/ 1272 h 3317"/>
                <a:gd name="T108" fmla="*/ 88 w 2722"/>
                <a:gd name="T109" fmla="*/ 801 h 3317"/>
                <a:gd name="T110" fmla="*/ 345 w 2722"/>
                <a:gd name="T111" fmla="*/ 406 h 3317"/>
                <a:gd name="T112" fmla="*/ 758 w 2722"/>
                <a:gd name="T113" fmla="*/ 123 h 3317"/>
                <a:gd name="T114" fmla="*/ 1270 w 2722"/>
                <a:gd name="T115" fmla="*/ 3 h 3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22" h="3317">
                  <a:moveTo>
                    <a:pt x="1361" y="249"/>
                  </a:moveTo>
                  <a:lnTo>
                    <a:pt x="1274" y="252"/>
                  </a:lnTo>
                  <a:lnTo>
                    <a:pt x="1189" y="260"/>
                  </a:lnTo>
                  <a:lnTo>
                    <a:pt x="1107" y="273"/>
                  </a:lnTo>
                  <a:lnTo>
                    <a:pt x="1028" y="290"/>
                  </a:lnTo>
                  <a:lnTo>
                    <a:pt x="952" y="312"/>
                  </a:lnTo>
                  <a:lnTo>
                    <a:pt x="879" y="340"/>
                  </a:lnTo>
                  <a:lnTo>
                    <a:pt x="809" y="371"/>
                  </a:lnTo>
                  <a:lnTo>
                    <a:pt x="742" y="406"/>
                  </a:lnTo>
                  <a:lnTo>
                    <a:pt x="679" y="447"/>
                  </a:lnTo>
                  <a:lnTo>
                    <a:pt x="619" y="490"/>
                  </a:lnTo>
                  <a:lnTo>
                    <a:pt x="563" y="538"/>
                  </a:lnTo>
                  <a:lnTo>
                    <a:pt x="512" y="589"/>
                  </a:lnTo>
                  <a:lnTo>
                    <a:pt x="464" y="644"/>
                  </a:lnTo>
                  <a:lnTo>
                    <a:pt x="420" y="703"/>
                  </a:lnTo>
                  <a:lnTo>
                    <a:pt x="382" y="764"/>
                  </a:lnTo>
                  <a:lnTo>
                    <a:pt x="348" y="829"/>
                  </a:lnTo>
                  <a:lnTo>
                    <a:pt x="319" y="896"/>
                  </a:lnTo>
                  <a:lnTo>
                    <a:pt x="294" y="967"/>
                  </a:lnTo>
                  <a:lnTo>
                    <a:pt x="275" y="1039"/>
                  </a:lnTo>
                  <a:lnTo>
                    <a:pt x="261" y="1114"/>
                  </a:lnTo>
                  <a:lnTo>
                    <a:pt x="252" y="1192"/>
                  </a:lnTo>
                  <a:lnTo>
                    <a:pt x="250" y="1272"/>
                  </a:lnTo>
                  <a:lnTo>
                    <a:pt x="251" y="1342"/>
                  </a:lnTo>
                  <a:lnTo>
                    <a:pt x="255" y="1407"/>
                  </a:lnTo>
                  <a:lnTo>
                    <a:pt x="261" y="1468"/>
                  </a:lnTo>
                  <a:lnTo>
                    <a:pt x="270" y="1525"/>
                  </a:lnTo>
                  <a:lnTo>
                    <a:pt x="281" y="1578"/>
                  </a:lnTo>
                  <a:lnTo>
                    <a:pt x="294" y="1627"/>
                  </a:lnTo>
                  <a:lnTo>
                    <a:pt x="310" y="1673"/>
                  </a:lnTo>
                  <a:lnTo>
                    <a:pt x="327" y="1717"/>
                  </a:lnTo>
                  <a:lnTo>
                    <a:pt x="346" y="1757"/>
                  </a:lnTo>
                  <a:lnTo>
                    <a:pt x="366" y="1794"/>
                  </a:lnTo>
                  <a:lnTo>
                    <a:pt x="388" y="1830"/>
                  </a:lnTo>
                  <a:lnTo>
                    <a:pt x="411" y="1864"/>
                  </a:lnTo>
                  <a:lnTo>
                    <a:pt x="435" y="1896"/>
                  </a:lnTo>
                  <a:lnTo>
                    <a:pt x="461" y="1926"/>
                  </a:lnTo>
                  <a:lnTo>
                    <a:pt x="487" y="1956"/>
                  </a:lnTo>
                  <a:lnTo>
                    <a:pt x="514" y="1984"/>
                  </a:lnTo>
                  <a:lnTo>
                    <a:pt x="541" y="2012"/>
                  </a:lnTo>
                  <a:lnTo>
                    <a:pt x="568" y="2039"/>
                  </a:lnTo>
                  <a:lnTo>
                    <a:pt x="597" y="2066"/>
                  </a:lnTo>
                  <a:lnTo>
                    <a:pt x="627" y="2097"/>
                  </a:lnTo>
                  <a:lnTo>
                    <a:pt x="658" y="2126"/>
                  </a:lnTo>
                  <a:lnTo>
                    <a:pt x="688" y="2157"/>
                  </a:lnTo>
                  <a:lnTo>
                    <a:pt x="718" y="2190"/>
                  </a:lnTo>
                  <a:lnTo>
                    <a:pt x="747" y="2224"/>
                  </a:lnTo>
                  <a:lnTo>
                    <a:pt x="775" y="2259"/>
                  </a:lnTo>
                  <a:lnTo>
                    <a:pt x="803" y="2297"/>
                  </a:lnTo>
                  <a:lnTo>
                    <a:pt x="829" y="2335"/>
                  </a:lnTo>
                  <a:lnTo>
                    <a:pt x="853" y="2377"/>
                  </a:lnTo>
                  <a:lnTo>
                    <a:pt x="875" y="2420"/>
                  </a:lnTo>
                  <a:lnTo>
                    <a:pt x="893" y="2466"/>
                  </a:lnTo>
                  <a:lnTo>
                    <a:pt x="910" y="2514"/>
                  </a:lnTo>
                  <a:lnTo>
                    <a:pt x="924" y="2566"/>
                  </a:lnTo>
                  <a:lnTo>
                    <a:pt x="933" y="2620"/>
                  </a:lnTo>
                  <a:lnTo>
                    <a:pt x="939" y="2678"/>
                  </a:lnTo>
                  <a:lnTo>
                    <a:pt x="941" y="2739"/>
                  </a:lnTo>
                  <a:lnTo>
                    <a:pt x="942" y="2751"/>
                  </a:lnTo>
                  <a:lnTo>
                    <a:pt x="944" y="2760"/>
                  </a:lnTo>
                  <a:lnTo>
                    <a:pt x="947" y="2766"/>
                  </a:lnTo>
                  <a:lnTo>
                    <a:pt x="951" y="2771"/>
                  </a:lnTo>
                  <a:lnTo>
                    <a:pt x="956" y="2774"/>
                  </a:lnTo>
                  <a:lnTo>
                    <a:pt x="960" y="2777"/>
                  </a:lnTo>
                  <a:lnTo>
                    <a:pt x="974" y="2785"/>
                  </a:lnTo>
                  <a:lnTo>
                    <a:pt x="993" y="2793"/>
                  </a:lnTo>
                  <a:lnTo>
                    <a:pt x="1015" y="2802"/>
                  </a:lnTo>
                  <a:lnTo>
                    <a:pt x="1041" y="2810"/>
                  </a:lnTo>
                  <a:lnTo>
                    <a:pt x="1073" y="2820"/>
                  </a:lnTo>
                  <a:lnTo>
                    <a:pt x="1108" y="2827"/>
                  </a:lnTo>
                  <a:lnTo>
                    <a:pt x="1148" y="2834"/>
                  </a:lnTo>
                  <a:lnTo>
                    <a:pt x="1194" y="2840"/>
                  </a:lnTo>
                  <a:lnTo>
                    <a:pt x="1243" y="2844"/>
                  </a:lnTo>
                  <a:lnTo>
                    <a:pt x="1299" y="2847"/>
                  </a:lnTo>
                  <a:lnTo>
                    <a:pt x="1361" y="2848"/>
                  </a:lnTo>
                  <a:lnTo>
                    <a:pt x="1420" y="2847"/>
                  </a:lnTo>
                  <a:lnTo>
                    <a:pt x="1474" y="2844"/>
                  </a:lnTo>
                  <a:lnTo>
                    <a:pt x="1522" y="2840"/>
                  </a:lnTo>
                  <a:lnTo>
                    <a:pt x="1567" y="2835"/>
                  </a:lnTo>
                  <a:lnTo>
                    <a:pt x="1607" y="2828"/>
                  </a:lnTo>
                  <a:lnTo>
                    <a:pt x="1641" y="2821"/>
                  </a:lnTo>
                  <a:lnTo>
                    <a:pt x="1673" y="2812"/>
                  </a:lnTo>
                  <a:lnTo>
                    <a:pt x="1699" y="2804"/>
                  </a:lnTo>
                  <a:lnTo>
                    <a:pt x="1722" y="2795"/>
                  </a:lnTo>
                  <a:lnTo>
                    <a:pt x="1741" y="2787"/>
                  </a:lnTo>
                  <a:lnTo>
                    <a:pt x="1757" y="2779"/>
                  </a:lnTo>
                  <a:lnTo>
                    <a:pt x="1768" y="2771"/>
                  </a:lnTo>
                  <a:lnTo>
                    <a:pt x="1772" y="2768"/>
                  </a:lnTo>
                  <a:lnTo>
                    <a:pt x="1775" y="2762"/>
                  </a:lnTo>
                  <a:lnTo>
                    <a:pt x="1778" y="2754"/>
                  </a:lnTo>
                  <a:lnTo>
                    <a:pt x="1779" y="2741"/>
                  </a:lnTo>
                  <a:lnTo>
                    <a:pt x="1781" y="2681"/>
                  </a:lnTo>
                  <a:lnTo>
                    <a:pt x="1787" y="2623"/>
                  </a:lnTo>
                  <a:lnTo>
                    <a:pt x="1797" y="2570"/>
                  </a:lnTo>
                  <a:lnTo>
                    <a:pt x="1811" y="2518"/>
                  </a:lnTo>
                  <a:lnTo>
                    <a:pt x="1828" y="2470"/>
                  </a:lnTo>
                  <a:lnTo>
                    <a:pt x="1847" y="2423"/>
                  </a:lnTo>
                  <a:lnTo>
                    <a:pt x="1868" y="2379"/>
                  </a:lnTo>
                  <a:lnTo>
                    <a:pt x="1893" y="2337"/>
                  </a:lnTo>
                  <a:lnTo>
                    <a:pt x="1918" y="2297"/>
                  </a:lnTo>
                  <a:lnTo>
                    <a:pt x="1946" y="2259"/>
                  </a:lnTo>
                  <a:lnTo>
                    <a:pt x="1974" y="2223"/>
                  </a:lnTo>
                  <a:lnTo>
                    <a:pt x="2004" y="2189"/>
                  </a:lnTo>
                  <a:lnTo>
                    <a:pt x="2034" y="2155"/>
                  </a:lnTo>
                  <a:lnTo>
                    <a:pt x="2065" y="2123"/>
                  </a:lnTo>
                  <a:lnTo>
                    <a:pt x="2096" y="2093"/>
                  </a:lnTo>
                  <a:lnTo>
                    <a:pt x="2125" y="2063"/>
                  </a:lnTo>
                  <a:lnTo>
                    <a:pt x="2154" y="2036"/>
                  </a:lnTo>
                  <a:lnTo>
                    <a:pt x="2181" y="2009"/>
                  </a:lnTo>
                  <a:lnTo>
                    <a:pt x="2208" y="1981"/>
                  </a:lnTo>
                  <a:lnTo>
                    <a:pt x="2236" y="1953"/>
                  </a:lnTo>
                  <a:lnTo>
                    <a:pt x="2261" y="1924"/>
                  </a:lnTo>
                  <a:lnTo>
                    <a:pt x="2287" y="1894"/>
                  </a:lnTo>
                  <a:lnTo>
                    <a:pt x="2311" y="1862"/>
                  </a:lnTo>
                  <a:lnTo>
                    <a:pt x="2333" y="1828"/>
                  </a:lnTo>
                  <a:lnTo>
                    <a:pt x="2356" y="1792"/>
                  </a:lnTo>
                  <a:lnTo>
                    <a:pt x="2376" y="1755"/>
                  </a:lnTo>
                  <a:lnTo>
                    <a:pt x="2394" y="1715"/>
                  </a:lnTo>
                  <a:lnTo>
                    <a:pt x="2411" y="1672"/>
                  </a:lnTo>
                  <a:lnTo>
                    <a:pt x="2427" y="1626"/>
                  </a:lnTo>
                  <a:lnTo>
                    <a:pt x="2440" y="1577"/>
                  </a:lnTo>
                  <a:lnTo>
                    <a:pt x="2451" y="1524"/>
                  </a:lnTo>
                  <a:lnTo>
                    <a:pt x="2460" y="1467"/>
                  </a:lnTo>
                  <a:lnTo>
                    <a:pt x="2466" y="1406"/>
                  </a:lnTo>
                  <a:lnTo>
                    <a:pt x="2470" y="1342"/>
                  </a:lnTo>
                  <a:lnTo>
                    <a:pt x="2472" y="1272"/>
                  </a:lnTo>
                  <a:lnTo>
                    <a:pt x="2469" y="1192"/>
                  </a:lnTo>
                  <a:lnTo>
                    <a:pt x="2461" y="1114"/>
                  </a:lnTo>
                  <a:lnTo>
                    <a:pt x="2447" y="1039"/>
                  </a:lnTo>
                  <a:lnTo>
                    <a:pt x="2428" y="967"/>
                  </a:lnTo>
                  <a:lnTo>
                    <a:pt x="2403" y="896"/>
                  </a:lnTo>
                  <a:lnTo>
                    <a:pt x="2374" y="829"/>
                  </a:lnTo>
                  <a:lnTo>
                    <a:pt x="2339" y="764"/>
                  </a:lnTo>
                  <a:lnTo>
                    <a:pt x="2301" y="703"/>
                  </a:lnTo>
                  <a:lnTo>
                    <a:pt x="2257" y="644"/>
                  </a:lnTo>
                  <a:lnTo>
                    <a:pt x="2209" y="589"/>
                  </a:lnTo>
                  <a:lnTo>
                    <a:pt x="2158" y="538"/>
                  </a:lnTo>
                  <a:lnTo>
                    <a:pt x="2102" y="490"/>
                  </a:lnTo>
                  <a:lnTo>
                    <a:pt x="2042" y="447"/>
                  </a:lnTo>
                  <a:lnTo>
                    <a:pt x="1979" y="406"/>
                  </a:lnTo>
                  <a:lnTo>
                    <a:pt x="1912" y="371"/>
                  </a:lnTo>
                  <a:lnTo>
                    <a:pt x="1842" y="340"/>
                  </a:lnTo>
                  <a:lnTo>
                    <a:pt x="1769" y="312"/>
                  </a:lnTo>
                  <a:lnTo>
                    <a:pt x="1693" y="290"/>
                  </a:lnTo>
                  <a:lnTo>
                    <a:pt x="1614" y="273"/>
                  </a:lnTo>
                  <a:lnTo>
                    <a:pt x="1531" y="260"/>
                  </a:lnTo>
                  <a:lnTo>
                    <a:pt x="1447" y="252"/>
                  </a:lnTo>
                  <a:lnTo>
                    <a:pt x="1361" y="249"/>
                  </a:lnTo>
                  <a:close/>
                  <a:moveTo>
                    <a:pt x="1361" y="0"/>
                  </a:moveTo>
                  <a:lnTo>
                    <a:pt x="1361" y="0"/>
                  </a:lnTo>
                  <a:lnTo>
                    <a:pt x="1451" y="3"/>
                  </a:lnTo>
                  <a:lnTo>
                    <a:pt x="1542" y="11"/>
                  </a:lnTo>
                  <a:lnTo>
                    <a:pt x="1630" y="23"/>
                  </a:lnTo>
                  <a:lnTo>
                    <a:pt x="1716" y="42"/>
                  </a:lnTo>
                  <a:lnTo>
                    <a:pt x="1800" y="64"/>
                  </a:lnTo>
                  <a:lnTo>
                    <a:pt x="1884" y="91"/>
                  </a:lnTo>
                  <a:lnTo>
                    <a:pt x="1963" y="123"/>
                  </a:lnTo>
                  <a:lnTo>
                    <a:pt x="2040" y="160"/>
                  </a:lnTo>
                  <a:lnTo>
                    <a:pt x="2115" y="201"/>
                  </a:lnTo>
                  <a:lnTo>
                    <a:pt x="2186" y="247"/>
                  </a:lnTo>
                  <a:lnTo>
                    <a:pt x="2254" y="296"/>
                  </a:lnTo>
                  <a:lnTo>
                    <a:pt x="2318" y="351"/>
                  </a:lnTo>
                  <a:lnTo>
                    <a:pt x="2377" y="406"/>
                  </a:lnTo>
                  <a:lnTo>
                    <a:pt x="2430" y="466"/>
                  </a:lnTo>
                  <a:lnTo>
                    <a:pt x="2479" y="528"/>
                  </a:lnTo>
                  <a:lnTo>
                    <a:pt x="2524" y="592"/>
                  </a:lnTo>
                  <a:lnTo>
                    <a:pt x="2566" y="659"/>
                  </a:lnTo>
                  <a:lnTo>
                    <a:pt x="2601" y="729"/>
                  </a:lnTo>
                  <a:lnTo>
                    <a:pt x="2633" y="801"/>
                  </a:lnTo>
                  <a:lnTo>
                    <a:pt x="2660" y="875"/>
                  </a:lnTo>
                  <a:lnTo>
                    <a:pt x="2681" y="951"/>
                  </a:lnTo>
                  <a:lnTo>
                    <a:pt x="2699" y="1029"/>
                  </a:lnTo>
                  <a:lnTo>
                    <a:pt x="2712" y="1108"/>
                  </a:lnTo>
                  <a:lnTo>
                    <a:pt x="2719" y="1190"/>
                  </a:lnTo>
                  <a:lnTo>
                    <a:pt x="2722" y="1272"/>
                  </a:lnTo>
                  <a:lnTo>
                    <a:pt x="2720" y="1350"/>
                  </a:lnTo>
                  <a:lnTo>
                    <a:pt x="2716" y="1423"/>
                  </a:lnTo>
                  <a:lnTo>
                    <a:pt x="2708" y="1493"/>
                  </a:lnTo>
                  <a:lnTo>
                    <a:pt x="2699" y="1558"/>
                  </a:lnTo>
                  <a:lnTo>
                    <a:pt x="2685" y="1620"/>
                  </a:lnTo>
                  <a:lnTo>
                    <a:pt x="2671" y="1678"/>
                  </a:lnTo>
                  <a:lnTo>
                    <a:pt x="2654" y="1733"/>
                  </a:lnTo>
                  <a:lnTo>
                    <a:pt x="2636" y="1784"/>
                  </a:lnTo>
                  <a:lnTo>
                    <a:pt x="2614" y="1832"/>
                  </a:lnTo>
                  <a:lnTo>
                    <a:pt x="2593" y="1877"/>
                  </a:lnTo>
                  <a:lnTo>
                    <a:pt x="2570" y="1921"/>
                  </a:lnTo>
                  <a:lnTo>
                    <a:pt x="2544" y="1960"/>
                  </a:lnTo>
                  <a:lnTo>
                    <a:pt x="2519" y="1999"/>
                  </a:lnTo>
                  <a:lnTo>
                    <a:pt x="2493" y="2034"/>
                  </a:lnTo>
                  <a:lnTo>
                    <a:pt x="2465" y="2068"/>
                  </a:lnTo>
                  <a:lnTo>
                    <a:pt x="2438" y="2101"/>
                  </a:lnTo>
                  <a:lnTo>
                    <a:pt x="2410" y="2131"/>
                  </a:lnTo>
                  <a:lnTo>
                    <a:pt x="2382" y="2160"/>
                  </a:lnTo>
                  <a:lnTo>
                    <a:pt x="2355" y="2189"/>
                  </a:lnTo>
                  <a:lnTo>
                    <a:pt x="2327" y="2216"/>
                  </a:lnTo>
                  <a:lnTo>
                    <a:pt x="2300" y="2242"/>
                  </a:lnTo>
                  <a:lnTo>
                    <a:pt x="2269" y="2271"/>
                  </a:lnTo>
                  <a:lnTo>
                    <a:pt x="2240" y="2299"/>
                  </a:lnTo>
                  <a:lnTo>
                    <a:pt x="2211" y="2327"/>
                  </a:lnTo>
                  <a:lnTo>
                    <a:pt x="2185" y="2354"/>
                  </a:lnTo>
                  <a:lnTo>
                    <a:pt x="2161" y="2383"/>
                  </a:lnTo>
                  <a:lnTo>
                    <a:pt x="2137" y="2411"/>
                  </a:lnTo>
                  <a:lnTo>
                    <a:pt x="2116" y="2441"/>
                  </a:lnTo>
                  <a:lnTo>
                    <a:pt x="2097" y="2473"/>
                  </a:lnTo>
                  <a:lnTo>
                    <a:pt x="2080" y="2506"/>
                  </a:lnTo>
                  <a:lnTo>
                    <a:pt x="2064" y="2544"/>
                  </a:lnTo>
                  <a:lnTo>
                    <a:pt x="2052" y="2583"/>
                  </a:lnTo>
                  <a:lnTo>
                    <a:pt x="2042" y="2625"/>
                  </a:lnTo>
                  <a:lnTo>
                    <a:pt x="2036" y="2673"/>
                  </a:lnTo>
                  <a:lnTo>
                    <a:pt x="2036" y="2683"/>
                  </a:lnTo>
                  <a:lnTo>
                    <a:pt x="2038" y="2691"/>
                  </a:lnTo>
                  <a:lnTo>
                    <a:pt x="2041" y="2696"/>
                  </a:lnTo>
                  <a:lnTo>
                    <a:pt x="2044" y="2699"/>
                  </a:lnTo>
                  <a:lnTo>
                    <a:pt x="2061" y="2718"/>
                  </a:lnTo>
                  <a:lnTo>
                    <a:pt x="2076" y="2741"/>
                  </a:lnTo>
                  <a:lnTo>
                    <a:pt x="2087" y="2765"/>
                  </a:lnTo>
                  <a:lnTo>
                    <a:pt x="2094" y="2791"/>
                  </a:lnTo>
                  <a:lnTo>
                    <a:pt x="2096" y="2818"/>
                  </a:lnTo>
                  <a:lnTo>
                    <a:pt x="2095" y="2848"/>
                  </a:lnTo>
                  <a:lnTo>
                    <a:pt x="2090" y="2877"/>
                  </a:lnTo>
                  <a:lnTo>
                    <a:pt x="2082" y="2906"/>
                  </a:lnTo>
                  <a:lnTo>
                    <a:pt x="2069" y="2935"/>
                  </a:lnTo>
                  <a:lnTo>
                    <a:pt x="2052" y="2962"/>
                  </a:lnTo>
                  <a:lnTo>
                    <a:pt x="2032" y="2989"/>
                  </a:lnTo>
                  <a:lnTo>
                    <a:pt x="2006" y="3016"/>
                  </a:lnTo>
                  <a:lnTo>
                    <a:pt x="1977" y="3040"/>
                  </a:lnTo>
                  <a:lnTo>
                    <a:pt x="1943" y="3063"/>
                  </a:lnTo>
                  <a:lnTo>
                    <a:pt x="1902" y="3085"/>
                  </a:lnTo>
                  <a:lnTo>
                    <a:pt x="1856" y="3106"/>
                  </a:lnTo>
                  <a:lnTo>
                    <a:pt x="1806" y="3124"/>
                  </a:lnTo>
                  <a:lnTo>
                    <a:pt x="1798" y="3127"/>
                  </a:lnTo>
                  <a:lnTo>
                    <a:pt x="1793" y="3132"/>
                  </a:lnTo>
                  <a:lnTo>
                    <a:pt x="1790" y="3136"/>
                  </a:lnTo>
                  <a:lnTo>
                    <a:pt x="1788" y="3140"/>
                  </a:lnTo>
                  <a:lnTo>
                    <a:pt x="1780" y="3156"/>
                  </a:lnTo>
                  <a:lnTo>
                    <a:pt x="1769" y="3172"/>
                  </a:lnTo>
                  <a:lnTo>
                    <a:pt x="1757" y="3188"/>
                  </a:lnTo>
                  <a:lnTo>
                    <a:pt x="1742" y="3205"/>
                  </a:lnTo>
                  <a:lnTo>
                    <a:pt x="1724" y="3221"/>
                  </a:lnTo>
                  <a:lnTo>
                    <a:pt x="1704" y="3236"/>
                  </a:lnTo>
                  <a:lnTo>
                    <a:pt x="1681" y="3251"/>
                  </a:lnTo>
                  <a:lnTo>
                    <a:pt x="1653" y="3264"/>
                  </a:lnTo>
                  <a:lnTo>
                    <a:pt x="1624" y="3277"/>
                  </a:lnTo>
                  <a:lnTo>
                    <a:pt x="1590" y="3289"/>
                  </a:lnTo>
                  <a:lnTo>
                    <a:pt x="1553" y="3299"/>
                  </a:lnTo>
                  <a:lnTo>
                    <a:pt x="1511" y="3306"/>
                  </a:lnTo>
                  <a:lnTo>
                    <a:pt x="1466" y="3312"/>
                  </a:lnTo>
                  <a:lnTo>
                    <a:pt x="1416" y="3316"/>
                  </a:lnTo>
                  <a:lnTo>
                    <a:pt x="1361" y="3317"/>
                  </a:lnTo>
                  <a:lnTo>
                    <a:pt x="1305" y="3316"/>
                  </a:lnTo>
                  <a:lnTo>
                    <a:pt x="1254" y="3312"/>
                  </a:lnTo>
                  <a:lnTo>
                    <a:pt x="1209" y="3307"/>
                  </a:lnTo>
                  <a:lnTo>
                    <a:pt x="1166" y="3299"/>
                  </a:lnTo>
                  <a:lnTo>
                    <a:pt x="1129" y="3289"/>
                  </a:lnTo>
                  <a:lnTo>
                    <a:pt x="1095" y="3277"/>
                  </a:lnTo>
                  <a:lnTo>
                    <a:pt x="1065" y="3265"/>
                  </a:lnTo>
                  <a:lnTo>
                    <a:pt x="1038" y="3251"/>
                  </a:lnTo>
                  <a:lnTo>
                    <a:pt x="1015" y="3237"/>
                  </a:lnTo>
                  <a:lnTo>
                    <a:pt x="995" y="3221"/>
                  </a:lnTo>
                  <a:lnTo>
                    <a:pt x="977" y="3205"/>
                  </a:lnTo>
                  <a:lnTo>
                    <a:pt x="962" y="3188"/>
                  </a:lnTo>
                  <a:lnTo>
                    <a:pt x="950" y="3172"/>
                  </a:lnTo>
                  <a:lnTo>
                    <a:pt x="940" y="3155"/>
                  </a:lnTo>
                  <a:lnTo>
                    <a:pt x="931" y="3139"/>
                  </a:lnTo>
                  <a:lnTo>
                    <a:pt x="930" y="3136"/>
                  </a:lnTo>
                  <a:lnTo>
                    <a:pt x="927" y="3131"/>
                  </a:lnTo>
                  <a:lnTo>
                    <a:pt x="922" y="3127"/>
                  </a:lnTo>
                  <a:lnTo>
                    <a:pt x="912" y="3123"/>
                  </a:lnTo>
                  <a:lnTo>
                    <a:pt x="862" y="3105"/>
                  </a:lnTo>
                  <a:lnTo>
                    <a:pt x="816" y="3084"/>
                  </a:lnTo>
                  <a:lnTo>
                    <a:pt x="776" y="3062"/>
                  </a:lnTo>
                  <a:lnTo>
                    <a:pt x="742" y="3039"/>
                  </a:lnTo>
                  <a:lnTo>
                    <a:pt x="712" y="3015"/>
                  </a:lnTo>
                  <a:lnTo>
                    <a:pt x="688" y="2988"/>
                  </a:lnTo>
                  <a:lnTo>
                    <a:pt x="668" y="2962"/>
                  </a:lnTo>
                  <a:lnTo>
                    <a:pt x="652" y="2934"/>
                  </a:lnTo>
                  <a:lnTo>
                    <a:pt x="639" y="2905"/>
                  </a:lnTo>
                  <a:lnTo>
                    <a:pt x="631" y="2877"/>
                  </a:lnTo>
                  <a:lnTo>
                    <a:pt x="626" y="2848"/>
                  </a:lnTo>
                  <a:lnTo>
                    <a:pt x="625" y="2818"/>
                  </a:lnTo>
                  <a:lnTo>
                    <a:pt x="627" y="2792"/>
                  </a:lnTo>
                  <a:lnTo>
                    <a:pt x="633" y="2767"/>
                  </a:lnTo>
                  <a:lnTo>
                    <a:pt x="643" y="2743"/>
                  </a:lnTo>
                  <a:lnTo>
                    <a:pt x="658" y="2721"/>
                  </a:lnTo>
                  <a:lnTo>
                    <a:pt x="674" y="2702"/>
                  </a:lnTo>
                  <a:lnTo>
                    <a:pt x="677" y="2699"/>
                  </a:lnTo>
                  <a:lnTo>
                    <a:pt x="681" y="2696"/>
                  </a:lnTo>
                  <a:lnTo>
                    <a:pt x="684" y="2690"/>
                  </a:lnTo>
                  <a:lnTo>
                    <a:pt x="686" y="2683"/>
                  </a:lnTo>
                  <a:lnTo>
                    <a:pt x="686" y="2674"/>
                  </a:lnTo>
                  <a:lnTo>
                    <a:pt x="679" y="2627"/>
                  </a:lnTo>
                  <a:lnTo>
                    <a:pt x="669" y="2585"/>
                  </a:lnTo>
                  <a:lnTo>
                    <a:pt x="657" y="2546"/>
                  </a:lnTo>
                  <a:lnTo>
                    <a:pt x="642" y="2509"/>
                  </a:lnTo>
                  <a:lnTo>
                    <a:pt x="625" y="2476"/>
                  </a:lnTo>
                  <a:lnTo>
                    <a:pt x="606" y="2444"/>
                  </a:lnTo>
                  <a:lnTo>
                    <a:pt x="585" y="2414"/>
                  </a:lnTo>
                  <a:lnTo>
                    <a:pt x="561" y="2386"/>
                  </a:lnTo>
                  <a:lnTo>
                    <a:pt x="536" y="2358"/>
                  </a:lnTo>
                  <a:lnTo>
                    <a:pt x="509" y="2330"/>
                  </a:lnTo>
                  <a:lnTo>
                    <a:pt x="482" y="2303"/>
                  </a:lnTo>
                  <a:lnTo>
                    <a:pt x="453" y="2275"/>
                  </a:lnTo>
                  <a:lnTo>
                    <a:pt x="422" y="2245"/>
                  </a:lnTo>
                  <a:lnTo>
                    <a:pt x="396" y="2219"/>
                  </a:lnTo>
                  <a:lnTo>
                    <a:pt x="367" y="2192"/>
                  </a:lnTo>
                  <a:lnTo>
                    <a:pt x="340" y="2163"/>
                  </a:lnTo>
                  <a:lnTo>
                    <a:pt x="312" y="2134"/>
                  </a:lnTo>
                  <a:lnTo>
                    <a:pt x="284" y="2103"/>
                  </a:lnTo>
                  <a:lnTo>
                    <a:pt x="256" y="2070"/>
                  </a:lnTo>
                  <a:lnTo>
                    <a:pt x="229" y="2036"/>
                  </a:lnTo>
                  <a:lnTo>
                    <a:pt x="203" y="2001"/>
                  </a:lnTo>
                  <a:lnTo>
                    <a:pt x="177" y="1962"/>
                  </a:lnTo>
                  <a:lnTo>
                    <a:pt x="152" y="1922"/>
                  </a:lnTo>
                  <a:lnTo>
                    <a:pt x="129" y="1879"/>
                  </a:lnTo>
                  <a:lnTo>
                    <a:pt x="107" y="1834"/>
                  </a:lnTo>
                  <a:lnTo>
                    <a:pt x="86" y="1785"/>
                  </a:lnTo>
                  <a:lnTo>
                    <a:pt x="67" y="1734"/>
                  </a:lnTo>
                  <a:lnTo>
                    <a:pt x="51" y="1679"/>
                  </a:lnTo>
                  <a:lnTo>
                    <a:pt x="36" y="1621"/>
                  </a:lnTo>
                  <a:lnTo>
                    <a:pt x="23" y="1559"/>
                  </a:lnTo>
                  <a:lnTo>
                    <a:pt x="13" y="1493"/>
                  </a:lnTo>
                  <a:lnTo>
                    <a:pt x="6" y="1423"/>
                  </a:lnTo>
                  <a:lnTo>
                    <a:pt x="1" y="1350"/>
                  </a:lnTo>
                  <a:lnTo>
                    <a:pt x="0" y="1272"/>
                  </a:lnTo>
                  <a:lnTo>
                    <a:pt x="2" y="1190"/>
                  </a:lnTo>
                  <a:lnTo>
                    <a:pt x="9" y="1108"/>
                  </a:lnTo>
                  <a:lnTo>
                    <a:pt x="22" y="1029"/>
                  </a:lnTo>
                  <a:lnTo>
                    <a:pt x="40" y="951"/>
                  </a:lnTo>
                  <a:lnTo>
                    <a:pt x="62" y="875"/>
                  </a:lnTo>
                  <a:lnTo>
                    <a:pt x="88" y="801"/>
                  </a:lnTo>
                  <a:lnTo>
                    <a:pt x="120" y="729"/>
                  </a:lnTo>
                  <a:lnTo>
                    <a:pt x="156" y="659"/>
                  </a:lnTo>
                  <a:lnTo>
                    <a:pt x="197" y="592"/>
                  </a:lnTo>
                  <a:lnTo>
                    <a:pt x="242" y="528"/>
                  </a:lnTo>
                  <a:lnTo>
                    <a:pt x="291" y="466"/>
                  </a:lnTo>
                  <a:lnTo>
                    <a:pt x="345" y="406"/>
                  </a:lnTo>
                  <a:lnTo>
                    <a:pt x="403" y="351"/>
                  </a:lnTo>
                  <a:lnTo>
                    <a:pt x="467" y="296"/>
                  </a:lnTo>
                  <a:lnTo>
                    <a:pt x="535" y="247"/>
                  </a:lnTo>
                  <a:lnTo>
                    <a:pt x="607" y="201"/>
                  </a:lnTo>
                  <a:lnTo>
                    <a:pt x="681" y="160"/>
                  </a:lnTo>
                  <a:lnTo>
                    <a:pt x="758" y="123"/>
                  </a:lnTo>
                  <a:lnTo>
                    <a:pt x="838" y="91"/>
                  </a:lnTo>
                  <a:lnTo>
                    <a:pt x="921" y="64"/>
                  </a:lnTo>
                  <a:lnTo>
                    <a:pt x="1005" y="42"/>
                  </a:lnTo>
                  <a:lnTo>
                    <a:pt x="1091" y="23"/>
                  </a:lnTo>
                  <a:lnTo>
                    <a:pt x="1179" y="11"/>
                  </a:lnTo>
                  <a:lnTo>
                    <a:pt x="1270" y="3"/>
                  </a:lnTo>
                  <a:lnTo>
                    <a:pt x="13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384"/>
            <p:cNvSpPr>
              <a:spLocks/>
            </p:cNvSpPr>
            <p:nvPr/>
          </p:nvSpPr>
          <p:spPr bwMode="auto">
            <a:xfrm>
              <a:off x="6045200" y="5041901"/>
              <a:ext cx="127000" cy="119063"/>
            </a:xfrm>
            <a:custGeom>
              <a:avLst/>
              <a:gdLst>
                <a:gd name="T0" fmla="*/ 874 w 955"/>
                <a:gd name="T1" fmla="*/ 3 h 900"/>
                <a:gd name="T2" fmla="*/ 916 w 955"/>
                <a:gd name="T3" fmla="*/ 23 h 900"/>
                <a:gd name="T4" fmla="*/ 944 w 955"/>
                <a:gd name="T5" fmla="*/ 59 h 900"/>
                <a:gd name="T6" fmla="*/ 955 w 955"/>
                <a:gd name="T7" fmla="*/ 105 h 900"/>
                <a:gd name="T8" fmla="*/ 944 w 955"/>
                <a:gd name="T9" fmla="*/ 151 h 900"/>
                <a:gd name="T10" fmla="*/ 916 w 955"/>
                <a:gd name="T11" fmla="*/ 188 h 900"/>
                <a:gd name="T12" fmla="*/ 874 w 955"/>
                <a:gd name="T13" fmla="*/ 208 h 900"/>
                <a:gd name="T14" fmla="*/ 785 w 955"/>
                <a:gd name="T15" fmla="*/ 213 h 900"/>
                <a:gd name="T16" fmla="*/ 664 w 955"/>
                <a:gd name="T17" fmla="*/ 232 h 900"/>
                <a:gd name="T18" fmla="*/ 553 w 955"/>
                <a:gd name="T19" fmla="*/ 270 h 900"/>
                <a:gd name="T20" fmla="*/ 456 w 955"/>
                <a:gd name="T21" fmla="*/ 324 h 900"/>
                <a:gd name="T22" fmla="*/ 373 w 955"/>
                <a:gd name="T23" fmla="*/ 394 h 900"/>
                <a:gd name="T24" fmla="*/ 305 w 955"/>
                <a:gd name="T25" fmla="*/ 478 h 900"/>
                <a:gd name="T26" fmla="*/ 254 w 955"/>
                <a:gd name="T27" fmla="*/ 573 h 900"/>
                <a:gd name="T28" fmla="*/ 223 w 955"/>
                <a:gd name="T29" fmla="*/ 679 h 900"/>
                <a:gd name="T30" fmla="*/ 211 w 955"/>
                <a:gd name="T31" fmla="*/ 794 h 900"/>
                <a:gd name="T32" fmla="*/ 201 w 955"/>
                <a:gd name="T33" fmla="*/ 841 h 900"/>
                <a:gd name="T34" fmla="*/ 172 w 955"/>
                <a:gd name="T35" fmla="*/ 877 h 900"/>
                <a:gd name="T36" fmla="*/ 130 w 955"/>
                <a:gd name="T37" fmla="*/ 897 h 900"/>
                <a:gd name="T38" fmla="*/ 82 w 955"/>
                <a:gd name="T39" fmla="*/ 897 h 900"/>
                <a:gd name="T40" fmla="*/ 40 w 955"/>
                <a:gd name="T41" fmla="*/ 877 h 900"/>
                <a:gd name="T42" fmla="*/ 12 w 955"/>
                <a:gd name="T43" fmla="*/ 841 h 900"/>
                <a:gd name="T44" fmla="*/ 0 w 955"/>
                <a:gd name="T45" fmla="*/ 794 h 900"/>
                <a:gd name="T46" fmla="*/ 13 w 955"/>
                <a:gd name="T47" fmla="*/ 656 h 900"/>
                <a:gd name="T48" fmla="*/ 47 w 955"/>
                <a:gd name="T49" fmla="*/ 525 h 900"/>
                <a:gd name="T50" fmla="*/ 102 w 955"/>
                <a:gd name="T51" fmla="*/ 406 h 900"/>
                <a:gd name="T52" fmla="*/ 176 w 955"/>
                <a:gd name="T53" fmla="*/ 299 h 900"/>
                <a:gd name="T54" fmla="*/ 268 w 955"/>
                <a:gd name="T55" fmla="*/ 206 h 900"/>
                <a:gd name="T56" fmla="*/ 375 w 955"/>
                <a:gd name="T57" fmla="*/ 127 h 900"/>
                <a:gd name="T58" fmla="*/ 497 w 955"/>
                <a:gd name="T59" fmla="*/ 66 h 900"/>
                <a:gd name="T60" fmla="*/ 630 w 955"/>
                <a:gd name="T61" fmla="*/ 25 h 900"/>
                <a:gd name="T62" fmla="*/ 774 w 955"/>
                <a:gd name="T63" fmla="*/ 3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5" h="900">
                  <a:moveTo>
                    <a:pt x="850" y="0"/>
                  </a:moveTo>
                  <a:lnTo>
                    <a:pt x="874" y="3"/>
                  </a:lnTo>
                  <a:lnTo>
                    <a:pt x="896" y="11"/>
                  </a:lnTo>
                  <a:lnTo>
                    <a:pt x="916" y="23"/>
                  </a:lnTo>
                  <a:lnTo>
                    <a:pt x="932" y="39"/>
                  </a:lnTo>
                  <a:lnTo>
                    <a:pt x="944" y="59"/>
                  </a:lnTo>
                  <a:lnTo>
                    <a:pt x="952" y="80"/>
                  </a:lnTo>
                  <a:lnTo>
                    <a:pt x="955" y="105"/>
                  </a:lnTo>
                  <a:lnTo>
                    <a:pt x="952" y="129"/>
                  </a:lnTo>
                  <a:lnTo>
                    <a:pt x="944" y="151"/>
                  </a:lnTo>
                  <a:lnTo>
                    <a:pt x="932" y="170"/>
                  </a:lnTo>
                  <a:lnTo>
                    <a:pt x="916" y="188"/>
                  </a:lnTo>
                  <a:lnTo>
                    <a:pt x="896" y="200"/>
                  </a:lnTo>
                  <a:lnTo>
                    <a:pt x="874" y="208"/>
                  </a:lnTo>
                  <a:lnTo>
                    <a:pt x="850" y="210"/>
                  </a:lnTo>
                  <a:lnTo>
                    <a:pt x="785" y="213"/>
                  </a:lnTo>
                  <a:lnTo>
                    <a:pt x="724" y="220"/>
                  </a:lnTo>
                  <a:lnTo>
                    <a:pt x="664" y="232"/>
                  </a:lnTo>
                  <a:lnTo>
                    <a:pt x="607" y="249"/>
                  </a:lnTo>
                  <a:lnTo>
                    <a:pt x="553" y="270"/>
                  </a:lnTo>
                  <a:lnTo>
                    <a:pt x="504" y="296"/>
                  </a:lnTo>
                  <a:lnTo>
                    <a:pt x="456" y="324"/>
                  </a:lnTo>
                  <a:lnTo>
                    <a:pt x="412" y="357"/>
                  </a:lnTo>
                  <a:lnTo>
                    <a:pt x="373" y="394"/>
                  </a:lnTo>
                  <a:lnTo>
                    <a:pt x="336" y="434"/>
                  </a:lnTo>
                  <a:lnTo>
                    <a:pt x="305" y="478"/>
                  </a:lnTo>
                  <a:lnTo>
                    <a:pt x="277" y="524"/>
                  </a:lnTo>
                  <a:lnTo>
                    <a:pt x="254" y="573"/>
                  </a:lnTo>
                  <a:lnTo>
                    <a:pt x="236" y="625"/>
                  </a:lnTo>
                  <a:lnTo>
                    <a:pt x="223" y="679"/>
                  </a:lnTo>
                  <a:lnTo>
                    <a:pt x="215" y="736"/>
                  </a:lnTo>
                  <a:lnTo>
                    <a:pt x="211" y="794"/>
                  </a:lnTo>
                  <a:lnTo>
                    <a:pt x="209" y="818"/>
                  </a:lnTo>
                  <a:lnTo>
                    <a:pt x="201" y="841"/>
                  </a:lnTo>
                  <a:lnTo>
                    <a:pt x="188" y="861"/>
                  </a:lnTo>
                  <a:lnTo>
                    <a:pt x="172" y="877"/>
                  </a:lnTo>
                  <a:lnTo>
                    <a:pt x="153" y="889"/>
                  </a:lnTo>
                  <a:lnTo>
                    <a:pt x="130" y="897"/>
                  </a:lnTo>
                  <a:lnTo>
                    <a:pt x="106" y="900"/>
                  </a:lnTo>
                  <a:lnTo>
                    <a:pt x="82" y="897"/>
                  </a:lnTo>
                  <a:lnTo>
                    <a:pt x="59" y="889"/>
                  </a:lnTo>
                  <a:lnTo>
                    <a:pt x="40" y="877"/>
                  </a:lnTo>
                  <a:lnTo>
                    <a:pt x="24" y="861"/>
                  </a:lnTo>
                  <a:lnTo>
                    <a:pt x="12" y="841"/>
                  </a:lnTo>
                  <a:lnTo>
                    <a:pt x="3" y="818"/>
                  </a:lnTo>
                  <a:lnTo>
                    <a:pt x="0" y="794"/>
                  </a:lnTo>
                  <a:lnTo>
                    <a:pt x="3" y="724"/>
                  </a:lnTo>
                  <a:lnTo>
                    <a:pt x="13" y="656"/>
                  </a:lnTo>
                  <a:lnTo>
                    <a:pt x="27" y="589"/>
                  </a:lnTo>
                  <a:lnTo>
                    <a:pt x="47" y="525"/>
                  </a:lnTo>
                  <a:lnTo>
                    <a:pt x="71" y="465"/>
                  </a:lnTo>
                  <a:lnTo>
                    <a:pt x="102" y="406"/>
                  </a:lnTo>
                  <a:lnTo>
                    <a:pt x="136" y="350"/>
                  </a:lnTo>
                  <a:lnTo>
                    <a:pt x="176" y="299"/>
                  </a:lnTo>
                  <a:lnTo>
                    <a:pt x="220" y="250"/>
                  </a:lnTo>
                  <a:lnTo>
                    <a:pt x="268" y="206"/>
                  </a:lnTo>
                  <a:lnTo>
                    <a:pt x="320" y="164"/>
                  </a:lnTo>
                  <a:lnTo>
                    <a:pt x="375" y="127"/>
                  </a:lnTo>
                  <a:lnTo>
                    <a:pt x="435" y="95"/>
                  </a:lnTo>
                  <a:lnTo>
                    <a:pt x="497" y="66"/>
                  </a:lnTo>
                  <a:lnTo>
                    <a:pt x="562" y="43"/>
                  </a:lnTo>
                  <a:lnTo>
                    <a:pt x="630" y="25"/>
                  </a:lnTo>
                  <a:lnTo>
                    <a:pt x="701" y="11"/>
                  </a:lnTo>
                  <a:lnTo>
                    <a:pt x="774" y="3"/>
                  </a:lnTo>
                  <a:lnTo>
                    <a:pt x="85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5" name="Group 536"/>
          <p:cNvGrpSpPr/>
          <p:nvPr/>
        </p:nvGrpSpPr>
        <p:grpSpPr>
          <a:xfrm>
            <a:off x="6594700" y="3692239"/>
            <a:ext cx="428625" cy="441325"/>
            <a:chOff x="6332538" y="4751388"/>
            <a:chExt cx="428625" cy="441325"/>
          </a:xfrm>
          <a:solidFill>
            <a:srgbClr val="000000"/>
          </a:solidFill>
        </p:grpSpPr>
        <p:sp>
          <p:nvSpPr>
            <p:cNvPr id="376" name="Freeform 482"/>
            <p:cNvSpPr>
              <a:spLocks/>
            </p:cNvSpPr>
            <p:nvPr/>
          </p:nvSpPr>
          <p:spPr bwMode="auto">
            <a:xfrm>
              <a:off x="6508750" y="4751388"/>
              <a:ext cx="77787" cy="76200"/>
            </a:xfrm>
            <a:custGeom>
              <a:avLst/>
              <a:gdLst>
                <a:gd name="T0" fmla="*/ 293 w 586"/>
                <a:gd name="T1" fmla="*/ 0 h 578"/>
                <a:gd name="T2" fmla="*/ 336 w 586"/>
                <a:gd name="T3" fmla="*/ 3 h 578"/>
                <a:gd name="T4" fmla="*/ 377 w 586"/>
                <a:gd name="T5" fmla="*/ 12 h 578"/>
                <a:gd name="T6" fmla="*/ 416 w 586"/>
                <a:gd name="T7" fmla="*/ 26 h 578"/>
                <a:gd name="T8" fmla="*/ 452 w 586"/>
                <a:gd name="T9" fmla="*/ 47 h 578"/>
                <a:gd name="T10" fmla="*/ 485 w 586"/>
                <a:gd name="T11" fmla="*/ 71 h 578"/>
                <a:gd name="T12" fmla="*/ 513 w 586"/>
                <a:gd name="T13" fmla="*/ 99 h 578"/>
                <a:gd name="T14" fmla="*/ 538 w 586"/>
                <a:gd name="T15" fmla="*/ 132 h 578"/>
                <a:gd name="T16" fmla="*/ 558 w 586"/>
                <a:gd name="T17" fmla="*/ 167 h 578"/>
                <a:gd name="T18" fmla="*/ 573 w 586"/>
                <a:gd name="T19" fmla="*/ 206 h 578"/>
                <a:gd name="T20" fmla="*/ 583 w 586"/>
                <a:gd name="T21" fmla="*/ 247 h 578"/>
                <a:gd name="T22" fmla="*/ 586 w 586"/>
                <a:gd name="T23" fmla="*/ 289 h 578"/>
                <a:gd name="T24" fmla="*/ 583 w 586"/>
                <a:gd name="T25" fmla="*/ 332 h 578"/>
                <a:gd name="T26" fmla="*/ 573 w 586"/>
                <a:gd name="T27" fmla="*/ 372 h 578"/>
                <a:gd name="T28" fmla="*/ 558 w 586"/>
                <a:gd name="T29" fmla="*/ 411 h 578"/>
                <a:gd name="T30" fmla="*/ 538 w 586"/>
                <a:gd name="T31" fmla="*/ 446 h 578"/>
                <a:gd name="T32" fmla="*/ 513 w 586"/>
                <a:gd name="T33" fmla="*/ 479 h 578"/>
                <a:gd name="T34" fmla="*/ 485 w 586"/>
                <a:gd name="T35" fmla="*/ 507 h 578"/>
                <a:gd name="T36" fmla="*/ 452 w 586"/>
                <a:gd name="T37" fmla="*/ 532 h 578"/>
                <a:gd name="T38" fmla="*/ 416 w 586"/>
                <a:gd name="T39" fmla="*/ 552 h 578"/>
                <a:gd name="T40" fmla="*/ 377 w 586"/>
                <a:gd name="T41" fmla="*/ 566 h 578"/>
                <a:gd name="T42" fmla="*/ 336 w 586"/>
                <a:gd name="T43" fmla="*/ 575 h 578"/>
                <a:gd name="T44" fmla="*/ 293 w 586"/>
                <a:gd name="T45" fmla="*/ 578 h 578"/>
                <a:gd name="T46" fmla="*/ 249 w 586"/>
                <a:gd name="T47" fmla="*/ 575 h 578"/>
                <a:gd name="T48" fmla="*/ 209 w 586"/>
                <a:gd name="T49" fmla="*/ 566 h 578"/>
                <a:gd name="T50" fmla="*/ 169 w 586"/>
                <a:gd name="T51" fmla="*/ 552 h 578"/>
                <a:gd name="T52" fmla="*/ 133 w 586"/>
                <a:gd name="T53" fmla="*/ 532 h 578"/>
                <a:gd name="T54" fmla="*/ 101 w 586"/>
                <a:gd name="T55" fmla="*/ 507 h 578"/>
                <a:gd name="T56" fmla="*/ 71 w 586"/>
                <a:gd name="T57" fmla="*/ 479 h 578"/>
                <a:gd name="T58" fmla="*/ 47 w 586"/>
                <a:gd name="T59" fmla="*/ 446 h 578"/>
                <a:gd name="T60" fmla="*/ 27 w 586"/>
                <a:gd name="T61" fmla="*/ 411 h 578"/>
                <a:gd name="T62" fmla="*/ 12 w 586"/>
                <a:gd name="T63" fmla="*/ 372 h 578"/>
                <a:gd name="T64" fmla="*/ 3 w 586"/>
                <a:gd name="T65" fmla="*/ 332 h 578"/>
                <a:gd name="T66" fmla="*/ 0 w 586"/>
                <a:gd name="T67" fmla="*/ 289 h 578"/>
                <a:gd name="T68" fmla="*/ 3 w 586"/>
                <a:gd name="T69" fmla="*/ 247 h 578"/>
                <a:gd name="T70" fmla="*/ 12 w 586"/>
                <a:gd name="T71" fmla="*/ 206 h 578"/>
                <a:gd name="T72" fmla="*/ 27 w 586"/>
                <a:gd name="T73" fmla="*/ 167 h 578"/>
                <a:gd name="T74" fmla="*/ 47 w 586"/>
                <a:gd name="T75" fmla="*/ 132 h 578"/>
                <a:gd name="T76" fmla="*/ 71 w 586"/>
                <a:gd name="T77" fmla="*/ 99 h 578"/>
                <a:gd name="T78" fmla="*/ 101 w 586"/>
                <a:gd name="T79" fmla="*/ 71 h 578"/>
                <a:gd name="T80" fmla="*/ 133 w 586"/>
                <a:gd name="T81" fmla="*/ 47 h 578"/>
                <a:gd name="T82" fmla="*/ 169 w 586"/>
                <a:gd name="T83" fmla="*/ 26 h 578"/>
                <a:gd name="T84" fmla="*/ 209 w 586"/>
                <a:gd name="T85" fmla="*/ 12 h 578"/>
                <a:gd name="T86" fmla="*/ 249 w 586"/>
                <a:gd name="T87" fmla="*/ 3 h 578"/>
                <a:gd name="T88" fmla="*/ 293 w 586"/>
                <a:gd name="T89" fmla="*/ 0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6" h="578">
                  <a:moveTo>
                    <a:pt x="293" y="0"/>
                  </a:moveTo>
                  <a:lnTo>
                    <a:pt x="336" y="3"/>
                  </a:lnTo>
                  <a:lnTo>
                    <a:pt x="377" y="12"/>
                  </a:lnTo>
                  <a:lnTo>
                    <a:pt x="416" y="26"/>
                  </a:lnTo>
                  <a:lnTo>
                    <a:pt x="452" y="47"/>
                  </a:lnTo>
                  <a:lnTo>
                    <a:pt x="485" y="71"/>
                  </a:lnTo>
                  <a:lnTo>
                    <a:pt x="513" y="99"/>
                  </a:lnTo>
                  <a:lnTo>
                    <a:pt x="538" y="132"/>
                  </a:lnTo>
                  <a:lnTo>
                    <a:pt x="558" y="167"/>
                  </a:lnTo>
                  <a:lnTo>
                    <a:pt x="573" y="206"/>
                  </a:lnTo>
                  <a:lnTo>
                    <a:pt x="583" y="247"/>
                  </a:lnTo>
                  <a:lnTo>
                    <a:pt x="586" y="289"/>
                  </a:lnTo>
                  <a:lnTo>
                    <a:pt x="583" y="332"/>
                  </a:lnTo>
                  <a:lnTo>
                    <a:pt x="573" y="372"/>
                  </a:lnTo>
                  <a:lnTo>
                    <a:pt x="558" y="411"/>
                  </a:lnTo>
                  <a:lnTo>
                    <a:pt x="538" y="446"/>
                  </a:lnTo>
                  <a:lnTo>
                    <a:pt x="513" y="479"/>
                  </a:lnTo>
                  <a:lnTo>
                    <a:pt x="485" y="507"/>
                  </a:lnTo>
                  <a:lnTo>
                    <a:pt x="452" y="532"/>
                  </a:lnTo>
                  <a:lnTo>
                    <a:pt x="416" y="552"/>
                  </a:lnTo>
                  <a:lnTo>
                    <a:pt x="377" y="566"/>
                  </a:lnTo>
                  <a:lnTo>
                    <a:pt x="336" y="575"/>
                  </a:lnTo>
                  <a:lnTo>
                    <a:pt x="293" y="578"/>
                  </a:lnTo>
                  <a:lnTo>
                    <a:pt x="249" y="575"/>
                  </a:lnTo>
                  <a:lnTo>
                    <a:pt x="209" y="566"/>
                  </a:lnTo>
                  <a:lnTo>
                    <a:pt x="169" y="552"/>
                  </a:lnTo>
                  <a:lnTo>
                    <a:pt x="133" y="532"/>
                  </a:lnTo>
                  <a:lnTo>
                    <a:pt x="101" y="507"/>
                  </a:lnTo>
                  <a:lnTo>
                    <a:pt x="71" y="479"/>
                  </a:lnTo>
                  <a:lnTo>
                    <a:pt x="47" y="446"/>
                  </a:lnTo>
                  <a:lnTo>
                    <a:pt x="27" y="411"/>
                  </a:lnTo>
                  <a:lnTo>
                    <a:pt x="12" y="372"/>
                  </a:lnTo>
                  <a:lnTo>
                    <a:pt x="3" y="332"/>
                  </a:lnTo>
                  <a:lnTo>
                    <a:pt x="0" y="289"/>
                  </a:lnTo>
                  <a:lnTo>
                    <a:pt x="3" y="247"/>
                  </a:lnTo>
                  <a:lnTo>
                    <a:pt x="12" y="206"/>
                  </a:lnTo>
                  <a:lnTo>
                    <a:pt x="27" y="167"/>
                  </a:lnTo>
                  <a:lnTo>
                    <a:pt x="47" y="132"/>
                  </a:lnTo>
                  <a:lnTo>
                    <a:pt x="71" y="99"/>
                  </a:lnTo>
                  <a:lnTo>
                    <a:pt x="101" y="71"/>
                  </a:lnTo>
                  <a:lnTo>
                    <a:pt x="133" y="47"/>
                  </a:lnTo>
                  <a:lnTo>
                    <a:pt x="169" y="26"/>
                  </a:lnTo>
                  <a:lnTo>
                    <a:pt x="209" y="12"/>
                  </a:lnTo>
                  <a:lnTo>
                    <a:pt x="249" y="3"/>
                  </a:lnTo>
                  <a:lnTo>
                    <a:pt x="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483"/>
            <p:cNvSpPr>
              <a:spLocks noEditPoints="1"/>
            </p:cNvSpPr>
            <p:nvPr/>
          </p:nvSpPr>
          <p:spPr bwMode="auto">
            <a:xfrm>
              <a:off x="6472238" y="4840288"/>
              <a:ext cx="149225" cy="85725"/>
            </a:xfrm>
            <a:custGeom>
              <a:avLst/>
              <a:gdLst>
                <a:gd name="T0" fmla="*/ 491 w 1126"/>
                <a:gd name="T1" fmla="*/ 100 h 643"/>
                <a:gd name="T2" fmla="*/ 486 w 1126"/>
                <a:gd name="T3" fmla="*/ 118 h 643"/>
                <a:gd name="T4" fmla="*/ 489 w 1126"/>
                <a:gd name="T5" fmla="*/ 148 h 643"/>
                <a:gd name="T6" fmla="*/ 490 w 1126"/>
                <a:gd name="T7" fmla="*/ 172 h 643"/>
                <a:gd name="T8" fmla="*/ 436 w 1126"/>
                <a:gd name="T9" fmla="*/ 429 h 643"/>
                <a:gd name="T10" fmla="*/ 442 w 1126"/>
                <a:gd name="T11" fmla="*/ 458 h 643"/>
                <a:gd name="T12" fmla="*/ 554 w 1126"/>
                <a:gd name="T13" fmla="*/ 561 h 643"/>
                <a:gd name="T14" fmla="*/ 579 w 1126"/>
                <a:gd name="T15" fmla="*/ 557 h 643"/>
                <a:gd name="T16" fmla="*/ 688 w 1126"/>
                <a:gd name="T17" fmla="*/ 449 h 643"/>
                <a:gd name="T18" fmla="*/ 638 w 1126"/>
                <a:gd name="T19" fmla="*/ 184 h 643"/>
                <a:gd name="T20" fmla="*/ 635 w 1126"/>
                <a:gd name="T21" fmla="*/ 167 h 643"/>
                <a:gd name="T22" fmla="*/ 638 w 1126"/>
                <a:gd name="T23" fmla="*/ 137 h 643"/>
                <a:gd name="T24" fmla="*/ 639 w 1126"/>
                <a:gd name="T25" fmla="*/ 115 h 643"/>
                <a:gd name="T26" fmla="*/ 627 w 1126"/>
                <a:gd name="T27" fmla="*/ 95 h 643"/>
                <a:gd name="T28" fmla="*/ 804 w 1126"/>
                <a:gd name="T29" fmla="*/ 0 h 643"/>
                <a:gd name="T30" fmla="*/ 865 w 1126"/>
                <a:gd name="T31" fmla="*/ 18 h 643"/>
                <a:gd name="T32" fmla="*/ 905 w 1126"/>
                <a:gd name="T33" fmla="*/ 59 h 643"/>
                <a:gd name="T34" fmla="*/ 927 w 1126"/>
                <a:gd name="T35" fmla="*/ 93 h 643"/>
                <a:gd name="T36" fmla="*/ 1126 w 1126"/>
                <a:gd name="T37" fmla="*/ 621 h 643"/>
                <a:gd name="T38" fmla="*/ 1118 w 1126"/>
                <a:gd name="T39" fmla="*/ 639 h 643"/>
                <a:gd name="T40" fmla="*/ 978 w 1126"/>
                <a:gd name="T41" fmla="*/ 643 h 643"/>
                <a:gd name="T42" fmla="*/ 949 w 1126"/>
                <a:gd name="T43" fmla="*/ 633 h 643"/>
                <a:gd name="T44" fmla="*/ 939 w 1126"/>
                <a:gd name="T45" fmla="*/ 618 h 643"/>
                <a:gd name="T46" fmla="*/ 852 w 1126"/>
                <a:gd name="T47" fmla="*/ 364 h 643"/>
                <a:gd name="T48" fmla="*/ 850 w 1126"/>
                <a:gd name="T49" fmla="*/ 361 h 643"/>
                <a:gd name="T50" fmla="*/ 846 w 1126"/>
                <a:gd name="T51" fmla="*/ 359 h 643"/>
                <a:gd name="T52" fmla="*/ 843 w 1126"/>
                <a:gd name="T53" fmla="*/ 363 h 643"/>
                <a:gd name="T54" fmla="*/ 843 w 1126"/>
                <a:gd name="T55" fmla="*/ 392 h 643"/>
                <a:gd name="T56" fmla="*/ 843 w 1126"/>
                <a:gd name="T57" fmla="*/ 479 h 643"/>
                <a:gd name="T58" fmla="*/ 843 w 1126"/>
                <a:gd name="T59" fmla="*/ 573 h 643"/>
                <a:gd name="T60" fmla="*/ 843 w 1126"/>
                <a:gd name="T61" fmla="*/ 620 h 643"/>
                <a:gd name="T62" fmla="*/ 834 w 1126"/>
                <a:gd name="T63" fmla="*/ 639 h 643"/>
                <a:gd name="T64" fmla="*/ 338 w 1126"/>
                <a:gd name="T65" fmla="*/ 643 h 643"/>
                <a:gd name="T66" fmla="*/ 316 w 1126"/>
                <a:gd name="T67" fmla="*/ 634 h 643"/>
                <a:gd name="T68" fmla="*/ 311 w 1126"/>
                <a:gd name="T69" fmla="*/ 609 h 643"/>
                <a:gd name="T70" fmla="*/ 311 w 1126"/>
                <a:gd name="T71" fmla="*/ 520 h 643"/>
                <a:gd name="T72" fmla="*/ 310 w 1126"/>
                <a:gd name="T73" fmla="*/ 422 h 643"/>
                <a:gd name="T74" fmla="*/ 310 w 1126"/>
                <a:gd name="T75" fmla="*/ 368 h 643"/>
                <a:gd name="T76" fmla="*/ 308 w 1126"/>
                <a:gd name="T77" fmla="*/ 359 h 643"/>
                <a:gd name="T78" fmla="*/ 305 w 1126"/>
                <a:gd name="T79" fmla="*/ 358 h 643"/>
                <a:gd name="T80" fmla="*/ 302 w 1126"/>
                <a:gd name="T81" fmla="*/ 363 h 643"/>
                <a:gd name="T82" fmla="*/ 300 w 1126"/>
                <a:gd name="T83" fmla="*/ 368 h 643"/>
                <a:gd name="T84" fmla="*/ 299 w 1126"/>
                <a:gd name="T85" fmla="*/ 371 h 643"/>
                <a:gd name="T86" fmla="*/ 202 w 1126"/>
                <a:gd name="T87" fmla="*/ 627 h 643"/>
                <a:gd name="T88" fmla="*/ 183 w 1126"/>
                <a:gd name="T89" fmla="*/ 642 h 643"/>
                <a:gd name="T90" fmla="*/ 15 w 1126"/>
                <a:gd name="T91" fmla="*/ 642 h 643"/>
                <a:gd name="T92" fmla="*/ 0 w 1126"/>
                <a:gd name="T93" fmla="*/ 628 h 643"/>
                <a:gd name="T94" fmla="*/ 196 w 1126"/>
                <a:gd name="T95" fmla="*/ 99 h 643"/>
                <a:gd name="T96" fmla="*/ 207 w 1126"/>
                <a:gd name="T97" fmla="*/ 75 h 643"/>
                <a:gd name="T98" fmla="*/ 234 w 1126"/>
                <a:gd name="T99" fmla="*/ 38 h 643"/>
                <a:gd name="T100" fmla="*/ 279 w 1126"/>
                <a:gd name="T101" fmla="*/ 8 h 643"/>
                <a:gd name="T102" fmla="*/ 327 w 1126"/>
                <a:gd name="T103" fmla="*/ 0 h 643"/>
                <a:gd name="T104" fmla="*/ 385 w 1126"/>
                <a:gd name="T105" fmla="*/ 0 h 643"/>
                <a:gd name="T106" fmla="*/ 483 w 1126"/>
                <a:gd name="T107" fmla="*/ 0 h 643"/>
                <a:gd name="T108" fmla="*/ 597 w 1126"/>
                <a:gd name="T109" fmla="*/ 0 h 643"/>
                <a:gd name="T110" fmla="*/ 704 w 1126"/>
                <a:gd name="T111" fmla="*/ 0 h 643"/>
                <a:gd name="T112" fmla="*/ 781 w 1126"/>
                <a:gd name="T113" fmla="*/ 0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26" h="643">
                  <a:moveTo>
                    <a:pt x="507" y="93"/>
                  </a:moveTo>
                  <a:lnTo>
                    <a:pt x="498" y="95"/>
                  </a:lnTo>
                  <a:lnTo>
                    <a:pt x="491" y="100"/>
                  </a:lnTo>
                  <a:lnTo>
                    <a:pt x="487" y="107"/>
                  </a:lnTo>
                  <a:lnTo>
                    <a:pt x="486" y="115"/>
                  </a:lnTo>
                  <a:lnTo>
                    <a:pt x="486" y="118"/>
                  </a:lnTo>
                  <a:lnTo>
                    <a:pt x="487" y="127"/>
                  </a:lnTo>
                  <a:lnTo>
                    <a:pt x="488" y="137"/>
                  </a:lnTo>
                  <a:lnTo>
                    <a:pt x="489" y="148"/>
                  </a:lnTo>
                  <a:lnTo>
                    <a:pt x="489" y="159"/>
                  </a:lnTo>
                  <a:lnTo>
                    <a:pt x="490" y="167"/>
                  </a:lnTo>
                  <a:lnTo>
                    <a:pt x="490" y="172"/>
                  </a:lnTo>
                  <a:lnTo>
                    <a:pt x="488" y="179"/>
                  </a:lnTo>
                  <a:lnTo>
                    <a:pt x="487" y="184"/>
                  </a:lnTo>
                  <a:lnTo>
                    <a:pt x="436" y="429"/>
                  </a:lnTo>
                  <a:lnTo>
                    <a:pt x="435" y="439"/>
                  </a:lnTo>
                  <a:lnTo>
                    <a:pt x="437" y="449"/>
                  </a:lnTo>
                  <a:lnTo>
                    <a:pt x="442" y="458"/>
                  </a:lnTo>
                  <a:lnTo>
                    <a:pt x="448" y="466"/>
                  </a:lnTo>
                  <a:lnTo>
                    <a:pt x="546" y="557"/>
                  </a:lnTo>
                  <a:lnTo>
                    <a:pt x="554" y="561"/>
                  </a:lnTo>
                  <a:lnTo>
                    <a:pt x="563" y="563"/>
                  </a:lnTo>
                  <a:lnTo>
                    <a:pt x="572" y="561"/>
                  </a:lnTo>
                  <a:lnTo>
                    <a:pt x="579" y="557"/>
                  </a:lnTo>
                  <a:lnTo>
                    <a:pt x="678" y="466"/>
                  </a:lnTo>
                  <a:lnTo>
                    <a:pt x="684" y="458"/>
                  </a:lnTo>
                  <a:lnTo>
                    <a:pt x="688" y="449"/>
                  </a:lnTo>
                  <a:lnTo>
                    <a:pt x="690" y="439"/>
                  </a:lnTo>
                  <a:lnTo>
                    <a:pt x="690" y="429"/>
                  </a:lnTo>
                  <a:lnTo>
                    <a:pt x="638" y="184"/>
                  </a:lnTo>
                  <a:lnTo>
                    <a:pt x="637" y="179"/>
                  </a:lnTo>
                  <a:lnTo>
                    <a:pt x="636" y="172"/>
                  </a:lnTo>
                  <a:lnTo>
                    <a:pt x="635" y="167"/>
                  </a:lnTo>
                  <a:lnTo>
                    <a:pt x="636" y="159"/>
                  </a:lnTo>
                  <a:lnTo>
                    <a:pt x="637" y="148"/>
                  </a:lnTo>
                  <a:lnTo>
                    <a:pt x="638" y="137"/>
                  </a:lnTo>
                  <a:lnTo>
                    <a:pt x="639" y="127"/>
                  </a:lnTo>
                  <a:lnTo>
                    <a:pt x="639" y="118"/>
                  </a:lnTo>
                  <a:lnTo>
                    <a:pt x="639" y="115"/>
                  </a:lnTo>
                  <a:lnTo>
                    <a:pt x="638" y="107"/>
                  </a:lnTo>
                  <a:lnTo>
                    <a:pt x="634" y="100"/>
                  </a:lnTo>
                  <a:lnTo>
                    <a:pt x="627" y="95"/>
                  </a:lnTo>
                  <a:lnTo>
                    <a:pt x="619" y="93"/>
                  </a:lnTo>
                  <a:lnTo>
                    <a:pt x="507" y="93"/>
                  </a:lnTo>
                  <a:close/>
                  <a:moveTo>
                    <a:pt x="804" y="0"/>
                  </a:moveTo>
                  <a:lnTo>
                    <a:pt x="826" y="2"/>
                  </a:lnTo>
                  <a:lnTo>
                    <a:pt x="846" y="9"/>
                  </a:lnTo>
                  <a:lnTo>
                    <a:pt x="865" y="18"/>
                  </a:lnTo>
                  <a:lnTo>
                    <a:pt x="880" y="31"/>
                  </a:lnTo>
                  <a:lnTo>
                    <a:pt x="894" y="44"/>
                  </a:lnTo>
                  <a:lnTo>
                    <a:pt x="905" y="59"/>
                  </a:lnTo>
                  <a:lnTo>
                    <a:pt x="915" y="72"/>
                  </a:lnTo>
                  <a:lnTo>
                    <a:pt x="922" y="84"/>
                  </a:lnTo>
                  <a:lnTo>
                    <a:pt x="927" y="93"/>
                  </a:lnTo>
                  <a:lnTo>
                    <a:pt x="929" y="99"/>
                  </a:lnTo>
                  <a:lnTo>
                    <a:pt x="1124" y="613"/>
                  </a:lnTo>
                  <a:lnTo>
                    <a:pt x="1126" y="621"/>
                  </a:lnTo>
                  <a:lnTo>
                    <a:pt x="1126" y="628"/>
                  </a:lnTo>
                  <a:lnTo>
                    <a:pt x="1123" y="634"/>
                  </a:lnTo>
                  <a:lnTo>
                    <a:pt x="1118" y="639"/>
                  </a:lnTo>
                  <a:lnTo>
                    <a:pt x="1110" y="642"/>
                  </a:lnTo>
                  <a:lnTo>
                    <a:pt x="1097" y="643"/>
                  </a:lnTo>
                  <a:lnTo>
                    <a:pt x="978" y="643"/>
                  </a:lnTo>
                  <a:lnTo>
                    <a:pt x="966" y="642"/>
                  </a:lnTo>
                  <a:lnTo>
                    <a:pt x="956" y="638"/>
                  </a:lnTo>
                  <a:lnTo>
                    <a:pt x="949" y="633"/>
                  </a:lnTo>
                  <a:lnTo>
                    <a:pt x="944" y="627"/>
                  </a:lnTo>
                  <a:lnTo>
                    <a:pt x="941" y="622"/>
                  </a:lnTo>
                  <a:lnTo>
                    <a:pt x="939" y="618"/>
                  </a:lnTo>
                  <a:lnTo>
                    <a:pt x="939" y="617"/>
                  </a:lnTo>
                  <a:lnTo>
                    <a:pt x="852" y="364"/>
                  </a:lnTo>
                  <a:lnTo>
                    <a:pt x="852" y="364"/>
                  </a:lnTo>
                  <a:lnTo>
                    <a:pt x="851" y="363"/>
                  </a:lnTo>
                  <a:lnTo>
                    <a:pt x="850" y="362"/>
                  </a:lnTo>
                  <a:lnTo>
                    <a:pt x="850" y="361"/>
                  </a:lnTo>
                  <a:lnTo>
                    <a:pt x="849" y="360"/>
                  </a:lnTo>
                  <a:lnTo>
                    <a:pt x="847" y="359"/>
                  </a:lnTo>
                  <a:lnTo>
                    <a:pt x="846" y="359"/>
                  </a:lnTo>
                  <a:lnTo>
                    <a:pt x="845" y="360"/>
                  </a:lnTo>
                  <a:lnTo>
                    <a:pt x="844" y="361"/>
                  </a:lnTo>
                  <a:lnTo>
                    <a:pt x="843" y="363"/>
                  </a:lnTo>
                  <a:lnTo>
                    <a:pt x="843" y="367"/>
                  </a:lnTo>
                  <a:lnTo>
                    <a:pt x="843" y="372"/>
                  </a:lnTo>
                  <a:lnTo>
                    <a:pt x="843" y="392"/>
                  </a:lnTo>
                  <a:lnTo>
                    <a:pt x="843" y="418"/>
                  </a:lnTo>
                  <a:lnTo>
                    <a:pt x="843" y="447"/>
                  </a:lnTo>
                  <a:lnTo>
                    <a:pt x="843" y="479"/>
                  </a:lnTo>
                  <a:lnTo>
                    <a:pt x="843" y="511"/>
                  </a:lnTo>
                  <a:lnTo>
                    <a:pt x="843" y="542"/>
                  </a:lnTo>
                  <a:lnTo>
                    <a:pt x="843" y="573"/>
                  </a:lnTo>
                  <a:lnTo>
                    <a:pt x="843" y="599"/>
                  </a:lnTo>
                  <a:lnTo>
                    <a:pt x="843" y="610"/>
                  </a:lnTo>
                  <a:lnTo>
                    <a:pt x="843" y="620"/>
                  </a:lnTo>
                  <a:lnTo>
                    <a:pt x="842" y="628"/>
                  </a:lnTo>
                  <a:lnTo>
                    <a:pt x="839" y="634"/>
                  </a:lnTo>
                  <a:lnTo>
                    <a:pt x="834" y="639"/>
                  </a:lnTo>
                  <a:lnTo>
                    <a:pt x="826" y="642"/>
                  </a:lnTo>
                  <a:lnTo>
                    <a:pt x="814" y="643"/>
                  </a:lnTo>
                  <a:lnTo>
                    <a:pt x="338" y="643"/>
                  </a:lnTo>
                  <a:lnTo>
                    <a:pt x="328" y="642"/>
                  </a:lnTo>
                  <a:lnTo>
                    <a:pt x="321" y="639"/>
                  </a:lnTo>
                  <a:lnTo>
                    <a:pt x="316" y="634"/>
                  </a:lnTo>
                  <a:lnTo>
                    <a:pt x="313" y="628"/>
                  </a:lnTo>
                  <a:lnTo>
                    <a:pt x="311" y="620"/>
                  </a:lnTo>
                  <a:lnTo>
                    <a:pt x="311" y="609"/>
                  </a:lnTo>
                  <a:lnTo>
                    <a:pt x="311" y="584"/>
                  </a:lnTo>
                  <a:lnTo>
                    <a:pt x="311" y="554"/>
                  </a:lnTo>
                  <a:lnTo>
                    <a:pt x="311" y="520"/>
                  </a:lnTo>
                  <a:lnTo>
                    <a:pt x="310" y="487"/>
                  </a:lnTo>
                  <a:lnTo>
                    <a:pt x="310" y="453"/>
                  </a:lnTo>
                  <a:lnTo>
                    <a:pt x="310" y="422"/>
                  </a:lnTo>
                  <a:lnTo>
                    <a:pt x="310" y="395"/>
                  </a:lnTo>
                  <a:lnTo>
                    <a:pt x="310" y="374"/>
                  </a:lnTo>
                  <a:lnTo>
                    <a:pt x="310" y="368"/>
                  </a:lnTo>
                  <a:lnTo>
                    <a:pt x="310" y="364"/>
                  </a:lnTo>
                  <a:lnTo>
                    <a:pt x="309" y="361"/>
                  </a:lnTo>
                  <a:lnTo>
                    <a:pt x="308" y="359"/>
                  </a:lnTo>
                  <a:lnTo>
                    <a:pt x="307" y="358"/>
                  </a:lnTo>
                  <a:lnTo>
                    <a:pt x="306" y="358"/>
                  </a:lnTo>
                  <a:lnTo>
                    <a:pt x="305" y="358"/>
                  </a:lnTo>
                  <a:lnTo>
                    <a:pt x="304" y="360"/>
                  </a:lnTo>
                  <a:lnTo>
                    <a:pt x="303" y="361"/>
                  </a:lnTo>
                  <a:lnTo>
                    <a:pt x="302" y="363"/>
                  </a:lnTo>
                  <a:lnTo>
                    <a:pt x="301" y="365"/>
                  </a:lnTo>
                  <a:lnTo>
                    <a:pt x="300" y="367"/>
                  </a:lnTo>
                  <a:lnTo>
                    <a:pt x="300" y="368"/>
                  </a:lnTo>
                  <a:lnTo>
                    <a:pt x="299" y="370"/>
                  </a:lnTo>
                  <a:lnTo>
                    <a:pt x="299" y="371"/>
                  </a:lnTo>
                  <a:lnTo>
                    <a:pt x="299" y="371"/>
                  </a:lnTo>
                  <a:lnTo>
                    <a:pt x="205" y="621"/>
                  </a:lnTo>
                  <a:lnTo>
                    <a:pt x="204" y="622"/>
                  </a:lnTo>
                  <a:lnTo>
                    <a:pt x="202" y="627"/>
                  </a:lnTo>
                  <a:lnTo>
                    <a:pt x="198" y="632"/>
                  </a:lnTo>
                  <a:lnTo>
                    <a:pt x="191" y="637"/>
                  </a:lnTo>
                  <a:lnTo>
                    <a:pt x="183" y="642"/>
                  </a:lnTo>
                  <a:lnTo>
                    <a:pt x="171" y="643"/>
                  </a:lnTo>
                  <a:lnTo>
                    <a:pt x="26" y="643"/>
                  </a:lnTo>
                  <a:lnTo>
                    <a:pt x="15" y="642"/>
                  </a:lnTo>
                  <a:lnTo>
                    <a:pt x="7" y="639"/>
                  </a:lnTo>
                  <a:lnTo>
                    <a:pt x="2" y="634"/>
                  </a:lnTo>
                  <a:lnTo>
                    <a:pt x="0" y="628"/>
                  </a:lnTo>
                  <a:lnTo>
                    <a:pt x="0" y="621"/>
                  </a:lnTo>
                  <a:lnTo>
                    <a:pt x="1" y="613"/>
                  </a:lnTo>
                  <a:lnTo>
                    <a:pt x="196" y="99"/>
                  </a:lnTo>
                  <a:lnTo>
                    <a:pt x="198" y="94"/>
                  </a:lnTo>
                  <a:lnTo>
                    <a:pt x="202" y="85"/>
                  </a:lnTo>
                  <a:lnTo>
                    <a:pt x="207" y="75"/>
                  </a:lnTo>
                  <a:lnTo>
                    <a:pt x="214" y="64"/>
                  </a:lnTo>
                  <a:lnTo>
                    <a:pt x="222" y="50"/>
                  </a:lnTo>
                  <a:lnTo>
                    <a:pt x="234" y="38"/>
                  </a:lnTo>
                  <a:lnTo>
                    <a:pt x="247" y="26"/>
                  </a:lnTo>
                  <a:lnTo>
                    <a:pt x="262" y="16"/>
                  </a:lnTo>
                  <a:lnTo>
                    <a:pt x="279" y="8"/>
                  </a:lnTo>
                  <a:lnTo>
                    <a:pt x="299" y="2"/>
                  </a:lnTo>
                  <a:lnTo>
                    <a:pt x="321" y="0"/>
                  </a:lnTo>
                  <a:lnTo>
                    <a:pt x="327" y="0"/>
                  </a:lnTo>
                  <a:lnTo>
                    <a:pt x="340" y="0"/>
                  </a:lnTo>
                  <a:lnTo>
                    <a:pt x="361" y="0"/>
                  </a:lnTo>
                  <a:lnTo>
                    <a:pt x="385" y="0"/>
                  </a:lnTo>
                  <a:lnTo>
                    <a:pt x="415" y="0"/>
                  </a:lnTo>
                  <a:lnTo>
                    <a:pt x="447" y="0"/>
                  </a:lnTo>
                  <a:lnTo>
                    <a:pt x="483" y="0"/>
                  </a:lnTo>
                  <a:lnTo>
                    <a:pt x="520" y="0"/>
                  </a:lnTo>
                  <a:lnTo>
                    <a:pt x="559" y="0"/>
                  </a:lnTo>
                  <a:lnTo>
                    <a:pt x="597" y="0"/>
                  </a:lnTo>
                  <a:lnTo>
                    <a:pt x="635" y="0"/>
                  </a:lnTo>
                  <a:lnTo>
                    <a:pt x="671" y="0"/>
                  </a:lnTo>
                  <a:lnTo>
                    <a:pt x="704" y="0"/>
                  </a:lnTo>
                  <a:lnTo>
                    <a:pt x="735" y="0"/>
                  </a:lnTo>
                  <a:lnTo>
                    <a:pt x="761" y="0"/>
                  </a:lnTo>
                  <a:lnTo>
                    <a:pt x="781" y="0"/>
                  </a:lnTo>
                  <a:lnTo>
                    <a:pt x="797" y="0"/>
                  </a:lnTo>
                  <a:lnTo>
                    <a:pt x="80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484"/>
            <p:cNvSpPr>
              <a:spLocks/>
            </p:cNvSpPr>
            <p:nvPr/>
          </p:nvSpPr>
          <p:spPr bwMode="auto">
            <a:xfrm>
              <a:off x="6381750" y="4956175"/>
              <a:ext cx="330200" cy="76200"/>
            </a:xfrm>
            <a:custGeom>
              <a:avLst/>
              <a:gdLst>
                <a:gd name="T0" fmla="*/ 2337 w 2492"/>
                <a:gd name="T1" fmla="*/ 0 h 583"/>
                <a:gd name="T2" fmla="*/ 2397 w 2492"/>
                <a:gd name="T3" fmla="*/ 12 h 583"/>
                <a:gd name="T4" fmla="*/ 2446 w 2492"/>
                <a:gd name="T5" fmla="*/ 46 h 583"/>
                <a:gd name="T6" fmla="*/ 2480 w 2492"/>
                <a:gd name="T7" fmla="*/ 94 h 583"/>
                <a:gd name="T8" fmla="*/ 2492 w 2492"/>
                <a:gd name="T9" fmla="*/ 154 h 583"/>
                <a:gd name="T10" fmla="*/ 2490 w 2492"/>
                <a:gd name="T11" fmla="*/ 557 h 583"/>
                <a:gd name="T12" fmla="*/ 2477 w 2492"/>
                <a:gd name="T13" fmla="*/ 574 h 583"/>
                <a:gd name="T14" fmla="*/ 2454 w 2492"/>
                <a:gd name="T15" fmla="*/ 581 h 583"/>
                <a:gd name="T16" fmla="*/ 2424 w 2492"/>
                <a:gd name="T17" fmla="*/ 583 h 583"/>
                <a:gd name="T18" fmla="*/ 2394 w 2492"/>
                <a:gd name="T19" fmla="*/ 581 h 583"/>
                <a:gd name="T20" fmla="*/ 2372 w 2492"/>
                <a:gd name="T21" fmla="*/ 574 h 583"/>
                <a:gd name="T22" fmla="*/ 2359 w 2492"/>
                <a:gd name="T23" fmla="*/ 557 h 583"/>
                <a:gd name="T24" fmla="*/ 2357 w 2492"/>
                <a:gd name="T25" fmla="*/ 154 h 583"/>
                <a:gd name="T26" fmla="*/ 2348 w 2492"/>
                <a:gd name="T27" fmla="*/ 138 h 583"/>
                <a:gd name="T28" fmla="*/ 1334 w 2492"/>
                <a:gd name="T29" fmla="*/ 135 h 583"/>
                <a:gd name="T30" fmla="*/ 1320 w 2492"/>
                <a:gd name="T31" fmla="*/ 139 h 583"/>
                <a:gd name="T32" fmla="*/ 1314 w 2492"/>
                <a:gd name="T33" fmla="*/ 148 h 583"/>
                <a:gd name="T34" fmla="*/ 1313 w 2492"/>
                <a:gd name="T35" fmla="*/ 155 h 583"/>
                <a:gd name="T36" fmla="*/ 1313 w 2492"/>
                <a:gd name="T37" fmla="*/ 543 h 583"/>
                <a:gd name="T38" fmla="*/ 1306 w 2492"/>
                <a:gd name="T39" fmla="*/ 567 h 583"/>
                <a:gd name="T40" fmla="*/ 1288 w 2492"/>
                <a:gd name="T41" fmla="*/ 579 h 583"/>
                <a:gd name="T42" fmla="*/ 1261 w 2492"/>
                <a:gd name="T43" fmla="*/ 583 h 583"/>
                <a:gd name="T44" fmla="*/ 1231 w 2492"/>
                <a:gd name="T45" fmla="*/ 583 h 583"/>
                <a:gd name="T46" fmla="*/ 1203 w 2492"/>
                <a:gd name="T47" fmla="*/ 579 h 583"/>
                <a:gd name="T48" fmla="*/ 1185 w 2492"/>
                <a:gd name="T49" fmla="*/ 567 h 583"/>
                <a:gd name="T50" fmla="*/ 1178 w 2492"/>
                <a:gd name="T51" fmla="*/ 543 h 583"/>
                <a:gd name="T52" fmla="*/ 1178 w 2492"/>
                <a:gd name="T53" fmla="*/ 154 h 583"/>
                <a:gd name="T54" fmla="*/ 1177 w 2492"/>
                <a:gd name="T55" fmla="*/ 145 h 583"/>
                <a:gd name="T56" fmla="*/ 1169 w 2492"/>
                <a:gd name="T57" fmla="*/ 136 h 583"/>
                <a:gd name="T58" fmla="*/ 153 w 2492"/>
                <a:gd name="T59" fmla="*/ 135 h 583"/>
                <a:gd name="T60" fmla="*/ 137 w 2492"/>
                <a:gd name="T61" fmla="*/ 144 h 583"/>
                <a:gd name="T62" fmla="*/ 135 w 2492"/>
                <a:gd name="T63" fmla="*/ 543 h 583"/>
                <a:gd name="T64" fmla="*/ 128 w 2492"/>
                <a:gd name="T65" fmla="*/ 567 h 583"/>
                <a:gd name="T66" fmla="*/ 110 w 2492"/>
                <a:gd name="T67" fmla="*/ 579 h 583"/>
                <a:gd name="T68" fmla="*/ 82 w 2492"/>
                <a:gd name="T69" fmla="*/ 583 h 583"/>
                <a:gd name="T70" fmla="*/ 52 w 2492"/>
                <a:gd name="T71" fmla="*/ 583 h 583"/>
                <a:gd name="T72" fmla="*/ 25 w 2492"/>
                <a:gd name="T73" fmla="*/ 579 h 583"/>
                <a:gd name="T74" fmla="*/ 6 w 2492"/>
                <a:gd name="T75" fmla="*/ 567 h 583"/>
                <a:gd name="T76" fmla="*/ 0 w 2492"/>
                <a:gd name="T77" fmla="*/ 543 h 583"/>
                <a:gd name="T78" fmla="*/ 3 w 2492"/>
                <a:gd name="T79" fmla="*/ 123 h 583"/>
                <a:gd name="T80" fmla="*/ 26 w 2492"/>
                <a:gd name="T81" fmla="*/ 68 h 583"/>
                <a:gd name="T82" fmla="*/ 68 w 2492"/>
                <a:gd name="T83" fmla="*/ 27 h 583"/>
                <a:gd name="T84" fmla="*/ 123 w 2492"/>
                <a:gd name="T85" fmla="*/ 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92" h="583">
                  <a:moveTo>
                    <a:pt x="153" y="0"/>
                  </a:moveTo>
                  <a:lnTo>
                    <a:pt x="2337" y="0"/>
                  </a:lnTo>
                  <a:lnTo>
                    <a:pt x="2369" y="3"/>
                  </a:lnTo>
                  <a:lnTo>
                    <a:pt x="2397" y="12"/>
                  </a:lnTo>
                  <a:lnTo>
                    <a:pt x="2424" y="27"/>
                  </a:lnTo>
                  <a:lnTo>
                    <a:pt x="2446" y="46"/>
                  </a:lnTo>
                  <a:lnTo>
                    <a:pt x="2465" y="68"/>
                  </a:lnTo>
                  <a:lnTo>
                    <a:pt x="2480" y="94"/>
                  </a:lnTo>
                  <a:lnTo>
                    <a:pt x="2489" y="123"/>
                  </a:lnTo>
                  <a:lnTo>
                    <a:pt x="2492" y="154"/>
                  </a:lnTo>
                  <a:lnTo>
                    <a:pt x="2492" y="543"/>
                  </a:lnTo>
                  <a:lnTo>
                    <a:pt x="2490" y="557"/>
                  </a:lnTo>
                  <a:lnTo>
                    <a:pt x="2485" y="567"/>
                  </a:lnTo>
                  <a:lnTo>
                    <a:pt x="2477" y="574"/>
                  </a:lnTo>
                  <a:lnTo>
                    <a:pt x="2466" y="579"/>
                  </a:lnTo>
                  <a:lnTo>
                    <a:pt x="2454" y="581"/>
                  </a:lnTo>
                  <a:lnTo>
                    <a:pt x="2440" y="583"/>
                  </a:lnTo>
                  <a:lnTo>
                    <a:pt x="2424" y="583"/>
                  </a:lnTo>
                  <a:lnTo>
                    <a:pt x="2409" y="583"/>
                  </a:lnTo>
                  <a:lnTo>
                    <a:pt x="2394" y="581"/>
                  </a:lnTo>
                  <a:lnTo>
                    <a:pt x="2382" y="579"/>
                  </a:lnTo>
                  <a:lnTo>
                    <a:pt x="2372" y="574"/>
                  </a:lnTo>
                  <a:lnTo>
                    <a:pt x="2364" y="567"/>
                  </a:lnTo>
                  <a:lnTo>
                    <a:pt x="2359" y="557"/>
                  </a:lnTo>
                  <a:lnTo>
                    <a:pt x="2357" y="543"/>
                  </a:lnTo>
                  <a:lnTo>
                    <a:pt x="2357" y="154"/>
                  </a:lnTo>
                  <a:lnTo>
                    <a:pt x="2354" y="144"/>
                  </a:lnTo>
                  <a:lnTo>
                    <a:pt x="2348" y="138"/>
                  </a:lnTo>
                  <a:lnTo>
                    <a:pt x="2337" y="135"/>
                  </a:lnTo>
                  <a:lnTo>
                    <a:pt x="1334" y="135"/>
                  </a:lnTo>
                  <a:lnTo>
                    <a:pt x="1326" y="136"/>
                  </a:lnTo>
                  <a:lnTo>
                    <a:pt x="1320" y="139"/>
                  </a:lnTo>
                  <a:lnTo>
                    <a:pt x="1316" y="144"/>
                  </a:lnTo>
                  <a:lnTo>
                    <a:pt x="1314" y="148"/>
                  </a:lnTo>
                  <a:lnTo>
                    <a:pt x="1313" y="152"/>
                  </a:lnTo>
                  <a:lnTo>
                    <a:pt x="1313" y="155"/>
                  </a:lnTo>
                  <a:lnTo>
                    <a:pt x="1313" y="157"/>
                  </a:lnTo>
                  <a:lnTo>
                    <a:pt x="1313" y="543"/>
                  </a:lnTo>
                  <a:lnTo>
                    <a:pt x="1311" y="557"/>
                  </a:lnTo>
                  <a:lnTo>
                    <a:pt x="1306" y="567"/>
                  </a:lnTo>
                  <a:lnTo>
                    <a:pt x="1299" y="574"/>
                  </a:lnTo>
                  <a:lnTo>
                    <a:pt x="1288" y="579"/>
                  </a:lnTo>
                  <a:lnTo>
                    <a:pt x="1275" y="581"/>
                  </a:lnTo>
                  <a:lnTo>
                    <a:pt x="1261" y="583"/>
                  </a:lnTo>
                  <a:lnTo>
                    <a:pt x="1246" y="583"/>
                  </a:lnTo>
                  <a:lnTo>
                    <a:pt x="1231" y="583"/>
                  </a:lnTo>
                  <a:lnTo>
                    <a:pt x="1216" y="581"/>
                  </a:lnTo>
                  <a:lnTo>
                    <a:pt x="1203" y="579"/>
                  </a:lnTo>
                  <a:lnTo>
                    <a:pt x="1193" y="574"/>
                  </a:lnTo>
                  <a:lnTo>
                    <a:pt x="1185" y="567"/>
                  </a:lnTo>
                  <a:lnTo>
                    <a:pt x="1180" y="557"/>
                  </a:lnTo>
                  <a:lnTo>
                    <a:pt x="1178" y="543"/>
                  </a:lnTo>
                  <a:lnTo>
                    <a:pt x="1178" y="155"/>
                  </a:lnTo>
                  <a:lnTo>
                    <a:pt x="1178" y="154"/>
                  </a:lnTo>
                  <a:lnTo>
                    <a:pt x="1178" y="150"/>
                  </a:lnTo>
                  <a:lnTo>
                    <a:pt x="1177" y="145"/>
                  </a:lnTo>
                  <a:lnTo>
                    <a:pt x="1174" y="140"/>
                  </a:lnTo>
                  <a:lnTo>
                    <a:pt x="1169" y="136"/>
                  </a:lnTo>
                  <a:lnTo>
                    <a:pt x="1162" y="135"/>
                  </a:lnTo>
                  <a:lnTo>
                    <a:pt x="153" y="135"/>
                  </a:lnTo>
                  <a:lnTo>
                    <a:pt x="144" y="138"/>
                  </a:lnTo>
                  <a:lnTo>
                    <a:pt x="137" y="144"/>
                  </a:lnTo>
                  <a:lnTo>
                    <a:pt x="135" y="154"/>
                  </a:lnTo>
                  <a:lnTo>
                    <a:pt x="135" y="543"/>
                  </a:lnTo>
                  <a:lnTo>
                    <a:pt x="133" y="557"/>
                  </a:lnTo>
                  <a:lnTo>
                    <a:pt x="128" y="567"/>
                  </a:lnTo>
                  <a:lnTo>
                    <a:pt x="120" y="574"/>
                  </a:lnTo>
                  <a:lnTo>
                    <a:pt x="110" y="579"/>
                  </a:lnTo>
                  <a:lnTo>
                    <a:pt x="97" y="581"/>
                  </a:lnTo>
                  <a:lnTo>
                    <a:pt x="82" y="583"/>
                  </a:lnTo>
                  <a:lnTo>
                    <a:pt x="67" y="583"/>
                  </a:lnTo>
                  <a:lnTo>
                    <a:pt x="52" y="583"/>
                  </a:lnTo>
                  <a:lnTo>
                    <a:pt x="38" y="581"/>
                  </a:lnTo>
                  <a:lnTo>
                    <a:pt x="25" y="579"/>
                  </a:lnTo>
                  <a:lnTo>
                    <a:pt x="14" y="574"/>
                  </a:lnTo>
                  <a:lnTo>
                    <a:pt x="6" y="567"/>
                  </a:lnTo>
                  <a:lnTo>
                    <a:pt x="1" y="557"/>
                  </a:lnTo>
                  <a:lnTo>
                    <a:pt x="0" y="543"/>
                  </a:lnTo>
                  <a:lnTo>
                    <a:pt x="0" y="154"/>
                  </a:lnTo>
                  <a:lnTo>
                    <a:pt x="3" y="123"/>
                  </a:lnTo>
                  <a:lnTo>
                    <a:pt x="12" y="94"/>
                  </a:lnTo>
                  <a:lnTo>
                    <a:pt x="26" y="68"/>
                  </a:lnTo>
                  <a:lnTo>
                    <a:pt x="45" y="46"/>
                  </a:lnTo>
                  <a:lnTo>
                    <a:pt x="68" y="27"/>
                  </a:lnTo>
                  <a:lnTo>
                    <a:pt x="94" y="12"/>
                  </a:lnTo>
                  <a:lnTo>
                    <a:pt x="123" y="3"/>
                  </a:lnTo>
                  <a:lnTo>
                    <a:pt x="1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485"/>
            <p:cNvSpPr>
              <a:spLocks/>
            </p:cNvSpPr>
            <p:nvPr/>
          </p:nvSpPr>
          <p:spPr bwMode="auto">
            <a:xfrm>
              <a:off x="6361113" y="5056188"/>
              <a:ext cx="60325" cy="60325"/>
            </a:xfrm>
            <a:custGeom>
              <a:avLst/>
              <a:gdLst>
                <a:gd name="T0" fmla="*/ 231 w 462"/>
                <a:gd name="T1" fmla="*/ 0 h 456"/>
                <a:gd name="T2" fmla="*/ 269 w 462"/>
                <a:gd name="T3" fmla="*/ 3 h 456"/>
                <a:gd name="T4" fmla="*/ 304 w 462"/>
                <a:gd name="T5" fmla="*/ 11 h 456"/>
                <a:gd name="T6" fmla="*/ 337 w 462"/>
                <a:gd name="T7" fmla="*/ 25 h 456"/>
                <a:gd name="T8" fmla="*/ 367 w 462"/>
                <a:gd name="T9" fmla="*/ 44 h 456"/>
                <a:gd name="T10" fmla="*/ 394 w 462"/>
                <a:gd name="T11" fmla="*/ 67 h 456"/>
                <a:gd name="T12" fmla="*/ 417 w 462"/>
                <a:gd name="T13" fmla="*/ 93 h 456"/>
                <a:gd name="T14" fmla="*/ 436 w 462"/>
                <a:gd name="T15" fmla="*/ 123 h 456"/>
                <a:gd name="T16" fmla="*/ 450 w 462"/>
                <a:gd name="T17" fmla="*/ 155 h 456"/>
                <a:gd name="T18" fmla="*/ 459 w 462"/>
                <a:gd name="T19" fmla="*/ 191 h 456"/>
                <a:gd name="T20" fmla="*/ 462 w 462"/>
                <a:gd name="T21" fmla="*/ 227 h 456"/>
                <a:gd name="T22" fmla="*/ 459 w 462"/>
                <a:gd name="T23" fmla="*/ 265 h 456"/>
                <a:gd name="T24" fmla="*/ 450 w 462"/>
                <a:gd name="T25" fmla="*/ 299 h 456"/>
                <a:gd name="T26" fmla="*/ 436 w 462"/>
                <a:gd name="T27" fmla="*/ 333 h 456"/>
                <a:gd name="T28" fmla="*/ 417 w 462"/>
                <a:gd name="T29" fmla="*/ 362 h 456"/>
                <a:gd name="T30" fmla="*/ 394 w 462"/>
                <a:gd name="T31" fmla="*/ 389 h 456"/>
                <a:gd name="T32" fmla="*/ 367 w 462"/>
                <a:gd name="T33" fmla="*/ 412 h 456"/>
                <a:gd name="T34" fmla="*/ 337 w 462"/>
                <a:gd name="T35" fmla="*/ 430 h 456"/>
                <a:gd name="T36" fmla="*/ 304 w 462"/>
                <a:gd name="T37" fmla="*/ 443 h 456"/>
                <a:gd name="T38" fmla="*/ 269 w 462"/>
                <a:gd name="T39" fmla="*/ 452 h 456"/>
                <a:gd name="T40" fmla="*/ 231 w 462"/>
                <a:gd name="T41" fmla="*/ 456 h 456"/>
                <a:gd name="T42" fmla="*/ 193 w 462"/>
                <a:gd name="T43" fmla="*/ 452 h 456"/>
                <a:gd name="T44" fmla="*/ 158 w 462"/>
                <a:gd name="T45" fmla="*/ 443 h 456"/>
                <a:gd name="T46" fmla="*/ 125 w 462"/>
                <a:gd name="T47" fmla="*/ 430 h 456"/>
                <a:gd name="T48" fmla="*/ 95 w 462"/>
                <a:gd name="T49" fmla="*/ 412 h 456"/>
                <a:gd name="T50" fmla="*/ 68 w 462"/>
                <a:gd name="T51" fmla="*/ 389 h 456"/>
                <a:gd name="T52" fmla="*/ 45 w 462"/>
                <a:gd name="T53" fmla="*/ 362 h 456"/>
                <a:gd name="T54" fmla="*/ 27 w 462"/>
                <a:gd name="T55" fmla="*/ 333 h 456"/>
                <a:gd name="T56" fmla="*/ 13 w 462"/>
                <a:gd name="T57" fmla="*/ 299 h 456"/>
                <a:gd name="T58" fmla="*/ 3 w 462"/>
                <a:gd name="T59" fmla="*/ 265 h 456"/>
                <a:gd name="T60" fmla="*/ 0 w 462"/>
                <a:gd name="T61" fmla="*/ 227 h 456"/>
                <a:gd name="T62" fmla="*/ 3 w 462"/>
                <a:gd name="T63" fmla="*/ 191 h 456"/>
                <a:gd name="T64" fmla="*/ 13 w 462"/>
                <a:gd name="T65" fmla="*/ 155 h 456"/>
                <a:gd name="T66" fmla="*/ 27 w 462"/>
                <a:gd name="T67" fmla="*/ 123 h 456"/>
                <a:gd name="T68" fmla="*/ 45 w 462"/>
                <a:gd name="T69" fmla="*/ 93 h 456"/>
                <a:gd name="T70" fmla="*/ 68 w 462"/>
                <a:gd name="T71" fmla="*/ 67 h 456"/>
                <a:gd name="T72" fmla="*/ 95 w 462"/>
                <a:gd name="T73" fmla="*/ 44 h 456"/>
                <a:gd name="T74" fmla="*/ 125 w 462"/>
                <a:gd name="T75" fmla="*/ 25 h 456"/>
                <a:gd name="T76" fmla="*/ 158 w 462"/>
                <a:gd name="T77" fmla="*/ 11 h 456"/>
                <a:gd name="T78" fmla="*/ 193 w 462"/>
                <a:gd name="T79" fmla="*/ 3 h 456"/>
                <a:gd name="T80" fmla="*/ 231 w 462"/>
                <a:gd name="T8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2" h="456">
                  <a:moveTo>
                    <a:pt x="231" y="0"/>
                  </a:moveTo>
                  <a:lnTo>
                    <a:pt x="269" y="3"/>
                  </a:lnTo>
                  <a:lnTo>
                    <a:pt x="304" y="11"/>
                  </a:lnTo>
                  <a:lnTo>
                    <a:pt x="337" y="25"/>
                  </a:lnTo>
                  <a:lnTo>
                    <a:pt x="367" y="44"/>
                  </a:lnTo>
                  <a:lnTo>
                    <a:pt x="394" y="67"/>
                  </a:lnTo>
                  <a:lnTo>
                    <a:pt x="417" y="93"/>
                  </a:lnTo>
                  <a:lnTo>
                    <a:pt x="436" y="123"/>
                  </a:lnTo>
                  <a:lnTo>
                    <a:pt x="450" y="155"/>
                  </a:lnTo>
                  <a:lnTo>
                    <a:pt x="459" y="191"/>
                  </a:lnTo>
                  <a:lnTo>
                    <a:pt x="462" y="227"/>
                  </a:lnTo>
                  <a:lnTo>
                    <a:pt x="459" y="265"/>
                  </a:lnTo>
                  <a:lnTo>
                    <a:pt x="450" y="299"/>
                  </a:lnTo>
                  <a:lnTo>
                    <a:pt x="436" y="333"/>
                  </a:lnTo>
                  <a:lnTo>
                    <a:pt x="417" y="362"/>
                  </a:lnTo>
                  <a:lnTo>
                    <a:pt x="394" y="389"/>
                  </a:lnTo>
                  <a:lnTo>
                    <a:pt x="367" y="412"/>
                  </a:lnTo>
                  <a:lnTo>
                    <a:pt x="337" y="430"/>
                  </a:lnTo>
                  <a:lnTo>
                    <a:pt x="304" y="443"/>
                  </a:lnTo>
                  <a:lnTo>
                    <a:pt x="269" y="452"/>
                  </a:lnTo>
                  <a:lnTo>
                    <a:pt x="231" y="456"/>
                  </a:lnTo>
                  <a:lnTo>
                    <a:pt x="193" y="452"/>
                  </a:lnTo>
                  <a:lnTo>
                    <a:pt x="158" y="443"/>
                  </a:lnTo>
                  <a:lnTo>
                    <a:pt x="125" y="430"/>
                  </a:lnTo>
                  <a:lnTo>
                    <a:pt x="95" y="412"/>
                  </a:lnTo>
                  <a:lnTo>
                    <a:pt x="68" y="389"/>
                  </a:lnTo>
                  <a:lnTo>
                    <a:pt x="45" y="362"/>
                  </a:lnTo>
                  <a:lnTo>
                    <a:pt x="27" y="333"/>
                  </a:lnTo>
                  <a:lnTo>
                    <a:pt x="13" y="299"/>
                  </a:lnTo>
                  <a:lnTo>
                    <a:pt x="3" y="265"/>
                  </a:lnTo>
                  <a:lnTo>
                    <a:pt x="0" y="227"/>
                  </a:lnTo>
                  <a:lnTo>
                    <a:pt x="3" y="191"/>
                  </a:lnTo>
                  <a:lnTo>
                    <a:pt x="13" y="155"/>
                  </a:lnTo>
                  <a:lnTo>
                    <a:pt x="27" y="123"/>
                  </a:lnTo>
                  <a:lnTo>
                    <a:pt x="45" y="93"/>
                  </a:lnTo>
                  <a:lnTo>
                    <a:pt x="68" y="67"/>
                  </a:lnTo>
                  <a:lnTo>
                    <a:pt x="95" y="44"/>
                  </a:lnTo>
                  <a:lnTo>
                    <a:pt x="125" y="25"/>
                  </a:lnTo>
                  <a:lnTo>
                    <a:pt x="158" y="11"/>
                  </a:lnTo>
                  <a:lnTo>
                    <a:pt x="193" y="3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486"/>
            <p:cNvSpPr>
              <a:spLocks/>
            </p:cNvSpPr>
            <p:nvPr/>
          </p:nvSpPr>
          <p:spPr bwMode="auto">
            <a:xfrm>
              <a:off x="6332538" y="5126038"/>
              <a:ext cx="117475" cy="66675"/>
            </a:xfrm>
            <a:custGeom>
              <a:avLst/>
              <a:gdLst>
                <a:gd name="T0" fmla="*/ 652 w 886"/>
                <a:gd name="T1" fmla="*/ 3 h 507"/>
                <a:gd name="T2" fmla="*/ 685 w 886"/>
                <a:gd name="T3" fmla="*/ 18 h 507"/>
                <a:gd name="T4" fmla="*/ 709 w 886"/>
                <a:gd name="T5" fmla="*/ 41 h 507"/>
                <a:gd name="T6" fmla="*/ 725 w 886"/>
                <a:gd name="T7" fmla="*/ 64 h 507"/>
                <a:gd name="T8" fmla="*/ 732 w 886"/>
                <a:gd name="T9" fmla="*/ 79 h 507"/>
                <a:gd name="T10" fmla="*/ 886 w 886"/>
                <a:gd name="T11" fmla="*/ 490 h 507"/>
                <a:gd name="T12" fmla="*/ 882 w 886"/>
                <a:gd name="T13" fmla="*/ 502 h 507"/>
                <a:gd name="T14" fmla="*/ 864 w 886"/>
                <a:gd name="T15" fmla="*/ 507 h 507"/>
                <a:gd name="T16" fmla="*/ 759 w 886"/>
                <a:gd name="T17" fmla="*/ 505 h 507"/>
                <a:gd name="T18" fmla="*/ 746 w 886"/>
                <a:gd name="T19" fmla="*/ 497 h 507"/>
                <a:gd name="T20" fmla="*/ 740 w 886"/>
                <a:gd name="T21" fmla="*/ 488 h 507"/>
                <a:gd name="T22" fmla="*/ 671 w 886"/>
                <a:gd name="T23" fmla="*/ 288 h 507"/>
                <a:gd name="T24" fmla="*/ 670 w 886"/>
                <a:gd name="T25" fmla="*/ 287 h 507"/>
                <a:gd name="T26" fmla="*/ 669 w 886"/>
                <a:gd name="T27" fmla="*/ 285 h 507"/>
                <a:gd name="T28" fmla="*/ 667 w 886"/>
                <a:gd name="T29" fmla="*/ 284 h 507"/>
                <a:gd name="T30" fmla="*/ 665 w 886"/>
                <a:gd name="T31" fmla="*/ 284 h 507"/>
                <a:gd name="T32" fmla="*/ 664 w 886"/>
                <a:gd name="T33" fmla="*/ 289 h 507"/>
                <a:gd name="T34" fmla="*/ 664 w 886"/>
                <a:gd name="T35" fmla="*/ 312 h 507"/>
                <a:gd name="T36" fmla="*/ 664 w 886"/>
                <a:gd name="T37" fmla="*/ 363 h 507"/>
                <a:gd name="T38" fmla="*/ 664 w 886"/>
                <a:gd name="T39" fmla="*/ 421 h 507"/>
                <a:gd name="T40" fmla="*/ 665 w 886"/>
                <a:gd name="T41" fmla="*/ 472 h 507"/>
                <a:gd name="T42" fmla="*/ 664 w 886"/>
                <a:gd name="T43" fmla="*/ 491 h 507"/>
                <a:gd name="T44" fmla="*/ 659 w 886"/>
                <a:gd name="T45" fmla="*/ 503 h 507"/>
                <a:gd name="T46" fmla="*/ 641 w 886"/>
                <a:gd name="T47" fmla="*/ 507 h 507"/>
                <a:gd name="T48" fmla="*/ 257 w 886"/>
                <a:gd name="T49" fmla="*/ 506 h 507"/>
                <a:gd name="T50" fmla="*/ 247 w 886"/>
                <a:gd name="T51" fmla="*/ 497 h 507"/>
                <a:gd name="T52" fmla="*/ 245 w 886"/>
                <a:gd name="T53" fmla="*/ 480 h 507"/>
                <a:gd name="T54" fmla="*/ 245 w 886"/>
                <a:gd name="T55" fmla="*/ 429 h 507"/>
                <a:gd name="T56" fmla="*/ 245 w 886"/>
                <a:gd name="T57" fmla="*/ 368 h 507"/>
                <a:gd name="T58" fmla="*/ 244 w 886"/>
                <a:gd name="T59" fmla="*/ 314 h 507"/>
                <a:gd name="T60" fmla="*/ 244 w 886"/>
                <a:gd name="T61" fmla="*/ 290 h 507"/>
                <a:gd name="T62" fmla="*/ 243 w 886"/>
                <a:gd name="T63" fmla="*/ 284 h 507"/>
                <a:gd name="T64" fmla="*/ 242 w 886"/>
                <a:gd name="T65" fmla="*/ 282 h 507"/>
                <a:gd name="T66" fmla="*/ 240 w 886"/>
                <a:gd name="T67" fmla="*/ 284 h 507"/>
                <a:gd name="T68" fmla="*/ 238 w 886"/>
                <a:gd name="T69" fmla="*/ 287 h 507"/>
                <a:gd name="T70" fmla="*/ 236 w 886"/>
                <a:gd name="T71" fmla="*/ 290 h 507"/>
                <a:gd name="T72" fmla="*/ 235 w 886"/>
                <a:gd name="T73" fmla="*/ 292 h 507"/>
                <a:gd name="T74" fmla="*/ 162 w 886"/>
                <a:gd name="T75" fmla="*/ 489 h 507"/>
                <a:gd name="T76" fmla="*/ 159 w 886"/>
                <a:gd name="T77" fmla="*/ 495 h 507"/>
                <a:gd name="T78" fmla="*/ 145 w 886"/>
                <a:gd name="T79" fmla="*/ 505 h 507"/>
                <a:gd name="T80" fmla="*/ 21 w 886"/>
                <a:gd name="T81" fmla="*/ 507 h 507"/>
                <a:gd name="T82" fmla="*/ 4 w 886"/>
                <a:gd name="T83" fmla="*/ 502 h 507"/>
                <a:gd name="T84" fmla="*/ 0 w 886"/>
                <a:gd name="T85" fmla="*/ 490 h 507"/>
                <a:gd name="T86" fmla="*/ 155 w 886"/>
                <a:gd name="T87" fmla="*/ 79 h 507"/>
                <a:gd name="T88" fmla="*/ 161 w 886"/>
                <a:gd name="T89" fmla="*/ 67 h 507"/>
                <a:gd name="T90" fmla="*/ 172 w 886"/>
                <a:gd name="T91" fmla="*/ 46 h 507"/>
                <a:gd name="T92" fmla="*/ 190 w 886"/>
                <a:gd name="T93" fmla="*/ 25 h 507"/>
                <a:gd name="T94" fmla="*/ 217 w 886"/>
                <a:gd name="T95" fmla="*/ 8 h 507"/>
                <a:gd name="T96" fmla="*/ 253 w 886"/>
                <a:gd name="T97" fmla="*/ 1 h 507"/>
                <a:gd name="T98" fmla="*/ 272 w 886"/>
                <a:gd name="T99" fmla="*/ 1 h 507"/>
                <a:gd name="T100" fmla="*/ 315 w 886"/>
                <a:gd name="T101" fmla="*/ 1 h 507"/>
                <a:gd name="T102" fmla="*/ 373 w 886"/>
                <a:gd name="T103" fmla="*/ 1 h 507"/>
                <a:gd name="T104" fmla="*/ 440 w 886"/>
                <a:gd name="T105" fmla="*/ 1 h 507"/>
                <a:gd name="T106" fmla="*/ 507 w 886"/>
                <a:gd name="T107" fmla="*/ 1 h 507"/>
                <a:gd name="T108" fmla="*/ 567 w 886"/>
                <a:gd name="T109" fmla="*/ 1 h 507"/>
                <a:gd name="T110" fmla="*/ 612 w 886"/>
                <a:gd name="T111" fmla="*/ 1 h 507"/>
                <a:gd name="T112" fmla="*/ 633 w 886"/>
                <a:gd name="T113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86" h="507">
                  <a:moveTo>
                    <a:pt x="633" y="0"/>
                  </a:moveTo>
                  <a:lnTo>
                    <a:pt x="652" y="3"/>
                  </a:lnTo>
                  <a:lnTo>
                    <a:pt x="670" y="9"/>
                  </a:lnTo>
                  <a:lnTo>
                    <a:pt x="685" y="18"/>
                  </a:lnTo>
                  <a:lnTo>
                    <a:pt x="698" y="29"/>
                  </a:lnTo>
                  <a:lnTo>
                    <a:pt x="709" y="41"/>
                  </a:lnTo>
                  <a:lnTo>
                    <a:pt x="717" y="53"/>
                  </a:lnTo>
                  <a:lnTo>
                    <a:pt x="725" y="64"/>
                  </a:lnTo>
                  <a:lnTo>
                    <a:pt x="729" y="73"/>
                  </a:lnTo>
                  <a:lnTo>
                    <a:pt x="732" y="79"/>
                  </a:lnTo>
                  <a:lnTo>
                    <a:pt x="885" y="484"/>
                  </a:lnTo>
                  <a:lnTo>
                    <a:pt x="886" y="490"/>
                  </a:lnTo>
                  <a:lnTo>
                    <a:pt x="886" y="497"/>
                  </a:lnTo>
                  <a:lnTo>
                    <a:pt x="882" y="502"/>
                  </a:lnTo>
                  <a:lnTo>
                    <a:pt x="875" y="506"/>
                  </a:lnTo>
                  <a:lnTo>
                    <a:pt x="864" y="507"/>
                  </a:lnTo>
                  <a:lnTo>
                    <a:pt x="770" y="507"/>
                  </a:lnTo>
                  <a:lnTo>
                    <a:pt x="759" y="505"/>
                  </a:lnTo>
                  <a:lnTo>
                    <a:pt x="751" y="502"/>
                  </a:lnTo>
                  <a:lnTo>
                    <a:pt x="746" y="497"/>
                  </a:lnTo>
                  <a:lnTo>
                    <a:pt x="742" y="492"/>
                  </a:lnTo>
                  <a:lnTo>
                    <a:pt x="740" y="488"/>
                  </a:lnTo>
                  <a:lnTo>
                    <a:pt x="739" y="486"/>
                  </a:lnTo>
                  <a:lnTo>
                    <a:pt x="671" y="288"/>
                  </a:lnTo>
                  <a:lnTo>
                    <a:pt x="670" y="287"/>
                  </a:lnTo>
                  <a:lnTo>
                    <a:pt x="670" y="287"/>
                  </a:lnTo>
                  <a:lnTo>
                    <a:pt x="669" y="286"/>
                  </a:lnTo>
                  <a:lnTo>
                    <a:pt x="669" y="285"/>
                  </a:lnTo>
                  <a:lnTo>
                    <a:pt x="668" y="284"/>
                  </a:lnTo>
                  <a:lnTo>
                    <a:pt x="667" y="284"/>
                  </a:lnTo>
                  <a:lnTo>
                    <a:pt x="666" y="284"/>
                  </a:lnTo>
                  <a:lnTo>
                    <a:pt x="665" y="284"/>
                  </a:lnTo>
                  <a:lnTo>
                    <a:pt x="665" y="286"/>
                  </a:lnTo>
                  <a:lnTo>
                    <a:pt x="664" y="289"/>
                  </a:lnTo>
                  <a:lnTo>
                    <a:pt x="664" y="293"/>
                  </a:lnTo>
                  <a:lnTo>
                    <a:pt x="664" y="312"/>
                  </a:lnTo>
                  <a:lnTo>
                    <a:pt x="664" y="335"/>
                  </a:lnTo>
                  <a:lnTo>
                    <a:pt x="664" y="363"/>
                  </a:lnTo>
                  <a:lnTo>
                    <a:pt x="664" y="391"/>
                  </a:lnTo>
                  <a:lnTo>
                    <a:pt x="664" y="421"/>
                  </a:lnTo>
                  <a:lnTo>
                    <a:pt x="665" y="448"/>
                  </a:lnTo>
                  <a:lnTo>
                    <a:pt x="665" y="472"/>
                  </a:lnTo>
                  <a:lnTo>
                    <a:pt x="665" y="481"/>
                  </a:lnTo>
                  <a:lnTo>
                    <a:pt x="664" y="491"/>
                  </a:lnTo>
                  <a:lnTo>
                    <a:pt x="663" y="498"/>
                  </a:lnTo>
                  <a:lnTo>
                    <a:pt x="659" y="503"/>
                  </a:lnTo>
                  <a:lnTo>
                    <a:pt x="651" y="506"/>
                  </a:lnTo>
                  <a:lnTo>
                    <a:pt x="641" y="507"/>
                  </a:lnTo>
                  <a:lnTo>
                    <a:pt x="267" y="507"/>
                  </a:lnTo>
                  <a:lnTo>
                    <a:pt x="257" y="506"/>
                  </a:lnTo>
                  <a:lnTo>
                    <a:pt x="251" y="502"/>
                  </a:lnTo>
                  <a:lnTo>
                    <a:pt x="247" y="497"/>
                  </a:lnTo>
                  <a:lnTo>
                    <a:pt x="246" y="490"/>
                  </a:lnTo>
                  <a:lnTo>
                    <a:pt x="245" y="480"/>
                  </a:lnTo>
                  <a:lnTo>
                    <a:pt x="245" y="457"/>
                  </a:lnTo>
                  <a:lnTo>
                    <a:pt x="245" y="429"/>
                  </a:lnTo>
                  <a:lnTo>
                    <a:pt x="245" y="399"/>
                  </a:lnTo>
                  <a:lnTo>
                    <a:pt x="245" y="368"/>
                  </a:lnTo>
                  <a:lnTo>
                    <a:pt x="245" y="339"/>
                  </a:lnTo>
                  <a:lnTo>
                    <a:pt x="244" y="314"/>
                  </a:lnTo>
                  <a:lnTo>
                    <a:pt x="244" y="295"/>
                  </a:lnTo>
                  <a:lnTo>
                    <a:pt x="244" y="290"/>
                  </a:lnTo>
                  <a:lnTo>
                    <a:pt x="244" y="286"/>
                  </a:lnTo>
                  <a:lnTo>
                    <a:pt x="243" y="284"/>
                  </a:lnTo>
                  <a:lnTo>
                    <a:pt x="243" y="283"/>
                  </a:lnTo>
                  <a:lnTo>
                    <a:pt x="242" y="282"/>
                  </a:lnTo>
                  <a:lnTo>
                    <a:pt x="241" y="283"/>
                  </a:lnTo>
                  <a:lnTo>
                    <a:pt x="240" y="284"/>
                  </a:lnTo>
                  <a:lnTo>
                    <a:pt x="239" y="285"/>
                  </a:lnTo>
                  <a:lnTo>
                    <a:pt x="238" y="287"/>
                  </a:lnTo>
                  <a:lnTo>
                    <a:pt x="237" y="288"/>
                  </a:lnTo>
                  <a:lnTo>
                    <a:pt x="236" y="290"/>
                  </a:lnTo>
                  <a:lnTo>
                    <a:pt x="236" y="291"/>
                  </a:lnTo>
                  <a:lnTo>
                    <a:pt x="235" y="292"/>
                  </a:lnTo>
                  <a:lnTo>
                    <a:pt x="235" y="293"/>
                  </a:lnTo>
                  <a:lnTo>
                    <a:pt x="162" y="489"/>
                  </a:lnTo>
                  <a:lnTo>
                    <a:pt x="161" y="491"/>
                  </a:lnTo>
                  <a:lnTo>
                    <a:pt x="159" y="495"/>
                  </a:lnTo>
                  <a:lnTo>
                    <a:pt x="153" y="501"/>
                  </a:lnTo>
                  <a:lnTo>
                    <a:pt x="145" y="505"/>
                  </a:lnTo>
                  <a:lnTo>
                    <a:pt x="135" y="507"/>
                  </a:lnTo>
                  <a:lnTo>
                    <a:pt x="21" y="507"/>
                  </a:lnTo>
                  <a:lnTo>
                    <a:pt x="10" y="506"/>
                  </a:lnTo>
                  <a:lnTo>
                    <a:pt x="4" y="502"/>
                  </a:lnTo>
                  <a:lnTo>
                    <a:pt x="1" y="497"/>
                  </a:lnTo>
                  <a:lnTo>
                    <a:pt x="0" y="490"/>
                  </a:lnTo>
                  <a:lnTo>
                    <a:pt x="1" y="484"/>
                  </a:lnTo>
                  <a:lnTo>
                    <a:pt x="155" y="79"/>
                  </a:lnTo>
                  <a:lnTo>
                    <a:pt x="157" y="74"/>
                  </a:lnTo>
                  <a:lnTo>
                    <a:pt x="161" y="67"/>
                  </a:lnTo>
                  <a:lnTo>
                    <a:pt x="165" y="57"/>
                  </a:lnTo>
                  <a:lnTo>
                    <a:pt x="172" y="46"/>
                  </a:lnTo>
                  <a:lnTo>
                    <a:pt x="180" y="36"/>
                  </a:lnTo>
                  <a:lnTo>
                    <a:pt x="190" y="25"/>
                  </a:lnTo>
                  <a:lnTo>
                    <a:pt x="202" y="16"/>
                  </a:lnTo>
                  <a:lnTo>
                    <a:pt x="217" y="8"/>
                  </a:lnTo>
                  <a:lnTo>
                    <a:pt x="234" y="3"/>
                  </a:lnTo>
                  <a:lnTo>
                    <a:pt x="253" y="1"/>
                  </a:lnTo>
                  <a:lnTo>
                    <a:pt x="259" y="1"/>
                  </a:lnTo>
                  <a:lnTo>
                    <a:pt x="272" y="1"/>
                  </a:lnTo>
                  <a:lnTo>
                    <a:pt x="291" y="1"/>
                  </a:lnTo>
                  <a:lnTo>
                    <a:pt x="315" y="1"/>
                  </a:lnTo>
                  <a:lnTo>
                    <a:pt x="342" y="1"/>
                  </a:lnTo>
                  <a:lnTo>
                    <a:pt x="373" y="1"/>
                  </a:lnTo>
                  <a:lnTo>
                    <a:pt x="407" y="1"/>
                  </a:lnTo>
                  <a:lnTo>
                    <a:pt x="440" y="1"/>
                  </a:lnTo>
                  <a:lnTo>
                    <a:pt x="475" y="1"/>
                  </a:lnTo>
                  <a:lnTo>
                    <a:pt x="507" y="1"/>
                  </a:lnTo>
                  <a:lnTo>
                    <a:pt x="539" y="1"/>
                  </a:lnTo>
                  <a:lnTo>
                    <a:pt x="567" y="1"/>
                  </a:lnTo>
                  <a:lnTo>
                    <a:pt x="591" y="1"/>
                  </a:lnTo>
                  <a:lnTo>
                    <a:pt x="612" y="1"/>
                  </a:lnTo>
                  <a:lnTo>
                    <a:pt x="626" y="1"/>
                  </a:lnTo>
                  <a:lnTo>
                    <a:pt x="6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487"/>
            <p:cNvSpPr>
              <a:spLocks/>
            </p:cNvSpPr>
            <p:nvPr/>
          </p:nvSpPr>
          <p:spPr bwMode="auto">
            <a:xfrm>
              <a:off x="6516688" y="5056188"/>
              <a:ext cx="60325" cy="60325"/>
            </a:xfrm>
            <a:custGeom>
              <a:avLst/>
              <a:gdLst>
                <a:gd name="T0" fmla="*/ 231 w 462"/>
                <a:gd name="T1" fmla="*/ 0 h 456"/>
                <a:gd name="T2" fmla="*/ 269 w 462"/>
                <a:gd name="T3" fmla="*/ 3 h 456"/>
                <a:gd name="T4" fmla="*/ 303 w 462"/>
                <a:gd name="T5" fmla="*/ 11 h 456"/>
                <a:gd name="T6" fmla="*/ 337 w 462"/>
                <a:gd name="T7" fmla="*/ 25 h 456"/>
                <a:gd name="T8" fmla="*/ 367 w 462"/>
                <a:gd name="T9" fmla="*/ 44 h 456"/>
                <a:gd name="T10" fmla="*/ 394 w 462"/>
                <a:gd name="T11" fmla="*/ 67 h 456"/>
                <a:gd name="T12" fmla="*/ 417 w 462"/>
                <a:gd name="T13" fmla="*/ 93 h 456"/>
                <a:gd name="T14" fmla="*/ 435 w 462"/>
                <a:gd name="T15" fmla="*/ 123 h 456"/>
                <a:gd name="T16" fmla="*/ 449 w 462"/>
                <a:gd name="T17" fmla="*/ 155 h 456"/>
                <a:gd name="T18" fmla="*/ 459 w 462"/>
                <a:gd name="T19" fmla="*/ 191 h 456"/>
                <a:gd name="T20" fmla="*/ 462 w 462"/>
                <a:gd name="T21" fmla="*/ 227 h 456"/>
                <a:gd name="T22" fmla="*/ 459 w 462"/>
                <a:gd name="T23" fmla="*/ 265 h 456"/>
                <a:gd name="T24" fmla="*/ 449 w 462"/>
                <a:gd name="T25" fmla="*/ 299 h 456"/>
                <a:gd name="T26" fmla="*/ 435 w 462"/>
                <a:gd name="T27" fmla="*/ 333 h 456"/>
                <a:gd name="T28" fmla="*/ 417 w 462"/>
                <a:gd name="T29" fmla="*/ 362 h 456"/>
                <a:gd name="T30" fmla="*/ 394 w 462"/>
                <a:gd name="T31" fmla="*/ 389 h 456"/>
                <a:gd name="T32" fmla="*/ 367 w 462"/>
                <a:gd name="T33" fmla="*/ 412 h 456"/>
                <a:gd name="T34" fmla="*/ 337 w 462"/>
                <a:gd name="T35" fmla="*/ 430 h 456"/>
                <a:gd name="T36" fmla="*/ 303 w 462"/>
                <a:gd name="T37" fmla="*/ 443 h 456"/>
                <a:gd name="T38" fmla="*/ 269 w 462"/>
                <a:gd name="T39" fmla="*/ 452 h 456"/>
                <a:gd name="T40" fmla="*/ 231 w 462"/>
                <a:gd name="T41" fmla="*/ 456 h 456"/>
                <a:gd name="T42" fmla="*/ 193 w 462"/>
                <a:gd name="T43" fmla="*/ 452 h 456"/>
                <a:gd name="T44" fmla="*/ 158 w 462"/>
                <a:gd name="T45" fmla="*/ 443 h 456"/>
                <a:gd name="T46" fmla="*/ 125 w 462"/>
                <a:gd name="T47" fmla="*/ 430 h 456"/>
                <a:gd name="T48" fmla="*/ 95 w 462"/>
                <a:gd name="T49" fmla="*/ 412 h 456"/>
                <a:gd name="T50" fmla="*/ 67 w 462"/>
                <a:gd name="T51" fmla="*/ 389 h 456"/>
                <a:gd name="T52" fmla="*/ 45 w 462"/>
                <a:gd name="T53" fmla="*/ 362 h 456"/>
                <a:gd name="T54" fmla="*/ 26 w 462"/>
                <a:gd name="T55" fmla="*/ 333 h 456"/>
                <a:gd name="T56" fmla="*/ 12 w 462"/>
                <a:gd name="T57" fmla="*/ 299 h 456"/>
                <a:gd name="T58" fmla="*/ 3 w 462"/>
                <a:gd name="T59" fmla="*/ 265 h 456"/>
                <a:gd name="T60" fmla="*/ 0 w 462"/>
                <a:gd name="T61" fmla="*/ 227 h 456"/>
                <a:gd name="T62" fmla="*/ 3 w 462"/>
                <a:gd name="T63" fmla="*/ 191 h 456"/>
                <a:gd name="T64" fmla="*/ 12 w 462"/>
                <a:gd name="T65" fmla="*/ 155 h 456"/>
                <a:gd name="T66" fmla="*/ 26 w 462"/>
                <a:gd name="T67" fmla="*/ 123 h 456"/>
                <a:gd name="T68" fmla="*/ 45 w 462"/>
                <a:gd name="T69" fmla="*/ 93 h 456"/>
                <a:gd name="T70" fmla="*/ 67 w 462"/>
                <a:gd name="T71" fmla="*/ 67 h 456"/>
                <a:gd name="T72" fmla="*/ 95 w 462"/>
                <a:gd name="T73" fmla="*/ 44 h 456"/>
                <a:gd name="T74" fmla="*/ 125 w 462"/>
                <a:gd name="T75" fmla="*/ 25 h 456"/>
                <a:gd name="T76" fmla="*/ 158 w 462"/>
                <a:gd name="T77" fmla="*/ 11 h 456"/>
                <a:gd name="T78" fmla="*/ 193 w 462"/>
                <a:gd name="T79" fmla="*/ 3 h 456"/>
                <a:gd name="T80" fmla="*/ 231 w 462"/>
                <a:gd name="T8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2" h="456">
                  <a:moveTo>
                    <a:pt x="231" y="0"/>
                  </a:moveTo>
                  <a:lnTo>
                    <a:pt x="269" y="3"/>
                  </a:lnTo>
                  <a:lnTo>
                    <a:pt x="303" y="11"/>
                  </a:lnTo>
                  <a:lnTo>
                    <a:pt x="337" y="25"/>
                  </a:lnTo>
                  <a:lnTo>
                    <a:pt x="367" y="44"/>
                  </a:lnTo>
                  <a:lnTo>
                    <a:pt x="394" y="67"/>
                  </a:lnTo>
                  <a:lnTo>
                    <a:pt x="417" y="93"/>
                  </a:lnTo>
                  <a:lnTo>
                    <a:pt x="435" y="123"/>
                  </a:lnTo>
                  <a:lnTo>
                    <a:pt x="449" y="155"/>
                  </a:lnTo>
                  <a:lnTo>
                    <a:pt x="459" y="191"/>
                  </a:lnTo>
                  <a:lnTo>
                    <a:pt x="462" y="227"/>
                  </a:lnTo>
                  <a:lnTo>
                    <a:pt x="459" y="265"/>
                  </a:lnTo>
                  <a:lnTo>
                    <a:pt x="449" y="299"/>
                  </a:lnTo>
                  <a:lnTo>
                    <a:pt x="435" y="333"/>
                  </a:lnTo>
                  <a:lnTo>
                    <a:pt x="417" y="362"/>
                  </a:lnTo>
                  <a:lnTo>
                    <a:pt x="394" y="389"/>
                  </a:lnTo>
                  <a:lnTo>
                    <a:pt x="367" y="412"/>
                  </a:lnTo>
                  <a:lnTo>
                    <a:pt x="337" y="430"/>
                  </a:lnTo>
                  <a:lnTo>
                    <a:pt x="303" y="443"/>
                  </a:lnTo>
                  <a:lnTo>
                    <a:pt x="269" y="452"/>
                  </a:lnTo>
                  <a:lnTo>
                    <a:pt x="231" y="456"/>
                  </a:lnTo>
                  <a:lnTo>
                    <a:pt x="193" y="452"/>
                  </a:lnTo>
                  <a:lnTo>
                    <a:pt x="158" y="443"/>
                  </a:lnTo>
                  <a:lnTo>
                    <a:pt x="125" y="430"/>
                  </a:lnTo>
                  <a:lnTo>
                    <a:pt x="95" y="412"/>
                  </a:lnTo>
                  <a:lnTo>
                    <a:pt x="67" y="389"/>
                  </a:lnTo>
                  <a:lnTo>
                    <a:pt x="45" y="362"/>
                  </a:lnTo>
                  <a:lnTo>
                    <a:pt x="26" y="333"/>
                  </a:lnTo>
                  <a:lnTo>
                    <a:pt x="12" y="299"/>
                  </a:lnTo>
                  <a:lnTo>
                    <a:pt x="3" y="265"/>
                  </a:lnTo>
                  <a:lnTo>
                    <a:pt x="0" y="227"/>
                  </a:lnTo>
                  <a:lnTo>
                    <a:pt x="3" y="191"/>
                  </a:lnTo>
                  <a:lnTo>
                    <a:pt x="12" y="155"/>
                  </a:lnTo>
                  <a:lnTo>
                    <a:pt x="26" y="123"/>
                  </a:lnTo>
                  <a:lnTo>
                    <a:pt x="45" y="93"/>
                  </a:lnTo>
                  <a:lnTo>
                    <a:pt x="67" y="67"/>
                  </a:lnTo>
                  <a:lnTo>
                    <a:pt x="95" y="44"/>
                  </a:lnTo>
                  <a:lnTo>
                    <a:pt x="125" y="25"/>
                  </a:lnTo>
                  <a:lnTo>
                    <a:pt x="158" y="11"/>
                  </a:lnTo>
                  <a:lnTo>
                    <a:pt x="193" y="3"/>
                  </a:lnTo>
                  <a:lnTo>
                    <a:pt x="23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488"/>
            <p:cNvSpPr>
              <a:spLocks/>
            </p:cNvSpPr>
            <p:nvPr/>
          </p:nvSpPr>
          <p:spPr bwMode="auto">
            <a:xfrm>
              <a:off x="6488113" y="5126038"/>
              <a:ext cx="117475" cy="66675"/>
            </a:xfrm>
            <a:custGeom>
              <a:avLst/>
              <a:gdLst>
                <a:gd name="T0" fmla="*/ 652 w 886"/>
                <a:gd name="T1" fmla="*/ 3 h 507"/>
                <a:gd name="T2" fmla="*/ 685 w 886"/>
                <a:gd name="T3" fmla="*/ 18 h 507"/>
                <a:gd name="T4" fmla="*/ 708 w 886"/>
                <a:gd name="T5" fmla="*/ 41 h 507"/>
                <a:gd name="T6" fmla="*/ 724 w 886"/>
                <a:gd name="T7" fmla="*/ 64 h 507"/>
                <a:gd name="T8" fmla="*/ 731 w 886"/>
                <a:gd name="T9" fmla="*/ 79 h 507"/>
                <a:gd name="T10" fmla="*/ 886 w 886"/>
                <a:gd name="T11" fmla="*/ 490 h 507"/>
                <a:gd name="T12" fmla="*/ 882 w 886"/>
                <a:gd name="T13" fmla="*/ 502 h 507"/>
                <a:gd name="T14" fmla="*/ 864 w 886"/>
                <a:gd name="T15" fmla="*/ 507 h 507"/>
                <a:gd name="T16" fmla="*/ 759 w 886"/>
                <a:gd name="T17" fmla="*/ 505 h 507"/>
                <a:gd name="T18" fmla="*/ 745 w 886"/>
                <a:gd name="T19" fmla="*/ 497 h 507"/>
                <a:gd name="T20" fmla="*/ 740 w 886"/>
                <a:gd name="T21" fmla="*/ 488 h 507"/>
                <a:gd name="T22" fmla="*/ 670 w 886"/>
                <a:gd name="T23" fmla="*/ 288 h 507"/>
                <a:gd name="T24" fmla="*/ 670 w 886"/>
                <a:gd name="T25" fmla="*/ 287 h 507"/>
                <a:gd name="T26" fmla="*/ 668 w 886"/>
                <a:gd name="T27" fmla="*/ 285 h 507"/>
                <a:gd name="T28" fmla="*/ 667 w 886"/>
                <a:gd name="T29" fmla="*/ 284 h 507"/>
                <a:gd name="T30" fmla="*/ 664 w 886"/>
                <a:gd name="T31" fmla="*/ 284 h 507"/>
                <a:gd name="T32" fmla="*/ 663 w 886"/>
                <a:gd name="T33" fmla="*/ 289 h 507"/>
                <a:gd name="T34" fmla="*/ 663 w 886"/>
                <a:gd name="T35" fmla="*/ 312 h 507"/>
                <a:gd name="T36" fmla="*/ 663 w 886"/>
                <a:gd name="T37" fmla="*/ 363 h 507"/>
                <a:gd name="T38" fmla="*/ 663 w 886"/>
                <a:gd name="T39" fmla="*/ 421 h 507"/>
                <a:gd name="T40" fmla="*/ 663 w 886"/>
                <a:gd name="T41" fmla="*/ 472 h 507"/>
                <a:gd name="T42" fmla="*/ 663 w 886"/>
                <a:gd name="T43" fmla="*/ 491 h 507"/>
                <a:gd name="T44" fmla="*/ 658 w 886"/>
                <a:gd name="T45" fmla="*/ 503 h 507"/>
                <a:gd name="T46" fmla="*/ 640 w 886"/>
                <a:gd name="T47" fmla="*/ 507 h 507"/>
                <a:gd name="T48" fmla="*/ 257 w 886"/>
                <a:gd name="T49" fmla="*/ 506 h 507"/>
                <a:gd name="T50" fmla="*/ 247 w 886"/>
                <a:gd name="T51" fmla="*/ 497 h 507"/>
                <a:gd name="T52" fmla="*/ 245 w 886"/>
                <a:gd name="T53" fmla="*/ 480 h 507"/>
                <a:gd name="T54" fmla="*/ 245 w 886"/>
                <a:gd name="T55" fmla="*/ 429 h 507"/>
                <a:gd name="T56" fmla="*/ 244 w 886"/>
                <a:gd name="T57" fmla="*/ 368 h 507"/>
                <a:gd name="T58" fmla="*/ 244 w 886"/>
                <a:gd name="T59" fmla="*/ 314 h 507"/>
                <a:gd name="T60" fmla="*/ 244 w 886"/>
                <a:gd name="T61" fmla="*/ 290 h 507"/>
                <a:gd name="T62" fmla="*/ 243 w 886"/>
                <a:gd name="T63" fmla="*/ 284 h 507"/>
                <a:gd name="T64" fmla="*/ 241 w 886"/>
                <a:gd name="T65" fmla="*/ 282 h 507"/>
                <a:gd name="T66" fmla="*/ 239 w 886"/>
                <a:gd name="T67" fmla="*/ 284 h 507"/>
                <a:gd name="T68" fmla="*/ 238 w 886"/>
                <a:gd name="T69" fmla="*/ 287 h 507"/>
                <a:gd name="T70" fmla="*/ 236 w 886"/>
                <a:gd name="T71" fmla="*/ 290 h 507"/>
                <a:gd name="T72" fmla="*/ 235 w 886"/>
                <a:gd name="T73" fmla="*/ 292 h 507"/>
                <a:gd name="T74" fmla="*/ 161 w 886"/>
                <a:gd name="T75" fmla="*/ 489 h 507"/>
                <a:gd name="T76" fmla="*/ 157 w 886"/>
                <a:gd name="T77" fmla="*/ 495 h 507"/>
                <a:gd name="T78" fmla="*/ 145 w 886"/>
                <a:gd name="T79" fmla="*/ 505 h 507"/>
                <a:gd name="T80" fmla="*/ 21 w 886"/>
                <a:gd name="T81" fmla="*/ 507 h 507"/>
                <a:gd name="T82" fmla="*/ 3 w 886"/>
                <a:gd name="T83" fmla="*/ 502 h 507"/>
                <a:gd name="T84" fmla="*/ 0 w 886"/>
                <a:gd name="T85" fmla="*/ 490 h 507"/>
                <a:gd name="T86" fmla="*/ 154 w 886"/>
                <a:gd name="T87" fmla="*/ 79 h 507"/>
                <a:gd name="T88" fmla="*/ 159 w 886"/>
                <a:gd name="T89" fmla="*/ 67 h 507"/>
                <a:gd name="T90" fmla="*/ 171 w 886"/>
                <a:gd name="T91" fmla="*/ 46 h 507"/>
                <a:gd name="T92" fmla="*/ 190 w 886"/>
                <a:gd name="T93" fmla="*/ 25 h 507"/>
                <a:gd name="T94" fmla="*/ 216 w 886"/>
                <a:gd name="T95" fmla="*/ 8 h 507"/>
                <a:gd name="T96" fmla="*/ 253 w 886"/>
                <a:gd name="T97" fmla="*/ 1 h 507"/>
                <a:gd name="T98" fmla="*/ 271 w 886"/>
                <a:gd name="T99" fmla="*/ 1 h 507"/>
                <a:gd name="T100" fmla="*/ 314 w 886"/>
                <a:gd name="T101" fmla="*/ 1 h 507"/>
                <a:gd name="T102" fmla="*/ 373 w 886"/>
                <a:gd name="T103" fmla="*/ 1 h 507"/>
                <a:gd name="T104" fmla="*/ 440 w 886"/>
                <a:gd name="T105" fmla="*/ 1 h 507"/>
                <a:gd name="T106" fmla="*/ 507 w 886"/>
                <a:gd name="T107" fmla="*/ 1 h 507"/>
                <a:gd name="T108" fmla="*/ 567 w 886"/>
                <a:gd name="T109" fmla="*/ 1 h 507"/>
                <a:gd name="T110" fmla="*/ 612 w 886"/>
                <a:gd name="T111" fmla="*/ 1 h 507"/>
                <a:gd name="T112" fmla="*/ 633 w 886"/>
                <a:gd name="T113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86" h="507">
                  <a:moveTo>
                    <a:pt x="633" y="0"/>
                  </a:moveTo>
                  <a:lnTo>
                    <a:pt x="652" y="3"/>
                  </a:lnTo>
                  <a:lnTo>
                    <a:pt x="670" y="9"/>
                  </a:lnTo>
                  <a:lnTo>
                    <a:pt x="685" y="18"/>
                  </a:lnTo>
                  <a:lnTo>
                    <a:pt x="698" y="29"/>
                  </a:lnTo>
                  <a:lnTo>
                    <a:pt x="708" y="41"/>
                  </a:lnTo>
                  <a:lnTo>
                    <a:pt x="717" y="53"/>
                  </a:lnTo>
                  <a:lnTo>
                    <a:pt x="724" y="64"/>
                  </a:lnTo>
                  <a:lnTo>
                    <a:pt x="729" y="73"/>
                  </a:lnTo>
                  <a:lnTo>
                    <a:pt x="731" y="79"/>
                  </a:lnTo>
                  <a:lnTo>
                    <a:pt x="885" y="484"/>
                  </a:lnTo>
                  <a:lnTo>
                    <a:pt x="886" y="490"/>
                  </a:lnTo>
                  <a:lnTo>
                    <a:pt x="885" y="497"/>
                  </a:lnTo>
                  <a:lnTo>
                    <a:pt x="882" y="502"/>
                  </a:lnTo>
                  <a:lnTo>
                    <a:pt x="875" y="506"/>
                  </a:lnTo>
                  <a:lnTo>
                    <a:pt x="864" y="507"/>
                  </a:lnTo>
                  <a:lnTo>
                    <a:pt x="769" y="507"/>
                  </a:lnTo>
                  <a:lnTo>
                    <a:pt x="759" y="505"/>
                  </a:lnTo>
                  <a:lnTo>
                    <a:pt x="751" y="502"/>
                  </a:lnTo>
                  <a:lnTo>
                    <a:pt x="745" y="497"/>
                  </a:lnTo>
                  <a:lnTo>
                    <a:pt x="741" y="492"/>
                  </a:lnTo>
                  <a:lnTo>
                    <a:pt x="740" y="488"/>
                  </a:lnTo>
                  <a:lnTo>
                    <a:pt x="739" y="486"/>
                  </a:lnTo>
                  <a:lnTo>
                    <a:pt x="670" y="288"/>
                  </a:lnTo>
                  <a:lnTo>
                    <a:pt x="670" y="287"/>
                  </a:lnTo>
                  <a:lnTo>
                    <a:pt x="670" y="287"/>
                  </a:lnTo>
                  <a:lnTo>
                    <a:pt x="669" y="286"/>
                  </a:lnTo>
                  <a:lnTo>
                    <a:pt x="668" y="285"/>
                  </a:lnTo>
                  <a:lnTo>
                    <a:pt x="667" y="284"/>
                  </a:lnTo>
                  <a:lnTo>
                    <a:pt x="667" y="284"/>
                  </a:lnTo>
                  <a:lnTo>
                    <a:pt x="665" y="284"/>
                  </a:lnTo>
                  <a:lnTo>
                    <a:pt x="664" y="284"/>
                  </a:lnTo>
                  <a:lnTo>
                    <a:pt x="663" y="286"/>
                  </a:lnTo>
                  <a:lnTo>
                    <a:pt x="663" y="289"/>
                  </a:lnTo>
                  <a:lnTo>
                    <a:pt x="663" y="293"/>
                  </a:lnTo>
                  <a:lnTo>
                    <a:pt x="663" y="312"/>
                  </a:lnTo>
                  <a:lnTo>
                    <a:pt x="663" y="335"/>
                  </a:lnTo>
                  <a:lnTo>
                    <a:pt x="663" y="363"/>
                  </a:lnTo>
                  <a:lnTo>
                    <a:pt x="663" y="391"/>
                  </a:lnTo>
                  <a:lnTo>
                    <a:pt x="663" y="421"/>
                  </a:lnTo>
                  <a:lnTo>
                    <a:pt x="663" y="448"/>
                  </a:lnTo>
                  <a:lnTo>
                    <a:pt x="663" y="472"/>
                  </a:lnTo>
                  <a:lnTo>
                    <a:pt x="663" y="481"/>
                  </a:lnTo>
                  <a:lnTo>
                    <a:pt x="663" y="491"/>
                  </a:lnTo>
                  <a:lnTo>
                    <a:pt x="662" y="498"/>
                  </a:lnTo>
                  <a:lnTo>
                    <a:pt x="658" y="503"/>
                  </a:lnTo>
                  <a:lnTo>
                    <a:pt x="651" y="506"/>
                  </a:lnTo>
                  <a:lnTo>
                    <a:pt x="640" y="507"/>
                  </a:lnTo>
                  <a:lnTo>
                    <a:pt x="266" y="507"/>
                  </a:lnTo>
                  <a:lnTo>
                    <a:pt x="257" y="506"/>
                  </a:lnTo>
                  <a:lnTo>
                    <a:pt x="251" y="502"/>
                  </a:lnTo>
                  <a:lnTo>
                    <a:pt x="247" y="497"/>
                  </a:lnTo>
                  <a:lnTo>
                    <a:pt x="245" y="490"/>
                  </a:lnTo>
                  <a:lnTo>
                    <a:pt x="245" y="480"/>
                  </a:lnTo>
                  <a:lnTo>
                    <a:pt x="245" y="457"/>
                  </a:lnTo>
                  <a:lnTo>
                    <a:pt x="245" y="429"/>
                  </a:lnTo>
                  <a:lnTo>
                    <a:pt x="244" y="399"/>
                  </a:lnTo>
                  <a:lnTo>
                    <a:pt x="244" y="368"/>
                  </a:lnTo>
                  <a:lnTo>
                    <a:pt x="244" y="339"/>
                  </a:lnTo>
                  <a:lnTo>
                    <a:pt x="244" y="314"/>
                  </a:lnTo>
                  <a:lnTo>
                    <a:pt x="244" y="295"/>
                  </a:lnTo>
                  <a:lnTo>
                    <a:pt x="244" y="290"/>
                  </a:lnTo>
                  <a:lnTo>
                    <a:pt x="244" y="286"/>
                  </a:lnTo>
                  <a:lnTo>
                    <a:pt x="243" y="284"/>
                  </a:lnTo>
                  <a:lnTo>
                    <a:pt x="242" y="283"/>
                  </a:lnTo>
                  <a:lnTo>
                    <a:pt x="241" y="282"/>
                  </a:lnTo>
                  <a:lnTo>
                    <a:pt x="240" y="283"/>
                  </a:lnTo>
                  <a:lnTo>
                    <a:pt x="239" y="284"/>
                  </a:lnTo>
                  <a:lnTo>
                    <a:pt x="239" y="285"/>
                  </a:lnTo>
                  <a:lnTo>
                    <a:pt x="238" y="287"/>
                  </a:lnTo>
                  <a:lnTo>
                    <a:pt x="237" y="288"/>
                  </a:lnTo>
                  <a:lnTo>
                    <a:pt x="236" y="290"/>
                  </a:lnTo>
                  <a:lnTo>
                    <a:pt x="235" y="291"/>
                  </a:lnTo>
                  <a:lnTo>
                    <a:pt x="235" y="292"/>
                  </a:lnTo>
                  <a:lnTo>
                    <a:pt x="235" y="293"/>
                  </a:lnTo>
                  <a:lnTo>
                    <a:pt x="161" y="489"/>
                  </a:lnTo>
                  <a:lnTo>
                    <a:pt x="160" y="491"/>
                  </a:lnTo>
                  <a:lnTo>
                    <a:pt x="157" y="495"/>
                  </a:lnTo>
                  <a:lnTo>
                    <a:pt x="152" y="501"/>
                  </a:lnTo>
                  <a:lnTo>
                    <a:pt x="145" y="505"/>
                  </a:lnTo>
                  <a:lnTo>
                    <a:pt x="134" y="507"/>
                  </a:lnTo>
                  <a:lnTo>
                    <a:pt x="21" y="507"/>
                  </a:lnTo>
                  <a:lnTo>
                    <a:pt x="10" y="506"/>
                  </a:lnTo>
                  <a:lnTo>
                    <a:pt x="3" y="502"/>
                  </a:lnTo>
                  <a:lnTo>
                    <a:pt x="0" y="497"/>
                  </a:lnTo>
                  <a:lnTo>
                    <a:pt x="0" y="490"/>
                  </a:lnTo>
                  <a:lnTo>
                    <a:pt x="1" y="484"/>
                  </a:lnTo>
                  <a:lnTo>
                    <a:pt x="154" y="79"/>
                  </a:lnTo>
                  <a:lnTo>
                    <a:pt x="156" y="74"/>
                  </a:lnTo>
                  <a:lnTo>
                    <a:pt x="159" y="67"/>
                  </a:lnTo>
                  <a:lnTo>
                    <a:pt x="164" y="57"/>
                  </a:lnTo>
                  <a:lnTo>
                    <a:pt x="171" y="46"/>
                  </a:lnTo>
                  <a:lnTo>
                    <a:pt x="180" y="36"/>
                  </a:lnTo>
                  <a:lnTo>
                    <a:pt x="190" y="25"/>
                  </a:lnTo>
                  <a:lnTo>
                    <a:pt x="202" y="16"/>
                  </a:lnTo>
                  <a:lnTo>
                    <a:pt x="216" y="8"/>
                  </a:lnTo>
                  <a:lnTo>
                    <a:pt x="234" y="3"/>
                  </a:lnTo>
                  <a:lnTo>
                    <a:pt x="253" y="1"/>
                  </a:lnTo>
                  <a:lnTo>
                    <a:pt x="259" y="1"/>
                  </a:lnTo>
                  <a:lnTo>
                    <a:pt x="271" y="1"/>
                  </a:lnTo>
                  <a:lnTo>
                    <a:pt x="290" y="1"/>
                  </a:lnTo>
                  <a:lnTo>
                    <a:pt x="314" y="1"/>
                  </a:lnTo>
                  <a:lnTo>
                    <a:pt x="342" y="1"/>
                  </a:lnTo>
                  <a:lnTo>
                    <a:pt x="373" y="1"/>
                  </a:lnTo>
                  <a:lnTo>
                    <a:pt x="405" y="1"/>
                  </a:lnTo>
                  <a:lnTo>
                    <a:pt x="440" y="1"/>
                  </a:lnTo>
                  <a:lnTo>
                    <a:pt x="473" y="1"/>
                  </a:lnTo>
                  <a:lnTo>
                    <a:pt x="507" y="1"/>
                  </a:lnTo>
                  <a:lnTo>
                    <a:pt x="538" y="1"/>
                  </a:lnTo>
                  <a:lnTo>
                    <a:pt x="567" y="1"/>
                  </a:lnTo>
                  <a:lnTo>
                    <a:pt x="591" y="1"/>
                  </a:lnTo>
                  <a:lnTo>
                    <a:pt x="612" y="1"/>
                  </a:lnTo>
                  <a:lnTo>
                    <a:pt x="625" y="1"/>
                  </a:lnTo>
                  <a:lnTo>
                    <a:pt x="6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489"/>
            <p:cNvSpPr>
              <a:spLocks/>
            </p:cNvSpPr>
            <p:nvPr/>
          </p:nvSpPr>
          <p:spPr bwMode="auto">
            <a:xfrm>
              <a:off x="6672263" y="5056188"/>
              <a:ext cx="61912" cy="60325"/>
            </a:xfrm>
            <a:custGeom>
              <a:avLst/>
              <a:gdLst>
                <a:gd name="T0" fmla="*/ 230 w 460"/>
                <a:gd name="T1" fmla="*/ 0 h 456"/>
                <a:gd name="T2" fmla="*/ 267 w 460"/>
                <a:gd name="T3" fmla="*/ 3 h 456"/>
                <a:gd name="T4" fmla="*/ 303 w 460"/>
                <a:gd name="T5" fmla="*/ 11 h 456"/>
                <a:gd name="T6" fmla="*/ 336 w 460"/>
                <a:gd name="T7" fmla="*/ 25 h 456"/>
                <a:gd name="T8" fmla="*/ 366 w 460"/>
                <a:gd name="T9" fmla="*/ 44 h 456"/>
                <a:gd name="T10" fmla="*/ 393 w 460"/>
                <a:gd name="T11" fmla="*/ 67 h 456"/>
                <a:gd name="T12" fmla="*/ 416 w 460"/>
                <a:gd name="T13" fmla="*/ 93 h 456"/>
                <a:gd name="T14" fmla="*/ 435 w 460"/>
                <a:gd name="T15" fmla="*/ 123 h 456"/>
                <a:gd name="T16" fmla="*/ 449 w 460"/>
                <a:gd name="T17" fmla="*/ 155 h 456"/>
                <a:gd name="T18" fmla="*/ 457 w 460"/>
                <a:gd name="T19" fmla="*/ 191 h 456"/>
                <a:gd name="T20" fmla="*/ 460 w 460"/>
                <a:gd name="T21" fmla="*/ 227 h 456"/>
                <a:gd name="T22" fmla="*/ 457 w 460"/>
                <a:gd name="T23" fmla="*/ 265 h 456"/>
                <a:gd name="T24" fmla="*/ 449 w 460"/>
                <a:gd name="T25" fmla="*/ 299 h 456"/>
                <a:gd name="T26" fmla="*/ 435 w 460"/>
                <a:gd name="T27" fmla="*/ 333 h 456"/>
                <a:gd name="T28" fmla="*/ 416 w 460"/>
                <a:gd name="T29" fmla="*/ 362 h 456"/>
                <a:gd name="T30" fmla="*/ 393 w 460"/>
                <a:gd name="T31" fmla="*/ 389 h 456"/>
                <a:gd name="T32" fmla="*/ 366 w 460"/>
                <a:gd name="T33" fmla="*/ 412 h 456"/>
                <a:gd name="T34" fmla="*/ 336 w 460"/>
                <a:gd name="T35" fmla="*/ 430 h 456"/>
                <a:gd name="T36" fmla="*/ 303 w 460"/>
                <a:gd name="T37" fmla="*/ 443 h 456"/>
                <a:gd name="T38" fmla="*/ 267 w 460"/>
                <a:gd name="T39" fmla="*/ 452 h 456"/>
                <a:gd name="T40" fmla="*/ 230 w 460"/>
                <a:gd name="T41" fmla="*/ 456 h 456"/>
                <a:gd name="T42" fmla="*/ 193 w 460"/>
                <a:gd name="T43" fmla="*/ 452 h 456"/>
                <a:gd name="T44" fmla="*/ 158 w 460"/>
                <a:gd name="T45" fmla="*/ 443 h 456"/>
                <a:gd name="T46" fmla="*/ 124 w 460"/>
                <a:gd name="T47" fmla="*/ 430 h 456"/>
                <a:gd name="T48" fmla="*/ 94 w 460"/>
                <a:gd name="T49" fmla="*/ 412 h 456"/>
                <a:gd name="T50" fmla="*/ 67 w 460"/>
                <a:gd name="T51" fmla="*/ 389 h 456"/>
                <a:gd name="T52" fmla="*/ 44 w 460"/>
                <a:gd name="T53" fmla="*/ 362 h 456"/>
                <a:gd name="T54" fmla="*/ 26 w 460"/>
                <a:gd name="T55" fmla="*/ 333 h 456"/>
                <a:gd name="T56" fmla="*/ 11 w 460"/>
                <a:gd name="T57" fmla="*/ 299 h 456"/>
                <a:gd name="T58" fmla="*/ 3 w 460"/>
                <a:gd name="T59" fmla="*/ 265 h 456"/>
                <a:gd name="T60" fmla="*/ 0 w 460"/>
                <a:gd name="T61" fmla="*/ 227 h 456"/>
                <a:gd name="T62" fmla="*/ 3 w 460"/>
                <a:gd name="T63" fmla="*/ 191 h 456"/>
                <a:gd name="T64" fmla="*/ 11 w 460"/>
                <a:gd name="T65" fmla="*/ 155 h 456"/>
                <a:gd name="T66" fmla="*/ 26 w 460"/>
                <a:gd name="T67" fmla="*/ 123 h 456"/>
                <a:gd name="T68" fmla="*/ 44 w 460"/>
                <a:gd name="T69" fmla="*/ 93 h 456"/>
                <a:gd name="T70" fmla="*/ 67 w 460"/>
                <a:gd name="T71" fmla="*/ 67 h 456"/>
                <a:gd name="T72" fmla="*/ 94 w 460"/>
                <a:gd name="T73" fmla="*/ 44 h 456"/>
                <a:gd name="T74" fmla="*/ 124 w 460"/>
                <a:gd name="T75" fmla="*/ 25 h 456"/>
                <a:gd name="T76" fmla="*/ 158 w 460"/>
                <a:gd name="T77" fmla="*/ 11 h 456"/>
                <a:gd name="T78" fmla="*/ 193 w 460"/>
                <a:gd name="T79" fmla="*/ 3 h 456"/>
                <a:gd name="T80" fmla="*/ 230 w 460"/>
                <a:gd name="T8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0" h="456">
                  <a:moveTo>
                    <a:pt x="230" y="0"/>
                  </a:moveTo>
                  <a:lnTo>
                    <a:pt x="267" y="3"/>
                  </a:lnTo>
                  <a:lnTo>
                    <a:pt x="303" y="11"/>
                  </a:lnTo>
                  <a:lnTo>
                    <a:pt x="336" y="25"/>
                  </a:lnTo>
                  <a:lnTo>
                    <a:pt x="366" y="44"/>
                  </a:lnTo>
                  <a:lnTo>
                    <a:pt x="393" y="67"/>
                  </a:lnTo>
                  <a:lnTo>
                    <a:pt x="416" y="93"/>
                  </a:lnTo>
                  <a:lnTo>
                    <a:pt x="435" y="123"/>
                  </a:lnTo>
                  <a:lnTo>
                    <a:pt x="449" y="155"/>
                  </a:lnTo>
                  <a:lnTo>
                    <a:pt x="457" y="191"/>
                  </a:lnTo>
                  <a:lnTo>
                    <a:pt x="460" y="227"/>
                  </a:lnTo>
                  <a:lnTo>
                    <a:pt x="457" y="265"/>
                  </a:lnTo>
                  <a:lnTo>
                    <a:pt x="449" y="299"/>
                  </a:lnTo>
                  <a:lnTo>
                    <a:pt x="435" y="333"/>
                  </a:lnTo>
                  <a:lnTo>
                    <a:pt x="416" y="362"/>
                  </a:lnTo>
                  <a:lnTo>
                    <a:pt x="393" y="389"/>
                  </a:lnTo>
                  <a:lnTo>
                    <a:pt x="366" y="412"/>
                  </a:lnTo>
                  <a:lnTo>
                    <a:pt x="336" y="430"/>
                  </a:lnTo>
                  <a:lnTo>
                    <a:pt x="303" y="443"/>
                  </a:lnTo>
                  <a:lnTo>
                    <a:pt x="267" y="452"/>
                  </a:lnTo>
                  <a:lnTo>
                    <a:pt x="230" y="456"/>
                  </a:lnTo>
                  <a:lnTo>
                    <a:pt x="193" y="452"/>
                  </a:lnTo>
                  <a:lnTo>
                    <a:pt x="158" y="443"/>
                  </a:lnTo>
                  <a:lnTo>
                    <a:pt x="124" y="430"/>
                  </a:lnTo>
                  <a:lnTo>
                    <a:pt x="94" y="412"/>
                  </a:lnTo>
                  <a:lnTo>
                    <a:pt x="67" y="389"/>
                  </a:lnTo>
                  <a:lnTo>
                    <a:pt x="44" y="362"/>
                  </a:lnTo>
                  <a:lnTo>
                    <a:pt x="26" y="333"/>
                  </a:lnTo>
                  <a:lnTo>
                    <a:pt x="11" y="299"/>
                  </a:lnTo>
                  <a:lnTo>
                    <a:pt x="3" y="265"/>
                  </a:lnTo>
                  <a:lnTo>
                    <a:pt x="0" y="227"/>
                  </a:lnTo>
                  <a:lnTo>
                    <a:pt x="3" y="191"/>
                  </a:lnTo>
                  <a:lnTo>
                    <a:pt x="11" y="155"/>
                  </a:lnTo>
                  <a:lnTo>
                    <a:pt x="26" y="123"/>
                  </a:lnTo>
                  <a:lnTo>
                    <a:pt x="44" y="93"/>
                  </a:lnTo>
                  <a:lnTo>
                    <a:pt x="67" y="67"/>
                  </a:lnTo>
                  <a:lnTo>
                    <a:pt x="94" y="44"/>
                  </a:lnTo>
                  <a:lnTo>
                    <a:pt x="124" y="25"/>
                  </a:lnTo>
                  <a:lnTo>
                    <a:pt x="158" y="11"/>
                  </a:lnTo>
                  <a:lnTo>
                    <a:pt x="193" y="3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490"/>
            <p:cNvSpPr>
              <a:spLocks/>
            </p:cNvSpPr>
            <p:nvPr/>
          </p:nvSpPr>
          <p:spPr bwMode="auto">
            <a:xfrm>
              <a:off x="6643688" y="5126038"/>
              <a:ext cx="117475" cy="66675"/>
            </a:xfrm>
            <a:custGeom>
              <a:avLst/>
              <a:gdLst>
                <a:gd name="T0" fmla="*/ 652 w 887"/>
                <a:gd name="T1" fmla="*/ 3 h 507"/>
                <a:gd name="T2" fmla="*/ 685 w 887"/>
                <a:gd name="T3" fmla="*/ 18 h 507"/>
                <a:gd name="T4" fmla="*/ 709 w 887"/>
                <a:gd name="T5" fmla="*/ 41 h 507"/>
                <a:gd name="T6" fmla="*/ 724 w 887"/>
                <a:gd name="T7" fmla="*/ 64 h 507"/>
                <a:gd name="T8" fmla="*/ 731 w 887"/>
                <a:gd name="T9" fmla="*/ 79 h 507"/>
                <a:gd name="T10" fmla="*/ 887 w 887"/>
                <a:gd name="T11" fmla="*/ 490 h 507"/>
                <a:gd name="T12" fmla="*/ 882 w 887"/>
                <a:gd name="T13" fmla="*/ 502 h 507"/>
                <a:gd name="T14" fmla="*/ 863 w 887"/>
                <a:gd name="T15" fmla="*/ 507 h 507"/>
                <a:gd name="T16" fmla="*/ 759 w 887"/>
                <a:gd name="T17" fmla="*/ 505 h 507"/>
                <a:gd name="T18" fmla="*/ 746 w 887"/>
                <a:gd name="T19" fmla="*/ 497 h 507"/>
                <a:gd name="T20" fmla="*/ 740 w 887"/>
                <a:gd name="T21" fmla="*/ 488 h 507"/>
                <a:gd name="T22" fmla="*/ 670 w 887"/>
                <a:gd name="T23" fmla="*/ 288 h 507"/>
                <a:gd name="T24" fmla="*/ 669 w 887"/>
                <a:gd name="T25" fmla="*/ 287 h 507"/>
                <a:gd name="T26" fmla="*/ 668 w 887"/>
                <a:gd name="T27" fmla="*/ 285 h 507"/>
                <a:gd name="T28" fmla="*/ 666 w 887"/>
                <a:gd name="T29" fmla="*/ 284 h 507"/>
                <a:gd name="T30" fmla="*/ 665 w 887"/>
                <a:gd name="T31" fmla="*/ 284 h 507"/>
                <a:gd name="T32" fmla="*/ 664 w 887"/>
                <a:gd name="T33" fmla="*/ 289 h 507"/>
                <a:gd name="T34" fmla="*/ 663 w 887"/>
                <a:gd name="T35" fmla="*/ 312 h 507"/>
                <a:gd name="T36" fmla="*/ 664 w 887"/>
                <a:gd name="T37" fmla="*/ 363 h 507"/>
                <a:gd name="T38" fmla="*/ 664 w 887"/>
                <a:gd name="T39" fmla="*/ 421 h 507"/>
                <a:gd name="T40" fmla="*/ 664 w 887"/>
                <a:gd name="T41" fmla="*/ 472 h 507"/>
                <a:gd name="T42" fmla="*/ 664 w 887"/>
                <a:gd name="T43" fmla="*/ 491 h 507"/>
                <a:gd name="T44" fmla="*/ 658 w 887"/>
                <a:gd name="T45" fmla="*/ 503 h 507"/>
                <a:gd name="T46" fmla="*/ 641 w 887"/>
                <a:gd name="T47" fmla="*/ 507 h 507"/>
                <a:gd name="T48" fmla="*/ 257 w 887"/>
                <a:gd name="T49" fmla="*/ 506 h 507"/>
                <a:gd name="T50" fmla="*/ 248 w 887"/>
                <a:gd name="T51" fmla="*/ 497 h 507"/>
                <a:gd name="T52" fmla="*/ 245 w 887"/>
                <a:gd name="T53" fmla="*/ 480 h 507"/>
                <a:gd name="T54" fmla="*/ 245 w 887"/>
                <a:gd name="T55" fmla="*/ 429 h 507"/>
                <a:gd name="T56" fmla="*/ 245 w 887"/>
                <a:gd name="T57" fmla="*/ 368 h 507"/>
                <a:gd name="T58" fmla="*/ 245 w 887"/>
                <a:gd name="T59" fmla="*/ 314 h 507"/>
                <a:gd name="T60" fmla="*/ 245 w 887"/>
                <a:gd name="T61" fmla="*/ 290 h 507"/>
                <a:gd name="T62" fmla="*/ 244 w 887"/>
                <a:gd name="T63" fmla="*/ 284 h 507"/>
                <a:gd name="T64" fmla="*/ 242 w 887"/>
                <a:gd name="T65" fmla="*/ 282 h 507"/>
                <a:gd name="T66" fmla="*/ 240 w 887"/>
                <a:gd name="T67" fmla="*/ 284 h 507"/>
                <a:gd name="T68" fmla="*/ 237 w 887"/>
                <a:gd name="T69" fmla="*/ 287 h 507"/>
                <a:gd name="T70" fmla="*/ 236 w 887"/>
                <a:gd name="T71" fmla="*/ 290 h 507"/>
                <a:gd name="T72" fmla="*/ 235 w 887"/>
                <a:gd name="T73" fmla="*/ 292 h 507"/>
                <a:gd name="T74" fmla="*/ 162 w 887"/>
                <a:gd name="T75" fmla="*/ 489 h 507"/>
                <a:gd name="T76" fmla="*/ 158 w 887"/>
                <a:gd name="T77" fmla="*/ 495 h 507"/>
                <a:gd name="T78" fmla="*/ 145 w 887"/>
                <a:gd name="T79" fmla="*/ 505 h 507"/>
                <a:gd name="T80" fmla="*/ 21 w 887"/>
                <a:gd name="T81" fmla="*/ 507 h 507"/>
                <a:gd name="T82" fmla="*/ 4 w 887"/>
                <a:gd name="T83" fmla="*/ 502 h 507"/>
                <a:gd name="T84" fmla="*/ 0 w 887"/>
                <a:gd name="T85" fmla="*/ 490 h 507"/>
                <a:gd name="T86" fmla="*/ 155 w 887"/>
                <a:gd name="T87" fmla="*/ 79 h 507"/>
                <a:gd name="T88" fmla="*/ 160 w 887"/>
                <a:gd name="T89" fmla="*/ 67 h 507"/>
                <a:gd name="T90" fmla="*/ 171 w 887"/>
                <a:gd name="T91" fmla="*/ 46 h 507"/>
                <a:gd name="T92" fmla="*/ 190 w 887"/>
                <a:gd name="T93" fmla="*/ 25 h 507"/>
                <a:gd name="T94" fmla="*/ 217 w 887"/>
                <a:gd name="T95" fmla="*/ 8 h 507"/>
                <a:gd name="T96" fmla="*/ 254 w 887"/>
                <a:gd name="T97" fmla="*/ 1 h 507"/>
                <a:gd name="T98" fmla="*/ 272 w 887"/>
                <a:gd name="T99" fmla="*/ 1 h 507"/>
                <a:gd name="T100" fmla="*/ 315 w 887"/>
                <a:gd name="T101" fmla="*/ 1 h 507"/>
                <a:gd name="T102" fmla="*/ 373 w 887"/>
                <a:gd name="T103" fmla="*/ 1 h 507"/>
                <a:gd name="T104" fmla="*/ 440 w 887"/>
                <a:gd name="T105" fmla="*/ 1 h 507"/>
                <a:gd name="T106" fmla="*/ 507 w 887"/>
                <a:gd name="T107" fmla="*/ 1 h 507"/>
                <a:gd name="T108" fmla="*/ 567 w 887"/>
                <a:gd name="T109" fmla="*/ 1 h 507"/>
                <a:gd name="T110" fmla="*/ 611 w 887"/>
                <a:gd name="T111" fmla="*/ 1 h 507"/>
                <a:gd name="T112" fmla="*/ 633 w 887"/>
                <a:gd name="T113" fmla="*/ 0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87" h="507">
                  <a:moveTo>
                    <a:pt x="633" y="0"/>
                  </a:moveTo>
                  <a:lnTo>
                    <a:pt x="652" y="3"/>
                  </a:lnTo>
                  <a:lnTo>
                    <a:pt x="669" y="9"/>
                  </a:lnTo>
                  <a:lnTo>
                    <a:pt x="685" y="18"/>
                  </a:lnTo>
                  <a:lnTo>
                    <a:pt x="698" y="29"/>
                  </a:lnTo>
                  <a:lnTo>
                    <a:pt x="709" y="41"/>
                  </a:lnTo>
                  <a:lnTo>
                    <a:pt x="718" y="53"/>
                  </a:lnTo>
                  <a:lnTo>
                    <a:pt x="724" y="64"/>
                  </a:lnTo>
                  <a:lnTo>
                    <a:pt x="729" y="73"/>
                  </a:lnTo>
                  <a:lnTo>
                    <a:pt x="731" y="79"/>
                  </a:lnTo>
                  <a:lnTo>
                    <a:pt x="885" y="484"/>
                  </a:lnTo>
                  <a:lnTo>
                    <a:pt x="887" y="490"/>
                  </a:lnTo>
                  <a:lnTo>
                    <a:pt x="886" y="497"/>
                  </a:lnTo>
                  <a:lnTo>
                    <a:pt x="882" y="502"/>
                  </a:lnTo>
                  <a:lnTo>
                    <a:pt x="875" y="506"/>
                  </a:lnTo>
                  <a:lnTo>
                    <a:pt x="863" y="507"/>
                  </a:lnTo>
                  <a:lnTo>
                    <a:pt x="770" y="507"/>
                  </a:lnTo>
                  <a:lnTo>
                    <a:pt x="759" y="505"/>
                  </a:lnTo>
                  <a:lnTo>
                    <a:pt x="751" y="502"/>
                  </a:lnTo>
                  <a:lnTo>
                    <a:pt x="746" y="497"/>
                  </a:lnTo>
                  <a:lnTo>
                    <a:pt x="742" y="492"/>
                  </a:lnTo>
                  <a:lnTo>
                    <a:pt x="740" y="488"/>
                  </a:lnTo>
                  <a:lnTo>
                    <a:pt x="740" y="486"/>
                  </a:lnTo>
                  <a:lnTo>
                    <a:pt x="670" y="288"/>
                  </a:lnTo>
                  <a:lnTo>
                    <a:pt x="670" y="287"/>
                  </a:lnTo>
                  <a:lnTo>
                    <a:pt x="669" y="287"/>
                  </a:lnTo>
                  <a:lnTo>
                    <a:pt x="669" y="286"/>
                  </a:lnTo>
                  <a:lnTo>
                    <a:pt x="668" y="285"/>
                  </a:lnTo>
                  <a:lnTo>
                    <a:pt x="667" y="284"/>
                  </a:lnTo>
                  <a:lnTo>
                    <a:pt x="666" y="284"/>
                  </a:lnTo>
                  <a:lnTo>
                    <a:pt x="665" y="284"/>
                  </a:lnTo>
                  <a:lnTo>
                    <a:pt x="665" y="284"/>
                  </a:lnTo>
                  <a:lnTo>
                    <a:pt x="664" y="286"/>
                  </a:lnTo>
                  <a:lnTo>
                    <a:pt x="664" y="289"/>
                  </a:lnTo>
                  <a:lnTo>
                    <a:pt x="663" y="293"/>
                  </a:lnTo>
                  <a:lnTo>
                    <a:pt x="663" y="312"/>
                  </a:lnTo>
                  <a:lnTo>
                    <a:pt x="663" y="335"/>
                  </a:lnTo>
                  <a:lnTo>
                    <a:pt x="664" y="363"/>
                  </a:lnTo>
                  <a:lnTo>
                    <a:pt x="664" y="391"/>
                  </a:lnTo>
                  <a:lnTo>
                    <a:pt x="664" y="421"/>
                  </a:lnTo>
                  <a:lnTo>
                    <a:pt x="664" y="448"/>
                  </a:lnTo>
                  <a:lnTo>
                    <a:pt x="664" y="472"/>
                  </a:lnTo>
                  <a:lnTo>
                    <a:pt x="664" y="481"/>
                  </a:lnTo>
                  <a:lnTo>
                    <a:pt x="664" y="491"/>
                  </a:lnTo>
                  <a:lnTo>
                    <a:pt x="662" y="498"/>
                  </a:lnTo>
                  <a:lnTo>
                    <a:pt x="658" y="503"/>
                  </a:lnTo>
                  <a:lnTo>
                    <a:pt x="652" y="506"/>
                  </a:lnTo>
                  <a:lnTo>
                    <a:pt x="641" y="507"/>
                  </a:lnTo>
                  <a:lnTo>
                    <a:pt x="267" y="507"/>
                  </a:lnTo>
                  <a:lnTo>
                    <a:pt x="257" y="506"/>
                  </a:lnTo>
                  <a:lnTo>
                    <a:pt x="251" y="502"/>
                  </a:lnTo>
                  <a:lnTo>
                    <a:pt x="248" y="497"/>
                  </a:lnTo>
                  <a:lnTo>
                    <a:pt x="246" y="490"/>
                  </a:lnTo>
                  <a:lnTo>
                    <a:pt x="245" y="480"/>
                  </a:lnTo>
                  <a:lnTo>
                    <a:pt x="245" y="457"/>
                  </a:lnTo>
                  <a:lnTo>
                    <a:pt x="245" y="429"/>
                  </a:lnTo>
                  <a:lnTo>
                    <a:pt x="245" y="399"/>
                  </a:lnTo>
                  <a:lnTo>
                    <a:pt x="245" y="368"/>
                  </a:lnTo>
                  <a:lnTo>
                    <a:pt x="245" y="339"/>
                  </a:lnTo>
                  <a:lnTo>
                    <a:pt x="245" y="314"/>
                  </a:lnTo>
                  <a:lnTo>
                    <a:pt x="245" y="295"/>
                  </a:lnTo>
                  <a:lnTo>
                    <a:pt x="245" y="290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3" y="283"/>
                  </a:lnTo>
                  <a:lnTo>
                    <a:pt x="242" y="282"/>
                  </a:lnTo>
                  <a:lnTo>
                    <a:pt x="241" y="283"/>
                  </a:lnTo>
                  <a:lnTo>
                    <a:pt x="240" y="284"/>
                  </a:lnTo>
                  <a:lnTo>
                    <a:pt x="239" y="285"/>
                  </a:lnTo>
                  <a:lnTo>
                    <a:pt x="237" y="287"/>
                  </a:lnTo>
                  <a:lnTo>
                    <a:pt x="236" y="288"/>
                  </a:lnTo>
                  <a:lnTo>
                    <a:pt x="236" y="290"/>
                  </a:lnTo>
                  <a:lnTo>
                    <a:pt x="235" y="291"/>
                  </a:lnTo>
                  <a:lnTo>
                    <a:pt x="235" y="292"/>
                  </a:lnTo>
                  <a:lnTo>
                    <a:pt x="235" y="293"/>
                  </a:lnTo>
                  <a:lnTo>
                    <a:pt x="162" y="489"/>
                  </a:lnTo>
                  <a:lnTo>
                    <a:pt x="161" y="491"/>
                  </a:lnTo>
                  <a:lnTo>
                    <a:pt x="158" y="495"/>
                  </a:lnTo>
                  <a:lnTo>
                    <a:pt x="153" y="501"/>
                  </a:lnTo>
                  <a:lnTo>
                    <a:pt x="145" y="505"/>
                  </a:lnTo>
                  <a:lnTo>
                    <a:pt x="135" y="507"/>
                  </a:lnTo>
                  <a:lnTo>
                    <a:pt x="21" y="507"/>
                  </a:lnTo>
                  <a:lnTo>
                    <a:pt x="11" y="506"/>
                  </a:lnTo>
                  <a:lnTo>
                    <a:pt x="4" y="502"/>
                  </a:lnTo>
                  <a:lnTo>
                    <a:pt x="1" y="497"/>
                  </a:lnTo>
                  <a:lnTo>
                    <a:pt x="0" y="490"/>
                  </a:lnTo>
                  <a:lnTo>
                    <a:pt x="2" y="484"/>
                  </a:lnTo>
                  <a:lnTo>
                    <a:pt x="155" y="79"/>
                  </a:lnTo>
                  <a:lnTo>
                    <a:pt x="157" y="74"/>
                  </a:lnTo>
                  <a:lnTo>
                    <a:pt x="160" y="67"/>
                  </a:lnTo>
                  <a:lnTo>
                    <a:pt x="165" y="57"/>
                  </a:lnTo>
                  <a:lnTo>
                    <a:pt x="171" y="46"/>
                  </a:lnTo>
                  <a:lnTo>
                    <a:pt x="180" y="36"/>
                  </a:lnTo>
                  <a:lnTo>
                    <a:pt x="190" y="25"/>
                  </a:lnTo>
                  <a:lnTo>
                    <a:pt x="203" y="16"/>
                  </a:lnTo>
                  <a:lnTo>
                    <a:pt x="217" y="8"/>
                  </a:lnTo>
                  <a:lnTo>
                    <a:pt x="234" y="3"/>
                  </a:lnTo>
                  <a:lnTo>
                    <a:pt x="254" y="1"/>
                  </a:lnTo>
                  <a:lnTo>
                    <a:pt x="259" y="1"/>
                  </a:lnTo>
                  <a:lnTo>
                    <a:pt x="272" y="1"/>
                  </a:lnTo>
                  <a:lnTo>
                    <a:pt x="290" y="1"/>
                  </a:lnTo>
                  <a:lnTo>
                    <a:pt x="315" y="1"/>
                  </a:lnTo>
                  <a:lnTo>
                    <a:pt x="342" y="1"/>
                  </a:lnTo>
                  <a:lnTo>
                    <a:pt x="373" y="1"/>
                  </a:lnTo>
                  <a:lnTo>
                    <a:pt x="406" y="1"/>
                  </a:lnTo>
                  <a:lnTo>
                    <a:pt x="440" y="1"/>
                  </a:lnTo>
                  <a:lnTo>
                    <a:pt x="474" y="1"/>
                  </a:lnTo>
                  <a:lnTo>
                    <a:pt x="507" y="1"/>
                  </a:lnTo>
                  <a:lnTo>
                    <a:pt x="538" y="1"/>
                  </a:lnTo>
                  <a:lnTo>
                    <a:pt x="567" y="1"/>
                  </a:lnTo>
                  <a:lnTo>
                    <a:pt x="592" y="1"/>
                  </a:lnTo>
                  <a:lnTo>
                    <a:pt x="611" y="1"/>
                  </a:lnTo>
                  <a:lnTo>
                    <a:pt x="626" y="1"/>
                  </a:lnTo>
                  <a:lnTo>
                    <a:pt x="6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5" name="Group 546"/>
          <p:cNvGrpSpPr/>
          <p:nvPr/>
        </p:nvGrpSpPr>
        <p:grpSpPr>
          <a:xfrm>
            <a:off x="6557393" y="4467627"/>
            <a:ext cx="503238" cy="434976"/>
            <a:chOff x="3214688" y="4940300"/>
            <a:chExt cx="503238" cy="434976"/>
          </a:xfrm>
          <a:solidFill>
            <a:srgbClr val="000000"/>
          </a:solidFill>
        </p:grpSpPr>
        <p:sp>
          <p:nvSpPr>
            <p:cNvPr id="386" name="Freeform 604"/>
            <p:cNvSpPr>
              <a:spLocks noEditPoints="1"/>
            </p:cNvSpPr>
            <p:nvPr/>
          </p:nvSpPr>
          <p:spPr bwMode="auto">
            <a:xfrm>
              <a:off x="3214688" y="4940300"/>
              <a:ext cx="503238" cy="379413"/>
            </a:xfrm>
            <a:custGeom>
              <a:avLst/>
              <a:gdLst>
                <a:gd name="T0" fmla="*/ 290 w 3492"/>
                <a:gd name="T1" fmla="*/ 210 h 2628"/>
                <a:gd name="T2" fmla="*/ 246 w 3492"/>
                <a:gd name="T3" fmla="*/ 233 h 2628"/>
                <a:gd name="T4" fmla="*/ 214 w 3492"/>
                <a:gd name="T5" fmla="*/ 272 h 2628"/>
                <a:gd name="T6" fmla="*/ 202 w 3492"/>
                <a:gd name="T7" fmla="*/ 321 h 2628"/>
                <a:gd name="T8" fmla="*/ 206 w 3492"/>
                <a:gd name="T9" fmla="*/ 2343 h 2628"/>
                <a:gd name="T10" fmla="*/ 226 w 3492"/>
                <a:gd name="T11" fmla="*/ 2386 h 2628"/>
                <a:gd name="T12" fmla="*/ 262 w 3492"/>
                <a:gd name="T13" fmla="*/ 2416 h 2628"/>
                <a:gd name="T14" fmla="*/ 310 w 3492"/>
                <a:gd name="T15" fmla="*/ 2431 h 2628"/>
                <a:gd name="T16" fmla="*/ 3183 w 3492"/>
                <a:gd name="T17" fmla="*/ 2431 h 2628"/>
                <a:gd name="T18" fmla="*/ 3230 w 3492"/>
                <a:gd name="T19" fmla="*/ 2418 h 2628"/>
                <a:gd name="T20" fmla="*/ 3266 w 3492"/>
                <a:gd name="T21" fmla="*/ 2386 h 2628"/>
                <a:gd name="T22" fmla="*/ 3286 w 3492"/>
                <a:gd name="T23" fmla="*/ 2343 h 2628"/>
                <a:gd name="T24" fmla="*/ 3289 w 3492"/>
                <a:gd name="T25" fmla="*/ 321 h 2628"/>
                <a:gd name="T26" fmla="*/ 3278 w 3492"/>
                <a:gd name="T27" fmla="*/ 272 h 2628"/>
                <a:gd name="T28" fmla="*/ 3247 w 3492"/>
                <a:gd name="T29" fmla="*/ 233 h 2628"/>
                <a:gd name="T30" fmla="*/ 3201 w 3492"/>
                <a:gd name="T31" fmla="*/ 210 h 2628"/>
                <a:gd name="T32" fmla="*/ 317 w 3492"/>
                <a:gd name="T33" fmla="*/ 208 h 2628"/>
                <a:gd name="T34" fmla="*/ 3215 w 3492"/>
                <a:gd name="T35" fmla="*/ 0 h 2628"/>
                <a:gd name="T36" fmla="*/ 3296 w 3492"/>
                <a:gd name="T37" fmla="*/ 12 h 2628"/>
                <a:gd name="T38" fmla="*/ 3366 w 3492"/>
                <a:gd name="T39" fmla="*/ 44 h 2628"/>
                <a:gd name="T40" fmla="*/ 3424 w 3492"/>
                <a:gd name="T41" fmla="*/ 95 h 2628"/>
                <a:gd name="T42" fmla="*/ 3466 w 3492"/>
                <a:gd name="T43" fmla="*/ 160 h 2628"/>
                <a:gd name="T44" fmla="*/ 3488 w 3492"/>
                <a:gd name="T45" fmla="*/ 236 h 2628"/>
                <a:gd name="T46" fmla="*/ 3492 w 3492"/>
                <a:gd name="T47" fmla="*/ 2352 h 2628"/>
                <a:gd name="T48" fmla="*/ 3481 w 3492"/>
                <a:gd name="T49" fmla="*/ 2430 h 2628"/>
                <a:gd name="T50" fmla="*/ 3449 w 3492"/>
                <a:gd name="T51" fmla="*/ 2500 h 2628"/>
                <a:gd name="T52" fmla="*/ 3400 w 3492"/>
                <a:gd name="T53" fmla="*/ 2557 h 2628"/>
                <a:gd name="T54" fmla="*/ 3338 w 3492"/>
                <a:gd name="T55" fmla="*/ 2599 h 2628"/>
                <a:gd name="T56" fmla="*/ 3264 w 3492"/>
                <a:gd name="T57" fmla="*/ 2624 h 2628"/>
                <a:gd name="T58" fmla="*/ 267 w 3492"/>
                <a:gd name="T59" fmla="*/ 2628 h 2628"/>
                <a:gd name="T60" fmla="*/ 190 w 3492"/>
                <a:gd name="T61" fmla="*/ 2614 h 2628"/>
                <a:gd name="T62" fmla="*/ 122 w 3492"/>
                <a:gd name="T63" fmla="*/ 2580 h 2628"/>
                <a:gd name="T64" fmla="*/ 66 w 3492"/>
                <a:gd name="T65" fmla="*/ 2530 h 2628"/>
                <a:gd name="T66" fmla="*/ 24 w 3492"/>
                <a:gd name="T67" fmla="*/ 2466 h 2628"/>
                <a:gd name="T68" fmla="*/ 3 w 3492"/>
                <a:gd name="T69" fmla="*/ 2392 h 2628"/>
                <a:gd name="T70" fmla="*/ 0 w 3492"/>
                <a:gd name="T71" fmla="*/ 276 h 2628"/>
                <a:gd name="T72" fmla="*/ 12 w 3492"/>
                <a:gd name="T73" fmla="*/ 197 h 2628"/>
                <a:gd name="T74" fmla="*/ 45 w 3492"/>
                <a:gd name="T75" fmla="*/ 126 h 2628"/>
                <a:gd name="T76" fmla="*/ 95 w 3492"/>
                <a:gd name="T77" fmla="*/ 68 h 2628"/>
                <a:gd name="T78" fmla="*/ 160 w 3492"/>
                <a:gd name="T79" fmla="*/ 26 h 2628"/>
                <a:gd name="T80" fmla="*/ 235 w 3492"/>
                <a:gd name="T81" fmla="*/ 3 h 2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92" h="2628">
                  <a:moveTo>
                    <a:pt x="317" y="208"/>
                  </a:moveTo>
                  <a:lnTo>
                    <a:pt x="290" y="210"/>
                  </a:lnTo>
                  <a:lnTo>
                    <a:pt x="267" y="220"/>
                  </a:lnTo>
                  <a:lnTo>
                    <a:pt x="246" y="233"/>
                  </a:lnTo>
                  <a:lnTo>
                    <a:pt x="228" y="250"/>
                  </a:lnTo>
                  <a:lnTo>
                    <a:pt x="214" y="272"/>
                  </a:lnTo>
                  <a:lnTo>
                    <a:pt x="206" y="295"/>
                  </a:lnTo>
                  <a:lnTo>
                    <a:pt x="202" y="321"/>
                  </a:lnTo>
                  <a:lnTo>
                    <a:pt x="202" y="2318"/>
                  </a:lnTo>
                  <a:lnTo>
                    <a:pt x="206" y="2343"/>
                  </a:lnTo>
                  <a:lnTo>
                    <a:pt x="214" y="2365"/>
                  </a:lnTo>
                  <a:lnTo>
                    <a:pt x="226" y="2386"/>
                  </a:lnTo>
                  <a:lnTo>
                    <a:pt x="243" y="2403"/>
                  </a:lnTo>
                  <a:lnTo>
                    <a:pt x="262" y="2416"/>
                  </a:lnTo>
                  <a:lnTo>
                    <a:pt x="285" y="2427"/>
                  </a:lnTo>
                  <a:lnTo>
                    <a:pt x="310" y="2431"/>
                  </a:lnTo>
                  <a:lnTo>
                    <a:pt x="3181" y="2431"/>
                  </a:lnTo>
                  <a:lnTo>
                    <a:pt x="3183" y="2431"/>
                  </a:lnTo>
                  <a:lnTo>
                    <a:pt x="3208" y="2427"/>
                  </a:lnTo>
                  <a:lnTo>
                    <a:pt x="3230" y="2418"/>
                  </a:lnTo>
                  <a:lnTo>
                    <a:pt x="3249" y="2403"/>
                  </a:lnTo>
                  <a:lnTo>
                    <a:pt x="3266" y="2386"/>
                  </a:lnTo>
                  <a:lnTo>
                    <a:pt x="3279" y="2365"/>
                  </a:lnTo>
                  <a:lnTo>
                    <a:pt x="3286" y="2343"/>
                  </a:lnTo>
                  <a:lnTo>
                    <a:pt x="3289" y="2318"/>
                  </a:lnTo>
                  <a:lnTo>
                    <a:pt x="3289" y="321"/>
                  </a:lnTo>
                  <a:lnTo>
                    <a:pt x="3286" y="295"/>
                  </a:lnTo>
                  <a:lnTo>
                    <a:pt x="3278" y="272"/>
                  </a:lnTo>
                  <a:lnTo>
                    <a:pt x="3264" y="250"/>
                  </a:lnTo>
                  <a:lnTo>
                    <a:pt x="3247" y="233"/>
                  </a:lnTo>
                  <a:lnTo>
                    <a:pt x="3226" y="220"/>
                  </a:lnTo>
                  <a:lnTo>
                    <a:pt x="3201" y="210"/>
                  </a:lnTo>
                  <a:lnTo>
                    <a:pt x="3175" y="208"/>
                  </a:lnTo>
                  <a:lnTo>
                    <a:pt x="317" y="208"/>
                  </a:lnTo>
                  <a:close/>
                  <a:moveTo>
                    <a:pt x="277" y="0"/>
                  </a:moveTo>
                  <a:lnTo>
                    <a:pt x="3215" y="0"/>
                  </a:lnTo>
                  <a:lnTo>
                    <a:pt x="3256" y="3"/>
                  </a:lnTo>
                  <a:lnTo>
                    <a:pt x="3296" y="12"/>
                  </a:lnTo>
                  <a:lnTo>
                    <a:pt x="3332" y="26"/>
                  </a:lnTo>
                  <a:lnTo>
                    <a:pt x="3366" y="44"/>
                  </a:lnTo>
                  <a:lnTo>
                    <a:pt x="3396" y="68"/>
                  </a:lnTo>
                  <a:lnTo>
                    <a:pt x="3424" y="95"/>
                  </a:lnTo>
                  <a:lnTo>
                    <a:pt x="3447" y="126"/>
                  </a:lnTo>
                  <a:lnTo>
                    <a:pt x="3466" y="160"/>
                  </a:lnTo>
                  <a:lnTo>
                    <a:pt x="3480" y="197"/>
                  </a:lnTo>
                  <a:lnTo>
                    <a:pt x="3488" y="236"/>
                  </a:lnTo>
                  <a:lnTo>
                    <a:pt x="3492" y="276"/>
                  </a:lnTo>
                  <a:lnTo>
                    <a:pt x="3492" y="2352"/>
                  </a:lnTo>
                  <a:lnTo>
                    <a:pt x="3488" y="2392"/>
                  </a:lnTo>
                  <a:lnTo>
                    <a:pt x="3481" y="2430"/>
                  </a:lnTo>
                  <a:lnTo>
                    <a:pt x="3467" y="2466"/>
                  </a:lnTo>
                  <a:lnTo>
                    <a:pt x="3449" y="2500"/>
                  </a:lnTo>
                  <a:lnTo>
                    <a:pt x="3427" y="2530"/>
                  </a:lnTo>
                  <a:lnTo>
                    <a:pt x="3400" y="2557"/>
                  </a:lnTo>
                  <a:lnTo>
                    <a:pt x="3371" y="2580"/>
                  </a:lnTo>
                  <a:lnTo>
                    <a:pt x="3338" y="2599"/>
                  </a:lnTo>
                  <a:lnTo>
                    <a:pt x="3302" y="2614"/>
                  </a:lnTo>
                  <a:lnTo>
                    <a:pt x="3264" y="2624"/>
                  </a:lnTo>
                  <a:lnTo>
                    <a:pt x="3225" y="2628"/>
                  </a:lnTo>
                  <a:lnTo>
                    <a:pt x="267" y="2628"/>
                  </a:lnTo>
                  <a:lnTo>
                    <a:pt x="228" y="2624"/>
                  </a:lnTo>
                  <a:lnTo>
                    <a:pt x="190" y="2614"/>
                  </a:lnTo>
                  <a:lnTo>
                    <a:pt x="155" y="2599"/>
                  </a:lnTo>
                  <a:lnTo>
                    <a:pt x="122" y="2580"/>
                  </a:lnTo>
                  <a:lnTo>
                    <a:pt x="92" y="2557"/>
                  </a:lnTo>
                  <a:lnTo>
                    <a:pt x="66" y="2530"/>
                  </a:lnTo>
                  <a:lnTo>
                    <a:pt x="43" y="2500"/>
                  </a:lnTo>
                  <a:lnTo>
                    <a:pt x="24" y="2466"/>
                  </a:lnTo>
                  <a:lnTo>
                    <a:pt x="12" y="2430"/>
                  </a:lnTo>
                  <a:lnTo>
                    <a:pt x="3" y="2392"/>
                  </a:lnTo>
                  <a:lnTo>
                    <a:pt x="0" y="2352"/>
                  </a:lnTo>
                  <a:lnTo>
                    <a:pt x="0" y="276"/>
                  </a:lnTo>
                  <a:lnTo>
                    <a:pt x="3" y="236"/>
                  </a:lnTo>
                  <a:lnTo>
                    <a:pt x="12" y="197"/>
                  </a:lnTo>
                  <a:lnTo>
                    <a:pt x="25" y="160"/>
                  </a:lnTo>
                  <a:lnTo>
                    <a:pt x="45" y="126"/>
                  </a:lnTo>
                  <a:lnTo>
                    <a:pt x="68" y="95"/>
                  </a:lnTo>
                  <a:lnTo>
                    <a:pt x="95" y="68"/>
                  </a:lnTo>
                  <a:lnTo>
                    <a:pt x="126" y="44"/>
                  </a:lnTo>
                  <a:lnTo>
                    <a:pt x="160" y="26"/>
                  </a:lnTo>
                  <a:lnTo>
                    <a:pt x="197" y="12"/>
                  </a:lnTo>
                  <a:lnTo>
                    <a:pt x="235" y="3"/>
                  </a:lnTo>
                  <a:lnTo>
                    <a:pt x="2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605"/>
            <p:cNvSpPr>
              <a:spLocks noEditPoints="1"/>
            </p:cNvSpPr>
            <p:nvPr/>
          </p:nvSpPr>
          <p:spPr bwMode="auto">
            <a:xfrm>
              <a:off x="3267076" y="4994275"/>
              <a:ext cx="398463" cy="273050"/>
            </a:xfrm>
            <a:custGeom>
              <a:avLst/>
              <a:gdLst>
                <a:gd name="T0" fmla="*/ 2172 w 2759"/>
                <a:gd name="T1" fmla="*/ 1402 h 1882"/>
                <a:gd name="T2" fmla="*/ 2425 w 2759"/>
                <a:gd name="T3" fmla="*/ 1477 h 1882"/>
                <a:gd name="T4" fmla="*/ 2472 w 2759"/>
                <a:gd name="T5" fmla="*/ 1249 h 1882"/>
                <a:gd name="T6" fmla="*/ 1795 w 2759"/>
                <a:gd name="T7" fmla="*/ 1222 h 1882"/>
                <a:gd name="T8" fmla="*/ 1780 w 2759"/>
                <a:gd name="T9" fmla="*/ 1457 h 1882"/>
                <a:gd name="T10" fmla="*/ 2057 w 2759"/>
                <a:gd name="T11" fmla="*/ 1441 h 1882"/>
                <a:gd name="T12" fmla="*/ 2010 w 2759"/>
                <a:gd name="T13" fmla="*/ 1213 h 1882"/>
                <a:gd name="T14" fmla="*/ 1345 w 2759"/>
                <a:gd name="T15" fmla="*/ 1268 h 1882"/>
                <a:gd name="T16" fmla="*/ 1420 w 2759"/>
                <a:gd name="T17" fmla="*/ 1481 h 1882"/>
                <a:gd name="T18" fmla="*/ 1652 w 2759"/>
                <a:gd name="T19" fmla="*/ 1402 h 1882"/>
                <a:gd name="T20" fmla="*/ 1420 w 2759"/>
                <a:gd name="T21" fmla="*/ 1211 h 1882"/>
                <a:gd name="T22" fmla="*/ 2172 w 2759"/>
                <a:gd name="T23" fmla="*/ 998 h 1882"/>
                <a:gd name="T24" fmla="*/ 2425 w 2759"/>
                <a:gd name="T25" fmla="*/ 1074 h 1882"/>
                <a:gd name="T26" fmla="*/ 2472 w 2759"/>
                <a:gd name="T27" fmla="*/ 846 h 1882"/>
                <a:gd name="T28" fmla="*/ 1795 w 2759"/>
                <a:gd name="T29" fmla="*/ 817 h 1882"/>
                <a:gd name="T30" fmla="*/ 1780 w 2759"/>
                <a:gd name="T31" fmla="*/ 1054 h 1882"/>
                <a:gd name="T32" fmla="*/ 2057 w 2759"/>
                <a:gd name="T33" fmla="*/ 1037 h 1882"/>
                <a:gd name="T34" fmla="*/ 2010 w 2759"/>
                <a:gd name="T35" fmla="*/ 810 h 1882"/>
                <a:gd name="T36" fmla="*/ 1345 w 2759"/>
                <a:gd name="T37" fmla="*/ 865 h 1882"/>
                <a:gd name="T38" fmla="*/ 1420 w 2759"/>
                <a:gd name="T39" fmla="*/ 1076 h 1882"/>
                <a:gd name="T40" fmla="*/ 1652 w 2759"/>
                <a:gd name="T41" fmla="*/ 998 h 1882"/>
                <a:gd name="T42" fmla="*/ 1420 w 2759"/>
                <a:gd name="T43" fmla="*/ 806 h 1882"/>
                <a:gd name="T44" fmla="*/ 461 w 2759"/>
                <a:gd name="T45" fmla="*/ 611 h 1882"/>
                <a:gd name="T46" fmla="*/ 464 w 2759"/>
                <a:gd name="T47" fmla="*/ 743 h 1882"/>
                <a:gd name="T48" fmla="*/ 354 w 2759"/>
                <a:gd name="T49" fmla="*/ 802 h 1882"/>
                <a:gd name="T50" fmla="*/ 228 w 2759"/>
                <a:gd name="T51" fmla="*/ 808 h 1882"/>
                <a:gd name="T52" fmla="*/ 211 w 2759"/>
                <a:gd name="T53" fmla="*/ 1062 h 1882"/>
                <a:gd name="T54" fmla="*/ 334 w 2759"/>
                <a:gd name="T55" fmla="*/ 1081 h 1882"/>
                <a:gd name="T56" fmla="*/ 460 w 2759"/>
                <a:gd name="T57" fmla="*/ 1127 h 1882"/>
                <a:gd name="T58" fmla="*/ 462 w 2759"/>
                <a:gd name="T59" fmla="*/ 1263 h 1882"/>
                <a:gd name="T60" fmla="*/ 548 w 2759"/>
                <a:gd name="T61" fmla="*/ 1362 h 1882"/>
                <a:gd name="T62" fmla="*/ 752 w 2759"/>
                <a:gd name="T63" fmla="*/ 1271 h 1882"/>
                <a:gd name="T64" fmla="*/ 749 w 2759"/>
                <a:gd name="T65" fmla="*/ 1139 h 1882"/>
                <a:gd name="T66" fmla="*/ 859 w 2759"/>
                <a:gd name="T67" fmla="*/ 1080 h 1882"/>
                <a:gd name="T68" fmla="*/ 986 w 2759"/>
                <a:gd name="T69" fmla="*/ 1076 h 1882"/>
                <a:gd name="T70" fmla="*/ 1003 w 2759"/>
                <a:gd name="T71" fmla="*/ 821 h 1882"/>
                <a:gd name="T72" fmla="*/ 880 w 2759"/>
                <a:gd name="T73" fmla="*/ 801 h 1882"/>
                <a:gd name="T74" fmla="*/ 753 w 2759"/>
                <a:gd name="T75" fmla="*/ 756 h 1882"/>
                <a:gd name="T76" fmla="*/ 751 w 2759"/>
                <a:gd name="T77" fmla="*/ 621 h 1882"/>
                <a:gd name="T78" fmla="*/ 665 w 2759"/>
                <a:gd name="T79" fmla="*/ 521 h 1882"/>
                <a:gd name="T80" fmla="*/ 2172 w 2759"/>
                <a:gd name="T81" fmla="*/ 481 h 1882"/>
                <a:gd name="T82" fmla="*/ 2404 w 2759"/>
                <a:gd name="T83" fmla="*/ 672 h 1882"/>
                <a:gd name="T84" fmla="*/ 2480 w 2759"/>
                <a:gd name="T85" fmla="*/ 460 h 1882"/>
                <a:gd name="T86" fmla="*/ 1814 w 2759"/>
                <a:gd name="T87" fmla="*/ 405 h 1882"/>
                <a:gd name="T88" fmla="*/ 1768 w 2759"/>
                <a:gd name="T89" fmla="*/ 633 h 1882"/>
                <a:gd name="T90" fmla="*/ 2045 w 2759"/>
                <a:gd name="T91" fmla="*/ 649 h 1882"/>
                <a:gd name="T92" fmla="*/ 2029 w 2759"/>
                <a:gd name="T93" fmla="*/ 413 h 1882"/>
                <a:gd name="T94" fmla="*/ 1352 w 2759"/>
                <a:gd name="T95" fmla="*/ 441 h 1882"/>
                <a:gd name="T96" fmla="*/ 1400 w 2759"/>
                <a:gd name="T97" fmla="*/ 669 h 1882"/>
                <a:gd name="T98" fmla="*/ 1652 w 2759"/>
                <a:gd name="T99" fmla="*/ 594 h 1882"/>
                <a:gd name="T100" fmla="*/ 1574 w 2759"/>
                <a:gd name="T101" fmla="*/ 403 h 1882"/>
                <a:gd name="T102" fmla="*/ 2740 w 2759"/>
                <a:gd name="T103" fmla="*/ 32 h 1882"/>
                <a:gd name="T104" fmla="*/ 2759 w 2759"/>
                <a:gd name="T105" fmla="*/ 1810 h 1882"/>
                <a:gd name="T106" fmla="*/ 2722 w 2759"/>
                <a:gd name="T107" fmla="*/ 1875 h 1882"/>
                <a:gd name="T108" fmla="*/ 11 w 2759"/>
                <a:gd name="T109" fmla="*/ 1851 h 1882"/>
                <a:gd name="T110" fmla="*/ 0 w 2759"/>
                <a:gd name="T111" fmla="*/ 77 h 1882"/>
                <a:gd name="T112" fmla="*/ 46 w 2759"/>
                <a:gd name="T113" fmla="*/ 7 h 1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59" h="1882">
                  <a:moveTo>
                    <a:pt x="2250" y="1211"/>
                  </a:moveTo>
                  <a:lnTo>
                    <a:pt x="2230" y="1213"/>
                  </a:lnTo>
                  <a:lnTo>
                    <a:pt x="2211" y="1222"/>
                  </a:lnTo>
                  <a:lnTo>
                    <a:pt x="2195" y="1233"/>
                  </a:lnTo>
                  <a:lnTo>
                    <a:pt x="2182" y="1249"/>
                  </a:lnTo>
                  <a:lnTo>
                    <a:pt x="2175" y="1268"/>
                  </a:lnTo>
                  <a:lnTo>
                    <a:pt x="2172" y="1289"/>
                  </a:lnTo>
                  <a:lnTo>
                    <a:pt x="2172" y="1402"/>
                  </a:lnTo>
                  <a:lnTo>
                    <a:pt x="2175" y="1422"/>
                  </a:lnTo>
                  <a:lnTo>
                    <a:pt x="2182" y="1441"/>
                  </a:lnTo>
                  <a:lnTo>
                    <a:pt x="2195" y="1457"/>
                  </a:lnTo>
                  <a:lnTo>
                    <a:pt x="2211" y="1470"/>
                  </a:lnTo>
                  <a:lnTo>
                    <a:pt x="2230" y="1477"/>
                  </a:lnTo>
                  <a:lnTo>
                    <a:pt x="2250" y="1481"/>
                  </a:lnTo>
                  <a:lnTo>
                    <a:pt x="2404" y="1481"/>
                  </a:lnTo>
                  <a:lnTo>
                    <a:pt x="2425" y="1477"/>
                  </a:lnTo>
                  <a:lnTo>
                    <a:pt x="2443" y="1470"/>
                  </a:lnTo>
                  <a:lnTo>
                    <a:pt x="2459" y="1457"/>
                  </a:lnTo>
                  <a:lnTo>
                    <a:pt x="2472" y="1441"/>
                  </a:lnTo>
                  <a:lnTo>
                    <a:pt x="2480" y="1422"/>
                  </a:lnTo>
                  <a:lnTo>
                    <a:pt x="2482" y="1402"/>
                  </a:lnTo>
                  <a:lnTo>
                    <a:pt x="2482" y="1289"/>
                  </a:lnTo>
                  <a:lnTo>
                    <a:pt x="2480" y="1268"/>
                  </a:lnTo>
                  <a:lnTo>
                    <a:pt x="2472" y="1249"/>
                  </a:lnTo>
                  <a:lnTo>
                    <a:pt x="2459" y="1233"/>
                  </a:lnTo>
                  <a:lnTo>
                    <a:pt x="2443" y="1222"/>
                  </a:lnTo>
                  <a:lnTo>
                    <a:pt x="2425" y="1213"/>
                  </a:lnTo>
                  <a:lnTo>
                    <a:pt x="2404" y="1211"/>
                  </a:lnTo>
                  <a:lnTo>
                    <a:pt x="2250" y="1211"/>
                  </a:lnTo>
                  <a:close/>
                  <a:moveTo>
                    <a:pt x="1836" y="1211"/>
                  </a:moveTo>
                  <a:lnTo>
                    <a:pt x="1814" y="1213"/>
                  </a:lnTo>
                  <a:lnTo>
                    <a:pt x="1795" y="1222"/>
                  </a:lnTo>
                  <a:lnTo>
                    <a:pt x="1780" y="1233"/>
                  </a:lnTo>
                  <a:lnTo>
                    <a:pt x="1768" y="1249"/>
                  </a:lnTo>
                  <a:lnTo>
                    <a:pt x="1759" y="1268"/>
                  </a:lnTo>
                  <a:lnTo>
                    <a:pt x="1757" y="1289"/>
                  </a:lnTo>
                  <a:lnTo>
                    <a:pt x="1757" y="1402"/>
                  </a:lnTo>
                  <a:lnTo>
                    <a:pt x="1759" y="1422"/>
                  </a:lnTo>
                  <a:lnTo>
                    <a:pt x="1768" y="1441"/>
                  </a:lnTo>
                  <a:lnTo>
                    <a:pt x="1780" y="1457"/>
                  </a:lnTo>
                  <a:lnTo>
                    <a:pt x="1795" y="1470"/>
                  </a:lnTo>
                  <a:lnTo>
                    <a:pt x="1814" y="1477"/>
                  </a:lnTo>
                  <a:lnTo>
                    <a:pt x="1836" y="1481"/>
                  </a:lnTo>
                  <a:lnTo>
                    <a:pt x="1988" y="1481"/>
                  </a:lnTo>
                  <a:lnTo>
                    <a:pt x="2010" y="1477"/>
                  </a:lnTo>
                  <a:lnTo>
                    <a:pt x="2029" y="1470"/>
                  </a:lnTo>
                  <a:lnTo>
                    <a:pt x="2045" y="1457"/>
                  </a:lnTo>
                  <a:lnTo>
                    <a:pt x="2057" y="1441"/>
                  </a:lnTo>
                  <a:lnTo>
                    <a:pt x="2065" y="1422"/>
                  </a:lnTo>
                  <a:lnTo>
                    <a:pt x="2068" y="1402"/>
                  </a:lnTo>
                  <a:lnTo>
                    <a:pt x="2068" y="1289"/>
                  </a:lnTo>
                  <a:lnTo>
                    <a:pt x="2065" y="1268"/>
                  </a:lnTo>
                  <a:lnTo>
                    <a:pt x="2057" y="1249"/>
                  </a:lnTo>
                  <a:lnTo>
                    <a:pt x="2045" y="1233"/>
                  </a:lnTo>
                  <a:lnTo>
                    <a:pt x="2029" y="1222"/>
                  </a:lnTo>
                  <a:lnTo>
                    <a:pt x="2010" y="1213"/>
                  </a:lnTo>
                  <a:lnTo>
                    <a:pt x="1988" y="1211"/>
                  </a:lnTo>
                  <a:lnTo>
                    <a:pt x="1836" y="1211"/>
                  </a:lnTo>
                  <a:close/>
                  <a:moveTo>
                    <a:pt x="1420" y="1211"/>
                  </a:moveTo>
                  <a:lnTo>
                    <a:pt x="1400" y="1213"/>
                  </a:lnTo>
                  <a:lnTo>
                    <a:pt x="1381" y="1222"/>
                  </a:lnTo>
                  <a:lnTo>
                    <a:pt x="1365" y="1233"/>
                  </a:lnTo>
                  <a:lnTo>
                    <a:pt x="1352" y="1249"/>
                  </a:lnTo>
                  <a:lnTo>
                    <a:pt x="1345" y="1268"/>
                  </a:lnTo>
                  <a:lnTo>
                    <a:pt x="1342" y="1289"/>
                  </a:lnTo>
                  <a:lnTo>
                    <a:pt x="1342" y="1402"/>
                  </a:lnTo>
                  <a:lnTo>
                    <a:pt x="1345" y="1422"/>
                  </a:lnTo>
                  <a:lnTo>
                    <a:pt x="1352" y="1441"/>
                  </a:lnTo>
                  <a:lnTo>
                    <a:pt x="1365" y="1457"/>
                  </a:lnTo>
                  <a:lnTo>
                    <a:pt x="1381" y="1470"/>
                  </a:lnTo>
                  <a:lnTo>
                    <a:pt x="1400" y="1477"/>
                  </a:lnTo>
                  <a:lnTo>
                    <a:pt x="1420" y="1481"/>
                  </a:lnTo>
                  <a:lnTo>
                    <a:pt x="1574" y="1481"/>
                  </a:lnTo>
                  <a:lnTo>
                    <a:pt x="1595" y="1477"/>
                  </a:lnTo>
                  <a:lnTo>
                    <a:pt x="1613" y="1470"/>
                  </a:lnTo>
                  <a:lnTo>
                    <a:pt x="1629" y="1457"/>
                  </a:lnTo>
                  <a:lnTo>
                    <a:pt x="1642" y="1441"/>
                  </a:lnTo>
                  <a:lnTo>
                    <a:pt x="1650" y="1422"/>
                  </a:lnTo>
                  <a:lnTo>
                    <a:pt x="1652" y="1402"/>
                  </a:lnTo>
                  <a:lnTo>
                    <a:pt x="1652" y="1402"/>
                  </a:lnTo>
                  <a:lnTo>
                    <a:pt x="1652" y="1289"/>
                  </a:lnTo>
                  <a:lnTo>
                    <a:pt x="1650" y="1268"/>
                  </a:lnTo>
                  <a:lnTo>
                    <a:pt x="1642" y="1249"/>
                  </a:lnTo>
                  <a:lnTo>
                    <a:pt x="1629" y="1233"/>
                  </a:lnTo>
                  <a:lnTo>
                    <a:pt x="1613" y="1222"/>
                  </a:lnTo>
                  <a:lnTo>
                    <a:pt x="1595" y="1213"/>
                  </a:lnTo>
                  <a:lnTo>
                    <a:pt x="1574" y="1211"/>
                  </a:lnTo>
                  <a:lnTo>
                    <a:pt x="1420" y="1211"/>
                  </a:lnTo>
                  <a:close/>
                  <a:moveTo>
                    <a:pt x="2250" y="806"/>
                  </a:moveTo>
                  <a:lnTo>
                    <a:pt x="2230" y="810"/>
                  </a:lnTo>
                  <a:lnTo>
                    <a:pt x="2211" y="817"/>
                  </a:lnTo>
                  <a:lnTo>
                    <a:pt x="2195" y="830"/>
                  </a:lnTo>
                  <a:lnTo>
                    <a:pt x="2182" y="846"/>
                  </a:lnTo>
                  <a:lnTo>
                    <a:pt x="2175" y="865"/>
                  </a:lnTo>
                  <a:lnTo>
                    <a:pt x="2172" y="885"/>
                  </a:lnTo>
                  <a:lnTo>
                    <a:pt x="2172" y="998"/>
                  </a:lnTo>
                  <a:lnTo>
                    <a:pt x="2175" y="1019"/>
                  </a:lnTo>
                  <a:lnTo>
                    <a:pt x="2182" y="1037"/>
                  </a:lnTo>
                  <a:lnTo>
                    <a:pt x="2195" y="1054"/>
                  </a:lnTo>
                  <a:lnTo>
                    <a:pt x="2211" y="1065"/>
                  </a:lnTo>
                  <a:lnTo>
                    <a:pt x="2230" y="1074"/>
                  </a:lnTo>
                  <a:lnTo>
                    <a:pt x="2250" y="1076"/>
                  </a:lnTo>
                  <a:lnTo>
                    <a:pt x="2404" y="1076"/>
                  </a:lnTo>
                  <a:lnTo>
                    <a:pt x="2425" y="1074"/>
                  </a:lnTo>
                  <a:lnTo>
                    <a:pt x="2443" y="1065"/>
                  </a:lnTo>
                  <a:lnTo>
                    <a:pt x="2459" y="1054"/>
                  </a:lnTo>
                  <a:lnTo>
                    <a:pt x="2472" y="1037"/>
                  </a:lnTo>
                  <a:lnTo>
                    <a:pt x="2480" y="1019"/>
                  </a:lnTo>
                  <a:lnTo>
                    <a:pt x="2482" y="998"/>
                  </a:lnTo>
                  <a:lnTo>
                    <a:pt x="2482" y="885"/>
                  </a:lnTo>
                  <a:lnTo>
                    <a:pt x="2480" y="865"/>
                  </a:lnTo>
                  <a:lnTo>
                    <a:pt x="2472" y="846"/>
                  </a:lnTo>
                  <a:lnTo>
                    <a:pt x="2459" y="830"/>
                  </a:lnTo>
                  <a:lnTo>
                    <a:pt x="2443" y="817"/>
                  </a:lnTo>
                  <a:lnTo>
                    <a:pt x="2425" y="810"/>
                  </a:lnTo>
                  <a:lnTo>
                    <a:pt x="2404" y="806"/>
                  </a:lnTo>
                  <a:lnTo>
                    <a:pt x="2250" y="806"/>
                  </a:lnTo>
                  <a:close/>
                  <a:moveTo>
                    <a:pt x="1836" y="806"/>
                  </a:moveTo>
                  <a:lnTo>
                    <a:pt x="1814" y="810"/>
                  </a:lnTo>
                  <a:lnTo>
                    <a:pt x="1795" y="817"/>
                  </a:lnTo>
                  <a:lnTo>
                    <a:pt x="1780" y="830"/>
                  </a:lnTo>
                  <a:lnTo>
                    <a:pt x="1768" y="846"/>
                  </a:lnTo>
                  <a:lnTo>
                    <a:pt x="1759" y="865"/>
                  </a:lnTo>
                  <a:lnTo>
                    <a:pt x="1757" y="885"/>
                  </a:lnTo>
                  <a:lnTo>
                    <a:pt x="1757" y="998"/>
                  </a:lnTo>
                  <a:lnTo>
                    <a:pt x="1759" y="1019"/>
                  </a:lnTo>
                  <a:lnTo>
                    <a:pt x="1768" y="1037"/>
                  </a:lnTo>
                  <a:lnTo>
                    <a:pt x="1780" y="1054"/>
                  </a:lnTo>
                  <a:lnTo>
                    <a:pt x="1795" y="1065"/>
                  </a:lnTo>
                  <a:lnTo>
                    <a:pt x="1814" y="1074"/>
                  </a:lnTo>
                  <a:lnTo>
                    <a:pt x="1836" y="1076"/>
                  </a:lnTo>
                  <a:lnTo>
                    <a:pt x="1988" y="1076"/>
                  </a:lnTo>
                  <a:lnTo>
                    <a:pt x="2010" y="1074"/>
                  </a:lnTo>
                  <a:lnTo>
                    <a:pt x="2029" y="1065"/>
                  </a:lnTo>
                  <a:lnTo>
                    <a:pt x="2045" y="1054"/>
                  </a:lnTo>
                  <a:lnTo>
                    <a:pt x="2057" y="1037"/>
                  </a:lnTo>
                  <a:lnTo>
                    <a:pt x="2065" y="1019"/>
                  </a:lnTo>
                  <a:lnTo>
                    <a:pt x="2068" y="998"/>
                  </a:lnTo>
                  <a:lnTo>
                    <a:pt x="2068" y="885"/>
                  </a:lnTo>
                  <a:lnTo>
                    <a:pt x="2065" y="865"/>
                  </a:lnTo>
                  <a:lnTo>
                    <a:pt x="2057" y="846"/>
                  </a:lnTo>
                  <a:lnTo>
                    <a:pt x="2045" y="830"/>
                  </a:lnTo>
                  <a:lnTo>
                    <a:pt x="2029" y="817"/>
                  </a:lnTo>
                  <a:lnTo>
                    <a:pt x="2010" y="810"/>
                  </a:lnTo>
                  <a:lnTo>
                    <a:pt x="1988" y="806"/>
                  </a:lnTo>
                  <a:lnTo>
                    <a:pt x="1836" y="806"/>
                  </a:lnTo>
                  <a:close/>
                  <a:moveTo>
                    <a:pt x="1420" y="806"/>
                  </a:moveTo>
                  <a:lnTo>
                    <a:pt x="1400" y="810"/>
                  </a:lnTo>
                  <a:lnTo>
                    <a:pt x="1381" y="817"/>
                  </a:lnTo>
                  <a:lnTo>
                    <a:pt x="1365" y="830"/>
                  </a:lnTo>
                  <a:lnTo>
                    <a:pt x="1352" y="846"/>
                  </a:lnTo>
                  <a:lnTo>
                    <a:pt x="1345" y="865"/>
                  </a:lnTo>
                  <a:lnTo>
                    <a:pt x="1342" y="885"/>
                  </a:lnTo>
                  <a:lnTo>
                    <a:pt x="1342" y="998"/>
                  </a:lnTo>
                  <a:lnTo>
                    <a:pt x="1345" y="1019"/>
                  </a:lnTo>
                  <a:lnTo>
                    <a:pt x="1352" y="1037"/>
                  </a:lnTo>
                  <a:lnTo>
                    <a:pt x="1365" y="1054"/>
                  </a:lnTo>
                  <a:lnTo>
                    <a:pt x="1381" y="1065"/>
                  </a:lnTo>
                  <a:lnTo>
                    <a:pt x="1400" y="1074"/>
                  </a:lnTo>
                  <a:lnTo>
                    <a:pt x="1420" y="1076"/>
                  </a:lnTo>
                  <a:lnTo>
                    <a:pt x="1574" y="1076"/>
                  </a:lnTo>
                  <a:lnTo>
                    <a:pt x="1595" y="1074"/>
                  </a:lnTo>
                  <a:lnTo>
                    <a:pt x="1613" y="1065"/>
                  </a:lnTo>
                  <a:lnTo>
                    <a:pt x="1629" y="1054"/>
                  </a:lnTo>
                  <a:lnTo>
                    <a:pt x="1642" y="1037"/>
                  </a:lnTo>
                  <a:lnTo>
                    <a:pt x="1650" y="1019"/>
                  </a:lnTo>
                  <a:lnTo>
                    <a:pt x="1652" y="998"/>
                  </a:lnTo>
                  <a:lnTo>
                    <a:pt x="1652" y="998"/>
                  </a:lnTo>
                  <a:lnTo>
                    <a:pt x="1652" y="885"/>
                  </a:lnTo>
                  <a:lnTo>
                    <a:pt x="1650" y="865"/>
                  </a:lnTo>
                  <a:lnTo>
                    <a:pt x="1642" y="846"/>
                  </a:lnTo>
                  <a:lnTo>
                    <a:pt x="1629" y="830"/>
                  </a:lnTo>
                  <a:lnTo>
                    <a:pt x="1613" y="817"/>
                  </a:lnTo>
                  <a:lnTo>
                    <a:pt x="1595" y="810"/>
                  </a:lnTo>
                  <a:lnTo>
                    <a:pt x="1574" y="806"/>
                  </a:lnTo>
                  <a:lnTo>
                    <a:pt x="1420" y="806"/>
                  </a:lnTo>
                  <a:close/>
                  <a:moveTo>
                    <a:pt x="548" y="521"/>
                  </a:moveTo>
                  <a:lnTo>
                    <a:pt x="524" y="524"/>
                  </a:lnTo>
                  <a:lnTo>
                    <a:pt x="503" y="533"/>
                  </a:lnTo>
                  <a:lnTo>
                    <a:pt x="485" y="547"/>
                  </a:lnTo>
                  <a:lnTo>
                    <a:pt x="473" y="565"/>
                  </a:lnTo>
                  <a:lnTo>
                    <a:pt x="463" y="585"/>
                  </a:lnTo>
                  <a:lnTo>
                    <a:pt x="460" y="608"/>
                  </a:lnTo>
                  <a:lnTo>
                    <a:pt x="461" y="611"/>
                  </a:lnTo>
                  <a:lnTo>
                    <a:pt x="462" y="621"/>
                  </a:lnTo>
                  <a:lnTo>
                    <a:pt x="463" y="633"/>
                  </a:lnTo>
                  <a:lnTo>
                    <a:pt x="465" y="650"/>
                  </a:lnTo>
                  <a:lnTo>
                    <a:pt x="466" y="669"/>
                  </a:lnTo>
                  <a:lnTo>
                    <a:pt x="467" y="689"/>
                  </a:lnTo>
                  <a:lnTo>
                    <a:pt x="467" y="709"/>
                  </a:lnTo>
                  <a:lnTo>
                    <a:pt x="466" y="727"/>
                  </a:lnTo>
                  <a:lnTo>
                    <a:pt x="464" y="743"/>
                  </a:lnTo>
                  <a:lnTo>
                    <a:pt x="460" y="756"/>
                  </a:lnTo>
                  <a:lnTo>
                    <a:pt x="450" y="772"/>
                  </a:lnTo>
                  <a:lnTo>
                    <a:pt x="436" y="785"/>
                  </a:lnTo>
                  <a:lnTo>
                    <a:pt x="421" y="796"/>
                  </a:lnTo>
                  <a:lnTo>
                    <a:pt x="408" y="799"/>
                  </a:lnTo>
                  <a:lnTo>
                    <a:pt x="392" y="801"/>
                  </a:lnTo>
                  <a:lnTo>
                    <a:pt x="374" y="802"/>
                  </a:lnTo>
                  <a:lnTo>
                    <a:pt x="354" y="802"/>
                  </a:lnTo>
                  <a:lnTo>
                    <a:pt x="334" y="801"/>
                  </a:lnTo>
                  <a:lnTo>
                    <a:pt x="315" y="800"/>
                  </a:lnTo>
                  <a:lnTo>
                    <a:pt x="298" y="798"/>
                  </a:lnTo>
                  <a:lnTo>
                    <a:pt x="284" y="797"/>
                  </a:lnTo>
                  <a:lnTo>
                    <a:pt x="275" y="796"/>
                  </a:lnTo>
                  <a:lnTo>
                    <a:pt x="272" y="796"/>
                  </a:lnTo>
                  <a:lnTo>
                    <a:pt x="249" y="799"/>
                  </a:lnTo>
                  <a:lnTo>
                    <a:pt x="228" y="808"/>
                  </a:lnTo>
                  <a:lnTo>
                    <a:pt x="211" y="821"/>
                  </a:lnTo>
                  <a:lnTo>
                    <a:pt x="197" y="838"/>
                  </a:lnTo>
                  <a:lnTo>
                    <a:pt x="188" y="859"/>
                  </a:lnTo>
                  <a:lnTo>
                    <a:pt x="185" y="883"/>
                  </a:lnTo>
                  <a:lnTo>
                    <a:pt x="185" y="1001"/>
                  </a:lnTo>
                  <a:lnTo>
                    <a:pt x="188" y="1023"/>
                  </a:lnTo>
                  <a:lnTo>
                    <a:pt x="197" y="1044"/>
                  </a:lnTo>
                  <a:lnTo>
                    <a:pt x="211" y="1062"/>
                  </a:lnTo>
                  <a:lnTo>
                    <a:pt x="228" y="1076"/>
                  </a:lnTo>
                  <a:lnTo>
                    <a:pt x="249" y="1084"/>
                  </a:lnTo>
                  <a:lnTo>
                    <a:pt x="272" y="1088"/>
                  </a:lnTo>
                  <a:lnTo>
                    <a:pt x="275" y="1086"/>
                  </a:lnTo>
                  <a:lnTo>
                    <a:pt x="284" y="1085"/>
                  </a:lnTo>
                  <a:lnTo>
                    <a:pt x="298" y="1084"/>
                  </a:lnTo>
                  <a:lnTo>
                    <a:pt x="315" y="1082"/>
                  </a:lnTo>
                  <a:lnTo>
                    <a:pt x="334" y="1081"/>
                  </a:lnTo>
                  <a:lnTo>
                    <a:pt x="354" y="1080"/>
                  </a:lnTo>
                  <a:lnTo>
                    <a:pt x="374" y="1080"/>
                  </a:lnTo>
                  <a:lnTo>
                    <a:pt x="392" y="1081"/>
                  </a:lnTo>
                  <a:lnTo>
                    <a:pt x="408" y="1083"/>
                  </a:lnTo>
                  <a:lnTo>
                    <a:pt x="421" y="1088"/>
                  </a:lnTo>
                  <a:lnTo>
                    <a:pt x="436" y="1097"/>
                  </a:lnTo>
                  <a:lnTo>
                    <a:pt x="450" y="1111"/>
                  </a:lnTo>
                  <a:lnTo>
                    <a:pt x="460" y="1127"/>
                  </a:lnTo>
                  <a:lnTo>
                    <a:pt x="464" y="1139"/>
                  </a:lnTo>
                  <a:lnTo>
                    <a:pt x="466" y="1155"/>
                  </a:lnTo>
                  <a:lnTo>
                    <a:pt x="467" y="1174"/>
                  </a:lnTo>
                  <a:lnTo>
                    <a:pt x="467" y="1193"/>
                  </a:lnTo>
                  <a:lnTo>
                    <a:pt x="466" y="1213"/>
                  </a:lnTo>
                  <a:lnTo>
                    <a:pt x="465" y="1232"/>
                  </a:lnTo>
                  <a:lnTo>
                    <a:pt x="463" y="1249"/>
                  </a:lnTo>
                  <a:lnTo>
                    <a:pt x="462" y="1263"/>
                  </a:lnTo>
                  <a:lnTo>
                    <a:pt x="461" y="1271"/>
                  </a:lnTo>
                  <a:lnTo>
                    <a:pt x="460" y="1275"/>
                  </a:lnTo>
                  <a:lnTo>
                    <a:pt x="463" y="1298"/>
                  </a:lnTo>
                  <a:lnTo>
                    <a:pt x="473" y="1319"/>
                  </a:lnTo>
                  <a:lnTo>
                    <a:pt x="485" y="1336"/>
                  </a:lnTo>
                  <a:lnTo>
                    <a:pt x="503" y="1350"/>
                  </a:lnTo>
                  <a:lnTo>
                    <a:pt x="524" y="1359"/>
                  </a:lnTo>
                  <a:lnTo>
                    <a:pt x="548" y="1362"/>
                  </a:lnTo>
                  <a:lnTo>
                    <a:pt x="665" y="1362"/>
                  </a:lnTo>
                  <a:lnTo>
                    <a:pt x="689" y="1359"/>
                  </a:lnTo>
                  <a:lnTo>
                    <a:pt x="710" y="1350"/>
                  </a:lnTo>
                  <a:lnTo>
                    <a:pt x="727" y="1336"/>
                  </a:lnTo>
                  <a:lnTo>
                    <a:pt x="741" y="1319"/>
                  </a:lnTo>
                  <a:lnTo>
                    <a:pt x="750" y="1298"/>
                  </a:lnTo>
                  <a:lnTo>
                    <a:pt x="753" y="1275"/>
                  </a:lnTo>
                  <a:lnTo>
                    <a:pt x="752" y="1271"/>
                  </a:lnTo>
                  <a:lnTo>
                    <a:pt x="751" y="1263"/>
                  </a:lnTo>
                  <a:lnTo>
                    <a:pt x="750" y="1249"/>
                  </a:lnTo>
                  <a:lnTo>
                    <a:pt x="748" y="1232"/>
                  </a:lnTo>
                  <a:lnTo>
                    <a:pt x="747" y="1213"/>
                  </a:lnTo>
                  <a:lnTo>
                    <a:pt x="746" y="1193"/>
                  </a:lnTo>
                  <a:lnTo>
                    <a:pt x="746" y="1174"/>
                  </a:lnTo>
                  <a:lnTo>
                    <a:pt x="747" y="1155"/>
                  </a:lnTo>
                  <a:lnTo>
                    <a:pt x="749" y="1139"/>
                  </a:lnTo>
                  <a:lnTo>
                    <a:pt x="753" y="1127"/>
                  </a:lnTo>
                  <a:lnTo>
                    <a:pt x="763" y="1111"/>
                  </a:lnTo>
                  <a:lnTo>
                    <a:pt x="777" y="1097"/>
                  </a:lnTo>
                  <a:lnTo>
                    <a:pt x="793" y="1088"/>
                  </a:lnTo>
                  <a:lnTo>
                    <a:pt x="805" y="1083"/>
                  </a:lnTo>
                  <a:lnTo>
                    <a:pt x="821" y="1081"/>
                  </a:lnTo>
                  <a:lnTo>
                    <a:pt x="839" y="1080"/>
                  </a:lnTo>
                  <a:lnTo>
                    <a:pt x="859" y="1080"/>
                  </a:lnTo>
                  <a:lnTo>
                    <a:pt x="880" y="1081"/>
                  </a:lnTo>
                  <a:lnTo>
                    <a:pt x="899" y="1082"/>
                  </a:lnTo>
                  <a:lnTo>
                    <a:pt x="916" y="1084"/>
                  </a:lnTo>
                  <a:lnTo>
                    <a:pt x="929" y="1085"/>
                  </a:lnTo>
                  <a:lnTo>
                    <a:pt x="938" y="1086"/>
                  </a:lnTo>
                  <a:lnTo>
                    <a:pt x="941" y="1088"/>
                  </a:lnTo>
                  <a:lnTo>
                    <a:pt x="964" y="1084"/>
                  </a:lnTo>
                  <a:lnTo>
                    <a:pt x="986" y="1076"/>
                  </a:lnTo>
                  <a:lnTo>
                    <a:pt x="1003" y="1062"/>
                  </a:lnTo>
                  <a:lnTo>
                    <a:pt x="1016" y="1044"/>
                  </a:lnTo>
                  <a:lnTo>
                    <a:pt x="1025" y="1023"/>
                  </a:lnTo>
                  <a:lnTo>
                    <a:pt x="1028" y="1001"/>
                  </a:lnTo>
                  <a:lnTo>
                    <a:pt x="1028" y="883"/>
                  </a:lnTo>
                  <a:lnTo>
                    <a:pt x="1025" y="859"/>
                  </a:lnTo>
                  <a:lnTo>
                    <a:pt x="1016" y="838"/>
                  </a:lnTo>
                  <a:lnTo>
                    <a:pt x="1003" y="821"/>
                  </a:lnTo>
                  <a:lnTo>
                    <a:pt x="986" y="808"/>
                  </a:lnTo>
                  <a:lnTo>
                    <a:pt x="964" y="799"/>
                  </a:lnTo>
                  <a:lnTo>
                    <a:pt x="941" y="796"/>
                  </a:lnTo>
                  <a:lnTo>
                    <a:pt x="938" y="796"/>
                  </a:lnTo>
                  <a:lnTo>
                    <a:pt x="929" y="797"/>
                  </a:lnTo>
                  <a:lnTo>
                    <a:pt x="916" y="798"/>
                  </a:lnTo>
                  <a:lnTo>
                    <a:pt x="899" y="800"/>
                  </a:lnTo>
                  <a:lnTo>
                    <a:pt x="880" y="801"/>
                  </a:lnTo>
                  <a:lnTo>
                    <a:pt x="859" y="802"/>
                  </a:lnTo>
                  <a:lnTo>
                    <a:pt x="839" y="802"/>
                  </a:lnTo>
                  <a:lnTo>
                    <a:pt x="821" y="801"/>
                  </a:lnTo>
                  <a:lnTo>
                    <a:pt x="805" y="799"/>
                  </a:lnTo>
                  <a:lnTo>
                    <a:pt x="793" y="796"/>
                  </a:lnTo>
                  <a:lnTo>
                    <a:pt x="777" y="785"/>
                  </a:lnTo>
                  <a:lnTo>
                    <a:pt x="763" y="772"/>
                  </a:lnTo>
                  <a:lnTo>
                    <a:pt x="753" y="756"/>
                  </a:lnTo>
                  <a:lnTo>
                    <a:pt x="749" y="743"/>
                  </a:lnTo>
                  <a:lnTo>
                    <a:pt x="747" y="727"/>
                  </a:lnTo>
                  <a:lnTo>
                    <a:pt x="746" y="709"/>
                  </a:lnTo>
                  <a:lnTo>
                    <a:pt x="746" y="689"/>
                  </a:lnTo>
                  <a:lnTo>
                    <a:pt x="747" y="669"/>
                  </a:lnTo>
                  <a:lnTo>
                    <a:pt x="748" y="650"/>
                  </a:lnTo>
                  <a:lnTo>
                    <a:pt x="750" y="633"/>
                  </a:lnTo>
                  <a:lnTo>
                    <a:pt x="751" y="621"/>
                  </a:lnTo>
                  <a:lnTo>
                    <a:pt x="752" y="611"/>
                  </a:lnTo>
                  <a:lnTo>
                    <a:pt x="753" y="608"/>
                  </a:lnTo>
                  <a:lnTo>
                    <a:pt x="750" y="585"/>
                  </a:lnTo>
                  <a:lnTo>
                    <a:pt x="741" y="565"/>
                  </a:lnTo>
                  <a:lnTo>
                    <a:pt x="727" y="547"/>
                  </a:lnTo>
                  <a:lnTo>
                    <a:pt x="710" y="533"/>
                  </a:lnTo>
                  <a:lnTo>
                    <a:pt x="689" y="524"/>
                  </a:lnTo>
                  <a:lnTo>
                    <a:pt x="665" y="521"/>
                  </a:lnTo>
                  <a:lnTo>
                    <a:pt x="548" y="521"/>
                  </a:lnTo>
                  <a:close/>
                  <a:moveTo>
                    <a:pt x="2250" y="403"/>
                  </a:moveTo>
                  <a:lnTo>
                    <a:pt x="2230" y="405"/>
                  </a:lnTo>
                  <a:lnTo>
                    <a:pt x="2211" y="413"/>
                  </a:lnTo>
                  <a:lnTo>
                    <a:pt x="2195" y="425"/>
                  </a:lnTo>
                  <a:lnTo>
                    <a:pt x="2182" y="441"/>
                  </a:lnTo>
                  <a:lnTo>
                    <a:pt x="2175" y="460"/>
                  </a:lnTo>
                  <a:lnTo>
                    <a:pt x="2172" y="481"/>
                  </a:lnTo>
                  <a:lnTo>
                    <a:pt x="2172" y="594"/>
                  </a:lnTo>
                  <a:lnTo>
                    <a:pt x="2175" y="614"/>
                  </a:lnTo>
                  <a:lnTo>
                    <a:pt x="2182" y="633"/>
                  </a:lnTo>
                  <a:lnTo>
                    <a:pt x="2195" y="649"/>
                  </a:lnTo>
                  <a:lnTo>
                    <a:pt x="2211" y="662"/>
                  </a:lnTo>
                  <a:lnTo>
                    <a:pt x="2230" y="669"/>
                  </a:lnTo>
                  <a:lnTo>
                    <a:pt x="2250" y="672"/>
                  </a:lnTo>
                  <a:lnTo>
                    <a:pt x="2404" y="672"/>
                  </a:lnTo>
                  <a:lnTo>
                    <a:pt x="2425" y="669"/>
                  </a:lnTo>
                  <a:lnTo>
                    <a:pt x="2443" y="662"/>
                  </a:lnTo>
                  <a:lnTo>
                    <a:pt x="2459" y="649"/>
                  </a:lnTo>
                  <a:lnTo>
                    <a:pt x="2472" y="633"/>
                  </a:lnTo>
                  <a:lnTo>
                    <a:pt x="2480" y="614"/>
                  </a:lnTo>
                  <a:lnTo>
                    <a:pt x="2482" y="594"/>
                  </a:lnTo>
                  <a:lnTo>
                    <a:pt x="2482" y="481"/>
                  </a:lnTo>
                  <a:lnTo>
                    <a:pt x="2480" y="460"/>
                  </a:lnTo>
                  <a:lnTo>
                    <a:pt x="2472" y="441"/>
                  </a:lnTo>
                  <a:lnTo>
                    <a:pt x="2459" y="425"/>
                  </a:lnTo>
                  <a:lnTo>
                    <a:pt x="2443" y="413"/>
                  </a:lnTo>
                  <a:lnTo>
                    <a:pt x="2425" y="405"/>
                  </a:lnTo>
                  <a:lnTo>
                    <a:pt x="2404" y="403"/>
                  </a:lnTo>
                  <a:lnTo>
                    <a:pt x="2250" y="403"/>
                  </a:lnTo>
                  <a:close/>
                  <a:moveTo>
                    <a:pt x="1836" y="403"/>
                  </a:moveTo>
                  <a:lnTo>
                    <a:pt x="1814" y="405"/>
                  </a:lnTo>
                  <a:lnTo>
                    <a:pt x="1795" y="413"/>
                  </a:lnTo>
                  <a:lnTo>
                    <a:pt x="1780" y="425"/>
                  </a:lnTo>
                  <a:lnTo>
                    <a:pt x="1768" y="441"/>
                  </a:lnTo>
                  <a:lnTo>
                    <a:pt x="1759" y="460"/>
                  </a:lnTo>
                  <a:lnTo>
                    <a:pt x="1757" y="481"/>
                  </a:lnTo>
                  <a:lnTo>
                    <a:pt x="1757" y="594"/>
                  </a:lnTo>
                  <a:lnTo>
                    <a:pt x="1759" y="614"/>
                  </a:lnTo>
                  <a:lnTo>
                    <a:pt x="1768" y="633"/>
                  </a:lnTo>
                  <a:lnTo>
                    <a:pt x="1780" y="649"/>
                  </a:lnTo>
                  <a:lnTo>
                    <a:pt x="1795" y="662"/>
                  </a:lnTo>
                  <a:lnTo>
                    <a:pt x="1814" y="669"/>
                  </a:lnTo>
                  <a:lnTo>
                    <a:pt x="1836" y="672"/>
                  </a:lnTo>
                  <a:lnTo>
                    <a:pt x="1988" y="672"/>
                  </a:lnTo>
                  <a:lnTo>
                    <a:pt x="2010" y="669"/>
                  </a:lnTo>
                  <a:lnTo>
                    <a:pt x="2029" y="662"/>
                  </a:lnTo>
                  <a:lnTo>
                    <a:pt x="2045" y="649"/>
                  </a:lnTo>
                  <a:lnTo>
                    <a:pt x="2057" y="633"/>
                  </a:lnTo>
                  <a:lnTo>
                    <a:pt x="2065" y="614"/>
                  </a:lnTo>
                  <a:lnTo>
                    <a:pt x="2068" y="594"/>
                  </a:lnTo>
                  <a:lnTo>
                    <a:pt x="2068" y="481"/>
                  </a:lnTo>
                  <a:lnTo>
                    <a:pt x="2065" y="460"/>
                  </a:lnTo>
                  <a:lnTo>
                    <a:pt x="2057" y="441"/>
                  </a:lnTo>
                  <a:lnTo>
                    <a:pt x="2045" y="425"/>
                  </a:lnTo>
                  <a:lnTo>
                    <a:pt x="2029" y="413"/>
                  </a:lnTo>
                  <a:lnTo>
                    <a:pt x="2010" y="405"/>
                  </a:lnTo>
                  <a:lnTo>
                    <a:pt x="1988" y="403"/>
                  </a:lnTo>
                  <a:lnTo>
                    <a:pt x="1836" y="403"/>
                  </a:lnTo>
                  <a:close/>
                  <a:moveTo>
                    <a:pt x="1420" y="403"/>
                  </a:moveTo>
                  <a:lnTo>
                    <a:pt x="1400" y="405"/>
                  </a:lnTo>
                  <a:lnTo>
                    <a:pt x="1381" y="413"/>
                  </a:lnTo>
                  <a:lnTo>
                    <a:pt x="1365" y="425"/>
                  </a:lnTo>
                  <a:lnTo>
                    <a:pt x="1352" y="441"/>
                  </a:lnTo>
                  <a:lnTo>
                    <a:pt x="1345" y="460"/>
                  </a:lnTo>
                  <a:lnTo>
                    <a:pt x="1342" y="481"/>
                  </a:lnTo>
                  <a:lnTo>
                    <a:pt x="1342" y="594"/>
                  </a:lnTo>
                  <a:lnTo>
                    <a:pt x="1345" y="614"/>
                  </a:lnTo>
                  <a:lnTo>
                    <a:pt x="1352" y="633"/>
                  </a:lnTo>
                  <a:lnTo>
                    <a:pt x="1365" y="649"/>
                  </a:lnTo>
                  <a:lnTo>
                    <a:pt x="1381" y="662"/>
                  </a:lnTo>
                  <a:lnTo>
                    <a:pt x="1400" y="669"/>
                  </a:lnTo>
                  <a:lnTo>
                    <a:pt x="1420" y="672"/>
                  </a:lnTo>
                  <a:lnTo>
                    <a:pt x="1574" y="672"/>
                  </a:lnTo>
                  <a:lnTo>
                    <a:pt x="1595" y="669"/>
                  </a:lnTo>
                  <a:lnTo>
                    <a:pt x="1613" y="662"/>
                  </a:lnTo>
                  <a:lnTo>
                    <a:pt x="1629" y="649"/>
                  </a:lnTo>
                  <a:lnTo>
                    <a:pt x="1642" y="633"/>
                  </a:lnTo>
                  <a:lnTo>
                    <a:pt x="1650" y="614"/>
                  </a:lnTo>
                  <a:lnTo>
                    <a:pt x="1652" y="594"/>
                  </a:lnTo>
                  <a:lnTo>
                    <a:pt x="1652" y="594"/>
                  </a:lnTo>
                  <a:lnTo>
                    <a:pt x="1652" y="481"/>
                  </a:lnTo>
                  <a:lnTo>
                    <a:pt x="1650" y="460"/>
                  </a:lnTo>
                  <a:lnTo>
                    <a:pt x="1642" y="441"/>
                  </a:lnTo>
                  <a:lnTo>
                    <a:pt x="1629" y="425"/>
                  </a:lnTo>
                  <a:lnTo>
                    <a:pt x="1613" y="413"/>
                  </a:lnTo>
                  <a:lnTo>
                    <a:pt x="1595" y="405"/>
                  </a:lnTo>
                  <a:lnTo>
                    <a:pt x="1574" y="403"/>
                  </a:lnTo>
                  <a:lnTo>
                    <a:pt x="1420" y="403"/>
                  </a:lnTo>
                  <a:close/>
                  <a:moveTo>
                    <a:pt x="86" y="0"/>
                  </a:moveTo>
                  <a:lnTo>
                    <a:pt x="2666" y="0"/>
                  </a:lnTo>
                  <a:lnTo>
                    <a:pt x="2687" y="2"/>
                  </a:lnTo>
                  <a:lnTo>
                    <a:pt x="2705" y="7"/>
                  </a:lnTo>
                  <a:lnTo>
                    <a:pt x="2720" y="14"/>
                  </a:lnTo>
                  <a:lnTo>
                    <a:pt x="2731" y="23"/>
                  </a:lnTo>
                  <a:lnTo>
                    <a:pt x="2740" y="32"/>
                  </a:lnTo>
                  <a:lnTo>
                    <a:pt x="2747" y="43"/>
                  </a:lnTo>
                  <a:lnTo>
                    <a:pt x="2752" y="53"/>
                  </a:lnTo>
                  <a:lnTo>
                    <a:pt x="2755" y="64"/>
                  </a:lnTo>
                  <a:lnTo>
                    <a:pt x="2757" y="73"/>
                  </a:lnTo>
                  <a:lnTo>
                    <a:pt x="2758" y="81"/>
                  </a:lnTo>
                  <a:lnTo>
                    <a:pt x="2758" y="87"/>
                  </a:lnTo>
                  <a:lnTo>
                    <a:pt x="2759" y="90"/>
                  </a:lnTo>
                  <a:lnTo>
                    <a:pt x="2759" y="1810"/>
                  </a:lnTo>
                  <a:lnTo>
                    <a:pt x="2758" y="1813"/>
                  </a:lnTo>
                  <a:lnTo>
                    <a:pt x="2758" y="1820"/>
                  </a:lnTo>
                  <a:lnTo>
                    <a:pt x="2757" y="1828"/>
                  </a:lnTo>
                  <a:lnTo>
                    <a:pt x="2754" y="1838"/>
                  </a:lnTo>
                  <a:lnTo>
                    <a:pt x="2749" y="1848"/>
                  </a:lnTo>
                  <a:lnTo>
                    <a:pt x="2743" y="1859"/>
                  </a:lnTo>
                  <a:lnTo>
                    <a:pt x="2734" y="1867"/>
                  </a:lnTo>
                  <a:lnTo>
                    <a:pt x="2722" y="1875"/>
                  </a:lnTo>
                  <a:lnTo>
                    <a:pt x="2706" y="1880"/>
                  </a:lnTo>
                  <a:lnTo>
                    <a:pt x="2686" y="1882"/>
                  </a:lnTo>
                  <a:lnTo>
                    <a:pt x="71" y="1882"/>
                  </a:lnTo>
                  <a:lnTo>
                    <a:pt x="53" y="1880"/>
                  </a:lnTo>
                  <a:lnTo>
                    <a:pt x="39" y="1876"/>
                  </a:lnTo>
                  <a:lnTo>
                    <a:pt x="27" y="1869"/>
                  </a:lnTo>
                  <a:lnTo>
                    <a:pt x="18" y="1861"/>
                  </a:lnTo>
                  <a:lnTo>
                    <a:pt x="11" y="1851"/>
                  </a:lnTo>
                  <a:lnTo>
                    <a:pt x="6" y="1841"/>
                  </a:lnTo>
                  <a:lnTo>
                    <a:pt x="3" y="1831"/>
                  </a:lnTo>
                  <a:lnTo>
                    <a:pt x="1" y="1822"/>
                  </a:lnTo>
                  <a:lnTo>
                    <a:pt x="0" y="1814"/>
                  </a:lnTo>
                  <a:lnTo>
                    <a:pt x="0" y="1809"/>
                  </a:lnTo>
                  <a:lnTo>
                    <a:pt x="0" y="1806"/>
                  </a:lnTo>
                  <a:lnTo>
                    <a:pt x="0" y="81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1" y="63"/>
                  </a:lnTo>
                  <a:lnTo>
                    <a:pt x="4" y="53"/>
                  </a:lnTo>
                  <a:lnTo>
                    <a:pt x="7" y="44"/>
                  </a:lnTo>
                  <a:lnTo>
                    <a:pt x="14" y="33"/>
                  </a:lnTo>
                  <a:lnTo>
                    <a:pt x="22" y="23"/>
                  </a:lnTo>
                  <a:lnTo>
                    <a:pt x="33" y="14"/>
                  </a:lnTo>
                  <a:lnTo>
                    <a:pt x="46" y="7"/>
                  </a:lnTo>
                  <a:lnTo>
                    <a:pt x="64" y="2"/>
                  </a:lnTo>
                  <a:lnTo>
                    <a:pt x="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606"/>
            <p:cNvSpPr>
              <a:spLocks/>
            </p:cNvSpPr>
            <p:nvPr/>
          </p:nvSpPr>
          <p:spPr bwMode="auto">
            <a:xfrm>
              <a:off x="3284538" y="5345113"/>
              <a:ext cx="115888" cy="30163"/>
            </a:xfrm>
            <a:custGeom>
              <a:avLst/>
              <a:gdLst>
                <a:gd name="T0" fmla="*/ 105 w 807"/>
                <a:gd name="T1" fmla="*/ 0 h 209"/>
                <a:gd name="T2" fmla="*/ 702 w 807"/>
                <a:gd name="T3" fmla="*/ 0 h 209"/>
                <a:gd name="T4" fmla="*/ 726 w 807"/>
                <a:gd name="T5" fmla="*/ 3 h 209"/>
                <a:gd name="T6" fmla="*/ 749 w 807"/>
                <a:gd name="T7" fmla="*/ 11 h 209"/>
                <a:gd name="T8" fmla="*/ 768 w 807"/>
                <a:gd name="T9" fmla="*/ 23 h 209"/>
                <a:gd name="T10" fmla="*/ 784 w 807"/>
                <a:gd name="T11" fmla="*/ 39 h 209"/>
                <a:gd name="T12" fmla="*/ 796 w 807"/>
                <a:gd name="T13" fmla="*/ 59 h 209"/>
                <a:gd name="T14" fmla="*/ 804 w 807"/>
                <a:gd name="T15" fmla="*/ 80 h 209"/>
                <a:gd name="T16" fmla="*/ 807 w 807"/>
                <a:gd name="T17" fmla="*/ 105 h 209"/>
                <a:gd name="T18" fmla="*/ 804 w 807"/>
                <a:gd name="T19" fmla="*/ 129 h 209"/>
                <a:gd name="T20" fmla="*/ 796 w 807"/>
                <a:gd name="T21" fmla="*/ 151 h 209"/>
                <a:gd name="T22" fmla="*/ 784 w 807"/>
                <a:gd name="T23" fmla="*/ 170 h 209"/>
                <a:gd name="T24" fmla="*/ 768 w 807"/>
                <a:gd name="T25" fmla="*/ 186 h 209"/>
                <a:gd name="T26" fmla="*/ 749 w 807"/>
                <a:gd name="T27" fmla="*/ 199 h 209"/>
                <a:gd name="T28" fmla="*/ 726 w 807"/>
                <a:gd name="T29" fmla="*/ 206 h 209"/>
                <a:gd name="T30" fmla="*/ 702 w 807"/>
                <a:gd name="T31" fmla="*/ 209 h 209"/>
                <a:gd name="T32" fmla="*/ 105 w 807"/>
                <a:gd name="T33" fmla="*/ 209 h 209"/>
                <a:gd name="T34" fmla="*/ 82 w 807"/>
                <a:gd name="T35" fmla="*/ 206 h 209"/>
                <a:gd name="T36" fmla="*/ 60 w 807"/>
                <a:gd name="T37" fmla="*/ 199 h 209"/>
                <a:gd name="T38" fmla="*/ 40 w 807"/>
                <a:gd name="T39" fmla="*/ 186 h 209"/>
                <a:gd name="T40" fmla="*/ 24 w 807"/>
                <a:gd name="T41" fmla="*/ 170 h 209"/>
                <a:gd name="T42" fmla="*/ 12 w 807"/>
                <a:gd name="T43" fmla="*/ 151 h 209"/>
                <a:gd name="T44" fmla="*/ 3 w 807"/>
                <a:gd name="T45" fmla="*/ 129 h 209"/>
                <a:gd name="T46" fmla="*/ 0 w 807"/>
                <a:gd name="T47" fmla="*/ 105 h 209"/>
                <a:gd name="T48" fmla="*/ 3 w 807"/>
                <a:gd name="T49" fmla="*/ 80 h 209"/>
                <a:gd name="T50" fmla="*/ 12 w 807"/>
                <a:gd name="T51" fmla="*/ 59 h 209"/>
                <a:gd name="T52" fmla="*/ 24 w 807"/>
                <a:gd name="T53" fmla="*/ 39 h 209"/>
                <a:gd name="T54" fmla="*/ 40 w 807"/>
                <a:gd name="T55" fmla="*/ 23 h 209"/>
                <a:gd name="T56" fmla="*/ 60 w 807"/>
                <a:gd name="T57" fmla="*/ 11 h 209"/>
                <a:gd name="T58" fmla="*/ 82 w 807"/>
                <a:gd name="T59" fmla="*/ 3 h 209"/>
                <a:gd name="T60" fmla="*/ 105 w 807"/>
                <a:gd name="T61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07" h="209">
                  <a:moveTo>
                    <a:pt x="105" y="0"/>
                  </a:moveTo>
                  <a:lnTo>
                    <a:pt x="702" y="0"/>
                  </a:lnTo>
                  <a:lnTo>
                    <a:pt x="726" y="3"/>
                  </a:lnTo>
                  <a:lnTo>
                    <a:pt x="749" y="11"/>
                  </a:lnTo>
                  <a:lnTo>
                    <a:pt x="768" y="23"/>
                  </a:lnTo>
                  <a:lnTo>
                    <a:pt x="784" y="39"/>
                  </a:lnTo>
                  <a:lnTo>
                    <a:pt x="796" y="59"/>
                  </a:lnTo>
                  <a:lnTo>
                    <a:pt x="804" y="80"/>
                  </a:lnTo>
                  <a:lnTo>
                    <a:pt x="807" y="105"/>
                  </a:lnTo>
                  <a:lnTo>
                    <a:pt x="804" y="129"/>
                  </a:lnTo>
                  <a:lnTo>
                    <a:pt x="796" y="151"/>
                  </a:lnTo>
                  <a:lnTo>
                    <a:pt x="784" y="170"/>
                  </a:lnTo>
                  <a:lnTo>
                    <a:pt x="768" y="186"/>
                  </a:lnTo>
                  <a:lnTo>
                    <a:pt x="749" y="199"/>
                  </a:lnTo>
                  <a:lnTo>
                    <a:pt x="726" y="206"/>
                  </a:lnTo>
                  <a:lnTo>
                    <a:pt x="702" y="209"/>
                  </a:lnTo>
                  <a:lnTo>
                    <a:pt x="105" y="209"/>
                  </a:lnTo>
                  <a:lnTo>
                    <a:pt x="82" y="206"/>
                  </a:lnTo>
                  <a:lnTo>
                    <a:pt x="60" y="199"/>
                  </a:lnTo>
                  <a:lnTo>
                    <a:pt x="40" y="186"/>
                  </a:lnTo>
                  <a:lnTo>
                    <a:pt x="24" y="170"/>
                  </a:lnTo>
                  <a:lnTo>
                    <a:pt x="12" y="151"/>
                  </a:lnTo>
                  <a:lnTo>
                    <a:pt x="3" y="129"/>
                  </a:lnTo>
                  <a:lnTo>
                    <a:pt x="0" y="105"/>
                  </a:lnTo>
                  <a:lnTo>
                    <a:pt x="3" y="80"/>
                  </a:lnTo>
                  <a:lnTo>
                    <a:pt x="12" y="59"/>
                  </a:lnTo>
                  <a:lnTo>
                    <a:pt x="24" y="39"/>
                  </a:lnTo>
                  <a:lnTo>
                    <a:pt x="40" y="23"/>
                  </a:lnTo>
                  <a:lnTo>
                    <a:pt x="60" y="11"/>
                  </a:lnTo>
                  <a:lnTo>
                    <a:pt x="82" y="3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607"/>
            <p:cNvSpPr>
              <a:spLocks/>
            </p:cNvSpPr>
            <p:nvPr/>
          </p:nvSpPr>
          <p:spPr bwMode="auto">
            <a:xfrm>
              <a:off x="3532188" y="5345113"/>
              <a:ext cx="117475" cy="30163"/>
            </a:xfrm>
            <a:custGeom>
              <a:avLst/>
              <a:gdLst>
                <a:gd name="T0" fmla="*/ 105 w 806"/>
                <a:gd name="T1" fmla="*/ 0 h 209"/>
                <a:gd name="T2" fmla="*/ 702 w 806"/>
                <a:gd name="T3" fmla="*/ 0 h 209"/>
                <a:gd name="T4" fmla="*/ 726 w 806"/>
                <a:gd name="T5" fmla="*/ 3 h 209"/>
                <a:gd name="T6" fmla="*/ 747 w 806"/>
                <a:gd name="T7" fmla="*/ 11 h 209"/>
                <a:gd name="T8" fmla="*/ 767 w 806"/>
                <a:gd name="T9" fmla="*/ 23 h 209"/>
                <a:gd name="T10" fmla="*/ 783 w 806"/>
                <a:gd name="T11" fmla="*/ 39 h 209"/>
                <a:gd name="T12" fmla="*/ 796 w 806"/>
                <a:gd name="T13" fmla="*/ 59 h 209"/>
                <a:gd name="T14" fmla="*/ 803 w 806"/>
                <a:gd name="T15" fmla="*/ 80 h 209"/>
                <a:gd name="T16" fmla="*/ 806 w 806"/>
                <a:gd name="T17" fmla="*/ 105 h 209"/>
                <a:gd name="T18" fmla="*/ 803 w 806"/>
                <a:gd name="T19" fmla="*/ 129 h 209"/>
                <a:gd name="T20" fmla="*/ 796 w 806"/>
                <a:gd name="T21" fmla="*/ 151 h 209"/>
                <a:gd name="T22" fmla="*/ 783 w 806"/>
                <a:gd name="T23" fmla="*/ 170 h 209"/>
                <a:gd name="T24" fmla="*/ 767 w 806"/>
                <a:gd name="T25" fmla="*/ 186 h 209"/>
                <a:gd name="T26" fmla="*/ 747 w 806"/>
                <a:gd name="T27" fmla="*/ 199 h 209"/>
                <a:gd name="T28" fmla="*/ 726 w 806"/>
                <a:gd name="T29" fmla="*/ 206 h 209"/>
                <a:gd name="T30" fmla="*/ 702 w 806"/>
                <a:gd name="T31" fmla="*/ 209 h 209"/>
                <a:gd name="T32" fmla="*/ 105 w 806"/>
                <a:gd name="T33" fmla="*/ 209 h 209"/>
                <a:gd name="T34" fmla="*/ 80 w 806"/>
                <a:gd name="T35" fmla="*/ 206 h 209"/>
                <a:gd name="T36" fmla="*/ 59 w 806"/>
                <a:gd name="T37" fmla="*/ 199 h 209"/>
                <a:gd name="T38" fmla="*/ 39 w 806"/>
                <a:gd name="T39" fmla="*/ 186 h 209"/>
                <a:gd name="T40" fmla="*/ 23 w 806"/>
                <a:gd name="T41" fmla="*/ 170 h 209"/>
                <a:gd name="T42" fmla="*/ 10 w 806"/>
                <a:gd name="T43" fmla="*/ 151 h 209"/>
                <a:gd name="T44" fmla="*/ 3 w 806"/>
                <a:gd name="T45" fmla="*/ 129 h 209"/>
                <a:gd name="T46" fmla="*/ 0 w 806"/>
                <a:gd name="T47" fmla="*/ 105 h 209"/>
                <a:gd name="T48" fmla="*/ 3 w 806"/>
                <a:gd name="T49" fmla="*/ 80 h 209"/>
                <a:gd name="T50" fmla="*/ 10 w 806"/>
                <a:gd name="T51" fmla="*/ 59 h 209"/>
                <a:gd name="T52" fmla="*/ 23 w 806"/>
                <a:gd name="T53" fmla="*/ 39 h 209"/>
                <a:gd name="T54" fmla="*/ 39 w 806"/>
                <a:gd name="T55" fmla="*/ 23 h 209"/>
                <a:gd name="T56" fmla="*/ 59 w 806"/>
                <a:gd name="T57" fmla="*/ 11 h 209"/>
                <a:gd name="T58" fmla="*/ 80 w 806"/>
                <a:gd name="T59" fmla="*/ 3 h 209"/>
                <a:gd name="T60" fmla="*/ 105 w 806"/>
                <a:gd name="T61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06" h="209">
                  <a:moveTo>
                    <a:pt x="105" y="0"/>
                  </a:moveTo>
                  <a:lnTo>
                    <a:pt x="702" y="0"/>
                  </a:lnTo>
                  <a:lnTo>
                    <a:pt x="726" y="3"/>
                  </a:lnTo>
                  <a:lnTo>
                    <a:pt x="747" y="11"/>
                  </a:lnTo>
                  <a:lnTo>
                    <a:pt x="767" y="23"/>
                  </a:lnTo>
                  <a:lnTo>
                    <a:pt x="783" y="39"/>
                  </a:lnTo>
                  <a:lnTo>
                    <a:pt x="796" y="59"/>
                  </a:lnTo>
                  <a:lnTo>
                    <a:pt x="803" y="80"/>
                  </a:lnTo>
                  <a:lnTo>
                    <a:pt x="806" y="105"/>
                  </a:lnTo>
                  <a:lnTo>
                    <a:pt x="803" y="129"/>
                  </a:lnTo>
                  <a:lnTo>
                    <a:pt x="796" y="151"/>
                  </a:lnTo>
                  <a:lnTo>
                    <a:pt x="783" y="170"/>
                  </a:lnTo>
                  <a:lnTo>
                    <a:pt x="767" y="186"/>
                  </a:lnTo>
                  <a:lnTo>
                    <a:pt x="747" y="199"/>
                  </a:lnTo>
                  <a:lnTo>
                    <a:pt x="726" y="206"/>
                  </a:lnTo>
                  <a:lnTo>
                    <a:pt x="702" y="209"/>
                  </a:lnTo>
                  <a:lnTo>
                    <a:pt x="105" y="209"/>
                  </a:lnTo>
                  <a:lnTo>
                    <a:pt x="80" y="206"/>
                  </a:lnTo>
                  <a:lnTo>
                    <a:pt x="59" y="199"/>
                  </a:lnTo>
                  <a:lnTo>
                    <a:pt x="39" y="186"/>
                  </a:lnTo>
                  <a:lnTo>
                    <a:pt x="23" y="170"/>
                  </a:lnTo>
                  <a:lnTo>
                    <a:pt x="10" y="151"/>
                  </a:lnTo>
                  <a:lnTo>
                    <a:pt x="3" y="129"/>
                  </a:lnTo>
                  <a:lnTo>
                    <a:pt x="0" y="105"/>
                  </a:lnTo>
                  <a:lnTo>
                    <a:pt x="3" y="80"/>
                  </a:lnTo>
                  <a:lnTo>
                    <a:pt x="10" y="59"/>
                  </a:lnTo>
                  <a:lnTo>
                    <a:pt x="23" y="39"/>
                  </a:lnTo>
                  <a:lnTo>
                    <a:pt x="39" y="23"/>
                  </a:lnTo>
                  <a:lnTo>
                    <a:pt x="59" y="11"/>
                  </a:lnTo>
                  <a:lnTo>
                    <a:pt x="80" y="3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0" name="Group 551"/>
          <p:cNvGrpSpPr/>
          <p:nvPr/>
        </p:nvGrpSpPr>
        <p:grpSpPr>
          <a:xfrm>
            <a:off x="7503206" y="589099"/>
            <a:ext cx="482600" cy="469900"/>
            <a:chOff x="5240338" y="3019426"/>
            <a:chExt cx="482600" cy="469900"/>
          </a:xfrm>
          <a:solidFill>
            <a:srgbClr val="000000"/>
          </a:solidFill>
        </p:grpSpPr>
        <p:sp>
          <p:nvSpPr>
            <p:cNvPr id="391" name="Freeform 83"/>
            <p:cNvSpPr>
              <a:spLocks/>
            </p:cNvSpPr>
            <p:nvPr/>
          </p:nvSpPr>
          <p:spPr bwMode="auto">
            <a:xfrm>
              <a:off x="5272088" y="3019426"/>
              <a:ext cx="419100" cy="128588"/>
            </a:xfrm>
            <a:custGeom>
              <a:avLst/>
              <a:gdLst>
                <a:gd name="T0" fmla="*/ 1436 w 2899"/>
                <a:gd name="T1" fmla="*/ 0 h 899"/>
                <a:gd name="T2" fmla="*/ 1464 w 2899"/>
                <a:gd name="T3" fmla="*/ 0 h 899"/>
                <a:gd name="T4" fmla="*/ 1492 w 2899"/>
                <a:gd name="T5" fmla="*/ 3 h 899"/>
                <a:gd name="T6" fmla="*/ 1518 w 2899"/>
                <a:gd name="T7" fmla="*/ 8 h 899"/>
                <a:gd name="T8" fmla="*/ 1541 w 2899"/>
                <a:gd name="T9" fmla="*/ 17 h 899"/>
                <a:gd name="T10" fmla="*/ 2840 w 2899"/>
                <a:gd name="T11" fmla="*/ 597 h 899"/>
                <a:gd name="T12" fmla="*/ 2860 w 2899"/>
                <a:gd name="T13" fmla="*/ 609 h 899"/>
                <a:gd name="T14" fmla="*/ 2876 w 2899"/>
                <a:gd name="T15" fmla="*/ 624 h 899"/>
                <a:gd name="T16" fmla="*/ 2888 w 2899"/>
                <a:gd name="T17" fmla="*/ 644 h 899"/>
                <a:gd name="T18" fmla="*/ 2896 w 2899"/>
                <a:gd name="T19" fmla="*/ 664 h 899"/>
                <a:gd name="T20" fmla="*/ 2899 w 2899"/>
                <a:gd name="T21" fmla="*/ 686 h 899"/>
                <a:gd name="T22" fmla="*/ 2897 w 2899"/>
                <a:gd name="T23" fmla="*/ 708 h 899"/>
                <a:gd name="T24" fmla="*/ 2890 w 2899"/>
                <a:gd name="T25" fmla="*/ 729 h 899"/>
                <a:gd name="T26" fmla="*/ 2841 w 2899"/>
                <a:gd name="T27" fmla="*/ 839 h 899"/>
                <a:gd name="T28" fmla="*/ 2829 w 2899"/>
                <a:gd name="T29" fmla="*/ 859 h 899"/>
                <a:gd name="T30" fmla="*/ 2814 w 2899"/>
                <a:gd name="T31" fmla="*/ 876 h 899"/>
                <a:gd name="T32" fmla="*/ 2795 w 2899"/>
                <a:gd name="T33" fmla="*/ 888 h 899"/>
                <a:gd name="T34" fmla="*/ 2774 w 2899"/>
                <a:gd name="T35" fmla="*/ 895 h 899"/>
                <a:gd name="T36" fmla="*/ 2752 w 2899"/>
                <a:gd name="T37" fmla="*/ 899 h 899"/>
                <a:gd name="T38" fmla="*/ 2730 w 2899"/>
                <a:gd name="T39" fmla="*/ 897 h 899"/>
                <a:gd name="T40" fmla="*/ 2708 w 2899"/>
                <a:gd name="T41" fmla="*/ 890 h 899"/>
                <a:gd name="T42" fmla="*/ 1541 w 2899"/>
                <a:gd name="T43" fmla="*/ 368 h 899"/>
                <a:gd name="T44" fmla="*/ 1518 w 2899"/>
                <a:gd name="T45" fmla="*/ 360 h 899"/>
                <a:gd name="T46" fmla="*/ 1492 w 2899"/>
                <a:gd name="T47" fmla="*/ 354 h 899"/>
                <a:gd name="T48" fmla="*/ 1464 w 2899"/>
                <a:gd name="T49" fmla="*/ 351 h 899"/>
                <a:gd name="T50" fmla="*/ 1436 w 2899"/>
                <a:gd name="T51" fmla="*/ 351 h 899"/>
                <a:gd name="T52" fmla="*/ 1407 w 2899"/>
                <a:gd name="T53" fmla="*/ 354 h 899"/>
                <a:gd name="T54" fmla="*/ 1381 w 2899"/>
                <a:gd name="T55" fmla="*/ 360 h 899"/>
                <a:gd name="T56" fmla="*/ 1358 w 2899"/>
                <a:gd name="T57" fmla="*/ 368 h 899"/>
                <a:gd name="T58" fmla="*/ 191 w 2899"/>
                <a:gd name="T59" fmla="*/ 890 h 899"/>
                <a:gd name="T60" fmla="*/ 169 w 2899"/>
                <a:gd name="T61" fmla="*/ 897 h 899"/>
                <a:gd name="T62" fmla="*/ 147 w 2899"/>
                <a:gd name="T63" fmla="*/ 899 h 899"/>
                <a:gd name="T64" fmla="*/ 125 w 2899"/>
                <a:gd name="T65" fmla="*/ 895 h 899"/>
                <a:gd name="T66" fmla="*/ 104 w 2899"/>
                <a:gd name="T67" fmla="*/ 888 h 899"/>
                <a:gd name="T68" fmla="*/ 86 w 2899"/>
                <a:gd name="T69" fmla="*/ 876 h 899"/>
                <a:gd name="T70" fmla="*/ 70 w 2899"/>
                <a:gd name="T71" fmla="*/ 859 h 899"/>
                <a:gd name="T72" fmla="*/ 59 w 2899"/>
                <a:gd name="T73" fmla="*/ 839 h 899"/>
                <a:gd name="T74" fmla="*/ 9 w 2899"/>
                <a:gd name="T75" fmla="*/ 729 h 899"/>
                <a:gd name="T76" fmla="*/ 2 w 2899"/>
                <a:gd name="T77" fmla="*/ 708 h 899"/>
                <a:gd name="T78" fmla="*/ 0 w 2899"/>
                <a:gd name="T79" fmla="*/ 686 h 899"/>
                <a:gd name="T80" fmla="*/ 3 w 2899"/>
                <a:gd name="T81" fmla="*/ 664 h 899"/>
                <a:gd name="T82" fmla="*/ 11 w 2899"/>
                <a:gd name="T83" fmla="*/ 644 h 899"/>
                <a:gd name="T84" fmla="*/ 23 w 2899"/>
                <a:gd name="T85" fmla="*/ 624 h 899"/>
                <a:gd name="T86" fmla="*/ 39 w 2899"/>
                <a:gd name="T87" fmla="*/ 609 h 899"/>
                <a:gd name="T88" fmla="*/ 60 w 2899"/>
                <a:gd name="T89" fmla="*/ 597 h 899"/>
                <a:gd name="T90" fmla="*/ 1358 w 2899"/>
                <a:gd name="T91" fmla="*/ 17 h 899"/>
                <a:gd name="T92" fmla="*/ 1381 w 2899"/>
                <a:gd name="T93" fmla="*/ 8 h 899"/>
                <a:gd name="T94" fmla="*/ 1407 w 2899"/>
                <a:gd name="T95" fmla="*/ 3 h 899"/>
                <a:gd name="T96" fmla="*/ 1436 w 2899"/>
                <a:gd name="T97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99" h="899">
                  <a:moveTo>
                    <a:pt x="1436" y="0"/>
                  </a:moveTo>
                  <a:lnTo>
                    <a:pt x="1464" y="0"/>
                  </a:lnTo>
                  <a:lnTo>
                    <a:pt x="1492" y="3"/>
                  </a:lnTo>
                  <a:lnTo>
                    <a:pt x="1518" y="8"/>
                  </a:lnTo>
                  <a:lnTo>
                    <a:pt x="1541" y="17"/>
                  </a:lnTo>
                  <a:lnTo>
                    <a:pt x="2840" y="597"/>
                  </a:lnTo>
                  <a:lnTo>
                    <a:pt x="2860" y="609"/>
                  </a:lnTo>
                  <a:lnTo>
                    <a:pt x="2876" y="624"/>
                  </a:lnTo>
                  <a:lnTo>
                    <a:pt x="2888" y="644"/>
                  </a:lnTo>
                  <a:lnTo>
                    <a:pt x="2896" y="664"/>
                  </a:lnTo>
                  <a:lnTo>
                    <a:pt x="2899" y="686"/>
                  </a:lnTo>
                  <a:lnTo>
                    <a:pt x="2897" y="708"/>
                  </a:lnTo>
                  <a:lnTo>
                    <a:pt x="2890" y="729"/>
                  </a:lnTo>
                  <a:lnTo>
                    <a:pt x="2841" y="839"/>
                  </a:lnTo>
                  <a:lnTo>
                    <a:pt x="2829" y="859"/>
                  </a:lnTo>
                  <a:lnTo>
                    <a:pt x="2814" y="876"/>
                  </a:lnTo>
                  <a:lnTo>
                    <a:pt x="2795" y="888"/>
                  </a:lnTo>
                  <a:lnTo>
                    <a:pt x="2774" y="895"/>
                  </a:lnTo>
                  <a:lnTo>
                    <a:pt x="2752" y="899"/>
                  </a:lnTo>
                  <a:lnTo>
                    <a:pt x="2730" y="897"/>
                  </a:lnTo>
                  <a:lnTo>
                    <a:pt x="2708" y="890"/>
                  </a:lnTo>
                  <a:lnTo>
                    <a:pt x="1541" y="368"/>
                  </a:lnTo>
                  <a:lnTo>
                    <a:pt x="1518" y="360"/>
                  </a:lnTo>
                  <a:lnTo>
                    <a:pt x="1492" y="354"/>
                  </a:lnTo>
                  <a:lnTo>
                    <a:pt x="1464" y="351"/>
                  </a:lnTo>
                  <a:lnTo>
                    <a:pt x="1436" y="351"/>
                  </a:lnTo>
                  <a:lnTo>
                    <a:pt x="1407" y="354"/>
                  </a:lnTo>
                  <a:lnTo>
                    <a:pt x="1381" y="360"/>
                  </a:lnTo>
                  <a:lnTo>
                    <a:pt x="1358" y="368"/>
                  </a:lnTo>
                  <a:lnTo>
                    <a:pt x="191" y="890"/>
                  </a:lnTo>
                  <a:lnTo>
                    <a:pt x="169" y="897"/>
                  </a:lnTo>
                  <a:lnTo>
                    <a:pt x="147" y="899"/>
                  </a:lnTo>
                  <a:lnTo>
                    <a:pt x="125" y="895"/>
                  </a:lnTo>
                  <a:lnTo>
                    <a:pt x="104" y="888"/>
                  </a:lnTo>
                  <a:lnTo>
                    <a:pt x="86" y="876"/>
                  </a:lnTo>
                  <a:lnTo>
                    <a:pt x="70" y="859"/>
                  </a:lnTo>
                  <a:lnTo>
                    <a:pt x="59" y="839"/>
                  </a:lnTo>
                  <a:lnTo>
                    <a:pt x="9" y="729"/>
                  </a:lnTo>
                  <a:lnTo>
                    <a:pt x="2" y="708"/>
                  </a:lnTo>
                  <a:lnTo>
                    <a:pt x="0" y="686"/>
                  </a:lnTo>
                  <a:lnTo>
                    <a:pt x="3" y="664"/>
                  </a:lnTo>
                  <a:lnTo>
                    <a:pt x="11" y="644"/>
                  </a:lnTo>
                  <a:lnTo>
                    <a:pt x="23" y="624"/>
                  </a:lnTo>
                  <a:lnTo>
                    <a:pt x="39" y="609"/>
                  </a:lnTo>
                  <a:lnTo>
                    <a:pt x="60" y="597"/>
                  </a:lnTo>
                  <a:lnTo>
                    <a:pt x="1358" y="17"/>
                  </a:lnTo>
                  <a:lnTo>
                    <a:pt x="1381" y="8"/>
                  </a:lnTo>
                  <a:lnTo>
                    <a:pt x="1407" y="3"/>
                  </a:lnTo>
                  <a:lnTo>
                    <a:pt x="14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84"/>
            <p:cNvSpPr>
              <a:spLocks/>
            </p:cNvSpPr>
            <p:nvPr/>
          </p:nvSpPr>
          <p:spPr bwMode="auto">
            <a:xfrm>
              <a:off x="5324476" y="3175001"/>
              <a:ext cx="55563" cy="168275"/>
            </a:xfrm>
            <a:custGeom>
              <a:avLst/>
              <a:gdLst>
                <a:gd name="T0" fmla="*/ 80 w 383"/>
                <a:gd name="T1" fmla="*/ 0 h 1171"/>
                <a:gd name="T2" fmla="*/ 303 w 383"/>
                <a:gd name="T3" fmla="*/ 0 h 1171"/>
                <a:gd name="T4" fmla="*/ 324 w 383"/>
                <a:gd name="T5" fmla="*/ 2 h 1171"/>
                <a:gd name="T6" fmla="*/ 343 w 383"/>
                <a:gd name="T7" fmla="*/ 10 h 1171"/>
                <a:gd name="T8" fmla="*/ 359 w 383"/>
                <a:gd name="T9" fmla="*/ 23 h 1171"/>
                <a:gd name="T10" fmla="*/ 373 w 383"/>
                <a:gd name="T11" fmla="*/ 40 h 1171"/>
                <a:gd name="T12" fmla="*/ 381 w 383"/>
                <a:gd name="T13" fmla="*/ 59 h 1171"/>
                <a:gd name="T14" fmla="*/ 383 w 383"/>
                <a:gd name="T15" fmla="*/ 80 h 1171"/>
                <a:gd name="T16" fmla="*/ 383 w 383"/>
                <a:gd name="T17" fmla="*/ 1092 h 1171"/>
                <a:gd name="T18" fmla="*/ 381 w 383"/>
                <a:gd name="T19" fmla="*/ 1113 h 1171"/>
                <a:gd name="T20" fmla="*/ 373 w 383"/>
                <a:gd name="T21" fmla="*/ 1132 h 1171"/>
                <a:gd name="T22" fmla="*/ 359 w 383"/>
                <a:gd name="T23" fmla="*/ 1148 h 1171"/>
                <a:gd name="T24" fmla="*/ 343 w 383"/>
                <a:gd name="T25" fmla="*/ 1161 h 1171"/>
                <a:gd name="T26" fmla="*/ 324 w 383"/>
                <a:gd name="T27" fmla="*/ 1169 h 1171"/>
                <a:gd name="T28" fmla="*/ 303 w 383"/>
                <a:gd name="T29" fmla="*/ 1171 h 1171"/>
                <a:gd name="T30" fmla="*/ 80 w 383"/>
                <a:gd name="T31" fmla="*/ 1171 h 1171"/>
                <a:gd name="T32" fmla="*/ 58 w 383"/>
                <a:gd name="T33" fmla="*/ 1169 h 1171"/>
                <a:gd name="T34" fmla="*/ 39 w 383"/>
                <a:gd name="T35" fmla="*/ 1161 h 1171"/>
                <a:gd name="T36" fmla="*/ 23 w 383"/>
                <a:gd name="T37" fmla="*/ 1148 h 1171"/>
                <a:gd name="T38" fmla="*/ 11 w 383"/>
                <a:gd name="T39" fmla="*/ 1132 h 1171"/>
                <a:gd name="T40" fmla="*/ 3 w 383"/>
                <a:gd name="T41" fmla="*/ 1113 h 1171"/>
                <a:gd name="T42" fmla="*/ 0 w 383"/>
                <a:gd name="T43" fmla="*/ 1092 h 1171"/>
                <a:gd name="T44" fmla="*/ 0 w 383"/>
                <a:gd name="T45" fmla="*/ 80 h 1171"/>
                <a:gd name="T46" fmla="*/ 3 w 383"/>
                <a:gd name="T47" fmla="*/ 59 h 1171"/>
                <a:gd name="T48" fmla="*/ 11 w 383"/>
                <a:gd name="T49" fmla="*/ 40 h 1171"/>
                <a:gd name="T50" fmla="*/ 23 w 383"/>
                <a:gd name="T51" fmla="*/ 23 h 1171"/>
                <a:gd name="T52" fmla="*/ 39 w 383"/>
                <a:gd name="T53" fmla="*/ 10 h 1171"/>
                <a:gd name="T54" fmla="*/ 58 w 383"/>
                <a:gd name="T55" fmla="*/ 2 h 1171"/>
                <a:gd name="T56" fmla="*/ 80 w 383"/>
                <a:gd name="T57" fmla="*/ 0 h 1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83" h="1171">
                  <a:moveTo>
                    <a:pt x="80" y="0"/>
                  </a:moveTo>
                  <a:lnTo>
                    <a:pt x="303" y="0"/>
                  </a:lnTo>
                  <a:lnTo>
                    <a:pt x="324" y="2"/>
                  </a:lnTo>
                  <a:lnTo>
                    <a:pt x="343" y="10"/>
                  </a:lnTo>
                  <a:lnTo>
                    <a:pt x="359" y="23"/>
                  </a:lnTo>
                  <a:lnTo>
                    <a:pt x="373" y="40"/>
                  </a:lnTo>
                  <a:lnTo>
                    <a:pt x="381" y="59"/>
                  </a:lnTo>
                  <a:lnTo>
                    <a:pt x="383" y="80"/>
                  </a:lnTo>
                  <a:lnTo>
                    <a:pt x="383" y="1092"/>
                  </a:lnTo>
                  <a:lnTo>
                    <a:pt x="381" y="1113"/>
                  </a:lnTo>
                  <a:lnTo>
                    <a:pt x="373" y="1132"/>
                  </a:lnTo>
                  <a:lnTo>
                    <a:pt x="359" y="1148"/>
                  </a:lnTo>
                  <a:lnTo>
                    <a:pt x="343" y="1161"/>
                  </a:lnTo>
                  <a:lnTo>
                    <a:pt x="324" y="1169"/>
                  </a:lnTo>
                  <a:lnTo>
                    <a:pt x="303" y="1171"/>
                  </a:lnTo>
                  <a:lnTo>
                    <a:pt x="80" y="1171"/>
                  </a:lnTo>
                  <a:lnTo>
                    <a:pt x="58" y="1169"/>
                  </a:lnTo>
                  <a:lnTo>
                    <a:pt x="39" y="1161"/>
                  </a:lnTo>
                  <a:lnTo>
                    <a:pt x="23" y="1148"/>
                  </a:lnTo>
                  <a:lnTo>
                    <a:pt x="11" y="1132"/>
                  </a:lnTo>
                  <a:lnTo>
                    <a:pt x="3" y="1113"/>
                  </a:lnTo>
                  <a:lnTo>
                    <a:pt x="0" y="1092"/>
                  </a:lnTo>
                  <a:lnTo>
                    <a:pt x="0" y="80"/>
                  </a:lnTo>
                  <a:lnTo>
                    <a:pt x="3" y="59"/>
                  </a:lnTo>
                  <a:lnTo>
                    <a:pt x="11" y="40"/>
                  </a:lnTo>
                  <a:lnTo>
                    <a:pt x="23" y="23"/>
                  </a:lnTo>
                  <a:lnTo>
                    <a:pt x="39" y="10"/>
                  </a:lnTo>
                  <a:lnTo>
                    <a:pt x="58" y="2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85"/>
            <p:cNvSpPr>
              <a:spLocks/>
            </p:cNvSpPr>
            <p:nvPr/>
          </p:nvSpPr>
          <p:spPr bwMode="auto">
            <a:xfrm>
              <a:off x="5453063" y="3175001"/>
              <a:ext cx="55563" cy="168275"/>
            </a:xfrm>
            <a:custGeom>
              <a:avLst/>
              <a:gdLst>
                <a:gd name="T0" fmla="*/ 82 w 385"/>
                <a:gd name="T1" fmla="*/ 0 h 1171"/>
                <a:gd name="T2" fmla="*/ 303 w 385"/>
                <a:gd name="T3" fmla="*/ 0 h 1171"/>
                <a:gd name="T4" fmla="*/ 326 w 385"/>
                <a:gd name="T5" fmla="*/ 2 h 1171"/>
                <a:gd name="T6" fmla="*/ 344 w 385"/>
                <a:gd name="T7" fmla="*/ 10 h 1171"/>
                <a:gd name="T8" fmla="*/ 361 w 385"/>
                <a:gd name="T9" fmla="*/ 23 h 1171"/>
                <a:gd name="T10" fmla="*/ 373 w 385"/>
                <a:gd name="T11" fmla="*/ 40 h 1171"/>
                <a:gd name="T12" fmla="*/ 381 w 385"/>
                <a:gd name="T13" fmla="*/ 59 h 1171"/>
                <a:gd name="T14" fmla="*/ 385 w 385"/>
                <a:gd name="T15" fmla="*/ 80 h 1171"/>
                <a:gd name="T16" fmla="*/ 385 w 385"/>
                <a:gd name="T17" fmla="*/ 1092 h 1171"/>
                <a:gd name="T18" fmla="*/ 381 w 385"/>
                <a:gd name="T19" fmla="*/ 1113 h 1171"/>
                <a:gd name="T20" fmla="*/ 373 w 385"/>
                <a:gd name="T21" fmla="*/ 1132 h 1171"/>
                <a:gd name="T22" fmla="*/ 361 w 385"/>
                <a:gd name="T23" fmla="*/ 1148 h 1171"/>
                <a:gd name="T24" fmla="*/ 344 w 385"/>
                <a:gd name="T25" fmla="*/ 1161 h 1171"/>
                <a:gd name="T26" fmla="*/ 326 w 385"/>
                <a:gd name="T27" fmla="*/ 1169 h 1171"/>
                <a:gd name="T28" fmla="*/ 303 w 385"/>
                <a:gd name="T29" fmla="*/ 1171 h 1171"/>
                <a:gd name="T30" fmla="*/ 82 w 385"/>
                <a:gd name="T31" fmla="*/ 1171 h 1171"/>
                <a:gd name="T32" fmla="*/ 60 w 385"/>
                <a:gd name="T33" fmla="*/ 1169 h 1171"/>
                <a:gd name="T34" fmla="*/ 41 w 385"/>
                <a:gd name="T35" fmla="*/ 1161 h 1171"/>
                <a:gd name="T36" fmla="*/ 25 w 385"/>
                <a:gd name="T37" fmla="*/ 1148 h 1171"/>
                <a:gd name="T38" fmla="*/ 12 w 385"/>
                <a:gd name="T39" fmla="*/ 1132 h 1171"/>
                <a:gd name="T40" fmla="*/ 4 w 385"/>
                <a:gd name="T41" fmla="*/ 1113 h 1171"/>
                <a:gd name="T42" fmla="*/ 0 w 385"/>
                <a:gd name="T43" fmla="*/ 1092 h 1171"/>
                <a:gd name="T44" fmla="*/ 0 w 385"/>
                <a:gd name="T45" fmla="*/ 80 h 1171"/>
                <a:gd name="T46" fmla="*/ 4 w 385"/>
                <a:gd name="T47" fmla="*/ 59 h 1171"/>
                <a:gd name="T48" fmla="*/ 12 w 385"/>
                <a:gd name="T49" fmla="*/ 40 h 1171"/>
                <a:gd name="T50" fmla="*/ 25 w 385"/>
                <a:gd name="T51" fmla="*/ 23 h 1171"/>
                <a:gd name="T52" fmla="*/ 41 w 385"/>
                <a:gd name="T53" fmla="*/ 10 h 1171"/>
                <a:gd name="T54" fmla="*/ 60 w 385"/>
                <a:gd name="T55" fmla="*/ 2 h 1171"/>
                <a:gd name="T56" fmla="*/ 82 w 385"/>
                <a:gd name="T57" fmla="*/ 0 h 1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85" h="1171">
                  <a:moveTo>
                    <a:pt x="82" y="0"/>
                  </a:moveTo>
                  <a:lnTo>
                    <a:pt x="303" y="0"/>
                  </a:lnTo>
                  <a:lnTo>
                    <a:pt x="326" y="2"/>
                  </a:lnTo>
                  <a:lnTo>
                    <a:pt x="344" y="10"/>
                  </a:lnTo>
                  <a:lnTo>
                    <a:pt x="361" y="23"/>
                  </a:lnTo>
                  <a:lnTo>
                    <a:pt x="373" y="40"/>
                  </a:lnTo>
                  <a:lnTo>
                    <a:pt x="381" y="59"/>
                  </a:lnTo>
                  <a:lnTo>
                    <a:pt x="385" y="80"/>
                  </a:lnTo>
                  <a:lnTo>
                    <a:pt x="385" y="1092"/>
                  </a:lnTo>
                  <a:lnTo>
                    <a:pt x="381" y="1113"/>
                  </a:lnTo>
                  <a:lnTo>
                    <a:pt x="373" y="1132"/>
                  </a:lnTo>
                  <a:lnTo>
                    <a:pt x="361" y="1148"/>
                  </a:lnTo>
                  <a:lnTo>
                    <a:pt x="344" y="1161"/>
                  </a:lnTo>
                  <a:lnTo>
                    <a:pt x="326" y="1169"/>
                  </a:lnTo>
                  <a:lnTo>
                    <a:pt x="303" y="1171"/>
                  </a:lnTo>
                  <a:lnTo>
                    <a:pt x="82" y="1171"/>
                  </a:lnTo>
                  <a:lnTo>
                    <a:pt x="60" y="1169"/>
                  </a:lnTo>
                  <a:lnTo>
                    <a:pt x="41" y="1161"/>
                  </a:lnTo>
                  <a:lnTo>
                    <a:pt x="25" y="1148"/>
                  </a:lnTo>
                  <a:lnTo>
                    <a:pt x="12" y="1132"/>
                  </a:lnTo>
                  <a:lnTo>
                    <a:pt x="4" y="1113"/>
                  </a:lnTo>
                  <a:lnTo>
                    <a:pt x="0" y="1092"/>
                  </a:lnTo>
                  <a:lnTo>
                    <a:pt x="0" y="80"/>
                  </a:lnTo>
                  <a:lnTo>
                    <a:pt x="4" y="59"/>
                  </a:lnTo>
                  <a:lnTo>
                    <a:pt x="12" y="40"/>
                  </a:lnTo>
                  <a:lnTo>
                    <a:pt x="25" y="23"/>
                  </a:lnTo>
                  <a:lnTo>
                    <a:pt x="41" y="10"/>
                  </a:lnTo>
                  <a:lnTo>
                    <a:pt x="60" y="2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86"/>
            <p:cNvSpPr>
              <a:spLocks/>
            </p:cNvSpPr>
            <p:nvPr/>
          </p:nvSpPr>
          <p:spPr bwMode="auto">
            <a:xfrm>
              <a:off x="5583238" y="3175001"/>
              <a:ext cx="55563" cy="168275"/>
            </a:xfrm>
            <a:custGeom>
              <a:avLst/>
              <a:gdLst>
                <a:gd name="T0" fmla="*/ 80 w 383"/>
                <a:gd name="T1" fmla="*/ 0 h 1171"/>
                <a:gd name="T2" fmla="*/ 303 w 383"/>
                <a:gd name="T3" fmla="*/ 0 h 1171"/>
                <a:gd name="T4" fmla="*/ 325 w 383"/>
                <a:gd name="T5" fmla="*/ 2 h 1171"/>
                <a:gd name="T6" fmla="*/ 344 w 383"/>
                <a:gd name="T7" fmla="*/ 10 h 1171"/>
                <a:gd name="T8" fmla="*/ 360 w 383"/>
                <a:gd name="T9" fmla="*/ 23 h 1171"/>
                <a:gd name="T10" fmla="*/ 373 w 383"/>
                <a:gd name="T11" fmla="*/ 40 h 1171"/>
                <a:gd name="T12" fmla="*/ 381 w 383"/>
                <a:gd name="T13" fmla="*/ 59 h 1171"/>
                <a:gd name="T14" fmla="*/ 383 w 383"/>
                <a:gd name="T15" fmla="*/ 80 h 1171"/>
                <a:gd name="T16" fmla="*/ 383 w 383"/>
                <a:gd name="T17" fmla="*/ 1092 h 1171"/>
                <a:gd name="T18" fmla="*/ 381 w 383"/>
                <a:gd name="T19" fmla="*/ 1113 h 1171"/>
                <a:gd name="T20" fmla="*/ 373 w 383"/>
                <a:gd name="T21" fmla="*/ 1132 h 1171"/>
                <a:gd name="T22" fmla="*/ 360 w 383"/>
                <a:gd name="T23" fmla="*/ 1148 h 1171"/>
                <a:gd name="T24" fmla="*/ 344 w 383"/>
                <a:gd name="T25" fmla="*/ 1161 h 1171"/>
                <a:gd name="T26" fmla="*/ 325 w 383"/>
                <a:gd name="T27" fmla="*/ 1169 h 1171"/>
                <a:gd name="T28" fmla="*/ 303 w 383"/>
                <a:gd name="T29" fmla="*/ 1171 h 1171"/>
                <a:gd name="T30" fmla="*/ 80 w 383"/>
                <a:gd name="T31" fmla="*/ 1171 h 1171"/>
                <a:gd name="T32" fmla="*/ 59 w 383"/>
                <a:gd name="T33" fmla="*/ 1169 h 1171"/>
                <a:gd name="T34" fmla="*/ 40 w 383"/>
                <a:gd name="T35" fmla="*/ 1161 h 1171"/>
                <a:gd name="T36" fmla="*/ 24 w 383"/>
                <a:gd name="T37" fmla="*/ 1148 h 1171"/>
                <a:gd name="T38" fmla="*/ 11 w 383"/>
                <a:gd name="T39" fmla="*/ 1132 h 1171"/>
                <a:gd name="T40" fmla="*/ 3 w 383"/>
                <a:gd name="T41" fmla="*/ 1113 h 1171"/>
                <a:gd name="T42" fmla="*/ 0 w 383"/>
                <a:gd name="T43" fmla="*/ 1092 h 1171"/>
                <a:gd name="T44" fmla="*/ 0 w 383"/>
                <a:gd name="T45" fmla="*/ 80 h 1171"/>
                <a:gd name="T46" fmla="*/ 3 w 383"/>
                <a:gd name="T47" fmla="*/ 59 h 1171"/>
                <a:gd name="T48" fmla="*/ 11 w 383"/>
                <a:gd name="T49" fmla="*/ 40 h 1171"/>
                <a:gd name="T50" fmla="*/ 24 w 383"/>
                <a:gd name="T51" fmla="*/ 23 h 1171"/>
                <a:gd name="T52" fmla="*/ 40 w 383"/>
                <a:gd name="T53" fmla="*/ 10 h 1171"/>
                <a:gd name="T54" fmla="*/ 59 w 383"/>
                <a:gd name="T55" fmla="*/ 2 h 1171"/>
                <a:gd name="T56" fmla="*/ 80 w 383"/>
                <a:gd name="T57" fmla="*/ 0 h 1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83" h="1171">
                  <a:moveTo>
                    <a:pt x="80" y="0"/>
                  </a:moveTo>
                  <a:lnTo>
                    <a:pt x="303" y="0"/>
                  </a:lnTo>
                  <a:lnTo>
                    <a:pt x="325" y="2"/>
                  </a:lnTo>
                  <a:lnTo>
                    <a:pt x="344" y="10"/>
                  </a:lnTo>
                  <a:lnTo>
                    <a:pt x="360" y="23"/>
                  </a:lnTo>
                  <a:lnTo>
                    <a:pt x="373" y="40"/>
                  </a:lnTo>
                  <a:lnTo>
                    <a:pt x="381" y="59"/>
                  </a:lnTo>
                  <a:lnTo>
                    <a:pt x="383" y="80"/>
                  </a:lnTo>
                  <a:lnTo>
                    <a:pt x="383" y="1092"/>
                  </a:lnTo>
                  <a:lnTo>
                    <a:pt x="381" y="1113"/>
                  </a:lnTo>
                  <a:lnTo>
                    <a:pt x="373" y="1132"/>
                  </a:lnTo>
                  <a:lnTo>
                    <a:pt x="360" y="1148"/>
                  </a:lnTo>
                  <a:lnTo>
                    <a:pt x="344" y="1161"/>
                  </a:lnTo>
                  <a:lnTo>
                    <a:pt x="325" y="1169"/>
                  </a:lnTo>
                  <a:lnTo>
                    <a:pt x="303" y="1171"/>
                  </a:lnTo>
                  <a:lnTo>
                    <a:pt x="80" y="1171"/>
                  </a:lnTo>
                  <a:lnTo>
                    <a:pt x="59" y="1169"/>
                  </a:lnTo>
                  <a:lnTo>
                    <a:pt x="40" y="1161"/>
                  </a:lnTo>
                  <a:lnTo>
                    <a:pt x="24" y="1148"/>
                  </a:lnTo>
                  <a:lnTo>
                    <a:pt x="11" y="1132"/>
                  </a:lnTo>
                  <a:lnTo>
                    <a:pt x="3" y="1113"/>
                  </a:lnTo>
                  <a:lnTo>
                    <a:pt x="0" y="1092"/>
                  </a:lnTo>
                  <a:lnTo>
                    <a:pt x="0" y="80"/>
                  </a:lnTo>
                  <a:lnTo>
                    <a:pt x="3" y="59"/>
                  </a:lnTo>
                  <a:lnTo>
                    <a:pt x="11" y="40"/>
                  </a:lnTo>
                  <a:lnTo>
                    <a:pt x="24" y="23"/>
                  </a:lnTo>
                  <a:lnTo>
                    <a:pt x="40" y="10"/>
                  </a:lnTo>
                  <a:lnTo>
                    <a:pt x="59" y="2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87"/>
            <p:cNvSpPr>
              <a:spLocks/>
            </p:cNvSpPr>
            <p:nvPr/>
          </p:nvSpPr>
          <p:spPr bwMode="auto">
            <a:xfrm>
              <a:off x="5272088" y="3378201"/>
              <a:ext cx="419100" cy="42863"/>
            </a:xfrm>
            <a:custGeom>
              <a:avLst/>
              <a:gdLst>
                <a:gd name="T0" fmla="*/ 100 w 2901"/>
                <a:gd name="T1" fmla="*/ 0 h 301"/>
                <a:gd name="T2" fmla="*/ 2801 w 2901"/>
                <a:gd name="T3" fmla="*/ 0 h 301"/>
                <a:gd name="T4" fmla="*/ 2824 w 2901"/>
                <a:gd name="T5" fmla="*/ 3 h 301"/>
                <a:gd name="T6" fmla="*/ 2845 w 2901"/>
                <a:gd name="T7" fmla="*/ 11 h 301"/>
                <a:gd name="T8" fmla="*/ 2864 w 2901"/>
                <a:gd name="T9" fmla="*/ 23 h 301"/>
                <a:gd name="T10" fmla="*/ 2879 w 2901"/>
                <a:gd name="T11" fmla="*/ 39 h 301"/>
                <a:gd name="T12" fmla="*/ 2891 w 2901"/>
                <a:gd name="T13" fmla="*/ 57 h 301"/>
                <a:gd name="T14" fmla="*/ 2899 w 2901"/>
                <a:gd name="T15" fmla="*/ 78 h 301"/>
                <a:gd name="T16" fmla="*/ 2901 w 2901"/>
                <a:gd name="T17" fmla="*/ 101 h 301"/>
                <a:gd name="T18" fmla="*/ 2901 w 2901"/>
                <a:gd name="T19" fmla="*/ 201 h 301"/>
                <a:gd name="T20" fmla="*/ 2899 w 2901"/>
                <a:gd name="T21" fmla="*/ 224 h 301"/>
                <a:gd name="T22" fmla="*/ 2891 w 2901"/>
                <a:gd name="T23" fmla="*/ 244 h 301"/>
                <a:gd name="T24" fmla="*/ 2879 w 2901"/>
                <a:gd name="T25" fmla="*/ 264 h 301"/>
                <a:gd name="T26" fmla="*/ 2864 w 2901"/>
                <a:gd name="T27" fmla="*/ 279 h 301"/>
                <a:gd name="T28" fmla="*/ 2845 w 2901"/>
                <a:gd name="T29" fmla="*/ 291 h 301"/>
                <a:gd name="T30" fmla="*/ 2824 w 2901"/>
                <a:gd name="T31" fmla="*/ 299 h 301"/>
                <a:gd name="T32" fmla="*/ 2801 w 2901"/>
                <a:gd name="T33" fmla="*/ 301 h 301"/>
                <a:gd name="T34" fmla="*/ 100 w 2901"/>
                <a:gd name="T35" fmla="*/ 301 h 301"/>
                <a:gd name="T36" fmla="*/ 77 w 2901"/>
                <a:gd name="T37" fmla="*/ 299 h 301"/>
                <a:gd name="T38" fmla="*/ 57 w 2901"/>
                <a:gd name="T39" fmla="*/ 291 h 301"/>
                <a:gd name="T40" fmla="*/ 37 w 2901"/>
                <a:gd name="T41" fmla="*/ 279 h 301"/>
                <a:gd name="T42" fmla="*/ 22 w 2901"/>
                <a:gd name="T43" fmla="*/ 264 h 301"/>
                <a:gd name="T44" fmla="*/ 10 w 2901"/>
                <a:gd name="T45" fmla="*/ 244 h 301"/>
                <a:gd name="T46" fmla="*/ 3 w 2901"/>
                <a:gd name="T47" fmla="*/ 224 h 301"/>
                <a:gd name="T48" fmla="*/ 0 w 2901"/>
                <a:gd name="T49" fmla="*/ 201 h 301"/>
                <a:gd name="T50" fmla="*/ 0 w 2901"/>
                <a:gd name="T51" fmla="*/ 101 h 301"/>
                <a:gd name="T52" fmla="*/ 3 w 2901"/>
                <a:gd name="T53" fmla="*/ 78 h 301"/>
                <a:gd name="T54" fmla="*/ 10 w 2901"/>
                <a:gd name="T55" fmla="*/ 57 h 301"/>
                <a:gd name="T56" fmla="*/ 22 w 2901"/>
                <a:gd name="T57" fmla="*/ 39 h 301"/>
                <a:gd name="T58" fmla="*/ 37 w 2901"/>
                <a:gd name="T59" fmla="*/ 23 h 301"/>
                <a:gd name="T60" fmla="*/ 57 w 2901"/>
                <a:gd name="T61" fmla="*/ 11 h 301"/>
                <a:gd name="T62" fmla="*/ 77 w 2901"/>
                <a:gd name="T63" fmla="*/ 3 h 301"/>
                <a:gd name="T64" fmla="*/ 100 w 2901"/>
                <a:gd name="T65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01" h="301">
                  <a:moveTo>
                    <a:pt x="100" y="0"/>
                  </a:moveTo>
                  <a:lnTo>
                    <a:pt x="2801" y="0"/>
                  </a:lnTo>
                  <a:lnTo>
                    <a:pt x="2824" y="3"/>
                  </a:lnTo>
                  <a:lnTo>
                    <a:pt x="2845" y="11"/>
                  </a:lnTo>
                  <a:lnTo>
                    <a:pt x="2864" y="23"/>
                  </a:lnTo>
                  <a:lnTo>
                    <a:pt x="2879" y="39"/>
                  </a:lnTo>
                  <a:lnTo>
                    <a:pt x="2891" y="57"/>
                  </a:lnTo>
                  <a:lnTo>
                    <a:pt x="2899" y="78"/>
                  </a:lnTo>
                  <a:lnTo>
                    <a:pt x="2901" y="101"/>
                  </a:lnTo>
                  <a:lnTo>
                    <a:pt x="2901" y="201"/>
                  </a:lnTo>
                  <a:lnTo>
                    <a:pt x="2899" y="224"/>
                  </a:lnTo>
                  <a:lnTo>
                    <a:pt x="2891" y="244"/>
                  </a:lnTo>
                  <a:lnTo>
                    <a:pt x="2879" y="264"/>
                  </a:lnTo>
                  <a:lnTo>
                    <a:pt x="2864" y="279"/>
                  </a:lnTo>
                  <a:lnTo>
                    <a:pt x="2845" y="291"/>
                  </a:lnTo>
                  <a:lnTo>
                    <a:pt x="2824" y="299"/>
                  </a:lnTo>
                  <a:lnTo>
                    <a:pt x="2801" y="301"/>
                  </a:lnTo>
                  <a:lnTo>
                    <a:pt x="100" y="301"/>
                  </a:lnTo>
                  <a:lnTo>
                    <a:pt x="77" y="299"/>
                  </a:lnTo>
                  <a:lnTo>
                    <a:pt x="57" y="291"/>
                  </a:lnTo>
                  <a:lnTo>
                    <a:pt x="37" y="279"/>
                  </a:lnTo>
                  <a:lnTo>
                    <a:pt x="22" y="264"/>
                  </a:lnTo>
                  <a:lnTo>
                    <a:pt x="10" y="244"/>
                  </a:lnTo>
                  <a:lnTo>
                    <a:pt x="3" y="224"/>
                  </a:lnTo>
                  <a:lnTo>
                    <a:pt x="0" y="201"/>
                  </a:lnTo>
                  <a:lnTo>
                    <a:pt x="0" y="101"/>
                  </a:lnTo>
                  <a:lnTo>
                    <a:pt x="3" y="78"/>
                  </a:lnTo>
                  <a:lnTo>
                    <a:pt x="10" y="57"/>
                  </a:lnTo>
                  <a:lnTo>
                    <a:pt x="22" y="39"/>
                  </a:lnTo>
                  <a:lnTo>
                    <a:pt x="37" y="23"/>
                  </a:lnTo>
                  <a:lnTo>
                    <a:pt x="57" y="11"/>
                  </a:lnTo>
                  <a:lnTo>
                    <a:pt x="77" y="3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88"/>
            <p:cNvSpPr>
              <a:spLocks/>
            </p:cNvSpPr>
            <p:nvPr/>
          </p:nvSpPr>
          <p:spPr bwMode="auto">
            <a:xfrm>
              <a:off x="5240338" y="3446463"/>
              <a:ext cx="482600" cy="42863"/>
            </a:xfrm>
            <a:custGeom>
              <a:avLst/>
              <a:gdLst>
                <a:gd name="T0" fmla="*/ 100 w 3343"/>
                <a:gd name="T1" fmla="*/ 0 h 301"/>
                <a:gd name="T2" fmla="*/ 3243 w 3343"/>
                <a:gd name="T3" fmla="*/ 0 h 301"/>
                <a:gd name="T4" fmla="*/ 3266 w 3343"/>
                <a:gd name="T5" fmla="*/ 3 h 301"/>
                <a:gd name="T6" fmla="*/ 3286 w 3343"/>
                <a:gd name="T7" fmla="*/ 10 h 301"/>
                <a:gd name="T8" fmla="*/ 3305 w 3343"/>
                <a:gd name="T9" fmla="*/ 23 h 301"/>
                <a:gd name="T10" fmla="*/ 3321 w 3343"/>
                <a:gd name="T11" fmla="*/ 38 h 301"/>
                <a:gd name="T12" fmla="*/ 3333 w 3343"/>
                <a:gd name="T13" fmla="*/ 57 h 301"/>
                <a:gd name="T14" fmla="*/ 3341 w 3343"/>
                <a:gd name="T15" fmla="*/ 78 h 301"/>
                <a:gd name="T16" fmla="*/ 3343 w 3343"/>
                <a:gd name="T17" fmla="*/ 100 h 301"/>
                <a:gd name="T18" fmla="*/ 3343 w 3343"/>
                <a:gd name="T19" fmla="*/ 201 h 301"/>
                <a:gd name="T20" fmla="*/ 3341 w 3343"/>
                <a:gd name="T21" fmla="*/ 223 h 301"/>
                <a:gd name="T22" fmla="*/ 3333 w 3343"/>
                <a:gd name="T23" fmla="*/ 244 h 301"/>
                <a:gd name="T24" fmla="*/ 3321 w 3343"/>
                <a:gd name="T25" fmla="*/ 264 h 301"/>
                <a:gd name="T26" fmla="*/ 3305 w 3343"/>
                <a:gd name="T27" fmla="*/ 279 h 301"/>
                <a:gd name="T28" fmla="*/ 3286 w 3343"/>
                <a:gd name="T29" fmla="*/ 291 h 301"/>
                <a:gd name="T30" fmla="*/ 3266 w 3343"/>
                <a:gd name="T31" fmla="*/ 298 h 301"/>
                <a:gd name="T32" fmla="*/ 3243 w 3343"/>
                <a:gd name="T33" fmla="*/ 301 h 301"/>
                <a:gd name="T34" fmla="*/ 100 w 3343"/>
                <a:gd name="T35" fmla="*/ 301 h 301"/>
                <a:gd name="T36" fmla="*/ 78 w 3343"/>
                <a:gd name="T37" fmla="*/ 298 h 301"/>
                <a:gd name="T38" fmla="*/ 57 w 3343"/>
                <a:gd name="T39" fmla="*/ 291 h 301"/>
                <a:gd name="T40" fmla="*/ 37 w 3343"/>
                <a:gd name="T41" fmla="*/ 279 h 301"/>
                <a:gd name="T42" fmla="*/ 22 w 3343"/>
                <a:gd name="T43" fmla="*/ 264 h 301"/>
                <a:gd name="T44" fmla="*/ 10 w 3343"/>
                <a:gd name="T45" fmla="*/ 244 h 301"/>
                <a:gd name="T46" fmla="*/ 3 w 3343"/>
                <a:gd name="T47" fmla="*/ 223 h 301"/>
                <a:gd name="T48" fmla="*/ 0 w 3343"/>
                <a:gd name="T49" fmla="*/ 201 h 301"/>
                <a:gd name="T50" fmla="*/ 0 w 3343"/>
                <a:gd name="T51" fmla="*/ 100 h 301"/>
                <a:gd name="T52" fmla="*/ 3 w 3343"/>
                <a:gd name="T53" fmla="*/ 78 h 301"/>
                <a:gd name="T54" fmla="*/ 10 w 3343"/>
                <a:gd name="T55" fmla="*/ 57 h 301"/>
                <a:gd name="T56" fmla="*/ 22 w 3343"/>
                <a:gd name="T57" fmla="*/ 38 h 301"/>
                <a:gd name="T58" fmla="*/ 37 w 3343"/>
                <a:gd name="T59" fmla="*/ 23 h 301"/>
                <a:gd name="T60" fmla="*/ 57 w 3343"/>
                <a:gd name="T61" fmla="*/ 10 h 301"/>
                <a:gd name="T62" fmla="*/ 78 w 3343"/>
                <a:gd name="T63" fmla="*/ 3 h 301"/>
                <a:gd name="T64" fmla="*/ 100 w 3343"/>
                <a:gd name="T65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43" h="301">
                  <a:moveTo>
                    <a:pt x="100" y="0"/>
                  </a:moveTo>
                  <a:lnTo>
                    <a:pt x="3243" y="0"/>
                  </a:lnTo>
                  <a:lnTo>
                    <a:pt x="3266" y="3"/>
                  </a:lnTo>
                  <a:lnTo>
                    <a:pt x="3286" y="10"/>
                  </a:lnTo>
                  <a:lnTo>
                    <a:pt x="3305" y="23"/>
                  </a:lnTo>
                  <a:lnTo>
                    <a:pt x="3321" y="38"/>
                  </a:lnTo>
                  <a:lnTo>
                    <a:pt x="3333" y="57"/>
                  </a:lnTo>
                  <a:lnTo>
                    <a:pt x="3341" y="78"/>
                  </a:lnTo>
                  <a:lnTo>
                    <a:pt x="3343" y="100"/>
                  </a:lnTo>
                  <a:lnTo>
                    <a:pt x="3343" y="201"/>
                  </a:lnTo>
                  <a:lnTo>
                    <a:pt x="3341" y="223"/>
                  </a:lnTo>
                  <a:lnTo>
                    <a:pt x="3333" y="244"/>
                  </a:lnTo>
                  <a:lnTo>
                    <a:pt x="3321" y="264"/>
                  </a:lnTo>
                  <a:lnTo>
                    <a:pt x="3305" y="279"/>
                  </a:lnTo>
                  <a:lnTo>
                    <a:pt x="3286" y="291"/>
                  </a:lnTo>
                  <a:lnTo>
                    <a:pt x="3266" y="298"/>
                  </a:lnTo>
                  <a:lnTo>
                    <a:pt x="3243" y="301"/>
                  </a:lnTo>
                  <a:lnTo>
                    <a:pt x="100" y="301"/>
                  </a:lnTo>
                  <a:lnTo>
                    <a:pt x="78" y="298"/>
                  </a:lnTo>
                  <a:lnTo>
                    <a:pt x="57" y="291"/>
                  </a:lnTo>
                  <a:lnTo>
                    <a:pt x="37" y="279"/>
                  </a:lnTo>
                  <a:lnTo>
                    <a:pt x="22" y="264"/>
                  </a:lnTo>
                  <a:lnTo>
                    <a:pt x="10" y="244"/>
                  </a:lnTo>
                  <a:lnTo>
                    <a:pt x="3" y="223"/>
                  </a:lnTo>
                  <a:lnTo>
                    <a:pt x="0" y="201"/>
                  </a:lnTo>
                  <a:lnTo>
                    <a:pt x="0" y="100"/>
                  </a:lnTo>
                  <a:lnTo>
                    <a:pt x="3" y="78"/>
                  </a:lnTo>
                  <a:lnTo>
                    <a:pt x="10" y="57"/>
                  </a:lnTo>
                  <a:lnTo>
                    <a:pt x="22" y="38"/>
                  </a:lnTo>
                  <a:lnTo>
                    <a:pt x="37" y="23"/>
                  </a:lnTo>
                  <a:lnTo>
                    <a:pt x="57" y="10"/>
                  </a:lnTo>
                  <a:lnTo>
                    <a:pt x="78" y="3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7" name="Group 558"/>
          <p:cNvGrpSpPr/>
          <p:nvPr/>
        </p:nvGrpSpPr>
        <p:grpSpPr>
          <a:xfrm>
            <a:off x="7523844" y="1382743"/>
            <a:ext cx="441325" cy="427038"/>
            <a:chOff x="5854700" y="4052888"/>
            <a:chExt cx="441325" cy="427038"/>
          </a:xfrm>
          <a:solidFill>
            <a:srgbClr val="000000"/>
          </a:solidFill>
        </p:grpSpPr>
        <p:sp>
          <p:nvSpPr>
            <p:cNvPr id="398" name="Freeform 192"/>
            <p:cNvSpPr>
              <a:spLocks/>
            </p:cNvSpPr>
            <p:nvPr/>
          </p:nvSpPr>
          <p:spPr bwMode="auto">
            <a:xfrm>
              <a:off x="6057900" y="4344988"/>
              <a:ext cx="34925" cy="34925"/>
            </a:xfrm>
            <a:custGeom>
              <a:avLst/>
              <a:gdLst>
                <a:gd name="T0" fmla="*/ 134 w 269"/>
                <a:gd name="T1" fmla="*/ 0 h 269"/>
                <a:gd name="T2" fmla="*/ 161 w 269"/>
                <a:gd name="T3" fmla="*/ 3 h 269"/>
                <a:gd name="T4" fmla="*/ 188 w 269"/>
                <a:gd name="T5" fmla="*/ 10 h 269"/>
                <a:gd name="T6" fmla="*/ 210 w 269"/>
                <a:gd name="T7" fmla="*/ 24 h 269"/>
                <a:gd name="T8" fmla="*/ 230 w 269"/>
                <a:gd name="T9" fmla="*/ 40 h 269"/>
                <a:gd name="T10" fmla="*/ 246 w 269"/>
                <a:gd name="T11" fmla="*/ 60 h 269"/>
                <a:gd name="T12" fmla="*/ 259 w 269"/>
                <a:gd name="T13" fmla="*/ 82 h 269"/>
                <a:gd name="T14" fmla="*/ 266 w 269"/>
                <a:gd name="T15" fmla="*/ 107 h 269"/>
                <a:gd name="T16" fmla="*/ 269 w 269"/>
                <a:gd name="T17" fmla="*/ 134 h 269"/>
                <a:gd name="T18" fmla="*/ 266 w 269"/>
                <a:gd name="T19" fmla="*/ 162 h 269"/>
                <a:gd name="T20" fmla="*/ 259 w 269"/>
                <a:gd name="T21" fmla="*/ 187 h 269"/>
                <a:gd name="T22" fmla="*/ 246 w 269"/>
                <a:gd name="T23" fmla="*/ 210 h 269"/>
                <a:gd name="T24" fmla="*/ 230 w 269"/>
                <a:gd name="T25" fmla="*/ 230 h 269"/>
                <a:gd name="T26" fmla="*/ 210 w 269"/>
                <a:gd name="T27" fmla="*/ 246 h 269"/>
                <a:gd name="T28" fmla="*/ 188 w 269"/>
                <a:gd name="T29" fmla="*/ 258 h 269"/>
                <a:gd name="T30" fmla="*/ 161 w 269"/>
                <a:gd name="T31" fmla="*/ 266 h 269"/>
                <a:gd name="T32" fmla="*/ 134 w 269"/>
                <a:gd name="T33" fmla="*/ 269 h 269"/>
                <a:gd name="T34" fmla="*/ 108 w 269"/>
                <a:gd name="T35" fmla="*/ 266 h 269"/>
                <a:gd name="T36" fmla="*/ 82 w 269"/>
                <a:gd name="T37" fmla="*/ 258 h 269"/>
                <a:gd name="T38" fmla="*/ 59 w 269"/>
                <a:gd name="T39" fmla="*/ 246 h 269"/>
                <a:gd name="T40" fmla="*/ 39 w 269"/>
                <a:gd name="T41" fmla="*/ 230 h 269"/>
                <a:gd name="T42" fmla="*/ 23 w 269"/>
                <a:gd name="T43" fmla="*/ 210 h 269"/>
                <a:gd name="T44" fmla="*/ 11 w 269"/>
                <a:gd name="T45" fmla="*/ 187 h 269"/>
                <a:gd name="T46" fmla="*/ 3 w 269"/>
                <a:gd name="T47" fmla="*/ 162 h 269"/>
                <a:gd name="T48" fmla="*/ 0 w 269"/>
                <a:gd name="T49" fmla="*/ 134 h 269"/>
                <a:gd name="T50" fmla="*/ 3 w 269"/>
                <a:gd name="T51" fmla="*/ 107 h 269"/>
                <a:gd name="T52" fmla="*/ 11 w 269"/>
                <a:gd name="T53" fmla="*/ 82 h 269"/>
                <a:gd name="T54" fmla="*/ 23 w 269"/>
                <a:gd name="T55" fmla="*/ 60 h 269"/>
                <a:gd name="T56" fmla="*/ 39 w 269"/>
                <a:gd name="T57" fmla="*/ 40 h 269"/>
                <a:gd name="T58" fmla="*/ 59 w 269"/>
                <a:gd name="T59" fmla="*/ 24 h 269"/>
                <a:gd name="T60" fmla="*/ 82 w 269"/>
                <a:gd name="T61" fmla="*/ 10 h 269"/>
                <a:gd name="T62" fmla="*/ 108 w 269"/>
                <a:gd name="T63" fmla="*/ 3 h 269"/>
                <a:gd name="T64" fmla="*/ 134 w 269"/>
                <a:gd name="T65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9" h="269">
                  <a:moveTo>
                    <a:pt x="134" y="0"/>
                  </a:moveTo>
                  <a:lnTo>
                    <a:pt x="161" y="3"/>
                  </a:lnTo>
                  <a:lnTo>
                    <a:pt x="188" y="10"/>
                  </a:lnTo>
                  <a:lnTo>
                    <a:pt x="210" y="24"/>
                  </a:lnTo>
                  <a:lnTo>
                    <a:pt x="230" y="40"/>
                  </a:lnTo>
                  <a:lnTo>
                    <a:pt x="246" y="60"/>
                  </a:lnTo>
                  <a:lnTo>
                    <a:pt x="259" y="82"/>
                  </a:lnTo>
                  <a:lnTo>
                    <a:pt x="266" y="107"/>
                  </a:lnTo>
                  <a:lnTo>
                    <a:pt x="269" y="134"/>
                  </a:lnTo>
                  <a:lnTo>
                    <a:pt x="266" y="162"/>
                  </a:lnTo>
                  <a:lnTo>
                    <a:pt x="259" y="187"/>
                  </a:lnTo>
                  <a:lnTo>
                    <a:pt x="246" y="210"/>
                  </a:lnTo>
                  <a:lnTo>
                    <a:pt x="230" y="230"/>
                  </a:lnTo>
                  <a:lnTo>
                    <a:pt x="210" y="246"/>
                  </a:lnTo>
                  <a:lnTo>
                    <a:pt x="188" y="258"/>
                  </a:lnTo>
                  <a:lnTo>
                    <a:pt x="161" y="266"/>
                  </a:lnTo>
                  <a:lnTo>
                    <a:pt x="134" y="269"/>
                  </a:lnTo>
                  <a:lnTo>
                    <a:pt x="108" y="266"/>
                  </a:lnTo>
                  <a:lnTo>
                    <a:pt x="82" y="258"/>
                  </a:lnTo>
                  <a:lnTo>
                    <a:pt x="59" y="246"/>
                  </a:lnTo>
                  <a:lnTo>
                    <a:pt x="39" y="230"/>
                  </a:lnTo>
                  <a:lnTo>
                    <a:pt x="23" y="210"/>
                  </a:lnTo>
                  <a:lnTo>
                    <a:pt x="11" y="187"/>
                  </a:lnTo>
                  <a:lnTo>
                    <a:pt x="3" y="162"/>
                  </a:lnTo>
                  <a:lnTo>
                    <a:pt x="0" y="134"/>
                  </a:lnTo>
                  <a:lnTo>
                    <a:pt x="3" y="107"/>
                  </a:lnTo>
                  <a:lnTo>
                    <a:pt x="11" y="82"/>
                  </a:lnTo>
                  <a:lnTo>
                    <a:pt x="23" y="60"/>
                  </a:lnTo>
                  <a:lnTo>
                    <a:pt x="39" y="40"/>
                  </a:lnTo>
                  <a:lnTo>
                    <a:pt x="59" y="24"/>
                  </a:lnTo>
                  <a:lnTo>
                    <a:pt x="82" y="10"/>
                  </a:lnTo>
                  <a:lnTo>
                    <a:pt x="108" y="3"/>
                  </a:lnTo>
                  <a:lnTo>
                    <a:pt x="1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193"/>
            <p:cNvSpPr>
              <a:spLocks/>
            </p:cNvSpPr>
            <p:nvPr/>
          </p:nvSpPr>
          <p:spPr bwMode="auto">
            <a:xfrm>
              <a:off x="6048375" y="4144963"/>
              <a:ext cx="149225" cy="146050"/>
            </a:xfrm>
            <a:custGeom>
              <a:avLst/>
              <a:gdLst>
                <a:gd name="T0" fmla="*/ 623 w 1129"/>
                <a:gd name="T1" fmla="*/ 3 h 1114"/>
                <a:gd name="T2" fmla="*/ 733 w 1129"/>
                <a:gd name="T3" fmla="*/ 25 h 1114"/>
                <a:gd name="T4" fmla="*/ 834 w 1129"/>
                <a:gd name="T5" fmla="*/ 68 h 1114"/>
                <a:gd name="T6" fmla="*/ 924 w 1129"/>
                <a:gd name="T7" fmla="*/ 128 h 1114"/>
                <a:gd name="T8" fmla="*/ 1001 w 1129"/>
                <a:gd name="T9" fmla="*/ 203 h 1114"/>
                <a:gd name="T10" fmla="*/ 1061 w 1129"/>
                <a:gd name="T11" fmla="*/ 292 h 1114"/>
                <a:gd name="T12" fmla="*/ 1104 w 1129"/>
                <a:gd name="T13" fmla="*/ 392 h 1114"/>
                <a:gd name="T14" fmla="*/ 1127 w 1129"/>
                <a:gd name="T15" fmla="*/ 501 h 1114"/>
                <a:gd name="T16" fmla="*/ 1127 w 1129"/>
                <a:gd name="T17" fmla="*/ 615 h 1114"/>
                <a:gd name="T18" fmla="*/ 1104 w 1129"/>
                <a:gd name="T19" fmla="*/ 724 h 1114"/>
                <a:gd name="T20" fmla="*/ 1061 w 1129"/>
                <a:gd name="T21" fmla="*/ 823 h 1114"/>
                <a:gd name="T22" fmla="*/ 1001 w 1129"/>
                <a:gd name="T23" fmla="*/ 912 h 1114"/>
                <a:gd name="T24" fmla="*/ 924 w 1129"/>
                <a:gd name="T25" fmla="*/ 987 h 1114"/>
                <a:gd name="T26" fmla="*/ 834 w 1129"/>
                <a:gd name="T27" fmla="*/ 1047 h 1114"/>
                <a:gd name="T28" fmla="*/ 733 w 1129"/>
                <a:gd name="T29" fmla="*/ 1089 h 1114"/>
                <a:gd name="T30" fmla="*/ 623 w 1129"/>
                <a:gd name="T31" fmla="*/ 1111 h 1114"/>
                <a:gd name="T32" fmla="*/ 507 w 1129"/>
                <a:gd name="T33" fmla="*/ 1111 h 1114"/>
                <a:gd name="T34" fmla="*/ 397 w 1129"/>
                <a:gd name="T35" fmla="*/ 1089 h 1114"/>
                <a:gd name="T36" fmla="*/ 295 w 1129"/>
                <a:gd name="T37" fmla="*/ 1047 h 1114"/>
                <a:gd name="T38" fmla="*/ 205 w 1129"/>
                <a:gd name="T39" fmla="*/ 987 h 1114"/>
                <a:gd name="T40" fmla="*/ 129 w 1129"/>
                <a:gd name="T41" fmla="*/ 912 h 1114"/>
                <a:gd name="T42" fmla="*/ 69 w 1129"/>
                <a:gd name="T43" fmla="*/ 823 h 1114"/>
                <a:gd name="T44" fmla="*/ 25 w 1129"/>
                <a:gd name="T45" fmla="*/ 724 h 1114"/>
                <a:gd name="T46" fmla="*/ 3 w 1129"/>
                <a:gd name="T47" fmla="*/ 615 h 1114"/>
                <a:gd name="T48" fmla="*/ 3 w 1129"/>
                <a:gd name="T49" fmla="*/ 501 h 1114"/>
                <a:gd name="T50" fmla="*/ 25 w 1129"/>
                <a:gd name="T51" fmla="*/ 392 h 1114"/>
                <a:gd name="T52" fmla="*/ 69 w 1129"/>
                <a:gd name="T53" fmla="*/ 292 h 1114"/>
                <a:gd name="T54" fmla="*/ 129 w 1129"/>
                <a:gd name="T55" fmla="*/ 203 h 1114"/>
                <a:gd name="T56" fmla="*/ 205 w 1129"/>
                <a:gd name="T57" fmla="*/ 128 h 1114"/>
                <a:gd name="T58" fmla="*/ 295 w 1129"/>
                <a:gd name="T59" fmla="*/ 68 h 1114"/>
                <a:gd name="T60" fmla="*/ 397 w 1129"/>
                <a:gd name="T61" fmla="*/ 25 h 1114"/>
                <a:gd name="T62" fmla="*/ 507 w 1129"/>
                <a:gd name="T63" fmla="*/ 3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9" h="1114">
                  <a:moveTo>
                    <a:pt x="565" y="0"/>
                  </a:moveTo>
                  <a:lnTo>
                    <a:pt x="623" y="3"/>
                  </a:lnTo>
                  <a:lnTo>
                    <a:pt x="678" y="11"/>
                  </a:lnTo>
                  <a:lnTo>
                    <a:pt x="733" y="25"/>
                  </a:lnTo>
                  <a:lnTo>
                    <a:pt x="784" y="45"/>
                  </a:lnTo>
                  <a:lnTo>
                    <a:pt x="834" y="68"/>
                  </a:lnTo>
                  <a:lnTo>
                    <a:pt x="880" y="96"/>
                  </a:lnTo>
                  <a:lnTo>
                    <a:pt x="924" y="128"/>
                  </a:lnTo>
                  <a:lnTo>
                    <a:pt x="964" y="163"/>
                  </a:lnTo>
                  <a:lnTo>
                    <a:pt x="1001" y="203"/>
                  </a:lnTo>
                  <a:lnTo>
                    <a:pt x="1033" y="246"/>
                  </a:lnTo>
                  <a:lnTo>
                    <a:pt x="1061" y="292"/>
                  </a:lnTo>
                  <a:lnTo>
                    <a:pt x="1086" y="341"/>
                  </a:lnTo>
                  <a:lnTo>
                    <a:pt x="1104" y="392"/>
                  </a:lnTo>
                  <a:lnTo>
                    <a:pt x="1118" y="445"/>
                  </a:lnTo>
                  <a:lnTo>
                    <a:pt x="1127" y="501"/>
                  </a:lnTo>
                  <a:lnTo>
                    <a:pt x="1129" y="557"/>
                  </a:lnTo>
                  <a:lnTo>
                    <a:pt x="1127" y="615"/>
                  </a:lnTo>
                  <a:lnTo>
                    <a:pt x="1118" y="670"/>
                  </a:lnTo>
                  <a:lnTo>
                    <a:pt x="1104" y="724"/>
                  </a:lnTo>
                  <a:lnTo>
                    <a:pt x="1086" y="774"/>
                  </a:lnTo>
                  <a:lnTo>
                    <a:pt x="1061" y="823"/>
                  </a:lnTo>
                  <a:lnTo>
                    <a:pt x="1033" y="869"/>
                  </a:lnTo>
                  <a:lnTo>
                    <a:pt x="1001" y="912"/>
                  </a:lnTo>
                  <a:lnTo>
                    <a:pt x="964" y="951"/>
                  </a:lnTo>
                  <a:lnTo>
                    <a:pt x="924" y="987"/>
                  </a:lnTo>
                  <a:lnTo>
                    <a:pt x="880" y="1020"/>
                  </a:lnTo>
                  <a:lnTo>
                    <a:pt x="834" y="1047"/>
                  </a:lnTo>
                  <a:lnTo>
                    <a:pt x="784" y="1071"/>
                  </a:lnTo>
                  <a:lnTo>
                    <a:pt x="733" y="1089"/>
                  </a:lnTo>
                  <a:lnTo>
                    <a:pt x="678" y="1103"/>
                  </a:lnTo>
                  <a:lnTo>
                    <a:pt x="623" y="1111"/>
                  </a:lnTo>
                  <a:lnTo>
                    <a:pt x="565" y="1114"/>
                  </a:lnTo>
                  <a:lnTo>
                    <a:pt x="507" y="1111"/>
                  </a:lnTo>
                  <a:lnTo>
                    <a:pt x="451" y="1103"/>
                  </a:lnTo>
                  <a:lnTo>
                    <a:pt x="397" y="1089"/>
                  </a:lnTo>
                  <a:lnTo>
                    <a:pt x="345" y="1071"/>
                  </a:lnTo>
                  <a:lnTo>
                    <a:pt x="295" y="1047"/>
                  </a:lnTo>
                  <a:lnTo>
                    <a:pt x="249" y="1020"/>
                  </a:lnTo>
                  <a:lnTo>
                    <a:pt x="205" y="987"/>
                  </a:lnTo>
                  <a:lnTo>
                    <a:pt x="166" y="951"/>
                  </a:lnTo>
                  <a:lnTo>
                    <a:pt x="129" y="912"/>
                  </a:lnTo>
                  <a:lnTo>
                    <a:pt x="96" y="869"/>
                  </a:lnTo>
                  <a:lnTo>
                    <a:pt x="69" y="823"/>
                  </a:lnTo>
                  <a:lnTo>
                    <a:pt x="44" y="774"/>
                  </a:lnTo>
                  <a:lnTo>
                    <a:pt x="25" y="724"/>
                  </a:lnTo>
                  <a:lnTo>
                    <a:pt x="11" y="670"/>
                  </a:lnTo>
                  <a:lnTo>
                    <a:pt x="3" y="615"/>
                  </a:lnTo>
                  <a:lnTo>
                    <a:pt x="0" y="557"/>
                  </a:lnTo>
                  <a:lnTo>
                    <a:pt x="3" y="501"/>
                  </a:lnTo>
                  <a:lnTo>
                    <a:pt x="11" y="445"/>
                  </a:lnTo>
                  <a:lnTo>
                    <a:pt x="25" y="392"/>
                  </a:lnTo>
                  <a:lnTo>
                    <a:pt x="44" y="341"/>
                  </a:lnTo>
                  <a:lnTo>
                    <a:pt x="69" y="292"/>
                  </a:lnTo>
                  <a:lnTo>
                    <a:pt x="96" y="246"/>
                  </a:lnTo>
                  <a:lnTo>
                    <a:pt x="129" y="203"/>
                  </a:lnTo>
                  <a:lnTo>
                    <a:pt x="166" y="163"/>
                  </a:lnTo>
                  <a:lnTo>
                    <a:pt x="205" y="128"/>
                  </a:lnTo>
                  <a:lnTo>
                    <a:pt x="249" y="96"/>
                  </a:lnTo>
                  <a:lnTo>
                    <a:pt x="295" y="68"/>
                  </a:lnTo>
                  <a:lnTo>
                    <a:pt x="345" y="45"/>
                  </a:lnTo>
                  <a:lnTo>
                    <a:pt x="397" y="25"/>
                  </a:lnTo>
                  <a:lnTo>
                    <a:pt x="451" y="11"/>
                  </a:lnTo>
                  <a:lnTo>
                    <a:pt x="507" y="3"/>
                  </a:lnTo>
                  <a:lnTo>
                    <a:pt x="5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194"/>
            <p:cNvSpPr>
              <a:spLocks/>
            </p:cNvSpPr>
            <p:nvPr/>
          </p:nvSpPr>
          <p:spPr bwMode="auto">
            <a:xfrm>
              <a:off x="5980113" y="4316413"/>
              <a:ext cx="287338" cy="163513"/>
            </a:xfrm>
            <a:custGeom>
              <a:avLst/>
              <a:gdLst>
                <a:gd name="T0" fmla="*/ 1613 w 2174"/>
                <a:gd name="T1" fmla="*/ 9 h 1239"/>
                <a:gd name="T2" fmla="*/ 1686 w 2174"/>
                <a:gd name="T3" fmla="*/ 49 h 1239"/>
                <a:gd name="T4" fmla="*/ 1742 w 2174"/>
                <a:gd name="T5" fmla="*/ 105 h 1239"/>
                <a:gd name="T6" fmla="*/ 1777 w 2174"/>
                <a:gd name="T7" fmla="*/ 158 h 1239"/>
                <a:gd name="T8" fmla="*/ 1794 w 2174"/>
                <a:gd name="T9" fmla="*/ 191 h 1239"/>
                <a:gd name="T10" fmla="*/ 2174 w 2174"/>
                <a:gd name="T11" fmla="*/ 1203 h 1239"/>
                <a:gd name="T12" fmla="*/ 2161 w 2174"/>
                <a:gd name="T13" fmla="*/ 1228 h 1239"/>
                <a:gd name="T14" fmla="*/ 2118 w 2174"/>
                <a:gd name="T15" fmla="*/ 1239 h 1239"/>
                <a:gd name="T16" fmla="*/ 1854 w 2174"/>
                <a:gd name="T17" fmla="*/ 1233 h 1239"/>
                <a:gd name="T18" fmla="*/ 1824 w 2174"/>
                <a:gd name="T19" fmla="*/ 1209 h 1239"/>
                <a:gd name="T20" fmla="*/ 1813 w 2174"/>
                <a:gd name="T21" fmla="*/ 1190 h 1239"/>
                <a:gd name="T22" fmla="*/ 1643 w 2174"/>
                <a:gd name="T23" fmla="*/ 702 h 1239"/>
                <a:gd name="T24" fmla="*/ 1641 w 2174"/>
                <a:gd name="T25" fmla="*/ 699 h 1239"/>
                <a:gd name="T26" fmla="*/ 1638 w 2174"/>
                <a:gd name="T27" fmla="*/ 694 h 1239"/>
                <a:gd name="T28" fmla="*/ 1633 w 2174"/>
                <a:gd name="T29" fmla="*/ 692 h 1239"/>
                <a:gd name="T30" fmla="*/ 1630 w 2174"/>
                <a:gd name="T31" fmla="*/ 696 h 1239"/>
                <a:gd name="T32" fmla="*/ 1628 w 2174"/>
                <a:gd name="T33" fmla="*/ 709 h 1239"/>
                <a:gd name="T34" fmla="*/ 1628 w 2174"/>
                <a:gd name="T35" fmla="*/ 776 h 1239"/>
                <a:gd name="T36" fmla="*/ 1628 w 2174"/>
                <a:gd name="T37" fmla="*/ 899 h 1239"/>
                <a:gd name="T38" fmla="*/ 1628 w 2174"/>
                <a:gd name="T39" fmla="*/ 1035 h 1239"/>
                <a:gd name="T40" fmla="*/ 1629 w 2174"/>
                <a:gd name="T41" fmla="*/ 1154 h 1239"/>
                <a:gd name="T42" fmla="*/ 1628 w 2174"/>
                <a:gd name="T43" fmla="*/ 1200 h 1239"/>
                <a:gd name="T44" fmla="*/ 1615 w 2174"/>
                <a:gd name="T45" fmla="*/ 1229 h 1239"/>
                <a:gd name="T46" fmla="*/ 1571 w 2174"/>
                <a:gd name="T47" fmla="*/ 1239 h 1239"/>
                <a:gd name="T48" fmla="*/ 626 w 2174"/>
                <a:gd name="T49" fmla="*/ 1235 h 1239"/>
                <a:gd name="T50" fmla="*/ 606 w 2174"/>
                <a:gd name="T51" fmla="*/ 1213 h 1239"/>
                <a:gd name="T52" fmla="*/ 601 w 2174"/>
                <a:gd name="T53" fmla="*/ 1174 h 1239"/>
                <a:gd name="T54" fmla="*/ 601 w 2174"/>
                <a:gd name="T55" fmla="*/ 1056 h 1239"/>
                <a:gd name="T56" fmla="*/ 600 w 2174"/>
                <a:gd name="T57" fmla="*/ 914 h 1239"/>
                <a:gd name="T58" fmla="*/ 600 w 2174"/>
                <a:gd name="T59" fmla="*/ 784 h 1239"/>
                <a:gd name="T60" fmla="*/ 599 w 2174"/>
                <a:gd name="T61" fmla="*/ 705 h 1239"/>
                <a:gd name="T62" fmla="*/ 593 w 2174"/>
                <a:gd name="T63" fmla="*/ 689 h 1239"/>
                <a:gd name="T64" fmla="*/ 584 w 2174"/>
                <a:gd name="T65" fmla="*/ 700 h 1239"/>
                <a:gd name="T66" fmla="*/ 577 w 2174"/>
                <a:gd name="T67" fmla="*/ 714 h 1239"/>
                <a:gd name="T68" fmla="*/ 396 w 2174"/>
                <a:gd name="T69" fmla="*/ 1197 h 1239"/>
                <a:gd name="T70" fmla="*/ 383 w 2174"/>
                <a:gd name="T71" fmla="*/ 1217 h 1239"/>
                <a:gd name="T72" fmla="*/ 348 w 2174"/>
                <a:gd name="T73" fmla="*/ 1237 h 1239"/>
                <a:gd name="T74" fmla="*/ 35 w 2174"/>
                <a:gd name="T75" fmla="*/ 1238 h 1239"/>
                <a:gd name="T76" fmla="*/ 5 w 2174"/>
                <a:gd name="T77" fmla="*/ 1221 h 1239"/>
                <a:gd name="T78" fmla="*/ 1 w 2174"/>
                <a:gd name="T79" fmla="*/ 1193 h 1239"/>
                <a:gd name="T80" fmla="*/ 383 w 2174"/>
                <a:gd name="T81" fmla="*/ 184 h 1239"/>
                <a:gd name="T82" fmla="*/ 401 w 2174"/>
                <a:gd name="T83" fmla="*/ 147 h 1239"/>
                <a:gd name="T84" fmla="*/ 434 w 2174"/>
                <a:gd name="T85" fmla="*/ 95 h 1239"/>
                <a:gd name="T86" fmla="*/ 486 w 2174"/>
                <a:gd name="T87" fmla="*/ 44 h 1239"/>
                <a:gd name="T88" fmla="*/ 559 w 2174"/>
                <a:gd name="T89" fmla="*/ 9 h 1239"/>
                <a:gd name="T90" fmla="*/ 652 w 2174"/>
                <a:gd name="T91" fmla="*/ 1 h 1239"/>
                <a:gd name="T92" fmla="*/ 694 w 2174"/>
                <a:gd name="T93" fmla="*/ 1 h 1239"/>
                <a:gd name="T94" fmla="*/ 788 w 2174"/>
                <a:gd name="T95" fmla="*/ 1 h 1239"/>
                <a:gd name="T96" fmla="*/ 918 w 2174"/>
                <a:gd name="T97" fmla="*/ 1 h 1239"/>
                <a:gd name="T98" fmla="*/ 1069 w 2174"/>
                <a:gd name="T99" fmla="*/ 0 h 1239"/>
                <a:gd name="T100" fmla="*/ 1222 w 2174"/>
                <a:gd name="T101" fmla="*/ 0 h 1239"/>
                <a:gd name="T102" fmla="*/ 1364 w 2174"/>
                <a:gd name="T103" fmla="*/ 0 h 1239"/>
                <a:gd name="T104" fmla="*/ 1476 w 2174"/>
                <a:gd name="T105" fmla="*/ 0 h 1239"/>
                <a:gd name="T106" fmla="*/ 1543 w 2174"/>
                <a:gd name="T107" fmla="*/ 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74" h="1239">
                  <a:moveTo>
                    <a:pt x="1552" y="0"/>
                  </a:moveTo>
                  <a:lnTo>
                    <a:pt x="1583" y="2"/>
                  </a:lnTo>
                  <a:lnTo>
                    <a:pt x="1613" y="9"/>
                  </a:lnTo>
                  <a:lnTo>
                    <a:pt x="1639" y="20"/>
                  </a:lnTo>
                  <a:lnTo>
                    <a:pt x="1664" y="33"/>
                  </a:lnTo>
                  <a:lnTo>
                    <a:pt x="1686" y="49"/>
                  </a:lnTo>
                  <a:lnTo>
                    <a:pt x="1708" y="67"/>
                  </a:lnTo>
                  <a:lnTo>
                    <a:pt x="1726" y="85"/>
                  </a:lnTo>
                  <a:lnTo>
                    <a:pt x="1742" y="105"/>
                  </a:lnTo>
                  <a:lnTo>
                    <a:pt x="1756" y="124"/>
                  </a:lnTo>
                  <a:lnTo>
                    <a:pt x="1767" y="142"/>
                  </a:lnTo>
                  <a:lnTo>
                    <a:pt x="1777" y="158"/>
                  </a:lnTo>
                  <a:lnTo>
                    <a:pt x="1784" y="172"/>
                  </a:lnTo>
                  <a:lnTo>
                    <a:pt x="1791" y="183"/>
                  </a:lnTo>
                  <a:lnTo>
                    <a:pt x="1794" y="191"/>
                  </a:lnTo>
                  <a:lnTo>
                    <a:pt x="2170" y="1182"/>
                  </a:lnTo>
                  <a:lnTo>
                    <a:pt x="2173" y="1193"/>
                  </a:lnTo>
                  <a:lnTo>
                    <a:pt x="2174" y="1203"/>
                  </a:lnTo>
                  <a:lnTo>
                    <a:pt x="2172" y="1212"/>
                  </a:lnTo>
                  <a:lnTo>
                    <a:pt x="2168" y="1221"/>
                  </a:lnTo>
                  <a:lnTo>
                    <a:pt x="2161" y="1228"/>
                  </a:lnTo>
                  <a:lnTo>
                    <a:pt x="2150" y="1234"/>
                  </a:lnTo>
                  <a:lnTo>
                    <a:pt x="2136" y="1238"/>
                  </a:lnTo>
                  <a:lnTo>
                    <a:pt x="2118" y="1239"/>
                  </a:lnTo>
                  <a:lnTo>
                    <a:pt x="1888" y="1239"/>
                  </a:lnTo>
                  <a:lnTo>
                    <a:pt x="1869" y="1238"/>
                  </a:lnTo>
                  <a:lnTo>
                    <a:pt x="1854" y="1233"/>
                  </a:lnTo>
                  <a:lnTo>
                    <a:pt x="1841" y="1226"/>
                  </a:lnTo>
                  <a:lnTo>
                    <a:pt x="1832" y="1218"/>
                  </a:lnTo>
                  <a:lnTo>
                    <a:pt x="1824" y="1209"/>
                  </a:lnTo>
                  <a:lnTo>
                    <a:pt x="1819" y="1201"/>
                  </a:lnTo>
                  <a:lnTo>
                    <a:pt x="1815" y="1195"/>
                  </a:lnTo>
                  <a:lnTo>
                    <a:pt x="1813" y="1190"/>
                  </a:lnTo>
                  <a:lnTo>
                    <a:pt x="1812" y="1188"/>
                  </a:lnTo>
                  <a:lnTo>
                    <a:pt x="1643" y="702"/>
                  </a:lnTo>
                  <a:lnTo>
                    <a:pt x="1643" y="702"/>
                  </a:lnTo>
                  <a:lnTo>
                    <a:pt x="1643" y="701"/>
                  </a:lnTo>
                  <a:lnTo>
                    <a:pt x="1642" y="700"/>
                  </a:lnTo>
                  <a:lnTo>
                    <a:pt x="1641" y="699"/>
                  </a:lnTo>
                  <a:lnTo>
                    <a:pt x="1640" y="697"/>
                  </a:lnTo>
                  <a:lnTo>
                    <a:pt x="1639" y="696"/>
                  </a:lnTo>
                  <a:lnTo>
                    <a:pt x="1638" y="694"/>
                  </a:lnTo>
                  <a:lnTo>
                    <a:pt x="1636" y="693"/>
                  </a:lnTo>
                  <a:lnTo>
                    <a:pt x="1635" y="692"/>
                  </a:lnTo>
                  <a:lnTo>
                    <a:pt x="1633" y="692"/>
                  </a:lnTo>
                  <a:lnTo>
                    <a:pt x="1632" y="693"/>
                  </a:lnTo>
                  <a:lnTo>
                    <a:pt x="1631" y="694"/>
                  </a:lnTo>
                  <a:lnTo>
                    <a:pt x="1630" y="696"/>
                  </a:lnTo>
                  <a:lnTo>
                    <a:pt x="1629" y="699"/>
                  </a:lnTo>
                  <a:lnTo>
                    <a:pt x="1628" y="704"/>
                  </a:lnTo>
                  <a:lnTo>
                    <a:pt x="1628" y="709"/>
                  </a:lnTo>
                  <a:lnTo>
                    <a:pt x="1628" y="717"/>
                  </a:lnTo>
                  <a:lnTo>
                    <a:pt x="1628" y="743"/>
                  </a:lnTo>
                  <a:lnTo>
                    <a:pt x="1628" y="776"/>
                  </a:lnTo>
                  <a:lnTo>
                    <a:pt x="1628" y="814"/>
                  </a:lnTo>
                  <a:lnTo>
                    <a:pt x="1628" y="855"/>
                  </a:lnTo>
                  <a:lnTo>
                    <a:pt x="1628" y="899"/>
                  </a:lnTo>
                  <a:lnTo>
                    <a:pt x="1628" y="945"/>
                  </a:lnTo>
                  <a:lnTo>
                    <a:pt x="1628" y="990"/>
                  </a:lnTo>
                  <a:lnTo>
                    <a:pt x="1628" y="1035"/>
                  </a:lnTo>
                  <a:lnTo>
                    <a:pt x="1628" y="1078"/>
                  </a:lnTo>
                  <a:lnTo>
                    <a:pt x="1628" y="1118"/>
                  </a:lnTo>
                  <a:lnTo>
                    <a:pt x="1629" y="1154"/>
                  </a:lnTo>
                  <a:lnTo>
                    <a:pt x="1629" y="1170"/>
                  </a:lnTo>
                  <a:lnTo>
                    <a:pt x="1629" y="1186"/>
                  </a:lnTo>
                  <a:lnTo>
                    <a:pt x="1628" y="1200"/>
                  </a:lnTo>
                  <a:lnTo>
                    <a:pt x="1626" y="1211"/>
                  </a:lnTo>
                  <a:lnTo>
                    <a:pt x="1622" y="1221"/>
                  </a:lnTo>
                  <a:lnTo>
                    <a:pt x="1615" y="1229"/>
                  </a:lnTo>
                  <a:lnTo>
                    <a:pt x="1605" y="1235"/>
                  </a:lnTo>
                  <a:lnTo>
                    <a:pt x="1590" y="1238"/>
                  </a:lnTo>
                  <a:lnTo>
                    <a:pt x="1571" y="1239"/>
                  </a:lnTo>
                  <a:lnTo>
                    <a:pt x="654" y="1239"/>
                  </a:lnTo>
                  <a:lnTo>
                    <a:pt x="639" y="1238"/>
                  </a:lnTo>
                  <a:lnTo>
                    <a:pt x="626" y="1235"/>
                  </a:lnTo>
                  <a:lnTo>
                    <a:pt x="617" y="1229"/>
                  </a:lnTo>
                  <a:lnTo>
                    <a:pt x="610" y="1222"/>
                  </a:lnTo>
                  <a:lnTo>
                    <a:pt x="606" y="1213"/>
                  </a:lnTo>
                  <a:lnTo>
                    <a:pt x="603" y="1202"/>
                  </a:lnTo>
                  <a:lnTo>
                    <a:pt x="602" y="1189"/>
                  </a:lnTo>
                  <a:lnTo>
                    <a:pt x="601" y="1174"/>
                  </a:lnTo>
                  <a:lnTo>
                    <a:pt x="601" y="1139"/>
                  </a:lnTo>
                  <a:lnTo>
                    <a:pt x="601" y="1099"/>
                  </a:lnTo>
                  <a:lnTo>
                    <a:pt x="601" y="1056"/>
                  </a:lnTo>
                  <a:lnTo>
                    <a:pt x="600" y="1009"/>
                  </a:lnTo>
                  <a:lnTo>
                    <a:pt x="600" y="962"/>
                  </a:lnTo>
                  <a:lnTo>
                    <a:pt x="600" y="914"/>
                  </a:lnTo>
                  <a:lnTo>
                    <a:pt x="600" y="867"/>
                  </a:lnTo>
                  <a:lnTo>
                    <a:pt x="600" y="824"/>
                  </a:lnTo>
                  <a:lnTo>
                    <a:pt x="600" y="784"/>
                  </a:lnTo>
                  <a:lnTo>
                    <a:pt x="600" y="748"/>
                  </a:lnTo>
                  <a:lnTo>
                    <a:pt x="599" y="720"/>
                  </a:lnTo>
                  <a:lnTo>
                    <a:pt x="599" y="705"/>
                  </a:lnTo>
                  <a:lnTo>
                    <a:pt x="598" y="696"/>
                  </a:lnTo>
                  <a:lnTo>
                    <a:pt x="595" y="691"/>
                  </a:lnTo>
                  <a:lnTo>
                    <a:pt x="593" y="689"/>
                  </a:lnTo>
                  <a:lnTo>
                    <a:pt x="590" y="691"/>
                  </a:lnTo>
                  <a:lnTo>
                    <a:pt x="587" y="695"/>
                  </a:lnTo>
                  <a:lnTo>
                    <a:pt x="584" y="700"/>
                  </a:lnTo>
                  <a:lnTo>
                    <a:pt x="580" y="705"/>
                  </a:lnTo>
                  <a:lnTo>
                    <a:pt x="578" y="710"/>
                  </a:lnTo>
                  <a:lnTo>
                    <a:pt x="577" y="714"/>
                  </a:lnTo>
                  <a:lnTo>
                    <a:pt x="576" y="715"/>
                  </a:lnTo>
                  <a:lnTo>
                    <a:pt x="397" y="1196"/>
                  </a:lnTo>
                  <a:lnTo>
                    <a:pt x="396" y="1197"/>
                  </a:lnTo>
                  <a:lnTo>
                    <a:pt x="393" y="1202"/>
                  </a:lnTo>
                  <a:lnTo>
                    <a:pt x="389" y="1209"/>
                  </a:lnTo>
                  <a:lnTo>
                    <a:pt x="383" y="1217"/>
                  </a:lnTo>
                  <a:lnTo>
                    <a:pt x="374" y="1225"/>
                  </a:lnTo>
                  <a:lnTo>
                    <a:pt x="362" y="1232"/>
                  </a:lnTo>
                  <a:lnTo>
                    <a:pt x="348" y="1237"/>
                  </a:lnTo>
                  <a:lnTo>
                    <a:pt x="331" y="1239"/>
                  </a:lnTo>
                  <a:lnTo>
                    <a:pt x="53" y="1239"/>
                  </a:lnTo>
                  <a:lnTo>
                    <a:pt x="35" y="1238"/>
                  </a:lnTo>
                  <a:lnTo>
                    <a:pt x="21" y="1234"/>
                  </a:lnTo>
                  <a:lnTo>
                    <a:pt x="11" y="1228"/>
                  </a:lnTo>
                  <a:lnTo>
                    <a:pt x="5" y="1221"/>
                  </a:lnTo>
                  <a:lnTo>
                    <a:pt x="1" y="1212"/>
                  </a:lnTo>
                  <a:lnTo>
                    <a:pt x="0" y="1203"/>
                  </a:lnTo>
                  <a:lnTo>
                    <a:pt x="1" y="1193"/>
                  </a:lnTo>
                  <a:lnTo>
                    <a:pt x="4" y="1182"/>
                  </a:lnTo>
                  <a:lnTo>
                    <a:pt x="380" y="191"/>
                  </a:lnTo>
                  <a:lnTo>
                    <a:pt x="383" y="184"/>
                  </a:lnTo>
                  <a:lnTo>
                    <a:pt x="387" y="174"/>
                  </a:lnTo>
                  <a:lnTo>
                    <a:pt x="392" y="161"/>
                  </a:lnTo>
                  <a:lnTo>
                    <a:pt x="401" y="147"/>
                  </a:lnTo>
                  <a:lnTo>
                    <a:pt x="410" y="131"/>
                  </a:lnTo>
                  <a:lnTo>
                    <a:pt x="421" y="113"/>
                  </a:lnTo>
                  <a:lnTo>
                    <a:pt x="434" y="95"/>
                  </a:lnTo>
                  <a:lnTo>
                    <a:pt x="449" y="77"/>
                  </a:lnTo>
                  <a:lnTo>
                    <a:pt x="466" y="60"/>
                  </a:lnTo>
                  <a:lnTo>
                    <a:pt x="486" y="44"/>
                  </a:lnTo>
                  <a:lnTo>
                    <a:pt x="508" y="30"/>
                  </a:lnTo>
                  <a:lnTo>
                    <a:pt x="533" y="18"/>
                  </a:lnTo>
                  <a:lnTo>
                    <a:pt x="559" y="9"/>
                  </a:lnTo>
                  <a:lnTo>
                    <a:pt x="589" y="3"/>
                  </a:lnTo>
                  <a:lnTo>
                    <a:pt x="621" y="1"/>
                  </a:lnTo>
                  <a:lnTo>
                    <a:pt x="652" y="1"/>
                  </a:lnTo>
                  <a:lnTo>
                    <a:pt x="659" y="1"/>
                  </a:lnTo>
                  <a:lnTo>
                    <a:pt x="673" y="1"/>
                  </a:lnTo>
                  <a:lnTo>
                    <a:pt x="694" y="1"/>
                  </a:lnTo>
                  <a:lnTo>
                    <a:pt x="720" y="1"/>
                  </a:lnTo>
                  <a:lnTo>
                    <a:pt x="752" y="1"/>
                  </a:lnTo>
                  <a:lnTo>
                    <a:pt x="788" y="1"/>
                  </a:lnTo>
                  <a:lnTo>
                    <a:pt x="828" y="1"/>
                  </a:lnTo>
                  <a:lnTo>
                    <a:pt x="872" y="1"/>
                  </a:lnTo>
                  <a:lnTo>
                    <a:pt x="918" y="1"/>
                  </a:lnTo>
                  <a:lnTo>
                    <a:pt x="968" y="1"/>
                  </a:lnTo>
                  <a:lnTo>
                    <a:pt x="1017" y="0"/>
                  </a:lnTo>
                  <a:lnTo>
                    <a:pt x="1069" y="0"/>
                  </a:lnTo>
                  <a:lnTo>
                    <a:pt x="1120" y="0"/>
                  </a:lnTo>
                  <a:lnTo>
                    <a:pt x="1172" y="0"/>
                  </a:lnTo>
                  <a:lnTo>
                    <a:pt x="1222" y="0"/>
                  </a:lnTo>
                  <a:lnTo>
                    <a:pt x="1272" y="0"/>
                  </a:lnTo>
                  <a:lnTo>
                    <a:pt x="1319" y="0"/>
                  </a:lnTo>
                  <a:lnTo>
                    <a:pt x="1364" y="0"/>
                  </a:lnTo>
                  <a:lnTo>
                    <a:pt x="1405" y="0"/>
                  </a:lnTo>
                  <a:lnTo>
                    <a:pt x="1443" y="0"/>
                  </a:lnTo>
                  <a:lnTo>
                    <a:pt x="1476" y="0"/>
                  </a:lnTo>
                  <a:lnTo>
                    <a:pt x="1504" y="0"/>
                  </a:lnTo>
                  <a:lnTo>
                    <a:pt x="1527" y="0"/>
                  </a:lnTo>
                  <a:lnTo>
                    <a:pt x="1543" y="0"/>
                  </a:lnTo>
                  <a:lnTo>
                    <a:pt x="15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195"/>
            <p:cNvSpPr>
              <a:spLocks/>
            </p:cNvSpPr>
            <p:nvPr/>
          </p:nvSpPr>
          <p:spPr bwMode="auto">
            <a:xfrm>
              <a:off x="5889625" y="4419600"/>
              <a:ext cx="74613" cy="60325"/>
            </a:xfrm>
            <a:custGeom>
              <a:avLst/>
              <a:gdLst>
                <a:gd name="T0" fmla="*/ 71 w 570"/>
                <a:gd name="T1" fmla="*/ 0 h 450"/>
                <a:gd name="T2" fmla="*/ 521 w 570"/>
                <a:gd name="T3" fmla="*/ 0 h 450"/>
                <a:gd name="T4" fmla="*/ 538 w 570"/>
                <a:gd name="T5" fmla="*/ 1 h 450"/>
                <a:gd name="T6" fmla="*/ 550 w 570"/>
                <a:gd name="T7" fmla="*/ 5 h 450"/>
                <a:gd name="T8" fmla="*/ 559 w 570"/>
                <a:gd name="T9" fmla="*/ 11 h 450"/>
                <a:gd name="T10" fmla="*/ 565 w 570"/>
                <a:gd name="T11" fmla="*/ 18 h 450"/>
                <a:gd name="T12" fmla="*/ 569 w 570"/>
                <a:gd name="T13" fmla="*/ 26 h 450"/>
                <a:gd name="T14" fmla="*/ 570 w 570"/>
                <a:gd name="T15" fmla="*/ 34 h 450"/>
                <a:gd name="T16" fmla="*/ 570 w 570"/>
                <a:gd name="T17" fmla="*/ 41 h 450"/>
                <a:gd name="T18" fmla="*/ 570 w 570"/>
                <a:gd name="T19" fmla="*/ 47 h 450"/>
                <a:gd name="T20" fmla="*/ 569 w 570"/>
                <a:gd name="T21" fmla="*/ 51 h 450"/>
                <a:gd name="T22" fmla="*/ 569 w 570"/>
                <a:gd name="T23" fmla="*/ 53 h 450"/>
                <a:gd name="T24" fmla="*/ 451 w 570"/>
                <a:gd name="T25" fmla="*/ 376 h 450"/>
                <a:gd name="T26" fmla="*/ 450 w 570"/>
                <a:gd name="T27" fmla="*/ 378 h 450"/>
                <a:gd name="T28" fmla="*/ 448 w 570"/>
                <a:gd name="T29" fmla="*/ 384 h 450"/>
                <a:gd name="T30" fmla="*/ 444 w 570"/>
                <a:gd name="T31" fmla="*/ 392 h 450"/>
                <a:gd name="T32" fmla="*/ 439 w 570"/>
                <a:gd name="T33" fmla="*/ 403 h 450"/>
                <a:gd name="T34" fmla="*/ 431 w 570"/>
                <a:gd name="T35" fmla="*/ 414 h 450"/>
                <a:gd name="T36" fmla="*/ 423 w 570"/>
                <a:gd name="T37" fmla="*/ 425 h 450"/>
                <a:gd name="T38" fmla="*/ 412 w 570"/>
                <a:gd name="T39" fmla="*/ 435 h 450"/>
                <a:gd name="T40" fmla="*/ 400 w 570"/>
                <a:gd name="T41" fmla="*/ 443 h 450"/>
                <a:gd name="T42" fmla="*/ 385 w 570"/>
                <a:gd name="T43" fmla="*/ 448 h 450"/>
                <a:gd name="T44" fmla="*/ 369 w 570"/>
                <a:gd name="T45" fmla="*/ 450 h 450"/>
                <a:gd name="T46" fmla="*/ 71 w 570"/>
                <a:gd name="T47" fmla="*/ 450 h 450"/>
                <a:gd name="T48" fmla="*/ 51 w 570"/>
                <a:gd name="T49" fmla="*/ 448 h 450"/>
                <a:gd name="T50" fmla="*/ 35 w 570"/>
                <a:gd name="T51" fmla="*/ 441 h 450"/>
                <a:gd name="T52" fmla="*/ 20 w 570"/>
                <a:gd name="T53" fmla="*/ 430 h 450"/>
                <a:gd name="T54" fmla="*/ 9 w 570"/>
                <a:gd name="T55" fmla="*/ 415 h 450"/>
                <a:gd name="T56" fmla="*/ 2 w 570"/>
                <a:gd name="T57" fmla="*/ 399 h 450"/>
                <a:gd name="T58" fmla="*/ 0 w 570"/>
                <a:gd name="T59" fmla="*/ 379 h 450"/>
                <a:gd name="T60" fmla="*/ 0 w 570"/>
                <a:gd name="T61" fmla="*/ 70 h 450"/>
                <a:gd name="T62" fmla="*/ 2 w 570"/>
                <a:gd name="T63" fmla="*/ 51 h 450"/>
                <a:gd name="T64" fmla="*/ 9 w 570"/>
                <a:gd name="T65" fmla="*/ 35 h 450"/>
                <a:gd name="T66" fmla="*/ 20 w 570"/>
                <a:gd name="T67" fmla="*/ 20 h 450"/>
                <a:gd name="T68" fmla="*/ 35 w 570"/>
                <a:gd name="T69" fmla="*/ 9 h 450"/>
                <a:gd name="T70" fmla="*/ 51 w 570"/>
                <a:gd name="T71" fmla="*/ 2 h 450"/>
                <a:gd name="T72" fmla="*/ 71 w 570"/>
                <a:gd name="T73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0" h="450">
                  <a:moveTo>
                    <a:pt x="71" y="0"/>
                  </a:moveTo>
                  <a:lnTo>
                    <a:pt x="521" y="0"/>
                  </a:lnTo>
                  <a:lnTo>
                    <a:pt x="538" y="1"/>
                  </a:lnTo>
                  <a:lnTo>
                    <a:pt x="550" y="5"/>
                  </a:lnTo>
                  <a:lnTo>
                    <a:pt x="559" y="11"/>
                  </a:lnTo>
                  <a:lnTo>
                    <a:pt x="565" y="18"/>
                  </a:lnTo>
                  <a:lnTo>
                    <a:pt x="569" y="26"/>
                  </a:lnTo>
                  <a:lnTo>
                    <a:pt x="570" y="34"/>
                  </a:lnTo>
                  <a:lnTo>
                    <a:pt x="570" y="41"/>
                  </a:lnTo>
                  <a:lnTo>
                    <a:pt x="570" y="47"/>
                  </a:lnTo>
                  <a:lnTo>
                    <a:pt x="569" y="51"/>
                  </a:lnTo>
                  <a:lnTo>
                    <a:pt x="569" y="53"/>
                  </a:lnTo>
                  <a:lnTo>
                    <a:pt x="451" y="376"/>
                  </a:lnTo>
                  <a:lnTo>
                    <a:pt x="450" y="378"/>
                  </a:lnTo>
                  <a:lnTo>
                    <a:pt x="448" y="384"/>
                  </a:lnTo>
                  <a:lnTo>
                    <a:pt x="444" y="392"/>
                  </a:lnTo>
                  <a:lnTo>
                    <a:pt x="439" y="403"/>
                  </a:lnTo>
                  <a:lnTo>
                    <a:pt x="431" y="414"/>
                  </a:lnTo>
                  <a:lnTo>
                    <a:pt x="423" y="425"/>
                  </a:lnTo>
                  <a:lnTo>
                    <a:pt x="412" y="435"/>
                  </a:lnTo>
                  <a:lnTo>
                    <a:pt x="400" y="443"/>
                  </a:lnTo>
                  <a:lnTo>
                    <a:pt x="385" y="448"/>
                  </a:lnTo>
                  <a:lnTo>
                    <a:pt x="369" y="450"/>
                  </a:lnTo>
                  <a:lnTo>
                    <a:pt x="71" y="450"/>
                  </a:lnTo>
                  <a:lnTo>
                    <a:pt x="51" y="448"/>
                  </a:lnTo>
                  <a:lnTo>
                    <a:pt x="35" y="441"/>
                  </a:lnTo>
                  <a:lnTo>
                    <a:pt x="20" y="430"/>
                  </a:lnTo>
                  <a:lnTo>
                    <a:pt x="9" y="415"/>
                  </a:lnTo>
                  <a:lnTo>
                    <a:pt x="2" y="399"/>
                  </a:lnTo>
                  <a:lnTo>
                    <a:pt x="0" y="379"/>
                  </a:lnTo>
                  <a:lnTo>
                    <a:pt x="0" y="70"/>
                  </a:lnTo>
                  <a:lnTo>
                    <a:pt x="2" y="51"/>
                  </a:lnTo>
                  <a:lnTo>
                    <a:pt x="9" y="35"/>
                  </a:lnTo>
                  <a:lnTo>
                    <a:pt x="20" y="20"/>
                  </a:lnTo>
                  <a:lnTo>
                    <a:pt x="35" y="9"/>
                  </a:lnTo>
                  <a:lnTo>
                    <a:pt x="51" y="2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96"/>
            <p:cNvSpPr>
              <a:spLocks/>
            </p:cNvSpPr>
            <p:nvPr/>
          </p:nvSpPr>
          <p:spPr bwMode="auto">
            <a:xfrm>
              <a:off x="5854700" y="4052888"/>
              <a:ext cx="441325" cy="347663"/>
            </a:xfrm>
            <a:custGeom>
              <a:avLst/>
              <a:gdLst>
                <a:gd name="T0" fmla="*/ 3199 w 3335"/>
                <a:gd name="T1" fmla="*/ 0 h 2624"/>
                <a:gd name="T2" fmla="*/ 3251 w 3335"/>
                <a:gd name="T3" fmla="*/ 11 h 2624"/>
                <a:gd name="T4" fmla="*/ 3295 w 3335"/>
                <a:gd name="T5" fmla="*/ 40 h 2624"/>
                <a:gd name="T6" fmla="*/ 3324 w 3335"/>
                <a:gd name="T7" fmla="*/ 84 h 2624"/>
                <a:gd name="T8" fmla="*/ 3335 w 3335"/>
                <a:gd name="T9" fmla="*/ 137 h 2624"/>
                <a:gd name="T10" fmla="*/ 3333 w 3335"/>
                <a:gd name="T11" fmla="*/ 2512 h 2624"/>
                <a:gd name="T12" fmla="*/ 3317 w 3335"/>
                <a:gd name="T13" fmla="*/ 2557 h 2624"/>
                <a:gd name="T14" fmla="*/ 3287 w 3335"/>
                <a:gd name="T15" fmla="*/ 2592 h 2624"/>
                <a:gd name="T16" fmla="*/ 3248 w 3335"/>
                <a:gd name="T17" fmla="*/ 2615 h 2624"/>
                <a:gd name="T18" fmla="*/ 3210 w 3335"/>
                <a:gd name="T19" fmla="*/ 2621 h 2624"/>
                <a:gd name="T20" fmla="*/ 3185 w 3335"/>
                <a:gd name="T21" fmla="*/ 2613 h 2624"/>
                <a:gd name="T22" fmla="*/ 3171 w 3335"/>
                <a:gd name="T23" fmla="*/ 2599 h 2624"/>
                <a:gd name="T24" fmla="*/ 3165 w 3335"/>
                <a:gd name="T25" fmla="*/ 2588 h 2624"/>
                <a:gd name="T26" fmla="*/ 2995 w 3335"/>
                <a:gd name="T27" fmla="*/ 2141 h 2624"/>
                <a:gd name="T28" fmla="*/ 2994 w 3335"/>
                <a:gd name="T29" fmla="*/ 2136 h 2624"/>
                <a:gd name="T30" fmla="*/ 2994 w 3335"/>
                <a:gd name="T31" fmla="*/ 2124 h 2624"/>
                <a:gd name="T32" fmla="*/ 3001 w 3335"/>
                <a:gd name="T33" fmla="*/ 2108 h 2624"/>
                <a:gd name="T34" fmla="*/ 3021 w 3335"/>
                <a:gd name="T35" fmla="*/ 2092 h 2624"/>
                <a:gd name="T36" fmla="*/ 3060 w 3335"/>
                <a:gd name="T37" fmla="*/ 2074 h 2624"/>
                <a:gd name="T38" fmla="*/ 3098 w 3335"/>
                <a:gd name="T39" fmla="*/ 2045 h 2624"/>
                <a:gd name="T40" fmla="*/ 3124 w 3335"/>
                <a:gd name="T41" fmla="*/ 2004 h 2624"/>
                <a:gd name="T42" fmla="*/ 3134 w 3335"/>
                <a:gd name="T43" fmla="*/ 1954 h 2624"/>
                <a:gd name="T44" fmla="*/ 3131 w 3335"/>
                <a:gd name="T45" fmla="*/ 336 h 2624"/>
                <a:gd name="T46" fmla="*/ 3110 w 3335"/>
                <a:gd name="T47" fmla="*/ 286 h 2624"/>
                <a:gd name="T48" fmla="*/ 3073 w 3335"/>
                <a:gd name="T49" fmla="*/ 250 h 2624"/>
                <a:gd name="T50" fmla="*/ 3024 w 3335"/>
                <a:gd name="T51" fmla="*/ 229 h 2624"/>
                <a:gd name="T52" fmla="*/ 339 w 3335"/>
                <a:gd name="T53" fmla="*/ 226 h 2624"/>
                <a:gd name="T54" fmla="*/ 286 w 3335"/>
                <a:gd name="T55" fmla="*/ 237 h 2624"/>
                <a:gd name="T56" fmla="*/ 242 w 3335"/>
                <a:gd name="T57" fmla="*/ 266 h 2624"/>
                <a:gd name="T58" fmla="*/ 212 w 3335"/>
                <a:gd name="T59" fmla="*/ 309 h 2624"/>
                <a:gd name="T60" fmla="*/ 202 w 3335"/>
                <a:gd name="T61" fmla="*/ 363 h 2624"/>
                <a:gd name="T62" fmla="*/ 204 w 3335"/>
                <a:gd name="T63" fmla="*/ 1982 h 2624"/>
                <a:gd name="T64" fmla="*/ 225 w 3335"/>
                <a:gd name="T65" fmla="*/ 2030 h 2624"/>
                <a:gd name="T66" fmla="*/ 263 w 3335"/>
                <a:gd name="T67" fmla="*/ 2067 h 2624"/>
                <a:gd name="T68" fmla="*/ 311 w 3335"/>
                <a:gd name="T69" fmla="*/ 2088 h 2624"/>
                <a:gd name="T70" fmla="*/ 1033 w 3335"/>
                <a:gd name="T71" fmla="*/ 2091 h 2624"/>
                <a:gd name="T72" fmla="*/ 1058 w 3335"/>
                <a:gd name="T73" fmla="*/ 2096 h 2624"/>
                <a:gd name="T74" fmla="*/ 1071 w 3335"/>
                <a:gd name="T75" fmla="*/ 2107 h 2624"/>
                <a:gd name="T76" fmla="*/ 1075 w 3335"/>
                <a:gd name="T77" fmla="*/ 2121 h 2624"/>
                <a:gd name="T78" fmla="*/ 1073 w 3335"/>
                <a:gd name="T79" fmla="*/ 2132 h 2624"/>
                <a:gd name="T80" fmla="*/ 1072 w 3335"/>
                <a:gd name="T81" fmla="*/ 2137 h 2624"/>
                <a:gd name="T82" fmla="*/ 905 w 3335"/>
                <a:gd name="T83" fmla="*/ 2576 h 2624"/>
                <a:gd name="T84" fmla="*/ 898 w 3335"/>
                <a:gd name="T85" fmla="*/ 2587 h 2624"/>
                <a:gd name="T86" fmla="*/ 883 w 3335"/>
                <a:gd name="T87" fmla="*/ 2603 h 2624"/>
                <a:gd name="T88" fmla="*/ 858 w 3335"/>
                <a:gd name="T89" fmla="*/ 2617 h 2624"/>
                <a:gd name="T90" fmla="*/ 821 w 3335"/>
                <a:gd name="T91" fmla="*/ 2624 h 2624"/>
                <a:gd name="T92" fmla="*/ 109 w 3335"/>
                <a:gd name="T93" fmla="*/ 2621 h 2624"/>
                <a:gd name="T94" fmla="*/ 61 w 3335"/>
                <a:gd name="T95" fmla="*/ 2600 h 2624"/>
                <a:gd name="T96" fmla="*/ 23 w 3335"/>
                <a:gd name="T97" fmla="*/ 2564 h 2624"/>
                <a:gd name="T98" fmla="*/ 3 w 3335"/>
                <a:gd name="T99" fmla="*/ 2515 h 2624"/>
                <a:gd name="T100" fmla="*/ 0 w 3335"/>
                <a:gd name="T101" fmla="*/ 137 h 2624"/>
                <a:gd name="T102" fmla="*/ 11 w 3335"/>
                <a:gd name="T103" fmla="*/ 84 h 2624"/>
                <a:gd name="T104" fmla="*/ 40 w 3335"/>
                <a:gd name="T105" fmla="*/ 40 h 2624"/>
                <a:gd name="T106" fmla="*/ 84 w 3335"/>
                <a:gd name="T107" fmla="*/ 11 h 2624"/>
                <a:gd name="T108" fmla="*/ 137 w 3335"/>
                <a:gd name="T109" fmla="*/ 0 h 2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35" h="2624">
                  <a:moveTo>
                    <a:pt x="770" y="0"/>
                  </a:moveTo>
                  <a:lnTo>
                    <a:pt x="3199" y="0"/>
                  </a:lnTo>
                  <a:lnTo>
                    <a:pt x="3226" y="3"/>
                  </a:lnTo>
                  <a:lnTo>
                    <a:pt x="3251" y="11"/>
                  </a:lnTo>
                  <a:lnTo>
                    <a:pt x="3274" y="23"/>
                  </a:lnTo>
                  <a:lnTo>
                    <a:pt x="3295" y="40"/>
                  </a:lnTo>
                  <a:lnTo>
                    <a:pt x="3312" y="61"/>
                  </a:lnTo>
                  <a:lnTo>
                    <a:pt x="3324" y="84"/>
                  </a:lnTo>
                  <a:lnTo>
                    <a:pt x="3332" y="110"/>
                  </a:lnTo>
                  <a:lnTo>
                    <a:pt x="3335" y="137"/>
                  </a:lnTo>
                  <a:lnTo>
                    <a:pt x="3335" y="2487"/>
                  </a:lnTo>
                  <a:lnTo>
                    <a:pt x="3333" y="2512"/>
                  </a:lnTo>
                  <a:lnTo>
                    <a:pt x="3327" y="2535"/>
                  </a:lnTo>
                  <a:lnTo>
                    <a:pt x="3317" y="2557"/>
                  </a:lnTo>
                  <a:lnTo>
                    <a:pt x="3304" y="2576"/>
                  </a:lnTo>
                  <a:lnTo>
                    <a:pt x="3287" y="2592"/>
                  </a:lnTo>
                  <a:lnTo>
                    <a:pt x="3269" y="2606"/>
                  </a:lnTo>
                  <a:lnTo>
                    <a:pt x="3248" y="2615"/>
                  </a:lnTo>
                  <a:lnTo>
                    <a:pt x="3226" y="2621"/>
                  </a:lnTo>
                  <a:lnTo>
                    <a:pt x="3210" y="2621"/>
                  </a:lnTo>
                  <a:lnTo>
                    <a:pt x="3196" y="2618"/>
                  </a:lnTo>
                  <a:lnTo>
                    <a:pt x="3185" y="2613"/>
                  </a:lnTo>
                  <a:lnTo>
                    <a:pt x="3177" y="2606"/>
                  </a:lnTo>
                  <a:lnTo>
                    <a:pt x="3171" y="2599"/>
                  </a:lnTo>
                  <a:lnTo>
                    <a:pt x="3167" y="2592"/>
                  </a:lnTo>
                  <a:lnTo>
                    <a:pt x="3165" y="2588"/>
                  </a:lnTo>
                  <a:lnTo>
                    <a:pt x="3165" y="2586"/>
                  </a:lnTo>
                  <a:lnTo>
                    <a:pt x="2995" y="2141"/>
                  </a:lnTo>
                  <a:lnTo>
                    <a:pt x="2995" y="2140"/>
                  </a:lnTo>
                  <a:lnTo>
                    <a:pt x="2994" y="2136"/>
                  </a:lnTo>
                  <a:lnTo>
                    <a:pt x="2994" y="2131"/>
                  </a:lnTo>
                  <a:lnTo>
                    <a:pt x="2994" y="2124"/>
                  </a:lnTo>
                  <a:lnTo>
                    <a:pt x="2996" y="2116"/>
                  </a:lnTo>
                  <a:lnTo>
                    <a:pt x="3001" y="2108"/>
                  </a:lnTo>
                  <a:lnTo>
                    <a:pt x="3008" y="2100"/>
                  </a:lnTo>
                  <a:lnTo>
                    <a:pt x="3021" y="2092"/>
                  </a:lnTo>
                  <a:lnTo>
                    <a:pt x="3037" y="2084"/>
                  </a:lnTo>
                  <a:lnTo>
                    <a:pt x="3060" y="2074"/>
                  </a:lnTo>
                  <a:lnTo>
                    <a:pt x="3080" y="2061"/>
                  </a:lnTo>
                  <a:lnTo>
                    <a:pt x="3098" y="2045"/>
                  </a:lnTo>
                  <a:lnTo>
                    <a:pt x="3113" y="2025"/>
                  </a:lnTo>
                  <a:lnTo>
                    <a:pt x="3124" y="2004"/>
                  </a:lnTo>
                  <a:lnTo>
                    <a:pt x="3131" y="1980"/>
                  </a:lnTo>
                  <a:lnTo>
                    <a:pt x="3134" y="1954"/>
                  </a:lnTo>
                  <a:lnTo>
                    <a:pt x="3134" y="363"/>
                  </a:lnTo>
                  <a:lnTo>
                    <a:pt x="3131" y="336"/>
                  </a:lnTo>
                  <a:lnTo>
                    <a:pt x="3123" y="309"/>
                  </a:lnTo>
                  <a:lnTo>
                    <a:pt x="3110" y="286"/>
                  </a:lnTo>
                  <a:lnTo>
                    <a:pt x="3093" y="266"/>
                  </a:lnTo>
                  <a:lnTo>
                    <a:pt x="3073" y="250"/>
                  </a:lnTo>
                  <a:lnTo>
                    <a:pt x="3050" y="237"/>
                  </a:lnTo>
                  <a:lnTo>
                    <a:pt x="3024" y="229"/>
                  </a:lnTo>
                  <a:lnTo>
                    <a:pt x="2996" y="226"/>
                  </a:lnTo>
                  <a:lnTo>
                    <a:pt x="339" y="226"/>
                  </a:lnTo>
                  <a:lnTo>
                    <a:pt x="311" y="229"/>
                  </a:lnTo>
                  <a:lnTo>
                    <a:pt x="286" y="237"/>
                  </a:lnTo>
                  <a:lnTo>
                    <a:pt x="263" y="250"/>
                  </a:lnTo>
                  <a:lnTo>
                    <a:pt x="242" y="266"/>
                  </a:lnTo>
                  <a:lnTo>
                    <a:pt x="225" y="286"/>
                  </a:lnTo>
                  <a:lnTo>
                    <a:pt x="212" y="309"/>
                  </a:lnTo>
                  <a:lnTo>
                    <a:pt x="204" y="336"/>
                  </a:lnTo>
                  <a:lnTo>
                    <a:pt x="202" y="363"/>
                  </a:lnTo>
                  <a:lnTo>
                    <a:pt x="202" y="1954"/>
                  </a:lnTo>
                  <a:lnTo>
                    <a:pt x="204" y="1982"/>
                  </a:lnTo>
                  <a:lnTo>
                    <a:pt x="212" y="2007"/>
                  </a:lnTo>
                  <a:lnTo>
                    <a:pt x="225" y="2030"/>
                  </a:lnTo>
                  <a:lnTo>
                    <a:pt x="242" y="2050"/>
                  </a:lnTo>
                  <a:lnTo>
                    <a:pt x="263" y="2067"/>
                  </a:lnTo>
                  <a:lnTo>
                    <a:pt x="286" y="2080"/>
                  </a:lnTo>
                  <a:lnTo>
                    <a:pt x="311" y="2088"/>
                  </a:lnTo>
                  <a:lnTo>
                    <a:pt x="339" y="2091"/>
                  </a:lnTo>
                  <a:lnTo>
                    <a:pt x="1033" y="2091"/>
                  </a:lnTo>
                  <a:lnTo>
                    <a:pt x="1047" y="2093"/>
                  </a:lnTo>
                  <a:lnTo>
                    <a:pt x="1058" y="2096"/>
                  </a:lnTo>
                  <a:lnTo>
                    <a:pt x="1067" y="2101"/>
                  </a:lnTo>
                  <a:lnTo>
                    <a:pt x="1071" y="2107"/>
                  </a:lnTo>
                  <a:lnTo>
                    <a:pt x="1074" y="2114"/>
                  </a:lnTo>
                  <a:lnTo>
                    <a:pt x="1075" y="2121"/>
                  </a:lnTo>
                  <a:lnTo>
                    <a:pt x="1074" y="2127"/>
                  </a:lnTo>
                  <a:lnTo>
                    <a:pt x="1073" y="2132"/>
                  </a:lnTo>
                  <a:lnTo>
                    <a:pt x="1072" y="2135"/>
                  </a:lnTo>
                  <a:lnTo>
                    <a:pt x="1072" y="2137"/>
                  </a:lnTo>
                  <a:lnTo>
                    <a:pt x="906" y="2574"/>
                  </a:lnTo>
                  <a:lnTo>
                    <a:pt x="905" y="2576"/>
                  </a:lnTo>
                  <a:lnTo>
                    <a:pt x="902" y="2580"/>
                  </a:lnTo>
                  <a:lnTo>
                    <a:pt x="898" y="2587"/>
                  </a:lnTo>
                  <a:lnTo>
                    <a:pt x="892" y="2595"/>
                  </a:lnTo>
                  <a:lnTo>
                    <a:pt x="883" y="2603"/>
                  </a:lnTo>
                  <a:lnTo>
                    <a:pt x="871" y="2611"/>
                  </a:lnTo>
                  <a:lnTo>
                    <a:pt x="858" y="2617"/>
                  </a:lnTo>
                  <a:lnTo>
                    <a:pt x="841" y="2622"/>
                  </a:lnTo>
                  <a:lnTo>
                    <a:pt x="821" y="2624"/>
                  </a:lnTo>
                  <a:lnTo>
                    <a:pt x="137" y="2624"/>
                  </a:lnTo>
                  <a:lnTo>
                    <a:pt x="109" y="2621"/>
                  </a:lnTo>
                  <a:lnTo>
                    <a:pt x="84" y="2613"/>
                  </a:lnTo>
                  <a:lnTo>
                    <a:pt x="61" y="2600"/>
                  </a:lnTo>
                  <a:lnTo>
                    <a:pt x="40" y="2584"/>
                  </a:lnTo>
                  <a:lnTo>
                    <a:pt x="23" y="2564"/>
                  </a:lnTo>
                  <a:lnTo>
                    <a:pt x="11" y="2541"/>
                  </a:lnTo>
                  <a:lnTo>
                    <a:pt x="3" y="2515"/>
                  </a:lnTo>
                  <a:lnTo>
                    <a:pt x="0" y="2487"/>
                  </a:lnTo>
                  <a:lnTo>
                    <a:pt x="0" y="137"/>
                  </a:lnTo>
                  <a:lnTo>
                    <a:pt x="3" y="110"/>
                  </a:lnTo>
                  <a:lnTo>
                    <a:pt x="11" y="84"/>
                  </a:lnTo>
                  <a:lnTo>
                    <a:pt x="23" y="61"/>
                  </a:lnTo>
                  <a:lnTo>
                    <a:pt x="40" y="40"/>
                  </a:lnTo>
                  <a:lnTo>
                    <a:pt x="61" y="23"/>
                  </a:lnTo>
                  <a:lnTo>
                    <a:pt x="84" y="11"/>
                  </a:lnTo>
                  <a:lnTo>
                    <a:pt x="109" y="3"/>
                  </a:lnTo>
                  <a:lnTo>
                    <a:pt x="137" y="0"/>
                  </a:lnTo>
                  <a:lnTo>
                    <a:pt x="77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3" name="Freeform 301"/>
          <p:cNvSpPr>
            <a:spLocks noEditPoints="1"/>
          </p:cNvSpPr>
          <p:nvPr/>
        </p:nvSpPr>
        <p:spPr bwMode="auto">
          <a:xfrm>
            <a:off x="7501619" y="2185913"/>
            <a:ext cx="485775" cy="365125"/>
          </a:xfrm>
          <a:custGeom>
            <a:avLst/>
            <a:gdLst>
              <a:gd name="T0" fmla="*/ 616 w 3365"/>
              <a:gd name="T1" fmla="*/ 186 h 2532"/>
              <a:gd name="T2" fmla="*/ 568 w 3365"/>
              <a:gd name="T3" fmla="*/ 237 h 2532"/>
              <a:gd name="T4" fmla="*/ 529 w 3365"/>
              <a:gd name="T5" fmla="*/ 300 h 2532"/>
              <a:gd name="T6" fmla="*/ 491 w 3365"/>
              <a:gd name="T7" fmla="*/ 355 h 2532"/>
              <a:gd name="T8" fmla="*/ 438 w 3365"/>
              <a:gd name="T9" fmla="*/ 404 h 2532"/>
              <a:gd name="T10" fmla="*/ 365 w 3365"/>
              <a:gd name="T11" fmla="*/ 432 h 2532"/>
              <a:gd name="T12" fmla="*/ 207 w 3365"/>
              <a:gd name="T13" fmla="*/ 436 h 2532"/>
              <a:gd name="T14" fmla="*/ 179 w 3365"/>
              <a:gd name="T15" fmla="*/ 464 h 2532"/>
              <a:gd name="T16" fmla="*/ 176 w 3365"/>
              <a:gd name="T17" fmla="*/ 1957 h 2532"/>
              <a:gd name="T18" fmla="*/ 181 w 3365"/>
              <a:gd name="T19" fmla="*/ 1984 h 2532"/>
              <a:gd name="T20" fmla="*/ 186 w 3365"/>
              <a:gd name="T21" fmla="*/ 1980 h 2532"/>
              <a:gd name="T22" fmla="*/ 188 w 3365"/>
              <a:gd name="T23" fmla="*/ 1974 h 2532"/>
              <a:gd name="T24" fmla="*/ 428 w 3365"/>
              <a:gd name="T25" fmla="*/ 681 h 2532"/>
              <a:gd name="T26" fmla="*/ 487 w 3365"/>
              <a:gd name="T27" fmla="*/ 624 h 2532"/>
              <a:gd name="T28" fmla="*/ 564 w 3365"/>
              <a:gd name="T29" fmla="*/ 601 h 2532"/>
              <a:gd name="T30" fmla="*/ 2869 w 3365"/>
              <a:gd name="T31" fmla="*/ 594 h 2532"/>
              <a:gd name="T32" fmla="*/ 2874 w 3365"/>
              <a:gd name="T33" fmla="*/ 573 h 2532"/>
              <a:gd name="T34" fmla="*/ 2874 w 3365"/>
              <a:gd name="T35" fmla="*/ 478 h 2532"/>
              <a:gd name="T36" fmla="*/ 2857 w 3365"/>
              <a:gd name="T37" fmla="*/ 442 h 2532"/>
              <a:gd name="T38" fmla="*/ 1323 w 3365"/>
              <a:gd name="T39" fmla="*/ 434 h 2532"/>
              <a:gd name="T40" fmla="*/ 1245 w 3365"/>
              <a:gd name="T41" fmla="*/ 418 h 2532"/>
              <a:gd name="T42" fmla="*/ 1189 w 3365"/>
              <a:gd name="T43" fmla="*/ 378 h 2532"/>
              <a:gd name="T44" fmla="*/ 1150 w 3365"/>
              <a:gd name="T45" fmla="*/ 327 h 2532"/>
              <a:gd name="T46" fmla="*/ 1121 w 3365"/>
              <a:gd name="T47" fmla="*/ 275 h 2532"/>
              <a:gd name="T48" fmla="*/ 1084 w 3365"/>
              <a:gd name="T49" fmla="*/ 214 h 2532"/>
              <a:gd name="T50" fmla="*/ 1050 w 3365"/>
              <a:gd name="T51" fmla="*/ 183 h 2532"/>
              <a:gd name="T52" fmla="*/ 1026 w 3365"/>
              <a:gd name="T53" fmla="*/ 175 h 2532"/>
              <a:gd name="T54" fmla="*/ 629 w 3365"/>
              <a:gd name="T55" fmla="*/ 0 h 2532"/>
              <a:gd name="T56" fmla="*/ 1063 w 3365"/>
              <a:gd name="T57" fmla="*/ 3 h 2532"/>
              <a:gd name="T58" fmla="*/ 1130 w 3365"/>
              <a:gd name="T59" fmla="*/ 27 h 2532"/>
              <a:gd name="T60" fmla="*/ 1202 w 3365"/>
              <a:gd name="T61" fmla="*/ 81 h 2532"/>
              <a:gd name="T62" fmla="*/ 1268 w 3365"/>
              <a:gd name="T63" fmla="*/ 175 h 2532"/>
              <a:gd name="T64" fmla="*/ 1301 w 3365"/>
              <a:gd name="T65" fmla="*/ 236 h 2532"/>
              <a:gd name="T66" fmla="*/ 1323 w 3365"/>
              <a:gd name="T67" fmla="*/ 258 h 2532"/>
              <a:gd name="T68" fmla="*/ 2900 w 3365"/>
              <a:gd name="T69" fmla="*/ 269 h 2532"/>
              <a:gd name="T70" fmla="*/ 2987 w 3365"/>
              <a:gd name="T71" fmla="*/ 322 h 2532"/>
              <a:gd name="T72" fmla="*/ 3040 w 3365"/>
              <a:gd name="T73" fmla="*/ 409 h 2532"/>
              <a:gd name="T74" fmla="*/ 3051 w 3365"/>
              <a:gd name="T75" fmla="*/ 571 h 2532"/>
              <a:gd name="T76" fmla="*/ 3052 w 3365"/>
              <a:gd name="T77" fmla="*/ 583 h 2532"/>
              <a:gd name="T78" fmla="*/ 3061 w 3365"/>
              <a:gd name="T79" fmla="*/ 599 h 2532"/>
              <a:gd name="T80" fmla="*/ 3279 w 3365"/>
              <a:gd name="T81" fmla="*/ 604 h 2532"/>
              <a:gd name="T82" fmla="*/ 3341 w 3365"/>
              <a:gd name="T83" fmla="*/ 639 h 2532"/>
              <a:gd name="T84" fmla="*/ 3365 w 3365"/>
              <a:gd name="T85" fmla="*/ 705 h 2532"/>
              <a:gd name="T86" fmla="*/ 3058 w 3365"/>
              <a:gd name="T87" fmla="*/ 2428 h 2532"/>
              <a:gd name="T88" fmla="*/ 3010 w 3365"/>
              <a:gd name="T89" fmla="*/ 2493 h 2532"/>
              <a:gd name="T90" fmla="*/ 2937 w 3365"/>
              <a:gd name="T91" fmla="*/ 2529 h 2532"/>
              <a:gd name="T92" fmla="*/ 199 w 3365"/>
              <a:gd name="T93" fmla="*/ 2530 h 2532"/>
              <a:gd name="T94" fmla="*/ 116 w 3365"/>
              <a:gd name="T95" fmla="*/ 2502 h 2532"/>
              <a:gd name="T96" fmla="*/ 42 w 3365"/>
              <a:gd name="T97" fmla="*/ 2436 h 2532"/>
              <a:gd name="T98" fmla="*/ 3 w 3365"/>
              <a:gd name="T99" fmla="*/ 2343 h 2532"/>
              <a:gd name="T100" fmla="*/ 3 w 3365"/>
              <a:gd name="T101" fmla="*/ 442 h 2532"/>
              <a:gd name="T102" fmla="*/ 43 w 3365"/>
              <a:gd name="T103" fmla="*/ 348 h 2532"/>
              <a:gd name="T104" fmla="*/ 119 w 3365"/>
              <a:gd name="T105" fmla="*/ 282 h 2532"/>
              <a:gd name="T106" fmla="*/ 220 w 3365"/>
              <a:gd name="T107" fmla="*/ 258 h 2532"/>
              <a:gd name="T108" fmla="*/ 353 w 3365"/>
              <a:gd name="T109" fmla="*/ 246 h 2532"/>
              <a:gd name="T110" fmla="*/ 388 w 3365"/>
              <a:gd name="T111" fmla="*/ 193 h 2532"/>
              <a:gd name="T112" fmla="*/ 447 w 3365"/>
              <a:gd name="T113" fmla="*/ 103 h 2532"/>
              <a:gd name="T114" fmla="*/ 516 w 3365"/>
              <a:gd name="T115" fmla="*/ 34 h 2532"/>
              <a:gd name="T116" fmla="*/ 598 w 3365"/>
              <a:gd name="T117" fmla="*/ 2 h 2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65" h="2532">
                <a:moveTo>
                  <a:pt x="649" y="175"/>
                </a:moveTo>
                <a:lnTo>
                  <a:pt x="631" y="178"/>
                </a:lnTo>
                <a:lnTo>
                  <a:pt x="616" y="186"/>
                </a:lnTo>
                <a:lnTo>
                  <a:pt x="601" y="198"/>
                </a:lnTo>
                <a:lnTo>
                  <a:pt x="584" y="214"/>
                </a:lnTo>
                <a:lnTo>
                  <a:pt x="568" y="237"/>
                </a:lnTo>
                <a:lnTo>
                  <a:pt x="552" y="263"/>
                </a:lnTo>
                <a:lnTo>
                  <a:pt x="540" y="283"/>
                </a:lnTo>
                <a:lnTo>
                  <a:pt x="529" y="300"/>
                </a:lnTo>
                <a:lnTo>
                  <a:pt x="518" y="318"/>
                </a:lnTo>
                <a:lnTo>
                  <a:pt x="505" y="336"/>
                </a:lnTo>
                <a:lnTo>
                  <a:pt x="491" y="355"/>
                </a:lnTo>
                <a:lnTo>
                  <a:pt x="475" y="373"/>
                </a:lnTo>
                <a:lnTo>
                  <a:pt x="458" y="389"/>
                </a:lnTo>
                <a:lnTo>
                  <a:pt x="438" y="404"/>
                </a:lnTo>
                <a:lnTo>
                  <a:pt x="416" y="416"/>
                </a:lnTo>
                <a:lnTo>
                  <a:pt x="392" y="426"/>
                </a:lnTo>
                <a:lnTo>
                  <a:pt x="365" y="432"/>
                </a:lnTo>
                <a:lnTo>
                  <a:pt x="336" y="434"/>
                </a:lnTo>
                <a:lnTo>
                  <a:pt x="220" y="434"/>
                </a:lnTo>
                <a:lnTo>
                  <a:pt x="207" y="436"/>
                </a:lnTo>
                <a:lnTo>
                  <a:pt x="195" y="442"/>
                </a:lnTo>
                <a:lnTo>
                  <a:pt x="185" y="452"/>
                </a:lnTo>
                <a:lnTo>
                  <a:pt x="179" y="464"/>
                </a:lnTo>
                <a:lnTo>
                  <a:pt x="176" y="478"/>
                </a:lnTo>
                <a:lnTo>
                  <a:pt x="176" y="1938"/>
                </a:lnTo>
                <a:lnTo>
                  <a:pt x="176" y="1957"/>
                </a:lnTo>
                <a:lnTo>
                  <a:pt x="177" y="1970"/>
                </a:lnTo>
                <a:lnTo>
                  <a:pt x="179" y="1980"/>
                </a:lnTo>
                <a:lnTo>
                  <a:pt x="181" y="1984"/>
                </a:lnTo>
                <a:lnTo>
                  <a:pt x="182" y="1985"/>
                </a:lnTo>
                <a:lnTo>
                  <a:pt x="184" y="1983"/>
                </a:lnTo>
                <a:lnTo>
                  <a:pt x="186" y="1980"/>
                </a:lnTo>
                <a:lnTo>
                  <a:pt x="187" y="1977"/>
                </a:lnTo>
                <a:lnTo>
                  <a:pt x="188" y="1975"/>
                </a:lnTo>
                <a:lnTo>
                  <a:pt x="188" y="1974"/>
                </a:lnTo>
                <a:lnTo>
                  <a:pt x="409" y="732"/>
                </a:lnTo>
                <a:lnTo>
                  <a:pt x="416" y="705"/>
                </a:lnTo>
                <a:lnTo>
                  <a:pt x="428" y="681"/>
                </a:lnTo>
                <a:lnTo>
                  <a:pt x="445" y="658"/>
                </a:lnTo>
                <a:lnTo>
                  <a:pt x="464" y="639"/>
                </a:lnTo>
                <a:lnTo>
                  <a:pt x="487" y="624"/>
                </a:lnTo>
                <a:lnTo>
                  <a:pt x="511" y="611"/>
                </a:lnTo>
                <a:lnTo>
                  <a:pt x="538" y="604"/>
                </a:lnTo>
                <a:lnTo>
                  <a:pt x="564" y="601"/>
                </a:lnTo>
                <a:lnTo>
                  <a:pt x="2857" y="601"/>
                </a:lnTo>
                <a:lnTo>
                  <a:pt x="2864" y="599"/>
                </a:lnTo>
                <a:lnTo>
                  <a:pt x="2869" y="594"/>
                </a:lnTo>
                <a:lnTo>
                  <a:pt x="2872" y="587"/>
                </a:lnTo>
                <a:lnTo>
                  <a:pt x="2874" y="580"/>
                </a:lnTo>
                <a:lnTo>
                  <a:pt x="2874" y="573"/>
                </a:lnTo>
                <a:lnTo>
                  <a:pt x="2875" y="568"/>
                </a:lnTo>
                <a:lnTo>
                  <a:pt x="2874" y="566"/>
                </a:lnTo>
                <a:lnTo>
                  <a:pt x="2874" y="478"/>
                </a:lnTo>
                <a:lnTo>
                  <a:pt x="2872" y="464"/>
                </a:lnTo>
                <a:lnTo>
                  <a:pt x="2866" y="452"/>
                </a:lnTo>
                <a:lnTo>
                  <a:pt x="2857" y="442"/>
                </a:lnTo>
                <a:lnTo>
                  <a:pt x="2845" y="436"/>
                </a:lnTo>
                <a:lnTo>
                  <a:pt x="2831" y="434"/>
                </a:lnTo>
                <a:lnTo>
                  <a:pt x="1323" y="434"/>
                </a:lnTo>
                <a:lnTo>
                  <a:pt x="1294" y="432"/>
                </a:lnTo>
                <a:lnTo>
                  <a:pt x="1269" y="427"/>
                </a:lnTo>
                <a:lnTo>
                  <a:pt x="1245" y="418"/>
                </a:lnTo>
                <a:lnTo>
                  <a:pt x="1225" y="407"/>
                </a:lnTo>
                <a:lnTo>
                  <a:pt x="1206" y="393"/>
                </a:lnTo>
                <a:lnTo>
                  <a:pt x="1189" y="378"/>
                </a:lnTo>
                <a:lnTo>
                  <a:pt x="1175" y="362"/>
                </a:lnTo>
                <a:lnTo>
                  <a:pt x="1162" y="345"/>
                </a:lnTo>
                <a:lnTo>
                  <a:pt x="1150" y="327"/>
                </a:lnTo>
                <a:lnTo>
                  <a:pt x="1139" y="309"/>
                </a:lnTo>
                <a:lnTo>
                  <a:pt x="1130" y="292"/>
                </a:lnTo>
                <a:lnTo>
                  <a:pt x="1121" y="275"/>
                </a:lnTo>
                <a:lnTo>
                  <a:pt x="1113" y="258"/>
                </a:lnTo>
                <a:lnTo>
                  <a:pt x="1099" y="233"/>
                </a:lnTo>
                <a:lnTo>
                  <a:pt x="1084" y="214"/>
                </a:lnTo>
                <a:lnTo>
                  <a:pt x="1072" y="200"/>
                </a:lnTo>
                <a:lnTo>
                  <a:pt x="1061" y="190"/>
                </a:lnTo>
                <a:lnTo>
                  <a:pt x="1050" y="183"/>
                </a:lnTo>
                <a:lnTo>
                  <a:pt x="1040" y="178"/>
                </a:lnTo>
                <a:lnTo>
                  <a:pt x="1032" y="176"/>
                </a:lnTo>
                <a:lnTo>
                  <a:pt x="1026" y="175"/>
                </a:lnTo>
                <a:lnTo>
                  <a:pt x="1022" y="175"/>
                </a:lnTo>
                <a:lnTo>
                  <a:pt x="649" y="175"/>
                </a:lnTo>
                <a:close/>
                <a:moveTo>
                  <a:pt x="629" y="0"/>
                </a:moveTo>
                <a:lnTo>
                  <a:pt x="1022" y="0"/>
                </a:lnTo>
                <a:lnTo>
                  <a:pt x="1041" y="0"/>
                </a:lnTo>
                <a:lnTo>
                  <a:pt x="1063" y="3"/>
                </a:lnTo>
                <a:lnTo>
                  <a:pt x="1084" y="8"/>
                </a:lnTo>
                <a:lnTo>
                  <a:pt x="1108" y="15"/>
                </a:lnTo>
                <a:lnTo>
                  <a:pt x="1130" y="27"/>
                </a:lnTo>
                <a:lnTo>
                  <a:pt x="1155" y="41"/>
                </a:lnTo>
                <a:lnTo>
                  <a:pt x="1178" y="58"/>
                </a:lnTo>
                <a:lnTo>
                  <a:pt x="1202" y="81"/>
                </a:lnTo>
                <a:lnTo>
                  <a:pt x="1224" y="107"/>
                </a:lnTo>
                <a:lnTo>
                  <a:pt x="1246" y="139"/>
                </a:lnTo>
                <a:lnTo>
                  <a:pt x="1268" y="175"/>
                </a:lnTo>
                <a:lnTo>
                  <a:pt x="1278" y="195"/>
                </a:lnTo>
                <a:lnTo>
                  <a:pt x="1290" y="218"/>
                </a:lnTo>
                <a:lnTo>
                  <a:pt x="1301" y="236"/>
                </a:lnTo>
                <a:lnTo>
                  <a:pt x="1309" y="248"/>
                </a:lnTo>
                <a:lnTo>
                  <a:pt x="1316" y="255"/>
                </a:lnTo>
                <a:lnTo>
                  <a:pt x="1323" y="258"/>
                </a:lnTo>
                <a:lnTo>
                  <a:pt x="2831" y="258"/>
                </a:lnTo>
                <a:lnTo>
                  <a:pt x="2866" y="261"/>
                </a:lnTo>
                <a:lnTo>
                  <a:pt x="2900" y="269"/>
                </a:lnTo>
                <a:lnTo>
                  <a:pt x="2931" y="282"/>
                </a:lnTo>
                <a:lnTo>
                  <a:pt x="2961" y="301"/>
                </a:lnTo>
                <a:lnTo>
                  <a:pt x="2987" y="322"/>
                </a:lnTo>
                <a:lnTo>
                  <a:pt x="3009" y="348"/>
                </a:lnTo>
                <a:lnTo>
                  <a:pt x="3026" y="377"/>
                </a:lnTo>
                <a:lnTo>
                  <a:pt x="3040" y="409"/>
                </a:lnTo>
                <a:lnTo>
                  <a:pt x="3048" y="442"/>
                </a:lnTo>
                <a:lnTo>
                  <a:pt x="3051" y="478"/>
                </a:lnTo>
                <a:lnTo>
                  <a:pt x="3051" y="571"/>
                </a:lnTo>
                <a:lnTo>
                  <a:pt x="3051" y="572"/>
                </a:lnTo>
                <a:lnTo>
                  <a:pt x="3051" y="577"/>
                </a:lnTo>
                <a:lnTo>
                  <a:pt x="3052" y="583"/>
                </a:lnTo>
                <a:lnTo>
                  <a:pt x="3053" y="589"/>
                </a:lnTo>
                <a:lnTo>
                  <a:pt x="3056" y="595"/>
                </a:lnTo>
                <a:lnTo>
                  <a:pt x="3061" y="599"/>
                </a:lnTo>
                <a:lnTo>
                  <a:pt x="3069" y="601"/>
                </a:lnTo>
                <a:lnTo>
                  <a:pt x="3254" y="601"/>
                </a:lnTo>
                <a:lnTo>
                  <a:pt x="3279" y="604"/>
                </a:lnTo>
                <a:lnTo>
                  <a:pt x="3303" y="611"/>
                </a:lnTo>
                <a:lnTo>
                  <a:pt x="3323" y="624"/>
                </a:lnTo>
                <a:lnTo>
                  <a:pt x="3341" y="639"/>
                </a:lnTo>
                <a:lnTo>
                  <a:pt x="3353" y="658"/>
                </a:lnTo>
                <a:lnTo>
                  <a:pt x="3361" y="681"/>
                </a:lnTo>
                <a:lnTo>
                  <a:pt x="3365" y="705"/>
                </a:lnTo>
                <a:lnTo>
                  <a:pt x="3363" y="732"/>
                </a:lnTo>
                <a:lnTo>
                  <a:pt x="3065" y="2401"/>
                </a:lnTo>
                <a:lnTo>
                  <a:pt x="3058" y="2428"/>
                </a:lnTo>
                <a:lnTo>
                  <a:pt x="3046" y="2452"/>
                </a:lnTo>
                <a:lnTo>
                  <a:pt x="3029" y="2474"/>
                </a:lnTo>
                <a:lnTo>
                  <a:pt x="3010" y="2493"/>
                </a:lnTo>
                <a:lnTo>
                  <a:pt x="2988" y="2509"/>
                </a:lnTo>
                <a:lnTo>
                  <a:pt x="2963" y="2522"/>
                </a:lnTo>
                <a:lnTo>
                  <a:pt x="2937" y="2529"/>
                </a:lnTo>
                <a:lnTo>
                  <a:pt x="2910" y="2532"/>
                </a:lnTo>
                <a:lnTo>
                  <a:pt x="220" y="2532"/>
                </a:lnTo>
                <a:lnTo>
                  <a:pt x="199" y="2530"/>
                </a:lnTo>
                <a:lnTo>
                  <a:pt x="180" y="2525"/>
                </a:lnTo>
                <a:lnTo>
                  <a:pt x="147" y="2515"/>
                </a:lnTo>
                <a:lnTo>
                  <a:pt x="116" y="2502"/>
                </a:lnTo>
                <a:lnTo>
                  <a:pt x="88" y="2484"/>
                </a:lnTo>
                <a:lnTo>
                  <a:pt x="63" y="2461"/>
                </a:lnTo>
                <a:lnTo>
                  <a:pt x="42" y="2436"/>
                </a:lnTo>
                <a:lnTo>
                  <a:pt x="23" y="2408"/>
                </a:lnTo>
                <a:lnTo>
                  <a:pt x="11" y="2377"/>
                </a:lnTo>
                <a:lnTo>
                  <a:pt x="3" y="2343"/>
                </a:lnTo>
                <a:lnTo>
                  <a:pt x="0" y="2309"/>
                </a:lnTo>
                <a:lnTo>
                  <a:pt x="0" y="478"/>
                </a:lnTo>
                <a:lnTo>
                  <a:pt x="3" y="442"/>
                </a:lnTo>
                <a:lnTo>
                  <a:pt x="11" y="409"/>
                </a:lnTo>
                <a:lnTo>
                  <a:pt x="24" y="377"/>
                </a:lnTo>
                <a:lnTo>
                  <a:pt x="43" y="348"/>
                </a:lnTo>
                <a:lnTo>
                  <a:pt x="64" y="322"/>
                </a:lnTo>
                <a:lnTo>
                  <a:pt x="91" y="301"/>
                </a:lnTo>
                <a:lnTo>
                  <a:pt x="119" y="282"/>
                </a:lnTo>
                <a:lnTo>
                  <a:pt x="151" y="269"/>
                </a:lnTo>
                <a:lnTo>
                  <a:pt x="185" y="261"/>
                </a:lnTo>
                <a:lnTo>
                  <a:pt x="220" y="258"/>
                </a:lnTo>
                <a:lnTo>
                  <a:pt x="336" y="258"/>
                </a:lnTo>
                <a:lnTo>
                  <a:pt x="344" y="255"/>
                </a:lnTo>
                <a:lnTo>
                  <a:pt x="353" y="246"/>
                </a:lnTo>
                <a:lnTo>
                  <a:pt x="363" y="232"/>
                </a:lnTo>
                <a:lnTo>
                  <a:pt x="374" y="214"/>
                </a:lnTo>
                <a:lnTo>
                  <a:pt x="388" y="193"/>
                </a:lnTo>
                <a:lnTo>
                  <a:pt x="401" y="170"/>
                </a:lnTo>
                <a:lnTo>
                  <a:pt x="424" y="135"/>
                </a:lnTo>
                <a:lnTo>
                  <a:pt x="447" y="103"/>
                </a:lnTo>
                <a:lnTo>
                  <a:pt x="469" y="76"/>
                </a:lnTo>
                <a:lnTo>
                  <a:pt x="493" y="53"/>
                </a:lnTo>
                <a:lnTo>
                  <a:pt x="516" y="34"/>
                </a:lnTo>
                <a:lnTo>
                  <a:pt x="542" y="19"/>
                </a:lnTo>
                <a:lnTo>
                  <a:pt x="568" y="8"/>
                </a:lnTo>
                <a:lnTo>
                  <a:pt x="598" y="2"/>
                </a:lnTo>
                <a:lnTo>
                  <a:pt x="62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4" name="Freeform 389"/>
          <p:cNvSpPr>
            <a:spLocks noEditPoints="1"/>
          </p:cNvSpPr>
          <p:nvPr/>
        </p:nvSpPr>
        <p:spPr bwMode="auto">
          <a:xfrm>
            <a:off x="7492094" y="2962095"/>
            <a:ext cx="504825" cy="357187"/>
          </a:xfrm>
          <a:custGeom>
            <a:avLst/>
            <a:gdLst>
              <a:gd name="T0" fmla="*/ 1914 w 3503"/>
              <a:gd name="T1" fmla="*/ 1836 h 2479"/>
              <a:gd name="T2" fmla="*/ 1884 w 3503"/>
              <a:gd name="T3" fmla="*/ 1874 h 2479"/>
              <a:gd name="T4" fmla="*/ 1891 w 3503"/>
              <a:gd name="T5" fmla="*/ 1925 h 2479"/>
              <a:gd name="T6" fmla="*/ 1930 w 3503"/>
              <a:gd name="T7" fmla="*/ 1954 h 2479"/>
              <a:gd name="T8" fmla="*/ 3193 w 3503"/>
              <a:gd name="T9" fmla="*/ 1954 h 2479"/>
              <a:gd name="T10" fmla="*/ 3233 w 3503"/>
              <a:gd name="T11" fmla="*/ 1925 h 2479"/>
              <a:gd name="T12" fmla="*/ 3239 w 3503"/>
              <a:gd name="T13" fmla="*/ 1874 h 2479"/>
              <a:gd name="T14" fmla="*/ 3209 w 3503"/>
              <a:gd name="T15" fmla="*/ 1836 h 2479"/>
              <a:gd name="T16" fmla="*/ 1947 w 3503"/>
              <a:gd name="T17" fmla="*/ 1826 h 2479"/>
              <a:gd name="T18" fmla="*/ 1914 w 3503"/>
              <a:gd name="T19" fmla="*/ 1423 h 2479"/>
              <a:gd name="T20" fmla="*/ 1884 w 3503"/>
              <a:gd name="T21" fmla="*/ 1462 h 2479"/>
              <a:gd name="T22" fmla="*/ 1891 w 3503"/>
              <a:gd name="T23" fmla="*/ 1512 h 2479"/>
              <a:gd name="T24" fmla="*/ 1930 w 3503"/>
              <a:gd name="T25" fmla="*/ 1542 h 2479"/>
              <a:gd name="T26" fmla="*/ 3193 w 3503"/>
              <a:gd name="T27" fmla="*/ 1542 h 2479"/>
              <a:gd name="T28" fmla="*/ 3233 w 3503"/>
              <a:gd name="T29" fmla="*/ 1512 h 2479"/>
              <a:gd name="T30" fmla="*/ 3239 w 3503"/>
              <a:gd name="T31" fmla="*/ 1462 h 2479"/>
              <a:gd name="T32" fmla="*/ 3209 w 3503"/>
              <a:gd name="T33" fmla="*/ 1423 h 2479"/>
              <a:gd name="T34" fmla="*/ 1947 w 3503"/>
              <a:gd name="T35" fmla="*/ 1414 h 2479"/>
              <a:gd name="T36" fmla="*/ 309 w 3503"/>
              <a:gd name="T37" fmla="*/ 859 h 2479"/>
              <a:gd name="T38" fmla="*/ 280 w 3503"/>
              <a:gd name="T39" fmla="*/ 898 h 2479"/>
              <a:gd name="T40" fmla="*/ 286 w 3503"/>
              <a:gd name="T41" fmla="*/ 948 h 2479"/>
              <a:gd name="T42" fmla="*/ 325 w 3503"/>
              <a:gd name="T43" fmla="*/ 977 h 2479"/>
              <a:gd name="T44" fmla="*/ 1589 w 3503"/>
              <a:gd name="T45" fmla="*/ 977 h 2479"/>
              <a:gd name="T46" fmla="*/ 1628 w 3503"/>
              <a:gd name="T47" fmla="*/ 948 h 2479"/>
              <a:gd name="T48" fmla="*/ 1634 w 3503"/>
              <a:gd name="T49" fmla="*/ 898 h 2479"/>
              <a:gd name="T50" fmla="*/ 1605 w 3503"/>
              <a:gd name="T51" fmla="*/ 859 h 2479"/>
              <a:gd name="T52" fmla="*/ 342 w 3503"/>
              <a:gd name="T53" fmla="*/ 850 h 2479"/>
              <a:gd name="T54" fmla="*/ 309 w 3503"/>
              <a:gd name="T55" fmla="*/ 446 h 2479"/>
              <a:gd name="T56" fmla="*/ 280 w 3503"/>
              <a:gd name="T57" fmla="*/ 485 h 2479"/>
              <a:gd name="T58" fmla="*/ 286 w 3503"/>
              <a:gd name="T59" fmla="*/ 535 h 2479"/>
              <a:gd name="T60" fmla="*/ 325 w 3503"/>
              <a:gd name="T61" fmla="*/ 566 h 2479"/>
              <a:gd name="T62" fmla="*/ 1589 w 3503"/>
              <a:gd name="T63" fmla="*/ 566 h 2479"/>
              <a:gd name="T64" fmla="*/ 1628 w 3503"/>
              <a:gd name="T65" fmla="*/ 535 h 2479"/>
              <a:gd name="T66" fmla="*/ 1634 w 3503"/>
              <a:gd name="T67" fmla="*/ 485 h 2479"/>
              <a:gd name="T68" fmla="*/ 1605 w 3503"/>
              <a:gd name="T69" fmla="*/ 446 h 2479"/>
              <a:gd name="T70" fmla="*/ 342 w 3503"/>
              <a:gd name="T71" fmla="*/ 437 h 2479"/>
              <a:gd name="T72" fmla="*/ 2418 w 3503"/>
              <a:gd name="T73" fmla="*/ 443 h 2479"/>
              <a:gd name="T74" fmla="*/ 2368 w 3503"/>
              <a:gd name="T75" fmla="*/ 493 h 2479"/>
              <a:gd name="T76" fmla="*/ 2356 w 3503"/>
              <a:gd name="T77" fmla="*/ 1016 h 2479"/>
              <a:gd name="T78" fmla="*/ 2381 w 3503"/>
              <a:gd name="T79" fmla="*/ 1082 h 2479"/>
              <a:gd name="T80" fmla="*/ 2440 w 3503"/>
              <a:gd name="T81" fmla="*/ 1121 h 2479"/>
              <a:gd name="T82" fmla="*/ 3092 w 3503"/>
              <a:gd name="T83" fmla="*/ 1121 h 2479"/>
              <a:gd name="T84" fmla="*/ 3153 w 3503"/>
              <a:gd name="T85" fmla="*/ 1082 h 2479"/>
              <a:gd name="T86" fmla="*/ 3176 w 3503"/>
              <a:gd name="T87" fmla="*/ 1016 h 2479"/>
              <a:gd name="T88" fmla="*/ 3166 w 3503"/>
              <a:gd name="T89" fmla="*/ 493 h 2479"/>
              <a:gd name="T90" fmla="*/ 3116 w 3503"/>
              <a:gd name="T91" fmla="*/ 443 h 2479"/>
              <a:gd name="T92" fmla="*/ 2466 w 3503"/>
              <a:gd name="T93" fmla="*/ 432 h 2479"/>
              <a:gd name="T94" fmla="*/ 3398 w 3503"/>
              <a:gd name="T95" fmla="*/ 3 h 2479"/>
              <a:gd name="T96" fmla="*/ 3464 w 3503"/>
              <a:gd name="T97" fmla="*/ 39 h 2479"/>
              <a:gd name="T98" fmla="*/ 3500 w 3503"/>
              <a:gd name="T99" fmla="*/ 104 h 2479"/>
              <a:gd name="T100" fmla="*/ 3500 w 3503"/>
              <a:gd name="T101" fmla="*/ 2375 h 2479"/>
              <a:gd name="T102" fmla="*/ 3464 w 3503"/>
              <a:gd name="T103" fmla="*/ 2441 h 2479"/>
              <a:gd name="T104" fmla="*/ 3398 w 3503"/>
              <a:gd name="T105" fmla="*/ 2476 h 2479"/>
              <a:gd name="T106" fmla="*/ 104 w 3503"/>
              <a:gd name="T107" fmla="*/ 2476 h 2479"/>
              <a:gd name="T108" fmla="*/ 38 w 3503"/>
              <a:gd name="T109" fmla="*/ 2441 h 2479"/>
              <a:gd name="T110" fmla="*/ 3 w 3503"/>
              <a:gd name="T111" fmla="*/ 2375 h 2479"/>
              <a:gd name="T112" fmla="*/ 3 w 3503"/>
              <a:gd name="T113" fmla="*/ 104 h 2479"/>
              <a:gd name="T114" fmla="*/ 38 w 3503"/>
              <a:gd name="T115" fmla="*/ 39 h 2479"/>
              <a:gd name="T116" fmla="*/ 104 w 3503"/>
              <a:gd name="T117" fmla="*/ 3 h 2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03" h="2479">
                <a:moveTo>
                  <a:pt x="1947" y="1826"/>
                </a:moveTo>
                <a:lnTo>
                  <a:pt x="1930" y="1829"/>
                </a:lnTo>
                <a:lnTo>
                  <a:pt x="1914" y="1836"/>
                </a:lnTo>
                <a:lnTo>
                  <a:pt x="1901" y="1845"/>
                </a:lnTo>
                <a:lnTo>
                  <a:pt x="1891" y="1859"/>
                </a:lnTo>
                <a:lnTo>
                  <a:pt x="1884" y="1874"/>
                </a:lnTo>
                <a:lnTo>
                  <a:pt x="1882" y="1892"/>
                </a:lnTo>
                <a:lnTo>
                  <a:pt x="1884" y="1909"/>
                </a:lnTo>
                <a:lnTo>
                  <a:pt x="1891" y="1925"/>
                </a:lnTo>
                <a:lnTo>
                  <a:pt x="1901" y="1937"/>
                </a:lnTo>
                <a:lnTo>
                  <a:pt x="1914" y="1948"/>
                </a:lnTo>
                <a:lnTo>
                  <a:pt x="1930" y="1954"/>
                </a:lnTo>
                <a:lnTo>
                  <a:pt x="1947" y="1956"/>
                </a:lnTo>
                <a:lnTo>
                  <a:pt x="3176" y="1956"/>
                </a:lnTo>
                <a:lnTo>
                  <a:pt x="3193" y="1954"/>
                </a:lnTo>
                <a:lnTo>
                  <a:pt x="3209" y="1948"/>
                </a:lnTo>
                <a:lnTo>
                  <a:pt x="3223" y="1937"/>
                </a:lnTo>
                <a:lnTo>
                  <a:pt x="3233" y="1925"/>
                </a:lnTo>
                <a:lnTo>
                  <a:pt x="3239" y="1909"/>
                </a:lnTo>
                <a:lnTo>
                  <a:pt x="3241" y="1892"/>
                </a:lnTo>
                <a:lnTo>
                  <a:pt x="3239" y="1874"/>
                </a:lnTo>
                <a:lnTo>
                  <a:pt x="3233" y="1859"/>
                </a:lnTo>
                <a:lnTo>
                  <a:pt x="3223" y="1845"/>
                </a:lnTo>
                <a:lnTo>
                  <a:pt x="3209" y="1836"/>
                </a:lnTo>
                <a:lnTo>
                  <a:pt x="3193" y="1829"/>
                </a:lnTo>
                <a:lnTo>
                  <a:pt x="3176" y="1826"/>
                </a:lnTo>
                <a:lnTo>
                  <a:pt x="1947" y="1826"/>
                </a:lnTo>
                <a:close/>
                <a:moveTo>
                  <a:pt x="1947" y="1414"/>
                </a:moveTo>
                <a:lnTo>
                  <a:pt x="1930" y="1417"/>
                </a:lnTo>
                <a:lnTo>
                  <a:pt x="1914" y="1423"/>
                </a:lnTo>
                <a:lnTo>
                  <a:pt x="1901" y="1433"/>
                </a:lnTo>
                <a:lnTo>
                  <a:pt x="1891" y="1446"/>
                </a:lnTo>
                <a:lnTo>
                  <a:pt x="1884" y="1462"/>
                </a:lnTo>
                <a:lnTo>
                  <a:pt x="1882" y="1479"/>
                </a:lnTo>
                <a:lnTo>
                  <a:pt x="1884" y="1496"/>
                </a:lnTo>
                <a:lnTo>
                  <a:pt x="1891" y="1512"/>
                </a:lnTo>
                <a:lnTo>
                  <a:pt x="1901" y="1525"/>
                </a:lnTo>
                <a:lnTo>
                  <a:pt x="1914" y="1535"/>
                </a:lnTo>
                <a:lnTo>
                  <a:pt x="1930" y="1542"/>
                </a:lnTo>
                <a:lnTo>
                  <a:pt x="1947" y="1544"/>
                </a:lnTo>
                <a:lnTo>
                  <a:pt x="3176" y="1544"/>
                </a:lnTo>
                <a:lnTo>
                  <a:pt x="3193" y="1542"/>
                </a:lnTo>
                <a:lnTo>
                  <a:pt x="3209" y="1535"/>
                </a:lnTo>
                <a:lnTo>
                  <a:pt x="3223" y="1525"/>
                </a:lnTo>
                <a:lnTo>
                  <a:pt x="3233" y="1512"/>
                </a:lnTo>
                <a:lnTo>
                  <a:pt x="3239" y="1496"/>
                </a:lnTo>
                <a:lnTo>
                  <a:pt x="3241" y="1479"/>
                </a:lnTo>
                <a:lnTo>
                  <a:pt x="3239" y="1462"/>
                </a:lnTo>
                <a:lnTo>
                  <a:pt x="3233" y="1446"/>
                </a:lnTo>
                <a:lnTo>
                  <a:pt x="3223" y="1433"/>
                </a:lnTo>
                <a:lnTo>
                  <a:pt x="3209" y="1423"/>
                </a:lnTo>
                <a:lnTo>
                  <a:pt x="3193" y="1417"/>
                </a:lnTo>
                <a:lnTo>
                  <a:pt x="3176" y="1414"/>
                </a:lnTo>
                <a:lnTo>
                  <a:pt x="1947" y="1414"/>
                </a:lnTo>
                <a:close/>
                <a:moveTo>
                  <a:pt x="342" y="850"/>
                </a:moveTo>
                <a:lnTo>
                  <a:pt x="325" y="852"/>
                </a:lnTo>
                <a:lnTo>
                  <a:pt x="309" y="859"/>
                </a:lnTo>
                <a:lnTo>
                  <a:pt x="297" y="869"/>
                </a:lnTo>
                <a:lnTo>
                  <a:pt x="286" y="882"/>
                </a:lnTo>
                <a:lnTo>
                  <a:pt x="280" y="898"/>
                </a:lnTo>
                <a:lnTo>
                  <a:pt x="278" y="915"/>
                </a:lnTo>
                <a:lnTo>
                  <a:pt x="280" y="932"/>
                </a:lnTo>
                <a:lnTo>
                  <a:pt x="286" y="948"/>
                </a:lnTo>
                <a:lnTo>
                  <a:pt x="297" y="960"/>
                </a:lnTo>
                <a:lnTo>
                  <a:pt x="309" y="971"/>
                </a:lnTo>
                <a:lnTo>
                  <a:pt x="325" y="977"/>
                </a:lnTo>
                <a:lnTo>
                  <a:pt x="342" y="979"/>
                </a:lnTo>
                <a:lnTo>
                  <a:pt x="1572" y="979"/>
                </a:lnTo>
                <a:lnTo>
                  <a:pt x="1589" y="977"/>
                </a:lnTo>
                <a:lnTo>
                  <a:pt x="1605" y="971"/>
                </a:lnTo>
                <a:lnTo>
                  <a:pt x="1617" y="960"/>
                </a:lnTo>
                <a:lnTo>
                  <a:pt x="1628" y="948"/>
                </a:lnTo>
                <a:lnTo>
                  <a:pt x="1634" y="932"/>
                </a:lnTo>
                <a:lnTo>
                  <a:pt x="1636" y="915"/>
                </a:lnTo>
                <a:lnTo>
                  <a:pt x="1634" y="898"/>
                </a:lnTo>
                <a:lnTo>
                  <a:pt x="1628" y="882"/>
                </a:lnTo>
                <a:lnTo>
                  <a:pt x="1617" y="869"/>
                </a:lnTo>
                <a:lnTo>
                  <a:pt x="1605" y="859"/>
                </a:lnTo>
                <a:lnTo>
                  <a:pt x="1589" y="852"/>
                </a:lnTo>
                <a:lnTo>
                  <a:pt x="1572" y="850"/>
                </a:lnTo>
                <a:lnTo>
                  <a:pt x="342" y="850"/>
                </a:lnTo>
                <a:close/>
                <a:moveTo>
                  <a:pt x="342" y="437"/>
                </a:moveTo>
                <a:lnTo>
                  <a:pt x="325" y="440"/>
                </a:lnTo>
                <a:lnTo>
                  <a:pt x="309" y="446"/>
                </a:lnTo>
                <a:lnTo>
                  <a:pt x="297" y="457"/>
                </a:lnTo>
                <a:lnTo>
                  <a:pt x="286" y="469"/>
                </a:lnTo>
                <a:lnTo>
                  <a:pt x="280" y="485"/>
                </a:lnTo>
                <a:lnTo>
                  <a:pt x="278" y="502"/>
                </a:lnTo>
                <a:lnTo>
                  <a:pt x="280" y="520"/>
                </a:lnTo>
                <a:lnTo>
                  <a:pt x="286" y="535"/>
                </a:lnTo>
                <a:lnTo>
                  <a:pt x="297" y="549"/>
                </a:lnTo>
                <a:lnTo>
                  <a:pt x="309" y="558"/>
                </a:lnTo>
                <a:lnTo>
                  <a:pt x="325" y="566"/>
                </a:lnTo>
                <a:lnTo>
                  <a:pt x="342" y="568"/>
                </a:lnTo>
                <a:lnTo>
                  <a:pt x="1572" y="568"/>
                </a:lnTo>
                <a:lnTo>
                  <a:pt x="1589" y="566"/>
                </a:lnTo>
                <a:lnTo>
                  <a:pt x="1605" y="558"/>
                </a:lnTo>
                <a:lnTo>
                  <a:pt x="1617" y="549"/>
                </a:lnTo>
                <a:lnTo>
                  <a:pt x="1628" y="535"/>
                </a:lnTo>
                <a:lnTo>
                  <a:pt x="1634" y="520"/>
                </a:lnTo>
                <a:lnTo>
                  <a:pt x="1636" y="502"/>
                </a:lnTo>
                <a:lnTo>
                  <a:pt x="1634" y="485"/>
                </a:lnTo>
                <a:lnTo>
                  <a:pt x="1628" y="469"/>
                </a:lnTo>
                <a:lnTo>
                  <a:pt x="1617" y="457"/>
                </a:lnTo>
                <a:lnTo>
                  <a:pt x="1605" y="446"/>
                </a:lnTo>
                <a:lnTo>
                  <a:pt x="1589" y="440"/>
                </a:lnTo>
                <a:lnTo>
                  <a:pt x="1572" y="437"/>
                </a:lnTo>
                <a:lnTo>
                  <a:pt x="342" y="437"/>
                </a:lnTo>
                <a:close/>
                <a:moveTo>
                  <a:pt x="2466" y="432"/>
                </a:moveTo>
                <a:lnTo>
                  <a:pt x="2440" y="435"/>
                </a:lnTo>
                <a:lnTo>
                  <a:pt x="2418" y="443"/>
                </a:lnTo>
                <a:lnTo>
                  <a:pt x="2398" y="455"/>
                </a:lnTo>
                <a:lnTo>
                  <a:pt x="2381" y="472"/>
                </a:lnTo>
                <a:lnTo>
                  <a:pt x="2368" y="493"/>
                </a:lnTo>
                <a:lnTo>
                  <a:pt x="2360" y="516"/>
                </a:lnTo>
                <a:lnTo>
                  <a:pt x="2356" y="540"/>
                </a:lnTo>
                <a:lnTo>
                  <a:pt x="2356" y="1016"/>
                </a:lnTo>
                <a:lnTo>
                  <a:pt x="2360" y="1040"/>
                </a:lnTo>
                <a:lnTo>
                  <a:pt x="2368" y="1062"/>
                </a:lnTo>
                <a:lnTo>
                  <a:pt x="2381" y="1082"/>
                </a:lnTo>
                <a:lnTo>
                  <a:pt x="2398" y="1099"/>
                </a:lnTo>
                <a:lnTo>
                  <a:pt x="2418" y="1112"/>
                </a:lnTo>
                <a:lnTo>
                  <a:pt x="2440" y="1121"/>
                </a:lnTo>
                <a:lnTo>
                  <a:pt x="2466" y="1124"/>
                </a:lnTo>
                <a:lnTo>
                  <a:pt x="3068" y="1124"/>
                </a:lnTo>
                <a:lnTo>
                  <a:pt x="3092" y="1121"/>
                </a:lnTo>
                <a:lnTo>
                  <a:pt x="3116" y="1112"/>
                </a:lnTo>
                <a:lnTo>
                  <a:pt x="3136" y="1099"/>
                </a:lnTo>
                <a:lnTo>
                  <a:pt x="3153" y="1082"/>
                </a:lnTo>
                <a:lnTo>
                  <a:pt x="3166" y="1062"/>
                </a:lnTo>
                <a:lnTo>
                  <a:pt x="3173" y="1040"/>
                </a:lnTo>
                <a:lnTo>
                  <a:pt x="3176" y="1016"/>
                </a:lnTo>
                <a:lnTo>
                  <a:pt x="3176" y="540"/>
                </a:lnTo>
                <a:lnTo>
                  <a:pt x="3173" y="516"/>
                </a:lnTo>
                <a:lnTo>
                  <a:pt x="3166" y="493"/>
                </a:lnTo>
                <a:lnTo>
                  <a:pt x="3153" y="472"/>
                </a:lnTo>
                <a:lnTo>
                  <a:pt x="3136" y="455"/>
                </a:lnTo>
                <a:lnTo>
                  <a:pt x="3116" y="443"/>
                </a:lnTo>
                <a:lnTo>
                  <a:pt x="3092" y="435"/>
                </a:lnTo>
                <a:lnTo>
                  <a:pt x="3068" y="432"/>
                </a:lnTo>
                <a:lnTo>
                  <a:pt x="2466" y="432"/>
                </a:lnTo>
                <a:close/>
                <a:moveTo>
                  <a:pt x="131" y="0"/>
                </a:moveTo>
                <a:lnTo>
                  <a:pt x="3372" y="0"/>
                </a:lnTo>
                <a:lnTo>
                  <a:pt x="3398" y="3"/>
                </a:lnTo>
                <a:lnTo>
                  <a:pt x="3423" y="10"/>
                </a:lnTo>
                <a:lnTo>
                  <a:pt x="3445" y="23"/>
                </a:lnTo>
                <a:lnTo>
                  <a:pt x="3464" y="39"/>
                </a:lnTo>
                <a:lnTo>
                  <a:pt x="3480" y="58"/>
                </a:lnTo>
                <a:lnTo>
                  <a:pt x="3492" y="80"/>
                </a:lnTo>
                <a:lnTo>
                  <a:pt x="3500" y="104"/>
                </a:lnTo>
                <a:lnTo>
                  <a:pt x="3503" y="130"/>
                </a:lnTo>
                <a:lnTo>
                  <a:pt x="3503" y="2349"/>
                </a:lnTo>
                <a:lnTo>
                  <a:pt x="3500" y="2375"/>
                </a:lnTo>
                <a:lnTo>
                  <a:pt x="3492" y="2400"/>
                </a:lnTo>
                <a:lnTo>
                  <a:pt x="3480" y="2422"/>
                </a:lnTo>
                <a:lnTo>
                  <a:pt x="3464" y="2441"/>
                </a:lnTo>
                <a:lnTo>
                  <a:pt x="3445" y="2457"/>
                </a:lnTo>
                <a:lnTo>
                  <a:pt x="3423" y="2469"/>
                </a:lnTo>
                <a:lnTo>
                  <a:pt x="3398" y="2476"/>
                </a:lnTo>
                <a:lnTo>
                  <a:pt x="3372" y="2479"/>
                </a:lnTo>
                <a:lnTo>
                  <a:pt x="131" y="2479"/>
                </a:lnTo>
                <a:lnTo>
                  <a:pt x="104" y="2476"/>
                </a:lnTo>
                <a:lnTo>
                  <a:pt x="80" y="2469"/>
                </a:lnTo>
                <a:lnTo>
                  <a:pt x="57" y="2457"/>
                </a:lnTo>
                <a:lnTo>
                  <a:pt x="38" y="2441"/>
                </a:lnTo>
                <a:lnTo>
                  <a:pt x="22" y="2422"/>
                </a:lnTo>
                <a:lnTo>
                  <a:pt x="11" y="2400"/>
                </a:lnTo>
                <a:lnTo>
                  <a:pt x="3" y="2375"/>
                </a:lnTo>
                <a:lnTo>
                  <a:pt x="0" y="2349"/>
                </a:lnTo>
                <a:lnTo>
                  <a:pt x="0" y="130"/>
                </a:lnTo>
                <a:lnTo>
                  <a:pt x="3" y="104"/>
                </a:lnTo>
                <a:lnTo>
                  <a:pt x="11" y="80"/>
                </a:lnTo>
                <a:lnTo>
                  <a:pt x="22" y="58"/>
                </a:lnTo>
                <a:lnTo>
                  <a:pt x="38" y="39"/>
                </a:lnTo>
                <a:lnTo>
                  <a:pt x="57" y="23"/>
                </a:lnTo>
                <a:lnTo>
                  <a:pt x="80" y="10"/>
                </a:lnTo>
                <a:lnTo>
                  <a:pt x="104" y="3"/>
                </a:lnTo>
                <a:lnTo>
                  <a:pt x="13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05" name="Group 566"/>
          <p:cNvGrpSpPr/>
          <p:nvPr/>
        </p:nvGrpSpPr>
        <p:grpSpPr>
          <a:xfrm>
            <a:off x="7573056" y="3696207"/>
            <a:ext cx="342900" cy="433388"/>
            <a:chOff x="5068888" y="4557713"/>
            <a:chExt cx="342900" cy="433388"/>
          </a:xfrm>
          <a:solidFill>
            <a:srgbClr val="000000"/>
          </a:solidFill>
        </p:grpSpPr>
        <p:sp>
          <p:nvSpPr>
            <p:cNvPr id="406" name="Freeform 495"/>
            <p:cNvSpPr>
              <a:spLocks/>
            </p:cNvSpPr>
            <p:nvPr/>
          </p:nvSpPr>
          <p:spPr bwMode="auto">
            <a:xfrm>
              <a:off x="5068888" y="4613276"/>
              <a:ext cx="342900" cy="377825"/>
            </a:xfrm>
            <a:custGeom>
              <a:avLst/>
              <a:gdLst>
                <a:gd name="T0" fmla="*/ 591 w 2803"/>
                <a:gd name="T1" fmla="*/ 0 h 3093"/>
                <a:gd name="T2" fmla="*/ 604 w 2803"/>
                <a:gd name="T3" fmla="*/ 6 h 3093"/>
                <a:gd name="T4" fmla="*/ 608 w 2803"/>
                <a:gd name="T5" fmla="*/ 16 h 3093"/>
                <a:gd name="T6" fmla="*/ 632 w 2803"/>
                <a:gd name="T7" fmla="*/ 178 h 3093"/>
                <a:gd name="T8" fmla="*/ 632 w 2803"/>
                <a:gd name="T9" fmla="*/ 183 h 3093"/>
                <a:gd name="T10" fmla="*/ 630 w 2803"/>
                <a:gd name="T11" fmla="*/ 191 h 3093"/>
                <a:gd name="T12" fmla="*/ 619 w 2803"/>
                <a:gd name="T13" fmla="*/ 196 h 3093"/>
                <a:gd name="T14" fmla="*/ 270 w 2803"/>
                <a:gd name="T15" fmla="*/ 198 h 3093"/>
                <a:gd name="T16" fmla="*/ 231 w 2803"/>
                <a:gd name="T17" fmla="*/ 218 h 3093"/>
                <a:gd name="T18" fmla="*/ 206 w 2803"/>
                <a:gd name="T19" fmla="*/ 251 h 3093"/>
                <a:gd name="T20" fmla="*/ 195 w 2803"/>
                <a:gd name="T21" fmla="*/ 293 h 3093"/>
                <a:gd name="T22" fmla="*/ 198 w 2803"/>
                <a:gd name="T23" fmla="*/ 2821 h 3093"/>
                <a:gd name="T24" fmla="*/ 216 w 2803"/>
                <a:gd name="T25" fmla="*/ 2860 h 3093"/>
                <a:gd name="T26" fmla="*/ 250 w 2803"/>
                <a:gd name="T27" fmla="*/ 2887 h 3093"/>
                <a:gd name="T28" fmla="*/ 293 w 2803"/>
                <a:gd name="T29" fmla="*/ 2897 h 3093"/>
                <a:gd name="T30" fmla="*/ 2532 w 2803"/>
                <a:gd name="T31" fmla="*/ 2894 h 3093"/>
                <a:gd name="T32" fmla="*/ 2571 w 2803"/>
                <a:gd name="T33" fmla="*/ 2875 h 3093"/>
                <a:gd name="T34" fmla="*/ 2598 w 2803"/>
                <a:gd name="T35" fmla="*/ 2842 h 3093"/>
                <a:gd name="T36" fmla="*/ 2608 w 2803"/>
                <a:gd name="T37" fmla="*/ 2799 h 3093"/>
                <a:gd name="T38" fmla="*/ 2606 w 2803"/>
                <a:gd name="T39" fmla="*/ 272 h 3093"/>
                <a:gd name="T40" fmla="*/ 2586 w 2803"/>
                <a:gd name="T41" fmla="*/ 233 h 3093"/>
                <a:gd name="T42" fmla="*/ 2553 w 2803"/>
                <a:gd name="T43" fmla="*/ 206 h 3093"/>
                <a:gd name="T44" fmla="*/ 2510 w 2803"/>
                <a:gd name="T45" fmla="*/ 196 h 3093"/>
                <a:gd name="T46" fmla="*/ 2180 w 2803"/>
                <a:gd name="T47" fmla="*/ 194 h 3093"/>
                <a:gd name="T48" fmla="*/ 2172 w 2803"/>
                <a:gd name="T49" fmla="*/ 185 h 3093"/>
                <a:gd name="T50" fmla="*/ 2172 w 2803"/>
                <a:gd name="T51" fmla="*/ 177 h 3093"/>
                <a:gd name="T52" fmla="*/ 2194 w 2803"/>
                <a:gd name="T53" fmla="*/ 19 h 3093"/>
                <a:gd name="T54" fmla="*/ 2195 w 2803"/>
                <a:gd name="T55" fmla="*/ 12 h 3093"/>
                <a:gd name="T56" fmla="*/ 2205 w 2803"/>
                <a:gd name="T57" fmla="*/ 2 h 3093"/>
                <a:gd name="T58" fmla="*/ 2706 w 2803"/>
                <a:gd name="T59" fmla="*/ 0 h 3093"/>
                <a:gd name="T60" fmla="*/ 2749 w 2803"/>
                <a:gd name="T61" fmla="*/ 10 h 3093"/>
                <a:gd name="T62" fmla="*/ 2781 w 2803"/>
                <a:gd name="T63" fmla="*/ 36 h 3093"/>
                <a:gd name="T64" fmla="*/ 2800 w 2803"/>
                <a:gd name="T65" fmla="*/ 75 h 3093"/>
                <a:gd name="T66" fmla="*/ 2803 w 2803"/>
                <a:gd name="T67" fmla="*/ 2995 h 3093"/>
                <a:gd name="T68" fmla="*/ 2793 w 2803"/>
                <a:gd name="T69" fmla="*/ 3038 h 3093"/>
                <a:gd name="T70" fmla="*/ 2766 w 2803"/>
                <a:gd name="T71" fmla="*/ 3071 h 3093"/>
                <a:gd name="T72" fmla="*/ 2727 w 2803"/>
                <a:gd name="T73" fmla="*/ 3090 h 3093"/>
                <a:gd name="T74" fmla="*/ 98 w 2803"/>
                <a:gd name="T75" fmla="*/ 3093 h 3093"/>
                <a:gd name="T76" fmla="*/ 55 w 2803"/>
                <a:gd name="T77" fmla="*/ 3082 h 3093"/>
                <a:gd name="T78" fmla="*/ 22 w 2803"/>
                <a:gd name="T79" fmla="*/ 3056 h 3093"/>
                <a:gd name="T80" fmla="*/ 2 w 2803"/>
                <a:gd name="T81" fmla="*/ 3017 h 3093"/>
                <a:gd name="T82" fmla="*/ 0 w 2803"/>
                <a:gd name="T83" fmla="*/ 98 h 3093"/>
                <a:gd name="T84" fmla="*/ 10 w 2803"/>
                <a:gd name="T85" fmla="*/ 55 h 3093"/>
                <a:gd name="T86" fmla="*/ 37 w 2803"/>
                <a:gd name="T87" fmla="*/ 21 h 3093"/>
                <a:gd name="T88" fmla="*/ 75 w 2803"/>
                <a:gd name="T89" fmla="*/ 3 h 3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03" h="3093">
                  <a:moveTo>
                    <a:pt x="98" y="0"/>
                  </a:moveTo>
                  <a:lnTo>
                    <a:pt x="591" y="0"/>
                  </a:lnTo>
                  <a:lnTo>
                    <a:pt x="599" y="2"/>
                  </a:lnTo>
                  <a:lnTo>
                    <a:pt x="604" y="6"/>
                  </a:lnTo>
                  <a:lnTo>
                    <a:pt x="607" y="11"/>
                  </a:lnTo>
                  <a:lnTo>
                    <a:pt x="608" y="16"/>
                  </a:lnTo>
                  <a:lnTo>
                    <a:pt x="609" y="18"/>
                  </a:lnTo>
                  <a:lnTo>
                    <a:pt x="632" y="178"/>
                  </a:lnTo>
                  <a:lnTo>
                    <a:pt x="632" y="179"/>
                  </a:lnTo>
                  <a:lnTo>
                    <a:pt x="632" y="183"/>
                  </a:lnTo>
                  <a:lnTo>
                    <a:pt x="632" y="186"/>
                  </a:lnTo>
                  <a:lnTo>
                    <a:pt x="630" y="191"/>
                  </a:lnTo>
                  <a:lnTo>
                    <a:pt x="626" y="195"/>
                  </a:lnTo>
                  <a:lnTo>
                    <a:pt x="619" y="196"/>
                  </a:lnTo>
                  <a:lnTo>
                    <a:pt x="293" y="196"/>
                  </a:lnTo>
                  <a:lnTo>
                    <a:pt x="270" y="198"/>
                  </a:lnTo>
                  <a:lnTo>
                    <a:pt x="250" y="206"/>
                  </a:lnTo>
                  <a:lnTo>
                    <a:pt x="231" y="218"/>
                  </a:lnTo>
                  <a:lnTo>
                    <a:pt x="216" y="233"/>
                  </a:lnTo>
                  <a:lnTo>
                    <a:pt x="206" y="251"/>
                  </a:lnTo>
                  <a:lnTo>
                    <a:pt x="198" y="272"/>
                  </a:lnTo>
                  <a:lnTo>
                    <a:pt x="195" y="293"/>
                  </a:lnTo>
                  <a:lnTo>
                    <a:pt x="195" y="2799"/>
                  </a:lnTo>
                  <a:lnTo>
                    <a:pt x="198" y="2821"/>
                  </a:lnTo>
                  <a:lnTo>
                    <a:pt x="206" y="2842"/>
                  </a:lnTo>
                  <a:lnTo>
                    <a:pt x="216" y="2860"/>
                  </a:lnTo>
                  <a:lnTo>
                    <a:pt x="231" y="2875"/>
                  </a:lnTo>
                  <a:lnTo>
                    <a:pt x="250" y="2887"/>
                  </a:lnTo>
                  <a:lnTo>
                    <a:pt x="270" y="2894"/>
                  </a:lnTo>
                  <a:lnTo>
                    <a:pt x="293" y="2897"/>
                  </a:lnTo>
                  <a:lnTo>
                    <a:pt x="2510" y="2897"/>
                  </a:lnTo>
                  <a:lnTo>
                    <a:pt x="2532" y="2894"/>
                  </a:lnTo>
                  <a:lnTo>
                    <a:pt x="2553" y="2887"/>
                  </a:lnTo>
                  <a:lnTo>
                    <a:pt x="2571" y="2875"/>
                  </a:lnTo>
                  <a:lnTo>
                    <a:pt x="2586" y="2860"/>
                  </a:lnTo>
                  <a:lnTo>
                    <a:pt x="2598" y="2842"/>
                  </a:lnTo>
                  <a:lnTo>
                    <a:pt x="2606" y="2821"/>
                  </a:lnTo>
                  <a:lnTo>
                    <a:pt x="2608" y="2799"/>
                  </a:lnTo>
                  <a:lnTo>
                    <a:pt x="2608" y="293"/>
                  </a:lnTo>
                  <a:lnTo>
                    <a:pt x="2606" y="272"/>
                  </a:lnTo>
                  <a:lnTo>
                    <a:pt x="2598" y="251"/>
                  </a:lnTo>
                  <a:lnTo>
                    <a:pt x="2586" y="233"/>
                  </a:lnTo>
                  <a:lnTo>
                    <a:pt x="2571" y="218"/>
                  </a:lnTo>
                  <a:lnTo>
                    <a:pt x="2553" y="206"/>
                  </a:lnTo>
                  <a:lnTo>
                    <a:pt x="2532" y="198"/>
                  </a:lnTo>
                  <a:lnTo>
                    <a:pt x="2510" y="196"/>
                  </a:lnTo>
                  <a:lnTo>
                    <a:pt x="2190" y="196"/>
                  </a:lnTo>
                  <a:lnTo>
                    <a:pt x="2180" y="194"/>
                  </a:lnTo>
                  <a:lnTo>
                    <a:pt x="2175" y="191"/>
                  </a:lnTo>
                  <a:lnTo>
                    <a:pt x="2172" y="185"/>
                  </a:lnTo>
                  <a:lnTo>
                    <a:pt x="2172" y="180"/>
                  </a:lnTo>
                  <a:lnTo>
                    <a:pt x="2172" y="177"/>
                  </a:lnTo>
                  <a:lnTo>
                    <a:pt x="2172" y="174"/>
                  </a:lnTo>
                  <a:lnTo>
                    <a:pt x="2194" y="19"/>
                  </a:lnTo>
                  <a:lnTo>
                    <a:pt x="2194" y="17"/>
                  </a:lnTo>
                  <a:lnTo>
                    <a:pt x="2195" y="12"/>
                  </a:lnTo>
                  <a:lnTo>
                    <a:pt x="2200" y="7"/>
                  </a:lnTo>
                  <a:lnTo>
                    <a:pt x="2205" y="2"/>
                  </a:lnTo>
                  <a:lnTo>
                    <a:pt x="2214" y="0"/>
                  </a:lnTo>
                  <a:lnTo>
                    <a:pt x="2706" y="0"/>
                  </a:lnTo>
                  <a:lnTo>
                    <a:pt x="2727" y="3"/>
                  </a:lnTo>
                  <a:lnTo>
                    <a:pt x="2749" y="10"/>
                  </a:lnTo>
                  <a:lnTo>
                    <a:pt x="2766" y="21"/>
                  </a:lnTo>
                  <a:lnTo>
                    <a:pt x="2781" y="36"/>
                  </a:lnTo>
                  <a:lnTo>
                    <a:pt x="2793" y="55"/>
                  </a:lnTo>
                  <a:lnTo>
                    <a:pt x="2800" y="75"/>
                  </a:lnTo>
                  <a:lnTo>
                    <a:pt x="2803" y="98"/>
                  </a:lnTo>
                  <a:lnTo>
                    <a:pt x="2803" y="2995"/>
                  </a:lnTo>
                  <a:lnTo>
                    <a:pt x="2800" y="3017"/>
                  </a:lnTo>
                  <a:lnTo>
                    <a:pt x="2793" y="3038"/>
                  </a:lnTo>
                  <a:lnTo>
                    <a:pt x="2781" y="3056"/>
                  </a:lnTo>
                  <a:lnTo>
                    <a:pt x="2766" y="3071"/>
                  </a:lnTo>
                  <a:lnTo>
                    <a:pt x="2749" y="3082"/>
                  </a:lnTo>
                  <a:lnTo>
                    <a:pt x="2727" y="3090"/>
                  </a:lnTo>
                  <a:lnTo>
                    <a:pt x="2706" y="3093"/>
                  </a:lnTo>
                  <a:lnTo>
                    <a:pt x="98" y="3093"/>
                  </a:lnTo>
                  <a:lnTo>
                    <a:pt x="75" y="3090"/>
                  </a:lnTo>
                  <a:lnTo>
                    <a:pt x="55" y="3082"/>
                  </a:lnTo>
                  <a:lnTo>
                    <a:pt x="37" y="3071"/>
                  </a:lnTo>
                  <a:lnTo>
                    <a:pt x="22" y="3056"/>
                  </a:lnTo>
                  <a:lnTo>
                    <a:pt x="10" y="3038"/>
                  </a:lnTo>
                  <a:lnTo>
                    <a:pt x="2" y="3017"/>
                  </a:lnTo>
                  <a:lnTo>
                    <a:pt x="0" y="2995"/>
                  </a:lnTo>
                  <a:lnTo>
                    <a:pt x="0" y="98"/>
                  </a:lnTo>
                  <a:lnTo>
                    <a:pt x="2" y="75"/>
                  </a:lnTo>
                  <a:lnTo>
                    <a:pt x="10" y="55"/>
                  </a:lnTo>
                  <a:lnTo>
                    <a:pt x="22" y="36"/>
                  </a:lnTo>
                  <a:lnTo>
                    <a:pt x="37" y="21"/>
                  </a:lnTo>
                  <a:lnTo>
                    <a:pt x="55" y="10"/>
                  </a:lnTo>
                  <a:lnTo>
                    <a:pt x="75" y="3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496"/>
            <p:cNvSpPr>
              <a:spLocks noEditPoints="1"/>
            </p:cNvSpPr>
            <p:nvPr/>
          </p:nvSpPr>
          <p:spPr bwMode="auto">
            <a:xfrm>
              <a:off x="5167313" y="4557713"/>
              <a:ext cx="144463" cy="95250"/>
            </a:xfrm>
            <a:custGeom>
              <a:avLst/>
              <a:gdLst>
                <a:gd name="T0" fmla="*/ 569 w 1186"/>
                <a:gd name="T1" fmla="*/ 178 h 776"/>
                <a:gd name="T2" fmla="*/ 530 w 1186"/>
                <a:gd name="T3" fmla="*/ 198 h 776"/>
                <a:gd name="T4" fmla="*/ 502 w 1186"/>
                <a:gd name="T5" fmla="*/ 232 h 776"/>
                <a:gd name="T6" fmla="*/ 493 w 1186"/>
                <a:gd name="T7" fmla="*/ 277 h 776"/>
                <a:gd name="T8" fmla="*/ 502 w 1186"/>
                <a:gd name="T9" fmla="*/ 321 h 776"/>
                <a:gd name="T10" fmla="*/ 530 w 1186"/>
                <a:gd name="T11" fmla="*/ 354 h 776"/>
                <a:gd name="T12" fmla="*/ 569 w 1186"/>
                <a:gd name="T13" fmla="*/ 374 h 776"/>
                <a:gd name="T14" fmla="*/ 615 w 1186"/>
                <a:gd name="T15" fmla="*/ 374 h 776"/>
                <a:gd name="T16" fmla="*/ 655 w 1186"/>
                <a:gd name="T17" fmla="*/ 354 h 776"/>
                <a:gd name="T18" fmla="*/ 682 w 1186"/>
                <a:gd name="T19" fmla="*/ 321 h 776"/>
                <a:gd name="T20" fmla="*/ 693 w 1186"/>
                <a:gd name="T21" fmla="*/ 277 h 776"/>
                <a:gd name="T22" fmla="*/ 682 w 1186"/>
                <a:gd name="T23" fmla="*/ 232 h 776"/>
                <a:gd name="T24" fmla="*/ 655 w 1186"/>
                <a:gd name="T25" fmla="*/ 198 h 776"/>
                <a:gd name="T26" fmla="*/ 615 w 1186"/>
                <a:gd name="T27" fmla="*/ 178 h 776"/>
                <a:gd name="T28" fmla="*/ 593 w 1186"/>
                <a:gd name="T29" fmla="*/ 0 h 776"/>
                <a:gd name="T30" fmla="*/ 685 w 1186"/>
                <a:gd name="T31" fmla="*/ 13 h 776"/>
                <a:gd name="T32" fmla="*/ 768 w 1186"/>
                <a:gd name="T33" fmla="*/ 50 h 776"/>
                <a:gd name="T34" fmla="*/ 836 w 1186"/>
                <a:gd name="T35" fmla="*/ 107 h 776"/>
                <a:gd name="T36" fmla="*/ 888 w 1186"/>
                <a:gd name="T37" fmla="*/ 181 h 776"/>
                <a:gd name="T38" fmla="*/ 918 w 1186"/>
                <a:gd name="T39" fmla="*/ 267 h 776"/>
                <a:gd name="T40" fmla="*/ 921 w 1186"/>
                <a:gd name="T41" fmla="*/ 280 h 776"/>
                <a:gd name="T42" fmla="*/ 928 w 1186"/>
                <a:gd name="T43" fmla="*/ 292 h 776"/>
                <a:gd name="T44" fmla="*/ 1135 w 1186"/>
                <a:gd name="T45" fmla="*/ 294 h 776"/>
                <a:gd name="T46" fmla="*/ 1169 w 1186"/>
                <a:gd name="T47" fmla="*/ 305 h 776"/>
                <a:gd name="T48" fmla="*/ 1185 w 1186"/>
                <a:gd name="T49" fmla="*/ 334 h 776"/>
                <a:gd name="T50" fmla="*/ 1133 w 1186"/>
                <a:gd name="T51" fmla="*/ 718 h 776"/>
                <a:gd name="T52" fmla="*/ 1117 w 1186"/>
                <a:gd name="T53" fmla="*/ 753 h 776"/>
                <a:gd name="T54" fmla="*/ 1086 w 1186"/>
                <a:gd name="T55" fmla="*/ 773 h 776"/>
                <a:gd name="T56" fmla="*/ 118 w 1186"/>
                <a:gd name="T57" fmla="*/ 776 h 776"/>
                <a:gd name="T58" fmla="*/ 81 w 1186"/>
                <a:gd name="T59" fmla="*/ 766 h 776"/>
                <a:gd name="T60" fmla="*/ 57 w 1186"/>
                <a:gd name="T61" fmla="*/ 736 h 776"/>
                <a:gd name="T62" fmla="*/ 0 w 1186"/>
                <a:gd name="T63" fmla="*/ 352 h 776"/>
                <a:gd name="T64" fmla="*/ 6 w 1186"/>
                <a:gd name="T65" fmla="*/ 318 h 776"/>
                <a:gd name="T66" fmla="*/ 32 w 1186"/>
                <a:gd name="T67" fmla="*/ 296 h 776"/>
                <a:gd name="T68" fmla="*/ 250 w 1186"/>
                <a:gd name="T69" fmla="*/ 294 h 776"/>
                <a:gd name="T70" fmla="*/ 261 w 1186"/>
                <a:gd name="T71" fmla="*/ 287 h 776"/>
                <a:gd name="T72" fmla="*/ 266 w 1186"/>
                <a:gd name="T73" fmla="*/ 276 h 776"/>
                <a:gd name="T74" fmla="*/ 268 w 1186"/>
                <a:gd name="T75" fmla="*/ 263 h 776"/>
                <a:gd name="T76" fmla="*/ 299 w 1186"/>
                <a:gd name="T77" fmla="*/ 177 h 776"/>
                <a:gd name="T78" fmla="*/ 350 w 1186"/>
                <a:gd name="T79" fmla="*/ 105 h 776"/>
                <a:gd name="T80" fmla="*/ 418 w 1186"/>
                <a:gd name="T81" fmla="*/ 49 h 776"/>
                <a:gd name="T82" fmla="*/ 500 w 1186"/>
                <a:gd name="T83" fmla="*/ 13 h 776"/>
                <a:gd name="T84" fmla="*/ 593 w 1186"/>
                <a:gd name="T85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6" h="776">
                  <a:moveTo>
                    <a:pt x="593" y="176"/>
                  </a:moveTo>
                  <a:lnTo>
                    <a:pt x="569" y="178"/>
                  </a:lnTo>
                  <a:lnTo>
                    <a:pt x="549" y="186"/>
                  </a:lnTo>
                  <a:lnTo>
                    <a:pt x="530" y="198"/>
                  </a:lnTo>
                  <a:lnTo>
                    <a:pt x="514" y="214"/>
                  </a:lnTo>
                  <a:lnTo>
                    <a:pt x="502" y="232"/>
                  </a:lnTo>
                  <a:lnTo>
                    <a:pt x="495" y="254"/>
                  </a:lnTo>
                  <a:lnTo>
                    <a:pt x="493" y="277"/>
                  </a:lnTo>
                  <a:lnTo>
                    <a:pt x="495" y="299"/>
                  </a:lnTo>
                  <a:lnTo>
                    <a:pt x="502" y="321"/>
                  </a:lnTo>
                  <a:lnTo>
                    <a:pt x="514" y="339"/>
                  </a:lnTo>
                  <a:lnTo>
                    <a:pt x="530" y="354"/>
                  </a:lnTo>
                  <a:lnTo>
                    <a:pt x="549" y="366"/>
                  </a:lnTo>
                  <a:lnTo>
                    <a:pt x="569" y="374"/>
                  </a:lnTo>
                  <a:lnTo>
                    <a:pt x="593" y="377"/>
                  </a:lnTo>
                  <a:lnTo>
                    <a:pt x="615" y="374"/>
                  </a:lnTo>
                  <a:lnTo>
                    <a:pt x="637" y="366"/>
                  </a:lnTo>
                  <a:lnTo>
                    <a:pt x="655" y="354"/>
                  </a:lnTo>
                  <a:lnTo>
                    <a:pt x="670" y="339"/>
                  </a:lnTo>
                  <a:lnTo>
                    <a:pt x="682" y="321"/>
                  </a:lnTo>
                  <a:lnTo>
                    <a:pt x="690" y="299"/>
                  </a:lnTo>
                  <a:lnTo>
                    <a:pt x="693" y="277"/>
                  </a:lnTo>
                  <a:lnTo>
                    <a:pt x="690" y="254"/>
                  </a:lnTo>
                  <a:lnTo>
                    <a:pt x="682" y="232"/>
                  </a:lnTo>
                  <a:lnTo>
                    <a:pt x="670" y="214"/>
                  </a:lnTo>
                  <a:lnTo>
                    <a:pt x="655" y="198"/>
                  </a:lnTo>
                  <a:lnTo>
                    <a:pt x="637" y="186"/>
                  </a:lnTo>
                  <a:lnTo>
                    <a:pt x="615" y="178"/>
                  </a:lnTo>
                  <a:lnTo>
                    <a:pt x="593" y="176"/>
                  </a:lnTo>
                  <a:close/>
                  <a:moveTo>
                    <a:pt x="593" y="0"/>
                  </a:moveTo>
                  <a:lnTo>
                    <a:pt x="640" y="4"/>
                  </a:lnTo>
                  <a:lnTo>
                    <a:pt x="685" y="13"/>
                  </a:lnTo>
                  <a:lnTo>
                    <a:pt x="729" y="28"/>
                  </a:lnTo>
                  <a:lnTo>
                    <a:pt x="768" y="50"/>
                  </a:lnTo>
                  <a:lnTo>
                    <a:pt x="804" y="76"/>
                  </a:lnTo>
                  <a:lnTo>
                    <a:pt x="836" y="107"/>
                  </a:lnTo>
                  <a:lnTo>
                    <a:pt x="865" y="142"/>
                  </a:lnTo>
                  <a:lnTo>
                    <a:pt x="888" y="181"/>
                  </a:lnTo>
                  <a:lnTo>
                    <a:pt x="906" y="223"/>
                  </a:lnTo>
                  <a:lnTo>
                    <a:pt x="918" y="267"/>
                  </a:lnTo>
                  <a:lnTo>
                    <a:pt x="919" y="273"/>
                  </a:lnTo>
                  <a:lnTo>
                    <a:pt x="921" y="280"/>
                  </a:lnTo>
                  <a:lnTo>
                    <a:pt x="923" y="286"/>
                  </a:lnTo>
                  <a:lnTo>
                    <a:pt x="928" y="292"/>
                  </a:lnTo>
                  <a:lnTo>
                    <a:pt x="934" y="294"/>
                  </a:lnTo>
                  <a:lnTo>
                    <a:pt x="1135" y="294"/>
                  </a:lnTo>
                  <a:lnTo>
                    <a:pt x="1154" y="296"/>
                  </a:lnTo>
                  <a:lnTo>
                    <a:pt x="1169" y="305"/>
                  </a:lnTo>
                  <a:lnTo>
                    <a:pt x="1180" y="318"/>
                  </a:lnTo>
                  <a:lnTo>
                    <a:pt x="1185" y="334"/>
                  </a:lnTo>
                  <a:lnTo>
                    <a:pt x="1186" y="352"/>
                  </a:lnTo>
                  <a:lnTo>
                    <a:pt x="1133" y="718"/>
                  </a:lnTo>
                  <a:lnTo>
                    <a:pt x="1128" y="736"/>
                  </a:lnTo>
                  <a:lnTo>
                    <a:pt x="1117" y="753"/>
                  </a:lnTo>
                  <a:lnTo>
                    <a:pt x="1103" y="766"/>
                  </a:lnTo>
                  <a:lnTo>
                    <a:pt x="1086" y="773"/>
                  </a:lnTo>
                  <a:lnTo>
                    <a:pt x="1067" y="776"/>
                  </a:lnTo>
                  <a:lnTo>
                    <a:pt x="118" y="776"/>
                  </a:lnTo>
                  <a:lnTo>
                    <a:pt x="99" y="773"/>
                  </a:lnTo>
                  <a:lnTo>
                    <a:pt x="81" y="766"/>
                  </a:lnTo>
                  <a:lnTo>
                    <a:pt x="67" y="753"/>
                  </a:lnTo>
                  <a:lnTo>
                    <a:pt x="57" y="736"/>
                  </a:lnTo>
                  <a:lnTo>
                    <a:pt x="51" y="718"/>
                  </a:lnTo>
                  <a:lnTo>
                    <a:pt x="0" y="352"/>
                  </a:lnTo>
                  <a:lnTo>
                    <a:pt x="0" y="334"/>
                  </a:lnTo>
                  <a:lnTo>
                    <a:pt x="6" y="318"/>
                  </a:lnTo>
                  <a:lnTo>
                    <a:pt x="17" y="305"/>
                  </a:lnTo>
                  <a:lnTo>
                    <a:pt x="32" y="296"/>
                  </a:lnTo>
                  <a:lnTo>
                    <a:pt x="49" y="294"/>
                  </a:lnTo>
                  <a:lnTo>
                    <a:pt x="250" y="294"/>
                  </a:lnTo>
                  <a:lnTo>
                    <a:pt x="257" y="292"/>
                  </a:lnTo>
                  <a:lnTo>
                    <a:pt x="261" y="287"/>
                  </a:lnTo>
                  <a:lnTo>
                    <a:pt x="264" y="282"/>
                  </a:lnTo>
                  <a:lnTo>
                    <a:pt x="266" y="276"/>
                  </a:lnTo>
                  <a:lnTo>
                    <a:pt x="267" y="269"/>
                  </a:lnTo>
                  <a:lnTo>
                    <a:pt x="268" y="263"/>
                  </a:lnTo>
                  <a:lnTo>
                    <a:pt x="281" y="219"/>
                  </a:lnTo>
                  <a:lnTo>
                    <a:pt x="299" y="177"/>
                  </a:lnTo>
                  <a:lnTo>
                    <a:pt x="322" y="140"/>
                  </a:lnTo>
                  <a:lnTo>
                    <a:pt x="350" y="105"/>
                  </a:lnTo>
                  <a:lnTo>
                    <a:pt x="382" y="75"/>
                  </a:lnTo>
                  <a:lnTo>
                    <a:pt x="418" y="49"/>
                  </a:lnTo>
                  <a:lnTo>
                    <a:pt x="458" y="28"/>
                  </a:lnTo>
                  <a:lnTo>
                    <a:pt x="500" y="13"/>
                  </a:lnTo>
                  <a:lnTo>
                    <a:pt x="545" y="4"/>
                  </a:lnTo>
                  <a:lnTo>
                    <a:pt x="5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497"/>
            <p:cNvSpPr>
              <a:spLocks/>
            </p:cNvSpPr>
            <p:nvPr/>
          </p:nvSpPr>
          <p:spPr bwMode="auto">
            <a:xfrm>
              <a:off x="5127626" y="4705351"/>
              <a:ext cx="139700" cy="20638"/>
            </a:xfrm>
            <a:custGeom>
              <a:avLst/>
              <a:gdLst>
                <a:gd name="T0" fmla="*/ 38 w 1139"/>
                <a:gd name="T1" fmla="*/ 0 h 158"/>
                <a:gd name="T2" fmla="*/ 1100 w 1139"/>
                <a:gd name="T3" fmla="*/ 0 h 158"/>
                <a:gd name="T4" fmla="*/ 1115 w 1139"/>
                <a:gd name="T5" fmla="*/ 4 h 158"/>
                <a:gd name="T6" fmla="*/ 1127 w 1139"/>
                <a:gd name="T7" fmla="*/ 12 h 158"/>
                <a:gd name="T8" fmla="*/ 1135 w 1139"/>
                <a:gd name="T9" fmla="*/ 24 h 158"/>
                <a:gd name="T10" fmla="*/ 1139 w 1139"/>
                <a:gd name="T11" fmla="*/ 39 h 158"/>
                <a:gd name="T12" fmla="*/ 1139 w 1139"/>
                <a:gd name="T13" fmla="*/ 119 h 158"/>
                <a:gd name="T14" fmla="*/ 1135 w 1139"/>
                <a:gd name="T15" fmla="*/ 134 h 158"/>
                <a:gd name="T16" fmla="*/ 1127 w 1139"/>
                <a:gd name="T17" fmla="*/ 146 h 158"/>
                <a:gd name="T18" fmla="*/ 1115 w 1139"/>
                <a:gd name="T19" fmla="*/ 155 h 158"/>
                <a:gd name="T20" fmla="*/ 1100 w 1139"/>
                <a:gd name="T21" fmla="*/ 158 h 158"/>
                <a:gd name="T22" fmla="*/ 38 w 1139"/>
                <a:gd name="T23" fmla="*/ 158 h 158"/>
                <a:gd name="T24" fmla="*/ 23 w 1139"/>
                <a:gd name="T25" fmla="*/ 155 h 158"/>
                <a:gd name="T26" fmla="*/ 11 w 1139"/>
                <a:gd name="T27" fmla="*/ 146 h 158"/>
                <a:gd name="T28" fmla="*/ 3 w 1139"/>
                <a:gd name="T29" fmla="*/ 134 h 158"/>
                <a:gd name="T30" fmla="*/ 0 w 1139"/>
                <a:gd name="T31" fmla="*/ 119 h 158"/>
                <a:gd name="T32" fmla="*/ 0 w 1139"/>
                <a:gd name="T33" fmla="*/ 39 h 158"/>
                <a:gd name="T34" fmla="*/ 3 w 1139"/>
                <a:gd name="T35" fmla="*/ 24 h 158"/>
                <a:gd name="T36" fmla="*/ 11 w 1139"/>
                <a:gd name="T37" fmla="*/ 12 h 158"/>
                <a:gd name="T38" fmla="*/ 23 w 1139"/>
                <a:gd name="T39" fmla="*/ 4 h 158"/>
                <a:gd name="T40" fmla="*/ 38 w 1139"/>
                <a:gd name="T41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9" h="158">
                  <a:moveTo>
                    <a:pt x="38" y="0"/>
                  </a:moveTo>
                  <a:lnTo>
                    <a:pt x="1100" y="0"/>
                  </a:lnTo>
                  <a:lnTo>
                    <a:pt x="1115" y="4"/>
                  </a:lnTo>
                  <a:lnTo>
                    <a:pt x="1127" y="12"/>
                  </a:lnTo>
                  <a:lnTo>
                    <a:pt x="1135" y="24"/>
                  </a:lnTo>
                  <a:lnTo>
                    <a:pt x="1139" y="39"/>
                  </a:lnTo>
                  <a:lnTo>
                    <a:pt x="1139" y="119"/>
                  </a:lnTo>
                  <a:lnTo>
                    <a:pt x="1135" y="134"/>
                  </a:lnTo>
                  <a:lnTo>
                    <a:pt x="1127" y="146"/>
                  </a:lnTo>
                  <a:lnTo>
                    <a:pt x="1115" y="155"/>
                  </a:lnTo>
                  <a:lnTo>
                    <a:pt x="1100" y="158"/>
                  </a:lnTo>
                  <a:lnTo>
                    <a:pt x="38" y="158"/>
                  </a:lnTo>
                  <a:lnTo>
                    <a:pt x="23" y="155"/>
                  </a:lnTo>
                  <a:lnTo>
                    <a:pt x="11" y="146"/>
                  </a:lnTo>
                  <a:lnTo>
                    <a:pt x="3" y="134"/>
                  </a:lnTo>
                  <a:lnTo>
                    <a:pt x="0" y="119"/>
                  </a:lnTo>
                  <a:lnTo>
                    <a:pt x="0" y="39"/>
                  </a:lnTo>
                  <a:lnTo>
                    <a:pt x="3" y="24"/>
                  </a:lnTo>
                  <a:lnTo>
                    <a:pt x="11" y="12"/>
                  </a:lnTo>
                  <a:lnTo>
                    <a:pt x="23" y="4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498"/>
            <p:cNvSpPr>
              <a:spLocks/>
            </p:cNvSpPr>
            <p:nvPr/>
          </p:nvSpPr>
          <p:spPr bwMode="auto">
            <a:xfrm>
              <a:off x="5302251" y="4694238"/>
              <a:ext cx="57150" cy="42863"/>
            </a:xfrm>
            <a:custGeom>
              <a:avLst/>
              <a:gdLst>
                <a:gd name="T0" fmla="*/ 390 w 464"/>
                <a:gd name="T1" fmla="*/ 0 h 352"/>
                <a:gd name="T2" fmla="*/ 403 w 464"/>
                <a:gd name="T3" fmla="*/ 4 h 352"/>
                <a:gd name="T4" fmla="*/ 414 w 464"/>
                <a:gd name="T5" fmla="*/ 12 h 352"/>
                <a:gd name="T6" fmla="*/ 452 w 464"/>
                <a:gd name="T7" fmla="*/ 51 h 352"/>
                <a:gd name="T8" fmla="*/ 461 w 464"/>
                <a:gd name="T9" fmla="*/ 63 h 352"/>
                <a:gd name="T10" fmla="*/ 464 w 464"/>
                <a:gd name="T11" fmla="*/ 75 h 352"/>
                <a:gd name="T12" fmla="*/ 464 w 464"/>
                <a:gd name="T13" fmla="*/ 88 h 352"/>
                <a:gd name="T14" fmla="*/ 461 w 464"/>
                <a:gd name="T15" fmla="*/ 101 h 352"/>
                <a:gd name="T16" fmla="*/ 452 w 464"/>
                <a:gd name="T17" fmla="*/ 111 h 352"/>
                <a:gd name="T18" fmla="*/ 225 w 464"/>
                <a:gd name="T19" fmla="*/ 340 h 352"/>
                <a:gd name="T20" fmla="*/ 215 w 464"/>
                <a:gd name="T21" fmla="*/ 348 h 352"/>
                <a:gd name="T22" fmla="*/ 202 w 464"/>
                <a:gd name="T23" fmla="*/ 352 h 352"/>
                <a:gd name="T24" fmla="*/ 189 w 464"/>
                <a:gd name="T25" fmla="*/ 352 h 352"/>
                <a:gd name="T26" fmla="*/ 176 w 464"/>
                <a:gd name="T27" fmla="*/ 348 h 352"/>
                <a:gd name="T28" fmla="*/ 165 w 464"/>
                <a:gd name="T29" fmla="*/ 340 h 352"/>
                <a:gd name="T30" fmla="*/ 12 w 464"/>
                <a:gd name="T31" fmla="*/ 187 h 352"/>
                <a:gd name="T32" fmla="*/ 5 w 464"/>
                <a:gd name="T33" fmla="*/ 176 h 352"/>
                <a:gd name="T34" fmla="*/ 0 w 464"/>
                <a:gd name="T35" fmla="*/ 163 h 352"/>
                <a:gd name="T36" fmla="*/ 0 w 464"/>
                <a:gd name="T37" fmla="*/ 150 h 352"/>
                <a:gd name="T38" fmla="*/ 5 w 464"/>
                <a:gd name="T39" fmla="*/ 138 h 352"/>
                <a:gd name="T40" fmla="*/ 12 w 464"/>
                <a:gd name="T41" fmla="*/ 126 h 352"/>
                <a:gd name="T42" fmla="*/ 52 w 464"/>
                <a:gd name="T43" fmla="*/ 88 h 352"/>
                <a:gd name="T44" fmla="*/ 63 w 464"/>
                <a:gd name="T45" fmla="*/ 80 h 352"/>
                <a:gd name="T46" fmla="*/ 76 w 464"/>
                <a:gd name="T47" fmla="*/ 76 h 352"/>
                <a:gd name="T48" fmla="*/ 89 w 464"/>
                <a:gd name="T49" fmla="*/ 76 h 352"/>
                <a:gd name="T50" fmla="*/ 100 w 464"/>
                <a:gd name="T51" fmla="*/ 80 h 352"/>
                <a:gd name="T52" fmla="*/ 112 w 464"/>
                <a:gd name="T53" fmla="*/ 88 h 352"/>
                <a:gd name="T54" fmla="*/ 165 w 464"/>
                <a:gd name="T55" fmla="*/ 140 h 352"/>
                <a:gd name="T56" fmla="*/ 176 w 464"/>
                <a:gd name="T57" fmla="*/ 149 h 352"/>
                <a:gd name="T58" fmla="*/ 189 w 464"/>
                <a:gd name="T59" fmla="*/ 152 h 352"/>
                <a:gd name="T60" fmla="*/ 202 w 464"/>
                <a:gd name="T61" fmla="*/ 152 h 352"/>
                <a:gd name="T62" fmla="*/ 215 w 464"/>
                <a:gd name="T63" fmla="*/ 149 h 352"/>
                <a:gd name="T64" fmla="*/ 225 w 464"/>
                <a:gd name="T65" fmla="*/ 140 h 352"/>
                <a:gd name="T66" fmla="*/ 353 w 464"/>
                <a:gd name="T67" fmla="*/ 12 h 352"/>
                <a:gd name="T68" fmla="*/ 364 w 464"/>
                <a:gd name="T69" fmla="*/ 4 h 352"/>
                <a:gd name="T70" fmla="*/ 377 w 464"/>
                <a:gd name="T71" fmla="*/ 0 h 352"/>
                <a:gd name="T72" fmla="*/ 390 w 464"/>
                <a:gd name="T73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4" h="352">
                  <a:moveTo>
                    <a:pt x="390" y="0"/>
                  </a:moveTo>
                  <a:lnTo>
                    <a:pt x="403" y="4"/>
                  </a:lnTo>
                  <a:lnTo>
                    <a:pt x="414" y="12"/>
                  </a:lnTo>
                  <a:lnTo>
                    <a:pt x="452" y="51"/>
                  </a:lnTo>
                  <a:lnTo>
                    <a:pt x="461" y="63"/>
                  </a:lnTo>
                  <a:lnTo>
                    <a:pt x="464" y="75"/>
                  </a:lnTo>
                  <a:lnTo>
                    <a:pt x="464" y="88"/>
                  </a:lnTo>
                  <a:lnTo>
                    <a:pt x="461" y="101"/>
                  </a:lnTo>
                  <a:lnTo>
                    <a:pt x="452" y="111"/>
                  </a:lnTo>
                  <a:lnTo>
                    <a:pt x="225" y="340"/>
                  </a:lnTo>
                  <a:lnTo>
                    <a:pt x="215" y="348"/>
                  </a:lnTo>
                  <a:lnTo>
                    <a:pt x="202" y="352"/>
                  </a:lnTo>
                  <a:lnTo>
                    <a:pt x="189" y="352"/>
                  </a:lnTo>
                  <a:lnTo>
                    <a:pt x="176" y="348"/>
                  </a:lnTo>
                  <a:lnTo>
                    <a:pt x="165" y="340"/>
                  </a:lnTo>
                  <a:lnTo>
                    <a:pt x="12" y="187"/>
                  </a:lnTo>
                  <a:lnTo>
                    <a:pt x="5" y="176"/>
                  </a:lnTo>
                  <a:lnTo>
                    <a:pt x="0" y="163"/>
                  </a:lnTo>
                  <a:lnTo>
                    <a:pt x="0" y="150"/>
                  </a:lnTo>
                  <a:lnTo>
                    <a:pt x="5" y="138"/>
                  </a:lnTo>
                  <a:lnTo>
                    <a:pt x="12" y="126"/>
                  </a:lnTo>
                  <a:lnTo>
                    <a:pt x="52" y="88"/>
                  </a:lnTo>
                  <a:lnTo>
                    <a:pt x="63" y="80"/>
                  </a:lnTo>
                  <a:lnTo>
                    <a:pt x="76" y="76"/>
                  </a:lnTo>
                  <a:lnTo>
                    <a:pt x="89" y="76"/>
                  </a:lnTo>
                  <a:lnTo>
                    <a:pt x="100" y="80"/>
                  </a:lnTo>
                  <a:lnTo>
                    <a:pt x="112" y="88"/>
                  </a:lnTo>
                  <a:lnTo>
                    <a:pt x="165" y="140"/>
                  </a:lnTo>
                  <a:lnTo>
                    <a:pt x="176" y="149"/>
                  </a:lnTo>
                  <a:lnTo>
                    <a:pt x="189" y="152"/>
                  </a:lnTo>
                  <a:lnTo>
                    <a:pt x="202" y="152"/>
                  </a:lnTo>
                  <a:lnTo>
                    <a:pt x="215" y="149"/>
                  </a:lnTo>
                  <a:lnTo>
                    <a:pt x="225" y="140"/>
                  </a:lnTo>
                  <a:lnTo>
                    <a:pt x="353" y="12"/>
                  </a:lnTo>
                  <a:lnTo>
                    <a:pt x="364" y="4"/>
                  </a:lnTo>
                  <a:lnTo>
                    <a:pt x="377" y="0"/>
                  </a:lnTo>
                  <a:lnTo>
                    <a:pt x="3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499"/>
            <p:cNvSpPr>
              <a:spLocks/>
            </p:cNvSpPr>
            <p:nvPr/>
          </p:nvSpPr>
          <p:spPr bwMode="auto">
            <a:xfrm>
              <a:off x="5127626" y="4773613"/>
              <a:ext cx="139700" cy="19050"/>
            </a:xfrm>
            <a:custGeom>
              <a:avLst/>
              <a:gdLst>
                <a:gd name="T0" fmla="*/ 38 w 1139"/>
                <a:gd name="T1" fmla="*/ 0 h 157"/>
                <a:gd name="T2" fmla="*/ 1100 w 1139"/>
                <a:gd name="T3" fmla="*/ 0 h 157"/>
                <a:gd name="T4" fmla="*/ 1115 w 1139"/>
                <a:gd name="T5" fmla="*/ 3 h 157"/>
                <a:gd name="T6" fmla="*/ 1127 w 1139"/>
                <a:gd name="T7" fmla="*/ 10 h 157"/>
                <a:gd name="T8" fmla="*/ 1135 w 1139"/>
                <a:gd name="T9" fmla="*/ 23 h 157"/>
                <a:gd name="T10" fmla="*/ 1139 w 1139"/>
                <a:gd name="T11" fmla="*/ 39 h 157"/>
                <a:gd name="T12" fmla="*/ 1139 w 1139"/>
                <a:gd name="T13" fmla="*/ 118 h 157"/>
                <a:gd name="T14" fmla="*/ 1135 w 1139"/>
                <a:gd name="T15" fmla="*/ 133 h 157"/>
                <a:gd name="T16" fmla="*/ 1127 w 1139"/>
                <a:gd name="T17" fmla="*/ 145 h 157"/>
                <a:gd name="T18" fmla="*/ 1115 w 1139"/>
                <a:gd name="T19" fmla="*/ 154 h 157"/>
                <a:gd name="T20" fmla="*/ 1100 w 1139"/>
                <a:gd name="T21" fmla="*/ 157 h 157"/>
                <a:gd name="T22" fmla="*/ 38 w 1139"/>
                <a:gd name="T23" fmla="*/ 157 h 157"/>
                <a:gd name="T24" fmla="*/ 23 w 1139"/>
                <a:gd name="T25" fmla="*/ 154 h 157"/>
                <a:gd name="T26" fmla="*/ 11 w 1139"/>
                <a:gd name="T27" fmla="*/ 145 h 157"/>
                <a:gd name="T28" fmla="*/ 3 w 1139"/>
                <a:gd name="T29" fmla="*/ 133 h 157"/>
                <a:gd name="T30" fmla="*/ 0 w 1139"/>
                <a:gd name="T31" fmla="*/ 118 h 157"/>
                <a:gd name="T32" fmla="*/ 0 w 1139"/>
                <a:gd name="T33" fmla="*/ 39 h 157"/>
                <a:gd name="T34" fmla="*/ 3 w 1139"/>
                <a:gd name="T35" fmla="*/ 23 h 157"/>
                <a:gd name="T36" fmla="*/ 11 w 1139"/>
                <a:gd name="T37" fmla="*/ 10 h 157"/>
                <a:gd name="T38" fmla="*/ 23 w 1139"/>
                <a:gd name="T39" fmla="*/ 3 h 157"/>
                <a:gd name="T40" fmla="*/ 38 w 113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9" h="157">
                  <a:moveTo>
                    <a:pt x="38" y="0"/>
                  </a:moveTo>
                  <a:lnTo>
                    <a:pt x="1100" y="0"/>
                  </a:lnTo>
                  <a:lnTo>
                    <a:pt x="1115" y="3"/>
                  </a:lnTo>
                  <a:lnTo>
                    <a:pt x="1127" y="10"/>
                  </a:lnTo>
                  <a:lnTo>
                    <a:pt x="1135" y="23"/>
                  </a:lnTo>
                  <a:lnTo>
                    <a:pt x="1139" y="39"/>
                  </a:lnTo>
                  <a:lnTo>
                    <a:pt x="1139" y="118"/>
                  </a:lnTo>
                  <a:lnTo>
                    <a:pt x="1135" y="133"/>
                  </a:lnTo>
                  <a:lnTo>
                    <a:pt x="1127" y="145"/>
                  </a:lnTo>
                  <a:lnTo>
                    <a:pt x="1115" y="154"/>
                  </a:lnTo>
                  <a:lnTo>
                    <a:pt x="1100" y="157"/>
                  </a:lnTo>
                  <a:lnTo>
                    <a:pt x="38" y="157"/>
                  </a:lnTo>
                  <a:lnTo>
                    <a:pt x="23" y="154"/>
                  </a:lnTo>
                  <a:lnTo>
                    <a:pt x="11" y="145"/>
                  </a:lnTo>
                  <a:lnTo>
                    <a:pt x="3" y="133"/>
                  </a:lnTo>
                  <a:lnTo>
                    <a:pt x="0" y="118"/>
                  </a:lnTo>
                  <a:lnTo>
                    <a:pt x="0" y="39"/>
                  </a:lnTo>
                  <a:lnTo>
                    <a:pt x="3" y="23"/>
                  </a:lnTo>
                  <a:lnTo>
                    <a:pt x="11" y="10"/>
                  </a:lnTo>
                  <a:lnTo>
                    <a:pt x="23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500"/>
            <p:cNvSpPr>
              <a:spLocks/>
            </p:cNvSpPr>
            <p:nvPr/>
          </p:nvSpPr>
          <p:spPr bwMode="auto">
            <a:xfrm>
              <a:off x="5302251" y="4760913"/>
              <a:ext cx="57150" cy="42863"/>
            </a:xfrm>
            <a:custGeom>
              <a:avLst/>
              <a:gdLst>
                <a:gd name="T0" fmla="*/ 377 w 464"/>
                <a:gd name="T1" fmla="*/ 0 h 351"/>
                <a:gd name="T2" fmla="*/ 390 w 464"/>
                <a:gd name="T3" fmla="*/ 0 h 351"/>
                <a:gd name="T4" fmla="*/ 403 w 464"/>
                <a:gd name="T5" fmla="*/ 3 h 351"/>
                <a:gd name="T6" fmla="*/ 414 w 464"/>
                <a:gd name="T7" fmla="*/ 11 h 351"/>
                <a:gd name="T8" fmla="*/ 452 w 464"/>
                <a:gd name="T9" fmla="*/ 50 h 351"/>
                <a:gd name="T10" fmla="*/ 461 w 464"/>
                <a:gd name="T11" fmla="*/ 61 h 351"/>
                <a:gd name="T12" fmla="*/ 464 w 464"/>
                <a:gd name="T13" fmla="*/ 74 h 351"/>
                <a:gd name="T14" fmla="*/ 464 w 464"/>
                <a:gd name="T15" fmla="*/ 87 h 351"/>
                <a:gd name="T16" fmla="*/ 461 w 464"/>
                <a:gd name="T17" fmla="*/ 100 h 351"/>
                <a:gd name="T18" fmla="*/ 452 w 464"/>
                <a:gd name="T19" fmla="*/ 111 h 351"/>
                <a:gd name="T20" fmla="*/ 225 w 464"/>
                <a:gd name="T21" fmla="*/ 340 h 351"/>
                <a:gd name="T22" fmla="*/ 215 w 464"/>
                <a:gd name="T23" fmla="*/ 347 h 351"/>
                <a:gd name="T24" fmla="*/ 202 w 464"/>
                <a:gd name="T25" fmla="*/ 351 h 351"/>
                <a:gd name="T26" fmla="*/ 189 w 464"/>
                <a:gd name="T27" fmla="*/ 351 h 351"/>
                <a:gd name="T28" fmla="*/ 176 w 464"/>
                <a:gd name="T29" fmla="*/ 347 h 351"/>
                <a:gd name="T30" fmla="*/ 165 w 464"/>
                <a:gd name="T31" fmla="*/ 340 h 351"/>
                <a:gd name="T32" fmla="*/ 12 w 464"/>
                <a:gd name="T33" fmla="*/ 186 h 351"/>
                <a:gd name="T34" fmla="*/ 5 w 464"/>
                <a:gd name="T35" fmla="*/ 175 h 351"/>
                <a:gd name="T36" fmla="*/ 0 w 464"/>
                <a:gd name="T37" fmla="*/ 162 h 351"/>
                <a:gd name="T38" fmla="*/ 0 w 464"/>
                <a:gd name="T39" fmla="*/ 150 h 351"/>
                <a:gd name="T40" fmla="*/ 5 w 464"/>
                <a:gd name="T41" fmla="*/ 137 h 351"/>
                <a:gd name="T42" fmla="*/ 12 w 464"/>
                <a:gd name="T43" fmla="*/ 126 h 351"/>
                <a:gd name="T44" fmla="*/ 52 w 464"/>
                <a:gd name="T45" fmla="*/ 87 h 351"/>
                <a:gd name="T46" fmla="*/ 63 w 464"/>
                <a:gd name="T47" fmla="*/ 78 h 351"/>
                <a:gd name="T48" fmla="*/ 76 w 464"/>
                <a:gd name="T49" fmla="*/ 75 h 351"/>
                <a:gd name="T50" fmla="*/ 89 w 464"/>
                <a:gd name="T51" fmla="*/ 75 h 351"/>
                <a:gd name="T52" fmla="*/ 100 w 464"/>
                <a:gd name="T53" fmla="*/ 78 h 351"/>
                <a:gd name="T54" fmla="*/ 112 w 464"/>
                <a:gd name="T55" fmla="*/ 87 h 351"/>
                <a:gd name="T56" fmla="*/ 165 w 464"/>
                <a:gd name="T57" fmla="*/ 140 h 351"/>
                <a:gd name="T58" fmla="*/ 176 w 464"/>
                <a:gd name="T59" fmla="*/ 147 h 351"/>
                <a:gd name="T60" fmla="*/ 189 w 464"/>
                <a:gd name="T61" fmla="*/ 152 h 351"/>
                <a:gd name="T62" fmla="*/ 202 w 464"/>
                <a:gd name="T63" fmla="*/ 152 h 351"/>
                <a:gd name="T64" fmla="*/ 215 w 464"/>
                <a:gd name="T65" fmla="*/ 147 h 351"/>
                <a:gd name="T66" fmla="*/ 225 w 464"/>
                <a:gd name="T67" fmla="*/ 140 h 351"/>
                <a:gd name="T68" fmla="*/ 353 w 464"/>
                <a:gd name="T69" fmla="*/ 11 h 351"/>
                <a:gd name="T70" fmla="*/ 364 w 464"/>
                <a:gd name="T71" fmla="*/ 3 h 351"/>
                <a:gd name="T72" fmla="*/ 377 w 464"/>
                <a:gd name="T7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4" h="351">
                  <a:moveTo>
                    <a:pt x="377" y="0"/>
                  </a:moveTo>
                  <a:lnTo>
                    <a:pt x="390" y="0"/>
                  </a:lnTo>
                  <a:lnTo>
                    <a:pt x="403" y="3"/>
                  </a:lnTo>
                  <a:lnTo>
                    <a:pt x="414" y="11"/>
                  </a:lnTo>
                  <a:lnTo>
                    <a:pt x="452" y="50"/>
                  </a:lnTo>
                  <a:lnTo>
                    <a:pt x="461" y="61"/>
                  </a:lnTo>
                  <a:lnTo>
                    <a:pt x="464" y="74"/>
                  </a:lnTo>
                  <a:lnTo>
                    <a:pt x="464" y="87"/>
                  </a:lnTo>
                  <a:lnTo>
                    <a:pt x="461" y="100"/>
                  </a:lnTo>
                  <a:lnTo>
                    <a:pt x="452" y="111"/>
                  </a:lnTo>
                  <a:lnTo>
                    <a:pt x="225" y="340"/>
                  </a:lnTo>
                  <a:lnTo>
                    <a:pt x="215" y="347"/>
                  </a:lnTo>
                  <a:lnTo>
                    <a:pt x="202" y="351"/>
                  </a:lnTo>
                  <a:lnTo>
                    <a:pt x="189" y="351"/>
                  </a:lnTo>
                  <a:lnTo>
                    <a:pt x="176" y="347"/>
                  </a:lnTo>
                  <a:lnTo>
                    <a:pt x="165" y="340"/>
                  </a:lnTo>
                  <a:lnTo>
                    <a:pt x="12" y="186"/>
                  </a:lnTo>
                  <a:lnTo>
                    <a:pt x="5" y="175"/>
                  </a:lnTo>
                  <a:lnTo>
                    <a:pt x="0" y="162"/>
                  </a:lnTo>
                  <a:lnTo>
                    <a:pt x="0" y="150"/>
                  </a:lnTo>
                  <a:lnTo>
                    <a:pt x="5" y="137"/>
                  </a:lnTo>
                  <a:lnTo>
                    <a:pt x="12" y="126"/>
                  </a:lnTo>
                  <a:lnTo>
                    <a:pt x="52" y="87"/>
                  </a:lnTo>
                  <a:lnTo>
                    <a:pt x="63" y="78"/>
                  </a:lnTo>
                  <a:lnTo>
                    <a:pt x="76" y="75"/>
                  </a:lnTo>
                  <a:lnTo>
                    <a:pt x="89" y="75"/>
                  </a:lnTo>
                  <a:lnTo>
                    <a:pt x="100" y="78"/>
                  </a:lnTo>
                  <a:lnTo>
                    <a:pt x="112" y="87"/>
                  </a:lnTo>
                  <a:lnTo>
                    <a:pt x="165" y="140"/>
                  </a:lnTo>
                  <a:lnTo>
                    <a:pt x="176" y="147"/>
                  </a:lnTo>
                  <a:lnTo>
                    <a:pt x="189" y="152"/>
                  </a:lnTo>
                  <a:lnTo>
                    <a:pt x="202" y="152"/>
                  </a:lnTo>
                  <a:lnTo>
                    <a:pt x="215" y="147"/>
                  </a:lnTo>
                  <a:lnTo>
                    <a:pt x="225" y="140"/>
                  </a:lnTo>
                  <a:lnTo>
                    <a:pt x="353" y="11"/>
                  </a:lnTo>
                  <a:lnTo>
                    <a:pt x="364" y="3"/>
                  </a:lnTo>
                  <a:lnTo>
                    <a:pt x="3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501"/>
            <p:cNvSpPr>
              <a:spLocks/>
            </p:cNvSpPr>
            <p:nvPr/>
          </p:nvSpPr>
          <p:spPr bwMode="auto">
            <a:xfrm>
              <a:off x="5127626" y="4840288"/>
              <a:ext cx="100013" cy="19050"/>
            </a:xfrm>
            <a:custGeom>
              <a:avLst/>
              <a:gdLst>
                <a:gd name="T0" fmla="*/ 38 w 816"/>
                <a:gd name="T1" fmla="*/ 0 h 157"/>
                <a:gd name="T2" fmla="*/ 777 w 816"/>
                <a:gd name="T3" fmla="*/ 0 h 157"/>
                <a:gd name="T4" fmla="*/ 792 w 816"/>
                <a:gd name="T5" fmla="*/ 3 h 157"/>
                <a:gd name="T6" fmla="*/ 804 w 816"/>
                <a:gd name="T7" fmla="*/ 12 h 157"/>
                <a:gd name="T8" fmla="*/ 812 w 816"/>
                <a:gd name="T9" fmla="*/ 24 h 157"/>
                <a:gd name="T10" fmla="*/ 816 w 816"/>
                <a:gd name="T11" fmla="*/ 39 h 157"/>
                <a:gd name="T12" fmla="*/ 816 w 816"/>
                <a:gd name="T13" fmla="*/ 119 h 157"/>
                <a:gd name="T14" fmla="*/ 812 w 816"/>
                <a:gd name="T15" fmla="*/ 134 h 157"/>
                <a:gd name="T16" fmla="*/ 804 w 816"/>
                <a:gd name="T17" fmla="*/ 147 h 157"/>
                <a:gd name="T18" fmla="*/ 792 w 816"/>
                <a:gd name="T19" fmla="*/ 155 h 157"/>
                <a:gd name="T20" fmla="*/ 777 w 816"/>
                <a:gd name="T21" fmla="*/ 157 h 157"/>
                <a:gd name="T22" fmla="*/ 38 w 816"/>
                <a:gd name="T23" fmla="*/ 157 h 157"/>
                <a:gd name="T24" fmla="*/ 23 w 816"/>
                <a:gd name="T25" fmla="*/ 155 h 157"/>
                <a:gd name="T26" fmla="*/ 11 w 816"/>
                <a:gd name="T27" fmla="*/ 147 h 157"/>
                <a:gd name="T28" fmla="*/ 3 w 816"/>
                <a:gd name="T29" fmla="*/ 134 h 157"/>
                <a:gd name="T30" fmla="*/ 0 w 816"/>
                <a:gd name="T31" fmla="*/ 119 h 157"/>
                <a:gd name="T32" fmla="*/ 0 w 816"/>
                <a:gd name="T33" fmla="*/ 39 h 157"/>
                <a:gd name="T34" fmla="*/ 3 w 816"/>
                <a:gd name="T35" fmla="*/ 24 h 157"/>
                <a:gd name="T36" fmla="*/ 11 w 816"/>
                <a:gd name="T37" fmla="*/ 12 h 157"/>
                <a:gd name="T38" fmla="*/ 23 w 816"/>
                <a:gd name="T39" fmla="*/ 3 h 157"/>
                <a:gd name="T40" fmla="*/ 38 w 816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16" h="157">
                  <a:moveTo>
                    <a:pt x="38" y="0"/>
                  </a:moveTo>
                  <a:lnTo>
                    <a:pt x="777" y="0"/>
                  </a:lnTo>
                  <a:lnTo>
                    <a:pt x="792" y="3"/>
                  </a:lnTo>
                  <a:lnTo>
                    <a:pt x="804" y="12"/>
                  </a:lnTo>
                  <a:lnTo>
                    <a:pt x="812" y="24"/>
                  </a:lnTo>
                  <a:lnTo>
                    <a:pt x="816" y="39"/>
                  </a:lnTo>
                  <a:lnTo>
                    <a:pt x="816" y="119"/>
                  </a:lnTo>
                  <a:lnTo>
                    <a:pt x="812" y="134"/>
                  </a:lnTo>
                  <a:lnTo>
                    <a:pt x="804" y="147"/>
                  </a:lnTo>
                  <a:lnTo>
                    <a:pt x="792" y="155"/>
                  </a:lnTo>
                  <a:lnTo>
                    <a:pt x="777" y="157"/>
                  </a:lnTo>
                  <a:lnTo>
                    <a:pt x="38" y="157"/>
                  </a:lnTo>
                  <a:lnTo>
                    <a:pt x="23" y="155"/>
                  </a:lnTo>
                  <a:lnTo>
                    <a:pt x="11" y="147"/>
                  </a:lnTo>
                  <a:lnTo>
                    <a:pt x="3" y="134"/>
                  </a:lnTo>
                  <a:lnTo>
                    <a:pt x="0" y="119"/>
                  </a:lnTo>
                  <a:lnTo>
                    <a:pt x="0" y="39"/>
                  </a:lnTo>
                  <a:lnTo>
                    <a:pt x="3" y="24"/>
                  </a:lnTo>
                  <a:lnTo>
                    <a:pt x="11" y="12"/>
                  </a:lnTo>
                  <a:lnTo>
                    <a:pt x="23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502"/>
            <p:cNvSpPr>
              <a:spLocks/>
            </p:cNvSpPr>
            <p:nvPr/>
          </p:nvSpPr>
          <p:spPr bwMode="auto">
            <a:xfrm>
              <a:off x="5302251" y="4827588"/>
              <a:ext cx="57150" cy="42863"/>
            </a:xfrm>
            <a:custGeom>
              <a:avLst/>
              <a:gdLst>
                <a:gd name="T0" fmla="*/ 390 w 464"/>
                <a:gd name="T1" fmla="*/ 0 h 352"/>
                <a:gd name="T2" fmla="*/ 403 w 464"/>
                <a:gd name="T3" fmla="*/ 4 h 352"/>
                <a:gd name="T4" fmla="*/ 414 w 464"/>
                <a:gd name="T5" fmla="*/ 13 h 352"/>
                <a:gd name="T6" fmla="*/ 452 w 464"/>
                <a:gd name="T7" fmla="*/ 52 h 352"/>
                <a:gd name="T8" fmla="*/ 461 w 464"/>
                <a:gd name="T9" fmla="*/ 62 h 352"/>
                <a:gd name="T10" fmla="*/ 464 w 464"/>
                <a:gd name="T11" fmla="*/ 75 h 352"/>
                <a:gd name="T12" fmla="*/ 464 w 464"/>
                <a:gd name="T13" fmla="*/ 88 h 352"/>
                <a:gd name="T14" fmla="*/ 461 w 464"/>
                <a:gd name="T15" fmla="*/ 101 h 352"/>
                <a:gd name="T16" fmla="*/ 452 w 464"/>
                <a:gd name="T17" fmla="*/ 112 h 352"/>
                <a:gd name="T18" fmla="*/ 225 w 464"/>
                <a:gd name="T19" fmla="*/ 340 h 352"/>
                <a:gd name="T20" fmla="*/ 215 w 464"/>
                <a:gd name="T21" fmla="*/ 348 h 352"/>
                <a:gd name="T22" fmla="*/ 202 w 464"/>
                <a:gd name="T23" fmla="*/ 352 h 352"/>
                <a:gd name="T24" fmla="*/ 189 w 464"/>
                <a:gd name="T25" fmla="*/ 352 h 352"/>
                <a:gd name="T26" fmla="*/ 176 w 464"/>
                <a:gd name="T27" fmla="*/ 348 h 352"/>
                <a:gd name="T28" fmla="*/ 165 w 464"/>
                <a:gd name="T29" fmla="*/ 340 h 352"/>
                <a:gd name="T30" fmla="*/ 12 w 464"/>
                <a:gd name="T31" fmla="*/ 188 h 352"/>
                <a:gd name="T32" fmla="*/ 5 w 464"/>
                <a:gd name="T33" fmla="*/ 177 h 352"/>
                <a:gd name="T34" fmla="*/ 0 w 464"/>
                <a:gd name="T35" fmla="*/ 164 h 352"/>
                <a:gd name="T36" fmla="*/ 0 w 464"/>
                <a:gd name="T37" fmla="*/ 151 h 352"/>
                <a:gd name="T38" fmla="*/ 5 w 464"/>
                <a:gd name="T39" fmla="*/ 138 h 352"/>
                <a:gd name="T40" fmla="*/ 12 w 464"/>
                <a:gd name="T41" fmla="*/ 127 h 352"/>
                <a:gd name="T42" fmla="*/ 52 w 464"/>
                <a:gd name="T43" fmla="*/ 88 h 352"/>
                <a:gd name="T44" fmla="*/ 63 w 464"/>
                <a:gd name="T45" fmla="*/ 80 h 352"/>
                <a:gd name="T46" fmla="*/ 76 w 464"/>
                <a:gd name="T47" fmla="*/ 76 h 352"/>
                <a:gd name="T48" fmla="*/ 89 w 464"/>
                <a:gd name="T49" fmla="*/ 76 h 352"/>
                <a:gd name="T50" fmla="*/ 100 w 464"/>
                <a:gd name="T51" fmla="*/ 80 h 352"/>
                <a:gd name="T52" fmla="*/ 112 w 464"/>
                <a:gd name="T53" fmla="*/ 88 h 352"/>
                <a:gd name="T54" fmla="*/ 165 w 464"/>
                <a:gd name="T55" fmla="*/ 141 h 352"/>
                <a:gd name="T56" fmla="*/ 176 w 464"/>
                <a:gd name="T57" fmla="*/ 149 h 352"/>
                <a:gd name="T58" fmla="*/ 189 w 464"/>
                <a:gd name="T59" fmla="*/ 153 h 352"/>
                <a:gd name="T60" fmla="*/ 202 w 464"/>
                <a:gd name="T61" fmla="*/ 153 h 352"/>
                <a:gd name="T62" fmla="*/ 215 w 464"/>
                <a:gd name="T63" fmla="*/ 149 h 352"/>
                <a:gd name="T64" fmla="*/ 225 w 464"/>
                <a:gd name="T65" fmla="*/ 141 h 352"/>
                <a:gd name="T66" fmla="*/ 353 w 464"/>
                <a:gd name="T67" fmla="*/ 13 h 352"/>
                <a:gd name="T68" fmla="*/ 364 w 464"/>
                <a:gd name="T69" fmla="*/ 4 h 352"/>
                <a:gd name="T70" fmla="*/ 377 w 464"/>
                <a:gd name="T71" fmla="*/ 0 h 352"/>
                <a:gd name="T72" fmla="*/ 390 w 464"/>
                <a:gd name="T73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4" h="352">
                  <a:moveTo>
                    <a:pt x="390" y="0"/>
                  </a:moveTo>
                  <a:lnTo>
                    <a:pt x="403" y="4"/>
                  </a:lnTo>
                  <a:lnTo>
                    <a:pt x="414" y="13"/>
                  </a:lnTo>
                  <a:lnTo>
                    <a:pt x="452" y="52"/>
                  </a:lnTo>
                  <a:lnTo>
                    <a:pt x="461" y="62"/>
                  </a:lnTo>
                  <a:lnTo>
                    <a:pt x="464" y="75"/>
                  </a:lnTo>
                  <a:lnTo>
                    <a:pt x="464" y="88"/>
                  </a:lnTo>
                  <a:lnTo>
                    <a:pt x="461" y="101"/>
                  </a:lnTo>
                  <a:lnTo>
                    <a:pt x="452" y="112"/>
                  </a:lnTo>
                  <a:lnTo>
                    <a:pt x="225" y="340"/>
                  </a:lnTo>
                  <a:lnTo>
                    <a:pt x="215" y="348"/>
                  </a:lnTo>
                  <a:lnTo>
                    <a:pt x="202" y="352"/>
                  </a:lnTo>
                  <a:lnTo>
                    <a:pt x="189" y="352"/>
                  </a:lnTo>
                  <a:lnTo>
                    <a:pt x="176" y="348"/>
                  </a:lnTo>
                  <a:lnTo>
                    <a:pt x="165" y="340"/>
                  </a:lnTo>
                  <a:lnTo>
                    <a:pt x="12" y="188"/>
                  </a:lnTo>
                  <a:lnTo>
                    <a:pt x="5" y="177"/>
                  </a:lnTo>
                  <a:lnTo>
                    <a:pt x="0" y="164"/>
                  </a:lnTo>
                  <a:lnTo>
                    <a:pt x="0" y="151"/>
                  </a:lnTo>
                  <a:lnTo>
                    <a:pt x="5" y="138"/>
                  </a:lnTo>
                  <a:lnTo>
                    <a:pt x="12" y="127"/>
                  </a:lnTo>
                  <a:lnTo>
                    <a:pt x="52" y="88"/>
                  </a:lnTo>
                  <a:lnTo>
                    <a:pt x="63" y="80"/>
                  </a:lnTo>
                  <a:lnTo>
                    <a:pt x="76" y="76"/>
                  </a:lnTo>
                  <a:lnTo>
                    <a:pt x="89" y="76"/>
                  </a:lnTo>
                  <a:lnTo>
                    <a:pt x="100" y="80"/>
                  </a:lnTo>
                  <a:lnTo>
                    <a:pt x="112" y="88"/>
                  </a:lnTo>
                  <a:lnTo>
                    <a:pt x="165" y="141"/>
                  </a:lnTo>
                  <a:lnTo>
                    <a:pt x="176" y="149"/>
                  </a:lnTo>
                  <a:lnTo>
                    <a:pt x="189" y="153"/>
                  </a:lnTo>
                  <a:lnTo>
                    <a:pt x="202" y="153"/>
                  </a:lnTo>
                  <a:lnTo>
                    <a:pt x="215" y="149"/>
                  </a:lnTo>
                  <a:lnTo>
                    <a:pt x="225" y="141"/>
                  </a:lnTo>
                  <a:lnTo>
                    <a:pt x="353" y="13"/>
                  </a:lnTo>
                  <a:lnTo>
                    <a:pt x="364" y="4"/>
                  </a:lnTo>
                  <a:lnTo>
                    <a:pt x="377" y="0"/>
                  </a:lnTo>
                  <a:lnTo>
                    <a:pt x="3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4" name="Group 575"/>
          <p:cNvGrpSpPr/>
          <p:nvPr/>
        </p:nvGrpSpPr>
        <p:grpSpPr>
          <a:xfrm>
            <a:off x="7511144" y="4451753"/>
            <a:ext cx="466725" cy="466725"/>
            <a:chOff x="4976813" y="4827588"/>
            <a:chExt cx="466725" cy="466725"/>
          </a:xfrm>
          <a:solidFill>
            <a:srgbClr val="000000"/>
          </a:solidFill>
        </p:grpSpPr>
        <p:sp>
          <p:nvSpPr>
            <p:cNvPr id="415" name="Freeform 612"/>
            <p:cNvSpPr>
              <a:spLocks/>
            </p:cNvSpPr>
            <p:nvPr/>
          </p:nvSpPr>
          <p:spPr bwMode="auto">
            <a:xfrm>
              <a:off x="5022851" y="5119688"/>
              <a:ext cx="130175" cy="133350"/>
            </a:xfrm>
            <a:custGeom>
              <a:avLst/>
              <a:gdLst>
                <a:gd name="T0" fmla="*/ 523 w 988"/>
                <a:gd name="T1" fmla="*/ 2 h 1009"/>
                <a:gd name="T2" fmla="*/ 550 w 988"/>
                <a:gd name="T3" fmla="*/ 17 h 1009"/>
                <a:gd name="T4" fmla="*/ 954 w 988"/>
                <a:gd name="T5" fmla="*/ 419 h 1009"/>
                <a:gd name="T6" fmla="*/ 978 w 988"/>
                <a:gd name="T7" fmla="*/ 448 h 1009"/>
                <a:gd name="T8" fmla="*/ 988 w 988"/>
                <a:gd name="T9" fmla="*/ 471 h 1009"/>
                <a:gd name="T10" fmla="*/ 986 w 988"/>
                <a:gd name="T11" fmla="*/ 487 h 1009"/>
                <a:gd name="T12" fmla="*/ 978 w 988"/>
                <a:gd name="T13" fmla="*/ 499 h 1009"/>
                <a:gd name="T14" fmla="*/ 971 w 988"/>
                <a:gd name="T15" fmla="*/ 506 h 1009"/>
                <a:gd name="T16" fmla="*/ 897 w 988"/>
                <a:gd name="T17" fmla="*/ 576 h 1009"/>
                <a:gd name="T18" fmla="*/ 831 w 988"/>
                <a:gd name="T19" fmla="*/ 633 h 1009"/>
                <a:gd name="T20" fmla="*/ 768 w 988"/>
                <a:gd name="T21" fmla="*/ 677 h 1009"/>
                <a:gd name="T22" fmla="*/ 709 w 988"/>
                <a:gd name="T23" fmla="*/ 714 h 1009"/>
                <a:gd name="T24" fmla="*/ 650 w 988"/>
                <a:gd name="T25" fmla="*/ 745 h 1009"/>
                <a:gd name="T26" fmla="*/ 588 w 988"/>
                <a:gd name="T27" fmla="*/ 772 h 1009"/>
                <a:gd name="T28" fmla="*/ 521 w 988"/>
                <a:gd name="T29" fmla="*/ 798 h 1009"/>
                <a:gd name="T30" fmla="*/ 448 w 988"/>
                <a:gd name="T31" fmla="*/ 826 h 1009"/>
                <a:gd name="T32" fmla="*/ 366 w 988"/>
                <a:gd name="T33" fmla="*/ 857 h 1009"/>
                <a:gd name="T34" fmla="*/ 271 w 988"/>
                <a:gd name="T35" fmla="*/ 896 h 1009"/>
                <a:gd name="T36" fmla="*/ 164 w 988"/>
                <a:gd name="T37" fmla="*/ 944 h 1009"/>
                <a:gd name="T38" fmla="*/ 40 w 988"/>
                <a:gd name="T39" fmla="*/ 1004 h 1009"/>
                <a:gd name="T40" fmla="*/ 16 w 988"/>
                <a:gd name="T41" fmla="*/ 1008 h 1009"/>
                <a:gd name="T42" fmla="*/ 3 w 988"/>
                <a:gd name="T43" fmla="*/ 993 h 1009"/>
                <a:gd name="T44" fmla="*/ 0 w 988"/>
                <a:gd name="T45" fmla="*/ 959 h 1009"/>
                <a:gd name="T46" fmla="*/ 6 w 988"/>
                <a:gd name="T47" fmla="*/ 911 h 1009"/>
                <a:gd name="T48" fmla="*/ 20 w 988"/>
                <a:gd name="T49" fmla="*/ 849 h 1009"/>
                <a:gd name="T50" fmla="*/ 43 w 988"/>
                <a:gd name="T51" fmla="*/ 777 h 1009"/>
                <a:gd name="T52" fmla="*/ 72 w 988"/>
                <a:gd name="T53" fmla="*/ 698 h 1009"/>
                <a:gd name="T54" fmla="*/ 108 w 988"/>
                <a:gd name="T55" fmla="*/ 611 h 1009"/>
                <a:gd name="T56" fmla="*/ 150 w 988"/>
                <a:gd name="T57" fmla="*/ 520 h 1009"/>
                <a:gd name="T58" fmla="*/ 196 w 988"/>
                <a:gd name="T59" fmla="*/ 428 h 1009"/>
                <a:gd name="T60" fmla="*/ 247 w 988"/>
                <a:gd name="T61" fmla="*/ 336 h 1009"/>
                <a:gd name="T62" fmla="*/ 302 w 988"/>
                <a:gd name="T63" fmla="*/ 247 h 1009"/>
                <a:gd name="T64" fmla="*/ 360 w 988"/>
                <a:gd name="T65" fmla="*/ 162 h 1009"/>
                <a:gd name="T66" fmla="*/ 419 w 988"/>
                <a:gd name="T67" fmla="*/ 85 h 1009"/>
                <a:gd name="T68" fmla="*/ 481 w 988"/>
                <a:gd name="T69" fmla="*/ 17 h 1009"/>
                <a:gd name="T70" fmla="*/ 490 w 988"/>
                <a:gd name="T71" fmla="*/ 9 h 1009"/>
                <a:gd name="T72" fmla="*/ 504 w 988"/>
                <a:gd name="T73" fmla="*/ 1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88" h="1009">
                  <a:moveTo>
                    <a:pt x="513" y="0"/>
                  </a:moveTo>
                  <a:lnTo>
                    <a:pt x="523" y="2"/>
                  </a:lnTo>
                  <a:lnTo>
                    <a:pt x="536" y="8"/>
                  </a:lnTo>
                  <a:lnTo>
                    <a:pt x="550" y="17"/>
                  </a:lnTo>
                  <a:lnTo>
                    <a:pt x="568" y="33"/>
                  </a:lnTo>
                  <a:lnTo>
                    <a:pt x="954" y="419"/>
                  </a:lnTo>
                  <a:lnTo>
                    <a:pt x="968" y="435"/>
                  </a:lnTo>
                  <a:lnTo>
                    <a:pt x="978" y="448"/>
                  </a:lnTo>
                  <a:lnTo>
                    <a:pt x="985" y="460"/>
                  </a:lnTo>
                  <a:lnTo>
                    <a:pt x="988" y="471"/>
                  </a:lnTo>
                  <a:lnTo>
                    <a:pt x="988" y="479"/>
                  </a:lnTo>
                  <a:lnTo>
                    <a:pt x="986" y="487"/>
                  </a:lnTo>
                  <a:lnTo>
                    <a:pt x="982" y="493"/>
                  </a:lnTo>
                  <a:lnTo>
                    <a:pt x="978" y="499"/>
                  </a:lnTo>
                  <a:lnTo>
                    <a:pt x="974" y="503"/>
                  </a:lnTo>
                  <a:lnTo>
                    <a:pt x="971" y="506"/>
                  </a:lnTo>
                  <a:lnTo>
                    <a:pt x="933" y="544"/>
                  </a:lnTo>
                  <a:lnTo>
                    <a:pt x="897" y="576"/>
                  </a:lnTo>
                  <a:lnTo>
                    <a:pt x="863" y="606"/>
                  </a:lnTo>
                  <a:lnTo>
                    <a:pt x="831" y="633"/>
                  </a:lnTo>
                  <a:lnTo>
                    <a:pt x="799" y="657"/>
                  </a:lnTo>
                  <a:lnTo>
                    <a:pt x="768" y="677"/>
                  </a:lnTo>
                  <a:lnTo>
                    <a:pt x="739" y="697"/>
                  </a:lnTo>
                  <a:lnTo>
                    <a:pt x="709" y="714"/>
                  </a:lnTo>
                  <a:lnTo>
                    <a:pt x="680" y="730"/>
                  </a:lnTo>
                  <a:lnTo>
                    <a:pt x="650" y="745"/>
                  </a:lnTo>
                  <a:lnTo>
                    <a:pt x="619" y="758"/>
                  </a:lnTo>
                  <a:lnTo>
                    <a:pt x="588" y="772"/>
                  </a:lnTo>
                  <a:lnTo>
                    <a:pt x="556" y="785"/>
                  </a:lnTo>
                  <a:lnTo>
                    <a:pt x="521" y="798"/>
                  </a:lnTo>
                  <a:lnTo>
                    <a:pt x="486" y="812"/>
                  </a:lnTo>
                  <a:lnTo>
                    <a:pt x="448" y="826"/>
                  </a:lnTo>
                  <a:lnTo>
                    <a:pt x="408" y="841"/>
                  </a:lnTo>
                  <a:lnTo>
                    <a:pt x="366" y="857"/>
                  </a:lnTo>
                  <a:lnTo>
                    <a:pt x="321" y="875"/>
                  </a:lnTo>
                  <a:lnTo>
                    <a:pt x="271" y="896"/>
                  </a:lnTo>
                  <a:lnTo>
                    <a:pt x="220" y="918"/>
                  </a:lnTo>
                  <a:lnTo>
                    <a:pt x="164" y="944"/>
                  </a:lnTo>
                  <a:lnTo>
                    <a:pt x="104" y="972"/>
                  </a:lnTo>
                  <a:lnTo>
                    <a:pt x="40" y="1004"/>
                  </a:lnTo>
                  <a:lnTo>
                    <a:pt x="27" y="1009"/>
                  </a:lnTo>
                  <a:lnTo>
                    <a:pt x="16" y="1008"/>
                  </a:lnTo>
                  <a:lnTo>
                    <a:pt x="9" y="1002"/>
                  </a:lnTo>
                  <a:lnTo>
                    <a:pt x="3" y="993"/>
                  </a:lnTo>
                  <a:lnTo>
                    <a:pt x="1" y="978"/>
                  </a:lnTo>
                  <a:lnTo>
                    <a:pt x="0" y="959"/>
                  </a:lnTo>
                  <a:lnTo>
                    <a:pt x="2" y="937"/>
                  </a:lnTo>
                  <a:lnTo>
                    <a:pt x="6" y="911"/>
                  </a:lnTo>
                  <a:lnTo>
                    <a:pt x="13" y="882"/>
                  </a:lnTo>
                  <a:lnTo>
                    <a:pt x="20" y="849"/>
                  </a:lnTo>
                  <a:lnTo>
                    <a:pt x="31" y="815"/>
                  </a:lnTo>
                  <a:lnTo>
                    <a:pt x="43" y="777"/>
                  </a:lnTo>
                  <a:lnTo>
                    <a:pt x="57" y="739"/>
                  </a:lnTo>
                  <a:lnTo>
                    <a:pt x="72" y="698"/>
                  </a:lnTo>
                  <a:lnTo>
                    <a:pt x="89" y="655"/>
                  </a:lnTo>
                  <a:lnTo>
                    <a:pt x="108" y="611"/>
                  </a:lnTo>
                  <a:lnTo>
                    <a:pt x="128" y="565"/>
                  </a:lnTo>
                  <a:lnTo>
                    <a:pt x="150" y="520"/>
                  </a:lnTo>
                  <a:lnTo>
                    <a:pt x="172" y="474"/>
                  </a:lnTo>
                  <a:lnTo>
                    <a:pt x="196" y="428"/>
                  </a:lnTo>
                  <a:lnTo>
                    <a:pt x="221" y="381"/>
                  </a:lnTo>
                  <a:lnTo>
                    <a:pt x="247" y="336"/>
                  </a:lnTo>
                  <a:lnTo>
                    <a:pt x="274" y="291"/>
                  </a:lnTo>
                  <a:lnTo>
                    <a:pt x="302" y="247"/>
                  </a:lnTo>
                  <a:lnTo>
                    <a:pt x="331" y="204"/>
                  </a:lnTo>
                  <a:lnTo>
                    <a:pt x="360" y="162"/>
                  </a:lnTo>
                  <a:lnTo>
                    <a:pt x="389" y="123"/>
                  </a:lnTo>
                  <a:lnTo>
                    <a:pt x="419" y="85"/>
                  </a:lnTo>
                  <a:lnTo>
                    <a:pt x="450" y="50"/>
                  </a:lnTo>
                  <a:lnTo>
                    <a:pt x="481" y="17"/>
                  </a:lnTo>
                  <a:lnTo>
                    <a:pt x="486" y="13"/>
                  </a:lnTo>
                  <a:lnTo>
                    <a:pt x="490" y="9"/>
                  </a:lnTo>
                  <a:lnTo>
                    <a:pt x="497" y="5"/>
                  </a:lnTo>
                  <a:lnTo>
                    <a:pt x="504" y="1"/>
                  </a:lnTo>
                  <a:lnTo>
                    <a:pt x="51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613"/>
            <p:cNvSpPr>
              <a:spLocks noEditPoints="1"/>
            </p:cNvSpPr>
            <p:nvPr/>
          </p:nvSpPr>
          <p:spPr bwMode="auto">
            <a:xfrm>
              <a:off x="4976813" y="4827588"/>
              <a:ext cx="466725" cy="466725"/>
            </a:xfrm>
            <a:custGeom>
              <a:avLst/>
              <a:gdLst>
                <a:gd name="T0" fmla="*/ 2513 w 3526"/>
                <a:gd name="T1" fmla="*/ 545 h 3528"/>
                <a:gd name="T2" fmla="*/ 2371 w 3526"/>
                <a:gd name="T3" fmla="*/ 656 h 3528"/>
                <a:gd name="T4" fmla="*/ 2300 w 3526"/>
                <a:gd name="T5" fmla="*/ 817 h 3528"/>
                <a:gd name="T6" fmla="*/ 2311 w 3526"/>
                <a:gd name="T7" fmla="*/ 989 h 3528"/>
                <a:gd name="T8" fmla="*/ 2402 w 3526"/>
                <a:gd name="T9" fmla="*/ 1141 h 3528"/>
                <a:gd name="T10" fmla="*/ 2554 w 3526"/>
                <a:gd name="T11" fmla="*/ 1232 h 3528"/>
                <a:gd name="T12" fmla="*/ 2726 w 3526"/>
                <a:gd name="T13" fmla="*/ 1243 h 3528"/>
                <a:gd name="T14" fmla="*/ 2886 w 3526"/>
                <a:gd name="T15" fmla="*/ 1171 h 3528"/>
                <a:gd name="T16" fmla="*/ 2997 w 3526"/>
                <a:gd name="T17" fmla="*/ 1030 h 3528"/>
                <a:gd name="T18" fmla="*/ 3028 w 3526"/>
                <a:gd name="T19" fmla="*/ 860 h 3528"/>
                <a:gd name="T20" fmla="*/ 2977 w 3526"/>
                <a:gd name="T21" fmla="*/ 694 h 3528"/>
                <a:gd name="T22" fmla="*/ 2849 w 3526"/>
                <a:gd name="T23" fmla="*/ 566 h 3528"/>
                <a:gd name="T24" fmla="*/ 2683 w 3526"/>
                <a:gd name="T25" fmla="*/ 515 h 3528"/>
                <a:gd name="T26" fmla="*/ 3224 w 3526"/>
                <a:gd name="T27" fmla="*/ 9 h 3528"/>
                <a:gd name="T28" fmla="*/ 3386 w 3526"/>
                <a:gd name="T29" fmla="*/ 77 h 3528"/>
                <a:gd name="T30" fmla="*/ 3489 w 3526"/>
                <a:gd name="T31" fmla="*/ 213 h 3528"/>
                <a:gd name="T32" fmla="*/ 3526 w 3526"/>
                <a:gd name="T33" fmla="*/ 402 h 3528"/>
                <a:gd name="T34" fmla="*/ 3503 w 3526"/>
                <a:gd name="T35" fmla="*/ 636 h 3528"/>
                <a:gd name="T36" fmla="*/ 3425 w 3526"/>
                <a:gd name="T37" fmla="*/ 903 h 3528"/>
                <a:gd name="T38" fmla="*/ 3297 w 3526"/>
                <a:gd name="T39" fmla="*/ 1191 h 3528"/>
                <a:gd name="T40" fmla="*/ 3127 w 3526"/>
                <a:gd name="T41" fmla="*/ 1492 h 3528"/>
                <a:gd name="T42" fmla="*/ 2920 w 3526"/>
                <a:gd name="T43" fmla="*/ 1792 h 3528"/>
                <a:gd name="T44" fmla="*/ 2682 w 3526"/>
                <a:gd name="T45" fmla="*/ 2084 h 3528"/>
                <a:gd name="T46" fmla="*/ 2598 w 3526"/>
                <a:gd name="T47" fmla="*/ 2176 h 3528"/>
                <a:gd name="T48" fmla="*/ 2592 w 3526"/>
                <a:gd name="T49" fmla="*/ 2233 h 3528"/>
                <a:gd name="T50" fmla="*/ 2642 w 3526"/>
                <a:gd name="T51" fmla="*/ 2545 h 3528"/>
                <a:gd name="T52" fmla="*/ 2587 w 3526"/>
                <a:gd name="T53" fmla="*/ 2655 h 3528"/>
                <a:gd name="T54" fmla="*/ 1690 w 3526"/>
                <a:gd name="T55" fmla="*/ 3528 h 3528"/>
                <a:gd name="T56" fmla="*/ 1643 w 3526"/>
                <a:gd name="T57" fmla="*/ 3489 h 3528"/>
                <a:gd name="T58" fmla="*/ 1543 w 3526"/>
                <a:gd name="T59" fmla="*/ 2795 h 3528"/>
                <a:gd name="T60" fmla="*/ 1589 w 3526"/>
                <a:gd name="T61" fmla="*/ 2676 h 3528"/>
                <a:gd name="T62" fmla="*/ 1618 w 3526"/>
                <a:gd name="T63" fmla="*/ 2638 h 3528"/>
                <a:gd name="T64" fmla="*/ 1606 w 3526"/>
                <a:gd name="T65" fmla="*/ 2588 h 3528"/>
                <a:gd name="T66" fmla="*/ 1445 w 3526"/>
                <a:gd name="T67" fmla="*/ 2427 h 3528"/>
                <a:gd name="T68" fmla="*/ 1251 w 3526"/>
                <a:gd name="T69" fmla="*/ 2233 h 3528"/>
                <a:gd name="T70" fmla="*/ 1060 w 3526"/>
                <a:gd name="T71" fmla="*/ 2043 h 3528"/>
                <a:gd name="T72" fmla="*/ 925 w 3526"/>
                <a:gd name="T73" fmla="*/ 1911 h 3528"/>
                <a:gd name="T74" fmla="*/ 883 w 3526"/>
                <a:gd name="T75" fmla="*/ 1916 h 3528"/>
                <a:gd name="T76" fmla="*/ 826 w 3526"/>
                <a:gd name="T77" fmla="*/ 1957 h 3528"/>
                <a:gd name="T78" fmla="*/ 702 w 3526"/>
                <a:gd name="T79" fmla="*/ 1990 h 3528"/>
                <a:gd name="T80" fmla="*/ 21 w 3526"/>
                <a:gd name="T81" fmla="*/ 1878 h 3528"/>
                <a:gd name="T82" fmla="*/ 4 w 3526"/>
                <a:gd name="T83" fmla="*/ 1823 h 3528"/>
                <a:gd name="T84" fmla="*/ 896 w 3526"/>
                <a:gd name="T85" fmla="*/ 924 h 3528"/>
                <a:gd name="T86" fmla="*/ 1015 w 3526"/>
                <a:gd name="T87" fmla="*/ 882 h 3528"/>
                <a:gd name="T88" fmla="*/ 1326 w 3526"/>
                <a:gd name="T89" fmla="*/ 944 h 3528"/>
                <a:gd name="T90" fmla="*/ 1384 w 3526"/>
                <a:gd name="T91" fmla="*/ 927 h 3528"/>
                <a:gd name="T92" fmla="*/ 1541 w 3526"/>
                <a:gd name="T93" fmla="*/ 788 h 3528"/>
                <a:gd name="T94" fmla="*/ 1833 w 3526"/>
                <a:gd name="T95" fmla="*/ 558 h 3528"/>
                <a:gd name="T96" fmla="*/ 2132 w 3526"/>
                <a:gd name="T97" fmla="*/ 359 h 3528"/>
                <a:gd name="T98" fmla="*/ 2425 w 3526"/>
                <a:gd name="T99" fmla="*/ 198 h 3528"/>
                <a:gd name="T100" fmla="*/ 2703 w 3526"/>
                <a:gd name="T101" fmla="*/ 80 h 3528"/>
                <a:gd name="T102" fmla="*/ 2957 w 3526"/>
                <a:gd name="T103" fmla="*/ 14 h 3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26" h="3528">
                  <a:moveTo>
                    <a:pt x="2640" y="515"/>
                  </a:moveTo>
                  <a:lnTo>
                    <a:pt x="2597" y="521"/>
                  </a:lnTo>
                  <a:lnTo>
                    <a:pt x="2554" y="530"/>
                  </a:lnTo>
                  <a:lnTo>
                    <a:pt x="2513" y="545"/>
                  </a:lnTo>
                  <a:lnTo>
                    <a:pt x="2473" y="566"/>
                  </a:lnTo>
                  <a:lnTo>
                    <a:pt x="2437" y="592"/>
                  </a:lnTo>
                  <a:lnTo>
                    <a:pt x="2402" y="622"/>
                  </a:lnTo>
                  <a:lnTo>
                    <a:pt x="2371" y="656"/>
                  </a:lnTo>
                  <a:lnTo>
                    <a:pt x="2346" y="694"/>
                  </a:lnTo>
                  <a:lnTo>
                    <a:pt x="2326" y="734"/>
                  </a:lnTo>
                  <a:lnTo>
                    <a:pt x="2311" y="775"/>
                  </a:lnTo>
                  <a:lnTo>
                    <a:pt x="2300" y="817"/>
                  </a:lnTo>
                  <a:lnTo>
                    <a:pt x="2296" y="860"/>
                  </a:lnTo>
                  <a:lnTo>
                    <a:pt x="2296" y="903"/>
                  </a:lnTo>
                  <a:lnTo>
                    <a:pt x="2300" y="946"/>
                  </a:lnTo>
                  <a:lnTo>
                    <a:pt x="2311" y="989"/>
                  </a:lnTo>
                  <a:lnTo>
                    <a:pt x="2326" y="1030"/>
                  </a:lnTo>
                  <a:lnTo>
                    <a:pt x="2346" y="1069"/>
                  </a:lnTo>
                  <a:lnTo>
                    <a:pt x="2371" y="1106"/>
                  </a:lnTo>
                  <a:lnTo>
                    <a:pt x="2402" y="1141"/>
                  </a:lnTo>
                  <a:lnTo>
                    <a:pt x="2437" y="1171"/>
                  </a:lnTo>
                  <a:lnTo>
                    <a:pt x="2473" y="1197"/>
                  </a:lnTo>
                  <a:lnTo>
                    <a:pt x="2513" y="1217"/>
                  </a:lnTo>
                  <a:lnTo>
                    <a:pt x="2554" y="1232"/>
                  </a:lnTo>
                  <a:lnTo>
                    <a:pt x="2597" y="1243"/>
                  </a:lnTo>
                  <a:lnTo>
                    <a:pt x="2640" y="1247"/>
                  </a:lnTo>
                  <a:lnTo>
                    <a:pt x="2683" y="1247"/>
                  </a:lnTo>
                  <a:lnTo>
                    <a:pt x="2726" y="1243"/>
                  </a:lnTo>
                  <a:lnTo>
                    <a:pt x="2768" y="1232"/>
                  </a:lnTo>
                  <a:lnTo>
                    <a:pt x="2809" y="1217"/>
                  </a:lnTo>
                  <a:lnTo>
                    <a:pt x="2849" y="1197"/>
                  </a:lnTo>
                  <a:lnTo>
                    <a:pt x="2886" y="1171"/>
                  </a:lnTo>
                  <a:lnTo>
                    <a:pt x="2921" y="1141"/>
                  </a:lnTo>
                  <a:lnTo>
                    <a:pt x="2952" y="1106"/>
                  </a:lnTo>
                  <a:lnTo>
                    <a:pt x="2977" y="1069"/>
                  </a:lnTo>
                  <a:lnTo>
                    <a:pt x="2997" y="1030"/>
                  </a:lnTo>
                  <a:lnTo>
                    <a:pt x="3013" y="989"/>
                  </a:lnTo>
                  <a:lnTo>
                    <a:pt x="3023" y="946"/>
                  </a:lnTo>
                  <a:lnTo>
                    <a:pt x="3028" y="903"/>
                  </a:lnTo>
                  <a:lnTo>
                    <a:pt x="3028" y="860"/>
                  </a:lnTo>
                  <a:lnTo>
                    <a:pt x="3023" y="817"/>
                  </a:lnTo>
                  <a:lnTo>
                    <a:pt x="3013" y="775"/>
                  </a:lnTo>
                  <a:lnTo>
                    <a:pt x="2997" y="734"/>
                  </a:lnTo>
                  <a:lnTo>
                    <a:pt x="2977" y="694"/>
                  </a:lnTo>
                  <a:lnTo>
                    <a:pt x="2952" y="656"/>
                  </a:lnTo>
                  <a:lnTo>
                    <a:pt x="2921" y="622"/>
                  </a:lnTo>
                  <a:lnTo>
                    <a:pt x="2886" y="592"/>
                  </a:lnTo>
                  <a:lnTo>
                    <a:pt x="2849" y="566"/>
                  </a:lnTo>
                  <a:lnTo>
                    <a:pt x="2809" y="545"/>
                  </a:lnTo>
                  <a:lnTo>
                    <a:pt x="2768" y="530"/>
                  </a:lnTo>
                  <a:lnTo>
                    <a:pt x="2726" y="521"/>
                  </a:lnTo>
                  <a:lnTo>
                    <a:pt x="2683" y="515"/>
                  </a:lnTo>
                  <a:lnTo>
                    <a:pt x="2640" y="515"/>
                  </a:lnTo>
                  <a:close/>
                  <a:moveTo>
                    <a:pt x="3125" y="0"/>
                  </a:moveTo>
                  <a:lnTo>
                    <a:pt x="3176" y="2"/>
                  </a:lnTo>
                  <a:lnTo>
                    <a:pt x="3224" y="9"/>
                  </a:lnTo>
                  <a:lnTo>
                    <a:pt x="3269" y="20"/>
                  </a:lnTo>
                  <a:lnTo>
                    <a:pt x="3311" y="35"/>
                  </a:lnTo>
                  <a:lnTo>
                    <a:pt x="3350" y="54"/>
                  </a:lnTo>
                  <a:lnTo>
                    <a:pt x="3386" y="77"/>
                  </a:lnTo>
                  <a:lnTo>
                    <a:pt x="3418" y="105"/>
                  </a:lnTo>
                  <a:lnTo>
                    <a:pt x="3446" y="138"/>
                  </a:lnTo>
                  <a:lnTo>
                    <a:pt x="3470" y="173"/>
                  </a:lnTo>
                  <a:lnTo>
                    <a:pt x="3489" y="213"/>
                  </a:lnTo>
                  <a:lnTo>
                    <a:pt x="3504" y="256"/>
                  </a:lnTo>
                  <a:lnTo>
                    <a:pt x="3516" y="301"/>
                  </a:lnTo>
                  <a:lnTo>
                    <a:pt x="3523" y="351"/>
                  </a:lnTo>
                  <a:lnTo>
                    <a:pt x="3526" y="402"/>
                  </a:lnTo>
                  <a:lnTo>
                    <a:pt x="3526" y="457"/>
                  </a:lnTo>
                  <a:lnTo>
                    <a:pt x="3521" y="514"/>
                  </a:lnTo>
                  <a:lnTo>
                    <a:pt x="3514" y="575"/>
                  </a:lnTo>
                  <a:lnTo>
                    <a:pt x="3503" y="636"/>
                  </a:lnTo>
                  <a:lnTo>
                    <a:pt x="3488" y="700"/>
                  </a:lnTo>
                  <a:lnTo>
                    <a:pt x="3470" y="766"/>
                  </a:lnTo>
                  <a:lnTo>
                    <a:pt x="3448" y="833"/>
                  </a:lnTo>
                  <a:lnTo>
                    <a:pt x="3425" y="903"/>
                  </a:lnTo>
                  <a:lnTo>
                    <a:pt x="3396" y="973"/>
                  </a:lnTo>
                  <a:lnTo>
                    <a:pt x="3366" y="1045"/>
                  </a:lnTo>
                  <a:lnTo>
                    <a:pt x="3333" y="1117"/>
                  </a:lnTo>
                  <a:lnTo>
                    <a:pt x="3297" y="1191"/>
                  </a:lnTo>
                  <a:lnTo>
                    <a:pt x="3259" y="1266"/>
                  </a:lnTo>
                  <a:lnTo>
                    <a:pt x="3218" y="1340"/>
                  </a:lnTo>
                  <a:lnTo>
                    <a:pt x="3174" y="1415"/>
                  </a:lnTo>
                  <a:lnTo>
                    <a:pt x="3127" y="1492"/>
                  </a:lnTo>
                  <a:lnTo>
                    <a:pt x="3079" y="1567"/>
                  </a:lnTo>
                  <a:lnTo>
                    <a:pt x="3028" y="1642"/>
                  </a:lnTo>
                  <a:lnTo>
                    <a:pt x="2975" y="1718"/>
                  </a:lnTo>
                  <a:lnTo>
                    <a:pt x="2920" y="1792"/>
                  </a:lnTo>
                  <a:lnTo>
                    <a:pt x="2863" y="1866"/>
                  </a:lnTo>
                  <a:lnTo>
                    <a:pt x="2805" y="1939"/>
                  </a:lnTo>
                  <a:lnTo>
                    <a:pt x="2745" y="2013"/>
                  </a:lnTo>
                  <a:lnTo>
                    <a:pt x="2682" y="2084"/>
                  </a:lnTo>
                  <a:lnTo>
                    <a:pt x="2619" y="2154"/>
                  </a:lnTo>
                  <a:lnTo>
                    <a:pt x="2613" y="2160"/>
                  </a:lnTo>
                  <a:lnTo>
                    <a:pt x="2606" y="2168"/>
                  </a:lnTo>
                  <a:lnTo>
                    <a:pt x="2598" y="2176"/>
                  </a:lnTo>
                  <a:lnTo>
                    <a:pt x="2593" y="2187"/>
                  </a:lnTo>
                  <a:lnTo>
                    <a:pt x="2589" y="2200"/>
                  </a:lnTo>
                  <a:lnTo>
                    <a:pt x="2587" y="2215"/>
                  </a:lnTo>
                  <a:lnTo>
                    <a:pt x="2592" y="2233"/>
                  </a:lnTo>
                  <a:lnTo>
                    <a:pt x="2645" y="2454"/>
                  </a:lnTo>
                  <a:lnTo>
                    <a:pt x="2648" y="2483"/>
                  </a:lnTo>
                  <a:lnTo>
                    <a:pt x="2648" y="2514"/>
                  </a:lnTo>
                  <a:lnTo>
                    <a:pt x="2642" y="2545"/>
                  </a:lnTo>
                  <a:lnTo>
                    <a:pt x="2634" y="2577"/>
                  </a:lnTo>
                  <a:lnTo>
                    <a:pt x="2622" y="2607"/>
                  </a:lnTo>
                  <a:lnTo>
                    <a:pt x="2606" y="2633"/>
                  </a:lnTo>
                  <a:lnTo>
                    <a:pt x="2587" y="2655"/>
                  </a:lnTo>
                  <a:lnTo>
                    <a:pt x="1741" y="3501"/>
                  </a:lnTo>
                  <a:lnTo>
                    <a:pt x="1724" y="3515"/>
                  </a:lnTo>
                  <a:lnTo>
                    <a:pt x="1706" y="3524"/>
                  </a:lnTo>
                  <a:lnTo>
                    <a:pt x="1690" y="3528"/>
                  </a:lnTo>
                  <a:lnTo>
                    <a:pt x="1676" y="3526"/>
                  </a:lnTo>
                  <a:lnTo>
                    <a:pt x="1662" y="3518"/>
                  </a:lnTo>
                  <a:lnTo>
                    <a:pt x="1651" y="3507"/>
                  </a:lnTo>
                  <a:lnTo>
                    <a:pt x="1643" y="3489"/>
                  </a:lnTo>
                  <a:lnTo>
                    <a:pt x="1637" y="3467"/>
                  </a:lnTo>
                  <a:lnTo>
                    <a:pt x="1541" y="2855"/>
                  </a:lnTo>
                  <a:lnTo>
                    <a:pt x="1539" y="2826"/>
                  </a:lnTo>
                  <a:lnTo>
                    <a:pt x="1543" y="2795"/>
                  </a:lnTo>
                  <a:lnTo>
                    <a:pt x="1549" y="2763"/>
                  </a:lnTo>
                  <a:lnTo>
                    <a:pt x="1559" y="2732"/>
                  </a:lnTo>
                  <a:lnTo>
                    <a:pt x="1573" y="2703"/>
                  </a:lnTo>
                  <a:lnTo>
                    <a:pt x="1589" y="2676"/>
                  </a:lnTo>
                  <a:lnTo>
                    <a:pt x="1607" y="2653"/>
                  </a:lnTo>
                  <a:lnTo>
                    <a:pt x="1609" y="2651"/>
                  </a:lnTo>
                  <a:lnTo>
                    <a:pt x="1614" y="2645"/>
                  </a:lnTo>
                  <a:lnTo>
                    <a:pt x="1618" y="2638"/>
                  </a:lnTo>
                  <a:lnTo>
                    <a:pt x="1621" y="2627"/>
                  </a:lnTo>
                  <a:lnTo>
                    <a:pt x="1621" y="2615"/>
                  </a:lnTo>
                  <a:lnTo>
                    <a:pt x="1617" y="2602"/>
                  </a:lnTo>
                  <a:lnTo>
                    <a:pt x="1606" y="2588"/>
                  </a:lnTo>
                  <a:lnTo>
                    <a:pt x="1571" y="2553"/>
                  </a:lnTo>
                  <a:lnTo>
                    <a:pt x="1532" y="2514"/>
                  </a:lnTo>
                  <a:lnTo>
                    <a:pt x="1490" y="2472"/>
                  </a:lnTo>
                  <a:lnTo>
                    <a:pt x="1445" y="2427"/>
                  </a:lnTo>
                  <a:lnTo>
                    <a:pt x="1398" y="2381"/>
                  </a:lnTo>
                  <a:lnTo>
                    <a:pt x="1350" y="2332"/>
                  </a:lnTo>
                  <a:lnTo>
                    <a:pt x="1300" y="2283"/>
                  </a:lnTo>
                  <a:lnTo>
                    <a:pt x="1251" y="2233"/>
                  </a:lnTo>
                  <a:lnTo>
                    <a:pt x="1201" y="2184"/>
                  </a:lnTo>
                  <a:lnTo>
                    <a:pt x="1153" y="2135"/>
                  </a:lnTo>
                  <a:lnTo>
                    <a:pt x="1105" y="2088"/>
                  </a:lnTo>
                  <a:lnTo>
                    <a:pt x="1060" y="2043"/>
                  </a:lnTo>
                  <a:lnTo>
                    <a:pt x="1017" y="1999"/>
                  </a:lnTo>
                  <a:lnTo>
                    <a:pt x="976" y="1959"/>
                  </a:lnTo>
                  <a:lnTo>
                    <a:pt x="939" y="1922"/>
                  </a:lnTo>
                  <a:lnTo>
                    <a:pt x="925" y="1911"/>
                  </a:lnTo>
                  <a:lnTo>
                    <a:pt x="912" y="1908"/>
                  </a:lnTo>
                  <a:lnTo>
                    <a:pt x="901" y="1908"/>
                  </a:lnTo>
                  <a:lnTo>
                    <a:pt x="891" y="1911"/>
                  </a:lnTo>
                  <a:lnTo>
                    <a:pt x="883" y="1916"/>
                  </a:lnTo>
                  <a:lnTo>
                    <a:pt x="878" y="1920"/>
                  </a:lnTo>
                  <a:lnTo>
                    <a:pt x="876" y="1922"/>
                  </a:lnTo>
                  <a:lnTo>
                    <a:pt x="853" y="1940"/>
                  </a:lnTo>
                  <a:lnTo>
                    <a:pt x="826" y="1957"/>
                  </a:lnTo>
                  <a:lnTo>
                    <a:pt x="797" y="1971"/>
                  </a:lnTo>
                  <a:lnTo>
                    <a:pt x="766" y="1980"/>
                  </a:lnTo>
                  <a:lnTo>
                    <a:pt x="734" y="1987"/>
                  </a:lnTo>
                  <a:lnTo>
                    <a:pt x="702" y="1990"/>
                  </a:lnTo>
                  <a:lnTo>
                    <a:pt x="673" y="1988"/>
                  </a:lnTo>
                  <a:lnTo>
                    <a:pt x="61" y="1892"/>
                  </a:lnTo>
                  <a:lnTo>
                    <a:pt x="39" y="1887"/>
                  </a:lnTo>
                  <a:lnTo>
                    <a:pt x="21" y="1878"/>
                  </a:lnTo>
                  <a:lnTo>
                    <a:pt x="10" y="1867"/>
                  </a:lnTo>
                  <a:lnTo>
                    <a:pt x="2" y="1853"/>
                  </a:lnTo>
                  <a:lnTo>
                    <a:pt x="0" y="1839"/>
                  </a:lnTo>
                  <a:lnTo>
                    <a:pt x="4" y="1823"/>
                  </a:lnTo>
                  <a:lnTo>
                    <a:pt x="13" y="1806"/>
                  </a:lnTo>
                  <a:lnTo>
                    <a:pt x="27" y="1789"/>
                  </a:lnTo>
                  <a:lnTo>
                    <a:pt x="874" y="943"/>
                  </a:lnTo>
                  <a:lnTo>
                    <a:pt x="896" y="924"/>
                  </a:lnTo>
                  <a:lnTo>
                    <a:pt x="922" y="908"/>
                  </a:lnTo>
                  <a:lnTo>
                    <a:pt x="952" y="896"/>
                  </a:lnTo>
                  <a:lnTo>
                    <a:pt x="983" y="888"/>
                  </a:lnTo>
                  <a:lnTo>
                    <a:pt x="1015" y="882"/>
                  </a:lnTo>
                  <a:lnTo>
                    <a:pt x="1046" y="882"/>
                  </a:lnTo>
                  <a:lnTo>
                    <a:pt x="1075" y="886"/>
                  </a:lnTo>
                  <a:lnTo>
                    <a:pt x="1306" y="941"/>
                  </a:lnTo>
                  <a:lnTo>
                    <a:pt x="1326" y="944"/>
                  </a:lnTo>
                  <a:lnTo>
                    <a:pt x="1344" y="943"/>
                  </a:lnTo>
                  <a:lnTo>
                    <a:pt x="1359" y="938"/>
                  </a:lnTo>
                  <a:lnTo>
                    <a:pt x="1373" y="933"/>
                  </a:lnTo>
                  <a:lnTo>
                    <a:pt x="1384" y="927"/>
                  </a:lnTo>
                  <a:lnTo>
                    <a:pt x="1393" y="919"/>
                  </a:lnTo>
                  <a:lnTo>
                    <a:pt x="1400" y="913"/>
                  </a:lnTo>
                  <a:lnTo>
                    <a:pt x="1470" y="850"/>
                  </a:lnTo>
                  <a:lnTo>
                    <a:pt x="1541" y="788"/>
                  </a:lnTo>
                  <a:lnTo>
                    <a:pt x="1614" y="728"/>
                  </a:lnTo>
                  <a:lnTo>
                    <a:pt x="1686" y="669"/>
                  </a:lnTo>
                  <a:lnTo>
                    <a:pt x="1760" y="613"/>
                  </a:lnTo>
                  <a:lnTo>
                    <a:pt x="1833" y="558"/>
                  </a:lnTo>
                  <a:lnTo>
                    <a:pt x="1908" y="506"/>
                  </a:lnTo>
                  <a:lnTo>
                    <a:pt x="1983" y="454"/>
                  </a:lnTo>
                  <a:lnTo>
                    <a:pt x="2057" y="406"/>
                  </a:lnTo>
                  <a:lnTo>
                    <a:pt x="2132" y="359"/>
                  </a:lnTo>
                  <a:lnTo>
                    <a:pt x="2206" y="315"/>
                  </a:lnTo>
                  <a:lnTo>
                    <a:pt x="2279" y="273"/>
                  </a:lnTo>
                  <a:lnTo>
                    <a:pt x="2353" y="234"/>
                  </a:lnTo>
                  <a:lnTo>
                    <a:pt x="2425" y="198"/>
                  </a:lnTo>
                  <a:lnTo>
                    <a:pt x="2496" y="164"/>
                  </a:lnTo>
                  <a:lnTo>
                    <a:pt x="2566" y="133"/>
                  </a:lnTo>
                  <a:lnTo>
                    <a:pt x="2635" y="105"/>
                  </a:lnTo>
                  <a:lnTo>
                    <a:pt x="2703" y="80"/>
                  </a:lnTo>
                  <a:lnTo>
                    <a:pt x="2770" y="59"/>
                  </a:lnTo>
                  <a:lnTo>
                    <a:pt x="2833" y="41"/>
                  </a:lnTo>
                  <a:lnTo>
                    <a:pt x="2896" y="25"/>
                  </a:lnTo>
                  <a:lnTo>
                    <a:pt x="2957" y="14"/>
                  </a:lnTo>
                  <a:lnTo>
                    <a:pt x="3015" y="5"/>
                  </a:lnTo>
                  <a:lnTo>
                    <a:pt x="3071" y="0"/>
                  </a:lnTo>
                  <a:lnTo>
                    <a:pt x="3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7" name="Group 600"/>
          <p:cNvGrpSpPr/>
          <p:nvPr/>
        </p:nvGrpSpPr>
        <p:grpSpPr>
          <a:xfrm>
            <a:off x="8457556" y="607097"/>
            <a:ext cx="444889" cy="433904"/>
            <a:chOff x="4824413" y="2879726"/>
            <a:chExt cx="514350" cy="501650"/>
          </a:xfrm>
          <a:solidFill>
            <a:srgbClr val="000000"/>
          </a:solidFill>
        </p:grpSpPr>
        <p:sp>
          <p:nvSpPr>
            <p:cNvPr id="418" name="Freeform 93"/>
            <p:cNvSpPr>
              <a:spLocks noEditPoints="1"/>
            </p:cNvSpPr>
            <p:nvPr/>
          </p:nvSpPr>
          <p:spPr bwMode="auto">
            <a:xfrm>
              <a:off x="4824413" y="3014663"/>
              <a:ext cx="212725" cy="214313"/>
            </a:xfrm>
            <a:custGeom>
              <a:avLst/>
              <a:gdLst>
                <a:gd name="T0" fmla="*/ 729 w 1470"/>
                <a:gd name="T1" fmla="*/ 231 h 1488"/>
                <a:gd name="T2" fmla="*/ 719 w 1470"/>
                <a:gd name="T3" fmla="*/ 241 h 1488"/>
                <a:gd name="T4" fmla="*/ 715 w 1470"/>
                <a:gd name="T5" fmla="*/ 248 h 1488"/>
                <a:gd name="T6" fmla="*/ 271 w 1470"/>
                <a:gd name="T7" fmla="*/ 1138 h 1488"/>
                <a:gd name="T8" fmla="*/ 266 w 1470"/>
                <a:gd name="T9" fmla="*/ 1157 h 1488"/>
                <a:gd name="T10" fmla="*/ 271 w 1470"/>
                <a:gd name="T11" fmla="*/ 1165 h 1488"/>
                <a:gd name="T12" fmla="*/ 282 w 1470"/>
                <a:gd name="T13" fmla="*/ 1167 h 1488"/>
                <a:gd name="T14" fmla="*/ 296 w 1470"/>
                <a:gd name="T15" fmla="*/ 1164 h 1488"/>
                <a:gd name="T16" fmla="*/ 309 w 1470"/>
                <a:gd name="T17" fmla="*/ 1160 h 1488"/>
                <a:gd name="T18" fmla="*/ 436 w 1470"/>
                <a:gd name="T19" fmla="*/ 1136 h 1488"/>
                <a:gd name="T20" fmla="*/ 580 w 1470"/>
                <a:gd name="T21" fmla="*/ 1121 h 1488"/>
                <a:gd name="T22" fmla="*/ 735 w 1470"/>
                <a:gd name="T23" fmla="*/ 1116 h 1488"/>
                <a:gd name="T24" fmla="*/ 893 w 1470"/>
                <a:gd name="T25" fmla="*/ 1121 h 1488"/>
                <a:gd name="T26" fmla="*/ 1038 w 1470"/>
                <a:gd name="T27" fmla="*/ 1138 h 1488"/>
                <a:gd name="T28" fmla="*/ 1166 w 1470"/>
                <a:gd name="T29" fmla="*/ 1161 h 1488"/>
                <a:gd name="T30" fmla="*/ 1178 w 1470"/>
                <a:gd name="T31" fmla="*/ 1165 h 1488"/>
                <a:gd name="T32" fmla="*/ 1190 w 1470"/>
                <a:gd name="T33" fmla="*/ 1167 h 1488"/>
                <a:gd name="T34" fmla="*/ 1200 w 1470"/>
                <a:gd name="T35" fmla="*/ 1166 h 1488"/>
                <a:gd name="T36" fmla="*/ 1204 w 1470"/>
                <a:gd name="T37" fmla="*/ 1157 h 1488"/>
                <a:gd name="T38" fmla="*/ 1199 w 1470"/>
                <a:gd name="T39" fmla="*/ 1138 h 1488"/>
                <a:gd name="T40" fmla="*/ 755 w 1470"/>
                <a:gd name="T41" fmla="*/ 247 h 1488"/>
                <a:gd name="T42" fmla="*/ 752 w 1470"/>
                <a:gd name="T43" fmla="*/ 241 h 1488"/>
                <a:gd name="T44" fmla="*/ 742 w 1470"/>
                <a:gd name="T45" fmla="*/ 231 h 1488"/>
                <a:gd name="T46" fmla="*/ 735 w 1470"/>
                <a:gd name="T47" fmla="*/ 0 h 1488"/>
                <a:gd name="T48" fmla="*/ 784 w 1470"/>
                <a:gd name="T49" fmla="*/ 12 h 1488"/>
                <a:gd name="T50" fmla="*/ 823 w 1470"/>
                <a:gd name="T51" fmla="*/ 47 h 1488"/>
                <a:gd name="T52" fmla="*/ 1455 w 1470"/>
                <a:gd name="T53" fmla="*/ 1308 h 1488"/>
                <a:gd name="T54" fmla="*/ 1470 w 1470"/>
                <a:gd name="T55" fmla="*/ 1360 h 1488"/>
                <a:gd name="T56" fmla="*/ 1464 w 1470"/>
                <a:gd name="T57" fmla="*/ 1409 h 1488"/>
                <a:gd name="T58" fmla="*/ 1439 w 1470"/>
                <a:gd name="T59" fmla="*/ 1452 h 1488"/>
                <a:gd name="T60" fmla="*/ 1396 w 1470"/>
                <a:gd name="T61" fmla="*/ 1479 h 1488"/>
                <a:gd name="T62" fmla="*/ 1344 w 1470"/>
                <a:gd name="T63" fmla="*/ 1488 h 1488"/>
                <a:gd name="T64" fmla="*/ 99 w 1470"/>
                <a:gd name="T65" fmla="*/ 1486 h 1488"/>
                <a:gd name="T66" fmla="*/ 52 w 1470"/>
                <a:gd name="T67" fmla="*/ 1468 h 1488"/>
                <a:gd name="T68" fmla="*/ 17 w 1470"/>
                <a:gd name="T69" fmla="*/ 1432 h 1488"/>
                <a:gd name="T70" fmla="*/ 1 w 1470"/>
                <a:gd name="T71" fmla="*/ 1384 h 1488"/>
                <a:gd name="T72" fmla="*/ 5 w 1470"/>
                <a:gd name="T73" fmla="*/ 1334 h 1488"/>
                <a:gd name="T74" fmla="*/ 632 w 1470"/>
                <a:gd name="T75" fmla="*/ 71 h 1488"/>
                <a:gd name="T76" fmla="*/ 666 w 1470"/>
                <a:gd name="T77" fmla="*/ 26 h 1488"/>
                <a:gd name="T78" fmla="*/ 711 w 1470"/>
                <a:gd name="T79" fmla="*/ 4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0" h="1488">
                  <a:moveTo>
                    <a:pt x="735" y="229"/>
                  </a:moveTo>
                  <a:lnTo>
                    <a:pt x="729" y="231"/>
                  </a:lnTo>
                  <a:lnTo>
                    <a:pt x="724" y="235"/>
                  </a:lnTo>
                  <a:lnTo>
                    <a:pt x="719" y="241"/>
                  </a:lnTo>
                  <a:lnTo>
                    <a:pt x="716" y="246"/>
                  </a:lnTo>
                  <a:lnTo>
                    <a:pt x="715" y="248"/>
                  </a:lnTo>
                  <a:lnTo>
                    <a:pt x="279" y="1123"/>
                  </a:lnTo>
                  <a:lnTo>
                    <a:pt x="271" y="1138"/>
                  </a:lnTo>
                  <a:lnTo>
                    <a:pt x="267" y="1148"/>
                  </a:lnTo>
                  <a:lnTo>
                    <a:pt x="266" y="1157"/>
                  </a:lnTo>
                  <a:lnTo>
                    <a:pt x="268" y="1162"/>
                  </a:lnTo>
                  <a:lnTo>
                    <a:pt x="271" y="1165"/>
                  </a:lnTo>
                  <a:lnTo>
                    <a:pt x="276" y="1167"/>
                  </a:lnTo>
                  <a:lnTo>
                    <a:pt x="282" y="1167"/>
                  </a:lnTo>
                  <a:lnTo>
                    <a:pt x="289" y="1166"/>
                  </a:lnTo>
                  <a:lnTo>
                    <a:pt x="296" y="1164"/>
                  </a:lnTo>
                  <a:lnTo>
                    <a:pt x="302" y="1162"/>
                  </a:lnTo>
                  <a:lnTo>
                    <a:pt x="309" y="1160"/>
                  </a:lnTo>
                  <a:lnTo>
                    <a:pt x="370" y="1147"/>
                  </a:lnTo>
                  <a:lnTo>
                    <a:pt x="436" y="1136"/>
                  </a:lnTo>
                  <a:lnTo>
                    <a:pt x="507" y="1128"/>
                  </a:lnTo>
                  <a:lnTo>
                    <a:pt x="580" y="1121"/>
                  </a:lnTo>
                  <a:lnTo>
                    <a:pt x="657" y="1118"/>
                  </a:lnTo>
                  <a:lnTo>
                    <a:pt x="735" y="1116"/>
                  </a:lnTo>
                  <a:lnTo>
                    <a:pt x="815" y="1118"/>
                  </a:lnTo>
                  <a:lnTo>
                    <a:pt x="893" y="1121"/>
                  </a:lnTo>
                  <a:lnTo>
                    <a:pt x="967" y="1129"/>
                  </a:lnTo>
                  <a:lnTo>
                    <a:pt x="1038" y="1138"/>
                  </a:lnTo>
                  <a:lnTo>
                    <a:pt x="1105" y="1148"/>
                  </a:lnTo>
                  <a:lnTo>
                    <a:pt x="1166" y="1161"/>
                  </a:lnTo>
                  <a:lnTo>
                    <a:pt x="1172" y="1164"/>
                  </a:lnTo>
                  <a:lnTo>
                    <a:pt x="1178" y="1165"/>
                  </a:lnTo>
                  <a:lnTo>
                    <a:pt x="1184" y="1166"/>
                  </a:lnTo>
                  <a:lnTo>
                    <a:pt x="1190" y="1167"/>
                  </a:lnTo>
                  <a:lnTo>
                    <a:pt x="1196" y="1167"/>
                  </a:lnTo>
                  <a:lnTo>
                    <a:pt x="1200" y="1166"/>
                  </a:lnTo>
                  <a:lnTo>
                    <a:pt x="1203" y="1162"/>
                  </a:lnTo>
                  <a:lnTo>
                    <a:pt x="1204" y="1157"/>
                  </a:lnTo>
                  <a:lnTo>
                    <a:pt x="1203" y="1148"/>
                  </a:lnTo>
                  <a:lnTo>
                    <a:pt x="1199" y="1138"/>
                  </a:lnTo>
                  <a:lnTo>
                    <a:pt x="1192" y="1123"/>
                  </a:lnTo>
                  <a:lnTo>
                    <a:pt x="755" y="247"/>
                  </a:lnTo>
                  <a:lnTo>
                    <a:pt x="754" y="245"/>
                  </a:lnTo>
                  <a:lnTo>
                    <a:pt x="752" y="241"/>
                  </a:lnTo>
                  <a:lnTo>
                    <a:pt x="747" y="235"/>
                  </a:lnTo>
                  <a:lnTo>
                    <a:pt x="742" y="231"/>
                  </a:lnTo>
                  <a:lnTo>
                    <a:pt x="735" y="229"/>
                  </a:lnTo>
                  <a:close/>
                  <a:moveTo>
                    <a:pt x="735" y="0"/>
                  </a:moveTo>
                  <a:lnTo>
                    <a:pt x="760" y="4"/>
                  </a:lnTo>
                  <a:lnTo>
                    <a:pt x="784" y="12"/>
                  </a:lnTo>
                  <a:lnTo>
                    <a:pt x="805" y="26"/>
                  </a:lnTo>
                  <a:lnTo>
                    <a:pt x="823" y="47"/>
                  </a:lnTo>
                  <a:lnTo>
                    <a:pt x="838" y="71"/>
                  </a:lnTo>
                  <a:lnTo>
                    <a:pt x="1455" y="1308"/>
                  </a:lnTo>
                  <a:lnTo>
                    <a:pt x="1466" y="1334"/>
                  </a:lnTo>
                  <a:lnTo>
                    <a:pt x="1470" y="1360"/>
                  </a:lnTo>
                  <a:lnTo>
                    <a:pt x="1470" y="1384"/>
                  </a:lnTo>
                  <a:lnTo>
                    <a:pt x="1464" y="1409"/>
                  </a:lnTo>
                  <a:lnTo>
                    <a:pt x="1454" y="1432"/>
                  </a:lnTo>
                  <a:lnTo>
                    <a:pt x="1439" y="1452"/>
                  </a:lnTo>
                  <a:lnTo>
                    <a:pt x="1419" y="1468"/>
                  </a:lnTo>
                  <a:lnTo>
                    <a:pt x="1396" y="1479"/>
                  </a:lnTo>
                  <a:lnTo>
                    <a:pt x="1372" y="1486"/>
                  </a:lnTo>
                  <a:lnTo>
                    <a:pt x="1344" y="1488"/>
                  </a:lnTo>
                  <a:lnTo>
                    <a:pt x="126" y="1488"/>
                  </a:lnTo>
                  <a:lnTo>
                    <a:pt x="99" y="1486"/>
                  </a:lnTo>
                  <a:lnTo>
                    <a:pt x="75" y="1479"/>
                  </a:lnTo>
                  <a:lnTo>
                    <a:pt x="52" y="1468"/>
                  </a:lnTo>
                  <a:lnTo>
                    <a:pt x="32" y="1452"/>
                  </a:lnTo>
                  <a:lnTo>
                    <a:pt x="17" y="1432"/>
                  </a:lnTo>
                  <a:lnTo>
                    <a:pt x="6" y="1409"/>
                  </a:lnTo>
                  <a:lnTo>
                    <a:pt x="1" y="1384"/>
                  </a:lnTo>
                  <a:lnTo>
                    <a:pt x="0" y="1360"/>
                  </a:lnTo>
                  <a:lnTo>
                    <a:pt x="5" y="1334"/>
                  </a:lnTo>
                  <a:lnTo>
                    <a:pt x="15" y="1308"/>
                  </a:lnTo>
                  <a:lnTo>
                    <a:pt x="632" y="71"/>
                  </a:lnTo>
                  <a:lnTo>
                    <a:pt x="648" y="47"/>
                  </a:lnTo>
                  <a:lnTo>
                    <a:pt x="666" y="26"/>
                  </a:lnTo>
                  <a:lnTo>
                    <a:pt x="687" y="12"/>
                  </a:lnTo>
                  <a:lnTo>
                    <a:pt x="711" y="4"/>
                  </a:lnTo>
                  <a:lnTo>
                    <a:pt x="7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94"/>
            <p:cNvSpPr>
              <a:spLocks noEditPoints="1"/>
            </p:cNvSpPr>
            <p:nvPr/>
          </p:nvSpPr>
          <p:spPr bwMode="auto">
            <a:xfrm>
              <a:off x="5126038" y="2955926"/>
              <a:ext cx="212725" cy="214313"/>
            </a:xfrm>
            <a:custGeom>
              <a:avLst/>
              <a:gdLst>
                <a:gd name="T0" fmla="*/ 727 w 1470"/>
                <a:gd name="T1" fmla="*/ 241 h 1488"/>
                <a:gd name="T2" fmla="*/ 714 w 1470"/>
                <a:gd name="T3" fmla="*/ 253 h 1488"/>
                <a:gd name="T4" fmla="*/ 705 w 1470"/>
                <a:gd name="T5" fmla="*/ 266 h 1488"/>
                <a:gd name="T6" fmla="*/ 290 w 1470"/>
                <a:gd name="T7" fmla="*/ 1099 h 1488"/>
                <a:gd name="T8" fmla="*/ 274 w 1470"/>
                <a:gd name="T9" fmla="*/ 1131 h 1488"/>
                <a:gd name="T10" fmla="*/ 272 w 1470"/>
                <a:gd name="T11" fmla="*/ 1150 h 1488"/>
                <a:gd name="T12" fmla="*/ 280 w 1470"/>
                <a:gd name="T13" fmla="*/ 1160 h 1488"/>
                <a:gd name="T14" fmla="*/ 291 w 1470"/>
                <a:gd name="T15" fmla="*/ 1162 h 1488"/>
                <a:gd name="T16" fmla="*/ 305 w 1470"/>
                <a:gd name="T17" fmla="*/ 1161 h 1488"/>
                <a:gd name="T18" fmla="*/ 372 w 1470"/>
                <a:gd name="T19" fmla="*/ 1147 h 1488"/>
                <a:gd name="T20" fmla="*/ 508 w 1470"/>
                <a:gd name="T21" fmla="*/ 1127 h 1488"/>
                <a:gd name="T22" fmla="*/ 656 w 1470"/>
                <a:gd name="T23" fmla="*/ 1118 h 1488"/>
                <a:gd name="T24" fmla="*/ 811 w 1470"/>
                <a:gd name="T25" fmla="*/ 1118 h 1488"/>
                <a:gd name="T26" fmla="*/ 957 w 1470"/>
                <a:gd name="T27" fmla="*/ 1127 h 1488"/>
                <a:gd name="T28" fmla="*/ 1090 w 1470"/>
                <a:gd name="T29" fmla="*/ 1146 h 1488"/>
                <a:gd name="T30" fmla="*/ 1156 w 1470"/>
                <a:gd name="T31" fmla="*/ 1159 h 1488"/>
                <a:gd name="T32" fmla="*/ 1173 w 1470"/>
                <a:gd name="T33" fmla="*/ 1162 h 1488"/>
                <a:gd name="T34" fmla="*/ 1187 w 1470"/>
                <a:gd name="T35" fmla="*/ 1161 h 1488"/>
                <a:gd name="T36" fmla="*/ 1198 w 1470"/>
                <a:gd name="T37" fmla="*/ 1154 h 1488"/>
                <a:gd name="T38" fmla="*/ 1199 w 1470"/>
                <a:gd name="T39" fmla="*/ 1139 h 1488"/>
                <a:gd name="T40" fmla="*/ 1187 w 1470"/>
                <a:gd name="T41" fmla="*/ 1112 h 1488"/>
                <a:gd name="T42" fmla="*/ 763 w 1470"/>
                <a:gd name="T43" fmla="*/ 264 h 1488"/>
                <a:gd name="T44" fmla="*/ 756 w 1470"/>
                <a:gd name="T45" fmla="*/ 252 h 1488"/>
                <a:gd name="T46" fmla="*/ 743 w 1470"/>
                <a:gd name="T47" fmla="*/ 241 h 1488"/>
                <a:gd name="T48" fmla="*/ 735 w 1470"/>
                <a:gd name="T49" fmla="*/ 0 h 1488"/>
                <a:gd name="T50" fmla="*/ 784 w 1470"/>
                <a:gd name="T51" fmla="*/ 12 h 1488"/>
                <a:gd name="T52" fmla="*/ 823 w 1470"/>
                <a:gd name="T53" fmla="*/ 46 h 1488"/>
                <a:gd name="T54" fmla="*/ 1455 w 1470"/>
                <a:gd name="T55" fmla="*/ 1307 h 1488"/>
                <a:gd name="T56" fmla="*/ 1470 w 1470"/>
                <a:gd name="T57" fmla="*/ 1359 h 1488"/>
                <a:gd name="T58" fmla="*/ 1464 w 1470"/>
                <a:gd name="T59" fmla="*/ 1409 h 1488"/>
                <a:gd name="T60" fmla="*/ 1438 w 1470"/>
                <a:gd name="T61" fmla="*/ 1451 h 1488"/>
                <a:gd name="T62" fmla="*/ 1396 w 1470"/>
                <a:gd name="T63" fmla="*/ 1478 h 1488"/>
                <a:gd name="T64" fmla="*/ 1343 w 1470"/>
                <a:gd name="T65" fmla="*/ 1488 h 1488"/>
                <a:gd name="T66" fmla="*/ 99 w 1470"/>
                <a:gd name="T67" fmla="*/ 1486 h 1488"/>
                <a:gd name="T68" fmla="*/ 52 w 1470"/>
                <a:gd name="T69" fmla="*/ 1467 h 1488"/>
                <a:gd name="T70" fmla="*/ 17 w 1470"/>
                <a:gd name="T71" fmla="*/ 1432 h 1488"/>
                <a:gd name="T72" fmla="*/ 1 w 1470"/>
                <a:gd name="T73" fmla="*/ 1384 h 1488"/>
                <a:gd name="T74" fmla="*/ 5 w 1470"/>
                <a:gd name="T75" fmla="*/ 1333 h 1488"/>
                <a:gd name="T76" fmla="*/ 632 w 1470"/>
                <a:gd name="T77" fmla="*/ 70 h 1488"/>
                <a:gd name="T78" fmla="*/ 665 w 1470"/>
                <a:gd name="T79" fmla="*/ 26 h 1488"/>
                <a:gd name="T80" fmla="*/ 710 w 1470"/>
                <a:gd name="T81" fmla="*/ 3 h 1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70" h="1488">
                  <a:moveTo>
                    <a:pt x="735" y="239"/>
                  </a:moveTo>
                  <a:lnTo>
                    <a:pt x="727" y="241"/>
                  </a:lnTo>
                  <a:lnTo>
                    <a:pt x="719" y="247"/>
                  </a:lnTo>
                  <a:lnTo>
                    <a:pt x="714" y="253"/>
                  </a:lnTo>
                  <a:lnTo>
                    <a:pt x="708" y="261"/>
                  </a:lnTo>
                  <a:lnTo>
                    <a:pt x="705" y="266"/>
                  </a:lnTo>
                  <a:lnTo>
                    <a:pt x="704" y="268"/>
                  </a:lnTo>
                  <a:lnTo>
                    <a:pt x="290" y="1099"/>
                  </a:lnTo>
                  <a:lnTo>
                    <a:pt x="281" y="1118"/>
                  </a:lnTo>
                  <a:lnTo>
                    <a:pt x="274" y="1131"/>
                  </a:lnTo>
                  <a:lnTo>
                    <a:pt x="272" y="1141"/>
                  </a:lnTo>
                  <a:lnTo>
                    <a:pt x="272" y="1150"/>
                  </a:lnTo>
                  <a:lnTo>
                    <a:pt x="275" y="1155"/>
                  </a:lnTo>
                  <a:lnTo>
                    <a:pt x="280" y="1160"/>
                  </a:lnTo>
                  <a:lnTo>
                    <a:pt x="285" y="1161"/>
                  </a:lnTo>
                  <a:lnTo>
                    <a:pt x="291" y="1162"/>
                  </a:lnTo>
                  <a:lnTo>
                    <a:pt x="299" y="1162"/>
                  </a:lnTo>
                  <a:lnTo>
                    <a:pt x="305" y="1161"/>
                  </a:lnTo>
                  <a:lnTo>
                    <a:pt x="312" y="1160"/>
                  </a:lnTo>
                  <a:lnTo>
                    <a:pt x="372" y="1147"/>
                  </a:lnTo>
                  <a:lnTo>
                    <a:pt x="438" y="1136"/>
                  </a:lnTo>
                  <a:lnTo>
                    <a:pt x="508" y="1127"/>
                  </a:lnTo>
                  <a:lnTo>
                    <a:pt x="581" y="1121"/>
                  </a:lnTo>
                  <a:lnTo>
                    <a:pt x="656" y="1118"/>
                  </a:lnTo>
                  <a:lnTo>
                    <a:pt x="735" y="1115"/>
                  </a:lnTo>
                  <a:lnTo>
                    <a:pt x="811" y="1118"/>
                  </a:lnTo>
                  <a:lnTo>
                    <a:pt x="885" y="1121"/>
                  </a:lnTo>
                  <a:lnTo>
                    <a:pt x="957" y="1127"/>
                  </a:lnTo>
                  <a:lnTo>
                    <a:pt x="1025" y="1135"/>
                  </a:lnTo>
                  <a:lnTo>
                    <a:pt x="1090" y="1146"/>
                  </a:lnTo>
                  <a:lnTo>
                    <a:pt x="1149" y="1158"/>
                  </a:lnTo>
                  <a:lnTo>
                    <a:pt x="1156" y="1159"/>
                  </a:lnTo>
                  <a:lnTo>
                    <a:pt x="1164" y="1161"/>
                  </a:lnTo>
                  <a:lnTo>
                    <a:pt x="1173" y="1162"/>
                  </a:lnTo>
                  <a:lnTo>
                    <a:pt x="1180" y="1162"/>
                  </a:lnTo>
                  <a:lnTo>
                    <a:pt x="1187" y="1161"/>
                  </a:lnTo>
                  <a:lnTo>
                    <a:pt x="1193" y="1159"/>
                  </a:lnTo>
                  <a:lnTo>
                    <a:pt x="1198" y="1154"/>
                  </a:lnTo>
                  <a:lnTo>
                    <a:pt x="1199" y="1149"/>
                  </a:lnTo>
                  <a:lnTo>
                    <a:pt x="1199" y="1139"/>
                  </a:lnTo>
                  <a:lnTo>
                    <a:pt x="1194" y="1127"/>
                  </a:lnTo>
                  <a:lnTo>
                    <a:pt x="1187" y="1112"/>
                  </a:lnTo>
                  <a:lnTo>
                    <a:pt x="764" y="266"/>
                  </a:lnTo>
                  <a:lnTo>
                    <a:pt x="763" y="264"/>
                  </a:lnTo>
                  <a:lnTo>
                    <a:pt x="760" y="259"/>
                  </a:lnTo>
                  <a:lnTo>
                    <a:pt x="756" y="252"/>
                  </a:lnTo>
                  <a:lnTo>
                    <a:pt x="750" y="246"/>
                  </a:lnTo>
                  <a:lnTo>
                    <a:pt x="743" y="241"/>
                  </a:lnTo>
                  <a:lnTo>
                    <a:pt x="735" y="239"/>
                  </a:lnTo>
                  <a:close/>
                  <a:moveTo>
                    <a:pt x="735" y="0"/>
                  </a:moveTo>
                  <a:lnTo>
                    <a:pt x="760" y="3"/>
                  </a:lnTo>
                  <a:lnTo>
                    <a:pt x="784" y="12"/>
                  </a:lnTo>
                  <a:lnTo>
                    <a:pt x="804" y="26"/>
                  </a:lnTo>
                  <a:lnTo>
                    <a:pt x="823" y="46"/>
                  </a:lnTo>
                  <a:lnTo>
                    <a:pt x="838" y="70"/>
                  </a:lnTo>
                  <a:lnTo>
                    <a:pt x="1455" y="1307"/>
                  </a:lnTo>
                  <a:lnTo>
                    <a:pt x="1465" y="1333"/>
                  </a:lnTo>
                  <a:lnTo>
                    <a:pt x="1470" y="1359"/>
                  </a:lnTo>
                  <a:lnTo>
                    <a:pt x="1470" y="1384"/>
                  </a:lnTo>
                  <a:lnTo>
                    <a:pt x="1464" y="1409"/>
                  </a:lnTo>
                  <a:lnTo>
                    <a:pt x="1453" y="1432"/>
                  </a:lnTo>
                  <a:lnTo>
                    <a:pt x="1438" y="1451"/>
                  </a:lnTo>
                  <a:lnTo>
                    <a:pt x="1419" y="1467"/>
                  </a:lnTo>
                  <a:lnTo>
                    <a:pt x="1396" y="1478"/>
                  </a:lnTo>
                  <a:lnTo>
                    <a:pt x="1371" y="1486"/>
                  </a:lnTo>
                  <a:lnTo>
                    <a:pt x="1343" y="1488"/>
                  </a:lnTo>
                  <a:lnTo>
                    <a:pt x="126" y="1488"/>
                  </a:lnTo>
                  <a:lnTo>
                    <a:pt x="99" y="1486"/>
                  </a:lnTo>
                  <a:lnTo>
                    <a:pt x="74" y="1478"/>
                  </a:lnTo>
                  <a:lnTo>
                    <a:pt x="52" y="1467"/>
                  </a:lnTo>
                  <a:lnTo>
                    <a:pt x="32" y="1451"/>
                  </a:lnTo>
                  <a:lnTo>
                    <a:pt x="17" y="1432"/>
                  </a:lnTo>
                  <a:lnTo>
                    <a:pt x="6" y="1409"/>
                  </a:lnTo>
                  <a:lnTo>
                    <a:pt x="1" y="1384"/>
                  </a:lnTo>
                  <a:lnTo>
                    <a:pt x="0" y="1359"/>
                  </a:lnTo>
                  <a:lnTo>
                    <a:pt x="5" y="1333"/>
                  </a:lnTo>
                  <a:lnTo>
                    <a:pt x="15" y="1307"/>
                  </a:lnTo>
                  <a:lnTo>
                    <a:pt x="632" y="70"/>
                  </a:lnTo>
                  <a:lnTo>
                    <a:pt x="647" y="46"/>
                  </a:lnTo>
                  <a:lnTo>
                    <a:pt x="665" y="26"/>
                  </a:lnTo>
                  <a:lnTo>
                    <a:pt x="687" y="12"/>
                  </a:lnTo>
                  <a:lnTo>
                    <a:pt x="710" y="3"/>
                  </a:lnTo>
                  <a:lnTo>
                    <a:pt x="7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95"/>
            <p:cNvSpPr>
              <a:spLocks/>
            </p:cNvSpPr>
            <p:nvPr/>
          </p:nvSpPr>
          <p:spPr bwMode="auto">
            <a:xfrm>
              <a:off x="4830763" y="2879726"/>
              <a:ext cx="501650" cy="107950"/>
            </a:xfrm>
            <a:custGeom>
              <a:avLst/>
              <a:gdLst>
                <a:gd name="T0" fmla="*/ 3393 w 3470"/>
                <a:gd name="T1" fmla="*/ 5 h 753"/>
                <a:gd name="T2" fmla="*/ 3434 w 3470"/>
                <a:gd name="T3" fmla="*/ 29 h 753"/>
                <a:gd name="T4" fmla="*/ 3462 w 3470"/>
                <a:gd name="T5" fmla="*/ 68 h 753"/>
                <a:gd name="T6" fmla="*/ 3470 w 3470"/>
                <a:gd name="T7" fmla="*/ 119 h 753"/>
                <a:gd name="T8" fmla="*/ 3456 w 3470"/>
                <a:gd name="T9" fmla="*/ 165 h 753"/>
                <a:gd name="T10" fmla="*/ 3424 w 3470"/>
                <a:gd name="T11" fmla="*/ 201 h 753"/>
                <a:gd name="T12" fmla="*/ 3379 w 3470"/>
                <a:gd name="T13" fmla="*/ 219 h 753"/>
                <a:gd name="T14" fmla="*/ 109 w 3470"/>
                <a:gd name="T15" fmla="*/ 753 h 753"/>
                <a:gd name="T16" fmla="*/ 66 w 3470"/>
                <a:gd name="T17" fmla="*/ 743 h 753"/>
                <a:gd name="T18" fmla="*/ 31 w 3470"/>
                <a:gd name="T19" fmla="*/ 720 h 753"/>
                <a:gd name="T20" fmla="*/ 7 w 3470"/>
                <a:gd name="T21" fmla="*/ 683 h 753"/>
                <a:gd name="T22" fmla="*/ 0 w 3470"/>
                <a:gd name="T23" fmla="*/ 635 h 753"/>
                <a:gd name="T24" fmla="*/ 14 w 3470"/>
                <a:gd name="T25" fmla="*/ 589 h 753"/>
                <a:gd name="T26" fmla="*/ 46 w 3470"/>
                <a:gd name="T27" fmla="*/ 553 h 753"/>
                <a:gd name="T28" fmla="*/ 92 w 3470"/>
                <a:gd name="T29" fmla="*/ 533 h 753"/>
                <a:gd name="T30" fmla="*/ 1466 w 3470"/>
                <a:gd name="T31" fmla="*/ 307 h 753"/>
                <a:gd name="T32" fmla="*/ 1477 w 3470"/>
                <a:gd name="T33" fmla="*/ 294 h 753"/>
                <a:gd name="T34" fmla="*/ 1479 w 3470"/>
                <a:gd name="T35" fmla="*/ 277 h 753"/>
                <a:gd name="T36" fmla="*/ 1479 w 3470"/>
                <a:gd name="T37" fmla="*/ 259 h 753"/>
                <a:gd name="T38" fmla="*/ 1492 w 3470"/>
                <a:gd name="T39" fmla="*/ 178 h 753"/>
                <a:gd name="T40" fmla="*/ 1527 w 3470"/>
                <a:gd name="T41" fmla="*/ 107 h 753"/>
                <a:gd name="T42" fmla="*/ 1584 w 3470"/>
                <a:gd name="T43" fmla="*/ 51 h 753"/>
                <a:gd name="T44" fmla="*/ 1654 w 3470"/>
                <a:gd name="T45" fmla="*/ 15 h 753"/>
                <a:gd name="T46" fmla="*/ 1735 w 3470"/>
                <a:gd name="T47" fmla="*/ 2 h 753"/>
                <a:gd name="T48" fmla="*/ 1816 w 3470"/>
                <a:gd name="T49" fmla="*/ 15 h 753"/>
                <a:gd name="T50" fmla="*/ 1887 w 3470"/>
                <a:gd name="T51" fmla="*/ 51 h 753"/>
                <a:gd name="T52" fmla="*/ 1942 w 3470"/>
                <a:gd name="T53" fmla="*/ 107 h 753"/>
                <a:gd name="T54" fmla="*/ 1979 w 3470"/>
                <a:gd name="T55" fmla="*/ 178 h 753"/>
                <a:gd name="T56" fmla="*/ 1983 w 3470"/>
                <a:gd name="T57" fmla="*/ 191 h 753"/>
                <a:gd name="T58" fmla="*/ 1990 w 3470"/>
                <a:gd name="T59" fmla="*/ 206 h 753"/>
                <a:gd name="T60" fmla="*/ 2003 w 3470"/>
                <a:gd name="T61" fmla="*/ 217 h 753"/>
                <a:gd name="T62" fmla="*/ 2023 w 3470"/>
                <a:gd name="T63" fmla="*/ 217 h 753"/>
                <a:gd name="T64" fmla="*/ 3368 w 3470"/>
                <a:gd name="T65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70" h="753">
                  <a:moveTo>
                    <a:pt x="3368" y="0"/>
                  </a:moveTo>
                  <a:lnTo>
                    <a:pt x="3393" y="5"/>
                  </a:lnTo>
                  <a:lnTo>
                    <a:pt x="3414" y="15"/>
                  </a:lnTo>
                  <a:lnTo>
                    <a:pt x="3434" y="29"/>
                  </a:lnTo>
                  <a:lnTo>
                    <a:pt x="3450" y="47"/>
                  </a:lnTo>
                  <a:lnTo>
                    <a:pt x="3462" y="68"/>
                  </a:lnTo>
                  <a:lnTo>
                    <a:pt x="3469" y="93"/>
                  </a:lnTo>
                  <a:lnTo>
                    <a:pt x="3470" y="119"/>
                  </a:lnTo>
                  <a:lnTo>
                    <a:pt x="3466" y="142"/>
                  </a:lnTo>
                  <a:lnTo>
                    <a:pt x="3456" y="165"/>
                  </a:lnTo>
                  <a:lnTo>
                    <a:pt x="3442" y="185"/>
                  </a:lnTo>
                  <a:lnTo>
                    <a:pt x="3424" y="201"/>
                  </a:lnTo>
                  <a:lnTo>
                    <a:pt x="3402" y="213"/>
                  </a:lnTo>
                  <a:lnTo>
                    <a:pt x="3379" y="219"/>
                  </a:lnTo>
                  <a:lnTo>
                    <a:pt x="128" y="751"/>
                  </a:lnTo>
                  <a:lnTo>
                    <a:pt x="109" y="753"/>
                  </a:lnTo>
                  <a:lnTo>
                    <a:pt x="88" y="751"/>
                  </a:lnTo>
                  <a:lnTo>
                    <a:pt x="66" y="743"/>
                  </a:lnTo>
                  <a:lnTo>
                    <a:pt x="48" y="734"/>
                  </a:lnTo>
                  <a:lnTo>
                    <a:pt x="31" y="720"/>
                  </a:lnTo>
                  <a:lnTo>
                    <a:pt x="18" y="702"/>
                  </a:lnTo>
                  <a:lnTo>
                    <a:pt x="7" y="683"/>
                  </a:lnTo>
                  <a:lnTo>
                    <a:pt x="1" y="660"/>
                  </a:lnTo>
                  <a:lnTo>
                    <a:pt x="0" y="635"/>
                  </a:lnTo>
                  <a:lnTo>
                    <a:pt x="5" y="610"/>
                  </a:lnTo>
                  <a:lnTo>
                    <a:pt x="14" y="589"/>
                  </a:lnTo>
                  <a:lnTo>
                    <a:pt x="28" y="569"/>
                  </a:lnTo>
                  <a:lnTo>
                    <a:pt x="46" y="553"/>
                  </a:lnTo>
                  <a:lnTo>
                    <a:pt x="67" y="541"/>
                  </a:lnTo>
                  <a:lnTo>
                    <a:pt x="92" y="533"/>
                  </a:lnTo>
                  <a:lnTo>
                    <a:pt x="1456" y="310"/>
                  </a:lnTo>
                  <a:lnTo>
                    <a:pt x="1466" y="307"/>
                  </a:lnTo>
                  <a:lnTo>
                    <a:pt x="1473" y="302"/>
                  </a:lnTo>
                  <a:lnTo>
                    <a:pt x="1477" y="294"/>
                  </a:lnTo>
                  <a:lnTo>
                    <a:pt x="1479" y="285"/>
                  </a:lnTo>
                  <a:lnTo>
                    <a:pt x="1479" y="277"/>
                  </a:lnTo>
                  <a:lnTo>
                    <a:pt x="1479" y="267"/>
                  </a:lnTo>
                  <a:lnTo>
                    <a:pt x="1479" y="259"/>
                  </a:lnTo>
                  <a:lnTo>
                    <a:pt x="1482" y="217"/>
                  </a:lnTo>
                  <a:lnTo>
                    <a:pt x="1492" y="178"/>
                  </a:lnTo>
                  <a:lnTo>
                    <a:pt x="1507" y="141"/>
                  </a:lnTo>
                  <a:lnTo>
                    <a:pt x="1527" y="107"/>
                  </a:lnTo>
                  <a:lnTo>
                    <a:pt x="1553" y="77"/>
                  </a:lnTo>
                  <a:lnTo>
                    <a:pt x="1584" y="51"/>
                  </a:lnTo>
                  <a:lnTo>
                    <a:pt x="1617" y="31"/>
                  </a:lnTo>
                  <a:lnTo>
                    <a:pt x="1654" y="15"/>
                  </a:lnTo>
                  <a:lnTo>
                    <a:pt x="1694" y="5"/>
                  </a:lnTo>
                  <a:lnTo>
                    <a:pt x="1735" y="2"/>
                  </a:lnTo>
                  <a:lnTo>
                    <a:pt x="1777" y="5"/>
                  </a:lnTo>
                  <a:lnTo>
                    <a:pt x="1816" y="15"/>
                  </a:lnTo>
                  <a:lnTo>
                    <a:pt x="1854" y="31"/>
                  </a:lnTo>
                  <a:lnTo>
                    <a:pt x="1887" y="51"/>
                  </a:lnTo>
                  <a:lnTo>
                    <a:pt x="1916" y="77"/>
                  </a:lnTo>
                  <a:lnTo>
                    <a:pt x="1942" y="107"/>
                  </a:lnTo>
                  <a:lnTo>
                    <a:pt x="1963" y="140"/>
                  </a:lnTo>
                  <a:lnTo>
                    <a:pt x="1979" y="178"/>
                  </a:lnTo>
                  <a:lnTo>
                    <a:pt x="1981" y="184"/>
                  </a:lnTo>
                  <a:lnTo>
                    <a:pt x="1983" y="191"/>
                  </a:lnTo>
                  <a:lnTo>
                    <a:pt x="1986" y="199"/>
                  </a:lnTo>
                  <a:lnTo>
                    <a:pt x="1990" y="206"/>
                  </a:lnTo>
                  <a:lnTo>
                    <a:pt x="1995" y="213"/>
                  </a:lnTo>
                  <a:lnTo>
                    <a:pt x="2003" y="217"/>
                  </a:lnTo>
                  <a:lnTo>
                    <a:pt x="2011" y="219"/>
                  </a:lnTo>
                  <a:lnTo>
                    <a:pt x="2023" y="217"/>
                  </a:lnTo>
                  <a:lnTo>
                    <a:pt x="3343" y="2"/>
                  </a:lnTo>
                  <a:lnTo>
                    <a:pt x="336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96"/>
            <p:cNvSpPr>
              <a:spLocks/>
            </p:cNvSpPr>
            <p:nvPr/>
          </p:nvSpPr>
          <p:spPr bwMode="auto">
            <a:xfrm>
              <a:off x="4867276" y="2974976"/>
              <a:ext cx="428625" cy="406400"/>
            </a:xfrm>
            <a:custGeom>
              <a:avLst/>
              <a:gdLst>
                <a:gd name="T0" fmla="*/ 1506 w 2964"/>
                <a:gd name="T1" fmla="*/ 3 h 2818"/>
                <a:gd name="T2" fmla="*/ 1549 w 2964"/>
                <a:gd name="T3" fmla="*/ 24 h 2818"/>
                <a:gd name="T4" fmla="*/ 1579 w 2964"/>
                <a:gd name="T5" fmla="*/ 62 h 2818"/>
                <a:gd name="T6" fmla="*/ 1590 w 2964"/>
                <a:gd name="T7" fmla="*/ 111 h 2818"/>
                <a:gd name="T8" fmla="*/ 1592 w 2964"/>
                <a:gd name="T9" fmla="*/ 2148 h 2818"/>
                <a:gd name="T10" fmla="*/ 1604 w 2964"/>
                <a:gd name="T11" fmla="*/ 2168 h 2818"/>
                <a:gd name="T12" fmla="*/ 1621 w 2964"/>
                <a:gd name="T13" fmla="*/ 2177 h 2818"/>
                <a:gd name="T14" fmla="*/ 1641 w 2964"/>
                <a:gd name="T15" fmla="*/ 2179 h 2818"/>
                <a:gd name="T16" fmla="*/ 1758 w 2964"/>
                <a:gd name="T17" fmla="*/ 2190 h 2818"/>
                <a:gd name="T18" fmla="*/ 1969 w 2964"/>
                <a:gd name="T19" fmla="*/ 2222 h 2818"/>
                <a:gd name="T20" fmla="*/ 2167 w 2964"/>
                <a:gd name="T21" fmla="*/ 2271 h 2818"/>
                <a:gd name="T22" fmla="*/ 2349 w 2964"/>
                <a:gd name="T23" fmla="*/ 2331 h 2818"/>
                <a:gd name="T24" fmla="*/ 2513 w 2964"/>
                <a:gd name="T25" fmla="*/ 2401 h 2818"/>
                <a:gd name="T26" fmla="*/ 2657 w 2964"/>
                <a:gd name="T27" fmla="*/ 2477 h 2818"/>
                <a:gd name="T28" fmla="*/ 2778 w 2964"/>
                <a:gd name="T29" fmla="*/ 2558 h 2818"/>
                <a:gd name="T30" fmla="*/ 2874 w 2964"/>
                <a:gd name="T31" fmla="*/ 2639 h 2818"/>
                <a:gd name="T32" fmla="*/ 2942 w 2964"/>
                <a:gd name="T33" fmla="*/ 2720 h 2818"/>
                <a:gd name="T34" fmla="*/ 2952 w 2964"/>
                <a:gd name="T35" fmla="*/ 2736 h 2818"/>
                <a:gd name="T36" fmla="*/ 2961 w 2964"/>
                <a:gd name="T37" fmla="*/ 2754 h 2818"/>
                <a:gd name="T38" fmla="*/ 2964 w 2964"/>
                <a:gd name="T39" fmla="*/ 2773 h 2818"/>
                <a:gd name="T40" fmla="*/ 2957 w 2964"/>
                <a:gd name="T41" fmla="*/ 2790 h 2818"/>
                <a:gd name="T42" fmla="*/ 2939 w 2964"/>
                <a:gd name="T43" fmla="*/ 2804 h 2818"/>
                <a:gd name="T44" fmla="*/ 2904 w 2964"/>
                <a:gd name="T45" fmla="*/ 2814 h 2818"/>
                <a:gd name="T46" fmla="*/ 2850 w 2964"/>
                <a:gd name="T47" fmla="*/ 2818 h 2818"/>
                <a:gd name="T48" fmla="*/ 80 w 2964"/>
                <a:gd name="T49" fmla="*/ 2817 h 2818"/>
                <a:gd name="T50" fmla="*/ 37 w 2964"/>
                <a:gd name="T51" fmla="*/ 2809 h 2818"/>
                <a:gd name="T52" fmla="*/ 12 w 2964"/>
                <a:gd name="T53" fmla="*/ 2795 h 2818"/>
                <a:gd name="T54" fmla="*/ 1 w 2964"/>
                <a:gd name="T55" fmla="*/ 2778 h 2818"/>
                <a:gd name="T56" fmla="*/ 1 w 2964"/>
                <a:gd name="T57" fmla="*/ 2757 h 2818"/>
                <a:gd name="T58" fmla="*/ 9 w 2964"/>
                <a:gd name="T59" fmla="*/ 2737 h 2818"/>
                <a:gd name="T60" fmla="*/ 20 w 2964"/>
                <a:gd name="T61" fmla="*/ 2717 h 2818"/>
                <a:gd name="T62" fmla="*/ 59 w 2964"/>
                <a:gd name="T63" fmla="*/ 2669 h 2818"/>
                <a:gd name="T64" fmla="*/ 143 w 2964"/>
                <a:gd name="T65" fmla="*/ 2590 h 2818"/>
                <a:gd name="T66" fmla="*/ 253 w 2964"/>
                <a:gd name="T67" fmla="*/ 2509 h 2818"/>
                <a:gd name="T68" fmla="*/ 386 w 2964"/>
                <a:gd name="T69" fmla="*/ 2431 h 2818"/>
                <a:gd name="T70" fmla="*/ 539 w 2964"/>
                <a:gd name="T71" fmla="*/ 2360 h 2818"/>
                <a:gd name="T72" fmla="*/ 711 w 2964"/>
                <a:gd name="T73" fmla="*/ 2296 h 2818"/>
                <a:gd name="T74" fmla="*/ 899 w 2964"/>
                <a:gd name="T75" fmla="*/ 2243 h 2818"/>
                <a:gd name="T76" fmla="*/ 1101 w 2964"/>
                <a:gd name="T77" fmla="*/ 2203 h 2818"/>
                <a:gd name="T78" fmla="*/ 1315 w 2964"/>
                <a:gd name="T79" fmla="*/ 2179 h 2818"/>
                <a:gd name="T80" fmla="*/ 1331 w 2964"/>
                <a:gd name="T81" fmla="*/ 2178 h 2818"/>
                <a:gd name="T82" fmla="*/ 1349 w 2964"/>
                <a:gd name="T83" fmla="*/ 2172 h 2818"/>
                <a:gd name="T84" fmla="*/ 1364 w 2964"/>
                <a:gd name="T85" fmla="*/ 2157 h 2818"/>
                <a:gd name="T86" fmla="*/ 1370 w 2964"/>
                <a:gd name="T87" fmla="*/ 2133 h 2818"/>
                <a:gd name="T88" fmla="*/ 1373 w 2964"/>
                <a:gd name="T89" fmla="*/ 86 h 2818"/>
                <a:gd name="T90" fmla="*/ 1395 w 2964"/>
                <a:gd name="T91" fmla="*/ 41 h 2818"/>
                <a:gd name="T92" fmla="*/ 1432 w 2964"/>
                <a:gd name="T93" fmla="*/ 11 h 2818"/>
                <a:gd name="T94" fmla="*/ 1480 w 2964"/>
                <a:gd name="T95" fmla="*/ 0 h 2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64" h="2818">
                  <a:moveTo>
                    <a:pt x="1480" y="0"/>
                  </a:moveTo>
                  <a:lnTo>
                    <a:pt x="1506" y="3"/>
                  </a:lnTo>
                  <a:lnTo>
                    <a:pt x="1528" y="11"/>
                  </a:lnTo>
                  <a:lnTo>
                    <a:pt x="1549" y="24"/>
                  </a:lnTo>
                  <a:lnTo>
                    <a:pt x="1566" y="41"/>
                  </a:lnTo>
                  <a:lnTo>
                    <a:pt x="1579" y="62"/>
                  </a:lnTo>
                  <a:lnTo>
                    <a:pt x="1588" y="86"/>
                  </a:lnTo>
                  <a:lnTo>
                    <a:pt x="1590" y="111"/>
                  </a:lnTo>
                  <a:lnTo>
                    <a:pt x="1590" y="2133"/>
                  </a:lnTo>
                  <a:lnTo>
                    <a:pt x="1592" y="2148"/>
                  </a:lnTo>
                  <a:lnTo>
                    <a:pt x="1596" y="2160"/>
                  </a:lnTo>
                  <a:lnTo>
                    <a:pt x="1604" y="2168"/>
                  </a:lnTo>
                  <a:lnTo>
                    <a:pt x="1613" y="2174"/>
                  </a:lnTo>
                  <a:lnTo>
                    <a:pt x="1621" y="2177"/>
                  </a:lnTo>
                  <a:lnTo>
                    <a:pt x="1632" y="2178"/>
                  </a:lnTo>
                  <a:lnTo>
                    <a:pt x="1641" y="2179"/>
                  </a:lnTo>
                  <a:lnTo>
                    <a:pt x="1649" y="2180"/>
                  </a:lnTo>
                  <a:lnTo>
                    <a:pt x="1758" y="2190"/>
                  </a:lnTo>
                  <a:lnTo>
                    <a:pt x="1865" y="2204"/>
                  </a:lnTo>
                  <a:lnTo>
                    <a:pt x="1969" y="2222"/>
                  </a:lnTo>
                  <a:lnTo>
                    <a:pt x="2071" y="2245"/>
                  </a:lnTo>
                  <a:lnTo>
                    <a:pt x="2167" y="2271"/>
                  </a:lnTo>
                  <a:lnTo>
                    <a:pt x="2261" y="2299"/>
                  </a:lnTo>
                  <a:lnTo>
                    <a:pt x="2349" y="2331"/>
                  </a:lnTo>
                  <a:lnTo>
                    <a:pt x="2433" y="2365"/>
                  </a:lnTo>
                  <a:lnTo>
                    <a:pt x="2513" y="2401"/>
                  </a:lnTo>
                  <a:lnTo>
                    <a:pt x="2588" y="2439"/>
                  </a:lnTo>
                  <a:lnTo>
                    <a:pt x="2657" y="2477"/>
                  </a:lnTo>
                  <a:lnTo>
                    <a:pt x="2721" y="2517"/>
                  </a:lnTo>
                  <a:lnTo>
                    <a:pt x="2778" y="2558"/>
                  </a:lnTo>
                  <a:lnTo>
                    <a:pt x="2829" y="2598"/>
                  </a:lnTo>
                  <a:lnTo>
                    <a:pt x="2874" y="2639"/>
                  </a:lnTo>
                  <a:lnTo>
                    <a:pt x="2912" y="2679"/>
                  </a:lnTo>
                  <a:lnTo>
                    <a:pt x="2942" y="2720"/>
                  </a:lnTo>
                  <a:lnTo>
                    <a:pt x="2948" y="2727"/>
                  </a:lnTo>
                  <a:lnTo>
                    <a:pt x="2952" y="2736"/>
                  </a:lnTo>
                  <a:lnTo>
                    <a:pt x="2957" y="2744"/>
                  </a:lnTo>
                  <a:lnTo>
                    <a:pt x="2961" y="2754"/>
                  </a:lnTo>
                  <a:lnTo>
                    <a:pt x="2963" y="2763"/>
                  </a:lnTo>
                  <a:lnTo>
                    <a:pt x="2964" y="2773"/>
                  </a:lnTo>
                  <a:lnTo>
                    <a:pt x="2962" y="2781"/>
                  </a:lnTo>
                  <a:lnTo>
                    <a:pt x="2957" y="2790"/>
                  </a:lnTo>
                  <a:lnTo>
                    <a:pt x="2950" y="2798"/>
                  </a:lnTo>
                  <a:lnTo>
                    <a:pt x="2939" y="2804"/>
                  </a:lnTo>
                  <a:lnTo>
                    <a:pt x="2924" y="2809"/>
                  </a:lnTo>
                  <a:lnTo>
                    <a:pt x="2904" y="2814"/>
                  </a:lnTo>
                  <a:lnTo>
                    <a:pt x="2881" y="2817"/>
                  </a:lnTo>
                  <a:lnTo>
                    <a:pt x="2850" y="2818"/>
                  </a:lnTo>
                  <a:lnTo>
                    <a:pt x="109" y="2818"/>
                  </a:lnTo>
                  <a:lnTo>
                    <a:pt x="80" y="2817"/>
                  </a:lnTo>
                  <a:lnTo>
                    <a:pt x="56" y="2814"/>
                  </a:lnTo>
                  <a:lnTo>
                    <a:pt x="37" y="2809"/>
                  </a:lnTo>
                  <a:lnTo>
                    <a:pt x="23" y="2803"/>
                  </a:lnTo>
                  <a:lnTo>
                    <a:pt x="12" y="2795"/>
                  </a:lnTo>
                  <a:lnTo>
                    <a:pt x="5" y="2787"/>
                  </a:lnTo>
                  <a:lnTo>
                    <a:pt x="1" y="2778"/>
                  </a:lnTo>
                  <a:lnTo>
                    <a:pt x="0" y="2767"/>
                  </a:lnTo>
                  <a:lnTo>
                    <a:pt x="1" y="2757"/>
                  </a:lnTo>
                  <a:lnTo>
                    <a:pt x="5" y="2747"/>
                  </a:lnTo>
                  <a:lnTo>
                    <a:pt x="9" y="2737"/>
                  </a:lnTo>
                  <a:lnTo>
                    <a:pt x="14" y="2726"/>
                  </a:lnTo>
                  <a:lnTo>
                    <a:pt x="20" y="2717"/>
                  </a:lnTo>
                  <a:lnTo>
                    <a:pt x="26" y="2709"/>
                  </a:lnTo>
                  <a:lnTo>
                    <a:pt x="59" y="2669"/>
                  </a:lnTo>
                  <a:lnTo>
                    <a:pt x="97" y="2630"/>
                  </a:lnTo>
                  <a:lnTo>
                    <a:pt x="143" y="2590"/>
                  </a:lnTo>
                  <a:lnTo>
                    <a:pt x="195" y="2548"/>
                  </a:lnTo>
                  <a:lnTo>
                    <a:pt x="253" y="2509"/>
                  </a:lnTo>
                  <a:lnTo>
                    <a:pt x="317" y="2469"/>
                  </a:lnTo>
                  <a:lnTo>
                    <a:pt x="386" y="2431"/>
                  </a:lnTo>
                  <a:lnTo>
                    <a:pt x="460" y="2395"/>
                  </a:lnTo>
                  <a:lnTo>
                    <a:pt x="539" y="2360"/>
                  </a:lnTo>
                  <a:lnTo>
                    <a:pt x="622" y="2326"/>
                  </a:lnTo>
                  <a:lnTo>
                    <a:pt x="711" y="2296"/>
                  </a:lnTo>
                  <a:lnTo>
                    <a:pt x="803" y="2268"/>
                  </a:lnTo>
                  <a:lnTo>
                    <a:pt x="899" y="2243"/>
                  </a:lnTo>
                  <a:lnTo>
                    <a:pt x="998" y="2221"/>
                  </a:lnTo>
                  <a:lnTo>
                    <a:pt x="1101" y="2203"/>
                  </a:lnTo>
                  <a:lnTo>
                    <a:pt x="1207" y="2189"/>
                  </a:lnTo>
                  <a:lnTo>
                    <a:pt x="1315" y="2179"/>
                  </a:lnTo>
                  <a:lnTo>
                    <a:pt x="1322" y="2179"/>
                  </a:lnTo>
                  <a:lnTo>
                    <a:pt x="1331" y="2178"/>
                  </a:lnTo>
                  <a:lnTo>
                    <a:pt x="1341" y="2175"/>
                  </a:lnTo>
                  <a:lnTo>
                    <a:pt x="1349" y="2172"/>
                  </a:lnTo>
                  <a:lnTo>
                    <a:pt x="1358" y="2165"/>
                  </a:lnTo>
                  <a:lnTo>
                    <a:pt x="1364" y="2157"/>
                  </a:lnTo>
                  <a:lnTo>
                    <a:pt x="1369" y="2147"/>
                  </a:lnTo>
                  <a:lnTo>
                    <a:pt x="1370" y="2133"/>
                  </a:lnTo>
                  <a:lnTo>
                    <a:pt x="1370" y="111"/>
                  </a:lnTo>
                  <a:lnTo>
                    <a:pt x="1373" y="86"/>
                  </a:lnTo>
                  <a:lnTo>
                    <a:pt x="1382" y="62"/>
                  </a:lnTo>
                  <a:lnTo>
                    <a:pt x="1395" y="41"/>
                  </a:lnTo>
                  <a:lnTo>
                    <a:pt x="1412" y="24"/>
                  </a:lnTo>
                  <a:lnTo>
                    <a:pt x="1432" y="11"/>
                  </a:lnTo>
                  <a:lnTo>
                    <a:pt x="1455" y="3"/>
                  </a:lnTo>
                  <a:lnTo>
                    <a:pt x="148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2" name="Group 605"/>
          <p:cNvGrpSpPr/>
          <p:nvPr/>
        </p:nvGrpSpPr>
        <p:grpSpPr>
          <a:xfrm>
            <a:off x="8460131" y="1374806"/>
            <a:ext cx="439738" cy="442913"/>
            <a:chOff x="7359650" y="4284663"/>
            <a:chExt cx="439738" cy="442913"/>
          </a:xfrm>
          <a:solidFill>
            <a:srgbClr val="000000"/>
          </a:solidFill>
        </p:grpSpPr>
        <p:sp>
          <p:nvSpPr>
            <p:cNvPr id="423" name="Freeform 201"/>
            <p:cNvSpPr>
              <a:spLocks noEditPoints="1"/>
            </p:cNvSpPr>
            <p:nvPr/>
          </p:nvSpPr>
          <p:spPr bwMode="auto">
            <a:xfrm>
              <a:off x="7359650" y="4622801"/>
              <a:ext cx="439738" cy="104775"/>
            </a:xfrm>
            <a:custGeom>
              <a:avLst/>
              <a:gdLst>
                <a:gd name="T0" fmla="*/ 2280 w 3328"/>
                <a:gd name="T1" fmla="*/ 202 h 796"/>
                <a:gd name="T2" fmla="*/ 2263 w 3328"/>
                <a:gd name="T3" fmla="*/ 204 h 796"/>
                <a:gd name="T4" fmla="*/ 2246 w 3328"/>
                <a:gd name="T5" fmla="*/ 211 h 796"/>
                <a:gd name="T6" fmla="*/ 2232 w 3328"/>
                <a:gd name="T7" fmla="*/ 222 h 796"/>
                <a:gd name="T8" fmla="*/ 2222 w 3328"/>
                <a:gd name="T9" fmla="*/ 236 h 796"/>
                <a:gd name="T10" fmla="*/ 2215 w 3328"/>
                <a:gd name="T11" fmla="*/ 252 h 796"/>
                <a:gd name="T12" fmla="*/ 2213 w 3328"/>
                <a:gd name="T13" fmla="*/ 269 h 796"/>
                <a:gd name="T14" fmla="*/ 2213 w 3328"/>
                <a:gd name="T15" fmla="*/ 356 h 796"/>
                <a:gd name="T16" fmla="*/ 2215 w 3328"/>
                <a:gd name="T17" fmla="*/ 373 h 796"/>
                <a:gd name="T18" fmla="*/ 2222 w 3328"/>
                <a:gd name="T19" fmla="*/ 390 h 796"/>
                <a:gd name="T20" fmla="*/ 2232 w 3328"/>
                <a:gd name="T21" fmla="*/ 404 h 796"/>
                <a:gd name="T22" fmla="*/ 2246 w 3328"/>
                <a:gd name="T23" fmla="*/ 414 h 796"/>
                <a:gd name="T24" fmla="*/ 2263 w 3328"/>
                <a:gd name="T25" fmla="*/ 421 h 796"/>
                <a:gd name="T26" fmla="*/ 2280 w 3328"/>
                <a:gd name="T27" fmla="*/ 423 h 796"/>
                <a:gd name="T28" fmla="*/ 2955 w 3328"/>
                <a:gd name="T29" fmla="*/ 423 h 796"/>
                <a:gd name="T30" fmla="*/ 2973 w 3328"/>
                <a:gd name="T31" fmla="*/ 421 h 796"/>
                <a:gd name="T32" fmla="*/ 2989 w 3328"/>
                <a:gd name="T33" fmla="*/ 414 h 796"/>
                <a:gd name="T34" fmla="*/ 3003 w 3328"/>
                <a:gd name="T35" fmla="*/ 404 h 796"/>
                <a:gd name="T36" fmla="*/ 3013 w 3328"/>
                <a:gd name="T37" fmla="*/ 390 h 796"/>
                <a:gd name="T38" fmla="*/ 3020 w 3328"/>
                <a:gd name="T39" fmla="*/ 373 h 796"/>
                <a:gd name="T40" fmla="*/ 3022 w 3328"/>
                <a:gd name="T41" fmla="*/ 356 h 796"/>
                <a:gd name="T42" fmla="*/ 3022 w 3328"/>
                <a:gd name="T43" fmla="*/ 269 h 796"/>
                <a:gd name="T44" fmla="*/ 3020 w 3328"/>
                <a:gd name="T45" fmla="*/ 252 h 796"/>
                <a:gd name="T46" fmla="*/ 3013 w 3328"/>
                <a:gd name="T47" fmla="*/ 236 h 796"/>
                <a:gd name="T48" fmla="*/ 3003 w 3328"/>
                <a:gd name="T49" fmla="*/ 222 h 796"/>
                <a:gd name="T50" fmla="*/ 2989 w 3328"/>
                <a:gd name="T51" fmla="*/ 211 h 796"/>
                <a:gd name="T52" fmla="*/ 2973 w 3328"/>
                <a:gd name="T53" fmla="*/ 204 h 796"/>
                <a:gd name="T54" fmla="*/ 2955 w 3328"/>
                <a:gd name="T55" fmla="*/ 202 h 796"/>
                <a:gd name="T56" fmla="*/ 2280 w 3328"/>
                <a:gd name="T57" fmla="*/ 202 h 796"/>
                <a:gd name="T58" fmla="*/ 98 w 3328"/>
                <a:gd name="T59" fmla="*/ 0 h 796"/>
                <a:gd name="T60" fmla="*/ 3229 w 3328"/>
                <a:gd name="T61" fmla="*/ 0 h 796"/>
                <a:gd name="T62" fmla="*/ 3251 w 3328"/>
                <a:gd name="T63" fmla="*/ 2 h 796"/>
                <a:gd name="T64" fmla="*/ 3273 w 3328"/>
                <a:gd name="T65" fmla="*/ 9 h 796"/>
                <a:gd name="T66" fmla="*/ 3291 w 3328"/>
                <a:gd name="T67" fmla="*/ 21 h 796"/>
                <a:gd name="T68" fmla="*/ 3305 w 3328"/>
                <a:gd name="T69" fmla="*/ 36 h 796"/>
                <a:gd name="T70" fmla="*/ 3318 w 3328"/>
                <a:gd name="T71" fmla="*/ 55 h 796"/>
                <a:gd name="T72" fmla="*/ 3325 w 3328"/>
                <a:gd name="T73" fmla="*/ 75 h 796"/>
                <a:gd name="T74" fmla="*/ 3328 w 3328"/>
                <a:gd name="T75" fmla="*/ 97 h 796"/>
                <a:gd name="T76" fmla="*/ 3328 w 3328"/>
                <a:gd name="T77" fmla="*/ 698 h 796"/>
                <a:gd name="T78" fmla="*/ 3325 w 3328"/>
                <a:gd name="T79" fmla="*/ 720 h 796"/>
                <a:gd name="T80" fmla="*/ 3318 w 3328"/>
                <a:gd name="T81" fmla="*/ 741 h 796"/>
                <a:gd name="T82" fmla="*/ 3305 w 3328"/>
                <a:gd name="T83" fmla="*/ 759 h 796"/>
                <a:gd name="T84" fmla="*/ 3291 w 3328"/>
                <a:gd name="T85" fmla="*/ 774 h 796"/>
                <a:gd name="T86" fmla="*/ 3273 w 3328"/>
                <a:gd name="T87" fmla="*/ 786 h 796"/>
                <a:gd name="T88" fmla="*/ 3251 w 3328"/>
                <a:gd name="T89" fmla="*/ 794 h 796"/>
                <a:gd name="T90" fmla="*/ 3229 w 3328"/>
                <a:gd name="T91" fmla="*/ 796 h 796"/>
                <a:gd name="T92" fmla="*/ 98 w 3328"/>
                <a:gd name="T93" fmla="*/ 796 h 796"/>
                <a:gd name="T94" fmla="*/ 76 w 3328"/>
                <a:gd name="T95" fmla="*/ 794 h 796"/>
                <a:gd name="T96" fmla="*/ 55 w 3328"/>
                <a:gd name="T97" fmla="*/ 786 h 796"/>
                <a:gd name="T98" fmla="*/ 37 w 3328"/>
                <a:gd name="T99" fmla="*/ 774 h 796"/>
                <a:gd name="T100" fmla="*/ 21 w 3328"/>
                <a:gd name="T101" fmla="*/ 759 h 796"/>
                <a:gd name="T102" fmla="*/ 10 w 3328"/>
                <a:gd name="T103" fmla="*/ 741 h 796"/>
                <a:gd name="T104" fmla="*/ 2 w 3328"/>
                <a:gd name="T105" fmla="*/ 720 h 796"/>
                <a:gd name="T106" fmla="*/ 0 w 3328"/>
                <a:gd name="T107" fmla="*/ 698 h 796"/>
                <a:gd name="T108" fmla="*/ 0 w 3328"/>
                <a:gd name="T109" fmla="*/ 97 h 796"/>
                <a:gd name="T110" fmla="*/ 2 w 3328"/>
                <a:gd name="T111" fmla="*/ 75 h 796"/>
                <a:gd name="T112" fmla="*/ 10 w 3328"/>
                <a:gd name="T113" fmla="*/ 55 h 796"/>
                <a:gd name="T114" fmla="*/ 21 w 3328"/>
                <a:gd name="T115" fmla="*/ 36 h 796"/>
                <a:gd name="T116" fmla="*/ 37 w 3328"/>
                <a:gd name="T117" fmla="*/ 21 h 796"/>
                <a:gd name="T118" fmla="*/ 55 w 3328"/>
                <a:gd name="T119" fmla="*/ 9 h 796"/>
                <a:gd name="T120" fmla="*/ 76 w 3328"/>
                <a:gd name="T121" fmla="*/ 2 h 796"/>
                <a:gd name="T122" fmla="*/ 98 w 3328"/>
                <a:gd name="T123" fmla="*/ 0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8" h="796">
                  <a:moveTo>
                    <a:pt x="2280" y="202"/>
                  </a:moveTo>
                  <a:lnTo>
                    <a:pt x="2263" y="204"/>
                  </a:lnTo>
                  <a:lnTo>
                    <a:pt x="2246" y="211"/>
                  </a:lnTo>
                  <a:lnTo>
                    <a:pt x="2232" y="222"/>
                  </a:lnTo>
                  <a:lnTo>
                    <a:pt x="2222" y="236"/>
                  </a:lnTo>
                  <a:lnTo>
                    <a:pt x="2215" y="252"/>
                  </a:lnTo>
                  <a:lnTo>
                    <a:pt x="2213" y="269"/>
                  </a:lnTo>
                  <a:lnTo>
                    <a:pt x="2213" y="356"/>
                  </a:lnTo>
                  <a:lnTo>
                    <a:pt x="2215" y="373"/>
                  </a:lnTo>
                  <a:lnTo>
                    <a:pt x="2222" y="390"/>
                  </a:lnTo>
                  <a:lnTo>
                    <a:pt x="2232" y="404"/>
                  </a:lnTo>
                  <a:lnTo>
                    <a:pt x="2246" y="414"/>
                  </a:lnTo>
                  <a:lnTo>
                    <a:pt x="2263" y="421"/>
                  </a:lnTo>
                  <a:lnTo>
                    <a:pt x="2280" y="423"/>
                  </a:lnTo>
                  <a:lnTo>
                    <a:pt x="2955" y="423"/>
                  </a:lnTo>
                  <a:lnTo>
                    <a:pt x="2973" y="421"/>
                  </a:lnTo>
                  <a:lnTo>
                    <a:pt x="2989" y="414"/>
                  </a:lnTo>
                  <a:lnTo>
                    <a:pt x="3003" y="404"/>
                  </a:lnTo>
                  <a:lnTo>
                    <a:pt x="3013" y="390"/>
                  </a:lnTo>
                  <a:lnTo>
                    <a:pt x="3020" y="373"/>
                  </a:lnTo>
                  <a:lnTo>
                    <a:pt x="3022" y="356"/>
                  </a:lnTo>
                  <a:lnTo>
                    <a:pt x="3022" y="269"/>
                  </a:lnTo>
                  <a:lnTo>
                    <a:pt x="3020" y="252"/>
                  </a:lnTo>
                  <a:lnTo>
                    <a:pt x="3013" y="236"/>
                  </a:lnTo>
                  <a:lnTo>
                    <a:pt x="3003" y="222"/>
                  </a:lnTo>
                  <a:lnTo>
                    <a:pt x="2989" y="211"/>
                  </a:lnTo>
                  <a:lnTo>
                    <a:pt x="2973" y="204"/>
                  </a:lnTo>
                  <a:lnTo>
                    <a:pt x="2955" y="202"/>
                  </a:lnTo>
                  <a:lnTo>
                    <a:pt x="2280" y="202"/>
                  </a:lnTo>
                  <a:close/>
                  <a:moveTo>
                    <a:pt x="98" y="0"/>
                  </a:moveTo>
                  <a:lnTo>
                    <a:pt x="3229" y="0"/>
                  </a:lnTo>
                  <a:lnTo>
                    <a:pt x="3251" y="2"/>
                  </a:lnTo>
                  <a:lnTo>
                    <a:pt x="3273" y="9"/>
                  </a:lnTo>
                  <a:lnTo>
                    <a:pt x="3291" y="21"/>
                  </a:lnTo>
                  <a:lnTo>
                    <a:pt x="3305" y="36"/>
                  </a:lnTo>
                  <a:lnTo>
                    <a:pt x="3318" y="55"/>
                  </a:lnTo>
                  <a:lnTo>
                    <a:pt x="3325" y="75"/>
                  </a:lnTo>
                  <a:lnTo>
                    <a:pt x="3328" y="97"/>
                  </a:lnTo>
                  <a:lnTo>
                    <a:pt x="3328" y="698"/>
                  </a:lnTo>
                  <a:lnTo>
                    <a:pt x="3325" y="720"/>
                  </a:lnTo>
                  <a:lnTo>
                    <a:pt x="3318" y="741"/>
                  </a:lnTo>
                  <a:lnTo>
                    <a:pt x="3305" y="759"/>
                  </a:lnTo>
                  <a:lnTo>
                    <a:pt x="3291" y="774"/>
                  </a:lnTo>
                  <a:lnTo>
                    <a:pt x="3273" y="786"/>
                  </a:lnTo>
                  <a:lnTo>
                    <a:pt x="3251" y="794"/>
                  </a:lnTo>
                  <a:lnTo>
                    <a:pt x="3229" y="796"/>
                  </a:lnTo>
                  <a:lnTo>
                    <a:pt x="98" y="796"/>
                  </a:lnTo>
                  <a:lnTo>
                    <a:pt x="76" y="794"/>
                  </a:lnTo>
                  <a:lnTo>
                    <a:pt x="55" y="786"/>
                  </a:lnTo>
                  <a:lnTo>
                    <a:pt x="37" y="774"/>
                  </a:lnTo>
                  <a:lnTo>
                    <a:pt x="21" y="759"/>
                  </a:lnTo>
                  <a:lnTo>
                    <a:pt x="10" y="741"/>
                  </a:lnTo>
                  <a:lnTo>
                    <a:pt x="2" y="720"/>
                  </a:lnTo>
                  <a:lnTo>
                    <a:pt x="0" y="698"/>
                  </a:lnTo>
                  <a:lnTo>
                    <a:pt x="0" y="97"/>
                  </a:lnTo>
                  <a:lnTo>
                    <a:pt x="2" y="75"/>
                  </a:lnTo>
                  <a:lnTo>
                    <a:pt x="10" y="55"/>
                  </a:lnTo>
                  <a:lnTo>
                    <a:pt x="21" y="36"/>
                  </a:lnTo>
                  <a:lnTo>
                    <a:pt x="37" y="21"/>
                  </a:lnTo>
                  <a:lnTo>
                    <a:pt x="55" y="9"/>
                  </a:lnTo>
                  <a:lnTo>
                    <a:pt x="76" y="2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202"/>
            <p:cNvSpPr>
              <a:spLocks noEditPoints="1"/>
            </p:cNvSpPr>
            <p:nvPr/>
          </p:nvSpPr>
          <p:spPr bwMode="auto">
            <a:xfrm>
              <a:off x="7383463" y="4284663"/>
              <a:ext cx="392113" cy="309563"/>
            </a:xfrm>
            <a:custGeom>
              <a:avLst/>
              <a:gdLst>
                <a:gd name="T0" fmla="*/ 276 w 2964"/>
                <a:gd name="T1" fmla="*/ 204 h 2332"/>
                <a:gd name="T2" fmla="*/ 233 w 2964"/>
                <a:gd name="T3" fmla="*/ 222 h 2332"/>
                <a:gd name="T4" fmla="*/ 200 w 2964"/>
                <a:gd name="T5" fmla="*/ 255 h 2332"/>
                <a:gd name="T6" fmla="*/ 182 w 2964"/>
                <a:gd name="T7" fmla="*/ 298 h 2332"/>
                <a:gd name="T8" fmla="*/ 179 w 2964"/>
                <a:gd name="T9" fmla="*/ 1736 h 2332"/>
                <a:gd name="T10" fmla="*/ 189 w 2964"/>
                <a:gd name="T11" fmla="*/ 1783 h 2332"/>
                <a:gd name="T12" fmla="*/ 215 w 2964"/>
                <a:gd name="T13" fmla="*/ 1822 h 2332"/>
                <a:gd name="T14" fmla="*/ 253 w 2964"/>
                <a:gd name="T15" fmla="*/ 1848 h 2332"/>
                <a:gd name="T16" fmla="*/ 300 w 2964"/>
                <a:gd name="T17" fmla="*/ 1857 h 2332"/>
                <a:gd name="T18" fmla="*/ 2687 w 2964"/>
                <a:gd name="T19" fmla="*/ 1855 h 2332"/>
                <a:gd name="T20" fmla="*/ 2730 w 2964"/>
                <a:gd name="T21" fmla="*/ 1837 h 2332"/>
                <a:gd name="T22" fmla="*/ 2764 w 2964"/>
                <a:gd name="T23" fmla="*/ 1804 h 2332"/>
                <a:gd name="T24" fmla="*/ 2782 w 2964"/>
                <a:gd name="T25" fmla="*/ 1761 h 2332"/>
                <a:gd name="T26" fmla="*/ 2784 w 2964"/>
                <a:gd name="T27" fmla="*/ 323 h 2332"/>
                <a:gd name="T28" fmla="*/ 2775 w 2964"/>
                <a:gd name="T29" fmla="*/ 275 h 2332"/>
                <a:gd name="T30" fmla="*/ 2748 w 2964"/>
                <a:gd name="T31" fmla="*/ 236 h 2332"/>
                <a:gd name="T32" fmla="*/ 2709 w 2964"/>
                <a:gd name="T33" fmla="*/ 211 h 2332"/>
                <a:gd name="T34" fmla="*/ 2662 w 2964"/>
                <a:gd name="T35" fmla="*/ 201 h 2332"/>
                <a:gd name="T36" fmla="*/ 122 w 2964"/>
                <a:gd name="T37" fmla="*/ 0 h 2332"/>
                <a:gd name="T38" fmla="*/ 2866 w 2964"/>
                <a:gd name="T39" fmla="*/ 3 h 2332"/>
                <a:gd name="T40" fmla="*/ 2910 w 2964"/>
                <a:gd name="T41" fmla="*/ 21 h 2332"/>
                <a:gd name="T42" fmla="*/ 2942 w 2964"/>
                <a:gd name="T43" fmla="*/ 54 h 2332"/>
                <a:gd name="T44" fmla="*/ 2961 w 2964"/>
                <a:gd name="T45" fmla="*/ 98 h 2332"/>
                <a:gd name="T46" fmla="*/ 2964 w 2964"/>
                <a:gd name="T47" fmla="*/ 2210 h 2332"/>
                <a:gd name="T48" fmla="*/ 2954 w 2964"/>
                <a:gd name="T49" fmla="*/ 2257 h 2332"/>
                <a:gd name="T50" fmla="*/ 2928 w 2964"/>
                <a:gd name="T51" fmla="*/ 2296 h 2332"/>
                <a:gd name="T52" fmla="*/ 2889 w 2964"/>
                <a:gd name="T53" fmla="*/ 2322 h 2332"/>
                <a:gd name="T54" fmla="*/ 2841 w 2964"/>
                <a:gd name="T55" fmla="*/ 2332 h 2332"/>
                <a:gd name="T56" fmla="*/ 97 w 2964"/>
                <a:gd name="T57" fmla="*/ 2329 h 2332"/>
                <a:gd name="T58" fmla="*/ 53 w 2964"/>
                <a:gd name="T59" fmla="*/ 2310 h 2332"/>
                <a:gd name="T60" fmla="*/ 20 w 2964"/>
                <a:gd name="T61" fmla="*/ 2278 h 2332"/>
                <a:gd name="T62" fmla="*/ 2 w 2964"/>
                <a:gd name="T63" fmla="*/ 2234 h 2332"/>
                <a:gd name="T64" fmla="*/ 0 w 2964"/>
                <a:gd name="T65" fmla="*/ 122 h 2332"/>
                <a:gd name="T66" fmla="*/ 9 w 2964"/>
                <a:gd name="T67" fmla="*/ 74 h 2332"/>
                <a:gd name="T68" fmla="*/ 36 w 2964"/>
                <a:gd name="T69" fmla="*/ 36 h 2332"/>
                <a:gd name="T70" fmla="*/ 75 w 2964"/>
                <a:gd name="T71" fmla="*/ 10 h 2332"/>
                <a:gd name="T72" fmla="*/ 122 w 2964"/>
                <a:gd name="T73" fmla="*/ 0 h 2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64" h="2332">
                  <a:moveTo>
                    <a:pt x="300" y="201"/>
                  </a:moveTo>
                  <a:lnTo>
                    <a:pt x="276" y="204"/>
                  </a:lnTo>
                  <a:lnTo>
                    <a:pt x="253" y="211"/>
                  </a:lnTo>
                  <a:lnTo>
                    <a:pt x="233" y="222"/>
                  </a:lnTo>
                  <a:lnTo>
                    <a:pt x="215" y="236"/>
                  </a:lnTo>
                  <a:lnTo>
                    <a:pt x="200" y="255"/>
                  </a:lnTo>
                  <a:lnTo>
                    <a:pt x="189" y="275"/>
                  </a:lnTo>
                  <a:lnTo>
                    <a:pt x="182" y="298"/>
                  </a:lnTo>
                  <a:lnTo>
                    <a:pt x="179" y="323"/>
                  </a:lnTo>
                  <a:lnTo>
                    <a:pt x="179" y="1736"/>
                  </a:lnTo>
                  <a:lnTo>
                    <a:pt x="182" y="1761"/>
                  </a:lnTo>
                  <a:lnTo>
                    <a:pt x="189" y="1783"/>
                  </a:lnTo>
                  <a:lnTo>
                    <a:pt x="200" y="1804"/>
                  </a:lnTo>
                  <a:lnTo>
                    <a:pt x="215" y="1822"/>
                  </a:lnTo>
                  <a:lnTo>
                    <a:pt x="233" y="1837"/>
                  </a:lnTo>
                  <a:lnTo>
                    <a:pt x="253" y="1848"/>
                  </a:lnTo>
                  <a:lnTo>
                    <a:pt x="276" y="1855"/>
                  </a:lnTo>
                  <a:lnTo>
                    <a:pt x="300" y="1857"/>
                  </a:lnTo>
                  <a:lnTo>
                    <a:pt x="2662" y="1857"/>
                  </a:lnTo>
                  <a:lnTo>
                    <a:pt x="2687" y="1855"/>
                  </a:lnTo>
                  <a:lnTo>
                    <a:pt x="2709" y="1848"/>
                  </a:lnTo>
                  <a:lnTo>
                    <a:pt x="2730" y="1837"/>
                  </a:lnTo>
                  <a:lnTo>
                    <a:pt x="2748" y="1822"/>
                  </a:lnTo>
                  <a:lnTo>
                    <a:pt x="2764" y="1804"/>
                  </a:lnTo>
                  <a:lnTo>
                    <a:pt x="2775" y="1783"/>
                  </a:lnTo>
                  <a:lnTo>
                    <a:pt x="2782" y="1761"/>
                  </a:lnTo>
                  <a:lnTo>
                    <a:pt x="2784" y="1736"/>
                  </a:lnTo>
                  <a:lnTo>
                    <a:pt x="2784" y="323"/>
                  </a:lnTo>
                  <a:lnTo>
                    <a:pt x="2782" y="298"/>
                  </a:lnTo>
                  <a:lnTo>
                    <a:pt x="2775" y="275"/>
                  </a:lnTo>
                  <a:lnTo>
                    <a:pt x="2764" y="255"/>
                  </a:lnTo>
                  <a:lnTo>
                    <a:pt x="2748" y="236"/>
                  </a:lnTo>
                  <a:lnTo>
                    <a:pt x="2730" y="222"/>
                  </a:lnTo>
                  <a:lnTo>
                    <a:pt x="2709" y="211"/>
                  </a:lnTo>
                  <a:lnTo>
                    <a:pt x="2687" y="204"/>
                  </a:lnTo>
                  <a:lnTo>
                    <a:pt x="2662" y="201"/>
                  </a:lnTo>
                  <a:lnTo>
                    <a:pt x="300" y="201"/>
                  </a:lnTo>
                  <a:close/>
                  <a:moveTo>
                    <a:pt x="122" y="0"/>
                  </a:moveTo>
                  <a:lnTo>
                    <a:pt x="2841" y="0"/>
                  </a:lnTo>
                  <a:lnTo>
                    <a:pt x="2866" y="3"/>
                  </a:lnTo>
                  <a:lnTo>
                    <a:pt x="2889" y="10"/>
                  </a:lnTo>
                  <a:lnTo>
                    <a:pt x="2910" y="21"/>
                  </a:lnTo>
                  <a:lnTo>
                    <a:pt x="2928" y="36"/>
                  </a:lnTo>
                  <a:lnTo>
                    <a:pt x="2942" y="54"/>
                  </a:lnTo>
                  <a:lnTo>
                    <a:pt x="2954" y="74"/>
                  </a:lnTo>
                  <a:lnTo>
                    <a:pt x="2961" y="98"/>
                  </a:lnTo>
                  <a:lnTo>
                    <a:pt x="2964" y="122"/>
                  </a:lnTo>
                  <a:lnTo>
                    <a:pt x="2964" y="2210"/>
                  </a:lnTo>
                  <a:lnTo>
                    <a:pt x="2961" y="2234"/>
                  </a:lnTo>
                  <a:lnTo>
                    <a:pt x="2954" y="2257"/>
                  </a:lnTo>
                  <a:lnTo>
                    <a:pt x="2942" y="2278"/>
                  </a:lnTo>
                  <a:lnTo>
                    <a:pt x="2928" y="2296"/>
                  </a:lnTo>
                  <a:lnTo>
                    <a:pt x="2910" y="2310"/>
                  </a:lnTo>
                  <a:lnTo>
                    <a:pt x="2889" y="2322"/>
                  </a:lnTo>
                  <a:lnTo>
                    <a:pt x="2866" y="2329"/>
                  </a:lnTo>
                  <a:lnTo>
                    <a:pt x="2841" y="2332"/>
                  </a:lnTo>
                  <a:lnTo>
                    <a:pt x="122" y="2332"/>
                  </a:lnTo>
                  <a:lnTo>
                    <a:pt x="97" y="2329"/>
                  </a:lnTo>
                  <a:lnTo>
                    <a:pt x="75" y="2322"/>
                  </a:lnTo>
                  <a:lnTo>
                    <a:pt x="53" y="2310"/>
                  </a:lnTo>
                  <a:lnTo>
                    <a:pt x="36" y="2296"/>
                  </a:lnTo>
                  <a:lnTo>
                    <a:pt x="20" y="2278"/>
                  </a:lnTo>
                  <a:lnTo>
                    <a:pt x="9" y="2257"/>
                  </a:lnTo>
                  <a:lnTo>
                    <a:pt x="2" y="2234"/>
                  </a:lnTo>
                  <a:lnTo>
                    <a:pt x="0" y="2210"/>
                  </a:lnTo>
                  <a:lnTo>
                    <a:pt x="0" y="122"/>
                  </a:lnTo>
                  <a:lnTo>
                    <a:pt x="2" y="98"/>
                  </a:lnTo>
                  <a:lnTo>
                    <a:pt x="9" y="74"/>
                  </a:lnTo>
                  <a:lnTo>
                    <a:pt x="20" y="54"/>
                  </a:lnTo>
                  <a:lnTo>
                    <a:pt x="36" y="36"/>
                  </a:lnTo>
                  <a:lnTo>
                    <a:pt x="53" y="21"/>
                  </a:lnTo>
                  <a:lnTo>
                    <a:pt x="75" y="10"/>
                  </a:lnTo>
                  <a:lnTo>
                    <a:pt x="97" y="3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203"/>
            <p:cNvSpPr>
              <a:spLocks/>
            </p:cNvSpPr>
            <p:nvPr/>
          </p:nvSpPr>
          <p:spPr bwMode="auto">
            <a:xfrm>
              <a:off x="7432675" y="4340226"/>
              <a:ext cx="73025" cy="58738"/>
            </a:xfrm>
            <a:custGeom>
              <a:avLst/>
              <a:gdLst>
                <a:gd name="T0" fmla="*/ 469 w 550"/>
                <a:gd name="T1" fmla="*/ 0 h 444"/>
                <a:gd name="T2" fmla="*/ 489 w 550"/>
                <a:gd name="T3" fmla="*/ 1 h 444"/>
                <a:gd name="T4" fmla="*/ 506 w 550"/>
                <a:gd name="T5" fmla="*/ 7 h 444"/>
                <a:gd name="T6" fmla="*/ 522 w 550"/>
                <a:gd name="T7" fmla="*/ 16 h 444"/>
                <a:gd name="T8" fmla="*/ 537 w 550"/>
                <a:gd name="T9" fmla="*/ 30 h 444"/>
                <a:gd name="T10" fmla="*/ 546 w 550"/>
                <a:gd name="T11" fmla="*/ 47 h 444"/>
                <a:gd name="T12" fmla="*/ 550 w 550"/>
                <a:gd name="T13" fmla="*/ 66 h 444"/>
                <a:gd name="T14" fmla="*/ 550 w 550"/>
                <a:gd name="T15" fmla="*/ 84 h 444"/>
                <a:gd name="T16" fmla="*/ 545 w 550"/>
                <a:gd name="T17" fmla="*/ 102 h 444"/>
                <a:gd name="T18" fmla="*/ 536 w 550"/>
                <a:gd name="T19" fmla="*/ 119 h 444"/>
                <a:gd name="T20" fmla="*/ 521 w 550"/>
                <a:gd name="T21" fmla="*/ 132 h 444"/>
                <a:gd name="T22" fmla="*/ 116 w 550"/>
                <a:gd name="T23" fmla="*/ 430 h 444"/>
                <a:gd name="T24" fmla="*/ 102 w 550"/>
                <a:gd name="T25" fmla="*/ 438 h 444"/>
                <a:gd name="T26" fmla="*/ 88 w 550"/>
                <a:gd name="T27" fmla="*/ 443 h 444"/>
                <a:gd name="T28" fmla="*/ 73 w 550"/>
                <a:gd name="T29" fmla="*/ 444 h 444"/>
                <a:gd name="T30" fmla="*/ 56 w 550"/>
                <a:gd name="T31" fmla="*/ 443 h 444"/>
                <a:gd name="T32" fmla="*/ 40 w 550"/>
                <a:gd name="T33" fmla="*/ 437 h 444"/>
                <a:gd name="T34" fmla="*/ 26 w 550"/>
                <a:gd name="T35" fmla="*/ 428 h 444"/>
                <a:gd name="T36" fmla="*/ 14 w 550"/>
                <a:gd name="T37" fmla="*/ 415 h 444"/>
                <a:gd name="T38" fmla="*/ 4 w 550"/>
                <a:gd name="T39" fmla="*/ 399 h 444"/>
                <a:gd name="T40" fmla="*/ 0 w 550"/>
                <a:gd name="T41" fmla="*/ 379 h 444"/>
                <a:gd name="T42" fmla="*/ 0 w 550"/>
                <a:gd name="T43" fmla="*/ 361 h 444"/>
                <a:gd name="T44" fmla="*/ 5 w 550"/>
                <a:gd name="T45" fmla="*/ 343 h 444"/>
                <a:gd name="T46" fmla="*/ 15 w 550"/>
                <a:gd name="T47" fmla="*/ 326 h 444"/>
                <a:gd name="T48" fmla="*/ 30 w 550"/>
                <a:gd name="T49" fmla="*/ 313 h 444"/>
                <a:gd name="T50" fmla="*/ 433 w 550"/>
                <a:gd name="T51" fmla="*/ 15 h 444"/>
                <a:gd name="T52" fmla="*/ 451 w 550"/>
                <a:gd name="T53" fmla="*/ 6 h 444"/>
                <a:gd name="T54" fmla="*/ 469 w 550"/>
                <a:gd name="T55" fmla="*/ 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50" h="444">
                  <a:moveTo>
                    <a:pt x="469" y="0"/>
                  </a:moveTo>
                  <a:lnTo>
                    <a:pt x="489" y="1"/>
                  </a:lnTo>
                  <a:lnTo>
                    <a:pt x="506" y="7"/>
                  </a:lnTo>
                  <a:lnTo>
                    <a:pt x="522" y="16"/>
                  </a:lnTo>
                  <a:lnTo>
                    <a:pt x="537" y="30"/>
                  </a:lnTo>
                  <a:lnTo>
                    <a:pt x="546" y="47"/>
                  </a:lnTo>
                  <a:lnTo>
                    <a:pt x="550" y="66"/>
                  </a:lnTo>
                  <a:lnTo>
                    <a:pt x="550" y="84"/>
                  </a:lnTo>
                  <a:lnTo>
                    <a:pt x="545" y="102"/>
                  </a:lnTo>
                  <a:lnTo>
                    <a:pt x="536" y="119"/>
                  </a:lnTo>
                  <a:lnTo>
                    <a:pt x="521" y="132"/>
                  </a:lnTo>
                  <a:lnTo>
                    <a:pt x="116" y="430"/>
                  </a:lnTo>
                  <a:lnTo>
                    <a:pt x="102" y="438"/>
                  </a:lnTo>
                  <a:lnTo>
                    <a:pt x="88" y="443"/>
                  </a:lnTo>
                  <a:lnTo>
                    <a:pt x="73" y="444"/>
                  </a:lnTo>
                  <a:lnTo>
                    <a:pt x="56" y="443"/>
                  </a:lnTo>
                  <a:lnTo>
                    <a:pt x="40" y="437"/>
                  </a:lnTo>
                  <a:lnTo>
                    <a:pt x="26" y="428"/>
                  </a:lnTo>
                  <a:lnTo>
                    <a:pt x="14" y="415"/>
                  </a:lnTo>
                  <a:lnTo>
                    <a:pt x="4" y="399"/>
                  </a:lnTo>
                  <a:lnTo>
                    <a:pt x="0" y="379"/>
                  </a:lnTo>
                  <a:lnTo>
                    <a:pt x="0" y="361"/>
                  </a:lnTo>
                  <a:lnTo>
                    <a:pt x="5" y="343"/>
                  </a:lnTo>
                  <a:lnTo>
                    <a:pt x="15" y="326"/>
                  </a:lnTo>
                  <a:lnTo>
                    <a:pt x="30" y="313"/>
                  </a:lnTo>
                  <a:lnTo>
                    <a:pt x="433" y="15"/>
                  </a:lnTo>
                  <a:lnTo>
                    <a:pt x="451" y="6"/>
                  </a:lnTo>
                  <a:lnTo>
                    <a:pt x="4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204"/>
            <p:cNvSpPr>
              <a:spLocks/>
            </p:cNvSpPr>
            <p:nvPr/>
          </p:nvSpPr>
          <p:spPr bwMode="auto">
            <a:xfrm>
              <a:off x="7439025" y="4349751"/>
              <a:ext cx="133350" cy="100013"/>
            </a:xfrm>
            <a:custGeom>
              <a:avLst/>
              <a:gdLst>
                <a:gd name="T0" fmla="*/ 933 w 1013"/>
                <a:gd name="T1" fmla="*/ 0 h 757"/>
                <a:gd name="T2" fmla="*/ 952 w 1013"/>
                <a:gd name="T3" fmla="*/ 1 h 757"/>
                <a:gd name="T4" fmla="*/ 970 w 1013"/>
                <a:gd name="T5" fmla="*/ 6 h 757"/>
                <a:gd name="T6" fmla="*/ 986 w 1013"/>
                <a:gd name="T7" fmla="*/ 16 h 757"/>
                <a:gd name="T8" fmla="*/ 999 w 1013"/>
                <a:gd name="T9" fmla="*/ 30 h 757"/>
                <a:gd name="T10" fmla="*/ 1009 w 1013"/>
                <a:gd name="T11" fmla="*/ 48 h 757"/>
                <a:gd name="T12" fmla="*/ 1013 w 1013"/>
                <a:gd name="T13" fmla="*/ 66 h 757"/>
                <a:gd name="T14" fmla="*/ 1012 w 1013"/>
                <a:gd name="T15" fmla="*/ 85 h 757"/>
                <a:gd name="T16" fmla="*/ 1007 w 1013"/>
                <a:gd name="T17" fmla="*/ 103 h 757"/>
                <a:gd name="T18" fmla="*/ 996 w 1013"/>
                <a:gd name="T19" fmla="*/ 119 h 757"/>
                <a:gd name="T20" fmla="*/ 982 w 1013"/>
                <a:gd name="T21" fmla="*/ 132 h 757"/>
                <a:gd name="T22" fmla="*/ 115 w 1013"/>
                <a:gd name="T23" fmla="*/ 744 h 757"/>
                <a:gd name="T24" fmla="*/ 102 w 1013"/>
                <a:gd name="T25" fmla="*/ 751 h 757"/>
                <a:gd name="T26" fmla="*/ 88 w 1013"/>
                <a:gd name="T27" fmla="*/ 756 h 757"/>
                <a:gd name="T28" fmla="*/ 72 w 1013"/>
                <a:gd name="T29" fmla="*/ 757 h 757"/>
                <a:gd name="T30" fmla="*/ 56 w 1013"/>
                <a:gd name="T31" fmla="*/ 755 h 757"/>
                <a:gd name="T32" fmla="*/ 40 w 1013"/>
                <a:gd name="T33" fmla="*/ 749 h 757"/>
                <a:gd name="T34" fmla="*/ 25 w 1013"/>
                <a:gd name="T35" fmla="*/ 740 h 757"/>
                <a:gd name="T36" fmla="*/ 13 w 1013"/>
                <a:gd name="T37" fmla="*/ 727 h 757"/>
                <a:gd name="T38" fmla="*/ 4 w 1013"/>
                <a:gd name="T39" fmla="*/ 709 h 757"/>
                <a:gd name="T40" fmla="*/ 0 w 1013"/>
                <a:gd name="T41" fmla="*/ 691 h 757"/>
                <a:gd name="T42" fmla="*/ 1 w 1013"/>
                <a:gd name="T43" fmla="*/ 672 h 757"/>
                <a:gd name="T44" fmla="*/ 6 w 1013"/>
                <a:gd name="T45" fmla="*/ 654 h 757"/>
                <a:gd name="T46" fmla="*/ 16 w 1013"/>
                <a:gd name="T47" fmla="*/ 638 h 757"/>
                <a:gd name="T48" fmla="*/ 31 w 1013"/>
                <a:gd name="T49" fmla="*/ 625 h 757"/>
                <a:gd name="T50" fmla="*/ 897 w 1013"/>
                <a:gd name="T51" fmla="*/ 13 h 757"/>
                <a:gd name="T52" fmla="*/ 915 w 1013"/>
                <a:gd name="T53" fmla="*/ 4 h 757"/>
                <a:gd name="T54" fmla="*/ 933 w 1013"/>
                <a:gd name="T55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13" h="757">
                  <a:moveTo>
                    <a:pt x="933" y="0"/>
                  </a:moveTo>
                  <a:lnTo>
                    <a:pt x="952" y="1"/>
                  </a:lnTo>
                  <a:lnTo>
                    <a:pt x="970" y="6"/>
                  </a:lnTo>
                  <a:lnTo>
                    <a:pt x="986" y="16"/>
                  </a:lnTo>
                  <a:lnTo>
                    <a:pt x="999" y="30"/>
                  </a:lnTo>
                  <a:lnTo>
                    <a:pt x="1009" y="48"/>
                  </a:lnTo>
                  <a:lnTo>
                    <a:pt x="1013" y="66"/>
                  </a:lnTo>
                  <a:lnTo>
                    <a:pt x="1012" y="85"/>
                  </a:lnTo>
                  <a:lnTo>
                    <a:pt x="1007" y="103"/>
                  </a:lnTo>
                  <a:lnTo>
                    <a:pt x="996" y="119"/>
                  </a:lnTo>
                  <a:lnTo>
                    <a:pt x="982" y="132"/>
                  </a:lnTo>
                  <a:lnTo>
                    <a:pt x="115" y="744"/>
                  </a:lnTo>
                  <a:lnTo>
                    <a:pt x="102" y="751"/>
                  </a:lnTo>
                  <a:lnTo>
                    <a:pt x="88" y="756"/>
                  </a:lnTo>
                  <a:lnTo>
                    <a:pt x="72" y="757"/>
                  </a:lnTo>
                  <a:lnTo>
                    <a:pt x="56" y="755"/>
                  </a:lnTo>
                  <a:lnTo>
                    <a:pt x="40" y="749"/>
                  </a:lnTo>
                  <a:lnTo>
                    <a:pt x="25" y="740"/>
                  </a:lnTo>
                  <a:lnTo>
                    <a:pt x="13" y="727"/>
                  </a:lnTo>
                  <a:lnTo>
                    <a:pt x="4" y="709"/>
                  </a:lnTo>
                  <a:lnTo>
                    <a:pt x="0" y="691"/>
                  </a:lnTo>
                  <a:lnTo>
                    <a:pt x="1" y="672"/>
                  </a:lnTo>
                  <a:lnTo>
                    <a:pt x="6" y="654"/>
                  </a:lnTo>
                  <a:lnTo>
                    <a:pt x="16" y="638"/>
                  </a:lnTo>
                  <a:lnTo>
                    <a:pt x="31" y="625"/>
                  </a:lnTo>
                  <a:lnTo>
                    <a:pt x="897" y="13"/>
                  </a:lnTo>
                  <a:lnTo>
                    <a:pt x="915" y="4"/>
                  </a:lnTo>
                  <a:lnTo>
                    <a:pt x="9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7" name="Group 610"/>
          <p:cNvGrpSpPr/>
          <p:nvPr/>
        </p:nvGrpSpPr>
        <p:grpSpPr>
          <a:xfrm>
            <a:off x="8437360" y="2155943"/>
            <a:ext cx="485281" cy="425064"/>
            <a:chOff x="7451725" y="4408488"/>
            <a:chExt cx="434975" cy="381000"/>
          </a:xfrm>
          <a:solidFill>
            <a:srgbClr val="000000"/>
          </a:solidFill>
        </p:grpSpPr>
        <p:sp>
          <p:nvSpPr>
            <p:cNvPr id="428" name="Freeform 306"/>
            <p:cNvSpPr>
              <a:spLocks noEditPoints="1"/>
            </p:cNvSpPr>
            <p:nvPr/>
          </p:nvSpPr>
          <p:spPr bwMode="auto">
            <a:xfrm>
              <a:off x="7631113" y="4587875"/>
              <a:ext cx="201613" cy="201613"/>
            </a:xfrm>
            <a:custGeom>
              <a:avLst/>
              <a:gdLst>
                <a:gd name="T0" fmla="*/ 560 w 1656"/>
                <a:gd name="T1" fmla="*/ 136 h 1654"/>
                <a:gd name="T2" fmla="*/ 412 w 1656"/>
                <a:gd name="T3" fmla="*/ 189 h 1654"/>
                <a:gd name="T4" fmla="*/ 285 w 1656"/>
                <a:gd name="T5" fmla="*/ 284 h 1654"/>
                <a:gd name="T6" fmla="*/ 190 w 1656"/>
                <a:gd name="T7" fmla="*/ 411 h 1654"/>
                <a:gd name="T8" fmla="*/ 137 w 1656"/>
                <a:gd name="T9" fmla="*/ 559 h 1654"/>
                <a:gd name="T10" fmla="*/ 129 w 1656"/>
                <a:gd name="T11" fmla="*/ 719 h 1654"/>
                <a:gd name="T12" fmla="*/ 167 w 1656"/>
                <a:gd name="T13" fmla="*/ 872 h 1654"/>
                <a:gd name="T14" fmla="*/ 248 w 1656"/>
                <a:gd name="T15" fmla="*/ 1007 h 1654"/>
                <a:gd name="T16" fmla="*/ 367 w 1656"/>
                <a:gd name="T17" fmla="*/ 1115 h 1654"/>
                <a:gd name="T18" fmla="*/ 509 w 1656"/>
                <a:gd name="T19" fmla="*/ 1182 h 1654"/>
                <a:gd name="T20" fmla="*/ 667 w 1656"/>
                <a:gd name="T21" fmla="*/ 1206 h 1654"/>
                <a:gd name="T22" fmla="*/ 824 w 1656"/>
                <a:gd name="T23" fmla="*/ 1182 h 1654"/>
                <a:gd name="T24" fmla="*/ 967 w 1656"/>
                <a:gd name="T25" fmla="*/ 1115 h 1654"/>
                <a:gd name="T26" fmla="*/ 1084 w 1656"/>
                <a:gd name="T27" fmla="*/ 1007 h 1654"/>
                <a:gd name="T28" fmla="*/ 1166 w 1656"/>
                <a:gd name="T29" fmla="*/ 872 h 1654"/>
                <a:gd name="T30" fmla="*/ 1204 w 1656"/>
                <a:gd name="T31" fmla="*/ 719 h 1654"/>
                <a:gd name="T32" fmla="*/ 1197 w 1656"/>
                <a:gd name="T33" fmla="*/ 559 h 1654"/>
                <a:gd name="T34" fmla="*/ 1144 w 1656"/>
                <a:gd name="T35" fmla="*/ 411 h 1654"/>
                <a:gd name="T36" fmla="*/ 1049 w 1656"/>
                <a:gd name="T37" fmla="*/ 284 h 1654"/>
                <a:gd name="T38" fmla="*/ 921 w 1656"/>
                <a:gd name="T39" fmla="*/ 189 h 1654"/>
                <a:gd name="T40" fmla="*/ 772 w 1656"/>
                <a:gd name="T41" fmla="*/ 136 h 1654"/>
                <a:gd name="T42" fmla="*/ 667 w 1656"/>
                <a:gd name="T43" fmla="*/ 0 h 1654"/>
                <a:gd name="T44" fmla="*/ 839 w 1656"/>
                <a:gd name="T45" fmla="*/ 23 h 1654"/>
                <a:gd name="T46" fmla="*/ 999 w 1656"/>
                <a:gd name="T47" fmla="*/ 89 h 1654"/>
                <a:gd name="T48" fmla="*/ 1137 w 1656"/>
                <a:gd name="T49" fmla="*/ 194 h 1654"/>
                <a:gd name="T50" fmla="*/ 1253 w 1656"/>
                <a:gd name="T51" fmla="*/ 346 h 1654"/>
                <a:gd name="T52" fmla="*/ 1318 w 1656"/>
                <a:gd name="T53" fmla="*/ 521 h 1654"/>
                <a:gd name="T54" fmla="*/ 1330 w 1656"/>
                <a:gd name="T55" fmla="*/ 705 h 1654"/>
                <a:gd name="T56" fmla="*/ 1292 w 1656"/>
                <a:gd name="T57" fmla="*/ 886 h 1654"/>
                <a:gd name="T58" fmla="*/ 1232 w 1656"/>
                <a:gd name="T59" fmla="*/ 1010 h 1654"/>
                <a:gd name="T60" fmla="*/ 1237 w 1656"/>
                <a:gd name="T61" fmla="*/ 1052 h 1654"/>
                <a:gd name="T62" fmla="*/ 1621 w 1656"/>
                <a:gd name="T63" fmla="*/ 1444 h 1654"/>
                <a:gd name="T64" fmla="*/ 1655 w 1656"/>
                <a:gd name="T65" fmla="*/ 1523 h 1654"/>
                <a:gd name="T66" fmla="*/ 1650 w 1656"/>
                <a:gd name="T67" fmla="*/ 1575 h 1654"/>
                <a:gd name="T68" fmla="*/ 1614 w 1656"/>
                <a:gd name="T69" fmla="*/ 1623 h 1654"/>
                <a:gd name="T70" fmla="*/ 1561 w 1656"/>
                <a:gd name="T71" fmla="*/ 1652 h 1654"/>
                <a:gd name="T72" fmla="*/ 1491 w 1656"/>
                <a:gd name="T73" fmla="*/ 1644 h 1654"/>
                <a:gd name="T74" fmla="*/ 1422 w 1656"/>
                <a:gd name="T75" fmla="*/ 1599 h 1654"/>
                <a:gd name="T76" fmla="*/ 1043 w 1656"/>
                <a:gd name="T77" fmla="*/ 1230 h 1654"/>
                <a:gd name="T78" fmla="*/ 1004 w 1656"/>
                <a:gd name="T79" fmla="*/ 1234 h 1654"/>
                <a:gd name="T80" fmla="*/ 892 w 1656"/>
                <a:gd name="T81" fmla="*/ 1289 h 1654"/>
                <a:gd name="T82" fmla="*/ 720 w 1656"/>
                <a:gd name="T83" fmla="*/ 1328 h 1654"/>
                <a:gd name="T84" fmla="*/ 602 w 1656"/>
                <a:gd name="T85" fmla="*/ 1328 h 1654"/>
                <a:gd name="T86" fmla="*/ 436 w 1656"/>
                <a:gd name="T87" fmla="*/ 1291 h 1654"/>
                <a:gd name="T88" fmla="*/ 285 w 1656"/>
                <a:gd name="T89" fmla="*/ 1212 h 1654"/>
                <a:gd name="T90" fmla="*/ 154 w 1656"/>
                <a:gd name="T91" fmla="*/ 1091 h 1654"/>
                <a:gd name="T92" fmla="*/ 60 w 1656"/>
                <a:gd name="T93" fmla="*/ 942 h 1654"/>
                <a:gd name="T94" fmla="*/ 9 w 1656"/>
                <a:gd name="T95" fmla="*/ 779 h 1654"/>
                <a:gd name="T96" fmla="*/ 3 w 1656"/>
                <a:gd name="T97" fmla="*/ 608 h 1654"/>
                <a:gd name="T98" fmla="*/ 38 w 1656"/>
                <a:gd name="T99" fmla="*/ 441 h 1654"/>
                <a:gd name="T100" fmla="*/ 118 w 1656"/>
                <a:gd name="T101" fmla="*/ 287 h 1654"/>
                <a:gd name="T102" fmla="*/ 238 w 1656"/>
                <a:gd name="T103" fmla="*/ 154 h 1654"/>
                <a:gd name="T104" fmla="*/ 385 w 1656"/>
                <a:gd name="T105" fmla="*/ 62 h 1654"/>
                <a:gd name="T106" fmla="*/ 549 w 1656"/>
                <a:gd name="T107" fmla="*/ 10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56" h="1654">
                  <a:moveTo>
                    <a:pt x="667" y="125"/>
                  </a:moveTo>
                  <a:lnTo>
                    <a:pt x="613" y="129"/>
                  </a:lnTo>
                  <a:lnTo>
                    <a:pt x="560" y="136"/>
                  </a:lnTo>
                  <a:lnTo>
                    <a:pt x="509" y="149"/>
                  </a:lnTo>
                  <a:lnTo>
                    <a:pt x="459" y="166"/>
                  </a:lnTo>
                  <a:lnTo>
                    <a:pt x="412" y="189"/>
                  </a:lnTo>
                  <a:lnTo>
                    <a:pt x="367" y="216"/>
                  </a:lnTo>
                  <a:lnTo>
                    <a:pt x="323" y="247"/>
                  </a:lnTo>
                  <a:lnTo>
                    <a:pt x="285" y="284"/>
                  </a:lnTo>
                  <a:lnTo>
                    <a:pt x="248" y="324"/>
                  </a:lnTo>
                  <a:lnTo>
                    <a:pt x="217" y="366"/>
                  </a:lnTo>
                  <a:lnTo>
                    <a:pt x="190" y="411"/>
                  </a:lnTo>
                  <a:lnTo>
                    <a:pt x="167" y="458"/>
                  </a:lnTo>
                  <a:lnTo>
                    <a:pt x="150" y="508"/>
                  </a:lnTo>
                  <a:lnTo>
                    <a:pt x="137" y="559"/>
                  </a:lnTo>
                  <a:lnTo>
                    <a:pt x="129" y="612"/>
                  </a:lnTo>
                  <a:lnTo>
                    <a:pt x="126" y="665"/>
                  </a:lnTo>
                  <a:lnTo>
                    <a:pt x="129" y="719"/>
                  </a:lnTo>
                  <a:lnTo>
                    <a:pt x="137" y="772"/>
                  </a:lnTo>
                  <a:lnTo>
                    <a:pt x="150" y="823"/>
                  </a:lnTo>
                  <a:lnTo>
                    <a:pt x="167" y="872"/>
                  </a:lnTo>
                  <a:lnTo>
                    <a:pt x="190" y="920"/>
                  </a:lnTo>
                  <a:lnTo>
                    <a:pt x="217" y="965"/>
                  </a:lnTo>
                  <a:lnTo>
                    <a:pt x="248" y="1007"/>
                  </a:lnTo>
                  <a:lnTo>
                    <a:pt x="285" y="1047"/>
                  </a:lnTo>
                  <a:lnTo>
                    <a:pt x="323" y="1084"/>
                  </a:lnTo>
                  <a:lnTo>
                    <a:pt x="367" y="1115"/>
                  </a:lnTo>
                  <a:lnTo>
                    <a:pt x="412" y="1142"/>
                  </a:lnTo>
                  <a:lnTo>
                    <a:pt x="459" y="1165"/>
                  </a:lnTo>
                  <a:lnTo>
                    <a:pt x="509" y="1182"/>
                  </a:lnTo>
                  <a:lnTo>
                    <a:pt x="560" y="1195"/>
                  </a:lnTo>
                  <a:lnTo>
                    <a:pt x="613" y="1202"/>
                  </a:lnTo>
                  <a:lnTo>
                    <a:pt x="667" y="1206"/>
                  </a:lnTo>
                  <a:lnTo>
                    <a:pt x="721" y="1202"/>
                  </a:lnTo>
                  <a:lnTo>
                    <a:pt x="772" y="1195"/>
                  </a:lnTo>
                  <a:lnTo>
                    <a:pt x="824" y="1182"/>
                  </a:lnTo>
                  <a:lnTo>
                    <a:pt x="874" y="1165"/>
                  </a:lnTo>
                  <a:lnTo>
                    <a:pt x="921" y="1142"/>
                  </a:lnTo>
                  <a:lnTo>
                    <a:pt x="967" y="1115"/>
                  </a:lnTo>
                  <a:lnTo>
                    <a:pt x="1009" y="1084"/>
                  </a:lnTo>
                  <a:lnTo>
                    <a:pt x="1049" y="1047"/>
                  </a:lnTo>
                  <a:lnTo>
                    <a:pt x="1084" y="1007"/>
                  </a:lnTo>
                  <a:lnTo>
                    <a:pt x="1117" y="965"/>
                  </a:lnTo>
                  <a:lnTo>
                    <a:pt x="1144" y="920"/>
                  </a:lnTo>
                  <a:lnTo>
                    <a:pt x="1166" y="872"/>
                  </a:lnTo>
                  <a:lnTo>
                    <a:pt x="1184" y="823"/>
                  </a:lnTo>
                  <a:lnTo>
                    <a:pt x="1197" y="772"/>
                  </a:lnTo>
                  <a:lnTo>
                    <a:pt x="1204" y="719"/>
                  </a:lnTo>
                  <a:lnTo>
                    <a:pt x="1206" y="665"/>
                  </a:lnTo>
                  <a:lnTo>
                    <a:pt x="1204" y="612"/>
                  </a:lnTo>
                  <a:lnTo>
                    <a:pt x="1197" y="559"/>
                  </a:lnTo>
                  <a:lnTo>
                    <a:pt x="1184" y="508"/>
                  </a:lnTo>
                  <a:lnTo>
                    <a:pt x="1166" y="458"/>
                  </a:lnTo>
                  <a:lnTo>
                    <a:pt x="1144" y="411"/>
                  </a:lnTo>
                  <a:lnTo>
                    <a:pt x="1117" y="366"/>
                  </a:lnTo>
                  <a:lnTo>
                    <a:pt x="1084" y="324"/>
                  </a:lnTo>
                  <a:lnTo>
                    <a:pt x="1049" y="284"/>
                  </a:lnTo>
                  <a:lnTo>
                    <a:pt x="1009" y="247"/>
                  </a:lnTo>
                  <a:lnTo>
                    <a:pt x="966" y="216"/>
                  </a:lnTo>
                  <a:lnTo>
                    <a:pt x="921" y="189"/>
                  </a:lnTo>
                  <a:lnTo>
                    <a:pt x="874" y="166"/>
                  </a:lnTo>
                  <a:lnTo>
                    <a:pt x="824" y="149"/>
                  </a:lnTo>
                  <a:lnTo>
                    <a:pt x="772" y="136"/>
                  </a:lnTo>
                  <a:lnTo>
                    <a:pt x="720" y="129"/>
                  </a:lnTo>
                  <a:lnTo>
                    <a:pt x="667" y="125"/>
                  </a:lnTo>
                  <a:close/>
                  <a:moveTo>
                    <a:pt x="667" y="0"/>
                  </a:moveTo>
                  <a:lnTo>
                    <a:pt x="725" y="2"/>
                  </a:lnTo>
                  <a:lnTo>
                    <a:pt x="783" y="10"/>
                  </a:lnTo>
                  <a:lnTo>
                    <a:pt x="839" y="23"/>
                  </a:lnTo>
                  <a:lnTo>
                    <a:pt x="895" y="40"/>
                  </a:lnTo>
                  <a:lnTo>
                    <a:pt x="948" y="62"/>
                  </a:lnTo>
                  <a:lnTo>
                    <a:pt x="999" y="89"/>
                  </a:lnTo>
                  <a:lnTo>
                    <a:pt x="1048" y="119"/>
                  </a:lnTo>
                  <a:lnTo>
                    <a:pt x="1094" y="154"/>
                  </a:lnTo>
                  <a:lnTo>
                    <a:pt x="1137" y="194"/>
                  </a:lnTo>
                  <a:lnTo>
                    <a:pt x="1182" y="242"/>
                  </a:lnTo>
                  <a:lnTo>
                    <a:pt x="1219" y="292"/>
                  </a:lnTo>
                  <a:lnTo>
                    <a:pt x="1253" y="346"/>
                  </a:lnTo>
                  <a:lnTo>
                    <a:pt x="1280" y="402"/>
                  </a:lnTo>
                  <a:lnTo>
                    <a:pt x="1301" y="461"/>
                  </a:lnTo>
                  <a:lnTo>
                    <a:pt x="1318" y="521"/>
                  </a:lnTo>
                  <a:lnTo>
                    <a:pt x="1328" y="582"/>
                  </a:lnTo>
                  <a:lnTo>
                    <a:pt x="1333" y="644"/>
                  </a:lnTo>
                  <a:lnTo>
                    <a:pt x="1330" y="705"/>
                  </a:lnTo>
                  <a:lnTo>
                    <a:pt x="1324" y="767"/>
                  </a:lnTo>
                  <a:lnTo>
                    <a:pt x="1310" y="827"/>
                  </a:lnTo>
                  <a:lnTo>
                    <a:pt x="1292" y="886"/>
                  </a:lnTo>
                  <a:lnTo>
                    <a:pt x="1268" y="944"/>
                  </a:lnTo>
                  <a:lnTo>
                    <a:pt x="1238" y="997"/>
                  </a:lnTo>
                  <a:lnTo>
                    <a:pt x="1232" y="1010"/>
                  </a:lnTo>
                  <a:lnTo>
                    <a:pt x="1230" y="1023"/>
                  </a:lnTo>
                  <a:lnTo>
                    <a:pt x="1231" y="1038"/>
                  </a:lnTo>
                  <a:lnTo>
                    <a:pt x="1237" y="1052"/>
                  </a:lnTo>
                  <a:lnTo>
                    <a:pt x="1246" y="1066"/>
                  </a:lnTo>
                  <a:lnTo>
                    <a:pt x="1600" y="1420"/>
                  </a:lnTo>
                  <a:lnTo>
                    <a:pt x="1621" y="1444"/>
                  </a:lnTo>
                  <a:lnTo>
                    <a:pt x="1637" y="1470"/>
                  </a:lnTo>
                  <a:lnTo>
                    <a:pt x="1649" y="1496"/>
                  </a:lnTo>
                  <a:lnTo>
                    <a:pt x="1655" y="1523"/>
                  </a:lnTo>
                  <a:lnTo>
                    <a:pt x="1656" y="1539"/>
                  </a:lnTo>
                  <a:lnTo>
                    <a:pt x="1654" y="1556"/>
                  </a:lnTo>
                  <a:lnTo>
                    <a:pt x="1650" y="1575"/>
                  </a:lnTo>
                  <a:lnTo>
                    <a:pt x="1640" y="1594"/>
                  </a:lnTo>
                  <a:lnTo>
                    <a:pt x="1625" y="1612"/>
                  </a:lnTo>
                  <a:lnTo>
                    <a:pt x="1614" y="1623"/>
                  </a:lnTo>
                  <a:lnTo>
                    <a:pt x="1598" y="1637"/>
                  </a:lnTo>
                  <a:lnTo>
                    <a:pt x="1581" y="1647"/>
                  </a:lnTo>
                  <a:lnTo>
                    <a:pt x="1561" y="1652"/>
                  </a:lnTo>
                  <a:lnTo>
                    <a:pt x="1540" y="1654"/>
                  </a:lnTo>
                  <a:lnTo>
                    <a:pt x="1516" y="1652"/>
                  </a:lnTo>
                  <a:lnTo>
                    <a:pt x="1491" y="1644"/>
                  </a:lnTo>
                  <a:lnTo>
                    <a:pt x="1468" y="1634"/>
                  </a:lnTo>
                  <a:lnTo>
                    <a:pt x="1444" y="1617"/>
                  </a:lnTo>
                  <a:lnTo>
                    <a:pt x="1422" y="1599"/>
                  </a:lnTo>
                  <a:lnTo>
                    <a:pt x="1068" y="1245"/>
                  </a:lnTo>
                  <a:lnTo>
                    <a:pt x="1056" y="1236"/>
                  </a:lnTo>
                  <a:lnTo>
                    <a:pt x="1043" y="1230"/>
                  </a:lnTo>
                  <a:lnTo>
                    <a:pt x="1028" y="1228"/>
                  </a:lnTo>
                  <a:lnTo>
                    <a:pt x="1015" y="1230"/>
                  </a:lnTo>
                  <a:lnTo>
                    <a:pt x="1004" y="1234"/>
                  </a:lnTo>
                  <a:lnTo>
                    <a:pt x="999" y="1237"/>
                  </a:lnTo>
                  <a:lnTo>
                    <a:pt x="946" y="1265"/>
                  </a:lnTo>
                  <a:lnTo>
                    <a:pt x="892" y="1289"/>
                  </a:lnTo>
                  <a:lnTo>
                    <a:pt x="835" y="1307"/>
                  </a:lnTo>
                  <a:lnTo>
                    <a:pt x="778" y="1320"/>
                  </a:lnTo>
                  <a:lnTo>
                    <a:pt x="720" y="1328"/>
                  </a:lnTo>
                  <a:lnTo>
                    <a:pt x="660" y="1331"/>
                  </a:lnTo>
                  <a:lnTo>
                    <a:pt x="660" y="1331"/>
                  </a:lnTo>
                  <a:lnTo>
                    <a:pt x="602" y="1328"/>
                  </a:lnTo>
                  <a:lnTo>
                    <a:pt x="546" y="1321"/>
                  </a:lnTo>
                  <a:lnTo>
                    <a:pt x="490" y="1308"/>
                  </a:lnTo>
                  <a:lnTo>
                    <a:pt x="436" y="1291"/>
                  </a:lnTo>
                  <a:lnTo>
                    <a:pt x="383" y="1269"/>
                  </a:lnTo>
                  <a:lnTo>
                    <a:pt x="332" y="1242"/>
                  </a:lnTo>
                  <a:lnTo>
                    <a:pt x="285" y="1212"/>
                  </a:lnTo>
                  <a:lnTo>
                    <a:pt x="238" y="1176"/>
                  </a:lnTo>
                  <a:lnTo>
                    <a:pt x="195" y="1137"/>
                  </a:lnTo>
                  <a:lnTo>
                    <a:pt x="154" y="1091"/>
                  </a:lnTo>
                  <a:lnTo>
                    <a:pt x="118" y="1044"/>
                  </a:lnTo>
                  <a:lnTo>
                    <a:pt x="87" y="994"/>
                  </a:lnTo>
                  <a:lnTo>
                    <a:pt x="60" y="942"/>
                  </a:lnTo>
                  <a:lnTo>
                    <a:pt x="38" y="890"/>
                  </a:lnTo>
                  <a:lnTo>
                    <a:pt x="21" y="835"/>
                  </a:lnTo>
                  <a:lnTo>
                    <a:pt x="9" y="779"/>
                  </a:lnTo>
                  <a:lnTo>
                    <a:pt x="3" y="723"/>
                  </a:lnTo>
                  <a:lnTo>
                    <a:pt x="0" y="665"/>
                  </a:lnTo>
                  <a:lnTo>
                    <a:pt x="3" y="608"/>
                  </a:lnTo>
                  <a:lnTo>
                    <a:pt x="9" y="552"/>
                  </a:lnTo>
                  <a:lnTo>
                    <a:pt x="21" y="496"/>
                  </a:lnTo>
                  <a:lnTo>
                    <a:pt x="38" y="441"/>
                  </a:lnTo>
                  <a:lnTo>
                    <a:pt x="60" y="388"/>
                  </a:lnTo>
                  <a:lnTo>
                    <a:pt x="87" y="337"/>
                  </a:lnTo>
                  <a:lnTo>
                    <a:pt x="118" y="287"/>
                  </a:lnTo>
                  <a:lnTo>
                    <a:pt x="154" y="240"/>
                  </a:lnTo>
                  <a:lnTo>
                    <a:pt x="195" y="194"/>
                  </a:lnTo>
                  <a:lnTo>
                    <a:pt x="238" y="154"/>
                  </a:lnTo>
                  <a:lnTo>
                    <a:pt x="285" y="119"/>
                  </a:lnTo>
                  <a:lnTo>
                    <a:pt x="333" y="89"/>
                  </a:lnTo>
                  <a:lnTo>
                    <a:pt x="385" y="62"/>
                  </a:lnTo>
                  <a:lnTo>
                    <a:pt x="438" y="40"/>
                  </a:lnTo>
                  <a:lnTo>
                    <a:pt x="493" y="23"/>
                  </a:lnTo>
                  <a:lnTo>
                    <a:pt x="549" y="10"/>
                  </a:lnTo>
                  <a:lnTo>
                    <a:pt x="607" y="2"/>
                  </a:lnTo>
                  <a:lnTo>
                    <a:pt x="6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307"/>
            <p:cNvSpPr>
              <a:spLocks noEditPoints="1"/>
            </p:cNvSpPr>
            <p:nvPr/>
          </p:nvSpPr>
          <p:spPr bwMode="auto">
            <a:xfrm>
              <a:off x="7451725" y="4408488"/>
              <a:ext cx="434975" cy="327025"/>
            </a:xfrm>
            <a:custGeom>
              <a:avLst/>
              <a:gdLst>
                <a:gd name="T0" fmla="*/ 635 w 3558"/>
                <a:gd name="T1" fmla="*/ 209 h 2677"/>
                <a:gd name="T2" fmla="*/ 570 w 3558"/>
                <a:gd name="T3" fmla="*/ 299 h 2677"/>
                <a:gd name="T4" fmla="*/ 519 w 3558"/>
                <a:gd name="T5" fmla="*/ 375 h 2677"/>
                <a:gd name="T6" fmla="*/ 440 w 3558"/>
                <a:gd name="T7" fmla="*/ 441 h 2677"/>
                <a:gd name="T8" fmla="*/ 233 w 3558"/>
                <a:gd name="T9" fmla="*/ 459 h 2677"/>
                <a:gd name="T10" fmla="*/ 189 w 3558"/>
                <a:gd name="T11" fmla="*/ 491 h 2677"/>
                <a:gd name="T12" fmla="*/ 188 w 3558"/>
                <a:gd name="T13" fmla="*/ 2084 h 2677"/>
                <a:gd name="T14" fmla="*/ 194 w 3558"/>
                <a:gd name="T15" fmla="*/ 2097 h 2677"/>
                <a:gd name="T16" fmla="*/ 199 w 3558"/>
                <a:gd name="T17" fmla="*/ 2087 h 2677"/>
                <a:gd name="T18" fmla="*/ 470 w 3558"/>
                <a:gd name="T19" fmla="*/ 696 h 2677"/>
                <a:gd name="T20" fmla="*/ 568 w 3558"/>
                <a:gd name="T21" fmla="*/ 639 h 2677"/>
                <a:gd name="T22" fmla="*/ 3034 w 3558"/>
                <a:gd name="T23" fmla="*/ 628 h 2677"/>
                <a:gd name="T24" fmla="*/ 3040 w 3558"/>
                <a:gd name="T25" fmla="*/ 600 h 2677"/>
                <a:gd name="T26" fmla="*/ 3031 w 3558"/>
                <a:gd name="T27" fmla="*/ 478 h 2677"/>
                <a:gd name="T28" fmla="*/ 1399 w 3558"/>
                <a:gd name="T29" fmla="*/ 459 h 2677"/>
                <a:gd name="T30" fmla="*/ 1295 w 3558"/>
                <a:gd name="T31" fmla="*/ 430 h 2677"/>
                <a:gd name="T32" fmla="*/ 1228 w 3558"/>
                <a:gd name="T33" fmla="*/ 364 h 2677"/>
                <a:gd name="T34" fmla="*/ 1186 w 3558"/>
                <a:gd name="T35" fmla="*/ 291 h 2677"/>
                <a:gd name="T36" fmla="*/ 1133 w 3558"/>
                <a:gd name="T37" fmla="*/ 212 h 2677"/>
                <a:gd name="T38" fmla="*/ 1092 w 3558"/>
                <a:gd name="T39" fmla="*/ 187 h 2677"/>
                <a:gd name="T40" fmla="*/ 665 w 3558"/>
                <a:gd name="T41" fmla="*/ 0 h 2677"/>
                <a:gd name="T42" fmla="*/ 1146 w 3558"/>
                <a:gd name="T43" fmla="*/ 8 h 2677"/>
                <a:gd name="T44" fmla="*/ 1246 w 3558"/>
                <a:gd name="T45" fmla="*/ 62 h 2677"/>
                <a:gd name="T46" fmla="*/ 1341 w 3558"/>
                <a:gd name="T47" fmla="*/ 186 h 2677"/>
                <a:gd name="T48" fmla="*/ 1384 w 3558"/>
                <a:gd name="T49" fmla="*/ 263 h 2677"/>
                <a:gd name="T50" fmla="*/ 3031 w 3558"/>
                <a:gd name="T51" fmla="*/ 276 h 2677"/>
                <a:gd name="T52" fmla="*/ 3158 w 3558"/>
                <a:gd name="T53" fmla="*/ 341 h 2677"/>
                <a:gd name="T54" fmla="*/ 3223 w 3558"/>
                <a:gd name="T55" fmla="*/ 468 h 2677"/>
                <a:gd name="T56" fmla="*/ 3226 w 3558"/>
                <a:gd name="T57" fmla="*/ 610 h 2677"/>
                <a:gd name="T58" fmla="*/ 3237 w 3558"/>
                <a:gd name="T59" fmla="*/ 634 h 2677"/>
                <a:gd name="T60" fmla="*/ 3493 w 3558"/>
                <a:gd name="T61" fmla="*/ 647 h 2677"/>
                <a:gd name="T62" fmla="*/ 3554 w 3558"/>
                <a:gd name="T63" fmla="*/ 720 h 2677"/>
                <a:gd name="T64" fmla="*/ 3233 w 3558"/>
                <a:gd name="T65" fmla="*/ 2567 h 2677"/>
                <a:gd name="T66" fmla="*/ 3158 w 3558"/>
                <a:gd name="T67" fmla="*/ 2653 h 2677"/>
                <a:gd name="T68" fmla="*/ 3019 w 3558"/>
                <a:gd name="T69" fmla="*/ 2677 h 2677"/>
                <a:gd name="T70" fmla="*/ 2991 w 3558"/>
                <a:gd name="T71" fmla="*/ 2664 h 2677"/>
                <a:gd name="T72" fmla="*/ 2847 w 3558"/>
                <a:gd name="T73" fmla="*/ 2511 h 2677"/>
                <a:gd name="T74" fmla="*/ 2857 w 3558"/>
                <a:gd name="T75" fmla="*/ 2474 h 2677"/>
                <a:gd name="T76" fmla="*/ 2936 w 3558"/>
                <a:gd name="T77" fmla="*/ 2217 h 2677"/>
                <a:gd name="T78" fmla="*/ 2926 w 3558"/>
                <a:gd name="T79" fmla="*/ 1949 h 2677"/>
                <a:gd name="T80" fmla="*/ 2828 w 3558"/>
                <a:gd name="T81" fmla="*/ 1696 h 2677"/>
                <a:gd name="T82" fmla="*/ 2651 w 3558"/>
                <a:gd name="T83" fmla="*/ 1487 h 2677"/>
                <a:gd name="T84" fmla="*/ 2431 w 3558"/>
                <a:gd name="T85" fmla="*/ 1353 h 2677"/>
                <a:gd name="T86" fmla="*/ 2179 w 3558"/>
                <a:gd name="T87" fmla="*/ 1292 h 2677"/>
                <a:gd name="T88" fmla="*/ 1918 w 3558"/>
                <a:gd name="T89" fmla="*/ 1313 h 2677"/>
                <a:gd name="T90" fmla="*/ 1680 w 3558"/>
                <a:gd name="T91" fmla="*/ 1411 h 2677"/>
                <a:gd name="T92" fmla="*/ 1479 w 3558"/>
                <a:gd name="T93" fmla="*/ 1583 h 2677"/>
                <a:gd name="T94" fmla="*/ 1342 w 3558"/>
                <a:gd name="T95" fmla="*/ 1811 h 2677"/>
                <a:gd name="T96" fmla="*/ 1284 w 3558"/>
                <a:gd name="T97" fmla="*/ 2063 h 2677"/>
                <a:gd name="T98" fmla="*/ 1307 w 3558"/>
                <a:gd name="T99" fmla="*/ 2320 h 2677"/>
                <a:gd name="T100" fmla="*/ 1410 w 3558"/>
                <a:gd name="T101" fmla="*/ 2561 h 2677"/>
                <a:gd name="T102" fmla="*/ 1464 w 3558"/>
                <a:gd name="T103" fmla="*/ 2639 h 2677"/>
                <a:gd name="T104" fmla="*/ 1466 w 3558"/>
                <a:gd name="T105" fmla="*/ 2668 h 2677"/>
                <a:gd name="T106" fmla="*/ 233 w 3558"/>
                <a:gd name="T107" fmla="*/ 2677 h 2677"/>
                <a:gd name="T108" fmla="*/ 123 w 3558"/>
                <a:gd name="T109" fmla="*/ 2645 h 2677"/>
                <a:gd name="T110" fmla="*/ 25 w 3558"/>
                <a:gd name="T111" fmla="*/ 2546 h 2677"/>
                <a:gd name="T112" fmla="*/ 0 w 3558"/>
                <a:gd name="T113" fmla="*/ 505 h 2677"/>
                <a:gd name="T114" fmla="*/ 45 w 3558"/>
                <a:gd name="T115" fmla="*/ 368 h 2677"/>
                <a:gd name="T116" fmla="*/ 160 w 3558"/>
                <a:gd name="T117" fmla="*/ 284 h 2677"/>
                <a:gd name="T118" fmla="*/ 363 w 3558"/>
                <a:gd name="T119" fmla="*/ 269 h 2677"/>
                <a:gd name="T120" fmla="*/ 410 w 3558"/>
                <a:gd name="T121" fmla="*/ 204 h 2677"/>
                <a:gd name="T122" fmla="*/ 497 w 3558"/>
                <a:gd name="T123" fmla="*/ 80 h 2677"/>
                <a:gd name="T124" fmla="*/ 601 w 3558"/>
                <a:gd name="T125" fmla="*/ 8 h 2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58" h="2677">
                  <a:moveTo>
                    <a:pt x="685" y="186"/>
                  </a:moveTo>
                  <a:lnTo>
                    <a:pt x="668" y="188"/>
                  </a:lnTo>
                  <a:lnTo>
                    <a:pt x="651" y="196"/>
                  </a:lnTo>
                  <a:lnTo>
                    <a:pt x="635" y="209"/>
                  </a:lnTo>
                  <a:lnTo>
                    <a:pt x="618" y="227"/>
                  </a:lnTo>
                  <a:lnTo>
                    <a:pt x="601" y="250"/>
                  </a:lnTo>
                  <a:lnTo>
                    <a:pt x="583" y="278"/>
                  </a:lnTo>
                  <a:lnTo>
                    <a:pt x="570" y="299"/>
                  </a:lnTo>
                  <a:lnTo>
                    <a:pt x="559" y="318"/>
                  </a:lnTo>
                  <a:lnTo>
                    <a:pt x="547" y="336"/>
                  </a:lnTo>
                  <a:lnTo>
                    <a:pt x="534" y="355"/>
                  </a:lnTo>
                  <a:lnTo>
                    <a:pt x="519" y="375"/>
                  </a:lnTo>
                  <a:lnTo>
                    <a:pt x="503" y="394"/>
                  </a:lnTo>
                  <a:lnTo>
                    <a:pt x="484" y="411"/>
                  </a:lnTo>
                  <a:lnTo>
                    <a:pt x="463" y="427"/>
                  </a:lnTo>
                  <a:lnTo>
                    <a:pt x="440" y="441"/>
                  </a:lnTo>
                  <a:lnTo>
                    <a:pt x="414" y="450"/>
                  </a:lnTo>
                  <a:lnTo>
                    <a:pt x="385" y="457"/>
                  </a:lnTo>
                  <a:lnTo>
                    <a:pt x="354" y="459"/>
                  </a:lnTo>
                  <a:lnTo>
                    <a:pt x="233" y="459"/>
                  </a:lnTo>
                  <a:lnTo>
                    <a:pt x="218" y="461"/>
                  </a:lnTo>
                  <a:lnTo>
                    <a:pt x="206" y="468"/>
                  </a:lnTo>
                  <a:lnTo>
                    <a:pt x="195" y="478"/>
                  </a:lnTo>
                  <a:lnTo>
                    <a:pt x="189" y="491"/>
                  </a:lnTo>
                  <a:lnTo>
                    <a:pt x="187" y="505"/>
                  </a:lnTo>
                  <a:lnTo>
                    <a:pt x="187" y="2049"/>
                  </a:lnTo>
                  <a:lnTo>
                    <a:pt x="187" y="2070"/>
                  </a:lnTo>
                  <a:lnTo>
                    <a:pt x="188" y="2084"/>
                  </a:lnTo>
                  <a:lnTo>
                    <a:pt x="189" y="2093"/>
                  </a:lnTo>
                  <a:lnTo>
                    <a:pt x="191" y="2098"/>
                  </a:lnTo>
                  <a:lnTo>
                    <a:pt x="192" y="2099"/>
                  </a:lnTo>
                  <a:lnTo>
                    <a:pt x="194" y="2097"/>
                  </a:lnTo>
                  <a:lnTo>
                    <a:pt x="195" y="2093"/>
                  </a:lnTo>
                  <a:lnTo>
                    <a:pt x="198" y="2090"/>
                  </a:lnTo>
                  <a:lnTo>
                    <a:pt x="198" y="2088"/>
                  </a:lnTo>
                  <a:lnTo>
                    <a:pt x="199" y="2087"/>
                  </a:lnTo>
                  <a:lnTo>
                    <a:pt x="433" y="774"/>
                  </a:lnTo>
                  <a:lnTo>
                    <a:pt x="440" y="746"/>
                  </a:lnTo>
                  <a:lnTo>
                    <a:pt x="453" y="720"/>
                  </a:lnTo>
                  <a:lnTo>
                    <a:pt x="470" y="696"/>
                  </a:lnTo>
                  <a:lnTo>
                    <a:pt x="491" y="677"/>
                  </a:lnTo>
                  <a:lnTo>
                    <a:pt x="515" y="659"/>
                  </a:lnTo>
                  <a:lnTo>
                    <a:pt x="541" y="647"/>
                  </a:lnTo>
                  <a:lnTo>
                    <a:pt x="568" y="639"/>
                  </a:lnTo>
                  <a:lnTo>
                    <a:pt x="597" y="636"/>
                  </a:lnTo>
                  <a:lnTo>
                    <a:pt x="3021" y="636"/>
                  </a:lnTo>
                  <a:lnTo>
                    <a:pt x="3029" y="634"/>
                  </a:lnTo>
                  <a:lnTo>
                    <a:pt x="3034" y="628"/>
                  </a:lnTo>
                  <a:lnTo>
                    <a:pt x="3037" y="621"/>
                  </a:lnTo>
                  <a:lnTo>
                    <a:pt x="3040" y="613"/>
                  </a:lnTo>
                  <a:lnTo>
                    <a:pt x="3040" y="606"/>
                  </a:lnTo>
                  <a:lnTo>
                    <a:pt x="3040" y="600"/>
                  </a:lnTo>
                  <a:lnTo>
                    <a:pt x="3040" y="599"/>
                  </a:lnTo>
                  <a:lnTo>
                    <a:pt x="3040" y="505"/>
                  </a:lnTo>
                  <a:lnTo>
                    <a:pt x="3037" y="491"/>
                  </a:lnTo>
                  <a:lnTo>
                    <a:pt x="3031" y="478"/>
                  </a:lnTo>
                  <a:lnTo>
                    <a:pt x="3020" y="468"/>
                  </a:lnTo>
                  <a:lnTo>
                    <a:pt x="3007" y="461"/>
                  </a:lnTo>
                  <a:lnTo>
                    <a:pt x="2993" y="459"/>
                  </a:lnTo>
                  <a:lnTo>
                    <a:pt x="1399" y="459"/>
                  </a:lnTo>
                  <a:lnTo>
                    <a:pt x="1369" y="457"/>
                  </a:lnTo>
                  <a:lnTo>
                    <a:pt x="1342" y="451"/>
                  </a:lnTo>
                  <a:lnTo>
                    <a:pt x="1317" y="442"/>
                  </a:lnTo>
                  <a:lnTo>
                    <a:pt x="1295" y="430"/>
                  </a:lnTo>
                  <a:lnTo>
                    <a:pt x="1275" y="416"/>
                  </a:lnTo>
                  <a:lnTo>
                    <a:pt x="1257" y="400"/>
                  </a:lnTo>
                  <a:lnTo>
                    <a:pt x="1242" y="382"/>
                  </a:lnTo>
                  <a:lnTo>
                    <a:pt x="1228" y="364"/>
                  </a:lnTo>
                  <a:lnTo>
                    <a:pt x="1215" y="346"/>
                  </a:lnTo>
                  <a:lnTo>
                    <a:pt x="1205" y="326"/>
                  </a:lnTo>
                  <a:lnTo>
                    <a:pt x="1195" y="308"/>
                  </a:lnTo>
                  <a:lnTo>
                    <a:pt x="1186" y="291"/>
                  </a:lnTo>
                  <a:lnTo>
                    <a:pt x="1177" y="272"/>
                  </a:lnTo>
                  <a:lnTo>
                    <a:pt x="1161" y="247"/>
                  </a:lnTo>
                  <a:lnTo>
                    <a:pt x="1147" y="227"/>
                  </a:lnTo>
                  <a:lnTo>
                    <a:pt x="1133" y="212"/>
                  </a:lnTo>
                  <a:lnTo>
                    <a:pt x="1121" y="201"/>
                  </a:lnTo>
                  <a:lnTo>
                    <a:pt x="1111" y="194"/>
                  </a:lnTo>
                  <a:lnTo>
                    <a:pt x="1100" y="189"/>
                  </a:lnTo>
                  <a:lnTo>
                    <a:pt x="1092" y="187"/>
                  </a:lnTo>
                  <a:lnTo>
                    <a:pt x="1085" y="186"/>
                  </a:lnTo>
                  <a:lnTo>
                    <a:pt x="1080" y="186"/>
                  </a:lnTo>
                  <a:lnTo>
                    <a:pt x="685" y="186"/>
                  </a:lnTo>
                  <a:close/>
                  <a:moveTo>
                    <a:pt x="665" y="0"/>
                  </a:moveTo>
                  <a:lnTo>
                    <a:pt x="1080" y="0"/>
                  </a:lnTo>
                  <a:lnTo>
                    <a:pt x="1101" y="1"/>
                  </a:lnTo>
                  <a:lnTo>
                    <a:pt x="1124" y="4"/>
                  </a:lnTo>
                  <a:lnTo>
                    <a:pt x="1146" y="8"/>
                  </a:lnTo>
                  <a:lnTo>
                    <a:pt x="1171" y="17"/>
                  </a:lnTo>
                  <a:lnTo>
                    <a:pt x="1196" y="28"/>
                  </a:lnTo>
                  <a:lnTo>
                    <a:pt x="1221" y="43"/>
                  </a:lnTo>
                  <a:lnTo>
                    <a:pt x="1246" y="62"/>
                  </a:lnTo>
                  <a:lnTo>
                    <a:pt x="1270" y="85"/>
                  </a:lnTo>
                  <a:lnTo>
                    <a:pt x="1294" y="114"/>
                  </a:lnTo>
                  <a:lnTo>
                    <a:pt x="1318" y="147"/>
                  </a:lnTo>
                  <a:lnTo>
                    <a:pt x="1341" y="186"/>
                  </a:lnTo>
                  <a:lnTo>
                    <a:pt x="1351" y="206"/>
                  </a:lnTo>
                  <a:lnTo>
                    <a:pt x="1364" y="230"/>
                  </a:lnTo>
                  <a:lnTo>
                    <a:pt x="1375" y="249"/>
                  </a:lnTo>
                  <a:lnTo>
                    <a:pt x="1384" y="263"/>
                  </a:lnTo>
                  <a:lnTo>
                    <a:pt x="1391" y="270"/>
                  </a:lnTo>
                  <a:lnTo>
                    <a:pt x="1399" y="272"/>
                  </a:lnTo>
                  <a:lnTo>
                    <a:pt x="2993" y="272"/>
                  </a:lnTo>
                  <a:lnTo>
                    <a:pt x="3031" y="276"/>
                  </a:lnTo>
                  <a:lnTo>
                    <a:pt x="3067" y="284"/>
                  </a:lnTo>
                  <a:lnTo>
                    <a:pt x="3100" y="298"/>
                  </a:lnTo>
                  <a:lnTo>
                    <a:pt x="3130" y="318"/>
                  </a:lnTo>
                  <a:lnTo>
                    <a:pt x="3158" y="341"/>
                  </a:lnTo>
                  <a:lnTo>
                    <a:pt x="3181" y="368"/>
                  </a:lnTo>
                  <a:lnTo>
                    <a:pt x="3200" y="399"/>
                  </a:lnTo>
                  <a:lnTo>
                    <a:pt x="3214" y="432"/>
                  </a:lnTo>
                  <a:lnTo>
                    <a:pt x="3223" y="468"/>
                  </a:lnTo>
                  <a:lnTo>
                    <a:pt x="3226" y="505"/>
                  </a:lnTo>
                  <a:lnTo>
                    <a:pt x="3226" y="603"/>
                  </a:lnTo>
                  <a:lnTo>
                    <a:pt x="3226" y="606"/>
                  </a:lnTo>
                  <a:lnTo>
                    <a:pt x="3226" y="610"/>
                  </a:lnTo>
                  <a:lnTo>
                    <a:pt x="3226" y="616"/>
                  </a:lnTo>
                  <a:lnTo>
                    <a:pt x="3228" y="623"/>
                  </a:lnTo>
                  <a:lnTo>
                    <a:pt x="3232" y="629"/>
                  </a:lnTo>
                  <a:lnTo>
                    <a:pt x="3237" y="634"/>
                  </a:lnTo>
                  <a:lnTo>
                    <a:pt x="3245" y="636"/>
                  </a:lnTo>
                  <a:lnTo>
                    <a:pt x="3440" y="636"/>
                  </a:lnTo>
                  <a:lnTo>
                    <a:pt x="3468" y="639"/>
                  </a:lnTo>
                  <a:lnTo>
                    <a:pt x="3493" y="647"/>
                  </a:lnTo>
                  <a:lnTo>
                    <a:pt x="3515" y="659"/>
                  </a:lnTo>
                  <a:lnTo>
                    <a:pt x="3532" y="677"/>
                  </a:lnTo>
                  <a:lnTo>
                    <a:pt x="3545" y="696"/>
                  </a:lnTo>
                  <a:lnTo>
                    <a:pt x="3554" y="720"/>
                  </a:lnTo>
                  <a:lnTo>
                    <a:pt x="3558" y="746"/>
                  </a:lnTo>
                  <a:lnTo>
                    <a:pt x="3556" y="774"/>
                  </a:lnTo>
                  <a:lnTo>
                    <a:pt x="3241" y="2540"/>
                  </a:lnTo>
                  <a:lnTo>
                    <a:pt x="3233" y="2567"/>
                  </a:lnTo>
                  <a:lnTo>
                    <a:pt x="3221" y="2593"/>
                  </a:lnTo>
                  <a:lnTo>
                    <a:pt x="3204" y="2616"/>
                  </a:lnTo>
                  <a:lnTo>
                    <a:pt x="3182" y="2637"/>
                  </a:lnTo>
                  <a:lnTo>
                    <a:pt x="3158" y="2653"/>
                  </a:lnTo>
                  <a:lnTo>
                    <a:pt x="3132" y="2666"/>
                  </a:lnTo>
                  <a:lnTo>
                    <a:pt x="3105" y="2674"/>
                  </a:lnTo>
                  <a:lnTo>
                    <a:pt x="3076" y="2677"/>
                  </a:lnTo>
                  <a:lnTo>
                    <a:pt x="3019" y="2677"/>
                  </a:lnTo>
                  <a:lnTo>
                    <a:pt x="3009" y="2676"/>
                  </a:lnTo>
                  <a:lnTo>
                    <a:pt x="3002" y="2672"/>
                  </a:lnTo>
                  <a:lnTo>
                    <a:pt x="2995" y="2668"/>
                  </a:lnTo>
                  <a:lnTo>
                    <a:pt x="2991" y="2664"/>
                  </a:lnTo>
                  <a:lnTo>
                    <a:pt x="2989" y="2663"/>
                  </a:lnTo>
                  <a:lnTo>
                    <a:pt x="2857" y="2531"/>
                  </a:lnTo>
                  <a:lnTo>
                    <a:pt x="2850" y="2521"/>
                  </a:lnTo>
                  <a:lnTo>
                    <a:pt x="2847" y="2511"/>
                  </a:lnTo>
                  <a:lnTo>
                    <a:pt x="2847" y="2500"/>
                  </a:lnTo>
                  <a:lnTo>
                    <a:pt x="2851" y="2490"/>
                  </a:lnTo>
                  <a:lnTo>
                    <a:pt x="2854" y="2481"/>
                  </a:lnTo>
                  <a:lnTo>
                    <a:pt x="2857" y="2474"/>
                  </a:lnTo>
                  <a:lnTo>
                    <a:pt x="2885" y="2412"/>
                  </a:lnTo>
                  <a:lnTo>
                    <a:pt x="2907" y="2349"/>
                  </a:lnTo>
                  <a:lnTo>
                    <a:pt x="2924" y="2284"/>
                  </a:lnTo>
                  <a:lnTo>
                    <a:pt x="2936" y="2217"/>
                  </a:lnTo>
                  <a:lnTo>
                    <a:pt x="2941" y="2151"/>
                  </a:lnTo>
                  <a:lnTo>
                    <a:pt x="2942" y="2084"/>
                  </a:lnTo>
                  <a:lnTo>
                    <a:pt x="2937" y="2017"/>
                  </a:lnTo>
                  <a:lnTo>
                    <a:pt x="2926" y="1949"/>
                  </a:lnTo>
                  <a:lnTo>
                    <a:pt x="2910" y="1882"/>
                  </a:lnTo>
                  <a:lnTo>
                    <a:pt x="2887" y="1818"/>
                  </a:lnTo>
                  <a:lnTo>
                    <a:pt x="2860" y="1756"/>
                  </a:lnTo>
                  <a:lnTo>
                    <a:pt x="2828" y="1696"/>
                  </a:lnTo>
                  <a:lnTo>
                    <a:pt x="2790" y="1638"/>
                  </a:lnTo>
                  <a:lnTo>
                    <a:pt x="2748" y="1583"/>
                  </a:lnTo>
                  <a:lnTo>
                    <a:pt x="2700" y="1533"/>
                  </a:lnTo>
                  <a:lnTo>
                    <a:pt x="2651" y="1487"/>
                  </a:lnTo>
                  <a:lnTo>
                    <a:pt x="2600" y="1446"/>
                  </a:lnTo>
                  <a:lnTo>
                    <a:pt x="2546" y="1411"/>
                  </a:lnTo>
                  <a:lnTo>
                    <a:pt x="2489" y="1380"/>
                  </a:lnTo>
                  <a:lnTo>
                    <a:pt x="2431" y="1353"/>
                  </a:lnTo>
                  <a:lnTo>
                    <a:pt x="2370" y="1330"/>
                  </a:lnTo>
                  <a:lnTo>
                    <a:pt x="2308" y="1313"/>
                  </a:lnTo>
                  <a:lnTo>
                    <a:pt x="2244" y="1300"/>
                  </a:lnTo>
                  <a:lnTo>
                    <a:pt x="2179" y="1292"/>
                  </a:lnTo>
                  <a:lnTo>
                    <a:pt x="2112" y="1290"/>
                  </a:lnTo>
                  <a:lnTo>
                    <a:pt x="2047" y="1292"/>
                  </a:lnTo>
                  <a:lnTo>
                    <a:pt x="1982" y="1300"/>
                  </a:lnTo>
                  <a:lnTo>
                    <a:pt x="1918" y="1313"/>
                  </a:lnTo>
                  <a:lnTo>
                    <a:pt x="1855" y="1330"/>
                  </a:lnTo>
                  <a:lnTo>
                    <a:pt x="1795" y="1353"/>
                  </a:lnTo>
                  <a:lnTo>
                    <a:pt x="1736" y="1380"/>
                  </a:lnTo>
                  <a:lnTo>
                    <a:pt x="1680" y="1411"/>
                  </a:lnTo>
                  <a:lnTo>
                    <a:pt x="1626" y="1446"/>
                  </a:lnTo>
                  <a:lnTo>
                    <a:pt x="1574" y="1487"/>
                  </a:lnTo>
                  <a:lnTo>
                    <a:pt x="1525" y="1533"/>
                  </a:lnTo>
                  <a:lnTo>
                    <a:pt x="1479" y="1583"/>
                  </a:lnTo>
                  <a:lnTo>
                    <a:pt x="1437" y="1636"/>
                  </a:lnTo>
                  <a:lnTo>
                    <a:pt x="1400" y="1692"/>
                  </a:lnTo>
                  <a:lnTo>
                    <a:pt x="1369" y="1751"/>
                  </a:lnTo>
                  <a:lnTo>
                    <a:pt x="1342" y="1811"/>
                  </a:lnTo>
                  <a:lnTo>
                    <a:pt x="1320" y="1872"/>
                  </a:lnTo>
                  <a:lnTo>
                    <a:pt x="1303" y="1935"/>
                  </a:lnTo>
                  <a:lnTo>
                    <a:pt x="1291" y="1998"/>
                  </a:lnTo>
                  <a:lnTo>
                    <a:pt x="1284" y="2063"/>
                  </a:lnTo>
                  <a:lnTo>
                    <a:pt x="1282" y="2128"/>
                  </a:lnTo>
                  <a:lnTo>
                    <a:pt x="1286" y="2193"/>
                  </a:lnTo>
                  <a:lnTo>
                    <a:pt x="1294" y="2256"/>
                  </a:lnTo>
                  <a:lnTo>
                    <a:pt x="1307" y="2320"/>
                  </a:lnTo>
                  <a:lnTo>
                    <a:pt x="1325" y="2382"/>
                  </a:lnTo>
                  <a:lnTo>
                    <a:pt x="1348" y="2444"/>
                  </a:lnTo>
                  <a:lnTo>
                    <a:pt x="1376" y="2503"/>
                  </a:lnTo>
                  <a:lnTo>
                    <a:pt x="1410" y="2561"/>
                  </a:lnTo>
                  <a:lnTo>
                    <a:pt x="1447" y="2616"/>
                  </a:lnTo>
                  <a:lnTo>
                    <a:pt x="1453" y="2623"/>
                  </a:lnTo>
                  <a:lnTo>
                    <a:pt x="1458" y="2630"/>
                  </a:lnTo>
                  <a:lnTo>
                    <a:pt x="1464" y="2639"/>
                  </a:lnTo>
                  <a:lnTo>
                    <a:pt x="1467" y="2646"/>
                  </a:lnTo>
                  <a:lnTo>
                    <a:pt x="1469" y="2654"/>
                  </a:lnTo>
                  <a:lnTo>
                    <a:pt x="1469" y="2662"/>
                  </a:lnTo>
                  <a:lnTo>
                    <a:pt x="1466" y="2668"/>
                  </a:lnTo>
                  <a:lnTo>
                    <a:pt x="1459" y="2672"/>
                  </a:lnTo>
                  <a:lnTo>
                    <a:pt x="1449" y="2676"/>
                  </a:lnTo>
                  <a:lnTo>
                    <a:pt x="1432" y="2677"/>
                  </a:lnTo>
                  <a:lnTo>
                    <a:pt x="233" y="2677"/>
                  </a:lnTo>
                  <a:lnTo>
                    <a:pt x="210" y="2676"/>
                  </a:lnTo>
                  <a:lnTo>
                    <a:pt x="190" y="2670"/>
                  </a:lnTo>
                  <a:lnTo>
                    <a:pt x="155" y="2660"/>
                  </a:lnTo>
                  <a:lnTo>
                    <a:pt x="123" y="2645"/>
                  </a:lnTo>
                  <a:lnTo>
                    <a:pt x="93" y="2627"/>
                  </a:lnTo>
                  <a:lnTo>
                    <a:pt x="67" y="2603"/>
                  </a:lnTo>
                  <a:lnTo>
                    <a:pt x="44" y="2576"/>
                  </a:lnTo>
                  <a:lnTo>
                    <a:pt x="25" y="2546"/>
                  </a:lnTo>
                  <a:lnTo>
                    <a:pt x="12" y="2514"/>
                  </a:lnTo>
                  <a:lnTo>
                    <a:pt x="3" y="2478"/>
                  </a:lnTo>
                  <a:lnTo>
                    <a:pt x="0" y="2441"/>
                  </a:lnTo>
                  <a:lnTo>
                    <a:pt x="0" y="505"/>
                  </a:lnTo>
                  <a:lnTo>
                    <a:pt x="3" y="468"/>
                  </a:lnTo>
                  <a:lnTo>
                    <a:pt x="12" y="432"/>
                  </a:lnTo>
                  <a:lnTo>
                    <a:pt x="26" y="399"/>
                  </a:lnTo>
                  <a:lnTo>
                    <a:pt x="45" y="368"/>
                  </a:lnTo>
                  <a:lnTo>
                    <a:pt x="68" y="341"/>
                  </a:lnTo>
                  <a:lnTo>
                    <a:pt x="95" y="318"/>
                  </a:lnTo>
                  <a:lnTo>
                    <a:pt x="126" y="298"/>
                  </a:lnTo>
                  <a:lnTo>
                    <a:pt x="160" y="284"/>
                  </a:lnTo>
                  <a:lnTo>
                    <a:pt x="195" y="276"/>
                  </a:lnTo>
                  <a:lnTo>
                    <a:pt x="233" y="272"/>
                  </a:lnTo>
                  <a:lnTo>
                    <a:pt x="354" y="272"/>
                  </a:lnTo>
                  <a:lnTo>
                    <a:pt x="363" y="269"/>
                  </a:lnTo>
                  <a:lnTo>
                    <a:pt x="373" y="261"/>
                  </a:lnTo>
                  <a:lnTo>
                    <a:pt x="384" y="245"/>
                  </a:lnTo>
                  <a:lnTo>
                    <a:pt x="396" y="227"/>
                  </a:lnTo>
                  <a:lnTo>
                    <a:pt x="410" y="204"/>
                  </a:lnTo>
                  <a:lnTo>
                    <a:pt x="424" y="181"/>
                  </a:lnTo>
                  <a:lnTo>
                    <a:pt x="448" y="143"/>
                  </a:lnTo>
                  <a:lnTo>
                    <a:pt x="472" y="110"/>
                  </a:lnTo>
                  <a:lnTo>
                    <a:pt x="497" y="80"/>
                  </a:lnTo>
                  <a:lnTo>
                    <a:pt x="520" y="56"/>
                  </a:lnTo>
                  <a:lnTo>
                    <a:pt x="546" y="35"/>
                  </a:lnTo>
                  <a:lnTo>
                    <a:pt x="572" y="20"/>
                  </a:lnTo>
                  <a:lnTo>
                    <a:pt x="601" y="8"/>
                  </a:lnTo>
                  <a:lnTo>
                    <a:pt x="631" y="2"/>
                  </a:lnTo>
                  <a:lnTo>
                    <a:pt x="6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0" name="Group 613"/>
          <p:cNvGrpSpPr/>
          <p:nvPr/>
        </p:nvGrpSpPr>
        <p:grpSpPr>
          <a:xfrm>
            <a:off x="8406267" y="2953040"/>
            <a:ext cx="547467" cy="375296"/>
            <a:chOff x="8453438" y="5053013"/>
            <a:chExt cx="449262" cy="307975"/>
          </a:xfrm>
          <a:solidFill>
            <a:srgbClr val="000000"/>
          </a:solidFill>
        </p:grpSpPr>
        <p:sp>
          <p:nvSpPr>
            <p:cNvPr id="431" name="Freeform 394"/>
            <p:cNvSpPr>
              <a:spLocks/>
            </p:cNvSpPr>
            <p:nvPr/>
          </p:nvSpPr>
          <p:spPr bwMode="auto">
            <a:xfrm>
              <a:off x="8577263" y="5218113"/>
              <a:ext cx="325437" cy="142875"/>
            </a:xfrm>
            <a:custGeom>
              <a:avLst/>
              <a:gdLst>
                <a:gd name="T0" fmla="*/ 778 w 2460"/>
                <a:gd name="T1" fmla="*/ 13 h 1081"/>
                <a:gd name="T2" fmla="*/ 967 w 2460"/>
                <a:gd name="T3" fmla="*/ 55 h 1081"/>
                <a:gd name="T4" fmla="*/ 1169 w 2460"/>
                <a:gd name="T5" fmla="*/ 113 h 1081"/>
                <a:gd name="T6" fmla="*/ 1358 w 2460"/>
                <a:gd name="T7" fmla="*/ 171 h 1081"/>
                <a:gd name="T8" fmla="*/ 1503 w 2460"/>
                <a:gd name="T9" fmla="*/ 217 h 1081"/>
                <a:gd name="T10" fmla="*/ 1583 w 2460"/>
                <a:gd name="T11" fmla="*/ 241 h 1081"/>
                <a:gd name="T12" fmla="*/ 1632 w 2460"/>
                <a:gd name="T13" fmla="*/ 290 h 1081"/>
                <a:gd name="T14" fmla="*/ 1639 w 2460"/>
                <a:gd name="T15" fmla="*/ 362 h 1081"/>
                <a:gd name="T16" fmla="*/ 1590 w 2460"/>
                <a:gd name="T17" fmla="*/ 434 h 1081"/>
                <a:gd name="T18" fmla="*/ 1476 w 2460"/>
                <a:gd name="T19" fmla="*/ 478 h 1081"/>
                <a:gd name="T20" fmla="*/ 1326 w 2460"/>
                <a:gd name="T21" fmla="*/ 487 h 1081"/>
                <a:gd name="T22" fmla="*/ 1170 w 2460"/>
                <a:gd name="T23" fmla="*/ 471 h 1081"/>
                <a:gd name="T24" fmla="*/ 1032 w 2460"/>
                <a:gd name="T25" fmla="*/ 448 h 1081"/>
                <a:gd name="T26" fmla="*/ 932 w 2460"/>
                <a:gd name="T27" fmla="*/ 430 h 1081"/>
                <a:gd name="T28" fmla="*/ 894 w 2460"/>
                <a:gd name="T29" fmla="*/ 436 h 1081"/>
                <a:gd name="T30" fmla="*/ 946 w 2460"/>
                <a:gd name="T31" fmla="*/ 499 h 1081"/>
                <a:gd name="T32" fmla="*/ 1079 w 2460"/>
                <a:gd name="T33" fmla="*/ 551 h 1081"/>
                <a:gd name="T34" fmla="*/ 1256 w 2460"/>
                <a:gd name="T35" fmla="*/ 586 h 1081"/>
                <a:gd name="T36" fmla="*/ 1441 w 2460"/>
                <a:gd name="T37" fmla="*/ 600 h 1081"/>
                <a:gd name="T38" fmla="*/ 1662 w 2460"/>
                <a:gd name="T39" fmla="*/ 574 h 1081"/>
                <a:gd name="T40" fmla="*/ 2039 w 2460"/>
                <a:gd name="T41" fmla="*/ 461 h 1081"/>
                <a:gd name="T42" fmla="*/ 2308 w 2460"/>
                <a:gd name="T43" fmla="*/ 337 h 1081"/>
                <a:gd name="T44" fmla="*/ 2404 w 2460"/>
                <a:gd name="T45" fmla="*/ 344 h 1081"/>
                <a:gd name="T46" fmla="*/ 2457 w 2460"/>
                <a:gd name="T47" fmla="*/ 420 h 1081"/>
                <a:gd name="T48" fmla="*/ 2433 w 2460"/>
                <a:gd name="T49" fmla="*/ 535 h 1081"/>
                <a:gd name="T50" fmla="*/ 2344 w 2460"/>
                <a:gd name="T51" fmla="*/ 631 h 1081"/>
                <a:gd name="T52" fmla="*/ 2220 w 2460"/>
                <a:gd name="T53" fmla="*/ 716 h 1081"/>
                <a:gd name="T54" fmla="*/ 2053 w 2460"/>
                <a:gd name="T55" fmla="*/ 820 h 1081"/>
                <a:gd name="T56" fmla="*/ 1868 w 2460"/>
                <a:gd name="T57" fmla="*/ 923 h 1081"/>
                <a:gd name="T58" fmla="*/ 1691 w 2460"/>
                <a:gd name="T59" fmla="*/ 1012 h 1081"/>
                <a:gd name="T60" fmla="*/ 1548 w 2460"/>
                <a:gd name="T61" fmla="*/ 1069 h 1081"/>
                <a:gd name="T62" fmla="*/ 1448 w 2460"/>
                <a:gd name="T63" fmla="*/ 1081 h 1081"/>
                <a:gd name="T64" fmla="*/ 1283 w 2460"/>
                <a:gd name="T65" fmla="*/ 1066 h 1081"/>
                <a:gd name="T66" fmla="*/ 1064 w 2460"/>
                <a:gd name="T67" fmla="*/ 1038 h 1081"/>
                <a:gd name="T68" fmla="*/ 826 w 2460"/>
                <a:gd name="T69" fmla="*/ 1001 h 1081"/>
                <a:gd name="T70" fmla="*/ 595 w 2460"/>
                <a:gd name="T71" fmla="*/ 961 h 1081"/>
                <a:gd name="T72" fmla="*/ 405 w 2460"/>
                <a:gd name="T73" fmla="*/ 928 h 1081"/>
                <a:gd name="T74" fmla="*/ 284 w 2460"/>
                <a:gd name="T75" fmla="*/ 904 h 1081"/>
                <a:gd name="T76" fmla="*/ 185 w 2460"/>
                <a:gd name="T77" fmla="*/ 907 h 1081"/>
                <a:gd name="T78" fmla="*/ 81 w 2460"/>
                <a:gd name="T79" fmla="*/ 968 h 1081"/>
                <a:gd name="T80" fmla="*/ 26 w 2460"/>
                <a:gd name="T81" fmla="*/ 1001 h 1081"/>
                <a:gd name="T82" fmla="*/ 6 w 2460"/>
                <a:gd name="T83" fmla="*/ 982 h 1081"/>
                <a:gd name="T84" fmla="*/ 0 w 2460"/>
                <a:gd name="T85" fmla="*/ 962 h 1081"/>
                <a:gd name="T86" fmla="*/ 17 w 2460"/>
                <a:gd name="T87" fmla="*/ 714 h 1081"/>
                <a:gd name="T88" fmla="*/ 35 w 2460"/>
                <a:gd name="T89" fmla="*/ 423 h 1081"/>
                <a:gd name="T90" fmla="*/ 52 w 2460"/>
                <a:gd name="T91" fmla="*/ 164 h 1081"/>
                <a:gd name="T92" fmla="*/ 69 w 2460"/>
                <a:gd name="T93" fmla="*/ 79 h 1081"/>
                <a:gd name="T94" fmla="*/ 118 w 2460"/>
                <a:gd name="T95" fmla="*/ 64 h 1081"/>
                <a:gd name="T96" fmla="*/ 247 w 2460"/>
                <a:gd name="T97" fmla="*/ 44 h 1081"/>
                <a:gd name="T98" fmla="*/ 431 w 2460"/>
                <a:gd name="T99" fmla="*/ 18 h 1081"/>
                <a:gd name="T100" fmla="*/ 600 w 2460"/>
                <a:gd name="T101" fmla="*/ 2 h 1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60" h="1081">
                  <a:moveTo>
                    <a:pt x="664" y="0"/>
                  </a:moveTo>
                  <a:lnTo>
                    <a:pt x="699" y="2"/>
                  </a:lnTo>
                  <a:lnTo>
                    <a:pt x="737" y="7"/>
                  </a:lnTo>
                  <a:lnTo>
                    <a:pt x="778" y="13"/>
                  </a:lnTo>
                  <a:lnTo>
                    <a:pt x="823" y="21"/>
                  </a:lnTo>
                  <a:lnTo>
                    <a:pt x="869" y="31"/>
                  </a:lnTo>
                  <a:lnTo>
                    <a:pt x="917" y="43"/>
                  </a:lnTo>
                  <a:lnTo>
                    <a:pt x="967" y="55"/>
                  </a:lnTo>
                  <a:lnTo>
                    <a:pt x="1017" y="68"/>
                  </a:lnTo>
                  <a:lnTo>
                    <a:pt x="1069" y="83"/>
                  </a:lnTo>
                  <a:lnTo>
                    <a:pt x="1119" y="97"/>
                  </a:lnTo>
                  <a:lnTo>
                    <a:pt x="1169" y="113"/>
                  </a:lnTo>
                  <a:lnTo>
                    <a:pt x="1219" y="127"/>
                  </a:lnTo>
                  <a:lnTo>
                    <a:pt x="1267" y="142"/>
                  </a:lnTo>
                  <a:lnTo>
                    <a:pt x="1313" y="157"/>
                  </a:lnTo>
                  <a:lnTo>
                    <a:pt x="1358" y="171"/>
                  </a:lnTo>
                  <a:lnTo>
                    <a:pt x="1399" y="185"/>
                  </a:lnTo>
                  <a:lnTo>
                    <a:pt x="1437" y="197"/>
                  </a:lnTo>
                  <a:lnTo>
                    <a:pt x="1472" y="207"/>
                  </a:lnTo>
                  <a:lnTo>
                    <a:pt x="1503" y="217"/>
                  </a:lnTo>
                  <a:lnTo>
                    <a:pt x="1529" y="226"/>
                  </a:lnTo>
                  <a:lnTo>
                    <a:pt x="1550" y="232"/>
                  </a:lnTo>
                  <a:lnTo>
                    <a:pt x="1567" y="236"/>
                  </a:lnTo>
                  <a:lnTo>
                    <a:pt x="1583" y="241"/>
                  </a:lnTo>
                  <a:lnTo>
                    <a:pt x="1599" y="250"/>
                  </a:lnTo>
                  <a:lnTo>
                    <a:pt x="1612" y="262"/>
                  </a:lnTo>
                  <a:lnTo>
                    <a:pt x="1623" y="275"/>
                  </a:lnTo>
                  <a:lnTo>
                    <a:pt x="1632" y="290"/>
                  </a:lnTo>
                  <a:lnTo>
                    <a:pt x="1638" y="307"/>
                  </a:lnTo>
                  <a:lnTo>
                    <a:pt x="1642" y="325"/>
                  </a:lnTo>
                  <a:lnTo>
                    <a:pt x="1642" y="344"/>
                  </a:lnTo>
                  <a:lnTo>
                    <a:pt x="1639" y="362"/>
                  </a:lnTo>
                  <a:lnTo>
                    <a:pt x="1631" y="382"/>
                  </a:lnTo>
                  <a:lnTo>
                    <a:pt x="1622" y="400"/>
                  </a:lnTo>
                  <a:lnTo>
                    <a:pt x="1608" y="418"/>
                  </a:lnTo>
                  <a:lnTo>
                    <a:pt x="1590" y="434"/>
                  </a:lnTo>
                  <a:lnTo>
                    <a:pt x="1568" y="449"/>
                  </a:lnTo>
                  <a:lnTo>
                    <a:pt x="1541" y="461"/>
                  </a:lnTo>
                  <a:lnTo>
                    <a:pt x="1510" y="471"/>
                  </a:lnTo>
                  <a:lnTo>
                    <a:pt x="1476" y="478"/>
                  </a:lnTo>
                  <a:lnTo>
                    <a:pt x="1440" y="484"/>
                  </a:lnTo>
                  <a:lnTo>
                    <a:pt x="1403" y="487"/>
                  </a:lnTo>
                  <a:lnTo>
                    <a:pt x="1365" y="488"/>
                  </a:lnTo>
                  <a:lnTo>
                    <a:pt x="1326" y="487"/>
                  </a:lnTo>
                  <a:lnTo>
                    <a:pt x="1287" y="485"/>
                  </a:lnTo>
                  <a:lnTo>
                    <a:pt x="1247" y="482"/>
                  </a:lnTo>
                  <a:lnTo>
                    <a:pt x="1209" y="476"/>
                  </a:lnTo>
                  <a:lnTo>
                    <a:pt x="1170" y="471"/>
                  </a:lnTo>
                  <a:lnTo>
                    <a:pt x="1132" y="465"/>
                  </a:lnTo>
                  <a:lnTo>
                    <a:pt x="1097" y="459"/>
                  </a:lnTo>
                  <a:lnTo>
                    <a:pt x="1063" y="453"/>
                  </a:lnTo>
                  <a:lnTo>
                    <a:pt x="1032" y="448"/>
                  </a:lnTo>
                  <a:lnTo>
                    <a:pt x="1002" y="441"/>
                  </a:lnTo>
                  <a:lnTo>
                    <a:pt x="975" y="437"/>
                  </a:lnTo>
                  <a:lnTo>
                    <a:pt x="951" y="433"/>
                  </a:lnTo>
                  <a:lnTo>
                    <a:pt x="932" y="430"/>
                  </a:lnTo>
                  <a:lnTo>
                    <a:pt x="915" y="429"/>
                  </a:lnTo>
                  <a:lnTo>
                    <a:pt x="904" y="429"/>
                  </a:lnTo>
                  <a:lnTo>
                    <a:pt x="896" y="432"/>
                  </a:lnTo>
                  <a:lnTo>
                    <a:pt x="894" y="436"/>
                  </a:lnTo>
                  <a:lnTo>
                    <a:pt x="897" y="453"/>
                  </a:lnTo>
                  <a:lnTo>
                    <a:pt x="907" y="468"/>
                  </a:lnTo>
                  <a:lnTo>
                    <a:pt x="923" y="484"/>
                  </a:lnTo>
                  <a:lnTo>
                    <a:pt x="946" y="499"/>
                  </a:lnTo>
                  <a:lnTo>
                    <a:pt x="973" y="513"/>
                  </a:lnTo>
                  <a:lnTo>
                    <a:pt x="1005" y="527"/>
                  </a:lnTo>
                  <a:lnTo>
                    <a:pt x="1040" y="539"/>
                  </a:lnTo>
                  <a:lnTo>
                    <a:pt x="1079" y="551"/>
                  </a:lnTo>
                  <a:lnTo>
                    <a:pt x="1120" y="562"/>
                  </a:lnTo>
                  <a:lnTo>
                    <a:pt x="1164" y="571"/>
                  </a:lnTo>
                  <a:lnTo>
                    <a:pt x="1210" y="580"/>
                  </a:lnTo>
                  <a:lnTo>
                    <a:pt x="1256" y="586"/>
                  </a:lnTo>
                  <a:lnTo>
                    <a:pt x="1303" y="593"/>
                  </a:lnTo>
                  <a:lnTo>
                    <a:pt x="1349" y="597"/>
                  </a:lnTo>
                  <a:lnTo>
                    <a:pt x="1396" y="600"/>
                  </a:lnTo>
                  <a:lnTo>
                    <a:pt x="1441" y="600"/>
                  </a:lnTo>
                  <a:lnTo>
                    <a:pt x="1485" y="600"/>
                  </a:lnTo>
                  <a:lnTo>
                    <a:pt x="1526" y="597"/>
                  </a:lnTo>
                  <a:lnTo>
                    <a:pt x="1565" y="591"/>
                  </a:lnTo>
                  <a:lnTo>
                    <a:pt x="1662" y="574"/>
                  </a:lnTo>
                  <a:lnTo>
                    <a:pt x="1760" y="551"/>
                  </a:lnTo>
                  <a:lnTo>
                    <a:pt x="1856" y="525"/>
                  </a:lnTo>
                  <a:lnTo>
                    <a:pt x="1948" y="494"/>
                  </a:lnTo>
                  <a:lnTo>
                    <a:pt x="2039" y="461"/>
                  </a:lnTo>
                  <a:lnTo>
                    <a:pt x="2124" y="425"/>
                  </a:lnTo>
                  <a:lnTo>
                    <a:pt x="2205" y="387"/>
                  </a:lnTo>
                  <a:lnTo>
                    <a:pt x="2280" y="348"/>
                  </a:lnTo>
                  <a:lnTo>
                    <a:pt x="2308" y="337"/>
                  </a:lnTo>
                  <a:lnTo>
                    <a:pt x="2334" y="330"/>
                  </a:lnTo>
                  <a:lnTo>
                    <a:pt x="2359" y="329"/>
                  </a:lnTo>
                  <a:lnTo>
                    <a:pt x="2383" y="335"/>
                  </a:lnTo>
                  <a:lnTo>
                    <a:pt x="2404" y="344"/>
                  </a:lnTo>
                  <a:lnTo>
                    <a:pt x="2423" y="357"/>
                  </a:lnTo>
                  <a:lnTo>
                    <a:pt x="2438" y="375"/>
                  </a:lnTo>
                  <a:lnTo>
                    <a:pt x="2450" y="396"/>
                  </a:lnTo>
                  <a:lnTo>
                    <a:pt x="2457" y="420"/>
                  </a:lnTo>
                  <a:lnTo>
                    <a:pt x="2460" y="447"/>
                  </a:lnTo>
                  <a:lnTo>
                    <a:pt x="2457" y="474"/>
                  </a:lnTo>
                  <a:lnTo>
                    <a:pt x="2448" y="504"/>
                  </a:lnTo>
                  <a:lnTo>
                    <a:pt x="2433" y="535"/>
                  </a:lnTo>
                  <a:lnTo>
                    <a:pt x="2410" y="567"/>
                  </a:lnTo>
                  <a:lnTo>
                    <a:pt x="2382" y="599"/>
                  </a:lnTo>
                  <a:lnTo>
                    <a:pt x="2365" y="613"/>
                  </a:lnTo>
                  <a:lnTo>
                    <a:pt x="2344" y="631"/>
                  </a:lnTo>
                  <a:lnTo>
                    <a:pt x="2319" y="649"/>
                  </a:lnTo>
                  <a:lnTo>
                    <a:pt x="2289" y="671"/>
                  </a:lnTo>
                  <a:lnTo>
                    <a:pt x="2256" y="692"/>
                  </a:lnTo>
                  <a:lnTo>
                    <a:pt x="2220" y="716"/>
                  </a:lnTo>
                  <a:lnTo>
                    <a:pt x="2182" y="742"/>
                  </a:lnTo>
                  <a:lnTo>
                    <a:pt x="2141" y="767"/>
                  </a:lnTo>
                  <a:lnTo>
                    <a:pt x="2098" y="793"/>
                  </a:lnTo>
                  <a:lnTo>
                    <a:pt x="2053" y="820"/>
                  </a:lnTo>
                  <a:lnTo>
                    <a:pt x="2008" y="846"/>
                  </a:lnTo>
                  <a:lnTo>
                    <a:pt x="1962" y="872"/>
                  </a:lnTo>
                  <a:lnTo>
                    <a:pt x="1914" y="898"/>
                  </a:lnTo>
                  <a:lnTo>
                    <a:pt x="1868" y="923"/>
                  </a:lnTo>
                  <a:lnTo>
                    <a:pt x="1822" y="948"/>
                  </a:lnTo>
                  <a:lnTo>
                    <a:pt x="1778" y="971"/>
                  </a:lnTo>
                  <a:lnTo>
                    <a:pt x="1733" y="992"/>
                  </a:lnTo>
                  <a:lnTo>
                    <a:pt x="1691" y="1012"/>
                  </a:lnTo>
                  <a:lnTo>
                    <a:pt x="1651" y="1030"/>
                  </a:lnTo>
                  <a:lnTo>
                    <a:pt x="1614" y="1046"/>
                  </a:lnTo>
                  <a:lnTo>
                    <a:pt x="1579" y="1059"/>
                  </a:lnTo>
                  <a:lnTo>
                    <a:pt x="1548" y="1069"/>
                  </a:lnTo>
                  <a:lnTo>
                    <a:pt x="1520" y="1077"/>
                  </a:lnTo>
                  <a:lnTo>
                    <a:pt x="1502" y="1080"/>
                  </a:lnTo>
                  <a:lnTo>
                    <a:pt x="1478" y="1081"/>
                  </a:lnTo>
                  <a:lnTo>
                    <a:pt x="1448" y="1081"/>
                  </a:lnTo>
                  <a:lnTo>
                    <a:pt x="1413" y="1079"/>
                  </a:lnTo>
                  <a:lnTo>
                    <a:pt x="1374" y="1076"/>
                  </a:lnTo>
                  <a:lnTo>
                    <a:pt x="1330" y="1071"/>
                  </a:lnTo>
                  <a:lnTo>
                    <a:pt x="1283" y="1066"/>
                  </a:lnTo>
                  <a:lnTo>
                    <a:pt x="1232" y="1060"/>
                  </a:lnTo>
                  <a:lnTo>
                    <a:pt x="1179" y="1054"/>
                  </a:lnTo>
                  <a:lnTo>
                    <a:pt x="1122" y="1046"/>
                  </a:lnTo>
                  <a:lnTo>
                    <a:pt x="1064" y="1038"/>
                  </a:lnTo>
                  <a:lnTo>
                    <a:pt x="1006" y="1029"/>
                  </a:lnTo>
                  <a:lnTo>
                    <a:pt x="946" y="1020"/>
                  </a:lnTo>
                  <a:lnTo>
                    <a:pt x="886" y="1011"/>
                  </a:lnTo>
                  <a:lnTo>
                    <a:pt x="826" y="1001"/>
                  </a:lnTo>
                  <a:lnTo>
                    <a:pt x="766" y="991"/>
                  </a:lnTo>
                  <a:lnTo>
                    <a:pt x="707" y="981"/>
                  </a:lnTo>
                  <a:lnTo>
                    <a:pt x="651" y="971"/>
                  </a:lnTo>
                  <a:lnTo>
                    <a:pt x="595" y="961"/>
                  </a:lnTo>
                  <a:lnTo>
                    <a:pt x="543" y="952"/>
                  </a:lnTo>
                  <a:lnTo>
                    <a:pt x="493" y="943"/>
                  </a:lnTo>
                  <a:lnTo>
                    <a:pt x="447" y="935"/>
                  </a:lnTo>
                  <a:lnTo>
                    <a:pt x="405" y="928"/>
                  </a:lnTo>
                  <a:lnTo>
                    <a:pt x="367" y="920"/>
                  </a:lnTo>
                  <a:lnTo>
                    <a:pt x="334" y="913"/>
                  </a:lnTo>
                  <a:lnTo>
                    <a:pt x="306" y="908"/>
                  </a:lnTo>
                  <a:lnTo>
                    <a:pt x="284" y="904"/>
                  </a:lnTo>
                  <a:lnTo>
                    <a:pt x="269" y="900"/>
                  </a:lnTo>
                  <a:lnTo>
                    <a:pt x="241" y="897"/>
                  </a:lnTo>
                  <a:lnTo>
                    <a:pt x="212" y="900"/>
                  </a:lnTo>
                  <a:lnTo>
                    <a:pt x="185" y="907"/>
                  </a:lnTo>
                  <a:lnTo>
                    <a:pt x="158" y="918"/>
                  </a:lnTo>
                  <a:lnTo>
                    <a:pt x="131" y="933"/>
                  </a:lnTo>
                  <a:lnTo>
                    <a:pt x="105" y="949"/>
                  </a:lnTo>
                  <a:lnTo>
                    <a:pt x="81" y="968"/>
                  </a:lnTo>
                  <a:lnTo>
                    <a:pt x="59" y="985"/>
                  </a:lnTo>
                  <a:lnTo>
                    <a:pt x="46" y="995"/>
                  </a:lnTo>
                  <a:lnTo>
                    <a:pt x="34" y="999"/>
                  </a:lnTo>
                  <a:lnTo>
                    <a:pt x="26" y="1001"/>
                  </a:lnTo>
                  <a:lnTo>
                    <a:pt x="19" y="999"/>
                  </a:lnTo>
                  <a:lnTo>
                    <a:pt x="13" y="994"/>
                  </a:lnTo>
                  <a:lnTo>
                    <a:pt x="9" y="989"/>
                  </a:lnTo>
                  <a:lnTo>
                    <a:pt x="6" y="982"/>
                  </a:lnTo>
                  <a:lnTo>
                    <a:pt x="2" y="976"/>
                  </a:lnTo>
                  <a:lnTo>
                    <a:pt x="1" y="970"/>
                  </a:lnTo>
                  <a:lnTo>
                    <a:pt x="1" y="965"/>
                  </a:lnTo>
                  <a:lnTo>
                    <a:pt x="0" y="962"/>
                  </a:lnTo>
                  <a:lnTo>
                    <a:pt x="4" y="908"/>
                  </a:lnTo>
                  <a:lnTo>
                    <a:pt x="9" y="847"/>
                  </a:lnTo>
                  <a:lnTo>
                    <a:pt x="13" y="783"/>
                  </a:lnTo>
                  <a:lnTo>
                    <a:pt x="17" y="714"/>
                  </a:lnTo>
                  <a:lnTo>
                    <a:pt x="22" y="642"/>
                  </a:lnTo>
                  <a:lnTo>
                    <a:pt x="26" y="569"/>
                  </a:lnTo>
                  <a:lnTo>
                    <a:pt x="31" y="496"/>
                  </a:lnTo>
                  <a:lnTo>
                    <a:pt x="35" y="423"/>
                  </a:lnTo>
                  <a:lnTo>
                    <a:pt x="40" y="352"/>
                  </a:lnTo>
                  <a:lnTo>
                    <a:pt x="45" y="285"/>
                  </a:lnTo>
                  <a:lnTo>
                    <a:pt x="49" y="222"/>
                  </a:lnTo>
                  <a:lnTo>
                    <a:pt x="52" y="164"/>
                  </a:lnTo>
                  <a:lnTo>
                    <a:pt x="56" y="113"/>
                  </a:lnTo>
                  <a:lnTo>
                    <a:pt x="58" y="98"/>
                  </a:lnTo>
                  <a:lnTo>
                    <a:pt x="62" y="87"/>
                  </a:lnTo>
                  <a:lnTo>
                    <a:pt x="69" y="79"/>
                  </a:lnTo>
                  <a:lnTo>
                    <a:pt x="79" y="74"/>
                  </a:lnTo>
                  <a:lnTo>
                    <a:pt x="90" y="69"/>
                  </a:lnTo>
                  <a:lnTo>
                    <a:pt x="102" y="66"/>
                  </a:lnTo>
                  <a:lnTo>
                    <a:pt x="118" y="64"/>
                  </a:lnTo>
                  <a:lnTo>
                    <a:pt x="134" y="61"/>
                  </a:lnTo>
                  <a:lnTo>
                    <a:pt x="168" y="56"/>
                  </a:lnTo>
                  <a:lnTo>
                    <a:pt x="206" y="50"/>
                  </a:lnTo>
                  <a:lnTo>
                    <a:pt x="247" y="44"/>
                  </a:lnTo>
                  <a:lnTo>
                    <a:pt x="292" y="38"/>
                  </a:lnTo>
                  <a:lnTo>
                    <a:pt x="337" y="30"/>
                  </a:lnTo>
                  <a:lnTo>
                    <a:pt x="384" y="24"/>
                  </a:lnTo>
                  <a:lnTo>
                    <a:pt x="431" y="18"/>
                  </a:lnTo>
                  <a:lnTo>
                    <a:pt x="477" y="13"/>
                  </a:lnTo>
                  <a:lnTo>
                    <a:pt x="521" y="8"/>
                  </a:lnTo>
                  <a:lnTo>
                    <a:pt x="562" y="4"/>
                  </a:lnTo>
                  <a:lnTo>
                    <a:pt x="600" y="2"/>
                  </a:lnTo>
                  <a:lnTo>
                    <a:pt x="635" y="0"/>
                  </a:lnTo>
                  <a:lnTo>
                    <a:pt x="6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395"/>
            <p:cNvSpPr>
              <a:spLocks noEditPoints="1"/>
            </p:cNvSpPr>
            <p:nvPr/>
          </p:nvSpPr>
          <p:spPr bwMode="auto">
            <a:xfrm>
              <a:off x="8453438" y="5221288"/>
              <a:ext cx="103187" cy="133350"/>
            </a:xfrm>
            <a:custGeom>
              <a:avLst/>
              <a:gdLst>
                <a:gd name="T0" fmla="*/ 404 w 780"/>
                <a:gd name="T1" fmla="*/ 601 h 1004"/>
                <a:gd name="T2" fmla="*/ 375 w 780"/>
                <a:gd name="T3" fmla="*/ 605 h 1004"/>
                <a:gd name="T4" fmla="*/ 348 w 780"/>
                <a:gd name="T5" fmla="*/ 613 h 1004"/>
                <a:gd name="T6" fmla="*/ 323 w 780"/>
                <a:gd name="T7" fmla="*/ 626 h 1004"/>
                <a:gd name="T8" fmla="*/ 302 w 780"/>
                <a:gd name="T9" fmla="*/ 644 h 1004"/>
                <a:gd name="T10" fmla="*/ 284 w 780"/>
                <a:gd name="T11" fmla="*/ 665 h 1004"/>
                <a:gd name="T12" fmla="*/ 271 w 780"/>
                <a:gd name="T13" fmla="*/ 690 h 1004"/>
                <a:gd name="T14" fmla="*/ 262 w 780"/>
                <a:gd name="T15" fmla="*/ 717 h 1004"/>
                <a:gd name="T16" fmla="*/ 259 w 780"/>
                <a:gd name="T17" fmla="*/ 745 h 1004"/>
                <a:gd name="T18" fmla="*/ 262 w 780"/>
                <a:gd name="T19" fmla="*/ 775 h 1004"/>
                <a:gd name="T20" fmla="*/ 271 w 780"/>
                <a:gd name="T21" fmla="*/ 802 h 1004"/>
                <a:gd name="T22" fmla="*/ 284 w 780"/>
                <a:gd name="T23" fmla="*/ 827 h 1004"/>
                <a:gd name="T24" fmla="*/ 302 w 780"/>
                <a:gd name="T25" fmla="*/ 848 h 1004"/>
                <a:gd name="T26" fmla="*/ 323 w 780"/>
                <a:gd name="T27" fmla="*/ 866 h 1004"/>
                <a:gd name="T28" fmla="*/ 348 w 780"/>
                <a:gd name="T29" fmla="*/ 879 h 1004"/>
                <a:gd name="T30" fmla="*/ 375 w 780"/>
                <a:gd name="T31" fmla="*/ 887 h 1004"/>
                <a:gd name="T32" fmla="*/ 404 w 780"/>
                <a:gd name="T33" fmla="*/ 890 h 1004"/>
                <a:gd name="T34" fmla="*/ 433 w 780"/>
                <a:gd name="T35" fmla="*/ 887 h 1004"/>
                <a:gd name="T36" fmla="*/ 460 w 780"/>
                <a:gd name="T37" fmla="*/ 879 h 1004"/>
                <a:gd name="T38" fmla="*/ 485 w 780"/>
                <a:gd name="T39" fmla="*/ 866 h 1004"/>
                <a:gd name="T40" fmla="*/ 506 w 780"/>
                <a:gd name="T41" fmla="*/ 848 h 1004"/>
                <a:gd name="T42" fmla="*/ 524 w 780"/>
                <a:gd name="T43" fmla="*/ 827 h 1004"/>
                <a:gd name="T44" fmla="*/ 537 w 780"/>
                <a:gd name="T45" fmla="*/ 802 h 1004"/>
                <a:gd name="T46" fmla="*/ 545 w 780"/>
                <a:gd name="T47" fmla="*/ 775 h 1004"/>
                <a:gd name="T48" fmla="*/ 549 w 780"/>
                <a:gd name="T49" fmla="*/ 745 h 1004"/>
                <a:gd name="T50" fmla="*/ 545 w 780"/>
                <a:gd name="T51" fmla="*/ 717 h 1004"/>
                <a:gd name="T52" fmla="*/ 537 w 780"/>
                <a:gd name="T53" fmla="*/ 690 h 1004"/>
                <a:gd name="T54" fmla="*/ 524 w 780"/>
                <a:gd name="T55" fmla="*/ 665 h 1004"/>
                <a:gd name="T56" fmla="*/ 506 w 780"/>
                <a:gd name="T57" fmla="*/ 644 h 1004"/>
                <a:gd name="T58" fmla="*/ 485 w 780"/>
                <a:gd name="T59" fmla="*/ 626 h 1004"/>
                <a:gd name="T60" fmla="*/ 460 w 780"/>
                <a:gd name="T61" fmla="*/ 613 h 1004"/>
                <a:gd name="T62" fmla="*/ 433 w 780"/>
                <a:gd name="T63" fmla="*/ 605 h 1004"/>
                <a:gd name="T64" fmla="*/ 404 w 780"/>
                <a:gd name="T65" fmla="*/ 601 h 1004"/>
                <a:gd name="T66" fmla="*/ 189 w 780"/>
                <a:gd name="T67" fmla="*/ 0 h 1004"/>
                <a:gd name="T68" fmla="*/ 712 w 780"/>
                <a:gd name="T69" fmla="*/ 26 h 1004"/>
                <a:gd name="T70" fmla="*/ 732 w 780"/>
                <a:gd name="T71" fmla="*/ 30 h 1004"/>
                <a:gd name="T72" fmla="*/ 748 w 780"/>
                <a:gd name="T73" fmla="*/ 38 h 1004"/>
                <a:gd name="T74" fmla="*/ 763 w 780"/>
                <a:gd name="T75" fmla="*/ 51 h 1004"/>
                <a:gd name="T76" fmla="*/ 773 w 780"/>
                <a:gd name="T77" fmla="*/ 66 h 1004"/>
                <a:gd name="T78" fmla="*/ 779 w 780"/>
                <a:gd name="T79" fmla="*/ 84 h 1004"/>
                <a:gd name="T80" fmla="*/ 780 w 780"/>
                <a:gd name="T81" fmla="*/ 103 h 1004"/>
                <a:gd name="T82" fmla="*/ 716 w 780"/>
                <a:gd name="T83" fmla="*/ 933 h 1004"/>
                <a:gd name="T84" fmla="*/ 712 w 780"/>
                <a:gd name="T85" fmla="*/ 953 h 1004"/>
                <a:gd name="T86" fmla="*/ 703 w 780"/>
                <a:gd name="T87" fmla="*/ 970 h 1004"/>
                <a:gd name="T88" fmla="*/ 691 w 780"/>
                <a:gd name="T89" fmla="*/ 985 h 1004"/>
                <a:gd name="T90" fmla="*/ 675 w 780"/>
                <a:gd name="T91" fmla="*/ 996 h 1004"/>
                <a:gd name="T92" fmla="*/ 657 w 780"/>
                <a:gd name="T93" fmla="*/ 1002 h 1004"/>
                <a:gd name="T94" fmla="*/ 637 w 780"/>
                <a:gd name="T95" fmla="*/ 1004 h 1004"/>
                <a:gd name="T96" fmla="*/ 58 w 780"/>
                <a:gd name="T97" fmla="*/ 1004 h 1004"/>
                <a:gd name="T98" fmla="*/ 39 w 780"/>
                <a:gd name="T99" fmla="*/ 1001 h 1004"/>
                <a:gd name="T100" fmla="*/ 23 w 780"/>
                <a:gd name="T101" fmla="*/ 993 h 1004"/>
                <a:gd name="T102" fmla="*/ 11 w 780"/>
                <a:gd name="T103" fmla="*/ 982 h 1004"/>
                <a:gd name="T104" fmla="*/ 3 w 780"/>
                <a:gd name="T105" fmla="*/ 966 h 1004"/>
                <a:gd name="T106" fmla="*/ 0 w 780"/>
                <a:gd name="T107" fmla="*/ 949 h 1004"/>
                <a:gd name="T108" fmla="*/ 2 w 780"/>
                <a:gd name="T109" fmla="*/ 930 h 1004"/>
                <a:gd name="T110" fmla="*/ 98 w 780"/>
                <a:gd name="T111" fmla="*/ 68 h 1004"/>
                <a:gd name="T112" fmla="*/ 105 w 780"/>
                <a:gd name="T113" fmla="*/ 50 h 1004"/>
                <a:gd name="T114" fmla="*/ 116 w 780"/>
                <a:gd name="T115" fmla="*/ 33 h 1004"/>
                <a:gd name="T116" fmla="*/ 132 w 780"/>
                <a:gd name="T117" fmla="*/ 19 h 1004"/>
                <a:gd name="T118" fmla="*/ 149 w 780"/>
                <a:gd name="T119" fmla="*/ 9 h 1004"/>
                <a:gd name="T120" fmla="*/ 169 w 780"/>
                <a:gd name="T121" fmla="*/ 2 h 1004"/>
                <a:gd name="T122" fmla="*/ 189 w 780"/>
                <a:gd name="T123" fmla="*/ 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0" h="1004">
                  <a:moveTo>
                    <a:pt x="404" y="601"/>
                  </a:moveTo>
                  <a:lnTo>
                    <a:pt x="375" y="605"/>
                  </a:lnTo>
                  <a:lnTo>
                    <a:pt x="348" y="613"/>
                  </a:lnTo>
                  <a:lnTo>
                    <a:pt x="323" y="626"/>
                  </a:lnTo>
                  <a:lnTo>
                    <a:pt x="302" y="644"/>
                  </a:lnTo>
                  <a:lnTo>
                    <a:pt x="284" y="665"/>
                  </a:lnTo>
                  <a:lnTo>
                    <a:pt x="271" y="690"/>
                  </a:lnTo>
                  <a:lnTo>
                    <a:pt x="262" y="717"/>
                  </a:lnTo>
                  <a:lnTo>
                    <a:pt x="259" y="745"/>
                  </a:lnTo>
                  <a:lnTo>
                    <a:pt x="262" y="775"/>
                  </a:lnTo>
                  <a:lnTo>
                    <a:pt x="271" y="802"/>
                  </a:lnTo>
                  <a:lnTo>
                    <a:pt x="284" y="827"/>
                  </a:lnTo>
                  <a:lnTo>
                    <a:pt x="302" y="848"/>
                  </a:lnTo>
                  <a:lnTo>
                    <a:pt x="323" y="866"/>
                  </a:lnTo>
                  <a:lnTo>
                    <a:pt x="348" y="879"/>
                  </a:lnTo>
                  <a:lnTo>
                    <a:pt x="375" y="887"/>
                  </a:lnTo>
                  <a:lnTo>
                    <a:pt x="404" y="890"/>
                  </a:lnTo>
                  <a:lnTo>
                    <a:pt x="433" y="887"/>
                  </a:lnTo>
                  <a:lnTo>
                    <a:pt x="460" y="879"/>
                  </a:lnTo>
                  <a:lnTo>
                    <a:pt x="485" y="866"/>
                  </a:lnTo>
                  <a:lnTo>
                    <a:pt x="506" y="848"/>
                  </a:lnTo>
                  <a:lnTo>
                    <a:pt x="524" y="827"/>
                  </a:lnTo>
                  <a:lnTo>
                    <a:pt x="537" y="802"/>
                  </a:lnTo>
                  <a:lnTo>
                    <a:pt x="545" y="775"/>
                  </a:lnTo>
                  <a:lnTo>
                    <a:pt x="549" y="745"/>
                  </a:lnTo>
                  <a:lnTo>
                    <a:pt x="545" y="717"/>
                  </a:lnTo>
                  <a:lnTo>
                    <a:pt x="537" y="690"/>
                  </a:lnTo>
                  <a:lnTo>
                    <a:pt x="524" y="665"/>
                  </a:lnTo>
                  <a:lnTo>
                    <a:pt x="506" y="644"/>
                  </a:lnTo>
                  <a:lnTo>
                    <a:pt x="485" y="626"/>
                  </a:lnTo>
                  <a:lnTo>
                    <a:pt x="460" y="613"/>
                  </a:lnTo>
                  <a:lnTo>
                    <a:pt x="433" y="605"/>
                  </a:lnTo>
                  <a:lnTo>
                    <a:pt x="404" y="601"/>
                  </a:lnTo>
                  <a:close/>
                  <a:moveTo>
                    <a:pt x="189" y="0"/>
                  </a:moveTo>
                  <a:lnTo>
                    <a:pt x="712" y="26"/>
                  </a:lnTo>
                  <a:lnTo>
                    <a:pt x="732" y="30"/>
                  </a:lnTo>
                  <a:lnTo>
                    <a:pt x="748" y="38"/>
                  </a:lnTo>
                  <a:lnTo>
                    <a:pt x="763" y="51"/>
                  </a:lnTo>
                  <a:lnTo>
                    <a:pt x="773" y="66"/>
                  </a:lnTo>
                  <a:lnTo>
                    <a:pt x="779" y="84"/>
                  </a:lnTo>
                  <a:lnTo>
                    <a:pt x="780" y="103"/>
                  </a:lnTo>
                  <a:lnTo>
                    <a:pt x="716" y="933"/>
                  </a:lnTo>
                  <a:lnTo>
                    <a:pt x="712" y="953"/>
                  </a:lnTo>
                  <a:lnTo>
                    <a:pt x="703" y="970"/>
                  </a:lnTo>
                  <a:lnTo>
                    <a:pt x="691" y="985"/>
                  </a:lnTo>
                  <a:lnTo>
                    <a:pt x="675" y="996"/>
                  </a:lnTo>
                  <a:lnTo>
                    <a:pt x="657" y="1002"/>
                  </a:lnTo>
                  <a:lnTo>
                    <a:pt x="637" y="1004"/>
                  </a:lnTo>
                  <a:lnTo>
                    <a:pt x="58" y="1004"/>
                  </a:lnTo>
                  <a:lnTo>
                    <a:pt x="39" y="1001"/>
                  </a:lnTo>
                  <a:lnTo>
                    <a:pt x="23" y="993"/>
                  </a:lnTo>
                  <a:lnTo>
                    <a:pt x="11" y="982"/>
                  </a:lnTo>
                  <a:lnTo>
                    <a:pt x="3" y="966"/>
                  </a:lnTo>
                  <a:lnTo>
                    <a:pt x="0" y="949"/>
                  </a:lnTo>
                  <a:lnTo>
                    <a:pt x="2" y="930"/>
                  </a:lnTo>
                  <a:lnTo>
                    <a:pt x="98" y="68"/>
                  </a:lnTo>
                  <a:lnTo>
                    <a:pt x="105" y="50"/>
                  </a:lnTo>
                  <a:lnTo>
                    <a:pt x="116" y="33"/>
                  </a:lnTo>
                  <a:lnTo>
                    <a:pt x="132" y="19"/>
                  </a:lnTo>
                  <a:lnTo>
                    <a:pt x="149" y="9"/>
                  </a:lnTo>
                  <a:lnTo>
                    <a:pt x="169" y="2"/>
                  </a:lnTo>
                  <a:lnTo>
                    <a:pt x="18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396"/>
            <p:cNvSpPr>
              <a:spLocks noEditPoints="1"/>
            </p:cNvSpPr>
            <p:nvPr/>
          </p:nvSpPr>
          <p:spPr bwMode="auto">
            <a:xfrm>
              <a:off x="8564563" y="5053013"/>
              <a:ext cx="311150" cy="157162"/>
            </a:xfrm>
            <a:custGeom>
              <a:avLst/>
              <a:gdLst>
                <a:gd name="T0" fmla="*/ 434 w 2356"/>
                <a:gd name="T1" fmla="*/ 209 h 1183"/>
                <a:gd name="T2" fmla="*/ 293 w 2356"/>
                <a:gd name="T3" fmla="*/ 296 h 1183"/>
                <a:gd name="T4" fmla="*/ 205 w 2356"/>
                <a:gd name="T5" fmla="*/ 443 h 1183"/>
                <a:gd name="T6" fmla="*/ 198 w 2356"/>
                <a:gd name="T7" fmla="*/ 615 h 1183"/>
                <a:gd name="T8" fmla="*/ 268 w 2356"/>
                <a:gd name="T9" fmla="*/ 765 h 1183"/>
                <a:gd name="T10" fmla="*/ 402 w 2356"/>
                <a:gd name="T11" fmla="*/ 867 h 1183"/>
                <a:gd name="T12" fmla="*/ 574 w 2356"/>
                <a:gd name="T13" fmla="*/ 896 h 1183"/>
                <a:gd name="T14" fmla="*/ 731 w 2356"/>
                <a:gd name="T15" fmla="*/ 845 h 1183"/>
                <a:gd name="T16" fmla="*/ 849 w 2356"/>
                <a:gd name="T17" fmla="*/ 726 h 1183"/>
                <a:gd name="T18" fmla="*/ 899 w 2356"/>
                <a:gd name="T19" fmla="*/ 558 h 1183"/>
                <a:gd name="T20" fmla="*/ 865 w 2356"/>
                <a:gd name="T21" fmla="*/ 395 h 1183"/>
                <a:gd name="T22" fmla="*/ 761 w 2356"/>
                <a:gd name="T23" fmla="*/ 264 h 1183"/>
                <a:gd name="T24" fmla="*/ 603 w 2356"/>
                <a:gd name="T25" fmla="*/ 195 h 1183"/>
                <a:gd name="T26" fmla="*/ 646 w 2356"/>
                <a:gd name="T27" fmla="*/ 9 h 1183"/>
                <a:gd name="T28" fmla="*/ 840 w 2356"/>
                <a:gd name="T29" fmla="*/ 86 h 1183"/>
                <a:gd name="T30" fmla="*/ 983 w 2356"/>
                <a:gd name="T31" fmla="*/ 221 h 1183"/>
                <a:gd name="T32" fmla="*/ 1070 w 2356"/>
                <a:gd name="T33" fmla="*/ 396 h 1183"/>
                <a:gd name="T34" fmla="*/ 1089 w 2356"/>
                <a:gd name="T35" fmla="*/ 515 h 1183"/>
                <a:gd name="T36" fmla="*/ 1108 w 2356"/>
                <a:gd name="T37" fmla="*/ 559 h 1183"/>
                <a:gd name="T38" fmla="*/ 1528 w 2356"/>
                <a:gd name="T39" fmla="*/ 687 h 1183"/>
                <a:gd name="T40" fmla="*/ 1556 w 2356"/>
                <a:gd name="T41" fmla="*/ 678 h 1183"/>
                <a:gd name="T42" fmla="*/ 1575 w 2356"/>
                <a:gd name="T43" fmla="*/ 621 h 1183"/>
                <a:gd name="T44" fmla="*/ 1599 w 2356"/>
                <a:gd name="T45" fmla="*/ 542 h 1183"/>
                <a:gd name="T46" fmla="*/ 1614 w 2356"/>
                <a:gd name="T47" fmla="*/ 491 h 1183"/>
                <a:gd name="T48" fmla="*/ 1654 w 2356"/>
                <a:gd name="T49" fmla="*/ 425 h 1183"/>
                <a:gd name="T50" fmla="*/ 1743 w 2356"/>
                <a:gd name="T51" fmla="*/ 387 h 1183"/>
                <a:gd name="T52" fmla="*/ 1839 w 2356"/>
                <a:gd name="T53" fmla="*/ 414 h 1183"/>
                <a:gd name="T54" fmla="*/ 1891 w 2356"/>
                <a:gd name="T55" fmla="*/ 495 h 1183"/>
                <a:gd name="T56" fmla="*/ 1889 w 2356"/>
                <a:gd name="T57" fmla="*/ 573 h 1183"/>
                <a:gd name="T58" fmla="*/ 1874 w 2356"/>
                <a:gd name="T59" fmla="*/ 624 h 1183"/>
                <a:gd name="T60" fmla="*/ 1850 w 2356"/>
                <a:gd name="T61" fmla="*/ 702 h 1183"/>
                <a:gd name="T62" fmla="*/ 1834 w 2356"/>
                <a:gd name="T63" fmla="*/ 761 h 1183"/>
                <a:gd name="T64" fmla="*/ 1852 w 2356"/>
                <a:gd name="T65" fmla="*/ 783 h 1183"/>
                <a:gd name="T66" fmla="*/ 1867 w 2356"/>
                <a:gd name="T67" fmla="*/ 787 h 1183"/>
                <a:gd name="T68" fmla="*/ 1916 w 2356"/>
                <a:gd name="T69" fmla="*/ 802 h 1183"/>
                <a:gd name="T70" fmla="*/ 1962 w 2356"/>
                <a:gd name="T71" fmla="*/ 814 h 1183"/>
                <a:gd name="T72" fmla="*/ 1986 w 2356"/>
                <a:gd name="T73" fmla="*/ 798 h 1183"/>
                <a:gd name="T74" fmla="*/ 2034 w 2356"/>
                <a:gd name="T75" fmla="*/ 646 h 1183"/>
                <a:gd name="T76" fmla="*/ 2105 w 2356"/>
                <a:gd name="T77" fmla="*/ 580 h 1183"/>
                <a:gd name="T78" fmla="*/ 2203 w 2356"/>
                <a:gd name="T79" fmla="*/ 574 h 1183"/>
                <a:gd name="T80" fmla="*/ 2282 w 2356"/>
                <a:gd name="T81" fmla="*/ 632 h 1183"/>
                <a:gd name="T82" fmla="*/ 2305 w 2356"/>
                <a:gd name="T83" fmla="*/ 727 h 1183"/>
                <a:gd name="T84" fmla="*/ 2265 w 2356"/>
                <a:gd name="T85" fmla="*/ 895 h 1183"/>
                <a:gd name="T86" fmla="*/ 2292 w 2356"/>
                <a:gd name="T87" fmla="*/ 920 h 1183"/>
                <a:gd name="T88" fmla="*/ 2352 w 2356"/>
                <a:gd name="T89" fmla="*/ 1002 h 1183"/>
                <a:gd name="T90" fmla="*/ 2342 w 2356"/>
                <a:gd name="T91" fmla="*/ 1105 h 1183"/>
                <a:gd name="T92" fmla="*/ 2271 w 2356"/>
                <a:gd name="T93" fmla="*/ 1172 h 1183"/>
                <a:gd name="T94" fmla="*/ 2173 w 2356"/>
                <a:gd name="T95" fmla="*/ 1178 h 1183"/>
                <a:gd name="T96" fmla="*/ 1005 w 2356"/>
                <a:gd name="T97" fmla="*/ 844 h 1183"/>
                <a:gd name="T98" fmla="*/ 957 w 2356"/>
                <a:gd name="T99" fmla="*/ 900 h 1183"/>
                <a:gd name="T100" fmla="*/ 796 w 2356"/>
                <a:gd name="T101" fmla="*/ 1027 h 1183"/>
                <a:gd name="T102" fmla="*/ 601 w 2356"/>
                <a:gd name="T103" fmla="*/ 1086 h 1183"/>
                <a:gd name="T104" fmla="*/ 390 w 2356"/>
                <a:gd name="T105" fmla="*/ 1066 h 1183"/>
                <a:gd name="T106" fmla="*/ 198 w 2356"/>
                <a:gd name="T107" fmla="*/ 965 h 1183"/>
                <a:gd name="T108" fmla="*/ 65 w 2356"/>
                <a:gd name="T109" fmla="*/ 804 h 1183"/>
                <a:gd name="T110" fmla="*/ 3 w 2356"/>
                <a:gd name="T111" fmla="*/ 604 h 1183"/>
                <a:gd name="T112" fmla="*/ 22 w 2356"/>
                <a:gd name="T113" fmla="*/ 389 h 1183"/>
                <a:gd name="T114" fmla="*/ 124 w 2356"/>
                <a:gd name="T115" fmla="*/ 198 h 1183"/>
                <a:gd name="T116" fmla="*/ 286 w 2356"/>
                <a:gd name="T117" fmla="*/ 66 h 1183"/>
                <a:gd name="T118" fmla="*/ 485 w 2356"/>
                <a:gd name="T119" fmla="*/ 3 h 1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56" h="1183">
                  <a:moveTo>
                    <a:pt x="559" y="191"/>
                  </a:moveTo>
                  <a:lnTo>
                    <a:pt x="516" y="192"/>
                  </a:lnTo>
                  <a:lnTo>
                    <a:pt x="475" y="197"/>
                  </a:lnTo>
                  <a:lnTo>
                    <a:pt x="434" y="209"/>
                  </a:lnTo>
                  <a:lnTo>
                    <a:pt x="395" y="224"/>
                  </a:lnTo>
                  <a:lnTo>
                    <a:pt x="359" y="244"/>
                  </a:lnTo>
                  <a:lnTo>
                    <a:pt x="324" y="268"/>
                  </a:lnTo>
                  <a:lnTo>
                    <a:pt x="293" y="296"/>
                  </a:lnTo>
                  <a:lnTo>
                    <a:pt x="265" y="328"/>
                  </a:lnTo>
                  <a:lnTo>
                    <a:pt x="240" y="363"/>
                  </a:lnTo>
                  <a:lnTo>
                    <a:pt x="221" y="402"/>
                  </a:lnTo>
                  <a:lnTo>
                    <a:pt x="205" y="443"/>
                  </a:lnTo>
                  <a:lnTo>
                    <a:pt x="196" y="486"/>
                  </a:lnTo>
                  <a:lnTo>
                    <a:pt x="191" y="529"/>
                  </a:lnTo>
                  <a:lnTo>
                    <a:pt x="192" y="573"/>
                  </a:lnTo>
                  <a:lnTo>
                    <a:pt x="198" y="615"/>
                  </a:lnTo>
                  <a:lnTo>
                    <a:pt x="209" y="655"/>
                  </a:lnTo>
                  <a:lnTo>
                    <a:pt x="224" y="694"/>
                  </a:lnTo>
                  <a:lnTo>
                    <a:pt x="245" y="731"/>
                  </a:lnTo>
                  <a:lnTo>
                    <a:pt x="268" y="765"/>
                  </a:lnTo>
                  <a:lnTo>
                    <a:pt x="297" y="796"/>
                  </a:lnTo>
                  <a:lnTo>
                    <a:pt x="328" y="824"/>
                  </a:lnTo>
                  <a:lnTo>
                    <a:pt x="364" y="848"/>
                  </a:lnTo>
                  <a:lnTo>
                    <a:pt x="402" y="867"/>
                  </a:lnTo>
                  <a:lnTo>
                    <a:pt x="444" y="883"/>
                  </a:lnTo>
                  <a:lnTo>
                    <a:pt x="487" y="893"/>
                  </a:lnTo>
                  <a:lnTo>
                    <a:pt x="531" y="897"/>
                  </a:lnTo>
                  <a:lnTo>
                    <a:pt x="574" y="896"/>
                  </a:lnTo>
                  <a:lnTo>
                    <a:pt x="615" y="891"/>
                  </a:lnTo>
                  <a:lnTo>
                    <a:pt x="656" y="880"/>
                  </a:lnTo>
                  <a:lnTo>
                    <a:pt x="695" y="864"/>
                  </a:lnTo>
                  <a:lnTo>
                    <a:pt x="731" y="845"/>
                  </a:lnTo>
                  <a:lnTo>
                    <a:pt x="765" y="820"/>
                  </a:lnTo>
                  <a:lnTo>
                    <a:pt x="797" y="792"/>
                  </a:lnTo>
                  <a:lnTo>
                    <a:pt x="825" y="761"/>
                  </a:lnTo>
                  <a:lnTo>
                    <a:pt x="849" y="726"/>
                  </a:lnTo>
                  <a:lnTo>
                    <a:pt x="869" y="687"/>
                  </a:lnTo>
                  <a:lnTo>
                    <a:pt x="885" y="646"/>
                  </a:lnTo>
                  <a:lnTo>
                    <a:pt x="894" y="602"/>
                  </a:lnTo>
                  <a:lnTo>
                    <a:pt x="899" y="558"/>
                  </a:lnTo>
                  <a:lnTo>
                    <a:pt x="898" y="516"/>
                  </a:lnTo>
                  <a:lnTo>
                    <a:pt x="892" y="474"/>
                  </a:lnTo>
                  <a:lnTo>
                    <a:pt x="881" y="434"/>
                  </a:lnTo>
                  <a:lnTo>
                    <a:pt x="865" y="395"/>
                  </a:lnTo>
                  <a:lnTo>
                    <a:pt x="846" y="358"/>
                  </a:lnTo>
                  <a:lnTo>
                    <a:pt x="822" y="324"/>
                  </a:lnTo>
                  <a:lnTo>
                    <a:pt x="793" y="293"/>
                  </a:lnTo>
                  <a:lnTo>
                    <a:pt x="761" y="264"/>
                  </a:lnTo>
                  <a:lnTo>
                    <a:pt x="726" y="241"/>
                  </a:lnTo>
                  <a:lnTo>
                    <a:pt x="688" y="221"/>
                  </a:lnTo>
                  <a:lnTo>
                    <a:pt x="646" y="206"/>
                  </a:lnTo>
                  <a:lnTo>
                    <a:pt x="603" y="195"/>
                  </a:lnTo>
                  <a:lnTo>
                    <a:pt x="559" y="191"/>
                  </a:lnTo>
                  <a:close/>
                  <a:moveTo>
                    <a:pt x="538" y="0"/>
                  </a:moveTo>
                  <a:lnTo>
                    <a:pt x="592" y="2"/>
                  </a:lnTo>
                  <a:lnTo>
                    <a:pt x="646" y="9"/>
                  </a:lnTo>
                  <a:lnTo>
                    <a:pt x="700" y="23"/>
                  </a:lnTo>
                  <a:lnTo>
                    <a:pt x="750" y="39"/>
                  </a:lnTo>
                  <a:lnTo>
                    <a:pt x="796" y="61"/>
                  </a:lnTo>
                  <a:lnTo>
                    <a:pt x="840" y="86"/>
                  </a:lnTo>
                  <a:lnTo>
                    <a:pt x="881" y="115"/>
                  </a:lnTo>
                  <a:lnTo>
                    <a:pt x="919" y="147"/>
                  </a:lnTo>
                  <a:lnTo>
                    <a:pt x="953" y="183"/>
                  </a:lnTo>
                  <a:lnTo>
                    <a:pt x="983" y="221"/>
                  </a:lnTo>
                  <a:lnTo>
                    <a:pt x="1011" y="262"/>
                  </a:lnTo>
                  <a:lnTo>
                    <a:pt x="1034" y="304"/>
                  </a:lnTo>
                  <a:lnTo>
                    <a:pt x="1053" y="350"/>
                  </a:lnTo>
                  <a:lnTo>
                    <a:pt x="1070" y="396"/>
                  </a:lnTo>
                  <a:lnTo>
                    <a:pt x="1081" y="444"/>
                  </a:lnTo>
                  <a:lnTo>
                    <a:pt x="1087" y="492"/>
                  </a:lnTo>
                  <a:lnTo>
                    <a:pt x="1088" y="503"/>
                  </a:lnTo>
                  <a:lnTo>
                    <a:pt x="1089" y="515"/>
                  </a:lnTo>
                  <a:lnTo>
                    <a:pt x="1091" y="527"/>
                  </a:lnTo>
                  <a:lnTo>
                    <a:pt x="1096" y="540"/>
                  </a:lnTo>
                  <a:lnTo>
                    <a:pt x="1101" y="551"/>
                  </a:lnTo>
                  <a:lnTo>
                    <a:pt x="1108" y="559"/>
                  </a:lnTo>
                  <a:lnTo>
                    <a:pt x="1118" y="565"/>
                  </a:lnTo>
                  <a:lnTo>
                    <a:pt x="1521" y="685"/>
                  </a:lnTo>
                  <a:lnTo>
                    <a:pt x="1523" y="686"/>
                  </a:lnTo>
                  <a:lnTo>
                    <a:pt x="1528" y="687"/>
                  </a:lnTo>
                  <a:lnTo>
                    <a:pt x="1534" y="688"/>
                  </a:lnTo>
                  <a:lnTo>
                    <a:pt x="1541" y="688"/>
                  </a:lnTo>
                  <a:lnTo>
                    <a:pt x="1549" y="685"/>
                  </a:lnTo>
                  <a:lnTo>
                    <a:pt x="1556" y="678"/>
                  </a:lnTo>
                  <a:lnTo>
                    <a:pt x="1561" y="668"/>
                  </a:lnTo>
                  <a:lnTo>
                    <a:pt x="1565" y="655"/>
                  </a:lnTo>
                  <a:lnTo>
                    <a:pt x="1570" y="638"/>
                  </a:lnTo>
                  <a:lnTo>
                    <a:pt x="1575" y="621"/>
                  </a:lnTo>
                  <a:lnTo>
                    <a:pt x="1581" y="601"/>
                  </a:lnTo>
                  <a:lnTo>
                    <a:pt x="1586" y="581"/>
                  </a:lnTo>
                  <a:lnTo>
                    <a:pt x="1593" y="561"/>
                  </a:lnTo>
                  <a:lnTo>
                    <a:pt x="1599" y="542"/>
                  </a:lnTo>
                  <a:lnTo>
                    <a:pt x="1604" y="525"/>
                  </a:lnTo>
                  <a:lnTo>
                    <a:pt x="1608" y="510"/>
                  </a:lnTo>
                  <a:lnTo>
                    <a:pt x="1611" y="499"/>
                  </a:lnTo>
                  <a:lnTo>
                    <a:pt x="1614" y="491"/>
                  </a:lnTo>
                  <a:lnTo>
                    <a:pt x="1614" y="488"/>
                  </a:lnTo>
                  <a:lnTo>
                    <a:pt x="1625" y="465"/>
                  </a:lnTo>
                  <a:lnTo>
                    <a:pt x="1638" y="443"/>
                  </a:lnTo>
                  <a:lnTo>
                    <a:pt x="1654" y="425"/>
                  </a:lnTo>
                  <a:lnTo>
                    <a:pt x="1673" y="409"/>
                  </a:lnTo>
                  <a:lnTo>
                    <a:pt x="1695" y="398"/>
                  </a:lnTo>
                  <a:lnTo>
                    <a:pt x="1718" y="390"/>
                  </a:lnTo>
                  <a:lnTo>
                    <a:pt x="1743" y="387"/>
                  </a:lnTo>
                  <a:lnTo>
                    <a:pt x="1768" y="387"/>
                  </a:lnTo>
                  <a:lnTo>
                    <a:pt x="1793" y="392"/>
                  </a:lnTo>
                  <a:lnTo>
                    <a:pt x="1817" y="401"/>
                  </a:lnTo>
                  <a:lnTo>
                    <a:pt x="1839" y="414"/>
                  </a:lnTo>
                  <a:lnTo>
                    <a:pt x="1857" y="431"/>
                  </a:lnTo>
                  <a:lnTo>
                    <a:pt x="1872" y="450"/>
                  </a:lnTo>
                  <a:lnTo>
                    <a:pt x="1884" y="472"/>
                  </a:lnTo>
                  <a:lnTo>
                    <a:pt x="1891" y="495"/>
                  </a:lnTo>
                  <a:lnTo>
                    <a:pt x="1895" y="519"/>
                  </a:lnTo>
                  <a:lnTo>
                    <a:pt x="1895" y="545"/>
                  </a:lnTo>
                  <a:lnTo>
                    <a:pt x="1890" y="570"/>
                  </a:lnTo>
                  <a:lnTo>
                    <a:pt x="1889" y="573"/>
                  </a:lnTo>
                  <a:lnTo>
                    <a:pt x="1887" y="580"/>
                  </a:lnTo>
                  <a:lnTo>
                    <a:pt x="1883" y="592"/>
                  </a:lnTo>
                  <a:lnTo>
                    <a:pt x="1879" y="606"/>
                  </a:lnTo>
                  <a:lnTo>
                    <a:pt x="1874" y="624"/>
                  </a:lnTo>
                  <a:lnTo>
                    <a:pt x="1868" y="642"/>
                  </a:lnTo>
                  <a:lnTo>
                    <a:pt x="1862" y="663"/>
                  </a:lnTo>
                  <a:lnTo>
                    <a:pt x="1856" y="683"/>
                  </a:lnTo>
                  <a:lnTo>
                    <a:pt x="1850" y="702"/>
                  </a:lnTo>
                  <a:lnTo>
                    <a:pt x="1845" y="721"/>
                  </a:lnTo>
                  <a:lnTo>
                    <a:pt x="1840" y="736"/>
                  </a:lnTo>
                  <a:lnTo>
                    <a:pt x="1837" y="749"/>
                  </a:lnTo>
                  <a:lnTo>
                    <a:pt x="1834" y="761"/>
                  </a:lnTo>
                  <a:lnTo>
                    <a:pt x="1837" y="770"/>
                  </a:lnTo>
                  <a:lnTo>
                    <a:pt x="1841" y="776"/>
                  </a:lnTo>
                  <a:lnTo>
                    <a:pt x="1847" y="780"/>
                  </a:lnTo>
                  <a:lnTo>
                    <a:pt x="1852" y="783"/>
                  </a:lnTo>
                  <a:lnTo>
                    <a:pt x="1856" y="784"/>
                  </a:lnTo>
                  <a:lnTo>
                    <a:pt x="1858" y="785"/>
                  </a:lnTo>
                  <a:lnTo>
                    <a:pt x="1860" y="785"/>
                  </a:lnTo>
                  <a:lnTo>
                    <a:pt x="1867" y="787"/>
                  </a:lnTo>
                  <a:lnTo>
                    <a:pt x="1877" y="790"/>
                  </a:lnTo>
                  <a:lnTo>
                    <a:pt x="1889" y="793"/>
                  </a:lnTo>
                  <a:lnTo>
                    <a:pt x="1901" y="798"/>
                  </a:lnTo>
                  <a:lnTo>
                    <a:pt x="1916" y="802"/>
                  </a:lnTo>
                  <a:lnTo>
                    <a:pt x="1928" y="806"/>
                  </a:lnTo>
                  <a:lnTo>
                    <a:pt x="1940" y="809"/>
                  </a:lnTo>
                  <a:lnTo>
                    <a:pt x="1950" y="812"/>
                  </a:lnTo>
                  <a:lnTo>
                    <a:pt x="1962" y="814"/>
                  </a:lnTo>
                  <a:lnTo>
                    <a:pt x="1971" y="812"/>
                  </a:lnTo>
                  <a:lnTo>
                    <a:pt x="1979" y="809"/>
                  </a:lnTo>
                  <a:lnTo>
                    <a:pt x="1984" y="803"/>
                  </a:lnTo>
                  <a:lnTo>
                    <a:pt x="1986" y="798"/>
                  </a:lnTo>
                  <a:lnTo>
                    <a:pt x="1988" y="793"/>
                  </a:lnTo>
                  <a:lnTo>
                    <a:pt x="1988" y="792"/>
                  </a:lnTo>
                  <a:lnTo>
                    <a:pt x="2025" y="670"/>
                  </a:lnTo>
                  <a:lnTo>
                    <a:pt x="2034" y="646"/>
                  </a:lnTo>
                  <a:lnTo>
                    <a:pt x="2048" y="625"/>
                  </a:lnTo>
                  <a:lnTo>
                    <a:pt x="2064" y="606"/>
                  </a:lnTo>
                  <a:lnTo>
                    <a:pt x="2084" y="591"/>
                  </a:lnTo>
                  <a:lnTo>
                    <a:pt x="2105" y="580"/>
                  </a:lnTo>
                  <a:lnTo>
                    <a:pt x="2128" y="572"/>
                  </a:lnTo>
                  <a:lnTo>
                    <a:pt x="2152" y="567"/>
                  </a:lnTo>
                  <a:lnTo>
                    <a:pt x="2177" y="568"/>
                  </a:lnTo>
                  <a:lnTo>
                    <a:pt x="2203" y="574"/>
                  </a:lnTo>
                  <a:lnTo>
                    <a:pt x="2228" y="583"/>
                  </a:lnTo>
                  <a:lnTo>
                    <a:pt x="2248" y="596"/>
                  </a:lnTo>
                  <a:lnTo>
                    <a:pt x="2267" y="613"/>
                  </a:lnTo>
                  <a:lnTo>
                    <a:pt x="2282" y="632"/>
                  </a:lnTo>
                  <a:lnTo>
                    <a:pt x="2293" y="654"/>
                  </a:lnTo>
                  <a:lnTo>
                    <a:pt x="2302" y="676"/>
                  </a:lnTo>
                  <a:lnTo>
                    <a:pt x="2306" y="701"/>
                  </a:lnTo>
                  <a:lnTo>
                    <a:pt x="2305" y="727"/>
                  </a:lnTo>
                  <a:lnTo>
                    <a:pt x="2300" y="751"/>
                  </a:lnTo>
                  <a:lnTo>
                    <a:pt x="2263" y="877"/>
                  </a:lnTo>
                  <a:lnTo>
                    <a:pt x="2262" y="886"/>
                  </a:lnTo>
                  <a:lnTo>
                    <a:pt x="2265" y="895"/>
                  </a:lnTo>
                  <a:lnTo>
                    <a:pt x="2271" y="903"/>
                  </a:lnTo>
                  <a:lnTo>
                    <a:pt x="2278" y="910"/>
                  </a:lnTo>
                  <a:lnTo>
                    <a:pt x="2286" y="916"/>
                  </a:lnTo>
                  <a:lnTo>
                    <a:pt x="2292" y="920"/>
                  </a:lnTo>
                  <a:lnTo>
                    <a:pt x="2313" y="936"/>
                  </a:lnTo>
                  <a:lnTo>
                    <a:pt x="2329" y="956"/>
                  </a:lnTo>
                  <a:lnTo>
                    <a:pt x="2343" y="978"/>
                  </a:lnTo>
                  <a:lnTo>
                    <a:pt x="2352" y="1002"/>
                  </a:lnTo>
                  <a:lnTo>
                    <a:pt x="2356" y="1028"/>
                  </a:lnTo>
                  <a:lnTo>
                    <a:pt x="2356" y="1055"/>
                  </a:lnTo>
                  <a:lnTo>
                    <a:pt x="2351" y="1081"/>
                  </a:lnTo>
                  <a:lnTo>
                    <a:pt x="2342" y="1105"/>
                  </a:lnTo>
                  <a:lnTo>
                    <a:pt x="2328" y="1126"/>
                  </a:lnTo>
                  <a:lnTo>
                    <a:pt x="2312" y="1145"/>
                  </a:lnTo>
                  <a:lnTo>
                    <a:pt x="2292" y="1159"/>
                  </a:lnTo>
                  <a:lnTo>
                    <a:pt x="2271" y="1172"/>
                  </a:lnTo>
                  <a:lnTo>
                    <a:pt x="2248" y="1179"/>
                  </a:lnTo>
                  <a:lnTo>
                    <a:pt x="2223" y="1183"/>
                  </a:lnTo>
                  <a:lnTo>
                    <a:pt x="2198" y="1183"/>
                  </a:lnTo>
                  <a:lnTo>
                    <a:pt x="2173" y="1178"/>
                  </a:lnTo>
                  <a:lnTo>
                    <a:pt x="1037" y="840"/>
                  </a:lnTo>
                  <a:lnTo>
                    <a:pt x="1024" y="838"/>
                  </a:lnTo>
                  <a:lnTo>
                    <a:pt x="1013" y="840"/>
                  </a:lnTo>
                  <a:lnTo>
                    <a:pt x="1005" y="844"/>
                  </a:lnTo>
                  <a:lnTo>
                    <a:pt x="998" y="849"/>
                  </a:lnTo>
                  <a:lnTo>
                    <a:pt x="993" y="855"/>
                  </a:lnTo>
                  <a:lnTo>
                    <a:pt x="990" y="860"/>
                  </a:lnTo>
                  <a:lnTo>
                    <a:pt x="957" y="900"/>
                  </a:lnTo>
                  <a:lnTo>
                    <a:pt x="922" y="938"/>
                  </a:lnTo>
                  <a:lnTo>
                    <a:pt x="883" y="971"/>
                  </a:lnTo>
                  <a:lnTo>
                    <a:pt x="840" y="1001"/>
                  </a:lnTo>
                  <a:lnTo>
                    <a:pt x="796" y="1027"/>
                  </a:lnTo>
                  <a:lnTo>
                    <a:pt x="750" y="1048"/>
                  </a:lnTo>
                  <a:lnTo>
                    <a:pt x="701" y="1066"/>
                  </a:lnTo>
                  <a:lnTo>
                    <a:pt x="651" y="1078"/>
                  </a:lnTo>
                  <a:lnTo>
                    <a:pt x="601" y="1086"/>
                  </a:lnTo>
                  <a:lnTo>
                    <a:pt x="548" y="1088"/>
                  </a:lnTo>
                  <a:lnTo>
                    <a:pt x="496" y="1086"/>
                  </a:lnTo>
                  <a:lnTo>
                    <a:pt x="442" y="1079"/>
                  </a:lnTo>
                  <a:lnTo>
                    <a:pt x="390" y="1066"/>
                  </a:lnTo>
                  <a:lnTo>
                    <a:pt x="337" y="1047"/>
                  </a:lnTo>
                  <a:lnTo>
                    <a:pt x="288" y="1025"/>
                  </a:lnTo>
                  <a:lnTo>
                    <a:pt x="241" y="997"/>
                  </a:lnTo>
                  <a:lnTo>
                    <a:pt x="198" y="965"/>
                  </a:lnTo>
                  <a:lnTo>
                    <a:pt x="159" y="929"/>
                  </a:lnTo>
                  <a:lnTo>
                    <a:pt x="124" y="890"/>
                  </a:lnTo>
                  <a:lnTo>
                    <a:pt x="93" y="848"/>
                  </a:lnTo>
                  <a:lnTo>
                    <a:pt x="65" y="804"/>
                  </a:lnTo>
                  <a:lnTo>
                    <a:pt x="43" y="757"/>
                  </a:lnTo>
                  <a:lnTo>
                    <a:pt x="25" y="707"/>
                  </a:lnTo>
                  <a:lnTo>
                    <a:pt x="12" y="657"/>
                  </a:lnTo>
                  <a:lnTo>
                    <a:pt x="3" y="604"/>
                  </a:lnTo>
                  <a:lnTo>
                    <a:pt x="0" y="551"/>
                  </a:lnTo>
                  <a:lnTo>
                    <a:pt x="2" y="498"/>
                  </a:lnTo>
                  <a:lnTo>
                    <a:pt x="9" y="443"/>
                  </a:lnTo>
                  <a:lnTo>
                    <a:pt x="22" y="389"/>
                  </a:lnTo>
                  <a:lnTo>
                    <a:pt x="41" y="336"/>
                  </a:lnTo>
                  <a:lnTo>
                    <a:pt x="64" y="287"/>
                  </a:lnTo>
                  <a:lnTo>
                    <a:pt x="92" y="241"/>
                  </a:lnTo>
                  <a:lnTo>
                    <a:pt x="124" y="198"/>
                  </a:lnTo>
                  <a:lnTo>
                    <a:pt x="159" y="159"/>
                  </a:lnTo>
                  <a:lnTo>
                    <a:pt x="198" y="123"/>
                  </a:lnTo>
                  <a:lnTo>
                    <a:pt x="240" y="93"/>
                  </a:lnTo>
                  <a:lnTo>
                    <a:pt x="286" y="66"/>
                  </a:lnTo>
                  <a:lnTo>
                    <a:pt x="333" y="43"/>
                  </a:lnTo>
                  <a:lnTo>
                    <a:pt x="381" y="25"/>
                  </a:lnTo>
                  <a:lnTo>
                    <a:pt x="433" y="11"/>
                  </a:lnTo>
                  <a:lnTo>
                    <a:pt x="485" y="3"/>
                  </a:lnTo>
                  <a:lnTo>
                    <a:pt x="5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4" name="Group 617"/>
          <p:cNvGrpSpPr/>
          <p:nvPr/>
        </p:nvGrpSpPr>
        <p:grpSpPr>
          <a:xfrm>
            <a:off x="8469656" y="3688270"/>
            <a:ext cx="420688" cy="449262"/>
            <a:chOff x="6096000" y="5000625"/>
            <a:chExt cx="420688" cy="449262"/>
          </a:xfrm>
          <a:solidFill>
            <a:srgbClr val="000000"/>
          </a:solidFill>
        </p:grpSpPr>
        <p:sp>
          <p:nvSpPr>
            <p:cNvPr id="435" name="Freeform 507"/>
            <p:cNvSpPr>
              <a:spLocks/>
            </p:cNvSpPr>
            <p:nvPr/>
          </p:nvSpPr>
          <p:spPr bwMode="auto">
            <a:xfrm>
              <a:off x="6229350" y="5000625"/>
              <a:ext cx="146050" cy="144462"/>
            </a:xfrm>
            <a:custGeom>
              <a:avLst/>
              <a:gdLst>
                <a:gd name="T0" fmla="*/ 555 w 1110"/>
                <a:gd name="T1" fmla="*/ 0 h 1097"/>
                <a:gd name="T2" fmla="*/ 616 w 1110"/>
                <a:gd name="T3" fmla="*/ 3 h 1097"/>
                <a:gd name="T4" fmla="*/ 674 w 1110"/>
                <a:gd name="T5" fmla="*/ 13 h 1097"/>
                <a:gd name="T6" fmla="*/ 731 w 1110"/>
                <a:gd name="T7" fmla="*/ 28 h 1097"/>
                <a:gd name="T8" fmla="*/ 785 w 1110"/>
                <a:gd name="T9" fmla="*/ 49 h 1097"/>
                <a:gd name="T10" fmla="*/ 836 w 1110"/>
                <a:gd name="T11" fmla="*/ 75 h 1097"/>
                <a:gd name="T12" fmla="*/ 884 w 1110"/>
                <a:gd name="T13" fmla="*/ 106 h 1097"/>
                <a:gd name="T14" fmla="*/ 927 w 1110"/>
                <a:gd name="T15" fmla="*/ 142 h 1097"/>
                <a:gd name="T16" fmla="*/ 968 w 1110"/>
                <a:gd name="T17" fmla="*/ 182 h 1097"/>
                <a:gd name="T18" fmla="*/ 1003 w 1110"/>
                <a:gd name="T19" fmla="*/ 225 h 1097"/>
                <a:gd name="T20" fmla="*/ 1034 w 1110"/>
                <a:gd name="T21" fmla="*/ 272 h 1097"/>
                <a:gd name="T22" fmla="*/ 1061 w 1110"/>
                <a:gd name="T23" fmla="*/ 323 h 1097"/>
                <a:gd name="T24" fmla="*/ 1082 w 1110"/>
                <a:gd name="T25" fmla="*/ 375 h 1097"/>
                <a:gd name="T26" fmla="*/ 1098 w 1110"/>
                <a:gd name="T27" fmla="*/ 431 h 1097"/>
                <a:gd name="T28" fmla="*/ 1107 w 1110"/>
                <a:gd name="T29" fmla="*/ 489 h 1097"/>
                <a:gd name="T30" fmla="*/ 1110 w 1110"/>
                <a:gd name="T31" fmla="*/ 548 h 1097"/>
                <a:gd name="T32" fmla="*/ 1107 w 1110"/>
                <a:gd name="T33" fmla="*/ 609 h 1097"/>
                <a:gd name="T34" fmla="*/ 1098 w 1110"/>
                <a:gd name="T35" fmla="*/ 667 h 1097"/>
                <a:gd name="T36" fmla="*/ 1082 w 1110"/>
                <a:gd name="T37" fmla="*/ 723 h 1097"/>
                <a:gd name="T38" fmla="*/ 1061 w 1110"/>
                <a:gd name="T39" fmla="*/ 775 h 1097"/>
                <a:gd name="T40" fmla="*/ 1034 w 1110"/>
                <a:gd name="T41" fmla="*/ 825 h 1097"/>
                <a:gd name="T42" fmla="*/ 1003 w 1110"/>
                <a:gd name="T43" fmla="*/ 873 h 1097"/>
                <a:gd name="T44" fmla="*/ 968 w 1110"/>
                <a:gd name="T45" fmla="*/ 916 h 1097"/>
                <a:gd name="T46" fmla="*/ 927 w 1110"/>
                <a:gd name="T47" fmla="*/ 956 h 1097"/>
                <a:gd name="T48" fmla="*/ 884 w 1110"/>
                <a:gd name="T49" fmla="*/ 991 h 1097"/>
                <a:gd name="T50" fmla="*/ 836 w 1110"/>
                <a:gd name="T51" fmla="*/ 1022 h 1097"/>
                <a:gd name="T52" fmla="*/ 785 w 1110"/>
                <a:gd name="T53" fmla="*/ 1048 h 1097"/>
                <a:gd name="T54" fmla="*/ 731 w 1110"/>
                <a:gd name="T55" fmla="*/ 1069 h 1097"/>
                <a:gd name="T56" fmla="*/ 674 w 1110"/>
                <a:gd name="T57" fmla="*/ 1084 h 1097"/>
                <a:gd name="T58" fmla="*/ 616 w 1110"/>
                <a:gd name="T59" fmla="*/ 1094 h 1097"/>
                <a:gd name="T60" fmla="*/ 555 w 1110"/>
                <a:gd name="T61" fmla="*/ 1097 h 1097"/>
                <a:gd name="T62" fmla="*/ 495 w 1110"/>
                <a:gd name="T63" fmla="*/ 1094 h 1097"/>
                <a:gd name="T64" fmla="*/ 436 w 1110"/>
                <a:gd name="T65" fmla="*/ 1084 h 1097"/>
                <a:gd name="T66" fmla="*/ 380 w 1110"/>
                <a:gd name="T67" fmla="*/ 1069 h 1097"/>
                <a:gd name="T68" fmla="*/ 326 w 1110"/>
                <a:gd name="T69" fmla="*/ 1048 h 1097"/>
                <a:gd name="T70" fmla="*/ 275 w 1110"/>
                <a:gd name="T71" fmla="*/ 1022 h 1097"/>
                <a:gd name="T72" fmla="*/ 227 w 1110"/>
                <a:gd name="T73" fmla="*/ 991 h 1097"/>
                <a:gd name="T74" fmla="*/ 184 w 1110"/>
                <a:gd name="T75" fmla="*/ 956 h 1097"/>
                <a:gd name="T76" fmla="*/ 143 w 1110"/>
                <a:gd name="T77" fmla="*/ 916 h 1097"/>
                <a:gd name="T78" fmla="*/ 107 w 1110"/>
                <a:gd name="T79" fmla="*/ 873 h 1097"/>
                <a:gd name="T80" fmla="*/ 75 w 1110"/>
                <a:gd name="T81" fmla="*/ 825 h 1097"/>
                <a:gd name="T82" fmla="*/ 49 w 1110"/>
                <a:gd name="T83" fmla="*/ 775 h 1097"/>
                <a:gd name="T84" fmla="*/ 29 w 1110"/>
                <a:gd name="T85" fmla="*/ 723 h 1097"/>
                <a:gd name="T86" fmla="*/ 13 w 1110"/>
                <a:gd name="T87" fmla="*/ 667 h 1097"/>
                <a:gd name="T88" fmla="*/ 3 w 1110"/>
                <a:gd name="T89" fmla="*/ 609 h 1097"/>
                <a:gd name="T90" fmla="*/ 0 w 1110"/>
                <a:gd name="T91" fmla="*/ 548 h 1097"/>
                <a:gd name="T92" fmla="*/ 3 w 1110"/>
                <a:gd name="T93" fmla="*/ 489 h 1097"/>
                <a:gd name="T94" fmla="*/ 13 w 1110"/>
                <a:gd name="T95" fmla="*/ 431 h 1097"/>
                <a:gd name="T96" fmla="*/ 29 w 1110"/>
                <a:gd name="T97" fmla="*/ 375 h 1097"/>
                <a:gd name="T98" fmla="*/ 49 w 1110"/>
                <a:gd name="T99" fmla="*/ 323 h 1097"/>
                <a:gd name="T100" fmla="*/ 75 w 1110"/>
                <a:gd name="T101" fmla="*/ 272 h 1097"/>
                <a:gd name="T102" fmla="*/ 107 w 1110"/>
                <a:gd name="T103" fmla="*/ 225 h 1097"/>
                <a:gd name="T104" fmla="*/ 143 w 1110"/>
                <a:gd name="T105" fmla="*/ 182 h 1097"/>
                <a:gd name="T106" fmla="*/ 184 w 1110"/>
                <a:gd name="T107" fmla="*/ 142 h 1097"/>
                <a:gd name="T108" fmla="*/ 227 w 1110"/>
                <a:gd name="T109" fmla="*/ 106 h 1097"/>
                <a:gd name="T110" fmla="*/ 275 w 1110"/>
                <a:gd name="T111" fmla="*/ 75 h 1097"/>
                <a:gd name="T112" fmla="*/ 326 w 1110"/>
                <a:gd name="T113" fmla="*/ 49 h 1097"/>
                <a:gd name="T114" fmla="*/ 380 w 1110"/>
                <a:gd name="T115" fmla="*/ 28 h 1097"/>
                <a:gd name="T116" fmla="*/ 436 w 1110"/>
                <a:gd name="T117" fmla="*/ 13 h 1097"/>
                <a:gd name="T118" fmla="*/ 495 w 1110"/>
                <a:gd name="T119" fmla="*/ 3 h 1097"/>
                <a:gd name="T120" fmla="*/ 555 w 1110"/>
                <a:gd name="T121" fmla="*/ 0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10" h="1097">
                  <a:moveTo>
                    <a:pt x="555" y="0"/>
                  </a:moveTo>
                  <a:lnTo>
                    <a:pt x="616" y="3"/>
                  </a:lnTo>
                  <a:lnTo>
                    <a:pt x="674" y="13"/>
                  </a:lnTo>
                  <a:lnTo>
                    <a:pt x="731" y="28"/>
                  </a:lnTo>
                  <a:lnTo>
                    <a:pt x="785" y="49"/>
                  </a:lnTo>
                  <a:lnTo>
                    <a:pt x="836" y="75"/>
                  </a:lnTo>
                  <a:lnTo>
                    <a:pt x="884" y="106"/>
                  </a:lnTo>
                  <a:lnTo>
                    <a:pt x="927" y="142"/>
                  </a:lnTo>
                  <a:lnTo>
                    <a:pt x="968" y="182"/>
                  </a:lnTo>
                  <a:lnTo>
                    <a:pt x="1003" y="225"/>
                  </a:lnTo>
                  <a:lnTo>
                    <a:pt x="1034" y="272"/>
                  </a:lnTo>
                  <a:lnTo>
                    <a:pt x="1061" y="323"/>
                  </a:lnTo>
                  <a:lnTo>
                    <a:pt x="1082" y="375"/>
                  </a:lnTo>
                  <a:lnTo>
                    <a:pt x="1098" y="431"/>
                  </a:lnTo>
                  <a:lnTo>
                    <a:pt x="1107" y="489"/>
                  </a:lnTo>
                  <a:lnTo>
                    <a:pt x="1110" y="548"/>
                  </a:lnTo>
                  <a:lnTo>
                    <a:pt x="1107" y="609"/>
                  </a:lnTo>
                  <a:lnTo>
                    <a:pt x="1098" y="667"/>
                  </a:lnTo>
                  <a:lnTo>
                    <a:pt x="1082" y="723"/>
                  </a:lnTo>
                  <a:lnTo>
                    <a:pt x="1061" y="775"/>
                  </a:lnTo>
                  <a:lnTo>
                    <a:pt x="1034" y="825"/>
                  </a:lnTo>
                  <a:lnTo>
                    <a:pt x="1003" y="873"/>
                  </a:lnTo>
                  <a:lnTo>
                    <a:pt x="968" y="916"/>
                  </a:lnTo>
                  <a:lnTo>
                    <a:pt x="927" y="956"/>
                  </a:lnTo>
                  <a:lnTo>
                    <a:pt x="884" y="991"/>
                  </a:lnTo>
                  <a:lnTo>
                    <a:pt x="836" y="1022"/>
                  </a:lnTo>
                  <a:lnTo>
                    <a:pt x="785" y="1048"/>
                  </a:lnTo>
                  <a:lnTo>
                    <a:pt x="731" y="1069"/>
                  </a:lnTo>
                  <a:lnTo>
                    <a:pt x="674" y="1084"/>
                  </a:lnTo>
                  <a:lnTo>
                    <a:pt x="616" y="1094"/>
                  </a:lnTo>
                  <a:lnTo>
                    <a:pt x="555" y="1097"/>
                  </a:lnTo>
                  <a:lnTo>
                    <a:pt x="495" y="1094"/>
                  </a:lnTo>
                  <a:lnTo>
                    <a:pt x="436" y="1084"/>
                  </a:lnTo>
                  <a:lnTo>
                    <a:pt x="380" y="1069"/>
                  </a:lnTo>
                  <a:lnTo>
                    <a:pt x="326" y="1048"/>
                  </a:lnTo>
                  <a:lnTo>
                    <a:pt x="275" y="1022"/>
                  </a:lnTo>
                  <a:lnTo>
                    <a:pt x="227" y="991"/>
                  </a:lnTo>
                  <a:lnTo>
                    <a:pt x="184" y="956"/>
                  </a:lnTo>
                  <a:lnTo>
                    <a:pt x="143" y="916"/>
                  </a:lnTo>
                  <a:lnTo>
                    <a:pt x="107" y="873"/>
                  </a:lnTo>
                  <a:lnTo>
                    <a:pt x="75" y="825"/>
                  </a:lnTo>
                  <a:lnTo>
                    <a:pt x="49" y="775"/>
                  </a:lnTo>
                  <a:lnTo>
                    <a:pt x="29" y="723"/>
                  </a:lnTo>
                  <a:lnTo>
                    <a:pt x="13" y="667"/>
                  </a:lnTo>
                  <a:lnTo>
                    <a:pt x="3" y="609"/>
                  </a:lnTo>
                  <a:lnTo>
                    <a:pt x="0" y="548"/>
                  </a:lnTo>
                  <a:lnTo>
                    <a:pt x="3" y="489"/>
                  </a:lnTo>
                  <a:lnTo>
                    <a:pt x="13" y="431"/>
                  </a:lnTo>
                  <a:lnTo>
                    <a:pt x="29" y="375"/>
                  </a:lnTo>
                  <a:lnTo>
                    <a:pt x="49" y="323"/>
                  </a:lnTo>
                  <a:lnTo>
                    <a:pt x="75" y="272"/>
                  </a:lnTo>
                  <a:lnTo>
                    <a:pt x="107" y="225"/>
                  </a:lnTo>
                  <a:lnTo>
                    <a:pt x="143" y="182"/>
                  </a:lnTo>
                  <a:lnTo>
                    <a:pt x="184" y="142"/>
                  </a:lnTo>
                  <a:lnTo>
                    <a:pt x="227" y="106"/>
                  </a:lnTo>
                  <a:lnTo>
                    <a:pt x="275" y="75"/>
                  </a:lnTo>
                  <a:lnTo>
                    <a:pt x="326" y="49"/>
                  </a:lnTo>
                  <a:lnTo>
                    <a:pt x="380" y="28"/>
                  </a:lnTo>
                  <a:lnTo>
                    <a:pt x="436" y="13"/>
                  </a:lnTo>
                  <a:lnTo>
                    <a:pt x="495" y="3"/>
                  </a:lnTo>
                  <a:lnTo>
                    <a:pt x="5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508"/>
            <p:cNvSpPr>
              <a:spLocks noEditPoints="1"/>
            </p:cNvSpPr>
            <p:nvPr/>
          </p:nvSpPr>
          <p:spPr bwMode="auto">
            <a:xfrm>
              <a:off x="6176963" y="5168900"/>
              <a:ext cx="252413" cy="166687"/>
            </a:xfrm>
            <a:custGeom>
              <a:avLst/>
              <a:gdLst>
                <a:gd name="T0" fmla="*/ 813 w 1907"/>
                <a:gd name="T1" fmla="*/ 194 h 1260"/>
                <a:gd name="T2" fmla="*/ 808 w 1907"/>
                <a:gd name="T3" fmla="*/ 231 h 1260"/>
                <a:gd name="T4" fmla="*/ 813 w 1907"/>
                <a:gd name="T5" fmla="*/ 291 h 1260"/>
                <a:gd name="T6" fmla="*/ 813 w 1907"/>
                <a:gd name="T7" fmla="*/ 333 h 1260"/>
                <a:gd name="T8" fmla="*/ 711 w 1907"/>
                <a:gd name="T9" fmla="*/ 827 h 1260"/>
                <a:gd name="T10" fmla="*/ 735 w 1907"/>
                <a:gd name="T11" fmla="*/ 884 h 1260"/>
                <a:gd name="T12" fmla="*/ 953 w 1907"/>
                <a:gd name="T13" fmla="*/ 1067 h 1260"/>
                <a:gd name="T14" fmla="*/ 1172 w 1907"/>
                <a:gd name="T15" fmla="*/ 884 h 1260"/>
                <a:gd name="T16" fmla="*/ 1195 w 1907"/>
                <a:gd name="T17" fmla="*/ 827 h 1260"/>
                <a:gd name="T18" fmla="*/ 1094 w 1907"/>
                <a:gd name="T19" fmla="*/ 333 h 1260"/>
                <a:gd name="T20" fmla="*/ 1094 w 1907"/>
                <a:gd name="T21" fmla="*/ 291 h 1260"/>
                <a:gd name="T22" fmla="*/ 1098 w 1907"/>
                <a:gd name="T23" fmla="*/ 231 h 1260"/>
                <a:gd name="T24" fmla="*/ 1093 w 1907"/>
                <a:gd name="T25" fmla="*/ 194 h 1260"/>
                <a:gd name="T26" fmla="*/ 847 w 1907"/>
                <a:gd name="T27" fmla="*/ 177 h 1260"/>
                <a:gd name="T28" fmla="*/ 1106 w 1907"/>
                <a:gd name="T29" fmla="*/ 0 h 1260"/>
                <a:gd name="T30" fmla="*/ 1278 w 1907"/>
                <a:gd name="T31" fmla="*/ 0 h 1260"/>
                <a:gd name="T32" fmla="*/ 1373 w 1907"/>
                <a:gd name="T33" fmla="*/ 0 h 1260"/>
                <a:gd name="T34" fmla="*/ 1476 w 1907"/>
                <a:gd name="T35" fmla="*/ 9 h 1260"/>
                <a:gd name="T36" fmla="*/ 1571 w 1907"/>
                <a:gd name="T37" fmla="*/ 66 h 1260"/>
                <a:gd name="T38" fmla="*/ 1626 w 1907"/>
                <a:gd name="T39" fmla="*/ 140 h 1260"/>
                <a:gd name="T40" fmla="*/ 1647 w 1907"/>
                <a:gd name="T41" fmla="*/ 188 h 1260"/>
                <a:gd name="T42" fmla="*/ 1904 w 1907"/>
                <a:gd name="T43" fmla="*/ 917 h 1260"/>
                <a:gd name="T44" fmla="*/ 1844 w 1907"/>
                <a:gd name="T45" fmla="*/ 994 h 1260"/>
                <a:gd name="T46" fmla="*/ 1736 w 1907"/>
                <a:gd name="T47" fmla="*/ 1068 h 1260"/>
                <a:gd name="T48" fmla="*/ 1635 w 1907"/>
                <a:gd name="T49" fmla="*/ 1089 h 1260"/>
                <a:gd name="T50" fmla="*/ 1594 w 1907"/>
                <a:gd name="T51" fmla="*/ 1061 h 1260"/>
                <a:gd name="T52" fmla="*/ 1455 w 1907"/>
                <a:gd name="T53" fmla="*/ 704 h 1260"/>
                <a:gd name="T54" fmla="*/ 1448 w 1907"/>
                <a:gd name="T55" fmla="*/ 688 h 1260"/>
                <a:gd name="T56" fmla="*/ 1437 w 1907"/>
                <a:gd name="T57" fmla="*/ 679 h 1260"/>
                <a:gd name="T58" fmla="*/ 1432 w 1907"/>
                <a:gd name="T59" fmla="*/ 750 h 1260"/>
                <a:gd name="T60" fmla="*/ 1431 w 1907"/>
                <a:gd name="T61" fmla="*/ 959 h 1260"/>
                <a:gd name="T62" fmla="*/ 1428 w 1907"/>
                <a:gd name="T63" fmla="*/ 1100 h 1260"/>
                <a:gd name="T64" fmla="*/ 1398 w 1907"/>
                <a:gd name="T65" fmla="*/ 1164 h 1260"/>
                <a:gd name="T66" fmla="*/ 1256 w 1907"/>
                <a:gd name="T67" fmla="*/ 1233 h 1260"/>
                <a:gd name="T68" fmla="*/ 1088 w 1907"/>
                <a:gd name="T69" fmla="*/ 1259 h 1260"/>
                <a:gd name="T70" fmla="*/ 907 w 1907"/>
                <a:gd name="T71" fmla="*/ 1260 h 1260"/>
                <a:gd name="T72" fmla="*/ 734 w 1907"/>
                <a:gd name="T73" fmla="*/ 1252 h 1260"/>
                <a:gd name="T74" fmla="*/ 566 w 1907"/>
                <a:gd name="T75" fmla="*/ 1200 h 1260"/>
                <a:gd name="T76" fmla="*/ 488 w 1907"/>
                <a:gd name="T77" fmla="*/ 1134 h 1260"/>
                <a:gd name="T78" fmla="*/ 476 w 1907"/>
                <a:gd name="T79" fmla="*/ 1064 h 1260"/>
                <a:gd name="T80" fmla="*/ 475 w 1907"/>
                <a:gd name="T81" fmla="*/ 850 h 1260"/>
                <a:gd name="T82" fmla="*/ 473 w 1907"/>
                <a:gd name="T83" fmla="*/ 693 h 1260"/>
                <a:gd name="T84" fmla="*/ 464 w 1907"/>
                <a:gd name="T85" fmla="*/ 680 h 1260"/>
                <a:gd name="T86" fmla="*/ 454 w 1907"/>
                <a:gd name="T87" fmla="*/ 699 h 1260"/>
                <a:gd name="T88" fmla="*/ 320 w 1907"/>
                <a:gd name="T89" fmla="*/ 1049 h 1260"/>
                <a:gd name="T90" fmla="*/ 297 w 1907"/>
                <a:gd name="T91" fmla="*/ 1077 h 1260"/>
                <a:gd name="T92" fmla="*/ 227 w 1907"/>
                <a:gd name="T93" fmla="*/ 1088 h 1260"/>
                <a:gd name="T94" fmla="*/ 115 w 1907"/>
                <a:gd name="T95" fmla="*/ 1034 h 1260"/>
                <a:gd name="T96" fmla="*/ 22 w 1907"/>
                <a:gd name="T97" fmla="*/ 956 h 1260"/>
                <a:gd name="T98" fmla="*/ 0 w 1907"/>
                <a:gd name="T99" fmla="*/ 882 h 1260"/>
                <a:gd name="T100" fmla="*/ 266 w 1907"/>
                <a:gd name="T101" fmla="*/ 169 h 1260"/>
                <a:gd name="T102" fmla="*/ 304 w 1907"/>
                <a:gd name="T103" fmla="*/ 104 h 1260"/>
                <a:gd name="T104" fmla="*/ 378 w 1907"/>
                <a:gd name="T105" fmla="*/ 33 h 1260"/>
                <a:gd name="T106" fmla="*/ 495 w 1907"/>
                <a:gd name="T107" fmla="*/ 0 h 1260"/>
                <a:gd name="T108" fmla="*/ 569 w 1907"/>
                <a:gd name="T109" fmla="*/ 0 h 1260"/>
                <a:gd name="T110" fmla="*/ 707 w 1907"/>
                <a:gd name="T111" fmla="*/ 0 h 1260"/>
                <a:gd name="T112" fmla="*/ 901 w 1907"/>
                <a:gd name="T113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07" h="1260">
                  <a:moveTo>
                    <a:pt x="847" y="177"/>
                  </a:moveTo>
                  <a:lnTo>
                    <a:pt x="834" y="179"/>
                  </a:lnTo>
                  <a:lnTo>
                    <a:pt x="823" y="186"/>
                  </a:lnTo>
                  <a:lnTo>
                    <a:pt x="813" y="194"/>
                  </a:lnTo>
                  <a:lnTo>
                    <a:pt x="808" y="206"/>
                  </a:lnTo>
                  <a:lnTo>
                    <a:pt x="807" y="220"/>
                  </a:lnTo>
                  <a:lnTo>
                    <a:pt x="808" y="223"/>
                  </a:lnTo>
                  <a:lnTo>
                    <a:pt x="808" y="231"/>
                  </a:lnTo>
                  <a:lnTo>
                    <a:pt x="809" y="244"/>
                  </a:lnTo>
                  <a:lnTo>
                    <a:pt x="810" y="259"/>
                  </a:lnTo>
                  <a:lnTo>
                    <a:pt x="812" y="276"/>
                  </a:lnTo>
                  <a:lnTo>
                    <a:pt x="813" y="291"/>
                  </a:lnTo>
                  <a:lnTo>
                    <a:pt x="814" y="306"/>
                  </a:lnTo>
                  <a:lnTo>
                    <a:pt x="815" y="317"/>
                  </a:lnTo>
                  <a:lnTo>
                    <a:pt x="814" y="323"/>
                  </a:lnTo>
                  <a:lnTo>
                    <a:pt x="813" y="333"/>
                  </a:lnTo>
                  <a:lnTo>
                    <a:pt x="811" y="342"/>
                  </a:lnTo>
                  <a:lnTo>
                    <a:pt x="809" y="350"/>
                  </a:lnTo>
                  <a:lnTo>
                    <a:pt x="712" y="813"/>
                  </a:lnTo>
                  <a:lnTo>
                    <a:pt x="711" y="827"/>
                  </a:lnTo>
                  <a:lnTo>
                    <a:pt x="713" y="844"/>
                  </a:lnTo>
                  <a:lnTo>
                    <a:pt x="719" y="858"/>
                  </a:lnTo>
                  <a:lnTo>
                    <a:pt x="726" y="873"/>
                  </a:lnTo>
                  <a:lnTo>
                    <a:pt x="735" y="884"/>
                  </a:lnTo>
                  <a:lnTo>
                    <a:pt x="921" y="1055"/>
                  </a:lnTo>
                  <a:lnTo>
                    <a:pt x="932" y="1061"/>
                  </a:lnTo>
                  <a:lnTo>
                    <a:pt x="942" y="1065"/>
                  </a:lnTo>
                  <a:lnTo>
                    <a:pt x="953" y="1067"/>
                  </a:lnTo>
                  <a:lnTo>
                    <a:pt x="965" y="1065"/>
                  </a:lnTo>
                  <a:lnTo>
                    <a:pt x="975" y="1061"/>
                  </a:lnTo>
                  <a:lnTo>
                    <a:pt x="985" y="1055"/>
                  </a:lnTo>
                  <a:lnTo>
                    <a:pt x="1172" y="884"/>
                  </a:lnTo>
                  <a:lnTo>
                    <a:pt x="1181" y="873"/>
                  </a:lnTo>
                  <a:lnTo>
                    <a:pt x="1188" y="858"/>
                  </a:lnTo>
                  <a:lnTo>
                    <a:pt x="1193" y="844"/>
                  </a:lnTo>
                  <a:lnTo>
                    <a:pt x="1195" y="827"/>
                  </a:lnTo>
                  <a:lnTo>
                    <a:pt x="1194" y="813"/>
                  </a:lnTo>
                  <a:lnTo>
                    <a:pt x="1097" y="350"/>
                  </a:lnTo>
                  <a:lnTo>
                    <a:pt x="1096" y="342"/>
                  </a:lnTo>
                  <a:lnTo>
                    <a:pt x="1094" y="333"/>
                  </a:lnTo>
                  <a:lnTo>
                    <a:pt x="1092" y="323"/>
                  </a:lnTo>
                  <a:lnTo>
                    <a:pt x="1092" y="317"/>
                  </a:lnTo>
                  <a:lnTo>
                    <a:pt x="1093" y="306"/>
                  </a:lnTo>
                  <a:lnTo>
                    <a:pt x="1094" y="291"/>
                  </a:lnTo>
                  <a:lnTo>
                    <a:pt x="1095" y="276"/>
                  </a:lnTo>
                  <a:lnTo>
                    <a:pt x="1096" y="259"/>
                  </a:lnTo>
                  <a:lnTo>
                    <a:pt x="1097" y="244"/>
                  </a:lnTo>
                  <a:lnTo>
                    <a:pt x="1098" y="231"/>
                  </a:lnTo>
                  <a:lnTo>
                    <a:pt x="1099" y="223"/>
                  </a:lnTo>
                  <a:lnTo>
                    <a:pt x="1099" y="220"/>
                  </a:lnTo>
                  <a:lnTo>
                    <a:pt x="1098" y="206"/>
                  </a:lnTo>
                  <a:lnTo>
                    <a:pt x="1093" y="194"/>
                  </a:lnTo>
                  <a:lnTo>
                    <a:pt x="1084" y="186"/>
                  </a:lnTo>
                  <a:lnTo>
                    <a:pt x="1073" y="179"/>
                  </a:lnTo>
                  <a:lnTo>
                    <a:pt x="1059" y="177"/>
                  </a:lnTo>
                  <a:lnTo>
                    <a:pt x="847" y="177"/>
                  </a:lnTo>
                  <a:close/>
                  <a:moveTo>
                    <a:pt x="953" y="0"/>
                  </a:moveTo>
                  <a:lnTo>
                    <a:pt x="1005" y="0"/>
                  </a:lnTo>
                  <a:lnTo>
                    <a:pt x="1056" y="0"/>
                  </a:lnTo>
                  <a:lnTo>
                    <a:pt x="1106" y="0"/>
                  </a:lnTo>
                  <a:lnTo>
                    <a:pt x="1154" y="0"/>
                  </a:lnTo>
                  <a:lnTo>
                    <a:pt x="1199" y="0"/>
                  </a:lnTo>
                  <a:lnTo>
                    <a:pt x="1240" y="0"/>
                  </a:lnTo>
                  <a:lnTo>
                    <a:pt x="1278" y="0"/>
                  </a:lnTo>
                  <a:lnTo>
                    <a:pt x="1310" y="0"/>
                  </a:lnTo>
                  <a:lnTo>
                    <a:pt x="1338" y="0"/>
                  </a:lnTo>
                  <a:lnTo>
                    <a:pt x="1359" y="0"/>
                  </a:lnTo>
                  <a:lnTo>
                    <a:pt x="1373" y="0"/>
                  </a:lnTo>
                  <a:lnTo>
                    <a:pt x="1380" y="0"/>
                  </a:lnTo>
                  <a:lnTo>
                    <a:pt x="1411" y="0"/>
                  </a:lnTo>
                  <a:lnTo>
                    <a:pt x="1445" y="3"/>
                  </a:lnTo>
                  <a:lnTo>
                    <a:pt x="1476" y="9"/>
                  </a:lnTo>
                  <a:lnTo>
                    <a:pt x="1503" y="20"/>
                  </a:lnTo>
                  <a:lnTo>
                    <a:pt x="1529" y="33"/>
                  </a:lnTo>
                  <a:lnTo>
                    <a:pt x="1551" y="49"/>
                  </a:lnTo>
                  <a:lnTo>
                    <a:pt x="1571" y="66"/>
                  </a:lnTo>
                  <a:lnTo>
                    <a:pt x="1588" y="85"/>
                  </a:lnTo>
                  <a:lnTo>
                    <a:pt x="1603" y="104"/>
                  </a:lnTo>
                  <a:lnTo>
                    <a:pt x="1615" y="122"/>
                  </a:lnTo>
                  <a:lnTo>
                    <a:pt x="1626" y="140"/>
                  </a:lnTo>
                  <a:lnTo>
                    <a:pt x="1634" y="156"/>
                  </a:lnTo>
                  <a:lnTo>
                    <a:pt x="1640" y="169"/>
                  </a:lnTo>
                  <a:lnTo>
                    <a:pt x="1645" y="180"/>
                  </a:lnTo>
                  <a:lnTo>
                    <a:pt x="1647" y="188"/>
                  </a:lnTo>
                  <a:lnTo>
                    <a:pt x="1903" y="869"/>
                  </a:lnTo>
                  <a:lnTo>
                    <a:pt x="1906" y="882"/>
                  </a:lnTo>
                  <a:lnTo>
                    <a:pt x="1907" y="899"/>
                  </a:lnTo>
                  <a:lnTo>
                    <a:pt x="1904" y="917"/>
                  </a:lnTo>
                  <a:lnTo>
                    <a:pt x="1897" y="936"/>
                  </a:lnTo>
                  <a:lnTo>
                    <a:pt x="1885" y="956"/>
                  </a:lnTo>
                  <a:lnTo>
                    <a:pt x="1869" y="973"/>
                  </a:lnTo>
                  <a:lnTo>
                    <a:pt x="1844" y="994"/>
                  </a:lnTo>
                  <a:lnTo>
                    <a:pt x="1819" y="1015"/>
                  </a:lnTo>
                  <a:lnTo>
                    <a:pt x="1792" y="1034"/>
                  </a:lnTo>
                  <a:lnTo>
                    <a:pt x="1764" y="1052"/>
                  </a:lnTo>
                  <a:lnTo>
                    <a:pt x="1736" y="1068"/>
                  </a:lnTo>
                  <a:lnTo>
                    <a:pt x="1708" y="1080"/>
                  </a:lnTo>
                  <a:lnTo>
                    <a:pt x="1680" y="1088"/>
                  </a:lnTo>
                  <a:lnTo>
                    <a:pt x="1652" y="1090"/>
                  </a:lnTo>
                  <a:lnTo>
                    <a:pt x="1635" y="1089"/>
                  </a:lnTo>
                  <a:lnTo>
                    <a:pt x="1620" y="1084"/>
                  </a:lnTo>
                  <a:lnTo>
                    <a:pt x="1609" y="1077"/>
                  </a:lnTo>
                  <a:lnTo>
                    <a:pt x="1601" y="1069"/>
                  </a:lnTo>
                  <a:lnTo>
                    <a:pt x="1594" y="1061"/>
                  </a:lnTo>
                  <a:lnTo>
                    <a:pt x="1589" y="1054"/>
                  </a:lnTo>
                  <a:lnTo>
                    <a:pt x="1587" y="1049"/>
                  </a:lnTo>
                  <a:lnTo>
                    <a:pt x="1586" y="1047"/>
                  </a:lnTo>
                  <a:lnTo>
                    <a:pt x="1455" y="704"/>
                  </a:lnTo>
                  <a:lnTo>
                    <a:pt x="1454" y="702"/>
                  </a:lnTo>
                  <a:lnTo>
                    <a:pt x="1453" y="699"/>
                  </a:lnTo>
                  <a:lnTo>
                    <a:pt x="1451" y="693"/>
                  </a:lnTo>
                  <a:lnTo>
                    <a:pt x="1448" y="688"/>
                  </a:lnTo>
                  <a:lnTo>
                    <a:pt x="1445" y="683"/>
                  </a:lnTo>
                  <a:lnTo>
                    <a:pt x="1442" y="680"/>
                  </a:lnTo>
                  <a:lnTo>
                    <a:pt x="1440" y="678"/>
                  </a:lnTo>
                  <a:lnTo>
                    <a:pt x="1437" y="679"/>
                  </a:lnTo>
                  <a:lnTo>
                    <a:pt x="1434" y="684"/>
                  </a:lnTo>
                  <a:lnTo>
                    <a:pt x="1433" y="693"/>
                  </a:lnTo>
                  <a:lnTo>
                    <a:pt x="1432" y="709"/>
                  </a:lnTo>
                  <a:lnTo>
                    <a:pt x="1432" y="750"/>
                  </a:lnTo>
                  <a:lnTo>
                    <a:pt x="1432" y="798"/>
                  </a:lnTo>
                  <a:lnTo>
                    <a:pt x="1432" y="850"/>
                  </a:lnTo>
                  <a:lnTo>
                    <a:pt x="1431" y="904"/>
                  </a:lnTo>
                  <a:lnTo>
                    <a:pt x="1431" y="959"/>
                  </a:lnTo>
                  <a:lnTo>
                    <a:pt x="1431" y="1013"/>
                  </a:lnTo>
                  <a:lnTo>
                    <a:pt x="1431" y="1064"/>
                  </a:lnTo>
                  <a:lnTo>
                    <a:pt x="1430" y="1082"/>
                  </a:lnTo>
                  <a:lnTo>
                    <a:pt x="1428" y="1100"/>
                  </a:lnTo>
                  <a:lnTo>
                    <a:pt x="1424" y="1117"/>
                  </a:lnTo>
                  <a:lnTo>
                    <a:pt x="1419" y="1134"/>
                  </a:lnTo>
                  <a:lnTo>
                    <a:pt x="1411" y="1149"/>
                  </a:lnTo>
                  <a:lnTo>
                    <a:pt x="1398" y="1164"/>
                  </a:lnTo>
                  <a:lnTo>
                    <a:pt x="1384" y="1175"/>
                  </a:lnTo>
                  <a:lnTo>
                    <a:pt x="1340" y="1200"/>
                  </a:lnTo>
                  <a:lnTo>
                    <a:pt x="1297" y="1219"/>
                  </a:lnTo>
                  <a:lnTo>
                    <a:pt x="1256" y="1233"/>
                  </a:lnTo>
                  <a:lnTo>
                    <a:pt x="1214" y="1244"/>
                  </a:lnTo>
                  <a:lnTo>
                    <a:pt x="1173" y="1252"/>
                  </a:lnTo>
                  <a:lnTo>
                    <a:pt x="1131" y="1256"/>
                  </a:lnTo>
                  <a:lnTo>
                    <a:pt x="1088" y="1259"/>
                  </a:lnTo>
                  <a:lnTo>
                    <a:pt x="1045" y="1260"/>
                  </a:lnTo>
                  <a:lnTo>
                    <a:pt x="999" y="1260"/>
                  </a:lnTo>
                  <a:lnTo>
                    <a:pt x="953" y="1260"/>
                  </a:lnTo>
                  <a:lnTo>
                    <a:pt x="907" y="1260"/>
                  </a:lnTo>
                  <a:lnTo>
                    <a:pt x="862" y="1260"/>
                  </a:lnTo>
                  <a:lnTo>
                    <a:pt x="818" y="1259"/>
                  </a:lnTo>
                  <a:lnTo>
                    <a:pt x="776" y="1256"/>
                  </a:lnTo>
                  <a:lnTo>
                    <a:pt x="734" y="1252"/>
                  </a:lnTo>
                  <a:lnTo>
                    <a:pt x="693" y="1244"/>
                  </a:lnTo>
                  <a:lnTo>
                    <a:pt x="651" y="1233"/>
                  </a:lnTo>
                  <a:lnTo>
                    <a:pt x="609" y="1219"/>
                  </a:lnTo>
                  <a:lnTo>
                    <a:pt x="566" y="1200"/>
                  </a:lnTo>
                  <a:lnTo>
                    <a:pt x="523" y="1175"/>
                  </a:lnTo>
                  <a:lnTo>
                    <a:pt x="508" y="1164"/>
                  </a:lnTo>
                  <a:lnTo>
                    <a:pt x="496" y="1149"/>
                  </a:lnTo>
                  <a:lnTo>
                    <a:pt x="488" y="1134"/>
                  </a:lnTo>
                  <a:lnTo>
                    <a:pt x="482" y="1117"/>
                  </a:lnTo>
                  <a:lnTo>
                    <a:pt x="479" y="1100"/>
                  </a:lnTo>
                  <a:lnTo>
                    <a:pt x="477" y="1082"/>
                  </a:lnTo>
                  <a:lnTo>
                    <a:pt x="476" y="1064"/>
                  </a:lnTo>
                  <a:lnTo>
                    <a:pt x="476" y="1013"/>
                  </a:lnTo>
                  <a:lnTo>
                    <a:pt x="476" y="959"/>
                  </a:lnTo>
                  <a:lnTo>
                    <a:pt x="475" y="904"/>
                  </a:lnTo>
                  <a:lnTo>
                    <a:pt x="475" y="850"/>
                  </a:lnTo>
                  <a:lnTo>
                    <a:pt x="475" y="798"/>
                  </a:lnTo>
                  <a:lnTo>
                    <a:pt x="473" y="750"/>
                  </a:lnTo>
                  <a:lnTo>
                    <a:pt x="473" y="709"/>
                  </a:lnTo>
                  <a:lnTo>
                    <a:pt x="473" y="693"/>
                  </a:lnTo>
                  <a:lnTo>
                    <a:pt x="472" y="684"/>
                  </a:lnTo>
                  <a:lnTo>
                    <a:pt x="470" y="679"/>
                  </a:lnTo>
                  <a:lnTo>
                    <a:pt x="467" y="678"/>
                  </a:lnTo>
                  <a:lnTo>
                    <a:pt x="464" y="680"/>
                  </a:lnTo>
                  <a:lnTo>
                    <a:pt x="461" y="683"/>
                  </a:lnTo>
                  <a:lnTo>
                    <a:pt x="458" y="688"/>
                  </a:lnTo>
                  <a:lnTo>
                    <a:pt x="456" y="693"/>
                  </a:lnTo>
                  <a:lnTo>
                    <a:pt x="454" y="699"/>
                  </a:lnTo>
                  <a:lnTo>
                    <a:pt x="453" y="702"/>
                  </a:lnTo>
                  <a:lnTo>
                    <a:pt x="452" y="704"/>
                  </a:lnTo>
                  <a:lnTo>
                    <a:pt x="320" y="1047"/>
                  </a:lnTo>
                  <a:lnTo>
                    <a:pt x="320" y="1049"/>
                  </a:lnTo>
                  <a:lnTo>
                    <a:pt x="317" y="1054"/>
                  </a:lnTo>
                  <a:lnTo>
                    <a:pt x="312" y="1061"/>
                  </a:lnTo>
                  <a:lnTo>
                    <a:pt x="306" y="1069"/>
                  </a:lnTo>
                  <a:lnTo>
                    <a:pt x="297" y="1077"/>
                  </a:lnTo>
                  <a:lnTo>
                    <a:pt x="285" y="1084"/>
                  </a:lnTo>
                  <a:lnTo>
                    <a:pt x="272" y="1089"/>
                  </a:lnTo>
                  <a:lnTo>
                    <a:pt x="254" y="1090"/>
                  </a:lnTo>
                  <a:lnTo>
                    <a:pt x="227" y="1088"/>
                  </a:lnTo>
                  <a:lnTo>
                    <a:pt x="199" y="1080"/>
                  </a:lnTo>
                  <a:lnTo>
                    <a:pt x="170" y="1068"/>
                  </a:lnTo>
                  <a:lnTo>
                    <a:pt x="142" y="1052"/>
                  </a:lnTo>
                  <a:lnTo>
                    <a:pt x="115" y="1034"/>
                  </a:lnTo>
                  <a:lnTo>
                    <a:pt x="88" y="1015"/>
                  </a:lnTo>
                  <a:lnTo>
                    <a:pt x="62" y="994"/>
                  </a:lnTo>
                  <a:lnTo>
                    <a:pt x="38" y="973"/>
                  </a:lnTo>
                  <a:lnTo>
                    <a:pt x="22" y="956"/>
                  </a:lnTo>
                  <a:lnTo>
                    <a:pt x="9" y="936"/>
                  </a:lnTo>
                  <a:lnTo>
                    <a:pt x="3" y="917"/>
                  </a:lnTo>
                  <a:lnTo>
                    <a:pt x="0" y="899"/>
                  </a:lnTo>
                  <a:lnTo>
                    <a:pt x="0" y="882"/>
                  </a:lnTo>
                  <a:lnTo>
                    <a:pt x="4" y="869"/>
                  </a:lnTo>
                  <a:lnTo>
                    <a:pt x="258" y="188"/>
                  </a:lnTo>
                  <a:lnTo>
                    <a:pt x="262" y="180"/>
                  </a:lnTo>
                  <a:lnTo>
                    <a:pt x="266" y="169"/>
                  </a:lnTo>
                  <a:lnTo>
                    <a:pt x="273" y="156"/>
                  </a:lnTo>
                  <a:lnTo>
                    <a:pt x="281" y="140"/>
                  </a:lnTo>
                  <a:lnTo>
                    <a:pt x="292" y="122"/>
                  </a:lnTo>
                  <a:lnTo>
                    <a:pt x="304" y="104"/>
                  </a:lnTo>
                  <a:lnTo>
                    <a:pt x="319" y="85"/>
                  </a:lnTo>
                  <a:lnTo>
                    <a:pt x="336" y="66"/>
                  </a:lnTo>
                  <a:lnTo>
                    <a:pt x="356" y="49"/>
                  </a:lnTo>
                  <a:lnTo>
                    <a:pt x="378" y="33"/>
                  </a:lnTo>
                  <a:lnTo>
                    <a:pt x="403" y="20"/>
                  </a:lnTo>
                  <a:lnTo>
                    <a:pt x="431" y="9"/>
                  </a:lnTo>
                  <a:lnTo>
                    <a:pt x="462" y="3"/>
                  </a:lnTo>
                  <a:lnTo>
                    <a:pt x="495" y="0"/>
                  </a:lnTo>
                  <a:lnTo>
                    <a:pt x="526" y="0"/>
                  </a:lnTo>
                  <a:lnTo>
                    <a:pt x="534" y="0"/>
                  </a:lnTo>
                  <a:lnTo>
                    <a:pt x="548" y="0"/>
                  </a:lnTo>
                  <a:lnTo>
                    <a:pt x="569" y="0"/>
                  </a:lnTo>
                  <a:lnTo>
                    <a:pt x="596" y="0"/>
                  </a:lnTo>
                  <a:lnTo>
                    <a:pt x="629" y="0"/>
                  </a:lnTo>
                  <a:lnTo>
                    <a:pt x="667" y="0"/>
                  </a:lnTo>
                  <a:lnTo>
                    <a:pt x="707" y="0"/>
                  </a:lnTo>
                  <a:lnTo>
                    <a:pt x="753" y="0"/>
                  </a:lnTo>
                  <a:lnTo>
                    <a:pt x="800" y="0"/>
                  </a:lnTo>
                  <a:lnTo>
                    <a:pt x="850" y="0"/>
                  </a:lnTo>
                  <a:lnTo>
                    <a:pt x="901" y="0"/>
                  </a:lnTo>
                  <a:lnTo>
                    <a:pt x="9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509"/>
            <p:cNvSpPr>
              <a:spLocks/>
            </p:cNvSpPr>
            <p:nvPr/>
          </p:nvSpPr>
          <p:spPr bwMode="auto">
            <a:xfrm>
              <a:off x="6096000" y="5292725"/>
              <a:ext cx="420688" cy="157162"/>
            </a:xfrm>
            <a:custGeom>
              <a:avLst/>
              <a:gdLst>
                <a:gd name="T0" fmla="*/ 2768 w 3178"/>
                <a:gd name="T1" fmla="*/ 17 h 1193"/>
                <a:gd name="T2" fmla="*/ 2802 w 3178"/>
                <a:gd name="T3" fmla="*/ 50 h 1193"/>
                <a:gd name="T4" fmla="*/ 3011 w 3178"/>
                <a:gd name="T5" fmla="*/ 238 h 1193"/>
                <a:gd name="T6" fmla="*/ 3115 w 3178"/>
                <a:gd name="T7" fmla="*/ 261 h 1193"/>
                <a:gd name="T8" fmla="*/ 3175 w 3178"/>
                <a:gd name="T9" fmla="*/ 352 h 1193"/>
                <a:gd name="T10" fmla="*/ 3153 w 3178"/>
                <a:gd name="T11" fmla="*/ 463 h 1193"/>
                <a:gd name="T12" fmla="*/ 3062 w 3178"/>
                <a:gd name="T13" fmla="*/ 524 h 1193"/>
                <a:gd name="T14" fmla="*/ 2953 w 3178"/>
                <a:gd name="T15" fmla="*/ 504 h 1193"/>
                <a:gd name="T16" fmla="*/ 2891 w 3178"/>
                <a:gd name="T17" fmla="*/ 418 h 1193"/>
                <a:gd name="T18" fmla="*/ 2887 w 3178"/>
                <a:gd name="T19" fmla="*/ 370 h 1193"/>
                <a:gd name="T20" fmla="*/ 2750 w 3178"/>
                <a:gd name="T21" fmla="*/ 231 h 1193"/>
                <a:gd name="T22" fmla="*/ 2722 w 3178"/>
                <a:gd name="T23" fmla="*/ 236 h 1193"/>
                <a:gd name="T24" fmla="*/ 2566 w 3178"/>
                <a:gd name="T25" fmla="*/ 383 h 1193"/>
                <a:gd name="T26" fmla="*/ 2296 w 3178"/>
                <a:gd name="T27" fmla="*/ 537 h 1193"/>
                <a:gd name="T28" fmla="*/ 1966 w 3178"/>
                <a:gd name="T29" fmla="*/ 638 h 1193"/>
                <a:gd name="T30" fmla="*/ 1684 w 3178"/>
                <a:gd name="T31" fmla="*/ 676 h 1193"/>
                <a:gd name="T32" fmla="*/ 1658 w 3178"/>
                <a:gd name="T33" fmla="*/ 693 h 1193"/>
                <a:gd name="T34" fmla="*/ 1662 w 3178"/>
                <a:gd name="T35" fmla="*/ 929 h 1193"/>
                <a:gd name="T36" fmla="*/ 1703 w 3178"/>
                <a:gd name="T37" fmla="*/ 975 h 1193"/>
                <a:gd name="T38" fmla="*/ 1718 w 3178"/>
                <a:gd name="T39" fmla="*/ 1076 h 1193"/>
                <a:gd name="T40" fmla="*/ 1657 w 3178"/>
                <a:gd name="T41" fmla="*/ 1168 h 1193"/>
                <a:gd name="T42" fmla="*/ 1547 w 3178"/>
                <a:gd name="T43" fmla="*/ 1189 h 1193"/>
                <a:gd name="T44" fmla="*/ 1455 w 3178"/>
                <a:gd name="T45" fmla="*/ 1128 h 1193"/>
                <a:gd name="T46" fmla="*/ 1433 w 3178"/>
                <a:gd name="T47" fmla="*/ 1022 h 1193"/>
                <a:gd name="T48" fmla="*/ 1481 w 3178"/>
                <a:gd name="T49" fmla="*/ 938 h 1193"/>
                <a:gd name="T50" fmla="*/ 1495 w 3178"/>
                <a:gd name="T51" fmla="*/ 916 h 1193"/>
                <a:gd name="T52" fmla="*/ 1481 w 3178"/>
                <a:gd name="T53" fmla="*/ 684 h 1193"/>
                <a:gd name="T54" fmla="*/ 1366 w 3178"/>
                <a:gd name="T55" fmla="*/ 673 h 1193"/>
                <a:gd name="T56" fmla="*/ 1019 w 3178"/>
                <a:gd name="T57" fmla="*/ 610 h 1193"/>
                <a:gd name="T58" fmla="*/ 719 w 3178"/>
                <a:gd name="T59" fmla="*/ 490 h 1193"/>
                <a:gd name="T60" fmla="*/ 482 w 3178"/>
                <a:gd name="T61" fmla="*/ 320 h 1193"/>
                <a:gd name="T62" fmla="*/ 421 w 3178"/>
                <a:gd name="T63" fmla="*/ 258 h 1193"/>
                <a:gd name="T64" fmla="*/ 389 w 3178"/>
                <a:gd name="T65" fmla="*/ 266 h 1193"/>
                <a:gd name="T66" fmla="*/ 292 w 3178"/>
                <a:gd name="T67" fmla="*/ 376 h 1193"/>
                <a:gd name="T68" fmla="*/ 276 w 3178"/>
                <a:gd name="T69" fmla="*/ 447 h 1193"/>
                <a:gd name="T70" fmla="*/ 199 w 3178"/>
                <a:gd name="T71" fmla="*/ 517 h 1193"/>
                <a:gd name="T72" fmla="*/ 89 w 3178"/>
                <a:gd name="T73" fmla="*/ 516 h 1193"/>
                <a:gd name="T74" fmla="*/ 11 w 3178"/>
                <a:gd name="T75" fmla="*/ 438 h 1193"/>
                <a:gd name="T76" fmla="*/ 11 w 3178"/>
                <a:gd name="T77" fmla="*/ 325 h 1193"/>
                <a:gd name="T78" fmla="*/ 89 w 3178"/>
                <a:gd name="T79" fmla="*/ 248 h 1193"/>
                <a:gd name="T80" fmla="*/ 168 w 3178"/>
                <a:gd name="T81" fmla="*/ 238 h 1193"/>
                <a:gd name="T82" fmla="*/ 197 w 3178"/>
                <a:gd name="T83" fmla="*/ 229 h 1193"/>
                <a:gd name="T84" fmla="*/ 416 w 3178"/>
                <a:gd name="T85" fmla="*/ 36 h 1193"/>
                <a:gd name="T86" fmla="*/ 474 w 3178"/>
                <a:gd name="T87" fmla="*/ 53 h 1193"/>
                <a:gd name="T88" fmla="*/ 503 w 3178"/>
                <a:gd name="T89" fmla="*/ 95 h 1193"/>
                <a:gd name="T90" fmla="*/ 623 w 3178"/>
                <a:gd name="T91" fmla="*/ 247 h 1193"/>
                <a:gd name="T92" fmla="*/ 827 w 3178"/>
                <a:gd name="T93" fmla="*/ 373 h 1193"/>
                <a:gd name="T94" fmla="*/ 1090 w 3178"/>
                <a:gd name="T95" fmla="*/ 464 h 1193"/>
                <a:gd name="T96" fmla="*/ 1390 w 3178"/>
                <a:gd name="T97" fmla="*/ 514 h 1193"/>
                <a:gd name="T98" fmla="*/ 1700 w 3178"/>
                <a:gd name="T99" fmla="*/ 514 h 1193"/>
                <a:gd name="T100" fmla="*/ 1999 w 3178"/>
                <a:gd name="T101" fmla="*/ 466 h 1193"/>
                <a:gd name="T102" fmla="*/ 2267 w 3178"/>
                <a:gd name="T103" fmla="*/ 379 h 1193"/>
                <a:gd name="T104" fmla="*/ 2482 w 3178"/>
                <a:gd name="T105" fmla="*/ 259 h 1193"/>
                <a:gd name="T106" fmla="*/ 2618 w 3178"/>
                <a:gd name="T107" fmla="*/ 116 h 1193"/>
                <a:gd name="T108" fmla="*/ 2649 w 3178"/>
                <a:gd name="T109" fmla="*/ 48 h 1193"/>
                <a:gd name="T110" fmla="*/ 2690 w 3178"/>
                <a:gd name="T111" fmla="*/ 6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8" h="1193">
                  <a:moveTo>
                    <a:pt x="2725" y="0"/>
                  </a:moveTo>
                  <a:lnTo>
                    <a:pt x="2741" y="3"/>
                  </a:lnTo>
                  <a:lnTo>
                    <a:pt x="2755" y="9"/>
                  </a:lnTo>
                  <a:lnTo>
                    <a:pt x="2768" y="17"/>
                  </a:lnTo>
                  <a:lnTo>
                    <a:pt x="2779" y="26"/>
                  </a:lnTo>
                  <a:lnTo>
                    <a:pt x="2788" y="35"/>
                  </a:lnTo>
                  <a:lnTo>
                    <a:pt x="2796" y="44"/>
                  </a:lnTo>
                  <a:lnTo>
                    <a:pt x="2802" y="50"/>
                  </a:lnTo>
                  <a:lnTo>
                    <a:pt x="2985" y="233"/>
                  </a:lnTo>
                  <a:lnTo>
                    <a:pt x="2994" y="238"/>
                  </a:lnTo>
                  <a:lnTo>
                    <a:pt x="3003" y="239"/>
                  </a:lnTo>
                  <a:lnTo>
                    <a:pt x="3011" y="238"/>
                  </a:lnTo>
                  <a:lnTo>
                    <a:pt x="3032" y="237"/>
                  </a:lnTo>
                  <a:lnTo>
                    <a:pt x="3062" y="239"/>
                  </a:lnTo>
                  <a:lnTo>
                    <a:pt x="3090" y="248"/>
                  </a:lnTo>
                  <a:lnTo>
                    <a:pt x="3115" y="261"/>
                  </a:lnTo>
                  <a:lnTo>
                    <a:pt x="3135" y="280"/>
                  </a:lnTo>
                  <a:lnTo>
                    <a:pt x="3153" y="300"/>
                  </a:lnTo>
                  <a:lnTo>
                    <a:pt x="3166" y="325"/>
                  </a:lnTo>
                  <a:lnTo>
                    <a:pt x="3175" y="352"/>
                  </a:lnTo>
                  <a:lnTo>
                    <a:pt x="3178" y="382"/>
                  </a:lnTo>
                  <a:lnTo>
                    <a:pt x="3175" y="411"/>
                  </a:lnTo>
                  <a:lnTo>
                    <a:pt x="3166" y="438"/>
                  </a:lnTo>
                  <a:lnTo>
                    <a:pt x="3153" y="463"/>
                  </a:lnTo>
                  <a:lnTo>
                    <a:pt x="3135" y="485"/>
                  </a:lnTo>
                  <a:lnTo>
                    <a:pt x="3115" y="502"/>
                  </a:lnTo>
                  <a:lnTo>
                    <a:pt x="3090" y="516"/>
                  </a:lnTo>
                  <a:lnTo>
                    <a:pt x="3062" y="524"/>
                  </a:lnTo>
                  <a:lnTo>
                    <a:pt x="3032" y="527"/>
                  </a:lnTo>
                  <a:lnTo>
                    <a:pt x="3004" y="524"/>
                  </a:lnTo>
                  <a:lnTo>
                    <a:pt x="2977" y="517"/>
                  </a:lnTo>
                  <a:lnTo>
                    <a:pt x="2953" y="504"/>
                  </a:lnTo>
                  <a:lnTo>
                    <a:pt x="2933" y="488"/>
                  </a:lnTo>
                  <a:lnTo>
                    <a:pt x="2915" y="467"/>
                  </a:lnTo>
                  <a:lnTo>
                    <a:pt x="2901" y="444"/>
                  </a:lnTo>
                  <a:lnTo>
                    <a:pt x="2891" y="418"/>
                  </a:lnTo>
                  <a:lnTo>
                    <a:pt x="2887" y="390"/>
                  </a:lnTo>
                  <a:lnTo>
                    <a:pt x="2887" y="382"/>
                  </a:lnTo>
                  <a:lnTo>
                    <a:pt x="2887" y="376"/>
                  </a:lnTo>
                  <a:lnTo>
                    <a:pt x="2887" y="370"/>
                  </a:lnTo>
                  <a:lnTo>
                    <a:pt x="2885" y="361"/>
                  </a:lnTo>
                  <a:lnTo>
                    <a:pt x="2878" y="354"/>
                  </a:lnTo>
                  <a:lnTo>
                    <a:pt x="2760" y="237"/>
                  </a:lnTo>
                  <a:lnTo>
                    <a:pt x="2750" y="231"/>
                  </a:lnTo>
                  <a:lnTo>
                    <a:pt x="2742" y="228"/>
                  </a:lnTo>
                  <a:lnTo>
                    <a:pt x="2733" y="229"/>
                  </a:lnTo>
                  <a:lnTo>
                    <a:pt x="2727" y="232"/>
                  </a:lnTo>
                  <a:lnTo>
                    <a:pt x="2722" y="236"/>
                  </a:lnTo>
                  <a:lnTo>
                    <a:pt x="2718" y="240"/>
                  </a:lnTo>
                  <a:lnTo>
                    <a:pt x="2673" y="291"/>
                  </a:lnTo>
                  <a:lnTo>
                    <a:pt x="2622" y="339"/>
                  </a:lnTo>
                  <a:lnTo>
                    <a:pt x="2566" y="383"/>
                  </a:lnTo>
                  <a:lnTo>
                    <a:pt x="2505" y="426"/>
                  </a:lnTo>
                  <a:lnTo>
                    <a:pt x="2439" y="466"/>
                  </a:lnTo>
                  <a:lnTo>
                    <a:pt x="2370" y="502"/>
                  </a:lnTo>
                  <a:lnTo>
                    <a:pt x="2296" y="537"/>
                  </a:lnTo>
                  <a:lnTo>
                    <a:pt x="2218" y="567"/>
                  </a:lnTo>
                  <a:lnTo>
                    <a:pt x="2137" y="595"/>
                  </a:lnTo>
                  <a:lnTo>
                    <a:pt x="2053" y="618"/>
                  </a:lnTo>
                  <a:lnTo>
                    <a:pt x="1966" y="638"/>
                  </a:lnTo>
                  <a:lnTo>
                    <a:pt x="1876" y="655"/>
                  </a:lnTo>
                  <a:lnTo>
                    <a:pt x="1785" y="667"/>
                  </a:lnTo>
                  <a:lnTo>
                    <a:pt x="1691" y="676"/>
                  </a:lnTo>
                  <a:lnTo>
                    <a:pt x="1684" y="676"/>
                  </a:lnTo>
                  <a:lnTo>
                    <a:pt x="1677" y="677"/>
                  </a:lnTo>
                  <a:lnTo>
                    <a:pt x="1669" y="681"/>
                  </a:lnTo>
                  <a:lnTo>
                    <a:pt x="1663" y="686"/>
                  </a:lnTo>
                  <a:lnTo>
                    <a:pt x="1658" y="693"/>
                  </a:lnTo>
                  <a:lnTo>
                    <a:pt x="1657" y="705"/>
                  </a:lnTo>
                  <a:lnTo>
                    <a:pt x="1657" y="916"/>
                  </a:lnTo>
                  <a:lnTo>
                    <a:pt x="1658" y="923"/>
                  </a:lnTo>
                  <a:lnTo>
                    <a:pt x="1662" y="929"/>
                  </a:lnTo>
                  <a:lnTo>
                    <a:pt x="1667" y="933"/>
                  </a:lnTo>
                  <a:lnTo>
                    <a:pt x="1672" y="938"/>
                  </a:lnTo>
                  <a:lnTo>
                    <a:pt x="1688" y="955"/>
                  </a:lnTo>
                  <a:lnTo>
                    <a:pt x="1703" y="975"/>
                  </a:lnTo>
                  <a:lnTo>
                    <a:pt x="1713" y="998"/>
                  </a:lnTo>
                  <a:lnTo>
                    <a:pt x="1719" y="1022"/>
                  </a:lnTo>
                  <a:lnTo>
                    <a:pt x="1721" y="1047"/>
                  </a:lnTo>
                  <a:lnTo>
                    <a:pt x="1718" y="1076"/>
                  </a:lnTo>
                  <a:lnTo>
                    <a:pt x="1710" y="1104"/>
                  </a:lnTo>
                  <a:lnTo>
                    <a:pt x="1696" y="1128"/>
                  </a:lnTo>
                  <a:lnTo>
                    <a:pt x="1679" y="1150"/>
                  </a:lnTo>
                  <a:lnTo>
                    <a:pt x="1657" y="1168"/>
                  </a:lnTo>
                  <a:lnTo>
                    <a:pt x="1633" y="1181"/>
                  </a:lnTo>
                  <a:lnTo>
                    <a:pt x="1605" y="1189"/>
                  </a:lnTo>
                  <a:lnTo>
                    <a:pt x="1576" y="1193"/>
                  </a:lnTo>
                  <a:lnTo>
                    <a:pt x="1547" y="1189"/>
                  </a:lnTo>
                  <a:lnTo>
                    <a:pt x="1519" y="1181"/>
                  </a:lnTo>
                  <a:lnTo>
                    <a:pt x="1495" y="1168"/>
                  </a:lnTo>
                  <a:lnTo>
                    <a:pt x="1473" y="1150"/>
                  </a:lnTo>
                  <a:lnTo>
                    <a:pt x="1455" y="1128"/>
                  </a:lnTo>
                  <a:lnTo>
                    <a:pt x="1442" y="1104"/>
                  </a:lnTo>
                  <a:lnTo>
                    <a:pt x="1434" y="1076"/>
                  </a:lnTo>
                  <a:lnTo>
                    <a:pt x="1430" y="1047"/>
                  </a:lnTo>
                  <a:lnTo>
                    <a:pt x="1433" y="1022"/>
                  </a:lnTo>
                  <a:lnTo>
                    <a:pt x="1439" y="997"/>
                  </a:lnTo>
                  <a:lnTo>
                    <a:pt x="1450" y="975"/>
                  </a:lnTo>
                  <a:lnTo>
                    <a:pt x="1464" y="954"/>
                  </a:lnTo>
                  <a:lnTo>
                    <a:pt x="1481" y="938"/>
                  </a:lnTo>
                  <a:lnTo>
                    <a:pt x="1486" y="933"/>
                  </a:lnTo>
                  <a:lnTo>
                    <a:pt x="1490" y="929"/>
                  </a:lnTo>
                  <a:lnTo>
                    <a:pt x="1494" y="923"/>
                  </a:lnTo>
                  <a:lnTo>
                    <a:pt x="1495" y="916"/>
                  </a:lnTo>
                  <a:lnTo>
                    <a:pt x="1495" y="708"/>
                  </a:lnTo>
                  <a:lnTo>
                    <a:pt x="1493" y="696"/>
                  </a:lnTo>
                  <a:lnTo>
                    <a:pt x="1489" y="689"/>
                  </a:lnTo>
                  <a:lnTo>
                    <a:pt x="1481" y="684"/>
                  </a:lnTo>
                  <a:lnTo>
                    <a:pt x="1473" y="681"/>
                  </a:lnTo>
                  <a:lnTo>
                    <a:pt x="1466" y="680"/>
                  </a:lnTo>
                  <a:lnTo>
                    <a:pt x="1459" y="680"/>
                  </a:lnTo>
                  <a:lnTo>
                    <a:pt x="1366" y="673"/>
                  </a:lnTo>
                  <a:lnTo>
                    <a:pt x="1276" y="663"/>
                  </a:lnTo>
                  <a:lnTo>
                    <a:pt x="1187" y="650"/>
                  </a:lnTo>
                  <a:lnTo>
                    <a:pt x="1102" y="632"/>
                  </a:lnTo>
                  <a:lnTo>
                    <a:pt x="1019" y="610"/>
                  </a:lnTo>
                  <a:lnTo>
                    <a:pt x="939" y="585"/>
                  </a:lnTo>
                  <a:lnTo>
                    <a:pt x="862" y="557"/>
                  </a:lnTo>
                  <a:lnTo>
                    <a:pt x="788" y="525"/>
                  </a:lnTo>
                  <a:lnTo>
                    <a:pt x="719" y="490"/>
                  </a:lnTo>
                  <a:lnTo>
                    <a:pt x="652" y="453"/>
                  </a:lnTo>
                  <a:lnTo>
                    <a:pt x="591" y="411"/>
                  </a:lnTo>
                  <a:lnTo>
                    <a:pt x="534" y="367"/>
                  </a:lnTo>
                  <a:lnTo>
                    <a:pt x="482" y="320"/>
                  </a:lnTo>
                  <a:lnTo>
                    <a:pt x="434" y="271"/>
                  </a:lnTo>
                  <a:lnTo>
                    <a:pt x="431" y="266"/>
                  </a:lnTo>
                  <a:lnTo>
                    <a:pt x="426" y="262"/>
                  </a:lnTo>
                  <a:lnTo>
                    <a:pt x="421" y="258"/>
                  </a:lnTo>
                  <a:lnTo>
                    <a:pt x="414" y="255"/>
                  </a:lnTo>
                  <a:lnTo>
                    <a:pt x="407" y="255"/>
                  </a:lnTo>
                  <a:lnTo>
                    <a:pt x="398" y="259"/>
                  </a:lnTo>
                  <a:lnTo>
                    <a:pt x="389" y="266"/>
                  </a:lnTo>
                  <a:lnTo>
                    <a:pt x="303" y="351"/>
                  </a:lnTo>
                  <a:lnTo>
                    <a:pt x="296" y="360"/>
                  </a:lnTo>
                  <a:lnTo>
                    <a:pt x="292" y="369"/>
                  </a:lnTo>
                  <a:lnTo>
                    <a:pt x="292" y="376"/>
                  </a:lnTo>
                  <a:lnTo>
                    <a:pt x="292" y="382"/>
                  </a:lnTo>
                  <a:lnTo>
                    <a:pt x="291" y="396"/>
                  </a:lnTo>
                  <a:lnTo>
                    <a:pt x="286" y="423"/>
                  </a:lnTo>
                  <a:lnTo>
                    <a:pt x="276" y="447"/>
                  </a:lnTo>
                  <a:lnTo>
                    <a:pt x="262" y="470"/>
                  </a:lnTo>
                  <a:lnTo>
                    <a:pt x="244" y="489"/>
                  </a:lnTo>
                  <a:lnTo>
                    <a:pt x="223" y="505"/>
                  </a:lnTo>
                  <a:lnTo>
                    <a:pt x="199" y="517"/>
                  </a:lnTo>
                  <a:lnTo>
                    <a:pt x="173" y="524"/>
                  </a:lnTo>
                  <a:lnTo>
                    <a:pt x="146" y="527"/>
                  </a:lnTo>
                  <a:lnTo>
                    <a:pt x="116" y="524"/>
                  </a:lnTo>
                  <a:lnTo>
                    <a:pt x="89" y="516"/>
                  </a:lnTo>
                  <a:lnTo>
                    <a:pt x="64" y="502"/>
                  </a:lnTo>
                  <a:lnTo>
                    <a:pt x="43" y="485"/>
                  </a:lnTo>
                  <a:lnTo>
                    <a:pt x="25" y="463"/>
                  </a:lnTo>
                  <a:lnTo>
                    <a:pt x="11" y="438"/>
                  </a:lnTo>
                  <a:lnTo>
                    <a:pt x="3" y="411"/>
                  </a:lnTo>
                  <a:lnTo>
                    <a:pt x="0" y="382"/>
                  </a:lnTo>
                  <a:lnTo>
                    <a:pt x="3" y="353"/>
                  </a:lnTo>
                  <a:lnTo>
                    <a:pt x="11" y="325"/>
                  </a:lnTo>
                  <a:lnTo>
                    <a:pt x="25" y="300"/>
                  </a:lnTo>
                  <a:lnTo>
                    <a:pt x="43" y="280"/>
                  </a:lnTo>
                  <a:lnTo>
                    <a:pt x="64" y="261"/>
                  </a:lnTo>
                  <a:lnTo>
                    <a:pt x="89" y="248"/>
                  </a:lnTo>
                  <a:lnTo>
                    <a:pt x="116" y="239"/>
                  </a:lnTo>
                  <a:lnTo>
                    <a:pt x="146" y="237"/>
                  </a:lnTo>
                  <a:lnTo>
                    <a:pt x="164" y="238"/>
                  </a:lnTo>
                  <a:lnTo>
                    <a:pt x="168" y="238"/>
                  </a:lnTo>
                  <a:lnTo>
                    <a:pt x="174" y="238"/>
                  </a:lnTo>
                  <a:lnTo>
                    <a:pt x="181" y="238"/>
                  </a:lnTo>
                  <a:lnTo>
                    <a:pt x="188" y="235"/>
                  </a:lnTo>
                  <a:lnTo>
                    <a:pt x="197" y="229"/>
                  </a:lnTo>
                  <a:lnTo>
                    <a:pt x="368" y="59"/>
                  </a:lnTo>
                  <a:lnTo>
                    <a:pt x="382" y="47"/>
                  </a:lnTo>
                  <a:lnTo>
                    <a:pt x="399" y="40"/>
                  </a:lnTo>
                  <a:lnTo>
                    <a:pt x="416" y="36"/>
                  </a:lnTo>
                  <a:lnTo>
                    <a:pt x="432" y="36"/>
                  </a:lnTo>
                  <a:lnTo>
                    <a:pt x="448" y="38"/>
                  </a:lnTo>
                  <a:lnTo>
                    <a:pt x="462" y="44"/>
                  </a:lnTo>
                  <a:lnTo>
                    <a:pt x="474" y="53"/>
                  </a:lnTo>
                  <a:lnTo>
                    <a:pt x="482" y="61"/>
                  </a:lnTo>
                  <a:lnTo>
                    <a:pt x="490" y="72"/>
                  </a:lnTo>
                  <a:lnTo>
                    <a:pt x="498" y="85"/>
                  </a:lnTo>
                  <a:lnTo>
                    <a:pt x="503" y="95"/>
                  </a:lnTo>
                  <a:lnTo>
                    <a:pt x="524" y="135"/>
                  </a:lnTo>
                  <a:lnTo>
                    <a:pt x="552" y="174"/>
                  </a:lnTo>
                  <a:lnTo>
                    <a:pt x="585" y="211"/>
                  </a:lnTo>
                  <a:lnTo>
                    <a:pt x="623" y="247"/>
                  </a:lnTo>
                  <a:lnTo>
                    <a:pt x="667" y="282"/>
                  </a:lnTo>
                  <a:lnTo>
                    <a:pt x="716" y="314"/>
                  </a:lnTo>
                  <a:lnTo>
                    <a:pt x="770" y="345"/>
                  </a:lnTo>
                  <a:lnTo>
                    <a:pt x="827" y="373"/>
                  </a:lnTo>
                  <a:lnTo>
                    <a:pt x="888" y="400"/>
                  </a:lnTo>
                  <a:lnTo>
                    <a:pt x="953" y="424"/>
                  </a:lnTo>
                  <a:lnTo>
                    <a:pt x="1020" y="445"/>
                  </a:lnTo>
                  <a:lnTo>
                    <a:pt x="1090" y="464"/>
                  </a:lnTo>
                  <a:lnTo>
                    <a:pt x="1162" y="481"/>
                  </a:lnTo>
                  <a:lnTo>
                    <a:pt x="1237" y="494"/>
                  </a:lnTo>
                  <a:lnTo>
                    <a:pt x="1313" y="505"/>
                  </a:lnTo>
                  <a:lnTo>
                    <a:pt x="1390" y="514"/>
                  </a:lnTo>
                  <a:lnTo>
                    <a:pt x="1467" y="518"/>
                  </a:lnTo>
                  <a:lnTo>
                    <a:pt x="1546" y="520"/>
                  </a:lnTo>
                  <a:lnTo>
                    <a:pt x="1623" y="518"/>
                  </a:lnTo>
                  <a:lnTo>
                    <a:pt x="1700" y="514"/>
                  </a:lnTo>
                  <a:lnTo>
                    <a:pt x="1775" y="505"/>
                  </a:lnTo>
                  <a:lnTo>
                    <a:pt x="1851" y="495"/>
                  </a:lnTo>
                  <a:lnTo>
                    <a:pt x="1926" y="482"/>
                  </a:lnTo>
                  <a:lnTo>
                    <a:pt x="1999" y="466"/>
                  </a:lnTo>
                  <a:lnTo>
                    <a:pt x="2069" y="447"/>
                  </a:lnTo>
                  <a:lnTo>
                    <a:pt x="2138" y="427"/>
                  </a:lnTo>
                  <a:lnTo>
                    <a:pt x="2204" y="404"/>
                  </a:lnTo>
                  <a:lnTo>
                    <a:pt x="2267" y="379"/>
                  </a:lnTo>
                  <a:lnTo>
                    <a:pt x="2327" y="352"/>
                  </a:lnTo>
                  <a:lnTo>
                    <a:pt x="2383" y="323"/>
                  </a:lnTo>
                  <a:lnTo>
                    <a:pt x="2434" y="292"/>
                  </a:lnTo>
                  <a:lnTo>
                    <a:pt x="2482" y="259"/>
                  </a:lnTo>
                  <a:lnTo>
                    <a:pt x="2523" y="226"/>
                  </a:lnTo>
                  <a:lnTo>
                    <a:pt x="2561" y="190"/>
                  </a:lnTo>
                  <a:lnTo>
                    <a:pt x="2592" y="153"/>
                  </a:lnTo>
                  <a:lnTo>
                    <a:pt x="2618" y="116"/>
                  </a:lnTo>
                  <a:lnTo>
                    <a:pt x="2637" y="76"/>
                  </a:lnTo>
                  <a:lnTo>
                    <a:pt x="2640" y="69"/>
                  </a:lnTo>
                  <a:lnTo>
                    <a:pt x="2644" y="60"/>
                  </a:lnTo>
                  <a:lnTo>
                    <a:pt x="2649" y="48"/>
                  </a:lnTo>
                  <a:lnTo>
                    <a:pt x="2656" y="36"/>
                  </a:lnTo>
                  <a:lnTo>
                    <a:pt x="2666" y="24"/>
                  </a:lnTo>
                  <a:lnTo>
                    <a:pt x="2676" y="13"/>
                  </a:lnTo>
                  <a:lnTo>
                    <a:pt x="2690" y="6"/>
                  </a:lnTo>
                  <a:lnTo>
                    <a:pt x="2708" y="1"/>
                  </a:lnTo>
                  <a:lnTo>
                    <a:pt x="27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8" name="Freeform 618"/>
          <p:cNvSpPr>
            <a:spLocks/>
          </p:cNvSpPr>
          <p:nvPr/>
        </p:nvSpPr>
        <p:spPr bwMode="auto">
          <a:xfrm>
            <a:off x="8451400" y="4455722"/>
            <a:ext cx="457200" cy="458787"/>
          </a:xfrm>
          <a:custGeom>
            <a:avLst/>
            <a:gdLst>
              <a:gd name="T0" fmla="*/ 1843 w 3462"/>
              <a:gd name="T1" fmla="*/ 46 h 3472"/>
              <a:gd name="T2" fmla="*/ 2472 w 3462"/>
              <a:gd name="T3" fmla="*/ 713 h 3472"/>
              <a:gd name="T4" fmla="*/ 2364 w 3462"/>
              <a:gd name="T5" fmla="*/ 738 h 3472"/>
              <a:gd name="T6" fmla="*/ 2231 w 3462"/>
              <a:gd name="T7" fmla="*/ 743 h 3472"/>
              <a:gd name="T8" fmla="*/ 2080 w 3462"/>
              <a:gd name="T9" fmla="*/ 804 h 3472"/>
              <a:gd name="T10" fmla="*/ 1931 w 3462"/>
              <a:gd name="T11" fmla="*/ 977 h 3472"/>
              <a:gd name="T12" fmla="*/ 1903 w 3462"/>
              <a:gd name="T13" fmla="*/ 1192 h 3472"/>
              <a:gd name="T14" fmla="*/ 1998 w 3462"/>
              <a:gd name="T15" fmla="*/ 1398 h 3472"/>
              <a:gd name="T16" fmla="*/ 2187 w 3462"/>
              <a:gd name="T17" fmla="*/ 1539 h 3472"/>
              <a:gd name="T18" fmla="*/ 2403 w 3462"/>
              <a:gd name="T19" fmla="*/ 1562 h 3472"/>
              <a:gd name="T20" fmla="*/ 2602 w 3462"/>
              <a:gd name="T21" fmla="*/ 1455 h 3472"/>
              <a:gd name="T22" fmla="*/ 2705 w 3462"/>
              <a:gd name="T23" fmla="*/ 1300 h 3472"/>
              <a:gd name="T24" fmla="*/ 2722 w 3462"/>
              <a:gd name="T25" fmla="*/ 1169 h 3472"/>
              <a:gd name="T26" fmla="*/ 2728 w 3462"/>
              <a:gd name="T27" fmla="*/ 1048 h 3472"/>
              <a:gd name="T28" fmla="*/ 2758 w 3462"/>
              <a:gd name="T29" fmla="*/ 983 h 3472"/>
              <a:gd name="T30" fmla="*/ 3434 w 3462"/>
              <a:gd name="T31" fmla="*/ 1646 h 3472"/>
              <a:gd name="T32" fmla="*/ 3457 w 3462"/>
              <a:gd name="T33" fmla="*/ 1777 h 3472"/>
              <a:gd name="T34" fmla="*/ 1821 w 3462"/>
              <a:gd name="T35" fmla="*/ 3445 h 3472"/>
              <a:gd name="T36" fmla="*/ 1690 w 3462"/>
              <a:gd name="T37" fmla="*/ 3468 h 3472"/>
              <a:gd name="T38" fmla="*/ 973 w 3462"/>
              <a:gd name="T39" fmla="*/ 2780 h 3472"/>
              <a:gd name="T40" fmla="*/ 951 w 3462"/>
              <a:gd name="T41" fmla="*/ 2817 h 3472"/>
              <a:gd name="T42" fmla="*/ 940 w 3462"/>
              <a:gd name="T43" fmla="*/ 2935 h 3472"/>
              <a:gd name="T44" fmla="*/ 931 w 3462"/>
              <a:gd name="T45" fmla="*/ 3062 h 3472"/>
              <a:gd name="T46" fmla="*/ 850 w 3462"/>
              <a:gd name="T47" fmla="*/ 3210 h 3472"/>
              <a:gd name="T48" fmla="*/ 664 w 3462"/>
              <a:gd name="T49" fmla="*/ 3339 h 3472"/>
              <a:gd name="T50" fmla="*/ 447 w 3462"/>
              <a:gd name="T51" fmla="*/ 3341 h 3472"/>
              <a:gd name="T52" fmla="*/ 249 w 3462"/>
              <a:gd name="T53" fmla="*/ 3223 h 3472"/>
              <a:gd name="T54" fmla="*/ 131 w 3462"/>
              <a:gd name="T55" fmla="*/ 3024 h 3472"/>
              <a:gd name="T56" fmla="*/ 133 w 3462"/>
              <a:gd name="T57" fmla="*/ 2807 h 3472"/>
              <a:gd name="T58" fmla="*/ 262 w 3462"/>
              <a:gd name="T59" fmla="*/ 2619 h 3472"/>
              <a:gd name="T60" fmla="*/ 408 w 3462"/>
              <a:gd name="T61" fmla="*/ 2540 h 3472"/>
              <a:gd name="T62" fmla="*/ 534 w 3462"/>
              <a:gd name="T63" fmla="*/ 2530 h 3472"/>
              <a:gd name="T64" fmla="*/ 652 w 3462"/>
              <a:gd name="T65" fmla="*/ 2519 h 3472"/>
              <a:gd name="T66" fmla="*/ 685 w 3462"/>
              <a:gd name="T67" fmla="*/ 2496 h 3472"/>
              <a:gd name="T68" fmla="*/ 14 w 3462"/>
              <a:gd name="T69" fmla="*/ 1802 h 3472"/>
              <a:gd name="T70" fmla="*/ 14 w 3462"/>
              <a:gd name="T71" fmla="*/ 1670 h 3472"/>
              <a:gd name="T72" fmla="*/ 657 w 3462"/>
              <a:gd name="T73" fmla="*/ 1004 h 3472"/>
              <a:gd name="T74" fmla="*/ 620 w 3462"/>
              <a:gd name="T75" fmla="*/ 982 h 3472"/>
              <a:gd name="T76" fmla="*/ 503 w 3462"/>
              <a:gd name="T77" fmla="*/ 971 h 3472"/>
              <a:gd name="T78" fmla="*/ 377 w 3462"/>
              <a:gd name="T79" fmla="*/ 961 h 3472"/>
              <a:gd name="T80" fmla="*/ 230 w 3462"/>
              <a:gd name="T81" fmla="*/ 881 h 3472"/>
              <a:gd name="T82" fmla="*/ 101 w 3462"/>
              <a:gd name="T83" fmla="*/ 695 h 3472"/>
              <a:gd name="T84" fmla="*/ 99 w 3462"/>
              <a:gd name="T85" fmla="*/ 478 h 3472"/>
              <a:gd name="T86" fmla="*/ 217 w 3462"/>
              <a:gd name="T87" fmla="*/ 279 h 3472"/>
              <a:gd name="T88" fmla="*/ 416 w 3462"/>
              <a:gd name="T89" fmla="*/ 159 h 3472"/>
              <a:gd name="T90" fmla="*/ 632 w 3462"/>
              <a:gd name="T91" fmla="*/ 161 h 3472"/>
              <a:gd name="T92" fmla="*/ 819 w 3462"/>
              <a:gd name="T93" fmla="*/ 291 h 3472"/>
              <a:gd name="T94" fmla="*/ 898 w 3462"/>
              <a:gd name="T95" fmla="*/ 439 h 3472"/>
              <a:gd name="T96" fmla="*/ 907 w 3462"/>
              <a:gd name="T97" fmla="*/ 566 h 3472"/>
              <a:gd name="T98" fmla="*/ 920 w 3462"/>
              <a:gd name="T99" fmla="*/ 686 h 3472"/>
              <a:gd name="T100" fmla="*/ 945 w 3462"/>
              <a:gd name="T101" fmla="*/ 719 h 3472"/>
              <a:gd name="T102" fmla="*/ 1690 w 3462"/>
              <a:gd name="T103" fmla="*/ 5 h 3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62" h="3472">
                <a:moveTo>
                  <a:pt x="1744" y="0"/>
                </a:moveTo>
                <a:lnTo>
                  <a:pt x="1771" y="5"/>
                </a:lnTo>
                <a:lnTo>
                  <a:pt x="1797" y="14"/>
                </a:lnTo>
                <a:lnTo>
                  <a:pt x="1821" y="28"/>
                </a:lnTo>
                <a:lnTo>
                  <a:pt x="1843" y="46"/>
                </a:lnTo>
                <a:lnTo>
                  <a:pt x="2468" y="672"/>
                </a:lnTo>
                <a:lnTo>
                  <a:pt x="2475" y="683"/>
                </a:lnTo>
                <a:lnTo>
                  <a:pt x="2478" y="693"/>
                </a:lnTo>
                <a:lnTo>
                  <a:pt x="2476" y="704"/>
                </a:lnTo>
                <a:lnTo>
                  <a:pt x="2472" y="713"/>
                </a:lnTo>
                <a:lnTo>
                  <a:pt x="2466" y="717"/>
                </a:lnTo>
                <a:lnTo>
                  <a:pt x="2440" y="726"/>
                </a:lnTo>
                <a:lnTo>
                  <a:pt x="2415" y="733"/>
                </a:lnTo>
                <a:lnTo>
                  <a:pt x="2390" y="736"/>
                </a:lnTo>
                <a:lnTo>
                  <a:pt x="2364" y="738"/>
                </a:lnTo>
                <a:lnTo>
                  <a:pt x="2339" y="739"/>
                </a:lnTo>
                <a:lnTo>
                  <a:pt x="2313" y="739"/>
                </a:lnTo>
                <a:lnTo>
                  <a:pt x="2286" y="739"/>
                </a:lnTo>
                <a:lnTo>
                  <a:pt x="2259" y="740"/>
                </a:lnTo>
                <a:lnTo>
                  <a:pt x="2231" y="743"/>
                </a:lnTo>
                <a:lnTo>
                  <a:pt x="2203" y="747"/>
                </a:lnTo>
                <a:lnTo>
                  <a:pt x="2173" y="756"/>
                </a:lnTo>
                <a:lnTo>
                  <a:pt x="2144" y="768"/>
                </a:lnTo>
                <a:lnTo>
                  <a:pt x="2112" y="782"/>
                </a:lnTo>
                <a:lnTo>
                  <a:pt x="2080" y="804"/>
                </a:lnTo>
                <a:lnTo>
                  <a:pt x="2046" y="830"/>
                </a:lnTo>
                <a:lnTo>
                  <a:pt x="2011" y="863"/>
                </a:lnTo>
                <a:lnTo>
                  <a:pt x="1979" y="899"/>
                </a:lnTo>
                <a:lnTo>
                  <a:pt x="1952" y="937"/>
                </a:lnTo>
                <a:lnTo>
                  <a:pt x="1931" y="977"/>
                </a:lnTo>
                <a:lnTo>
                  <a:pt x="1915" y="1018"/>
                </a:lnTo>
                <a:lnTo>
                  <a:pt x="1904" y="1062"/>
                </a:lnTo>
                <a:lnTo>
                  <a:pt x="1899" y="1105"/>
                </a:lnTo>
                <a:lnTo>
                  <a:pt x="1899" y="1148"/>
                </a:lnTo>
                <a:lnTo>
                  <a:pt x="1903" y="1192"/>
                </a:lnTo>
                <a:lnTo>
                  <a:pt x="1913" y="1235"/>
                </a:lnTo>
                <a:lnTo>
                  <a:pt x="1928" y="1279"/>
                </a:lnTo>
                <a:lnTo>
                  <a:pt x="1947" y="1320"/>
                </a:lnTo>
                <a:lnTo>
                  <a:pt x="1970" y="1360"/>
                </a:lnTo>
                <a:lnTo>
                  <a:pt x="1998" y="1398"/>
                </a:lnTo>
                <a:lnTo>
                  <a:pt x="2031" y="1434"/>
                </a:lnTo>
                <a:lnTo>
                  <a:pt x="2068" y="1468"/>
                </a:lnTo>
                <a:lnTo>
                  <a:pt x="2106" y="1496"/>
                </a:lnTo>
                <a:lnTo>
                  <a:pt x="2146" y="1520"/>
                </a:lnTo>
                <a:lnTo>
                  <a:pt x="2187" y="1539"/>
                </a:lnTo>
                <a:lnTo>
                  <a:pt x="2229" y="1554"/>
                </a:lnTo>
                <a:lnTo>
                  <a:pt x="2273" y="1563"/>
                </a:lnTo>
                <a:lnTo>
                  <a:pt x="2317" y="1568"/>
                </a:lnTo>
                <a:lnTo>
                  <a:pt x="2360" y="1568"/>
                </a:lnTo>
                <a:lnTo>
                  <a:pt x="2403" y="1562"/>
                </a:lnTo>
                <a:lnTo>
                  <a:pt x="2446" y="1552"/>
                </a:lnTo>
                <a:lnTo>
                  <a:pt x="2488" y="1536"/>
                </a:lnTo>
                <a:lnTo>
                  <a:pt x="2528" y="1514"/>
                </a:lnTo>
                <a:lnTo>
                  <a:pt x="2566" y="1487"/>
                </a:lnTo>
                <a:lnTo>
                  <a:pt x="2602" y="1455"/>
                </a:lnTo>
                <a:lnTo>
                  <a:pt x="2633" y="1421"/>
                </a:lnTo>
                <a:lnTo>
                  <a:pt x="2658" y="1390"/>
                </a:lnTo>
                <a:lnTo>
                  <a:pt x="2678" y="1358"/>
                </a:lnTo>
                <a:lnTo>
                  <a:pt x="2694" y="1328"/>
                </a:lnTo>
                <a:lnTo>
                  <a:pt x="2705" y="1300"/>
                </a:lnTo>
                <a:lnTo>
                  <a:pt x="2713" y="1272"/>
                </a:lnTo>
                <a:lnTo>
                  <a:pt x="2718" y="1246"/>
                </a:lnTo>
                <a:lnTo>
                  <a:pt x="2721" y="1219"/>
                </a:lnTo>
                <a:lnTo>
                  <a:pt x="2722" y="1194"/>
                </a:lnTo>
                <a:lnTo>
                  <a:pt x="2722" y="1169"/>
                </a:lnTo>
                <a:lnTo>
                  <a:pt x="2722" y="1144"/>
                </a:lnTo>
                <a:lnTo>
                  <a:pt x="2722" y="1120"/>
                </a:lnTo>
                <a:lnTo>
                  <a:pt x="2723" y="1096"/>
                </a:lnTo>
                <a:lnTo>
                  <a:pt x="2724" y="1072"/>
                </a:lnTo>
                <a:lnTo>
                  <a:pt x="2728" y="1048"/>
                </a:lnTo>
                <a:lnTo>
                  <a:pt x="2735" y="1025"/>
                </a:lnTo>
                <a:lnTo>
                  <a:pt x="2744" y="1000"/>
                </a:lnTo>
                <a:lnTo>
                  <a:pt x="2747" y="995"/>
                </a:lnTo>
                <a:lnTo>
                  <a:pt x="2752" y="989"/>
                </a:lnTo>
                <a:lnTo>
                  <a:pt x="2758" y="983"/>
                </a:lnTo>
                <a:lnTo>
                  <a:pt x="2764" y="980"/>
                </a:lnTo>
                <a:lnTo>
                  <a:pt x="2773" y="980"/>
                </a:lnTo>
                <a:lnTo>
                  <a:pt x="2781" y="987"/>
                </a:lnTo>
                <a:lnTo>
                  <a:pt x="3416" y="1624"/>
                </a:lnTo>
                <a:lnTo>
                  <a:pt x="3434" y="1646"/>
                </a:lnTo>
                <a:lnTo>
                  <a:pt x="3448" y="1670"/>
                </a:lnTo>
                <a:lnTo>
                  <a:pt x="3457" y="1696"/>
                </a:lnTo>
                <a:lnTo>
                  <a:pt x="3462" y="1722"/>
                </a:lnTo>
                <a:lnTo>
                  <a:pt x="3462" y="1750"/>
                </a:lnTo>
                <a:lnTo>
                  <a:pt x="3457" y="1777"/>
                </a:lnTo>
                <a:lnTo>
                  <a:pt x="3448" y="1802"/>
                </a:lnTo>
                <a:lnTo>
                  <a:pt x="3434" y="1827"/>
                </a:lnTo>
                <a:lnTo>
                  <a:pt x="3416" y="1849"/>
                </a:lnTo>
                <a:lnTo>
                  <a:pt x="1843" y="3427"/>
                </a:lnTo>
                <a:lnTo>
                  <a:pt x="1821" y="3445"/>
                </a:lnTo>
                <a:lnTo>
                  <a:pt x="1797" y="3458"/>
                </a:lnTo>
                <a:lnTo>
                  <a:pt x="1771" y="3468"/>
                </a:lnTo>
                <a:lnTo>
                  <a:pt x="1744" y="3472"/>
                </a:lnTo>
                <a:lnTo>
                  <a:pt x="1718" y="3472"/>
                </a:lnTo>
                <a:lnTo>
                  <a:pt x="1690" y="3468"/>
                </a:lnTo>
                <a:lnTo>
                  <a:pt x="1665" y="3458"/>
                </a:lnTo>
                <a:lnTo>
                  <a:pt x="1641" y="3445"/>
                </a:lnTo>
                <a:lnTo>
                  <a:pt x="1618" y="3427"/>
                </a:lnTo>
                <a:lnTo>
                  <a:pt x="979" y="2784"/>
                </a:lnTo>
                <a:lnTo>
                  <a:pt x="973" y="2780"/>
                </a:lnTo>
                <a:lnTo>
                  <a:pt x="967" y="2781"/>
                </a:lnTo>
                <a:lnTo>
                  <a:pt x="964" y="2784"/>
                </a:lnTo>
                <a:lnTo>
                  <a:pt x="961" y="2789"/>
                </a:lnTo>
                <a:lnTo>
                  <a:pt x="960" y="2793"/>
                </a:lnTo>
                <a:lnTo>
                  <a:pt x="951" y="2817"/>
                </a:lnTo>
                <a:lnTo>
                  <a:pt x="945" y="2841"/>
                </a:lnTo>
                <a:lnTo>
                  <a:pt x="942" y="2864"/>
                </a:lnTo>
                <a:lnTo>
                  <a:pt x="940" y="2887"/>
                </a:lnTo>
                <a:lnTo>
                  <a:pt x="940" y="2911"/>
                </a:lnTo>
                <a:lnTo>
                  <a:pt x="940" y="2935"/>
                </a:lnTo>
                <a:lnTo>
                  <a:pt x="940" y="2959"/>
                </a:lnTo>
                <a:lnTo>
                  <a:pt x="940" y="2984"/>
                </a:lnTo>
                <a:lnTo>
                  <a:pt x="938" y="3009"/>
                </a:lnTo>
                <a:lnTo>
                  <a:pt x="936" y="3035"/>
                </a:lnTo>
                <a:lnTo>
                  <a:pt x="931" y="3062"/>
                </a:lnTo>
                <a:lnTo>
                  <a:pt x="922" y="3089"/>
                </a:lnTo>
                <a:lnTo>
                  <a:pt x="911" y="3118"/>
                </a:lnTo>
                <a:lnTo>
                  <a:pt x="896" y="3147"/>
                </a:lnTo>
                <a:lnTo>
                  <a:pt x="876" y="3178"/>
                </a:lnTo>
                <a:lnTo>
                  <a:pt x="850" y="3210"/>
                </a:lnTo>
                <a:lnTo>
                  <a:pt x="820" y="3243"/>
                </a:lnTo>
                <a:lnTo>
                  <a:pt x="784" y="3274"/>
                </a:lnTo>
                <a:lnTo>
                  <a:pt x="745" y="3302"/>
                </a:lnTo>
                <a:lnTo>
                  <a:pt x="705" y="3323"/>
                </a:lnTo>
                <a:lnTo>
                  <a:pt x="664" y="3339"/>
                </a:lnTo>
                <a:lnTo>
                  <a:pt x="621" y="3349"/>
                </a:lnTo>
                <a:lnTo>
                  <a:pt x="578" y="3355"/>
                </a:lnTo>
                <a:lnTo>
                  <a:pt x="534" y="3355"/>
                </a:lnTo>
                <a:lnTo>
                  <a:pt x="491" y="3351"/>
                </a:lnTo>
                <a:lnTo>
                  <a:pt x="447" y="3341"/>
                </a:lnTo>
                <a:lnTo>
                  <a:pt x="405" y="3326"/>
                </a:lnTo>
                <a:lnTo>
                  <a:pt x="363" y="3307"/>
                </a:lnTo>
                <a:lnTo>
                  <a:pt x="324" y="3284"/>
                </a:lnTo>
                <a:lnTo>
                  <a:pt x="285" y="3255"/>
                </a:lnTo>
                <a:lnTo>
                  <a:pt x="249" y="3223"/>
                </a:lnTo>
                <a:lnTo>
                  <a:pt x="216" y="3187"/>
                </a:lnTo>
                <a:lnTo>
                  <a:pt x="188" y="3147"/>
                </a:lnTo>
                <a:lnTo>
                  <a:pt x="165" y="3107"/>
                </a:lnTo>
                <a:lnTo>
                  <a:pt x="145" y="3066"/>
                </a:lnTo>
                <a:lnTo>
                  <a:pt x="131" y="3024"/>
                </a:lnTo>
                <a:lnTo>
                  <a:pt x="121" y="2980"/>
                </a:lnTo>
                <a:lnTo>
                  <a:pt x="116" y="2936"/>
                </a:lnTo>
                <a:lnTo>
                  <a:pt x="117" y="2892"/>
                </a:lnTo>
                <a:lnTo>
                  <a:pt x="122" y="2849"/>
                </a:lnTo>
                <a:lnTo>
                  <a:pt x="133" y="2807"/>
                </a:lnTo>
                <a:lnTo>
                  <a:pt x="149" y="2764"/>
                </a:lnTo>
                <a:lnTo>
                  <a:pt x="170" y="2724"/>
                </a:lnTo>
                <a:lnTo>
                  <a:pt x="196" y="2686"/>
                </a:lnTo>
                <a:lnTo>
                  <a:pt x="229" y="2650"/>
                </a:lnTo>
                <a:lnTo>
                  <a:pt x="262" y="2619"/>
                </a:lnTo>
                <a:lnTo>
                  <a:pt x="293" y="2594"/>
                </a:lnTo>
                <a:lnTo>
                  <a:pt x="324" y="2574"/>
                </a:lnTo>
                <a:lnTo>
                  <a:pt x="352" y="2559"/>
                </a:lnTo>
                <a:lnTo>
                  <a:pt x="381" y="2547"/>
                </a:lnTo>
                <a:lnTo>
                  <a:pt x="408" y="2540"/>
                </a:lnTo>
                <a:lnTo>
                  <a:pt x="435" y="2535"/>
                </a:lnTo>
                <a:lnTo>
                  <a:pt x="460" y="2532"/>
                </a:lnTo>
                <a:lnTo>
                  <a:pt x="485" y="2530"/>
                </a:lnTo>
                <a:lnTo>
                  <a:pt x="510" y="2529"/>
                </a:lnTo>
                <a:lnTo>
                  <a:pt x="534" y="2530"/>
                </a:lnTo>
                <a:lnTo>
                  <a:pt x="558" y="2530"/>
                </a:lnTo>
                <a:lnTo>
                  <a:pt x="581" y="2529"/>
                </a:lnTo>
                <a:lnTo>
                  <a:pt x="605" y="2528"/>
                </a:lnTo>
                <a:lnTo>
                  <a:pt x="628" y="2525"/>
                </a:lnTo>
                <a:lnTo>
                  <a:pt x="652" y="2519"/>
                </a:lnTo>
                <a:lnTo>
                  <a:pt x="675" y="2510"/>
                </a:lnTo>
                <a:lnTo>
                  <a:pt x="678" y="2508"/>
                </a:lnTo>
                <a:lnTo>
                  <a:pt x="683" y="2505"/>
                </a:lnTo>
                <a:lnTo>
                  <a:pt x="685" y="2501"/>
                </a:lnTo>
                <a:lnTo>
                  <a:pt x="685" y="2496"/>
                </a:lnTo>
                <a:lnTo>
                  <a:pt x="683" y="2489"/>
                </a:lnTo>
                <a:lnTo>
                  <a:pt x="676" y="2481"/>
                </a:lnTo>
                <a:lnTo>
                  <a:pt x="45" y="1849"/>
                </a:lnTo>
                <a:lnTo>
                  <a:pt x="27" y="1827"/>
                </a:lnTo>
                <a:lnTo>
                  <a:pt x="14" y="1802"/>
                </a:lnTo>
                <a:lnTo>
                  <a:pt x="4" y="1777"/>
                </a:lnTo>
                <a:lnTo>
                  <a:pt x="0" y="1750"/>
                </a:lnTo>
                <a:lnTo>
                  <a:pt x="0" y="1722"/>
                </a:lnTo>
                <a:lnTo>
                  <a:pt x="4" y="1696"/>
                </a:lnTo>
                <a:lnTo>
                  <a:pt x="14" y="1670"/>
                </a:lnTo>
                <a:lnTo>
                  <a:pt x="27" y="1646"/>
                </a:lnTo>
                <a:lnTo>
                  <a:pt x="45" y="1624"/>
                </a:lnTo>
                <a:lnTo>
                  <a:pt x="649" y="1018"/>
                </a:lnTo>
                <a:lnTo>
                  <a:pt x="655" y="1011"/>
                </a:lnTo>
                <a:lnTo>
                  <a:pt x="657" y="1004"/>
                </a:lnTo>
                <a:lnTo>
                  <a:pt x="656" y="999"/>
                </a:lnTo>
                <a:lnTo>
                  <a:pt x="652" y="995"/>
                </a:lnTo>
                <a:lnTo>
                  <a:pt x="648" y="993"/>
                </a:lnTo>
                <a:lnTo>
                  <a:pt x="644" y="991"/>
                </a:lnTo>
                <a:lnTo>
                  <a:pt x="620" y="982"/>
                </a:lnTo>
                <a:lnTo>
                  <a:pt x="597" y="976"/>
                </a:lnTo>
                <a:lnTo>
                  <a:pt x="574" y="973"/>
                </a:lnTo>
                <a:lnTo>
                  <a:pt x="551" y="972"/>
                </a:lnTo>
                <a:lnTo>
                  <a:pt x="526" y="971"/>
                </a:lnTo>
                <a:lnTo>
                  <a:pt x="503" y="971"/>
                </a:lnTo>
                <a:lnTo>
                  <a:pt x="479" y="972"/>
                </a:lnTo>
                <a:lnTo>
                  <a:pt x="454" y="971"/>
                </a:lnTo>
                <a:lnTo>
                  <a:pt x="429" y="970"/>
                </a:lnTo>
                <a:lnTo>
                  <a:pt x="403" y="966"/>
                </a:lnTo>
                <a:lnTo>
                  <a:pt x="377" y="961"/>
                </a:lnTo>
                <a:lnTo>
                  <a:pt x="349" y="953"/>
                </a:lnTo>
                <a:lnTo>
                  <a:pt x="321" y="942"/>
                </a:lnTo>
                <a:lnTo>
                  <a:pt x="292" y="926"/>
                </a:lnTo>
                <a:lnTo>
                  <a:pt x="262" y="906"/>
                </a:lnTo>
                <a:lnTo>
                  <a:pt x="230" y="881"/>
                </a:lnTo>
                <a:lnTo>
                  <a:pt x="197" y="850"/>
                </a:lnTo>
                <a:lnTo>
                  <a:pt x="165" y="814"/>
                </a:lnTo>
                <a:lnTo>
                  <a:pt x="138" y="776"/>
                </a:lnTo>
                <a:lnTo>
                  <a:pt x="117" y="736"/>
                </a:lnTo>
                <a:lnTo>
                  <a:pt x="101" y="695"/>
                </a:lnTo>
                <a:lnTo>
                  <a:pt x="91" y="651"/>
                </a:lnTo>
                <a:lnTo>
                  <a:pt x="85" y="608"/>
                </a:lnTo>
                <a:lnTo>
                  <a:pt x="84" y="564"/>
                </a:lnTo>
                <a:lnTo>
                  <a:pt x="90" y="521"/>
                </a:lnTo>
                <a:lnTo>
                  <a:pt x="99" y="478"/>
                </a:lnTo>
                <a:lnTo>
                  <a:pt x="113" y="434"/>
                </a:lnTo>
                <a:lnTo>
                  <a:pt x="132" y="393"/>
                </a:lnTo>
                <a:lnTo>
                  <a:pt x="156" y="353"/>
                </a:lnTo>
                <a:lnTo>
                  <a:pt x="185" y="315"/>
                </a:lnTo>
                <a:lnTo>
                  <a:pt x="217" y="279"/>
                </a:lnTo>
                <a:lnTo>
                  <a:pt x="253" y="245"/>
                </a:lnTo>
                <a:lnTo>
                  <a:pt x="291" y="217"/>
                </a:lnTo>
                <a:lnTo>
                  <a:pt x="331" y="193"/>
                </a:lnTo>
                <a:lnTo>
                  <a:pt x="373" y="174"/>
                </a:lnTo>
                <a:lnTo>
                  <a:pt x="416" y="159"/>
                </a:lnTo>
                <a:lnTo>
                  <a:pt x="459" y="150"/>
                </a:lnTo>
                <a:lnTo>
                  <a:pt x="502" y="145"/>
                </a:lnTo>
                <a:lnTo>
                  <a:pt x="547" y="145"/>
                </a:lnTo>
                <a:lnTo>
                  <a:pt x="590" y="151"/>
                </a:lnTo>
                <a:lnTo>
                  <a:pt x="632" y="161"/>
                </a:lnTo>
                <a:lnTo>
                  <a:pt x="673" y="177"/>
                </a:lnTo>
                <a:lnTo>
                  <a:pt x="713" y="199"/>
                </a:lnTo>
                <a:lnTo>
                  <a:pt x="751" y="226"/>
                </a:lnTo>
                <a:lnTo>
                  <a:pt x="788" y="257"/>
                </a:lnTo>
                <a:lnTo>
                  <a:pt x="819" y="291"/>
                </a:lnTo>
                <a:lnTo>
                  <a:pt x="844" y="323"/>
                </a:lnTo>
                <a:lnTo>
                  <a:pt x="864" y="354"/>
                </a:lnTo>
                <a:lnTo>
                  <a:pt x="879" y="383"/>
                </a:lnTo>
                <a:lnTo>
                  <a:pt x="890" y="412"/>
                </a:lnTo>
                <a:lnTo>
                  <a:pt x="898" y="439"/>
                </a:lnTo>
                <a:lnTo>
                  <a:pt x="903" y="466"/>
                </a:lnTo>
                <a:lnTo>
                  <a:pt x="906" y="492"/>
                </a:lnTo>
                <a:lnTo>
                  <a:pt x="907" y="518"/>
                </a:lnTo>
                <a:lnTo>
                  <a:pt x="907" y="542"/>
                </a:lnTo>
                <a:lnTo>
                  <a:pt x="907" y="566"/>
                </a:lnTo>
                <a:lnTo>
                  <a:pt x="907" y="591"/>
                </a:lnTo>
                <a:lnTo>
                  <a:pt x="907" y="615"/>
                </a:lnTo>
                <a:lnTo>
                  <a:pt x="909" y="638"/>
                </a:lnTo>
                <a:lnTo>
                  <a:pt x="914" y="662"/>
                </a:lnTo>
                <a:lnTo>
                  <a:pt x="920" y="686"/>
                </a:lnTo>
                <a:lnTo>
                  <a:pt x="928" y="709"/>
                </a:lnTo>
                <a:lnTo>
                  <a:pt x="931" y="714"/>
                </a:lnTo>
                <a:lnTo>
                  <a:pt x="935" y="718"/>
                </a:lnTo>
                <a:lnTo>
                  <a:pt x="939" y="720"/>
                </a:lnTo>
                <a:lnTo>
                  <a:pt x="945" y="719"/>
                </a:lnTo>
                <a:lnTo>
                  <a:pt x="953" y="714"/>
                </a:lnTo>
                <a:lnTo>
                  <a:pt x="1618" y="46"/>
                </a:lnTo>
                <a:lnTo>
                  <a:pt x="1641" y="28"/>
                </a:lnTo>
                <a:lnTo>
                  <a:pt x="1665" y="14"/>
                </a:lnTo>
                <a:lnTo>
                  <a:pt x="1690" y="5"/>
                </a:lnTo>
                <a:lnTo>
                  <a:pt x="1718" y="0"/>
                </a:lnTo>
                <a:lnTo>
                  <a:pt x="174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39" name="Group 622"/>
          <p:cNvGrpSpPr/>
          <p:nvPr/>
        </p:nvGrpSpPr>
        <p:grpSpPr>
          <a:xfrm>
            <a:off x="9399594" y="608150"/>
            <a:ext cx="431800" cy="431799"/>
            <a:chOff x="4830763" y="2697163"/>
            <a:chExt cx="431800" cy="431799"/>
          </a:xfrm>
          <a:solidFill>
            <a:srgbClr val="000000"/>
          </a:solidFill>
        </p:grpSpPr>
        <p:sp>
          <p:nvSpPr>
            <p:cNvPr id="440" name="Freeform 101"/>
            <p:cNvSpPr>
              <a:spLocks/>
            </p:cNvSpPr>
            <p:nvPr/>
          </p:nvSpPr>
          <p:spPr bwMode="auto">
            <a:xfrm>
              <a:off x="4913313" y="3054350"/>
              <a:ext cx="266700" cy="74612"/>
            </a:xfrm>
            <a:custGeom>
              <a:avLst/>
              <a:gdLst>
                <a:gd name="T0" fmla="*/ 387 w 2175"/>
                <a:gd name="T1" fmla="*/ 0 h 608"/>
                <a:gd name="T2" fmla="*/ 1788 w 2175"/>
                <a:gd name="T3" fmla="*/ 0 h 608"/>
                <a:gd name="T4" fmla="*/ 1816 w 2175"/>
                <a:gd name="T5" fmla="*/ 3 h 608"/>
                <a:gd name="T6" fmla="*/ 1845 w 2175"/>
                <a:gd name="T7" fmla="*/ 11 h 608"/>
                <a:gd name="T8" fmla="*/ 1872 w 2175"/>
                <a:gd name="T9" fmla="*/ 24 h 608"/>
                <a:gd name="T10" fmla="*/ 1898 w 2175"/>
                <a:gd name="T11" fmla="*/ 41 h 608"/>
                <a:gd name="T12" fmla="*/ 1920 w 2175"/>
                <a:gd name="T13" fmla="*/ 62 h 608"/>
                <a:gd name="T14" fmla="*/ 1939 w 2175"/>
                <a:gd name="T15" fmla="*/ 84 h 608"/>
                <a:gd name="T16" fmla="*/ 1952 w 2175"/>
                <a:gd name="T17" fmla="*/ 109 h 608"/>
                <a:gd name="T18" fmla="*/ 2167 w 2175"/>
                <a:gd name="T19" fmla="*/ 499 h 608"/>
                <a:gd name="T20" fmla="*/ 2173 w 2175"/>
                <a:gd name="T21" fmla="*/ 521 h 608"/>
                <a:gd name="T22" fmla="*/ 2175 w 2175"/>
                <a:gd name="T23" fmla="*/ 541 h 608"/>
                <a:gd name="T24" fmla="*/ 2172 w 2175"/>
                <a:gd name="T25" fmla="*/ 559 h 608"/>
                <a:gd name="T26" fmla="*/ 2165 w 2175"/>
                <a:gd name="T27" fmla="*/ 576 h 608"/>
                <a:gd name="T28" fmla="*/ 2152 w 2175"/>
                <a:gd name="T29" fmla="*/ 590 h 608"/>
                <a:gd name="T30" fmla="*/ 2137 w 2175"/>
                <a:gd name="T31" fmla="*/ 599 h 608"/>
                <a:gd name="T32" fmla="*/ 2117 w 2175"/>
                <a:gd name="T33" fmla="*/ 606 h 608"/>
                <a:gd name="T34" fmla="*/ 2094 w 2175"/>
                <a:gd name="T35" fmla="*/ 608 h 608"/>
                <a:gd name="T36" fmla="*/ 80 w 2175"/>
                <a:gd name="T37" fmla="*/ 608 h 608"/>
                <a:gd name="T38" fmla="*/ 58 w 2175"/>
                <a:gd name="T39" fmla="*/ 606 h 608"/>
                <a:gd name="T40" fmla="*/ 38 w 2175"/>
                <a:gd name="T41" fmla="*/ 599 h 608"/>
                <a:gd name="T42" fmla="*/ 22 w 2175"/>
                <a:gd name="T43" fmla="*/ 590 h 608"/>
                <a:gd name="T44" fmla="*/ 10 w 2175"/>
                <a:gd name="T45" fmla="*/ 576 h 608"/>
                <a:gd name="T46" fmla="*/ 3 w 2175"/>
                <a:gd name="T47" fmla="*/ 559 h 608"/>
                <a:gd name="T48" fmla="*/ 0 w 2175"/>
                <a:gd name="T49" fmla="*/ 541 h 608"/>
                <a:gd name="T50" fmla="*/ 2 w 2175"/>
                <a:gd name="T51" fmla="*/ 521 h 608"/>
                <a:gd name="T52" fmla="*/ 8 w 2175"/>
                <a:gd name="T53" fmla="*/ 499 h 608"/>
                <a:gd name="T54" fmla="*/ 223 w 2175"/>
                <a:gd name="T55" fmla="*/ 109 h 608"/>
                <a:gd name="T56" fmla="*/ 236 w 2175"/>
                <a:gd name="T57" fmla="*/ 84 h 608"/>
                <a:gd name="T58" fmla="*/ 255 w 2175"/>
                <a:gd name="T59" fmla="*/ 62 h 608"/>
                <a:gd name="T60" fmla="*/ 277 w 2175"/>
                <a:gd name="T61" fmla="*/ 41 h 608"/>
                <a:gd name="T62" fmla="*/ 303 w 2175"/>
                <a:gd name="T63" fmla="*/ 24 h 608"/>
                <a:gd name="T64" fmla="*/ 330 w 2175"/>
                <a:gd name="T65" fmla="*/ 11 h 608"/>
                <a:gd name="T66" fmla="*/ 358 w 2175"/>
                <a:gd name="T67" fmla="*/ 3 h 608"/>
                <a:gd name="T68" fmla="*/ 387 w 2175"/>
                <a:gd name="T6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75" h="608">
                  <a:moveTo>
                    <a:pt x="387" y="0"/>
                  </a:moveTo>
                  <a:lnTo>
                    <a:pt x="1788" y="0"/>
                  </a:lnTo>
                  <a:lnTo>
                    <a:pt x="1816" y="3"/>
                  </a:lnTo>
                  <a:lnTo>
                    <a:pt x="1845" y="11"/>
                  </a:lnTo>
                  <a:lnTo>
                    <a:pt x="1872" y="24"/>
                  </a:lnTo>
                  <a:lnTo>
                    <a:pt x="1898" y="41"/>
                  </a:lnTo>
                  <a:lnTo>
                    <a:pt x="1920" y="62"/>
                  </a:lnTo>
                  <a:lnTo>
                    <a:pt x="1939" y="84"/>
                  </a:lnTo>
                  <a:lnTo>
                    <a:pt x="1952" y="109"/>
                  </a:lnTo>
                  <a:lnTo>
                    <a:pt x="2167" y="499"/>
                  </a:lnTo>
                  <a:lnTo>
                    <a:pt x="2173" y="521"/>
                  </a:lnTo>
                  <a:lnTo>
                    <a:pt x="2175" y="541"/>
                  </a:lnTo>
                  <a:lnTo>
                    <a:pt x="2172" y="559"/>
                  </a:lnTo>
                  <a:lnTo>
                    <a:pt x="2165" y="576"/>
                  </a:lnTo>
                  <a:lnTo>
                    <a:pt x="2152" y="590"/>
                  </a:lnTo>
                  <a:lnTo>
                    <a:pt x="2137" y="599"/>
                  </a:lnTo>
                  <a:lnTo>
                    <a:pt x="2117" y="606"/>
                  </a:lnTo>
                  <a:lnTo>
                    <a:pt x="2094" y="608"/>
                  </a:lnTo>
                  <a:lnTo>
                    <a:pt x="80" y="608"/>
                  </a:lnTo>
                  <a:lnTo>
                    <a:pt x="58" y="606"/>
                  </a:lnTo>
                  <a:lnTo>
                    <a:pt x="38" y="599"/>
                  </a:lnTo>
                  <a:lnTo>
                    <a:pt x="22" y="590"/>
                  </a:lnTo>
                  <a:lnTo>
                    <a:pt x="10" y="576"/>
                  </a:lnTo>
                  <a:lnTo>
                    <a:pt x="3" y="559"/>
                  </a:lnTo>
                  <a:lnTo>
                    <a:pt x="0" y="541"/>
                  </a:lnTo>
                  <a:lnTo>
                    <a:pt x="2" y="521"/>
                  </a:lnTo>
                  <a:lnTo>
                    <a:pt x="8" y="499"/>
                  </a:lnTo>
                  <a:lnTo>
                    <a:pt x="223" y="109"/>
                  </a:lnTo>
                  <a:lnTo>
                    <a:pt x="236" y="84"/>
                  </a:lnTo>
                  <a:lnTo>
                    <a:pt x="255" y="62"/>
                  </a:lnTo>
                  <a:lnTo>
                    <a:pt x="277" y="41"/>
                  </a:lnTo>
                  <a:lnTo>
                    <a:pt x="303" y="24"/>
                  </a:lnTo>
                  <a:lnTo>
                    <a:pt x="330" y="11"/>
                  </a:lnTo>
                  <a:lnTo>
                    <a:pt x="358" y="3"/>
                  </a:lnTo>
                  <a:lnTo>
                    <a:pt x="3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102"/>
            <p:cNvSpPr>
              <a:spLocks noEditPoints="1"/>
            </p:cNvSpPr>
            <p:nvPr/>
          </p:nvSpPr>
          <p:spPr bwMode="auto">
            <a:xfrm>
              <a:off x="4830763" y="2697163"/>
              <a:ext cx="431800" cy="327025"/>
            </a:xfrm>
            <a:custGeom>
              <a:avLst/>
              <a:gdLst>
                <a:gd name="T0" fmla="*/ 2875 w 3535"/>
                <a:gd name="T1" fmla="*/ 826 h 2675"/>
                <a:gd name="T2" fmla="*/ 2864 w 3535"/>
                <a:gd name="T3" fmla="*/ 849 h 2675"/>
                <a:gd name="T4" fmla="*/ 2660 w 3535"/>
                <a:gd name="T5" fmla="*/ 1808 h 2675"/>
                <a:gd name="T6" fmla="*/ 2673 w 3535"/>
                <a:gd name="T7" fmla="*/ 1835 h 2675"/>
                <a:gd name="T8" fmla="*/ 2897 w 3535"/>
                <a:gd name="T9" fmla="*/ 1838 h 2675"/>
                <a:gd name="T10" fmla="*/ 2982 w 3535"/>
                <a:gd name="T11" fmla="*/ 1784 h 2675"/>
                <a:gd name="T12" fmla="*/ 3162 w 3535"/>
                <a:gd name="T13" fmla="*/ 890 h 2675"/>
                <a:gd name="T14" fmla="*/ 3124 w 3535"/>
                <a:gd name="T15" fmla="*/ 822 h 2675"/>
                <a:gd name="T16" fmla="*/ 454 w 3535"/>
                <a:gd name="T17" fmla="*/ 812 h 2675"/>
                <a:gd name="T18" fmla="*/ 383 w 3535"/>
                <a:gd name="T19" fmla="*/ 850 h 2675"/>
                <a:gd name="T20" fmla="*/ 530 w 3535"/>
                <a:gd name="T21" fmla="*/ 1739 h 2675"/>
                <a:gd name="T22" fmla="*/ 590 w 3535"/>
                <a:gd name="T23" fmla="*/ 1819 h 2675"/>
                <a:gd name="T24" fmla="*/ 837 w 3535"/>
                <a:gd name="T25" fmla="*/ 1841 h 2675"/>
                <a:gd name="T26" fmla="*/ 873 w 3535"/>
                <a:gd name="T27" fmla="*/ 1822 h 2675"/>
                <a:gd name="T28" fmla="*/ 874 w 3535"/>
                <a:gd name="T29" fmla="*/ 1797 h 2675"/>
                <a:gd name="T30" fmla="*/ 669 w 3535"/>
                <a:gd name="T31" fmla="*/ 841 h 2675"/>
                <a:gd name="T32" fmla="*/ 643 w 3535"/>
                <a:gd name="T33" fmla="*/ 814 h 2675"/>
                <a:gd name="T34" fmla="*/ 2927 w 3535"/>
                <a:gd name="T35" fmla="*/ 0 h 2675"/>
                <a:gd name="T36" fmla="*/ 3026 w 3535"/>
                <a:gd name="T37" fmla="*/ 39 h 2675"/>
                <a:gd name="T38" fmla="*/ 3058 w 3535"/>
                <a:gd name="T39" fmla="*/ 136 h 2675"/>
                <a:gd name="T40" fmla="*/ 2961 w 3535"/>
                <a:gd name="T41" fmla="*/ 498 h 2675"/>
                <a:gd name="T42" fmla="*/ 2961 w 3535"/>
                <a:gd name="T43" fmla="*/ 529 h 2675"/>
                <a:gd name="T44" fmla="*/ 2993 w 3535"/>
                <a:gd name="T45" fmla="*/ 550 h 2675"/>
                <a:gd name="T46" fmla="*/ 3515 w 3535"/>
                <a:gd name="T47" fmla="*/ 571 h 2675"/>
                <a:gd name="T48" fmla="*/ 3531 w 3535"/>
                <a:gd name="T49" fmla="*/ 650 h 2675"/>
                <a:gd name="T50" fmla="*/ 3149 w 3535"/>
                <a:gd name="T51" fmla="*/ 2065 h 2675"/>
                <a:gd name="T52" fmla="*/ 3056 w 3535"/>
                <a:gd name="T53" fmla="*/ 2104 h 2675"/>
                <a:gd name="T54" fmla="*/ 2583 w 3535"/>
                <a:gd name="T55" fmla="*/ 2117 h 2675"/>
                <a:gd name="T56" fmla="*/ 2565 w 3535"/>
                <a:gd name="T57" fmla="*/ 2145 h 2675"/>
                <a:gd name="T58" fmla="*/ 2510 w 3535"/>
                <a:gd name="T59" fmla="*/ 2287 h 2675"/>
                <a:gd name="T60" fmla="*/ 2383 w 3535"/>
                <a:gd name="T61" fmla="*/ 2394 h 2675"/>
                <a:gd name="T62" fmla="*/ 2208 w 3535"/>
                <a:gd name="T63" fmla="*/ 2499 h 2675"/>
                <a:gd name="T64" fmla="*/ 2029 w 3535"/>
                <a:gd name="T65" fmla="*/ 2589 h 2675"/>
                <a:gd name="T66" fmla="*/ 1893 w 3535"/>
                <a:gd name="T67" fmla="*/ 2650 h 2675"/>
                <a:gd name="T68" fmla="*/ 1725 w 3535"/>
                <a:gd name="T69" fmla="*/ 2673 h 2675"/>
                <a:gd name="T70" fmla="*/ 1592 w 3535"/>
                <a:gd name="T71" fmla="*/ 2628 h 2675"/>
                <a:gd name="T72" fmla="*/ 1448 w 3535"/>
                <a:gd name="T73" fmla="*/ 2560 h 2675"/>
                <a:gd name="T74" fmla="*/ 1279 w 3535"/>
                <a:gd name="T75" fmla="*/ 2471 h 2675"/>
                <a:gd name="T76" fmla="*/ 1123 w 3535"/>
                <a:gd name="T77" fmla="*/ 2373 h 2675"/>
                <a:gd name="T78" fmla="*/ 1017 w 3535"/>
                <a:gd name="T79" fmla="*/ 2279 h 2675"/>
                <a:gd name="T80" fmla="*/ 970 w 3535"/>
                <a:gd name="T81" fmla="*/ 2145 h 2675"/>
                <a:gd name="T82" fmla="*/ 952 w 3535"/>
                <a:gd name="T83" fmla="*/ 2117 h 2675"/>
                <a:gd name="T84" fmla="*/ 479 w 3535"/>
                <a:gd name="T85" fmla="*/ 2104 h 2675"/>
                <a:gd name="T86" fmla="*/ 386 w 3535"/>
                <a:gd name="T87" fmla="*/ 2065 h 2675"/>
                <a:gd name="T88" fmla="*/ 4 w 3535"/>
                <a:gd name="T89" fmla="*/ 650 h 2675"/>
                <a:gd name="T90" fmla="*/ 20 w 3535"/>
                <a:gd name="T91" fmla="*/ 571 h 2675"/>
                <a:gd name="T92" fmla="*/ 542 w 3535"/>
                <a:gd name="T93" fmla="*/ 550 h 2675"/>
                <a:gd name="T94" fmla="*/ 574 w 3535"/>
                <a:gd name="T95" fmla="*/ 529 h 2675"/>
                <a:gd name="T96" fmla="*/ 574 w 3535"/>
                <a:gd name="T97" fmla="*/ 498 h 2675"/>
                <a:gd name="T98" fmla="*/ 478 w 3535"/>
                <a:gd name="T99" fmla="*/ 136 h 2675"/>
                <a:gd name="T100" fmla="*/ 509 w 3535"/>
                <a:gd name="T101" fmla="*/ 39 h 2675"/>
                <a:gd name="T102" fmla="*/ 608 w 3535"/>
                <a:gd name="T103" fmla="*/ 0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535" h="2675">
                  <a:moveTo>
                    <a:pt x="2904" y="812"/>
                  </a:moveTo>
                  <a:lnTo>
                    <a:pt x="2892" y="814"/>
                  </a:lnTo>
                  <a:lnTo>
                    <a:pt x="2882" y="820"/>
                  </a:lnTo>
                  <a:lnTo>
                    <a:pt x="2875" y="826"/>
                  </a:lnTo>
                  <a:lnTo>
                    <a:pt x="2869" y="835"/>
                  </a:lnTo>
                  <a:lnTo>
                    <a:pt x="2866" y="841"/>
                  </a:lnTo>
                  <a:lnTo>
                    <a:pt x="2864" y="847"/>
                  </a:lnTo>
                  <a:lnTo>
                    <a:pt x="2864" y="849"/>
                  </a:lnTo>
                  <a:lnTo>
                    <a:pt x="2662" y="1796"/>
                  </a:lnTo>
                  <a:lnTo>
                    <a:pt x="2661" y="1797"/>
                  </a:lnTo>
                  <a:lnTo>
                    <a:pt x="2660" y="1802"/>
                  </a:lnTo>
                  <a:lnTo>
                    <a:pt x="2660" y="1808"/>
                  </a:lnTo>
                  <a:lnTo>
                    <a:pt x="2660" y="1815"/>
                  </a:lnTo>
                  <a:lnTo>
                    <a:pt x="2662" y="1822"/>
                  </a:lnTo>
                  <a:lnTo>
                    <a:pt x="2666" y="1830"/>
                  </a:lnTo>
                  <a:lnTo>
                    <a:pt x="2673" y="1835"/>
                  </a:lnTo>
                  <a:lnTo>
                    <a:pt x="2683" y="1839"/>
                  </a:lnTo>
                  <a:lnTo>
                    <a:pt x="2698" y="1841"/>
                  </a:lnTo>
                  <a:lnTo>
                    <a:pt x="2873" y="1841"/>
                  </a:lnTo>
                  <a:lnTo>
                    <a:pt x="2897" y="1838"/>
                  </a:lnTo>
                  <a:lnTo>
                    <a:pt x="2921" y="1831"/>
                  </a:lnTo>
                  <a:lnTo>
                    <a:pt x="2944" y="1819"/>
                  </a:lnTo>
                  <a:lnTo>
                    <a:pt x="2964" y="1803"/>
                  </a:lnTo>
                  <a:lnTo>
                    <a:pt x="2982" y="1784"/>
                  </a:lnTo>
                  <a:lnTo>
                    <a:pt x="2995" y="1763"/>
                  </a:lnTo>
                  <a:lnTo>
                    <a:pt x="3004" y="1739"/>
                  </a:lnTo>
                  <a:lnTo>
                    <a:pt x="3159" y="913"/>
                  </a:lnTo>
                  <a:lnTo>
                    <a:pt x="3162" y="890"/>
                  </a:lnTo>
                  <a:lnTo>
                    <a:pt x="3160" y="869"/>
                  </a:lnTo>
                  <a:lnTo>
                    <a:pt x="3152" y="850"/>
                  </a:lnTo>
                  <a:lnTo>
                    <a:pt x="3140" y="834"/>
                  </a:lnTo>
                  <a:lnTo>
                    <a:pt x="3124" y="822"/>
                  </a:lnTo>
                  <a:lnTo>
                    <a:pt x="3104" y="814"/>
                  </a:lnTo>
                  <a:lnTo>
                    <a:pt x="3081" y="812"/>
                  </a:lnTo>
                  <a:lnTo>
                    <a:pt x="2904" y="812"/>
                  </a:lnTo>
                  <a:close/>
                  <a:moveTo>
                    <a:pt x="454" y="812"/>
                  </a:moveTo>
                  <a:lnTo>
                    <a:pt x="431" y="814"/>
                  </a:lnTo>
                  <a:lnTo>
                    <a:pt x="411" y="822"/>
                  </a:lnTo>
                  <a:lnTo>
                    <a:pt x="395" y="834"/>
                  </a:lnTo>
                  <a:lnTo>
                    <a:pt x="383" y="850"/>
                  </a:lnTo>
                  <a:lnTo>
                    <a:pt x="375" y="869"/>
                  </a:lnTo>
                  <a:lnTo>
                    <a:pt x="372" y="890"/>
                  </a:lnTo>
                  <a:lnTo>
                    <a:pt x="375" y="913"/>
                  </a:lnTo>
                  <a:lnTo>
                    <a:pt x="530" y="1739"/>
                  </a:lnTo>
                  <a:lnTo>
                    <a:pt x="540" y="1763"/>
                  </a:lnTo>
                  <a:lnTo>
                    <a:pt x="553" y="1784"/>
                  </a:lnTo>
                  <a:lnTo>
                    <a:pt x="570" y="1803"/>
                  </a:lnTo>
                  <a:lnTo>
                    <a:pt x="590" y="1819"/>
                  </a:lnTo>
                  <a:lnTo>
                    <a:pt x="613" y="1831"/>
                  </a:lnTo>
                  <a:lnTo>
                    <a:pt x="638" y="1838"/>
                  </a:lnTo>
                  <a:lnTo>
                    <a:pt x="662" y="1841"/>
                  </a:lnTo>
                  <a:lnTo>
                    <a:pt x="837" y="1841"/>
                  </a:lnTo>
                  <a:lnTo>
                    <a:pt x="852" y="1839"/>
                  </a:lnTo>
                  <a:lnTo>
                    <a:pt x="863" y="1835"/>
                  </a:lnTo>
                  <a:lnTo>
                    <a:pt x="869" y="1830"/>
                  </a:lnTo>
                  <a:lnTo>
                    <a:pt x="873" y="1822"/>
                  </a:lnTo>
                  <a:lnTo>
                    <a:pt x="875" y="1815"/>
                  </a:lnTo>
                  <a:lnTo>
                    <a:pt x="875" y="1808"/>
                  </a:lnTo>
                  <a:lnTo>
                    <a:pt x="874" y="1802"/>
                  </a:lnTo>
                  <a:lnTo>
                    <a:pt x="874" y="1797"/>
                  </a:lnTo>
                  <a:lnTo>
                    <a:pt x="873" y="1796"/>
                  </a:lnTo>
                  <a:lnTo>
                    <a:pt x="671" y="849"/>
                  </a:lnTo>
                  <a:lnTo>
                    <a:pt x="671" y="847"/>
                  </a:lnTo>
                  <a:lnTo>
                    <a:pt x="669" y="841"/>
                  </a:lnTo>
                  <a:lnTo>
                    <a:pt x="666" y="835"/>
                  </a:lnTo>
                  <a:lnTo>
                    <a:pt x="660" y="826"/>
                  </a:lnTo>
                  <a:lnTo>
                    <a:pt x="653" y="819"/>
                  </a:lnTo>
                  <a:lnTo>
                    <a:pt x="643" y="814"/>
                  </a:lnTo>
                  <a:lnTo>
                    <a:pt x="631" y="812"/>
                  </a:lnTo>
                  <a:lnTo>
                    <a:pt x="454" y="812"/>
                  </a:lnTo>
                  <a:close/>
                  <a:moveTo>
                    <a:pt x="608" y="0"/>
                  </a:moveTo>
                  <a:lnTo>
                    <a:pt x="2927" y="0"/>
                  </a:lnTo>
                  <a:lnTo>
                    <a:pt x="2956" y="3"/>
                  </a:lnTo>
                  <a:lnTo>
                    <a:pt x="2983" y="11"/>
                  </a:lnTo>
                  <a:lnTo>
                    <a:pt x="3007" y="23"/>
                  </a:lnTo>
                  <a:lnTo>
                    <a:pt x="3026" y="39"/>
                  </a:lnTo>
                  <a:lnTo>
                    <a:pt x="3041" y="59"/>
                  </a:lnTo>
                  <a:lnTo>
                    <a:pt x="3052" y="82"/>
                  </a:lnTo>
                  <a:lnTo>
                    <a:pt x="3058" y="108"/>
                  </a:lnTo>
                  <a:lnTo>
                    <a:pt x="3058" y="136"/>
                  </a:lnTo>
                  <a:lnTo>
                    <a:pt x="3052" y="165"/>
                  </a:lnTo>
                  <a:lnTo>
                    <a:pt x="2962" y="492"/>
                  </a:lnTo>
                  <a:lnTo>
                    <a:pt x="2962" y="494"/>
                  </a:lnTo>
                  <a:lnTo>
                    <a:pt x="2961" y="498"/>
                  </a:lnTo>
                  <a:lnTo>
                    <a:pt x="2960" y="505"/>
                  </a:lnTo>
                  <a:lnTo>
                    <a:pt x="2959" y="512"/>
                  </a:lnTo>
                  <a:lnTo>
                    <a:pt x="2959" y="521"/>
                  </a:lnTo>
                  <a:lnTo>
                    <a:pt x="2961" y="529"/>
                  </a:lnTo>
                  <a:lnTo>
                    <a:pt x="2964" y="537"/>
                  </a:lnTo>
                  <a:lnTo>
                    <a:pt x="2970" y="543"/>
                  </a:lnTo>
                  <a:lnTo>
                    <a:pt x="2980" y="548"/>
                  </a:lnTo>
                  <a:lnTo>
                    <a:pt x="2993" y="550"/>
                  </a:lnTo>
                  <a:lnTo>
                    <a:pt x="3455" y="550"/>
                  </a:lnTo>
                  <a:lnTo>
                    <a:pt x="3479" y="552"/>
                  </a:lnTo>
                  <a:lnTo>
                    <a:pt x="3498" y="559"/>
                  </a:lnTo>
                  <a:lnTo>
                    <a:pt x="3515" y="571"/>
                  </a:lnTo>
                  <a:lnTo>
                    <a:pt x="3526" y="587"/>
                  </a:lnTo>
                  <a:lnTo>
                    <a:pt x="3533" y="606"/>
                  </a:lnTo>
                  <a:lnTo>
                    <a:pt x="3535" y="627"/>
                  </a:lnTo>
                  <a:lnTo>
                    <a:pt x="3531" y="650"/>
                  </a:lnTo>
                  <a:lnTo>
                    <a:pt x="3191" y="2003"/>
                  </a:lnTo>
                  <a:lnTo>
                    <a:pt x="3181" y="2025"/>
                  </a:lnTo>
                  <a:lnTo>
                    <a:pt x="3167" y="2047"/>
                  </a:lnTo>
                  <a:lnTo>
                    <a:pt x="3149" y="2065"/>
                  </a:lnTo>
                  <a:lnTo>
                    <a:pt x="3128" y="2081"/>
                  </a:lnTo>
                  <a:lnTo>
                    <a:pt x="3105" y="2093"/>
                  </a:lnTo>
                  <a:lnTo>
                    <a:pt x="3081" y="2101"/>
                  </a:lnTo>
                  <a:lnTo>
                    <a:pt x="3056" y="2104"/>
                  </a:lnTo>
                  <a:lnTo>
                    <a:pt x="2625" y="2104"/>
                  </a:lnTo>
                  <a:lnTo>
                    <a:pt x="2608" y="2105"/>
                  </a:lnTo>
                  <a:lnTo>
                    <a:pt x="2594" y="2110"/>
                  </a:lnTo>
                  <a:lnTo>
                    <a:pt x="2583" y="2117"/>
                  </a:lnTo>
                  <a:lnTo>
                    <a:pt x="2576" y="2125"/>
                  </a:lnTo>
                  <a:lnTo>
                    <a:pt x="2570" y="2133"/>
                  </a:lnTo>
                  <a:lnTo>
                    <a:pt x="2567" y="2140"/>
                  </a:lnTo>
                  <a:lnTo>
                    <a:pt x="2565" y="2145"/>
                  </a:lnTo>
                  <a:lnTo>
                    <a:pt x="2565" y="2147"/>
                  </a:lnTo>
                  <a:lnTo>
                    <a:pt x="2540" y="2237"/>
                  </a:lnTo>
                  <a:lnTo>
                    <a:pt x="2528" y="2261"/>
                  </a:lnTo>
                  <a:lnTo>
                    <a:pt x="2510" y="2287"/>
                  </a:lnTo>
                  <a:lnTo>
                    <a:pt x="2485" y="2314"/>
                  </a:lnTo>
                  <a:lnTo>
                    <a:pt x="2455" y="2339"/>
                  </a:lnTo>
                  <a:lnTo>
                    <a:pt x="2422" y="2367"/>
                  </a:lnTo>
                  <a:lnTo>
                    <a:pt x="2383" y="2394"/>
                  </a:lnTo>
                  <a:lnTo>
                    <a:pt x="2342" y="2421"/>
                  </a:lnTo>
                  <a:lnTo>
                    <a:pt x="2299" y="2448"/>
                  </a:lnTo>
                  <a:lnTo>
                    <a:pt x="2254" y="2474"/>
                  </a:lnTo>
                  <a:lnTo>
                    <a:pt x="2208" y="2499"/>
                  </a:lnTo>
                  <a:lnTo>
                    <a:pt x="2162" y="2523"/>
                  </a:lnTo>
                  <a:lnTo>
                    <a:pt x="2116" y="2547"/>
                  </a:lnTo>
                  <a:lnTo>
                    <a:pt x="2072" y="2568"/>
                  </a:lnTo>
                  <a:lnTo>
                    <a:pt x="2029" y="2589"/>
                  </a:lnTo>
                  <a:lnTo>
                    <a:pt x="1990" y="2607"/>
                  </a:lnTo>
                  <a:lnTo>
                    <a:pt x="1953" y="2623"/>
                  </a:lnTo>
                  <a:lnTo>
                    <a:pt x="1921" y="2638"/>
                  </a:lnTo>
                  <a:lnTo>
                    <a:pt x="1893" y="2650"/>
                  </a:lnTo>
                  <a:lnTo>
                    <a:pt x="1852" y="2664"/>
                  </a:lnTo>
                  <a:lnTo>
                    <a:pt x="1810" y="2673"/>
                  </a:lnTo>
                  <a:lnTo>
                    <a:pt x="1767" y="2675"/>
                  </a:lnTo>
                  <a:lnTo>
                    <a:pt x="1725" y="2673"/>
                  </a:lnTo>
                  <a:lnTo>
                    <a:pt x="1683" y="2664"/>
                  </a:lnTo>
                  <a:lnTo>
                    <a:pt x="1642" y="2650"/>
                  </a:lnTo>
                  <a:lnTo>
                    <a:pt x="1620" y="2639"/>
                  </a:lnTo>
                  <a:lnTo>
                    <a:pt x="1592" y="2628"/>
                  </a:lnTo>
                  <a:lnTo>
                    <a:pt x="1560" y="2614"/>
                  </a:lnTo>
                  <a:lnTo>
                    <a:pt x="1525" y="2597"/>
                  </a:lnTo>
                  <a:lnTo>
                    <a:pt x="1487" y="2579"/>
                  </a:lnTo>
                  <a:lnTo>
                    <a:pt x="1448" y="2560"/>
                  </a:lnTo>
                  <a:lnTo>
                    <a:pt x="1407" y="2538"/>
                  </a:lnTo>
                  <a:lnTo>
                    <a:pt x="1364" y="2517"/>
                  </a:lnTo>
                  <a:lnTo>
                    <a:pt x="1322" y="2494"/>
                  </a:lnTo>
                  <a:lnTo>
                    <a:pt x="1279" y="2471"/>
                  </a:lnTo>
                  <a:lnTo>
                    <a:pt x="1237" y="2447"/>
                  </a:lnTo>
                  <a:lnTo>
                    <a:pt x="1197" y="2422"/>
                  </a:lnTo>
                  <a:lnTo>
                    <a:pt x="1158" y="2397"/>
                  </a:lnTo>
                  <a:lnTo>
                    <a:pt x="1123" y="2373"/>
                  </a:lnTo>
                  <a:lnTo>
                    <a:pt x="1089" y="2349"/>
                  </a:lnTo>
                  <a:lnTo>
                    <a:pt x="1061" y="2324"/>
                  </a:lnTo>
                  <a:lnTo>
                    <a:pt x="1037" y="2302"/>
                  </a:lnTo>
                  <a:lnTo>
                    <a:pt x="1017" y="2279"/>
                  </a:lnTo>
                  <a:lnTo>
                    <a:pt x="1003" y="2258"/>
                  </a:lnTo>
                  <a:lnTo>
                    <a:pt x="995" y="2237"/>
                  </a:lnTo>
                  <a:lnTo>
                    <a:pt x="970" y="2147"/>
                  </a:lnTo>
                  <a:lnTo>
                    <a:pt x="970" y="2145"/>
                  </a:lnTo>
                  <a:lnTo>
                    <a:pt x="968" y="2140"/>
                  </a:lnTo>
                  <a:lnTo>
                    <a:pt x="965" y="2133"/>
                  </a:lnTo>
                  <a:lnTo>
                    <a:pt x="959" y="2125"/>
                  </a:lnTo>
                  <a:lnTo>
                    <a:pt x="952" y="2117"/>
                  </a:lnTo>
                  <a:lnTo>
                    <a:pt x="941" y="2110"/>
                  </a:lnTo>
                  <a:lnTo>
                    <a:pt x="927" y="2105"/>
                  </a:lnTo>
                  <a:lnTo>
                    <a:pt x="910" y="2104"/>
                  </a:lnTo>
                  <a:lnTo>
                    <a:pt x="479" y="2104"/>
                  </a:lnTo>
                  <a:lnTo>
                    <a:pt x="454" y="2101"/>
                  </a:lnTo>
                  <a:lnTo>
                    <a:pt x="429" y="2093"/>
                  </a:lnTo>
                  <a:lnTo>
                    <a:pt x="407" y="2081"/>
                  </a:lnTo>
                  <a:lnTo>
                    <a:pt x="386" y="2065"/>
                  </a:lnTo>
                  <a:lnTo>
                    <a:pt x="368" y="2047"/>
                  </a:lnTo>
                  <a:lnTo>
                    <a:pt x="354" y="2025"/>
                  </a:lnTo>
                  <a:lnTo>
                    <a:pt x="344" y="2003"/>
                  </a:lnTo>
                  <a:lnTo>
                    <a:pt x="4" y="650"/>
                  </a:lnTo>
                  <a:lnTo>
                    <a:pt x="0" y="627"/>
                  </a:lnTo>
                  <a:lnTo>
                    <a:pt x="2" y="606"/>
                  </a:lnTo>
                  <a:lnTo>
                    <a:pt x="9" y="587"/>
                  </a:lnTo>
                  <a:lnTo>
                    <a:pt x="20" y="571"/>
                  </a:lnTo>
                  <a:lnTo>
                    <a:pt x="37" y="559"/>
                  </a:lnTo>
                  <a:lnTo>
                    <a:pt x="56" y="552"/>
                  </a:lnTo>
                  <a:lnTo>
                    <a:pt x="80" y="550"/>
                  </a:lnTo>
                  <a:lnTo>
                    <a:pt x="542" y="550"/>
                  </a:lnTo>
                  <a:lnTo>
                    <a:pt x="555" y="548"/>
                  </a:lnTo>
                  <a:lnTo>
                    <a:pt x="565" y="543"/>
                  </a:lnTo>
                  <a:lnTo>
                    <a:pt x="571" y="537"/>
                  </a:lnTo>
                  <a:lnTo>
                    <a:pt x="574" y="529"/>
                  </a:lnTo>
                  <a:lnTo>
                    <a:pt x="576" y="521"/>
                  </a:lnTo>
                  <a:lnTo>
                    <a:pt x="576" y="512"/>
                  </a:lnTo>
                  <a:lnTo>
                    <a:pt x="575" y="505"/>
                  </a:lnTo>
                  <a:lnTo>
                    <a:pt x="574" y="498"/>
                  </a:lnTo>
                  <a:lnTo>
                    <a:pt x="573" y="494"/>
                  </a:lnTo>
                  <a:lnTo>
                    <a:pt x="573" y="492"/>
                  </a:lnTo>
                  <a:lnTo>
                    <a:pt x="483" y="165"/>
                  </a:lnTo>
                  <a:lnTo>
                    <a:pt x="478" y="136"/>
                  </a:lnTo>
                  <a:lnTo>
                    <a:pt x="478" y="108"/>
                  </a:lnTo>
                  <a:lnTo>
                    <a:pt x="483" y="82"/>
                  </a:lnTo>
                  <a:lnTo>
                    <a:pt x="494" y="59"/>
                  </a:lnTo>
                  <a:lnTo>
                    <a:pt x="509" y="39"/>
                  </a:lnTo>
                  <a:lnTo>
                    <a:pt x="528" y="23"/>
                  </a:lnTo>
                  <a:lnTo>
                    <a:pt x="552" y="11"/>
                  </a:lnTo>
                  <a:lnTo>
                    <a:pt x="578" y="3"/>
                  </a:lnTo>
                  <a:lnTo>
                    <a:pt x="6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2" name="Group 625"/>
          <p:cNvGrpSpPr/>
          <p:nvPr/>
        </p:nvGrpSpPr>
        <p:grpSpPr>
          <a:xfrm>
            <a:off x="9414676" y="1378775"/>
            <a:ext cx="401637" cy="434975"/>
            <a:chOff x="7329488" y="3971926"/>
            <a:chExt cx="401637" cy="434975"/>
          </a:xfrm>
          <a:solidFill>
            <a:srgbClr val="000000"/>
          </a:solidFill>
        </p:grpSpPr>
        <p:sp>
          <p:nvSpPr>
            <p:cNvPr id="443" name="Freeform 209"/>
            <p:cNvSpPr>
              <a:spLocks noEditPoints="1"/>
            </p:cNvSpPr>
            <p:nvPr/>
          </p:nvSpPr>
          <p:spPr bwMode="auto">
            <a:xfrm>
              <a:off x="7329488" y="4097338"/>
              <a:ext cx="401637" cy="252413"/>
            </a:xfrm>
            <a:custGeom>
              <a:avLst/>
              <a:gdLst>
                <a:gd name="T0" fmla="*/ 2526 w 3034"/>
                <a:gd name="T1" fmla="*/ 346 h 1900"/>
                <a:gd name="T2" fmla="*/ 2491 w 3034"/>
                <a:gd name="T3" fmla="*/ 357 h 1900"/>
                <a:gd name="T4" fmla="*/ 2478 w 3034"/>
                <a:gd name="T5" fmla="*/ 374 h 1900"/>
                <a:gd name="T6" fmla="*/ 2476 w 3034"/>
                <a:gd name="T7" fmla="*/ 905 h 1900"/>
                <a:gd name="T8" fmla="*/ 2469 w 3034"/>
                <a:gd name="T9" fmla="*/ 975 h 1900"/>
                <a:gd name="T10" fmla="*/ 2469 w 3034"/>
                <a:gd name="T11" fmla="*/ 1026 h 1900"/>
                <a:gd name="T12" fmla="*/ 2489 w 3034"/>
                <a:gd name="T13" fmla="*/ 1041 h 1900"/>
                <a:gd name="T14" fmla="*/ 2540 w 3034"/>
                <a:gd name="T15" fmla="*/ 1053 h 1900"/>
                <a:gd name="T16" fmla="*/ 2655 w 3034"/>
                <a:gd name="T17" fmla="*/ 1045 h 1900"/>
                <a:gd name="T18" fmla="*/ 2752 w 3034"/>
                <a:gd name="T19" fmla="*/ 993 h 1900"/>
                <a:gd name="T20" fmla="*/ 2817 w 3034"/>
                <a:gd name="T21" fmla="*/ 906 h 1900"/>
                <a:gd name="T22" fmla="*/ 2841 w 3034"/>
                <a:gd name="T23" fmla="*/ 796 h 1900"/>
                <a:gd name="T24" fmla="*/ 2830 w 3034"/>
                <a:gd name="T25" fmla="*/ 525 h 1900"/>
                <a:gd name="T26" fmla="*/ 2777 w 3034"/>
                <a:gd name="T27" fmla="*/ 429 h 1900"/>
                <a:gd name="T28" fmla="*/ 2691 w 3034"/>
                <a:gd name="T29" fmla="*/ 364 h 1900"/>
                <a:gd name="T30" fmla="*/ 2580 w 3034"/>
                <a:gd name="T31" fmla="*/ 340 h 1900"/>
                <a:gd name="T32" fmla="*/ 2428 w 3034"/>
                <a:gd name="T33" fmla="*/ 2 h 1900"/>
                <a:gd name="T34" fmla="*/ 2460 w 3034"/>
                <a:gd name="T35" fmla="*/ 22 h 1900"/>
                <a:gd name="T36" fmla="*/ 2474 w 3034"/>
                <a:gd name="T37" fmla="*/ 50 h 1900"/>
                <a:gd name="T38" fmla="*/ 2477 w 3034"/>
                <a:gd name="T39" fmla="*/ 70 h 1900"/>
                <a:gd name="T40" fmla="*/ 2478 w 3034"/>
                <a:gd name="T41" fmla="*/ 146 h 1900"/>
                <a:gd name="T42" fmla="*/ 2493 w 3034"/>
                <a:gd name="T43" fmla="*/ 155 h 1900"/>
                <a:gd name="T44" fmla="*/ 2542 w 3034"/>
                <a:gd name="T45" fmla="*/ 149 h 1900"/>
                <a:gd name="T46" fmla="*/ 2685 w 3034"/>
                <a:gd name="T47" fmla="*/ 159 h 1900"/>
                <a:gd name="T48" fmla="*/ 2823 w 3034"/>
                <a:gd name="T49" fmla="*/ 218 h 1900"/>
                <a:gd name="T50" fmla="*/ 2935 w 3034"/>
                <a:gd name="T51" fmla="*/ 317 h 1900"/>
                <a:gd name="T52" fmla="*/ 3008 w 3034"/>
                <a:gd name="T53" fmla="*/ 448 h 1900"/>
                <a:gd name="T54" fmla="*/ 3034 w 3034"/>
                <a:gd name="T55" fmla="*/ 601 h 1900"/>
                <a:gd name="T56" fmla="*/ 3022 w 3034"/>
                <a:gd name="T57" fmla="*/ 900 h 1900"/>
                <a:gd name="T58" fmla="*/ 2963 w 3034"/>
                <a:gd name="T59" fmla="*/ 1039 h 1900"/>
                <a:gd name="T60" fmla="*/ 2864 w 3034"/>
                <a:gd name="T61" fmla="*/ 1150 h 1900"/>
                <a:gd name="T62" fmla="*/ 2733 w 3034"/>
                <a:gd name="T63" fmla="*/ 1223 h 1900"/>
                <a:gd name="T64" fmla="*/ 2580 w 3034"/>
                <a:gd name="T65" fmla="*/ 1249 h 1900"/>
                <a:gd name="T66" fmla="*/ 2453 w 3034"/>
                <a:gd name="T67" fmla="*/ 1231 h 1900"/>
                <a:gd name="T68" fmla="*/ 2433 w 3034"/>
                <a:gd name="T69" fmla="*/ 1227 h 1900"/>
                <a:gd name="T70" fmla="*/ 2413 w 3034"/>
                <a:gd name="T71" fmla="*/ 1238 h 1900"/>
                <a:gd name="T72" fmla="*/ 2347 w 3034"/>
                <a:gd name="T73" fmla="*/ 1382 h 1900"/>
                <a:gd name="T74" fmla="*/ 2227 w 3034"/>
                <a:gd name="T75" fmla="*/ 1559 h 1900"/>
                <a:gd name="T76" fmla="*/ 2072 w 3034"/>
                <a:gd name="T77" fmla="*/ 1703 h 1900"/>
                <a:gd name="T78" fmla="*/ 1888 w 3034"/>
                <a:gd name="T79" fmla="*/ 1810 h 1900"/>
                <a:gd name="T80" fmla="*/ 1680 w 3034"/>
                <a:gd name="T81" fmla="*/ 1877 h 1900"/>
                <a:gd name="T82" fmla="*/ 1452 w 3034"/>
                <a:gd name="T83" fmla="*/ 1900 h 1900"/>
                <a:gd name="T84" fmla="*/ 865 w 3034"/>
                <a:gd name="T85" fmla="*/ 1888 h 1900"/>
                <a:gd name="T86" fmla="*/ 644 w 3034"/>
                <a:gd name="T87" fmla="*/ 1827 h 1900"/>
                <a:gd name="T88" fmla="*/ 444 w 3034"/>
                <a:gd name="T89" fmla="*/ 1720 h 1900"/>
                <a:gd name="T90" fmla="*/ 274 w 3034"/>
                <a:gd name="T91" fmla="*/ 1573 h 1900"/>
                <a:gd name="T92" fmla="*/ 140 w 3034"/>
                <a:gd name="T93" fmla="*/ 1394 h 1900"/>
                <a:gd name="T94" fmla="*/ 47 w 3034"/>
                <a:gd name="T95" fmla="*/ 1186 h 1900"/>
                <a:gd name="T96" fmla="*/ 3 w 3034"/>
                <a:gd name="T97" fmla="*/ 956 h 1900"/>
                <a:gd name="T98" fmla="*/ 0 w 3034"/>
                <a:gd name="T99" fmla="*/ 35 h 1900"/>
                <a:gd name="T100" fmla="*/ 4 w 3034"/>
                <a:gd name="T101" fmla="*/ 19 h 1900"/>
                <a:gd name="T102" fmla="*/ 24 w 3034"/>
                <a:gd name="T103" fmla="*/ 2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34" h="1900">
                  <a:moveTo>
                    <a:pt x="2580" y="340"/>
                  </a:moveTo>
                  <a:lnTo>
                    <a:pt x="2553" y="342"/>
                  </a:lnTo>
                  <a:lnTo>
                    <a:pt x="2526" y="346"/>
                  </a:lnTo>
                  <a:lnTo>
                    <a:pt x="2501" y="353"/>
                  </a:lnTo>
                  <a:lnTo>
                    <a:pt x="2496" y="354"/>
                  </a:lnTo>
                  <a:lnTo>
                    <a:pt x="2491" y="357"/>
                  </a:lnTo>
                  <a:lnTo>
                    <a:pt x="2486" y="361"/>
                  </a:lnTo>
                  <a:lnTo>
                    <a:pt x="2481" y="366"/>
                  </a:lnTo>
                  <a:lnTo>
                    <a:pt x="2478" y="374"/>
                  </a:lnTo>
                  <a:lnTo>
                    <a:pt x="2477" y="385"/>
                  </a:lnTo>
                  <a:lnTo>
                    <a:pt x="2477" y="877"/>
                  </a:lnTo>
                  <a:lnTo>
                    <a:pt x="2476" y="905"/>
                  </a:lnTo>
                  <a:lnTo>
                    <a:pt x="2475" y="929"/>
                  </a:lnTo>
                  <a:lnTo>
                    <a:pt x="2473" y="951"/>
                  </a:lnTo>
                  <a:lnTo>
                    <a:pt x="2469" y="975"/>
                  </a:lnTo>
                  <a:lnTo>
                    <a:pt x="2465" y="1002"/>
                  </a:lnTo>
                  <a:lnTo>
                    <a:pt x="2466" y="1016"/>
                  </a:lnTo>
                  <a:lnTo>
                    <a:pt x="2469" y="1026"/>
                  </a:lnTo>
                  <a:lnTo>
                    <a:pt x="2475" y="1033"/>
                  </a:lnTo>
                  <a:lnTo>
                    <a:pt x="2482" y="1038"/>
                  </a:lnTo>
                  <a:lnTo>
                    <a:pt x="2489" y="1041"/>
                  </a:lnTo>
                  <a:lnTo>
                    <a:pt x="2496" y="1043"/>
                  </a:lnTo>
                  <a:lnTo>
                    <a:pt x="2502" y="1044"/>
                  </a:lnTo>
                  <a:lnTo>
                    <a:pt x="2540" y="1053"/>
                  </a:lnTo>
                  <a:lnTo>
                    <a:pt x="2580" y="1056"/>
                  </a:lnTo>
                  <a:lnTo>
                    <a:pt x="2619" y="1054"/>
                  </a:lnTo>
                  <a:lnTo>
                    <a:pt x="2655" y="1045"/>
                  </a:lnTo>
                  <a:lnTo>
                    <a:pt x="2691" y="1032"/>
                  </a:lnTo>
                  <a:lnTo>
                    <a:pt x="2723" y="1015"/>
                  </a:lnTo>
                  <a:lnTo>
                    <a:pt x="2752" y="993"/>
                  </a:lnTo>
                  <a:lnTo>
                    <a:pt x="2777" y="967"/>
                  </a:lnTo>
                  <a:lnTo>
                    <a:pt x="2799" y="938"/>
                  </a:lnTo>
                  <a:lnTo>
                    <a:pt x="2817" y="906"/>
                  </a:lnTo>
                  <a:lnTo>
                    <a:pt x="2830" y="872"/>
                  </a:lnTo>
                  <a:lnTo>
                    <a:pt x="2838" y="835"/>
                  </a:lnTo>
                  <a:lnTo>
                    <a:pt x="2841" y="796"/>
                  </a:lnTo>
                  <a:lnTo>
                    <a:pt x="2841" y="601"/>
                  </a:lnTo>
                  <a:lnTo>
                    <a:pt x="2838" y="562"/>
                  </a:lnTo>
                  <a:lnTo>
                    <a:pt x="2830" y="525"/>
                  </a:lnTo>
                  <a:lnTo>
                    <a:pt x="2817" y="490"/>
                  </a:lnTo>
                  <a:lnTo>
                    <a:pt x="2799" y="458"/>
                  </a:lnTo>
                  <a:lnTo>
                    <a:pt x="2777" y="429"/>
                  </a:lnTo>
                  <a:lnTo>
                    <a:pt x="2752" y="404"/>
                  </a:lnTo>
                  <a:lnTo>
                    <a:pt x="2723" y="382"/>
                  </a:lnTo>
                  <a:lnTo>
                    <a:pt x="2691" y="364"/>
                  </a:lnTo>
                  <a:lnTo>
                    <a:pt x="2655" y="351"/>
                  </a:lnTo>
                  <a:lnTo>
                    <a:pt x="2619" y="343"/>
                  </a:lnTo>
                  <a:lnTo>
                    <a:pt x="2580" y="340"/>
                  </a:lnTo>
                  <a:close/>
                  <a:moveTo>
                    <a:pt x="36" y="0"/>
                  </a:moveTo>
                  <a:lnTo>
                    <a:pt x="2412" y="0"/>
                  </a:lnTo>
                  <a:lnTo>
                    <a:pt x="2428" y="2"/>
                  </a:lnTo>
                  <a:lnTo>
                    <a:pt x="2441" y="7"/>
                  </a:lnTo>
                  <a:lnTo>
                    <a:pt x="2452" y="14"/>
                  </a:lnTo>
                  <a:lnTo>
                    <a:pt x="2460" y="22"/>
                  </a:lnTo>
                  <a:lnTo>
                    <a:pt x="2466" y="32"/>
                  </a:lnTo>
                  <a:lnTo>
                    <a:pt x="2471" y="41"/>
                  </a:lnTo>
                  <a:lnTo>
                    <a:pt x="2474" y="50"/>
                  </a:lnTo>
                  <a:lnTo>
                    <a:pt x="2475" y="59"/>
                  </a:lnTo>
                  <a:lnTo>
                    <a:pt x="2476" y="65"/>
                  </a:lnTo>
                  <a:lnTo>
                    <a:pt x="2477" y="70"/>
                  </a:lnTo>
                  <a:lnTo>
                    <a:pt x="2477" y="72"/>
                  </a:lnTo>
                  <a:lnTo>
                    <a:pt x="2477" y="136"/>
                  </a:lnTo>
                  <a:lnTo>
                    <a:pt x="2478" y="146"/>
                  </a:lnTo>
                  <a:lnTo>
                    <a:pt x="2482" y="151"/>
                  </a:lnTo>
                  <a:lnTo>
                    <a:pt x="2487" y="154"/>
                  </a:lnTo>
                  <a:lnTo>
                    <a:pt x="2493" y="155"/>
                  </a:lnTo>
                  <a:lnTo>
                    <a:pt x="2499" y="154"/>
                  </a:lnTo>
                  <a:lnTo>
                    <a:pt x="2505" y="154"/>
                  </a:lnTo>
                  <a:lnTo>
                    <a:pt x="2542" y="149"/>
                  </a:lnTo>
                  <a:lnTo>
                    <a:pt x="2580" y="147"/>
                  </a:lnTo>
                  <a:lnTo>
                    <a:pt x="2633" y="150"/>
                  </a:lnTo>
                  <a:lnTo>
                    <a:pt x="2685" y="159"/>
                  </a:lnTo>
                  <a:lnTo>
                    <a:pt x="2734" y="174"/>
                  </a:lnTo>
                  <a:lnTo>
                    <a:pt x="2780" y="193"/>
                  </a:lnTo>
                  <a:lnTo>
                    <a:pt x="2823" y="218"/>
                  </a:lnTo>
                  <a:lnTo>
                    <a:pt x="2864" y="246"/>
                  </a:lnTo>
                  <a:lnTo>
                    <a:pt x="2900" y="281"/>
                  </a:lnTo>
                  <a:lnTo>
                    <a:pt x="2935" y="317"/>
                  </a:lnTo>
                  <a:lnTo>
                    <a:pt x="2963" y="358"/>
                  </a:lnTo>
                  <a:lnTo>
                    <a:pt x="2988" y="401"/>
                  </a:lnTo>
                  <a:lnTo>
                    <a:pt x="3008" y="448"/>
                  </a:lnTo>
                  <a:lnTo>
                    <a:pt x="3022" y="496"/>
                  </a:lnTo>
                  <a:lnTo>
                    <a:pt x="3031" y="547"/>
                  </a:lnTo>
                  <a:lnTo>
                    <a:pt x="3034" y="601"/>
                  </a:lnTo>
                  <a:lnTo>
                    <a:pt x="3034" y="796"/>
                  </a:lnTo>
                  <a:lnTo>
                    <a:pt x="3031" y="850"/>
                  </a:lnTo>
                  <a:lnTo>
                    <a:pt x="3022" y="900"/>
                  </a:lnTo>
                  <a:lnTo>
                    <a:pt x="3008" y="949"/>
                  </a:lnTo>
                  <a:lnTo>
                    <a:pt x="2988" y="995"/>
                  </a:lnTo>
                  <a:lnTo>
                    <a:pt x="2963" y="1039"/>
                  </a:lnTo>
                  <a:lnTo>
                    <a:pt x="2935" y="1079"/>
                  </a:lnTo>
                  <a:lnTo>
                    <a:pt x="2900" y="1117"/>
                  </a:lnTo>
                  <a:lnTo>
                    <a:pt x="2864" y="1150"/>
                  </a:lnTo>
                  <a:lnTo>
                    <a:pt x="2823" y="1179"/>
                  </a:lnTo>
                  <a:lnTo>
                    <a:pt x="2780" y="1203"/>
                  </a:lnTo>
                  <a:lnTo>
                    <a:pt x="2733" y="1223"/>
                  </a:lnTo>
                  <a:lnTo>
                    <a:pt x="2685" y="1238"/>
                  </a:lnTo>
                  <a:lnTo>
                    <a:pt x="2633" y="1246"/>
                  </a:lnTo>
                  <a:lnTo>
                    <a:pt x="2580" y="1249"/>
                  </a:lnTo>
                  <a:lnTo>
                    <a:pt x="2537" y="1247"/>
                  </a:lnTo>
                  <a:lnTo>
                    <a:pt x="2494" y="1241"/>
                  </a:lnTo>
                  <a:lnTo>
                    <a:pt x="2453" y="1231"/>
                  </a:lnTo>
                  <a:lnTo>
                    <a:pt x="2447" y="1229"/>
                  </a:lnTo>
                  <a:lnTo>
                    <a:pt x="2441" y="1228"/>
                  </a:lnTo>
                  <a:lnTo>
                    <a:pt x="2433" y="1227"/>
                  </a:lnTo>
                  <a:lnTo>
                    <a:pt x="2426" y="1228"/>
                  </a:lnTo>
                  <a:lnTo>
                    <a:pt x="2419" y="1231"/>
                  </a:lnTo>
                  <a:lnTo>
                    <a:pt x="2413" y="1238"/>
                  </a:lnTo>
                  <a:lnTo>
                    <a:pt x="2407" y="1248"/>
                  </a:lnTo>
                  <a:lnTo>
                    <a:pt x="2379" y="1317"/>
                  </a:lnTo>
                  <a:lnTo>
                    <a:pt x="2347" y="1382"/>
                  </a:lnTo>
                  <a:lnTo>
                    <a:pt x="2312" y="1445"/>
                  </a:lnTo>
                  <a:lnTo>
                    <a:pt x="2271" y="1504"/>
                  </a:lnTo>
                  <a:lnTo>
                    <a:pt x="2227" y="1559"/>
                  </a:lnTo>
                  <a:lnTo>
                    <a:pt x="2179" y="1610"/>
                  </a:lnTo>
                  <a:lnTo>
                    <a:pt x="2127" y="1658"/>
                  </a:lnTo>
                  <a:lnTo>
                    <a:pt x="2072" y="1703"/>
                  </a:lnTo>
                  <a:lnTo>
                    <a:pt x="2014" y="1743"/>
                  </a:lnTo>
                  <a:lnTo>
                    <a:pt x="1953" y="1779"/>
                  </a:lnTo>
                  <a:lnTo>
                    <a:pt x="1888" y="1810"/>
                  </a:lnTo>
                  <a:lnTo>
                    <a:pt x="1821" y="1837"/>
                  </a:lnTo>
                  <a:lnTo>
                    <a:pt x="1752" y="1859"/>
                  </a:lnTo>
                  <a:lnTo>
                    <a:pt x="1680" y="1877"/>
                  </a:lnTo>
                  <a:lnTo>
                    <a:pt x="1606" y="1890"/>
                  </a:lnTo>
                  <a:lnTo>
                    <a:pt x="1530" y="1897"/>
                  </a:lnTo>
                  <a:lnTo>
                    <a:pt x="1452" y="1900"/>
                  </a:lnTo>
                  <a:lnTo>
                    <a:pt x="1024" y="1900"/>
                  </a:lnTo>
                  <a:lnTo>
                    <a:pt x="945" y="1897"/>
                  </a:lnTo>
                  <a:lnTo>
                    <a:pt x="865" y="1888"/>
                  </a:lnTo>
                  <a:lnTo>
                    <a:pt x="789" y="1873"/>
                  </a:lnTo>
                  <a:lnTo>
                    <a:pt x="715" y="1853"/>
                  </a:lnTo>
                  <a:lnTo>
                    <a:pt x="644" y="1827"/>
                  </a:lnTo>
                  <a:lnTo>
                    <a:pt x="574" y="1796"/>
                  </a:lnTo>
                  <a:lnTo>
                    <a:pt x="507" y="1761"/>
                  </a:lnTo>
                  <a:lnTo>
                    <a:pt x="444" y="1720"/>
                  </a:lnTo>
                  <a:lnTo>
                    <a:pt x="384" y="1676"/>
                  </a:lnTo>
                  <a:lnTo>
                    <a:pt x="327" y="1626"/>
                  </a:lnTo>
                  <a:lnTo>
                    <a:pt x="274" y="1573"/>
                  </a:lnTo>
                  <a:lnTo>
                    <a:pt x="225" y="1517"/>
                  </a:lnTo>
                  <a:lnTo>
                    <a:pt x="181" y="1457"/>
                  </a:lnTo>
                  <a:lnTo>
                    <a:pt x="140" y="1394"/>
                  </a:lnTo>
                  <a:lnTo>
                    <a:pt x="104" y="1326"/>
                  </a:lnTo>
                  <a:lnTo>
                    <a:pt x="73" y="1257"/>
                  </a:lnTo>
                  <a:lnTo>
                    <a:pt x="47" y="1186"/>
                  </a:lnTo>
                  <a:lnTo>
                    <a:pt x="27" y="1111"/>
                  </a:lnTo>
                  <a:lnTo>
                    <a:pt x="12" y="1034"/>
                  </a:lnTo>
                  <a:lnTo>
                    <a:pt x="3" y="956"/>
                  </a:lnTo>
                  <a:lnTo>
                    <a:pt x="0" y="877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1" y="31"/>
                  </a:lnTo>
                  <a:lnTo>
                    <a:pt x="2" y="25"/>
                  </a:lnTo>
                  <a:lnTo>
                    <a:pt x="4" y="19"/>
                  </a:lnTo>
                  <a:lnTo>
                    <a:pt x="9" y="12"/>
                  </a:lnTo>
                  <a:lnTo>
                    <a:pt x="15" y="7"/>
                  </a:lnTo>
                  <a:lnTo>
                    <a:pt x="24" y="2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210"/>
            <p:cNvSpPr>
              <a:spLocks/>
            </p:cNvSpPr>
            <p:nvPr/>
          </p:nvSpPr>
          <p:spPr bwMode="auto">
            <a:xfrm>
              <a:off x="7346950" y="4367213"/>
              <a:ext cx="303212" cy="39688"/>
            </a:xfrm>
            <a:custGeom>
              <a:avLst/>
              <a:gdLst>
                <a:gd name="T0" fmla="*/ 67 w 2296"/>
                <a:gd name="T1" fmla="*/ 0 h 301"/>
                <a:gd name="T2" fmla="*/ 2227 w 2296"/>
                <a:gd name="T3" fmla="*/ 0 h 301"/>
                <a:gd name="T4" fmla="*/ 2245 w 2296"/>
                <a:gd name="T5" fmla="*/ 2 h 301"/>
                <a:gd name="T6" fmla="*/ 2261 w 2296"/>
                <a:gd name="T7" fmla="*/ 9 h 301"/>
                <a:gd name="T8" fmla="*/ 2275 w 2296"/>
                <a:gd name="T9" fmla="*/ 20 h 301"/>
                <a:gd name="T10" fmla="*/ 2286 w 2296"/>
                <a:gd name="T11" fmla="*/ 33 h 301"/>
                <a:gd name="T12" fmla="*/ 2293 w 2296"/>
                <a:gd name="T13" fmla="*/ 49 h 301"/>
                <a:gd name="T14" fmla="*/ 2296 w 2296"/>
                <a:gd name="T15" fmla="*/ 67 h 301"/>
                <a:gd name="T16" fmla="*/ 2296 w 2296"/>
                <a:gd name="T17" fmla="*/ 234 h 301"/>
                <a:gd name="T18" fmla="*/ 2293 w 2296"/>
                <a:gd name="T19" fmla="*/ 252 h 301"/>
                <a:gd name="T20" fmla="*/ 2286 w 2296"/>
                <a:gd name="T21" fmla="*/ 268 h 301"/>
                <a:gd name="T22" fmla="*/ 2275 w 2296"/>
                <a:gd name="T23" fmla="*/ 281 h 301"/>
                <a:gd name="T24" fmla="*/ 2261 w 2296"/>
                <a:gd name="T25" fmla="*/ 292 h 301"/>
                <a:gd name="T26" fmla="*/ 2245 w 2296"/>
                <a:gd name="T27" fmla="*/ 299 h 301"/>
                <a:gd name="T28" fmla="*/ 2227 w 2296"/>
                <a:gd name="T29" fmla="*/ 301 h 301"/>
                <a:gd name="T30" fmla="*/ 67 w 2296"/>
                <a:gd name="T31" fmla="*/ 301 h 301"/>
                <a:gd name="T32" fmla="*/ 50 w 2296"/>
                <a:gd name="T33" fmla="*/ 299 h 301"/>
                <a:gd name="T34" fmla="*/ 33 w 2296"/>
                <a:gd name="T35" fmla="*/ 292 h 301"/>
                <a:gd name="T36" fmla="*/ 20 w 2296"/>
                <a:gd name="T37" fmla="*/ 281 h 301"/>
                <a:gd name="T38" fmla="*/ 9 w 2296"/>
                <a:gd name="T39" fmla="*/ 268 h 301"/>
                <a:gd name="T40" fmla="*/ 3 w 2296"/>
                <a:gd name="T41" fmla="*/ 252 h 301"/>
                <a:gd name="T42" fmla="*/ 0 w 2296"/>
                <a:gd name="T43" fmla="*/ 234 h 301"/>
                <a:gd name="T44" fmla="*/ 0 w 2296"/>
                <a:gd name="T45" fmla="*/ 67 h 301"/>
                <a:gd name="T46" fmla="*/ 3 w 2296"/>
                <a:gd name="T47" fmla="*/ 49 h 301"/>
                <a:gd name="T48" fmla="*/ 9 w 2296"/>
                <a:gd name="T49" fmla="*/ 33 h 301"/>
                <a:gd name="T50" fmla="*/ 20 w 2296"/>
                <a:gd name="T51" fmla="*/ 20 h 301"/>
                <a:gd name="T52" fmla="*/ 33 w 2296"/>
                <a:gd name="T53" fmla="*/ 9 h 301"/>
                <a:gd name="T54" fmla="*/ 50 w 2296"/>
                <a:gd name="T55" fmla="*/ 2 h 301"/>
                <a:gd name="T56" fmla="*/ 67 w 2296"/>
                <a:gd name="T57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96" h="301">
                  <a:moveTo>
                    <a:pt x="67" y="0"/>
                  </a:moveTo>
                  <a:lnTo>
                    <a:pt x="2227" y="0"/>
                  </a:lnTo>
                  <a:lnTo>
                    <a:pt x="2245" y="2"/>
                  </a:lnTo>
                  <a:lnTo>
                    <a:pt x="2261" y="9"/>
                  </a:lnTo>
                  <a:lnTo>
                    <a:pt x="2275" y="20"/>
                  </a:lnTo>
                  <a:lnTo>
                    <a:pt x="2286" y="33"/>
                  </a:lnTo>
                  <a:lnTo>
                    <a:pt x="2293" y="49"/>
                  </a:lnTo>
                  <a:lnTo>
                    <a:pt x="2296" y="67"/>
                  </a:lnTo>
                  <a:lnTo>
                    <a:pt x="2296" y="234"/>
                  </a:lnTo>
                  <a:lnTo>
                    <a:pt x="2293" y="252"/>
                  </a:lnTo>
                  <a:lnTo>
                    <a:pt x="2286" y="268"/>
                  </a:lnTo>
                  <a:lnTo>
                    <a:pt x="2275" y="281"/>
                  </a:lnTo>
                  <a:lnTo>
                    <a:pt x="2261" y="292"/>
                  </a:lnTo>
                  <a:lnTo>
                    <a:pt x="2245" y="299"/>
                  </a:lnTo>
                  <a:lnTo>
                    <a:pt x="2227" y="301"/>
                  </a:lnTo>
                  <a:lnTo>
                    <a:pt x="67" y="301"/>
                  </a:lnTo>
                  <a:lnTo>
                    <a:pt x="50" y="299"/>
                  </a:lnTo>
                  <a:lnTo>
                    <a:pt x="33" y="292"/>
                  </a:lnTo>
                  <a:lnTo>
                    <a:pt x="20" y="281"/>
                  </a:lnTo>
                  <a:lnTo>
                    <a:pt x="9" y="268"/>
                  </a:lnTo>
                  <a:lnTo>
                    <a:pt x="3" y="252"/>
                  </a:lnTo>
                  <a:lnTo>
                    <a:pt x="0" y="234"/>
                  </a:lnTo>
                  <a:lnTo>
                    <a:pt x="0" y="67"/>
                  </a:lnTo>
                  <a:lnTo>
                    <a:pt x="3" y="49"/>
                  </a:lnTo>
                  <a:lnTo>
                    <a:pt x="9" y="33"/>
                  </a:lnTo>
                  <a:lnTo>
                    <a:pt x="20" y="20"/>
                  </a:lnTo>
                  <a:lnTo>
                    <a:pt x="33" y="9"/>
                  </a:lnTo>
                  <a:lnTo>
                    <a:pt x="50" y="2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211"/>
            <p:cNvSpPr>
              <a:spLocks/>
            </p:cNvSpPr>
            <p:nvPr/>
          </p:nvSpPr>
          <p:spPr bwMode="auto">
            <a:xfrm>
              <a:off x="7429500" y="3981451"/>
              <a:ext cx="47625" cy="95250"/>
            </a:xfrm>
            <a:custGeom>
              <a:avLst/>
              <a:gdLst>
                <a:gd name="T0" fmla="*/ 141 w 355"/>
                <a:gd name="T1" fmla="*/ 2 h 716"/>
                <a:gd name="T2" fmla="*/ 170 w 355"/>
                <a:gd name="T3" fmla="*/ 18 h 716"/>
                <a:gd name="T4" fmla="*/ 184 w 355"/>
                <a:gd name="T5" fmla="*/ 42 h 716"/>
                <a:gd name="T6" fmla="*/ 181 w 355"/>
                <a:gd name="T7" fmla="*/ 69 h 716"/>
                <a:gd name="T8" fmla="*/ 161 w 355"/>
                <a:gd name="T9" fmla="*/ 90 h 716"/>
                <a:gd name="T10" fmla="*/ 141 w 355"/>
                <a:gd name="T11" fmla="*/ 106 h 716"/>
                <a:gd name="T12" fmla="*/ 133 w 355"/>
                <a:gd name="T13" fmla="*/ 119 h 716"/>
                <a:gd name="T14" fmla="*/ 140 w 355"/>
                <a:gd name="T15" fmla="*/ 135 h 716"/>
                <a:gd name="T16" fmla="*/ 160 w 355"/>
                <a:gd name="T17" fmla="*/ 156 h 716"/>
                <a:gd name="T18" fmla="*/ 187 w 355"/>
                <a:gd name="T19" fmla="*/ 178 h 716"/>
                <a:gd name="T20" fmla="*/ 215 w 355"/>
                <a:gd name="T21" fmla="*/ 199 h 716"/>
                <a:gd name="T22" fmla="*/ 256 w 355"/>
                <a:gd name="T23" fmla="*/ 231 h 716"/>
                <a:gd name="T24" fmla="*/ 295 w 355"/>
                <a:gd name="T25" fmla="*/ 266 h 716"/>
                <a:gd name="T26" fmla="*/ 328 w 355"/>
                <a:gd name="T27" fmla="*/ 304 h 716"/>
                <a:gd name="T28" fmla="*/ 350 w 355"/>
                <a:gd name="T29" fmla="*/ 347 h 716"/>
                <a:gd name="T30" fmla="*/ 355 w 355"/>
                <a:gd name="T31" fmla="*/ 394 h 716"/>
                <a:gd name="T32" fmla="*/ 341 w 355"/>
                <a:gd name="T33" fmla="*/ 441 h 716"/>
                <a:gd name="T34" fmla="*/ 310 w 355"/>
                <a:gd name="T35" fmla="*/ 479 h 716"/>
                <a:gd name="T36" fmla="*/ 268 w 355"/>
                <a:gd name="T37" fmla="*/ 513 h 716"/>
                <a:gd name="T38" fmla="*/ 223 w 355"/>
                <a:gd name="T39" fmla="*/ 542 h 716"/>
                <a:gd name="T40" fmla="*/ 201 w 355"/>
                <a:gd name="T41" fmla="*/ 557 h 716"/>
                <a:gd name="T42" fmla="*/ 176 w 355"/>
                <a:gd name="T43" fmla="*/ 574 h 716"/>
                <a:gd name="T44" fmla="*/ 156 w 355"/>
                <a:gd name="T45" fmla="*/ 590 h 716"/>
                <a:gd name="T46" fmla="*/ 147 w 355"/>
                <a:gd name="T47" fmla="*/ 602 h 716"/>
                <a:gd name="T48" fmla="*/ 149 w 355"/>
                <a:gd name="T49" fmla="*/ 607 h 716"/>
                <a:gd name="T50" fmla="*/ 160 w 355"/>
                <a:gd name="T51" fmla="*/ 618 h 716"/>
                <a:gd name="T52" fmla="*/ 184 w 355"/>
                <a:gd name="T53" fmla="*/ 636 h 716"/>
                <a:gd name="T54" fmla="*/ 195 w 355"/>
                <a:gd name="T55" fmla="*/ 661 h 716"/>
                <a:gd name="T56" fmla="*/ 189 w 355"/>
                <a:gd name="T57" fmla="*/ 686 h 716"/>
                <a:gd name="T58" fmla="*/ 165 w 355"/>
                <a:gd name="T59" fmla="*/ 708 h 716"/>
                <a:gd name="T60" fmla="*/ 129 w 355"/>
                <a:gd name="T61" fmla="*/ 716 h 716"/>
                <a:gd name="T62" fmla="*/ 98 w 355"/>
                <a:gd name="T63" fmla="*/ 710 h 716"/>
                <a:gd name="T64" fmla="*/ 60 w 355"/>
                <a:gd name="T65" fmla="*/ 685 h 716"/>
                <a:gd name="T66" fmla="*/ 25 w 355"/>
                <a:gd name="T67" fmla="*/ 645 h 716"/>
                <a:gd name="T68" fmla="*/ 14 w 355"/>
                <a:gd name="T69" fmla="*/ 601 h 716"/>
                <a:gd name="T70" fmla="*/ 26 w 355"/>
                <a:gd name="T71" fmla="*/ 560 h 716"/>
                <a:gd name="T72" fmla="*/ 55 w 355"/>
                <a:gd name="T73" fmla="*/ 524 h 716"/>
                <a:gd name="T74" fmla="*/ 94 w 355"/>
                <a:gd name="T75" fmla="*/ 492 h 716"/>
                <a:gd name="T76" fmla="*/ 139 w 355"/>
                <a:gd name="T77" fmla="*/ 464 h 716"/>
                <a:gd name="T78" fmla="*/ 169 w 355"/>
                <a:gd name="T79" fmla="*/ 445 h 716"/>
                <a:gd name="T80" fmla="*/ 197 w 355"/>
                <a:gd name="T81" fmla="*/ 425 h 716"/>
                <a:gd name="T82" fmla="*/ 216 w 355"/>
                <a:gd name="T83" fmla="*/ 406 h 716"/>
                <a:gd name="T84" fmla="*/ 221 w 355"/>
                <a:gd name="T85" fmla="*/ 396 h 716"/>
                <a:gd name="T86" fmla="*/ 218 w 355"/>
                <a:gd name="T87" fmla="*/ 364 h 716"/>
                <a:gd name="T88" fmla="*/ 193 w 355"/>
                <a:gd name="T89" fmla="*/ 331 h 716"/>
                <a:gd name="T90" fmla="*/ 149 w 355"/>
                <a:gd name="T91" fmla="*/ 293 h 716"/>
                <a:gd name="T92" fmla="*/ 98 w 355"/>
                <a:gd name="T93" fmla="*/ 254 h 716"/>
                <a:gd name="T94" fmla="*/ 55 w 355"/>
                <a:gd name="T95" fmla="*/ 218 h 716"/>
                <a:gd name="T96" fmla="*/ 21 w 355"/>
                <a:gd name="T97" fmla="*/ 180 h 716"/>
                <a:gd name="T98" fmla="*/ 2 w 355"/>
                <a:gd name="T99" fmla="*/ 138 h 716"/>
                <a:gd name="T100" fmla="*/ 4 w 355"/>
                <a:gd name="T101" fmla="*/ 93 h 716"/>
                <a:gd name="T102" fmla="*/ 29 w 355"/>
                <a:gd name="T103" fmla="*/ 50 h 716"/>
                <a:gd name="T104" fmla="*/ 76 w 355"/>
                <a:gd name="T105" fmla="*/ 11 h 716"/>
                <a:gd name="T106" fmla="*/ 107 w 355"/>
                <a:gd name="T107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5" h="716">
                  <a:moveTo>
                    <a:pt x="124" y="0"/>
                  </a:moveTo>
                  <a:lnTo>
                    <a:pt x="141" y="2"/>
                  </a:lnTo>
                  <a:lnTo>
                    <a:pt x="157" y="8"/>
                  </a:lnTo>
                  <a:lnTo>
                    <a:pt x="170" y="18"/>
                  </a:lnTo>
                  <a:lnTo>
                    <a:pt x="179" y="29"/>
                  </a:lnTo>
                  <a:lnTo>
                    <a:pt x="184" y="42"/>
                  </a:lnTo>
                  <a:lnTo>
                    <a:pt x="185" y="56"/>
                  </a:lnTo>
                  <a:lnTo>
                    <a:pt x="181" y="69"/>
                  </a:lnTo>
                  <a:lnTo>
                    <a:pt x="173" y="80"/>
                  </a:lnTo>
                  <a:lnTo>
                    <a:pt x="161" y="90"/>
                  </a:lnTo>
                  <a:lnTo>
                    <a:pt x="150" y="98"/>
                  </a:lnTo>
                  <a:lnTo>
                    <a:pt x="141" y="106"/>
                  </a:lnTo>
                  <a:lnTo>
                    <a:pt x="135" y="113"/>
                  </a:lnTo>
                  <a:lnTo>
                    <a:pt x="133" y="119"/>
                  </a:lnTo>
                  <a:lnTo>
                    <a:pt x="135" y="126"/>
                  </a:lnTo>
                  <a:lnTo>
                    <a:pt x="140" y="135"/>
                  </a:lnTo>
                  <a:lnTo>
                    <a:pt x="149" y="145"/>
                  </a:lnTo>
                  <a:lnTo>
                    <a:pt x="160" y="156"/>
                  </a:lnTo>
                  <a:lnTo>
                    <a:pt x="173" y="167"/>
                  </a:lnTo>
                  <a:lnTo>
                    <a:pt x="187" y="178"/>
                  </a:lnTo>
                  <a:lnTo>
                    <a:pt x="201" y="189"/>
                  </a:lnTo>
                  <a:lnTo>
                    <a:pt x="215" y="199"/>
                  </a:lnTo>
                  <a:lnTo>
                    <a:pt x="235" y="215"/>
                  </a:lnTo>
                  <a:lnTo>
                    <a:pt x="256" y="231"/>
                  </a:lnTo>
                  <a:lnTo>
                    <a:pt x="276" y="248"/>
                  </a:lnTo>
                  <a:lnTo>
                    <a:pt x="295" y="266"/>
                  </a:lnTo>
                  <a:lnTo>
                    <a:pt x="313" y="284"/>
                  </a:lnTo>
                  <a:lnTo>
                    <a:pt x="328" y="304"/>
                  </a:lnTo>
                  <a:lnTo>
                    <a:pt x="341" y="325"/>
                  </a:lnTo>
                  <a:lnTo>
                    <a:pt x="350" y="347"/>
                  </a:lnTo>
                  <a:lnTo>
                    <a:pt x="354" y="370"/>
                  </a:lnTo>
                  <a:lnTo>
                    <a:pt x="355" y="394"/>
                  </a:lnTo>
                  <a:lnTo>
                    <a:pt x="349" y="419"/>
                  </a:lnTo>
                  <a:lnTo>
                    <a:pt x="341" y="441"/>
                  </a:lnTo>
                  <a:lnTo>
                    <a:pt x="327" y="461"/>
                  </a:lnTo>
                  <a:lnTo>
                    <a:pt x="310" y="479"/>
                  </a:lnTo>
                  <a:lnTo>
                    <a:pt x="290" y="496"/>
                  </a:lnTo>
                  <a:lnTo>
                    <a:pt x="268" y="513"/>
                  </a:lnTo>
                  <a:lnTo>
                    <a:pt x="246" y="528"/>
                  </a:lnTo>
                  <a:lnTo>
                    <a:pt x="223" y="542"/>
                  </a:lnTo>
                  <a:lnTo>
                    <a:pt x="213" y="549"/>
                  </a:lnTo>
                  <a:lnTo>
                    <a:pt x="201" y="557"/>
                  </a:lnTo>
                  <a:lnTo>
                    <a:pt x="188" y="565"/>
                  </a:lnTo>
                  <a:lnTo>
                    <a:pt x="176" y="574"/>
                  </a:lnTo>
                  <a:lnTo>
                    <a:pt x="165" y="582"/>
                  </a:lnTo>
                  <a:lnTo>
                    <a:pt x="156" y="590"/>
                  </a:lnTo>
                  <a:lnTo>
                    <a:pt x="150" y="597"/>
                  </a:lnTo>
                  <a:lnTo>
                    <a:pt x="147" y="602"/>
                  </a:lnTo>
                  <a:lnTo>
                    <a:pt x="148" y="604"/>
                  </a:lnTo>
                  <a:lnTo>
                    <a:pt x="149" y="607"/>
                  </a:lnTo>
                  <a:lnTo>
                    <a:pt x="153" y="612"/>
                  </a:lnTo>
                  <a:lnTo>
                    <a:pt x="160" y="618"/>
                  </a:lnTo>
                  <a:lnTo>
                    <a:pt x="172" y="626"/>
                  </a:lnTo>
                  <a:lnTo>
                    <a:pt x="184" y="636"/>
                  </a:lnTo>
                  <a:lnTo>
                    <a:pt x="191" y="648"/>
                  </a:lnTo>
                  <a:lnTo>
                    <a:pt x="195" y="661"/>
                  </a:lnTo>
                  <a:lnTo>
                    <a:pt x="194" y="674"/>
                  </a:lnTo>
                  <a:lnTo>
                    <a:pt x="189" y="686"/>
                  </a:lnTo>
                  <a:lnTo>
                    <a:pt x="179" y="698"/>
                  </a:lnTo>
                  <a:lnTo>
                    <a:pt x="165" y="708"/>
                  </a:lnTo>
                  <a:lnTo>
                    <a:pt x="147" y="714"/>
                  </a:lnTo>
                  <a:lnTo>
                    <a:pt x="129" y="716"/>
                  </a:lnTo>
                  <a:lnTo>
                    <a:pt x="113" y="714"/>
                  </a:lnTo>
                  <a:lnTo>
                    <a:pt x="98" y="710"/>
                  </a:lnTo>
                  <a:lnTo>
                    <a:pt x="85" y="704"/>
                  </a:lnTo>
                  <a:lnTo>
                    <a:pt x="60" y="685"/>
                  </a:lnTo>
                  <a:lnTo>
                    <a:pt x="40" y="665"/>
                  </a:lnTo>
                  <a:lnTo>
                    <a:pt x="25" y="645"/>
                  </a:lnTo>
                  <a:lnTo>
                    <a:pt x="17" y="624"/>
                  </a:lnTo>
                  <a:lnTo>
                    <a:pt x="14" y="601"/>
                  </a:lnTo>
                  <a:lnTo>
                    <a:pt x="17" y="580"/>
                  </a:lnTo>
                  <a:lnTo>
                    <a:pt x="26" y="560"/>
                  </a:lnTo>
                  <a:lnTo>
                    <a:pt x="38" y="541"/>
                  </a:lnTo>
                  <a:lnTo>
                    <a:pt x="55" y="524"/>
                  </a:lnTo>
                  <a:lnTo>
                    <a:pt x="74" y="508"/>
                  </a:lnTo>
                  <a:lnTo>
                    <a:pt x="94" y="492"/>
                  </a:lnTo>
                  <a:lnTo>
                    <a:pt x="116" y="478"/>
                  </a:lnTo>
                  <a:lnTo>
                    <a:pt x="139" y="464"/>
                  </a:lnTo>
                  <a:lnTo>
                    <a:pt x="154" y="455"/>
                  </a:lnTo>
                  <a:lnTo>
                    <a:pt x="169" y="445"/>
                  </a:lnTo>
                  <a:lnTo>
                    <a:pt x="183" y="435"/>
                  </a:lnTo>
                  <a:lnTo>
                    <a:pt x="197" y="425"/>
                  </a:lnTo>
                  <a:lnTo>
                    <a:pt x="208" y="415"/>
                  </a:lnTo>
                  <a:lnTo>
                    <a:pt x="216" y="406"/>
                  </a:lnTo>
                  <a:lnTo>
                    <a:pt x="220" y="398"/>
                  </a:lnTo>
                  <a:lnTo>
                    <a:pt x="221" y="396"/>
                  </a:lnTo>
                  <a:lnTo>
                    <a:pt x="223" y="380"/>
                  </a:lnTo>
                  <a:lnTo>
                    <a:pt x="218" y="364"/>
                  </a:lnTo>
                  <a:lnTo>
                    <a:pt x="208" y="348"/>
                  </a:lnTo>
                  <a:lnTo>
                    <a:pt x="193" y="331"/>
                  </a:lnTo>
                  <a:lnTo>
                    <a:pt x="173" y="312"/>
                  </a:lnTo>
                  <a:lnTo>
                    <a:pt x="149" y="293"/>
                  </a:lnTo>
                  <a:lnTo>
                    <a:pt x="121" y="272"/>
                  </a:lnTo>
                  <a:lnTo>
                    <a:pt x="98" y="254"/>
                  </a:lnTo>
                  <a:lnTo>
                    <a:pt x="76" y="237"/>
                  </a:lnTo>
                  <a:lnTo>
                    <a:pt x="55" y="218"/>
                  </a:lnTo>
                  <a:lnTo>
                    <a:pt x="36" y="200"/>
                  </a:lnTo>
                  <a:lnTo>
                    <a:pt x="21" y="180"/>
                  </a:lnTo>
                  <a:lnTo>
                    <a:pt x="9" y="159"/>
                  </a:lnTo>
                  <a:lnTo>
                    <a:pt x="2" y="138"/>
                  </a:lnTo>
                  <a:lnTo>
                    <a:pt x="0" y="115"/>
                  </a:lnTo>
                  <a:lnTo>
                    <a:pt x="4" y="93"/>
                  </a:lnTo>
                  <a:lnTo>
                    <a:pt x="14" y="71"/>
                  </a:lnTo>
                  <a:lnTo>
                    <a:pt x="29" y="50"/>
                  </a:lnTo>
                  <a:lnTo>
                    <a:pt x="49" y="30"/>
                  </a:lnTo>
                  <a:lnTo>
                    <a:pt x="76" y="11"/>
                  </a:lnTo>
                  <a:lnTo>
                    <a:pt x="91" y="4"/>
                  </a:lnTo>
                  <a:lnTo>
                    <a:pt x="107" y="0"/>
                  </a:lnTo>
                  <a:lnTo>
                    <a:pt x="12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212"/>
            <p:cNvSpPr>
              <a:spLocks/>
            </p:cNvSpPr>
            <p:nvPr/>
          </p:nvSpPr>
          <p:spPr bwMode="auto">
            <a:xfrm>
              <a:off x="7510463" y="3971926"/>
              <a:ext cx="46037" cy="93663"/>
            </a:xfrm>
            <a:custGeom>
              <a:avLst/>
              <a:gdLst>
                <a:gd name="T0" fmla="*/ 141 w 356"/>
                <a:gd name="T1" fmla="*/ 3 h 716"/>
                <a:gd name="T2" fmla="*/ 170 w 356"/>
                <a:gd name="T3" fmla="*/ 18 h 716"/>
                <a:gd name="T4" fmla="*/ 184 w 356"/>
                <a:gd name="T5" fmla="*/ 42 h 716"/>
                <a:gd name="T6" fmla="*/ 181 w 356"/>
                <a:gd name="T7" fmla="*/ 68 h 716"/>
                <a:gd name="T8" fmla="*/ 161 w 356"/>
                <a:gd name="T9" fmla="*/ 90 h 716"/>
                <a:gd name="T10" fmla="*/ 141 w 356"/>
                <a:gd name="T11" fmla="*/ 106 h 716"/>
                <a:gd name="T12" fmla="*/ 133 w 356"/>
                <a:gd name="T13" fmla="*/ 118 h 716"/>
                <a:gd name="T14" fmla="*/ 140 w 356"/>
                <a:gd name="T15" fmla="*/ 136 h 716"/>
                <a:gd name="T16" fmla="*/ 160 w 356"/>
                <a:gd name="T17" fmla="*/ 156 h 716"/>
                <a:gd name="T18" fmla="*/ 187 w 356"/>
                <a:gd name="T19" fmla="*/ 179 h 716"/>
                <a:gd name="T20" fmla="*/ 215 w 356"/>
                <a:gd name="T21" fmla="*/ 200 h 716"/>
                <a:gd name="T22" fmla="*/ 256 w 356"/>
                <a:gd name="T23" fmla="*/ 231 h 716"/>
                <a:gd name="T24" fmla="*/ 296 w 356"/>
                <a:gd name="T25" fmla="*/ 266 h 716"/>
                <a:gd name="T26" fmla="*/ 329 w 356"/>
                <a:gd name="T27" fmla="*/ 305 h 716"/>
                <a:gd name="T28" fmla="*/ 350 w 356"/>
                <a:gd name="T29" fmla="*/ 347 h 716"/>
                <a:gd name="T30" fmla="*/ 356 w 356"/>
                <a:gd name="T31" fmla="*/ 394 h 716"/>
                <a:gd name="T32" fmla="*/ 341 w 356"/>
                <a:gd name="T33" fmla="*/ 441 h 716"/>
                <a:gd name="T34" fmla="*/ 311 w 356"/>
                <a:gd name="T35" fmla="*/ 480 h 716"/>
                <a:gd name="T36" fmla="*/ 268 w 356"/>
                <a:gd name="T37" fmla="*/ 513 h 716"/>
                <a:gd name="T38" fmla="*/ 223 w 356"/>
                <a:gd name="T39" fmla="*/ 543 h 716"/>
                <a:gd name="T40" fmla="*/ 201 w 356"/>
                <a:gd name="T41" fmla="*/ 557 h 716"/>
                <a:gd name="T42" fmla="*/ 176 w 356"/>
                <a:gd name="T43" fmla="*/ 574 h 716"/>
                <a:gd name="T44" fmla="*/ 156 w 356"/>
                <a:gd name="T45" fmla="*/ 591 h 716"/>
                <a:gd name="T46" fmla="*/ 147 w 356"/>
                <a:gd name="T47" fmla="*/ 603 h 716"/>
                <a:gd name="T48" fmla="*/ 149 w 356"/>
                <a:gd name="T49" fmla="*/ 607 h 716"/>
                <a:gd name="T50" fmla="*/ 160 w 356"/>
                <a:gd name="T51" fmla="*/ 617 h 716"/>
                <a:gd name="T52" fmla="*/ 183 w 356"/>
                <a:gd name="T53" fmla="*/ 636 h 716"/>
                <a:gd name="T54" fmla="*/ 195 w 356"/>
                <a:gd name="T55" fmla="*/ 660 h 716"/>
                <a:gd name="T56" fmla="*/ 189 w 356"/>
                <a:gd name="T57" fmla="*/ 687 h 716"/>
                <a:gd name="T58" fmla="*/ 164 w 356"/>
                <a:gd name="T59" fmla="*/ 708 h 716"/>
                <a:gd name="T60" fmla="*/ 129 w 356"/>
                <a:gd name="T61" fmla="*/ 716 h 716"/>
                <a:gd name="T62" fmla="*/ 99 w 356"/>
                <a:gd name="T63" fmla="*/ 711 h 716"/>
                <a:gd name="T64" fmla="*/ 60 w 356"/>
                <a:gd name="T65" fmla="*/ 685 h 716"/>
                <a:gd name="T66" fmla="*/ 26 w 356"/>
                <a:gd name="T67" fmla="*/ 644 h 716"/>
                <a:gd name="T68" fmla="*/ 14 w 356"/>
                <a:gd name="T69" fmla="*/ 602 h 716"/>
                <a:gd name="T70" fmla="*/ 27 w 356"/>
                <a:gd name="T71" fmla="*/ 560 h 716"/>
                <a:gd name="T72" fmla="*/ 56 w 356"/>
                <a:gd name="T73" fmla="*/ 524 h 716"/>
                <a:gd name="T74" fmla="*/ 95 w 356"/>
                <a:gd name="T75" fmla="*/ 493 h 716"/>
                <a:gd name="T76" fmla="*/ 139 w 356"/>
                <a:gd name="T77" fmla="*/ 464 h 716"/>
                <a:gd name="T78" fmla="*/ 168 w 356"/>
                <a:gd name="T79" fmla="*/ 445 h 716"/>
                <a:gd name="T80" fmla="*/ 196 w 356"/>
                <a:gd name="T81" fmla="*/ 425 h 716"/>
                <a:gd name="T82" fmla="*/ 216 w 356"/>
                <a:gd name="T83" fmla="*/ 406 h 716"/>
                <a:gd name="T84" fmla="*/ 221 w 356"/>
                <a:gd name="T85" fmla="*/ 395 h 716"/>
                <a:gd name="T86" fmla="*/ 218 w 356"/>
                <a:gd name="T87" fmla="*/ 364 h 716"/>
                <a:gd name="T88" fmla="*/ 193 w 356"/>
                <a:gd name="T89" fmla="*/ 331 h 716"/>
                <a:gd name="T90" fmla="*/ 149 w 356"/>
                <a:gd name="T91" fmla="*/ 293 h 716"/>
                <a:gd name="T92" fmla="*/ 99 w 356"/>
                <a:gd name="T93" fmla="*/ 255 h 716"/>
                <a:gd name="T94" fmla="*/ 56 w 356"/>
                <a:gd name="T95" fmla="*/ 219 h 716"/>
                <a:gd name="T96" fmla="*/ 21 w 356"/>
                <a:gd name="T97" fmla="*/ 180 h 716"/>
                <a:gd name="T98" fmla="*/ 2 w 356"/>
                <a:gd name="T99" fmla="*/ 138 h 716"/>
                <a:gd name="T100" fmla="*/ 4 w 356"/>
                <a:gd name="T101" fmla="*/ 92 h 716"/>
                <a:gd name="T102" fmla="*/ 30 w 356"/>
                <a:gd name="T103" fmla="*/ 50 h 716"/>
                <a:gd name="T104" fmla="*/ 77 w 356"/>
                <a:gd name="T105" fmla="*/ 12 h 716"/>
                <a:gd name="T106" fmla="*/ 108 w 356"/>
                <a:gd name="T107" fmla="*/ 1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6" h="716">
                  <a:moveTo>
                    <a:pt x="125" y="0"/>
                  </a:moveTo>
                  <a:lnTo>
                    <a:pt x="141" y="3"/>
                  </a:lnTo>
                  <a:lnTo>
                    <a:pt x="156" y="9"/>
                  </a:lnTo>
                  <a:lnTo>
                    <a:pt x="170" y="18"/>
                  </a:lnTo>
                  <a:lnTo>
                    <a:pt x="179" y="30"/>
                  </a:lnTo>
                  <a:lnTo>
                    <a:pt x="184" y="42"/>
                  </a:lnTo>
                  <a:lnTo>
                    <a:pt x="185" y="55"/>
                  </a:lnTo>
                  <a:lnTo>
                    <a:pt x="181" y="68"/>
                  </a:lnTo>
                  <a:lnTo>
                    <a:pt x="173" y="80"/>
                  </a:lnTo>
                  <a:lnTo>
                    <a:pt x="161" y="90"/>
                  </a:lnTo>
                  <a:lnTo>
                    <a:pt x="149" y="98"/>
                  </a:lnTo>
                  <a:lnTo>
                    <a:pt x="141" y="106"/>
                  </a:lnTo>
                  <a:lnTo>
                    <a:pt x="135" y="113"/>
                  </a:lnTo>
                  <a:lnTo>
                    <a:pt x="133" y="118"/>
                  </a:lnTo>
                  <a:lnTo>
                    <a:pt x="135" y="126"/>
                  </a:lnTo>
                  <a:lnTo>
                    <a:pt x="140" y="136"/>
                  </a:lnTo>
                  <a:lnTo>
                    <a:pt x="149" y="146"/>
                  </a:lnTo>
                  <a:lnTo>
                    <a:pt x="160" y="156"/>
                  </a:lnTo>
                  <a:lnTo>
                    <a:pt x="173" y="167"/>
                  </a:lnTo>
                  <a:lnTo>
                    <a:pt x="187" y="179"/>
                  </a:lnTo>
                  <a:lnTo>
                    <a:pt x="201" y="189"/>
                  </a:lnTo>
                  <a:lnTo>
                    <a:pt x="215" y="200"/>
                  </a:lnTo>
                  <a:lnTo>
                    <a:pt x="235" y="215"/>
                  </a:lnTo>
                  <a:lnTo>
                    <a:pt x="256" y="231"/>
                  </a:lnTo>
                  <a:lnTo>
                    <a:pt x="276" y="248"/>
                  </a:lnTo>
                  <a:lnTo>
                    <a:pt x="296" y="266"/>
                  </a:lnTo>
                  <a:lnTo>
                    <a:pt x="314" y="285"/>
                  </a:lnTo>
                  <a:lnTo>
                    <a:pt x="329" y="305"/>
                  </a:lnTo>
                  <a:lnTo>
                    <a:pt x="341" y="325"/>
                  </a:lnTo>
                  <a:lnTo>
                    <a:pt x="350" y="347"/>
                  </a:lnTo>
                  <a:lnTo>
                    <a:pt x="355" y="370"/>
                  </a:lnTo>
                  <a:lnTo>
                    <a:pt x="356" y="394"/>
                  </a:lnTo>
                  <a:lnTo>
                    <a:pt x="350" y="420"/>
                  </a:lnTo>
                  <a:lnTo>
                    <a:pt x="341" y="441"/>
                  </a:lnTo>
                  <a:lnTo>
                    <a:pt x="328" y="461"/>
                  </a:lnTo>
                  <a:lnTo>
                    <a:pt x="311" y="480"/>
                  </a:lnTo>
                  <a:lnTo>
                    <a:pt x="291" y="497"/>
                  </a:lnTo>
                  <a:lnTo>
                    <a:pt x="268" y="513"/>
                  </a:lnTo>
                  <a:lnTo>
                    <a:pt x="246" y="528"/>
                  </a:lnTo>
                  <a:lnTo>
                    <a:pt x="223" y="543"/>
                  </a:lnTo>
                  <a:lnTo>
                    <a:pt x="213" y="549"/>
                  </a:lnTo>
                  <a:lnTo>
                    <a:pt x="201" y="557"/>
                  </a:lnTo>
                  <a:lnTo>
                    <a:pt x="188" y="565"/>
                  </a:lnTo>
                  <a:lnTo>
                    <a:pt x="176" y="574"/>
                  </a:lnTo>
                  <a:lnTo>
                    <a:pt x="165" y="583"/>
                  </a:lnTo>
                  <a:lnTo>
                    <a:pt x="156" y="591"/>
                  </a:lnTo>
                  <a:lnTo>
                    <a:pt x="149" y="597"/>
                  </a:lnTo>
                  <a:lnTo>
                    <a:pt x="147" y="603"/>
                  </a:lnTo>
                  <a:lnTo>
                    <a:pt x="147" y="604"/>
                  </a:lnTo>
                  <a:lnTo>
                    <a:pt x="149" y="607"/>
                  </a:lnTo>
                  <a:lnTo>
                    <a:pt x="153" y="611"/>
                  </a:lnTo>
                  <a:lnTo>
                    <a:pt x="160" y="617"/>
                  </a:lnTo>
                  <a:lnTo>
                    <a:pt x="172" y="626"/>
                  </a:lnTo>
                  <a:lnTo>
                    <a:pt x="183" y="636"/>
                  </a:lnTo>
                  <a:lnTo>
                    <a:pt x="191" y="647"/>
                  </a:lnTo>
                  <a:lnTo>
                    <a:pt x="195" y="660"/>
                  </a:lnTo>
                  <a:lnTo>
                    <a:pt x="194" y="673"/>
                  </a:lnTo>
                  <a:lnTo>
                    <a:pt x="189" y="687"/>
                  </a:lnTo>
                  <a:lnTo>
                    <a:pt x="179" y="698"/>
                  </a:lnTo>
                  <a:lnTo>
                    <a:pt x="164" y="708"/>
                  </a:lnTo>
                  <a:lnTo>
                    <a:pt x="147" y="714"/>
                  </a:lnTo>
                  <a:lnTo>
                    <a:pt x="129" y="716"/>
                  </a:lnTo>
                  <a:lnTo>
                    <a:pt x="114" y="715"/>
                  </a:lnTo>
                  <a:lnTo>
                    <a:pt x="99" y="711"/>
                  </a:lnTo>
                  <a:lnTo>
                    <a:pt x="86" y="704"/>
                  </a:lnTo>
                  <a:lnTo>
                    <a:pt x="60" y="685"/>
                  </a:lnTo>
                  <a:lnTo>
                    <a:pt x="40" y="664"/>
                  </a:lnTo>
                  <a:lnTo>
                    <a:pt x="26" y="644"/>
                  </a:lnTo>
                  <a:lnTo>
                    <a:pt x="17" y="623"/>
                  </a:lnTo>
                  <a:lnTo>
                    <a:pt x="14" y="602"/>
                  </a:lnTo>
                  <a:lnTo>
                    <a:pt x="17" y="580"/>
                  </a:lnTo>
                  <a:lnTo>
                    <a:pt x="27" y="560"/>
                  </a:lnTo>
                  <a:lnTo>
                    <a:pt x="39" y="542"/>
                  </a:lnTo>
                  <a:lnTo>
                    <a:pt x="56" y="524"/>
                  </a:lnTo>
                  <a:lnTo>
                    <a:pt x="75" y="508"/>
                  </a:lnTo>
                  <a:lnTo>
                    <a:pt x="95" y="493"/>
                  </a:lnTo>
                  <a:lnTo>
                    <a:pt x="117" y="478"/>
                  </a:lnTo>
                  <a:lnTo>
                    <a:pt x="139" y="464"/>
                  </a:lnTo>
                  <a:lnTo>
                    <a:pt x="153" y="455"/>
                  </a:lnTo>
                  <a:lnTo>
                    <a:pt x="168" y="445"/>
                  </a:lnTo>
                  <a:lnTo>
                    <a:pt x="183" y="435"/>
                  </a:lnTo>
                  <a:lnTo>
                    <a:pt x="196" y="425"/>
                  </a:lnTo>
                  <a:lnTo>
                    <a:pt x="208" y="416"/>
                  </a:lnTo>
                  <a:lnTo>
                    <a:pt x="216" y="406"/>
                  </a:lnTo>
                  <a:lnTo>
                    <a:pt x="220" y="398"/>
                  </a:lnTo>
                  <a:lnTo>
                    <a:pt x="221" y="395"/>
                  </a:lnTo>
                  <a:lnTo>
                    <a:pt x="223" y="380"/>
                  </a:lnTo>
                  <a:lnTo>
                    <a:pt x="218" y="364"/>
                  </a:lnTo>
                  <a:lnTo>
                    <a:pt x="208" y="348"/>
                  </a:lnTo>
                  <a:lnTo>
                    <a:pt x="193" y="331"/>
                  </a:lnTo>
                  <a:lnTo>
                    <a:pt x="173" y="313"/>
                  </a:lnTo>
                  <a:lnTo>
                    <a:pt x="149" y="293"/>
                  </a:lnTo>
                  <a:lnTo>
                    <a:pt x="122" y="272"/>
                  </a:lnTo>
                  <a:lnTo>
                    <a:pt x="99" y="255"/>
                  </a:lnTo>
                  <a:lnTo>
                    <a:pt x="77" y="237"/>
                  </a:lnTo>
                  <a:lnTo>
                    <a:pt x="56" y="219"/>
                  </a:lnTo>
                  <a:lnTo>
                    <a:pt x="37" y="200"/>
                  </a:lnTo>
                  <a:lnTo>
                    <a:pt x="21" y="180"/>
                  </a:lnTo>
                  <a:lnTo>
                    <a:pt x="9" y="160"/>
                  </a:lnTo>
                  <a:lnTo>
                    <a:pt x="2" y="138"/>
                  </a:lnTo>
                  <a:lnTo>
                    <a:pt x="0" y="114"/>
                  </a:lnTo>
                  <a:lnTo>
                    <a:pt x="4" y="92"/>
                  </a:lnTo>
                  <a:lnTo>
                    <a:pt x="14" y="71"/>
                  </a:lnTo>
                  <a:lnTo>
                    <a:pt x="30" y="50"/>
                  </a:lnTo>
                  <a:lnTo>
                    <a:pt x="50" y="31"/>
                  </a:lnTo>
                  <a:lnTo>
                    <a:pt x="77" y="12"/>
                  </a:lnTo>
                  <a:lnTo>
                    <a:pt x="92" y="4"/>
                  </a:lnTo>
                  <a:lnTo>
                    <a:pt x="108" y="1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7" name="Group 630"/>
          <p:cNvGrpSpPr/>
          <p:nvPr/>
        </p:nvGrpSpPr>
        <p:grpSpPr>
          <a:xfrm>
            <a:off x="9486907" y="2119238"/>
            <a:ext cx="257175" cy="498475"/>
            <a:chOff x="5578475" y="4286251"/>
            <a:chExt cx="257175" cy="498475"/>
          </a:xfrm>
          <a:solidFill>
            <a:srgbClr val="000000"/>
          </a:solidFill>
        </p:grpSpPr>
        <p:sp>
          <p:nvSpPr>
            <p:cNvPr id="448" name="Freeform 312"/>
            <p:cNvSpPr>
              <a:spLocks/>
            </p:cNvSpPr>
            <p:nvPr/>
          </p:nvSpPr>
          <p:spPr bwMode="auto">
            <a:xfrm>
              <a:off x="5653088" y="4286251"/>
              <a:ext cx="117475" cy="115888"/>
            </a:xfrm>
            <a:custGeom>
              <a:avLst/>
              <a:gdLst>
                <a:gd name="T0" fmla="*/ 405 w 809"/>
                <a:gd name="T1" fmla="*/ 0 h 803"/>
                <a:gd name="T2" fmla="*/ 456 w 809"/>
                <a:gd name="T3" fmla="*/ 4 h 803"/>
                <a:gd name="T4" fmla="*/ 505 w 809"/>
                <a:gd name="T5" fmla="*/ 13 h 803"/>
                <a:gd name="T6" fmla="*/ 550 w 809"/>
                <a:gd name="T7" fmla="*/ 28 h 803"/>
                <a:gd name="T8" fmla="*/ 595 w 809"/>
                <a:gd name="T9" fmla="*/ 48 h 803"/>
                <a:gd name="T10" fmla="*/ 635 w 809"/>
                <a:gd name="T11" fmla="*/ 72 h 803"/>
                <a:gd name="T12" fmla="*/ 673 w 809"/>
                <a:gd name="T13" fmla="*/ 102 h 803"/>
                <a:gd name="T14" fmla="*/ 707 w 809"/>
                <a:gd name="T15" fmla="*/ 135 h 803"/>
                <a:gd name="T16" fmla="*/ 737 w 809"/>
                <a:gd name="T17" fmla="*/ 172 h 803"/>
                <a:gd name="T18" fmla="*/ 761 w 809"/>
                <a:gd name="T19" fmla="*/ 213 h 803"/>
                <a:gd name="T20" fmla="*/ 781 w 809"/>
                <a:gd name="T21" fmla="*/ 256 h 803"/>
                <a:gd name="T22" fmla="*/ 796 w 809"/>
                <a:gd name="T23" fmla="*/ 303 h 803"/>
                <a:gd name="T24" fmla="*/ 806 w 809"/>
                <a:gd name="T25" fmla="*/ 351 h 803"/>
                <a:gd name="T26" fmla="*/ 809 w 809"/>
                <a:gd name="T27" fmla="*/ 402 h 803"/>
                <a:gd name="T28" fmla="*/ 806 w 809"/>
                <a:gd name="T29" fmla="*/ 452 h 803"/>
                <a:gd name="T30" fmla="*/ 796 w 809"/>
                <a:gd name="T31" fmla="*/ 501 h 803"/>
                <a:gd name="T32" fmla="*/ 781 w 809"/>
                <a:gd name="T33" fmla="*/ 547 h 803"/>
                <a:gd name="T34" fmla="*/ 761 w 809"/>
                <a:gd name="T35" fmla="*/ 590 h 803"/>
                <a:gd name="T36" fmla="*/ 737 w 809"/>
                <a:gd name="T37" fmla="*/ 631 h 803"/>
                <a:gd name="T38" fmla="*/ 707 w 809"/>
                <a:gd name="T39" fmla="*/ 668 h 803"/>
                <a:gd name="T40" fmla="*/ 673 w 809"/>
                <a:gd name="T41" fmla="*/ 702 h 803"/>
                <a:gd name="T42" fmla="*/ 635 w 809"/>
                <a:gd name="T43" fmla="*/ 731 h 803"/>
                <a:gd name="T44" fmla="*/ 595 w 809"/>
                <a:gd name="T45" fmla="*/ 757 h 803"/>
                <a:gd name="T46" fmla="*/ 550 w 809"/>
                <a:gd name="T47" fmla="*/ 777 h 803"/>
                <a:gd name="T48" fmla="*/ 505 w 809"/>
                <a:gd name="T49" fmla="*/ 791 h 803"/>
                <a:gd name="T50" fmla="*/ 456 w 809"/>
                <a:gd name="T51" fmla="*/ 800 h 803"/>
                <a:gd name="T52" fmla="*/ 405 w 809"/>
                <a:gd name="T53" fmla="*/ 803 h 803"/>
                <a:gd name="T54" fmla="*/ 354 w 809"/>
                <a:gd name="T55" fmla="*/ 800 h 803"/>
                <a:gd name="T56" fmla="*/ 306 w 809"/>
                <a:gd name="T57" fmla="*/ 791 h 803"/>
                <a:gd name="T58" fmla="*/ 259 w 809"/>
                <a:gd name="T59" fmla="*/ 777 h 803"/>
                <a:gd name="T60" fmla="*/ 214 w 809"/>
                <a:gd name="T61" fmla="*/ 757 h 803"/>
                <a:gd name="T62" fmla="*/ 174 w 809"/>
                <a:gd name="T63" fmla="*/ 731 h 803"/>
                <a:gd name="T64" fmla="*/ 137 w 809"/>
                <a:gd name="T65" fmla="*/ 702 h 803"/>
                <a:gd name="T66" fmla="*/ 103 w 809"/>
                <a:gd name="T67" fmla="*/ 668 h 803"/>
                <a:gd name="T68" fmla="*/ 74 w 809"/>
                <a:gd name="T69" fmla="*/ 631 h 803"/>
                <a:gd name="T70" fmla="*/ 48 w 809"/>
                <a:gd name="T71" fmla="*/ 590 h 803"/>
                <a:gd name="T72" fmla="*/ 28 w 809"/>
                <a:gd name="T73" fmla="*/ 547 h 803"/>
                <a:gd name="T74" fmla="*/ 13 w 809"/>
                <a:gd name="T75" fmla="*/ 501 h 803"/>
                <a:gd name="T76" fmla="*/ 4 w 809"/>
                <a:gd name="T77" fmla="*/ 452 h 803"/>
                <a:gd name="T78" fmla="*/ 0 w 809"/>
                <a:gd name="T79" fmla="*/ 402 h 803"/>
                <a:gd name="T80" fmla="*/ 4 w 809"/>
                <a:gd name="T81" fmla="*/ 351 h 803"/>
                <a:gd name="T82" fmla="*/ 13 w 809"/>
                <a:gd name="T83" fmla="*/ 303 h 803"/>
                <a:gd name="T84" fmla="*/ 28 w 809"/>
                <a:gd name="T85" fmla="*/ 256 h 803"/>
                <a:gd name="T86" fmla="*/ 48 w 809"/>
                <a:gd name="T87" fmla="*/ 213 h 803"/>
                <a:gd name="T88" fmla="*/ 74 w 809"/>
                <a:gd name="T89" fmla="*/ 172 h 803"/>
                <a:gd name="T90" fmla="*/ 103 w 809"/>
                <a:gd name="T91" fmla="*/ 135 h 803"/>
                <a:gd name="T92" fmla="*/ 137 w 809"/>
                <a:gd name="T93" fmla="*/ 102 h 803"/>
                <a:gd name="T94" fmla="*/ 174 w 809"/>
                <a:gd name="T95" fmla="*/ 72 h 803"/>
                <a:gd name="T96" fmla="*/ 214 w 809"/>
                <a:gd name="T97" fmla="*/ 48 h 803"/>
                <a:gd name="T98" fmla="*/ 259 w 809"/>
                <a:gd name="T99" fmla="*/ 28 h 803"/>
                <a:gd name="T100" fmla="*/ 306 w 809"/>
                <a:gd name="T101" fmla="*/ 13 h 803"/>
                <a:gd name="T102" fmla="*/ 354 w 809"/>
                <a:gd name="T103" fmla="*/ 4 h 803"/>
                <a:gd name="T104" fmla="*/ 405 w 809"/>
                <a:gd name="T105" fmla="*/ 0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09" h="803">
                  <a:moveTo>
                    <a:pt x="405" y="0"/>
                  </a:moveTo>
                  <a:lnTo>
                    <a:pt x="456" y="4"/>
                  </a:lnTo>
                  <a:lnTo>
                    <a:pt x="505" y="13"/>
                  </a:lnTo>
                  <a:lnTo>
                    <a:pt x="550" y="28"/>
                  </a:lnTo>
                  <a:lnTo>
                    <a:pt x="595" y="48"/>
                  </a:lnTo>
                  <a:lnTo>
                    <a:pt x="635" y="72"/>
                  </a:lnTo>
                  <a:lnTo>
                    <a:pt x="673" y="102"/>
                  </a:lnTo>
                  <a:lnTo>
                    <a:pt x="707" y="135"/>
                  </a:lnTo>
                  <a:lnTo>
                    <a:pt x="737" y="172"/>
                  </a:lnTo>
                  <a:lnTo>
                    <a:pt x="761" y="213"/>
                  </a:lnTo>
                  <a:lnTo>
                    <a:pt x="781" y="256"/>
                  </a:lnTo>
                  <a:lnTo>
                    <a:pt x="796" y="303"/>
                  </a:lnTo>
                  <a:lnTo>
                    <a:pt x="806" y="351"/>
                  </a:lnTo>
                  <a:lnTo>
                    <a:pt x="809" y="402"/>
                  </a:lnTo>
                  <a:lnTo>
                    <a:pt x="806" y="452"/>
                  </a:lnTo>
                  <a:lnTo>
                    <a:pt x="796" y="501"/>
                  </a:lnTo>
                  <a:lnTo>
                    <a:pt x="781" y="547"/>
                  </a:lnTo>
                  <a:lnTo>
                    <a:pt x="761" y="590"/>
                  </a:lnTo>
                  <a:lnTo>
                    <a:pt x="737" y="631"/>
                  </a:lnTo>
                  <a:lnTo>
                    <a:pt x="707" y="668"/>
                  </a:lnTo>
                  <a:lnTo>
                    <a:pt x="673" y="702"/>
                  </a:lnTo>
                  <a:lnTo>
                    <a:pt x="635" y="731"/>
                  </a:lnTo>
                  <a:lnTo>
                    <a:pt x="595" y="757"/>
                  </a:lnTo>
                  <a:lnTo>
                    <a:pt x="550" y="777"/>
                  </a:lnTo>
                  <a:lnTo>
                    <a:pt x="505" y="791"/>
                  </a:lnTo>
                  <a:lnTo>
                    <a:pt x="456" y="800"/>
                  </a:lnTo>
                  <a:lnTo>
                    <a:pt x="405" y="803"/>
                  </a:lnTo>
                  <a:lnTo>
                    <a:pt x="354" y="800"/>
                  </a:lnTo>
                  <a:lnTo>
                    <a:pt x="306" y="791"/>
                  </a:lnTo>
                  <a:lnTo>
                    <a:pt x="259" y="777"/>
                  </a:lnTo>
                  <a:lnTo>
                    <a:pt x="214" y="757"/>
                  </a:lnTo>
                  <a:lnTo>
                    <a:pt x="174" y="731"/>
                  </a:lnTo>
                  <a:lnTo>
                    <a:pt x="137" y="702"/>
                  </a:lnTo>
                  <a:lnTo>
                    <a:pt x="103" y="668"/>
                  </a:lnTo>
                  <a:lnTo>
                    <a:pt x="74" y="631"/>
                  </a:lnTo>
                  <a:lnTo>
                    <a:pt x="48" y="590"/>
                  </a:lnTo>
                  <a:lnTo>
                    <a:pt x="28" y="547"/>
                  </a:lnTo>
                  <a:lnTo>
                    <a:pt x="13" y="501"/>
                  </a:lnTo>
                  <a:lnTo>
                    <a:pt x="4" y="452"/>
                  </a:lnTo>
                  <a:lnTo>
                    <a:pt x="0" y="402"/>
                  </a:lnTo>
                  <a:lnTo>
                    <a:pt x="4" y="351"/>
                  </a:lnTo>
                  <a:lnTo>
                    <a:pt x="13" y="303"/>
                  </a:lnTo>
                  <a:lnTo>
                    <a:pt x="28" y="256"/>
                  </a:lnTo>
                  <a:lnTo>
                    <a:pt x="48" y="213"/>
                  </a:lnTo>
                  <a:lnTo>
                    <a:pt x="74" y="172"/>
                  </a:lnTo>
                  <a:lnTo>
                    <a:pt x="103" y="135"/>
                  </a:lnTo>
                  <a:lnTo>
                    <a:pt x="137" y="102"/>
                  </a:lnTo>
                  <a:lnTo>
                    <a:pt x="174" y="72"/>
                  </a:lnTo>
                  <a:lnTo>
                    <a:pt x="214" y="48"/>
                  </a:lnTo>
                  <a:lnTo>
                    <a:pt x="259" y="28"/>
                  </a:lnTo>
                  <a:lnTo>
                    <a:pt x="306" y="13"/>
                  </a:lnTo>
                  <a:lnTo>
                    <a:pt x="354" y="4"/>
                  </a:lnTo>
                  <a:lnTo>
                    <a:pt x="4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313"/>
            <p:cNvSpPr>
              <a:spLocks noEditPoints="1"/>
            </p:cNvSpPr>
            <p:nvPr/>
          </p:nvSpPr>
          <p:spPr bwMode="auto">
            <a:xfrm>
              <a:off x="5578475" y="4416426"/>
              <a:ext cx="257175" cy="368300"/>
            </a:xfrm>
            <a:custGeom>
              <a:avLst/>
              <a:gdLst>
                <a:gd name="T0" fmla="*/ 822 w 1783"/>
                <a:gd name="T1" fmla="*/ 134 h 2555"/>
                <a:gd name="T2" fmla="*/ 827 w 1783"/>
                <a:gd name="T3" fmla="*/ 181 h 2555"/>
                <a:gd name="T4" fmla="*/ 826 w 1783"/>
                <a:gd name="T5" fmla="*/ 221 h 2555"/>
                <a:gd name="T6" fmla="*/ 763 w 1783"/>
                <a:gd name="T7" fmla="*/ 595 h 2555"/>
                <a:gd name="T8" fmla="*/ 939 w 1783"/>
                <a:gd name="T9" fmla="*/ 734 h 2555"/>
                <a:gd name="T10" fmla="*/ 1100 w 1783"/>
                <a:gd name="T11" fmla="*/ 569 h 2555"/>
                <a:gd name="T12" fmla="*/ 1026 w 1783"/>
                <a:gd name="T13" fmla="*/ 208 h 2555"/>
                <a:gd name="T14" fmla="*/ 1029 w 1783"/>
                <a:gd name="T15" fmla="*/ 155 h 2555"/>
                <a:gd name="T16" fmla="*/ 1024 w 1783"/>
                <a:gd name="T17" fmla="*/ 112 h 2555"/>
                <a:gd name="T18" fmla="*/ 1195 w 1783"/>
                <a:gd name="T19" fmla="*/ 0 h 2555"/>
                <a:gd name="T20" fmla="*/ 1343 w 1783"/>
                <a:gd name="T21" fmla="*/ 79 h 2555"/>
                <a:gd name="T22" fmla="*/ 1463 w 1783"/>
                <a:gd name="T23" fmla="*/ 275 h 2555"/>
                <a:gd name="T24" fmla="*/ 1564 w 1783"/>
                <a:gd name="T25" fmla="*/ 528 h 2555"/>
                <a:gd name="T26" fmla="*/ 1666 w 1783"/>
                <a:gd name="T27" fmla="*/ 818 h 2555"/>
                <a:gd name="T28" fmla="*/ 1782 w 1783"/>
                <a:gd name="T29" fmla="*/ 1134 h 2555"/>
                <a:gd name="T30" fmla="*/ 1742 w 1783"/>
                <a:gd name="T31" fmla="*/ 1256 h 2555"/>
                <a:gd name="T32" fmla="*/ 1610 w 1783"/>
                <a:gd name="T33" fmla="*/ 1297 h 2555"/>
                <a:gd name="T34" fmla="*/ 1522 w 1783"/>
                <a:gd name="T35" fmla="*/ 1229 h 2555"/>
                <a:gd name="T36" fmla="*/ 1459 w 1783"/>
                <a:gd name="T37" fmla="*/ 1065 h 2555"/>
                <a:gd name="T38" fmla="*/ 1392 w 1783"/>
                <a:gd name="T39" fmla="*/ 849 h 2555"/>
                <a:gd name="T40" fmla="*/ 1369 w 1783"/>
                <a:gd name="T41" fmla="*/ 765 h 2555"/>
                <a:gd name="T42" fmla="*/ 1364 w 1783"/>
                <a:gd name="T43" fmla="*/ 754 h 2555"/>
                <a:gd name="T44" fmla="*/ 1360 w 1783"/>
                <a:gd name="T45" fmla="*/ 764 h 2555"/>
                <a:gd name="T46" fmla="*/ 1347 w 1783"/>
                <a:gd name="T47" fmla="*/ 1250 h 2555"/>
                <a:gd name="T48" fmla="*/ 1302 w 1783"/>
                <a:gd name="T49" fmla="*/ 1302 h 2555"/>
                <a:gd name="T50" fmla="*/ 1282 w 1783"/>
                <a:gd name="T51" fmla="*/ 2451 h 2555"/>
                <a:gd name="T52" fmla="*/ 1182 w 1783"/>
                <a:gd name="T53" fmla="*/ 2546 h 2555"/>
                <a:gd name="T54" fmla="*/ 1044 w 1783"/>
                <a:gd name="T55" fmla="*/ 2534 h 2555"/>
                <a:gd name="T56" fmla="*/ 971 w 1783"/>
                <a:gd name="T57" fmla="*/ 2423 h 2555"/>
                <a:gd name="T58" fmla="*/ 962 w 1783"/>
                <a:gd name="T59" fmla="*/ 1338 h 2555"/>
                <a:gd name="T60" fmla="*/ 923 w 1783"/>
                <a:gd name="T61" fmla="*/ 1318 h 2555"/>
                <a:gd name="T62" fmla="*/ 878 w 1783"/>
                <a:gd name="T63" fmla="*/ 1331 h 2555"/>
                <a:gd name="T64" fmla="*/ 873 w 1783"/>
                <a:gd name="T65" fmla="*/ 2395 h 2555"/>
                <a:gd name="T66" fmla="*/ 816 w 1783"/>
                <a:gd name="T67" fmla="*/ 2519 h 2555"/>
                <a:gd name="T68" fmla="*/ 686 w 1783"/>
                <a:gd name="T69" fmla="*/ 2553 h 2555"/>
                <a:gd name="T70" fmla="*/ 570 w 1783"/>
                <a:gd name="T71" fmla="*/ 2476 h 2555"/>
                <a:gd name="T72" fmla="*/ 538 w 1783"/>
                <a:gd name="T73" fmla="*/ 1306 h 2555"/>
                <a:gd name="T74" fmla="*/ 517 w 1783"/>
                <a:gd name="T75" fmla="*/ 1270 h 2555"/>
                <a:gd name="T76" fmla="*/ 494 w 1783"/>
                <a:gd name="T77" fmla="*/ 1222 h 2555"/>
                <a:gd name="T78" fmla="*/ 493 w 1783"/>
                <a:gd name="T79" fmla="*/ 792 h 2555"/>
                <a:gd name="T80" fmla="*/ 484 w 1783"/>
                <a:gd name="T81" fmla="*/ 766 h 2555"/>
                <a:gd name="T82" fmla="*/ 446 w 1783"/>
                <a:gd name="T83" fmla="*/ 869 h 2555"/>
                <a:gd name="T84" fmla="*/ 369 w 1783"/>
                <a:gd name="T85" fmla="*/ 1090 h 2555"/>
                <a:gd name="T86" fmla="*/ 300 w 1783"/>
                <a:gd name="T87" fmla="*/ 1243 h 2555"/>
                <a:gd name="T88" fmla="*/ 231 w 1783"/>
                <a:gd name="T89" fmla="*/ 1303 h 2555"/>
                <a:gd name="T90" fmla="*/ 232 w 1783"/>
                <a:gd name="T91" fmla="*/ 1339 h 2555"/>
                <a:gd name="T92" fmla="*/ 284 w 1783"/>
                <a:gd name="T93" fmla="*/ 1353 h 2555"/>
                <a:gd name="T94" fmla="*/ 351 w 1783"/>
                <a:gd name="T95" fmla="*/ 1439 h 2555"/>
                <a:gd name="T96" fmla="*/ 306 w 1783"/>
                <a:gd name="T97" fmla="*/ 2062 h 2555"/>
                <a:gd name="T98" fmla="*/ 45 w 1783"/>
                <a:gd name="T99" fmla="*/ 2062 h 2555"/>
                <a:gd name="T100" fmla="*/ 0 w 1783"/>
                <a:gd name="T101" fmla="*/ 1439 h 2555"/>
                <a:gd name="T102" fmla="*/ 66 w 1783"/>
                <a:gd name="T103" fmla="*/ 1353 h 2555"/>
                <a:gd name="T104" fmla="*/ 123 w 1783"/>
                <a:gd name="T105" fmla="*/ 1340 h 2555"/>
                <a:gd name="T106" fmla="*/ 125 w 1783"/>
                <a:gd name="T107" fmla="*/ 1299 h 2555"/>
                <a:gd name="T108" fmla="*/ 85 w 1783"/>
                <a:gd name="T109" fmla="*/ 1245 h 2555"/>
                <a:gd name="T110" fmla="*/ 68 w 1783"/>
                <a:gd name="T111" fmla="*/ 1130 h 2555"/>
                <a:gd name="T112" fmla="*/ 185 w 1783"/>
                <a:gd name="T113" fmla="*/ 818 h 2555"/>
                <a:gd name="T114" fmla="*/ 283 w 1783"/>
                <a:gd name="T115" fmla="*/ 538 h 2555"/>
                <a:gd name="T116" fmla="*/ 376 w 1783"/>
                <a:gd name="T117" fmla="*/ 296 h 2555"/>
                <a:gd name="T118" fmla="*/ 489 w 1783"/>
                <a:gd name="T119" fmla="*/ 100 h 2555"/>
                <a:gd name="T120" fmla="*/ 625 w 1783"/>
                <a:gd name="T121" fmla="*/ 3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83" h="2555">
                  <a:moveTo>
                    <a:pt x="851" y="103"/>
                  </a:moveTo>
                  <a:lnTo>
                    <a:pt x="839" y="105"/>
                  </a:lnTo>
                  <a:lnTo>
                    <a:pt x="830" y="112"/>
                  </a:lnTo>
                  <a:lnTo>
                    <a:pt x="824" y="121"/>
                  </a:lnTo>
                  <a:lnTo>
                    <a:pt x="822" y="134"/>
                  </a:lnTo>
                  <a:lnTo>
                    <a:pt x="822" y="136"/>
                  </a:lnTo>
                  <a:lnTo>
                    <a:pt x="823" y="144"/>
                  </a:lnTo>
                  <a:lnTo>
                    <a:pt x="824" y="155"/>
                  </a:lnTo>
                  <a:lnTo>
                    <a:pt x="826" y="169"/>
                  </a:lnTo>
                  <a:lnTo>
                    <a:pt x="827" y="181"/>
                  </a:lnTo>
                  <a:lnTo>
                    <a:pt x="828" y="194"/>
                  </a:lnTo>
                  <a:lnTo>
                    <a:pt x="828" y="203"/>
                  </a:lnTo>
                  <a:lnTo>
                    <a:pt x="828" y="208"/>
                  </a:lnTo>
                  <a:lnTo>
                    <a:pt x="827" y="214"/>
                  </a:lnTo>
                  <a:lnTo>
                    <a:pt x="826" y="221"/>
                  </a:lnTo>
                  <a:lnTo>
                    <a:pt x="824" y="226"/>
                  </a:lnTo>
                  <a:lnTo>
                    <a:pt x="755" y="555"/>
                  </a:lnTo>
                  <a:lnTo>
                    <a:pt x="755" y="569"/>
                  </a:lnTo>
                  <a:lnTo>
                    <a:pt x="757" y="583"/>
                  </a:lnTo>
                  <a:lnTo>
                    <a:pt x="763" y="595"/>
                  </a:lnTo>
                  <a:lnTo>
                    <a:pt x="771" y="606"/>
                  </a:lnTo>
                  <a:lnTo>
                    <a:pt x="904" y="728"/>
                  </a:lnTo>
                  <a:lnTo>
                    <a:pt x="915" y="734"/>
                  </a:lnTo>
                  <a:lnTo>
                    <a:pt x="927" y="736"/>
                  </a:lnTo>
                  <a:lnTo>
                    <a:pt x="939" y="734"/>
                  </a:lnTo>
                  <a:lnTo>
                    <a:pt x="949" y="728"/>
                  </a:lnTo>
                  <a:lnTo>
                    <a:pt x="1083" y="606"/>
                  </a:lnTo>
                  <a:lnTo>
                    <a:pt x="1090" y="595"/>
                  </a:lnTo>
                  <a:lnTo>
                    <a:pt x="1097" y="583"/>
                  </a:lnTo>
                  <a:lnTo>
                    <a:pt x="1100" y="569"/>
                  </a:lnTo>
                  <a:lnTo>
                    <a:pt x="1099" y="555"/>
                  </a:lnTo>
                  <a:lnTo>
                    <a:pt x="1029" y="226"/>
                  </a:lnTo>
                  <a:lnTo>
                    <a:pt x="1028" y="221"/>
                  </a:lnTo>
                  <a:lnTo>
                    <a:pt x="1027" y="214"/>
                  </a:lnTo>
                  <a:lnTo>
                    <a:pt x="1026" y="208"/>
                  </a:lnTo>
                  <a:lnTo>
                    <a:pt x="1026" y="203"/>
                  </a:lnTo>
                  <a:lnTo>
                    <a:pt x="1026" y="194"/>
                  </a:lnTo>
                  <a:lnTo>
                    <a:pt x="1027" y="181"/>
                  </a:lnTo>
                  <a:lnTo>
                    <a:pt x="1028" y="169"/>
                  </a:lnTo>
                  <a:lnTo>
                    <a:pt x="1029" y="155"/>
                  </a:lnTo>
                  <a:lnTo>
                    <a:pt x="1030" y="144"/>
                  </a:lnTo>
                  <a:lnTo>
                    <a:pt x="1031" y="136"/>
                  </a:lnTo>
                  <a:lnTo>
                    <a:pt x="1031" y="134"/>
                  </a:lnTo>
                  <a:lnTo>
                    <a:pt x="1030" y="121"/>
                  </a:lnTo>
                  <a:lnTo>
                    <a:pt x="1024" y="112"/>
                  </a:lnTo>
                  <a:lnTo>
                    <a:pt x="1014" y="105"/>
                  </a:lnTo>
                  <a:lnTo>
                    <a:pt x="1002" y="103"/>
                  </a:lnTo>
                  <a:lnTo>
                    <a:pt x="851" y="103"/>
                  </a:lnTo>
                  <a:close/>
                  <a:moveTo>
                    <a:pt x="657" y="0"/>
                  </a:moveTo>
                  <a:lnTo>
                    <a:pt x="1195" y="0"/>
                  </a:lnTo>
                  <a:lnTo>
                    <a:pt x="1227" y="3"/>
                  </a:lnTo>
                  <a:lnTo>
                    <a:pt x="1258" y="14"/>
                  </a:lnTo>
                  <a:lnTo>
                    <a:pt x="1286" y="30"/>
                  </a:lnTo>
                  <a:lnTo>
                    <a:pt x="1315" y="52"/>
                  </a:lnTo>
                  <a:lnTo>
                    <a:pt x="1343" y="79"/>
                  </a:lnTo>
                  <a:lnTo>
                    <a:pt x="1368" y="111"/>
                  </a:lnTo>
                  <a:lnTo>
                    <a:pt x="1393" y="146"/>
                  </a:lnTo>
                  <a:lnTo>
                    <a:pt x="1418" y="186"/>
                  </a:lnTo>
                  <a:lnTo>
                    <a:pt x="1440" y="230"/>
                  </a:lnTo>
                  <a:lnTo>
                    <a:pt x="1463" y="275"/>
                  </a:lnTo>
                  <a:lnTo>
                    <a:pt x="1485" y="322"/>
                  </a:lnTo>
                  <a:lnTo>
                    <a:pt x="1506" y="373"/>
                  </a:lnTo>
                  <a:lnTo>
                    <a:pt x="1526" y="423"/>
                  </a:lnTo>
                  <a:lnTo>
                    <a:pt x="1545" y="476"/>
                  </a:lnTo>
                  <a:lnTo>
                    <a:pt x="1564" y="528"/>
                  </a:lnTo>
                  <a:lnTo>
                    <a:pt x="1583" y="580"/>
                  </a:lnTo>
                  <a:lnTo>
                    <a:pt x="1600" y="632"/>
                  </a:lnTo>
                  <a:lnTo>
                    <a:pt x="1618" y="682"/>
                  </a:lnTo>
                  <a:lnTo>
                    <a:pt x="1635" y="731"/>
                  </a:lnTo>
                  <a:lnTo>
                    <a:pt x="1666" y="818"/>
                  </a:lnTo>
                  <a:lnTo>
                    <a:pt x="1699" y="906"/>
                  </a:lnTo>
                  <a:lnTo>
                    <a:pt x="1733" y="994"/>
                  </a:lnTo>
                  <a:lnTo>
                    <a:pt x="1769" y="1081"/>
                  </a:lnTo>
                  <a:lnTo>
                    <a:pt x="1778" y="1107"/>
                  </a:lnTo>
                  <a:lnTo>
                    <a:pt x="1782" y="1134"/>
                  </a:lnTo>
                  <a:lnTo>
                    <a:pt x="1783" y="1161"/>
                  </a:lnTo>
                  <a:lnTo>
                    <a:pt x="1779" y="1187"/>
                  </a:lnTo>
                  <a:lnTo>
                    <a:pt x="1771" y="1212"/>
                  </a:lnTo>
                  <a:lnTo>
                    <a:pt x="1759" y="1235"/>
                  </a:lnTo>
                  <a:lnTo>
                    <a:pt x="1742" y="1256"/>
                  </a:lnTo>
                  <a:lnTo>
                    <a:pt x="1722" y="1272"/>
                  </a:lnTo>
                  <a:lnTo>
                    <a:pt x="1698" y="1286"/>
                  </a:lnTo>
                  <a:lnTo>
                    <a:pt x="1666" y="1296"/>
                  </a:lnTo>
                  <a:lnTo>
                    <a:pt x="1634" y="1299"/>
                  </a:lnTo>
                  <a:lnTo>
                    <a:pt x="1610" y="1297"/>
                  </a:lnTo>
                  <a:lnTo>
                    <a:pt x="1587" y="1290"/>
                  </a:lnTo>
                  <a:lnTo>
                    <a:pt x="1568" y="1281"/>
                  </a:lnTo>
                  <a:lnTo>
                    <a:pt x="1551" y="1267"/>
                  </a:lnTo>
                  <a:lnTo>
                    <a:pt x="1535" y="1249"/>
                  </a:lnTo>
                  <a:lnTo>
                    <a:pt x="1522" y="1229"/>
                  </a:lnTo>
                  <a:lnTo>
                    <a:pt x="1510" y="1205"/>
                  </a:lnTo>
                  <a:lnTo>
                    <a:pt x="1498" y="1177"/>
                  </a:lnTo>
                  <a:lnTo>
                    <a:pt x="1486" y="1143"/>
                  </a:lnTo>
                  <a:lnTo>
                    <a:pt x="1473" y="1106"/>
                  </a:lnTo>
                  <a:lnTo>
                    <a:pt x="1459" y="1065"/>
                  </a:lnTo>
                  <a:lnTo>
                    <a:pt x="1444" y="1022"/>
                  </a:lnTo>
                  <a:lnTo>
                    <a:pt x="1431" y="978"/>
                  </a:lnTo>
                  <a:lnTo>
                    <a:pt x="1418" y="933"/>
                  </a:lnTo>
                  <a:lnTo>
                    <a:pt x="1404" y="890"/>
                  </a:lnTo>
                  <a:lnTo>
                    <a:pt x="1392" y="849"/>
                  </a:lnTo>
                  <a:lnTo>
                    <a:pt x="1382" y="810"/>
                  </a:lnTo>
                  <a:lnTo>
                    <a:pt x="1372" y="775"/>
                  </a:lnTo>
                  <a:lnTo>
                    <a:pt x="1371" y="772"/>
                  </a:lnTo>
                  <a:lnTo>
                    <a:pt x="1370" y="768"/>
                  </a:lnTo>
                  <a:lnTo>
                    <a:pt x="1369" y="765"/>
                  </a:lnTo>
                  <a:lnTo>
                    <a:pt x="1368" y="763"/>
                  </a:lnTo>
                  <a:lnTo>
                    <a:pt x="1367" y="759"/>
                  </a:lnTo>
                  <a:lnTo>
                    <a:pt x="1366" y="757"/>
                  </a:lnTo>
                  <a:lnTo>
                    <a:pt x="1365" y="755"/>
                  </a:lnTo>
                  <a:lnTo>
                    <a:pt x="1364" y="754"/>
                  </a:lnTo>
                  <a:lnTo>
                    <a:pt x="1363" y="754"/>
                  </a:lnTo>
                  <a:lnTo>
                    <a:pt x="1362" y="755"/>
                  </a:lnTo>
                  <a:lnTo>
                    <a:pt x="1361" y="756"/>
                  </a:lnTo>
                  <a:lnTo>
                    <a:pt x="1360" y="759"/>
                  </a:lnTo>
                  <a:lnTo>
                    <a:pt x="1360" y="764"/>
                  </a:lnTo>
                  <a:lnTo>
                    <a:pt x="1360" y="769"/>
                  </a:lnTo>
                  <a:lnTo>
                    <a:pt x="1360" y="776"/>
                  </a:lnTo>
                  <a:lnTo>
                    <a:pt x="1360" y="1198"/>
                  </a:lnTo>
                  <a:lnTo>
                    <a:pt x="1355" y="1225"/>
                  </a:lnTo>
                  <a:lnTo>
                    <a:pt x="1347" y="1250"/>
                  </a:lnTo>
                  <a:lnTo>
                    <a:pt x="1332" y="1272"/>
                  </a:lnTo>
                  <a:lnTo>
                    <a:pt x="1326" y="1280"/>
                  </a:lnTo>
                  <a:lnTo>
                    <a:pt x="1317" y="1286"/>
                  </a:lnTo>
                  <a:lnTo>
                    <a:pt x="1309" y="1294"/>
                  </a:lnTo>
                  <a:lnTo>
                    <a:pt x="1302" y="1302"/>
                  </a:lnTo>
                  <a:lnTo>
                    <a:pt x="1300" y="1311"/>
                  </a:lnTo>
                  <a:lnTo>
                    <a:pt x="1301" y="2362"/>
                  </a:lnTo>
                  <a:lnTo>
                    <a:pt x="1299" y="2393"/>
                  </a:lnTo>
                  <a:lnTo>
                    <a:pt x="1293" y="2424"/>
                  </a:lnTo>
                  <a:lnTo>
                    <a:pt x="1282" y="2451"/>
                  </a:lnTo>
                  <a:lnTo>
                    <a:pt x="1268" y="2476"/>
                  </a:lnTo>
                  <a:lnTo>
                    <a:pt x="1251" y="2499"/>
                  </a:lnTo>
                  <a:lnTo>
                    <a:pt x="1230" y="2519"/>
                  </a:lnTo>
                  <a:lnTo>
                    <a:pt x="1208" y="2534"/>
                  </a:lnTo>
                  <a:lnTo>
                    <a:pt x="1182" y="2546"/>
                  </a:lnTo>
                  <a:lnTo>
                    <a:pt x="1154" y="2553"/>
                  </a:lnTo>
                  <a:lnTo>
                    <a:pt x="1123" y="2555"/>
                  </a:lnTo>
                  <a:lnTo>
                    <a:pt x="1094" y="2553"/>
                  </a:lnTo>
                  <a:lnTo>
                    <a:pt x="1067" y="2546"/>
                  </a:lnTo>
                  <a:lnTo>
                    <a:pt x="1044" y="2534"/>
                  </a:lnTo>
                  <a:lnTo>
                    <a:pt x="1023" y="2519"/>
                  </a:lnTo>
                  <a:lnTo>
                    <a:pt x="1005" y="2499"/>
                  </a:lnTo>
                  <a:lnTo>
                    <a:pt x="990" y="2476"/>
                  </a:lnTo>
                  <a:lnTo>
                    <a:pt x="978" y="2451"/>
                  </a:lnTo>
                  <a:lnTo>
                    <a:pt x="971" y="2423"/>
                  </a:lnTo>
                  <a:lnTo>
                    <a:pt x="965" y="2393"/>
                  </a:lnTo>
                  <a:lnTo>
                    <a:pt x="963" y="2362"/>
                  </a:lnTo>
                  <a:lnTo>
                    <a:pt x="963" y="1347"/>
                  </a:lnTo>
                  <a:lnTo>
                    <a:pt x="963" y="1343"/>
                  </a:lnTo>
                  <a:lnTo>
                    <a:pt x="962" y="1338"/>
                  </a:lnTo>
                  <a:lnTo>
                    <a:pt x="959" y="1332"/>
                  </a:lnTo>
                  <a:lnTo>
                    <a:pt x="955" y="1327"/>
                  </a:lnTo>
                  <a:lnTo>
                    <a:pt x="947" y="1323"/>
                  </a:lnTo>
                  <a:lnTo>
                    <a:pt x="937" y="1320"/>
                  </a:lnTo>
                  <a:lnTo>
                    <a:pt x="923" y="1318"/>
                  </a:lnTo>
                  <a:lnTo>
                    <a:pt x="915" y="1318"/>
                  </a:lnTo>
                  <a:lnTo>
                    <a:pt x="901" y="1319"/>
                  </a:lnTo>
                  <a:lnTo>
                    <a:pt x="890" y="1322"/>
                  </a:lnTo>
                  <a:lnTo>
                    <a:pt x="883" y="1326"/>
                  </a:lnTo>
                  <a:lnTo>
                    <a:pt x="878" y="1331"/>
                  </a:lnTo>
                  <a:lnTo>
                    <a:pt x="876" y="1338"/>
                  </a:lnTo>
                  <a:lnTo>
                    <a:pt x="875" y="1344"/>
                  </a:lnTo>
                  <a:lnTo>
                    <a:pt x="874" y="1349"/>
                  </a:lnTo>
                  <a:lnTo>
                    <a:pt x="874" y="2364"/>
                  </a:lnTo>
                  <a:lnTo>
                    <a:pt x="873" y="2395"/>
                  </a:lnTo>
                  <a:lnTo>
                    <a:pt x="868" y="2425"/>
                  </a:lnTo>
                  <a:lnTo>
                    <a:pt x="859" y="2452"/>
                  </a:lnTo>
                  <a:lnTo>
                    <a:pt x="849" y="2477"/>
                  </a:lnTo>
                  <a:lnTo>
                    <a:pt x="834" y="2500"/>
                  </a:lnTo>
                  <a:lnTo>
                    <a:pt x="816" y="2519"/>
                  </a:lnTo>
                  <a:lnTo>
                    <a:pt x="796" y="2534"/>
                  </a:lnTo>
                  <a:lnTo>
                    <a:pt x="771" y="2546"/>
                  </a:lnTo>
                  <a:lnTo>
                    <a:pt x="745" y="2553"/>
                  </a:lnTo>
                  <a:lnTo>
                    <a:pt x="715" y="2555"/>
                  </a:lnTo>
                  <a:lnTo>
                    <a:pt x="686" y="2553"/>
                  </a:lnTo>
                  <a:lnTo>
                    <a:pt x="657" y="2546"/>
                  </a:lnTo>
                  <a:lnTo>
                    <a:pt x="632" y="2534"/>
                  </a:lnTo>
                  <a:lnTo>
                    <a:pt x="608" y="2519"/>
                  </a:lnTo>
                  <a:lnTo>
                    <a:pt x="588" y="2499"/>
                  </a:lnTo>
                  <a:lnTo>
                    <a:pt x="570" y="2476"/>
                  </a:lnTo>
                  <a:lnTo>
                    <a:pt x="556" y="2451"/>
                  </a:lnTo>
                  <a:lnTo>
                    <a:pt x="547" y="2424"/>
                  </a:lnTo>
                  <a:lnTo>
                    <a:pt x="540" y="2393"/>
                  </a:lnTo>
                  <a:lnTo>
                    <a:pt x="538" y="2362"/>
                  </a:lnTo>
                  <a:lnTo>
                    <a:pt x="538" y="1306"/>
                  </a:lnTo>
                  <a:lnTo>
                    <a:pt x="536" y="1294"/>
                  </a:lnTo>
                  <a:lnTo>
                    <a:pt x="533" y="1284"/>
                  </a:lnTo>
                  <a:lnTo>
                    <a:pt x="529" y="1279"/>
                  </a:lnTo>
                  <a:lnTo>
                    <a:pt x="522" y="1274"/>
                  </a:lnTo>
                  <a:lnTo>
                    <a:pt x="517" y="1270"/>
                  </a:lnTo>
                  <a:lnTo>
                    <a:pt x="511" y="1267"/>
                  </a:lnTo>
                  <a:lnTo>
                    <a:pt x="504" y="1262"/>
                  </a:lnTo>
                  <a:lnTo>
                    <a:pt x="499" y="1251"/>
                  </a:lnTo>
                  <a:lnTo>
                    <a:pt x="496" y="1238"/>
                  </a:lnTo>
                  <a:lnTo>
                    <a:pt x="494" y="1222"/>
                  </a:lnTo>
                  <a:lnTo>
                    <a:pt x="493" y="1206"/>
                  </a:lnTo>
                  <a:lnTo>
                    <a:pt x="493" y="1190"/>
                  </a:lnTo>
                  <a:lnTo>
                    <a:pt x="493" y="1177"/>
                  </a:lnTo>
                  <a:lnTo>
                    <a:pt x="493" y="1167"/>
                  </a:lnTo>
                  <a:lnTo>
                    <a:pt x="493" y="792"/>
                  </a:lnTo>
                  <a:lnTo>
                    <a:pt x="493" y="777"/>
                  </a:lnTo>
                  <a:lnTo>
                    <a:pt x="492" y="768"/>
                  </a:lnTo>
                  <a:lnTo>
                    <a:pt x="491" y="763"/>
                  </a:lnTo>
                  <a:lnTo>
                    <a:pt x="487" y="763"/>
                  </a:lnTo>
                  <a:lnTo>
                    <a:pt x="484" y="766"/>
                  </a:lnTo>
                  <a:lnTo>
                    <a:pt x="481" y="772"/>
                  </a:lnTo>
                  <a:lnTo>
                    <a:pt x="477" y="781"/>
                  </a:lnTo>
                  <a:lnTo>
                    <a:pt x="474" y="790"/>
                  </a:lnTo>
                  <a:lnTo>
                    <a:pt x="460" y="828"/>
                  </a:lnTo>
                  <a:lnTo>
                    <a:pt x="446" y="869"/>
                  </a:lnTo>
                  <a:lnTo>
                    <a:pt x="430" y="913"/>
                  </a:lnTo>
                  <a:lnTo>
                    <a:pt x="415" y="959"/>
                  </a:lnTo>
                  <a:lnTo>
                    <a:pt x="400" y="1004"/>
                  </a:lnTo>
                  <a:lnTo>
                    <a:pt x="384" y="1048"/>
                  </a:lnTo>
                  <a:lnTo>
                    <a:pt x="369" y="1090"/>
                  </a:lnTo>
                  <a:lnTo>
                    <a:pt x="354" y="1129"/>
                  </a:lnTo>
                  <a:lnTo>
                    <a:pt x="340" y="1164"/>
                  </a:lnTo>
                  <a:lnTo>
                    <a:pt x="327" y="1195"/>
                  </a:lnTo>
                  <a:lnTo>
                    <a:pt x="315" y="1220"/>
                  </a:lnTo>
                  <a:lnTo>
                    <a:pt x="300" y="1243"/>
                  </a:lnTo>
                  <a:lnTo>
                    <a:pt x="282" y="1263"/>
                  </a:lnTo>
                  <a:lnTo>
                    <a:pt x="263" y="1279"/>
                  </a:lnTo>
                  <a:lnTo>
                    <a:pt x="241" y="1290"/>
                  </a:lnTo>
                  <a:lnTo>
                    <a:pt x="234" y="1296"/>
                  </a:lnTo>
                  <a:lnTo>
                    <a:pt x="231" y="1303"/>
                  </a:lnTo>
                  <a:lnTo>
                    <a:pt x="228" y="1312"/>
                  </a:lnTo>
                  <a:lnTo>
                    <a:pt x="228" y="1322"/>
                  </a:lnTo>
                  <a:lnTo>
                    <a:pt x="229" y="1329"/>
                  </a:lnTo>
                  <a:lnTo>
                    <a:pt x="231" y="1335"/>
                  </a:lnTo>
                  <a:lnTo>
                    <a:pt x="232" y="1339"/>
                  </a:lnTo>
                  <a:lnTo>
                    <a:pt x="235" y="1344"/>
                  </a:lnTo>
                  <a:lnTo>
                    <a:pt x="238" y="1348"/>
                  </a:lnTo>
                  <a:lnTo>
                    <a:pt x="245" y="1349"/>
                  </a:lnTo>
                  <a:lnTo>
                    <a:pt x="261" y="1349"/>
                  </a:lnTo>
                  <a:lnTo>
                    <a:pt x="284" y="1353"/>
                  </a:lnTo>
                  <a:lnTo>
                    <a:pt x="306" y="1362"/>
                  </a:lnTo>
                  <a:lnTo>
                    <a:pt x="324" y="1376"/>
                  </a:lnTo>
                  <a:lnTo>
                    <a:pt x="338" y="1394"/>
                  </a:lnTo>
                  <a:lnTo>
                    <a:pt x="348" y="1416"/>
                  </a:lnTo>
                  <a:lnTo>
                    <a:pt x="351" y="1439"/>
                  </a:lnTo>
                  <a:lnTo>
                    <a:pt x="351" y="1986"/>
                  </a:lnTo>
                  <a:lnTo>
                    <a:pt x="348" y="2009"/>
                  </a:lnTo>
                  <a:lnTo>
                    <a:pt x="338" y="2031"/>
                  </a:lnTo>
                  <a:lnTo>
                    <a:pt x="324" y="2049"/>
                  </a:lnTo>
                  <a:lnTo>
                    <a:pt x="306" y="2062"/>
                  </a:lnTo>
                  <a:lnTo>
                    <a:pt x="284" y="2072"/>
                  </a:lnTo>
                  <a:lnTo>
                    <a:pt x="261" y="2075"/>
                  </a:lnTo>
                  <a:lnTo>
                    <a:pt x="90" y="2075"/>
                  </a:lnTo>
                  <a:lnTo>
                    <a:pt x="66" y="2072"/>
                  </a:lnTo>
                  <a:lnTo>
                    <a:pt x="45" y="2062"/>
                  </a:lnTo>
                  <a:lnTo>
                    <a:pt x="26" y="2049"/>
                  </a:lnTo>
                  <a:lnTo>
                    <a:pt x="12" y="2031"/>
                  </a:lnTo>
                  <a:lnTo>
                    <a:pt x="3" y="2009"/>
                  </a:lnTo>
                  <a:lnTo>
                    <a:pt x="0" y="1986"/>
                  </a:lnTo>
                  <a:lnTo>
                    <a:pt x="0" y="1439"/>
                  </a:lnTo>
                  <a:lnTo>
                    <a:pt x="3" y="1416"/>
                  </a:lnTo>
                  <a:lnTo>
                    <a:pt x="12" y="1394"/>
                  </a:lnTo>
                  <a:lnTo>
                    <a:pt x="26" y="1376"/>
                  </a:lnTo>
                  <a:lnTo>
                    <a:pt x="45" y="1362"/>
                  </a:lnTo>
                  <a:lnTo>
                    <a:pt x="66" y="1353"/>
                  </a:lnTo>
                  <a:lnTo>
                    <a:pt x="90" y="1349"/>
                  </a:lnTo>
                  <a:lnTo>
                    <a:pt x="107" y="1349"/>
                  </a:lnTo>
                  <a:lnTo>
                    <a:pt x="114" y="1348"/>
                  </a:lnTo>
                  <a:lnTo>
                    <a:pt x="120" y="1344"/>
                  </a:lnTo>
                  <a:lnTo>
                    <a:pt x="123" y="1340"/>
                  </a:lnTo>
                  <a:lnTo>
                    <a:pt x="124" y="1335"/>
                  </a:lnTo>
                  <a:lnTo>
                    <a:pt x="125" y="1329"/>
                  </a:lnTo>
                  <a:lnTo>
                    <a:pt x="125" y="1320"/>
                  </a:lnTo>
                  <a:lnTo>
                    <a:pt x="125" y="1309"/>
                  </a:lnTo>
                  <a:lnTo>
                    <a:pt x="125" y="1299"/>
                  </a:lnTo>
                  <a:lnTo>
                    <a:pt x="124" y="1289"/>
                  </a:lnTo>
                  <a:lnTo>
                    <a:pt x="122" y="1282"/>
                  </a:lnTo>
                  <a:lnTo>
                    <a:pt x="118" y="1277"/>
                  </a:lnTo>
                  <a:lnTo>
                    <a:pt x="100" y="1262"/>
                  </a:lnTo>
                  <a:lnTo>
                    <a:pt x="85" y="1245"/>
                  </a:lnTo>
                  <a:lnTo>
                    <a:pt x="74" y="1225"/>
                  </a:lnTo>
                  <a:lnTo>
                    <a:pt x="67" y="1203"/>
                  </a:lnTo>
                  <a:lnTo>
                    <a:pt x="64" y="1180"/>
                  </a:lnTo>
                  <a:lnTo>
                    <a:pt x="64" y="1156"/>
                  </a:lnTo>
                  <a:lnTo>
                    <a:pt x="68" y="1130"/>
                  </a:lnTo>
                  <a:lnTo>
                    <a:pt x="74" y="1105"/>
                  </a:lnTo>
                  <a:lnTo>
                    <a:pt x="84" y="1081"/>
                  </a:lnTo>
                  <a:lnTo>
                    <a:pt x="120" y="994"/>
                  </a:lnTo>
                  <a:lnTo>
                    <a:pt x="154" y="906"/>
                  </a:lnTo>
                  <a:lnTo>
                    <a:pt x="185" y="818"/>
                  </a:lnTo>
                  <a:lnTo>
                    <a:pt x="217" y="731"/>
                  </a:lnTo>
                  <a:lnTo>
                    <a:pt x="233" y="685"/>
                  </a:lnTo>
                  <a:lnTo>
                    <a:pt x="249" y="636"/>
                  </a:lnTo>
                  <a:lnTo>
                    <a:pt x="266" y="588"/>
                  </a:lnTo>
                  <a:lnTo>
                    <a:pt x="283" y="538"/>
                  </a:lnTo>
                  <a:lnTo>
                    <a:pt x="301" y="489"/>
                  </a:lnTo>
                  <a:lnTo>
                    <a:pt x="319" y="439"/>
                  </a:lnTo>
                  <a:lnTo>
                    <a:pt x="337" y="391"/>
                  </a:lnTo>
                  <a:lnTo>
                    <a:pt x="356" y="342"/>
                  </a:lnTo>
                  <a:lnTo>
                    <a:pt x="376" y="296"/>
                  </a:lnTo>
                  <a:lnTo>
                    <a:pt x="397" y="252"/>
                  </a:lnTo>
                  <a:lnTo>
                    <a:pt x="419" y="210"/>
                  </a:lnTo>
                  <a:lnTo>
                    <a:pt x="441" y="170"/>
                  </a:lnTo>
                  <a:lnTo>
                    <a:pt x="464" y="134"/>
                  </a:lnTo>
                  <a:lnTo>
                    <a:pt x="489" y="100"/>
                  </a:lnTo>
                  <a:lnTo>
                    <a:pt x="513" y="72"/>
                  </a:lnTo>
                  <a:lnTo>
                    <a:pt x="539" y="46"/>
                  </a:lnTo>
                  <a:lnTo>
                    <a:pt x="567" y="27"/>
                  </a:lnTo>
                  <a:lnTo>
                    <a:pt x="596" y="13"/>
                  </a:lnTo>
                  <a:lnTo>
                    <a:pt x="625" y="3"/>
                  </a:lnTo>
                  <a:lnTo>
                    <a:pt x="6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0" name="Group 633"/>
          <p:cNvGrpSpPr/>
          <p:nvPr/>
        </p:nvGrpSpPr>
        <p:grpSpPr>
          <a:xfrm>
            <a:off x="9398007" y="2954157"/>
            <a:ext cx="434975" cy="373062"/>
            <a:chOff x="5694363" y="4591050"/>
            <a:chExt cx="434975" cy="373062"/>
          </a:xfrm>
          <a:solidFill>
            <a:srgbClr val="000000"/>
          </a:solidFill>
        </p:grpSpPr>
        <p:sp>
          <p:nvSpPr>
            <p:cNvPr id="451" name="Freeform 401"/>
            <p:cNvSpPr>
              <a:spLocks/>
            </p:cNvSpPr>
            <p:nvPr/>
          </p:nvSpPr>
          <p:spPr bwMode="auto">
            <a:xfrm>
              <a:off x="5842000" y="4591050"/>
              <a:ext cx="139700" cy="90487"/>
            </a:xfrm>
            <a:custGeom>
              <a:avLst/>
              <a:gdLst>
                <a:gd name="T0" fmla="*/ 569 w 1138"/>
                <a:gd name="T1" fmla="*/ 0 h 688"/>
                <a:gd name="T2" fmla="*/ 615 w 1138"/>
                <a:gd name="T3" fmla="*/ 3 h 688"/>
                <a:gd name="T4" fmla="*/ 658 w 1138"/>
                <a:gd name="T5" fmla="*/ 12 h 688"/>
                <a:gd name="T6" fmla="*/ 699 w 1138"/>
                <a:gd name="T7" fmla="*/ 25 h 688"/>
                <a:gd name="T8" fmla="*/ 737 w 1138"/>
                <a:gd name="T9" fmla="*/ 44 h 688"/>
                <a:gd name="T10" fmla="*/ 773 w 1138"/>
                <a:gd name="T11" fmla="*/ 67 h 688"/>
                <a:gd name="T12" fmla="*/ 803 w 1138"/>
                <a:gd name="T13" fmla="*/ 95 h 688"/>
                <a:gd name="T14" fmla="*/ 830 w 1138"/>
                <a:gd name="T15" fmla="*/ 126 h 688"/>
                <a:gd name="T16" fmla="*/ 853 w 1138"/>
                <a:gd name="T17" fmla="*/ 161 h 688"/>
                <a:gd name="T18" fmla="*/ 869 w 1138"/>
                <a:gd name="T19" fmla="*/ 198 h 688"/>
                <a:gd name="T20" fmla="*/ 881 w 1138"/>
                <a:gd name="T21" fmla="*/ 237 h 688"/>
                <a:gd name="T22" fmla="*/ 882 w 1138"/>
                <a:gd name="T23" fmla="*/ 242 h 688"/>
                <a:gd name="T24" fmla="*/ 884 w 1138"/>
                <a:gd name="T25" fmla="*/ 249 h 688"/>
                <a:gd name="T26" fmla="*/ 886 w 1138"/>
                <a:gd name="T27" fmla="*/ 254 h 688"/>
                <a:gd name="T28" fmla="*/ 891 w 1138"/>
                <a:gd name="T29" fmla="*/ 259 h 688"/>
                <a:gd name="T30" fmla="*/ 896 w 1138"/>
                <a:gd name="T31" fmla="*/ 260 h 688"/>
                <a:gd name="T32" fmla="*/ 1090 w 1138"/>
                <a:gd name="T33" fmla="*/ 260 h 688"/>
                <a:gd name="T34" fmla="*/ 1107 w 1138"/>
                <a:gd name="T35" fmla="*/ 263 h 688"/>
                <a:gd name="T36" fmla="*/ 1122 w 1138"/>
                <a:gd name="T37" fmla="*/ 270 h 688"/>
                <a:gd name="T38" fmla="*/ 1131 w 1138"/>
                <a:gd name="T39" fmla="*/ 281 h 688"/>
                <a:gd name="T40" fmla="*/ 1138 w 1138"/>
                <a:gd name="T41" fmla="*/ 295 h 688"/>
                <a:gd name="T42" fmla="*/ 1138 w 1138"/>
                <a:gd name="T43" fmla="*/ 312 h 688"/>
                <a:gd name="T44" fmla="*/ 1088 w 1138"/>
                <a:gd name="T45" fmla="*/ 636 h 688"/>
                <a:gd name="T46" fmla="*/ 1083 w 1138"/>
                <a:gd name="T47" fmla="*/ 653 h 688"/>
                <a:gd name="T48" fmla="*/ 1073 w 1138"/>
                <a:gd name="T49" fmla="*/ 667 h 688"/>
                <a:gd name="T50" fmla="*/ 1059 w 1138"/>
                <a:gd name="T51" fmla="*/ 678 h 688"/>
                <a:gd name="T52" fmla="*/ 1042 w 1138"/>
                <a:gd name="T53" fmla="*/ 685 h 688"/>
                <a:gd name="T54" fmla="*/ 1024 w 1138"/>
                <a:gd name="T55" fmla="*/ 688 h 688"/>
                <a:gd name="T56" fmla="*/ 114 w 1138"/>
                <a:gd name="T57" fmla="*/ 688 h 688"/>
                <a:gd name="T58" fmla="*/ 96 w 1138"/>
                <a:gd name="T59" fmla="*/ 685 h 688"/>
                <a:gd name="T60" fmla="*/ 79 w 1138"/>
                <a:gd name="T61" fmla="*/ 678 h 688"/>
                <a:gd name="T62" fmla="*/ 65 w 1138"/>
                <a:gd name="T63" fmla="*/ 667 h 688"/>
                <a:gd name="T64" fmla="*/ 56 w 1138"/>
                <a:gd name="T65" fmla="*/ 653 h 688"/>
                <a:gd name="T66" fmla="*/ 50 w 1138"/>
                <a:gd name="T67" fmla="*/ 636 h 688"/>
                <a:gd name="T68" fmla="*/ 0 w 1138"/>
                <a:gd name="T69" fmla="*/ 312 h 688"/>
                <a:gd name="T70" fmla="*/ 0 w 1138"/>
                <a:gd name="T71" fmla="*/ 295 h 688"/>
                <a:gd name="T72" fmla="*/ 7 w 1138"/>
                <a:gd name="T73" fmla="*/ 281 h 688"/>
                <a:gd name="T74" fmla="*/ 17 w 1138"/>
                <a:gd name="T75" fmla="*/ 270 h 688"/>
                <a:gd name="T76" fmla="*/ 32 w 1138"/>
                <a:gd name="T77" fmla="*/ 263 h 688"/>
                <a:gd name="T78" fmla="*/ 49 w 1138"/>
                <a:gd name="T79" fmla="*/ 260 h 688"/>
                <a:gd name="T80" fmla="*/ 242 w 1138"/>
                <a:gd name="T81" fmla="*/ 260 h 688"/>
                <a:gd name="T82" fmla="*/ 248 w 1138"/>
                <a:gd name="T83" fmla="*/ 258 h 688"/>
                <a:gd name="T84" fmla="*/ 253 w 1138"/>
                <a:gd name="T85" fmla="*/ 253 h 688"/>
                <a:gd name="T86" fmla="*/ 255 w 1138"/>
                <a:gd name="T87" fmla="*/ 247 h 688"/>
                <a:gd name="T88" fmla="*/ 257 w 1138"/>
                <a:gd name="T89" fmla="*/ 240 h 688"/>
                <a:gd name="T90" fmla="*/ 258 w 1138"/>
                <a:gd name="T91" fmla="*/ 233 h 688"/>
                <a:gd name="T92" fmla="*/ 270 w 1138"/>
                <a:gd name="T93" fmla="*/ 195 h 688"/>
                <a:gd name="T94" fmla="*/ 287 w 1138"/>
                <a:gd name="T95" fmla="*/ 158 h 688"/>
                <a:gd name="T96" fmla="*/ 310 w 1138"/>
                <a:gd name="T97" fmla="*/ 124 h 688"/>
                <a:gd name="T98" fmla="*/ 336 w 1138"/>
                <a:gd name="T99" fmla="*/ 93 h 688"/>
                <a:gd name="T100" fmla="*/ 368 w 1138"/>
                <a:gd name="T101" fmla="*/ 66 h 688"/>
                <a:gd name="T102" fmla="*/ 402 w 1138"/>
                <a:gd name="T103" fmla="*/ 43 h 688"/>
                <a:gd name="T104" fmla="*/ 440 w 1138"/>
                <a:gd name="T105" fmla="*/ 25 h 688"/>
                <a:gd name="T106" fmla="*/ 481 w 1138"/>
                <a:gd name="T107" fmla="*/ 11 h 688"/>
                <a:gd name="T108" fmla="*/ 524 w 1138"/>
                <a:gd name="T109" fmla="*/ 3 h 688"/>
                <a:gd name="T110" fmla="*/ 569 w 1138"/>
                <a:gd name="T111" fmla="*/ 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38" h="688">
                  <a:moveTo>
                    <a:pt x="569" y="0"/>
                  </a:moveTo>
                  <a:lnTo>
                    <a:pt x="615" y="3"/>
                  </a:lnTo>
                  <a:lnTo>
                    <a:pt x="658" y="12"/>
                  </a:lnTo>
                  <a:lnTo>
                    <a:pt x="699" y="25"/>
                  </a:lnTo>
                  <a:lnTo>
                    <a:pt x="737" y="44"/>
                  </a:lnTo>
                  <a:lnTo>
                    <a:pt x="773" y="67"/>
                  </a:lnTo>
                  <a:lnTo>
                    <a:pt x="803" y="95"/>
                  </a:lnTo>
                  <a:lnTo>
                    <a:pt x="830" y="126"/>
                  </a:lnTo>
                  <a:lnTo>
                    <a:pt x="853" y="161"/>
                  </a:lnTo>
                  <a:lnTo>
                    <a:pt x="869" y="198"/>
                  </a:lnTo>
                  <a:lnTo>
                    <a:pt x="881" y="237"/>
                  </a:lnTo>
                  <a:lnTo>
                    <a:pt x="882" y="242"/>
                  </a:lnTo>
                  <a:lnTo>
                    <a:pt x="884" y="249"/>
                  </a:lnTo>
                  <a:lnTo>
                    <a:pt x="886" y="254"/>
                  </a:lnTo>
                  <a:lnTo>
                    <a:pt x="891" y="259"/>
                  </a:lnTo>
                  <a:lnTo>
                    <a:pt x="896" y="260"/>
                  </a:lnTo>
                  <a:lnTo>
                    <a:pt x="1090" y="260"/>
                  </a:lnTo>
                  <a:lnTo>
                    <a:pt x="1107" y="263"/>
                  </a:lnTo>
                  <a:lnTo>
                    <a:pt x="1122" y="270"/>
                  </a:lnTo>
                  <a:lnTo>
                    <a:pt x="1131" y="281"/>
                  </a:lnTo>
                  <a:lnTo>
                    <a:pt x="1138" y="295"/>
                  </a:lnTo>
                  <a:lnTo>
                    <a:pt x="1138" y="312"/>
                  </a:lnTo>
                  <a:lnTo>
                    <a:pt x="1088" y="636"/>
                  </a:lnTo>
                  <a:lnTo>
                    <a:pt x="1083" y="653"/>
                  </a:lnTo>
                  <a:lnTo>
                    <a:pt x="1073" y="667"/>
                  </a:lnTo>
                  <a:lnTo>
                    <a:pt x="1059" y="678"/>
                  </a:lnTo>
                  <a:lnTo>
                    <a:pt x="1042" y="685"/>
                  </a:lnTo>
                  <a:lnTo>
                    <a:pt x="1024" y="688"/>
                  </a:lnTo>
                  <a:lnTo>
                    <a:pt x="114" y="688"/>
                  </a:lnTo>
                  <a:lnTo>
                    <a:pt x="96" y="685"/>
                  </a:lnTo>
                  <a:lnTo>
                    <a:pt x="79" y="678"/>
                  </a:lnTo>
                  <a:lnTo>
                    <a:pt x="65" y="667"/>
                  </a:lnTo>
                  <a:lnTo>
                    <a:pt x="56" y="653"/>
                  </a:lnTo>
                  <a:lnTo>
                    <a:pt x="50" y="636"/>
                  </a:lnTo>
                  <a:lnTo>
                    <a:pt x="0" y="312"/>
                  </a:lnTo>
                  <a:lnTo>
                    <a:pt x="0" y="295"/>
                  </a:lnTo>
                  <a:lnTo>
                    <a:pt x="7" y="281"/>
                  </a:lnTo>
                  <a:lnTo>
                    <a:pt x="17" y="270"/>
                  </a:lnTo>
                  <a:lnTo>
                    <a:pt x="32" y="263"/>
                  </a:lnTo>
                  <a:lnTo>
                    <a:pt x="49" y="260"/>
                  </a:lnTo>
                  <a:lnTo>
                    <a:pt x="242" y="260"/>
                  </a:lnTo>
                  <a:lnTo>
                    <a:pt x="248" y="258"/>
                  </a:lnTo>
                  <a:lnTo>
                    <a:pt x="253" y="253"/>
                  </a:lnTo>
                  <a:lnTo>
                    <a:pt x="255" y="247"/>
                  </a:lnTo>
                  <a:lnTo>
                    <a:pt x="257" y="240"/>
                  </a:lnTo>
                  <a:lnTo>
                    <a:pt x="258" y="233"/>
                  </a:lnTo>
                  <a:lnTo>
                    <a:pt x="270" y="195"/>
                  </a:lnTo>
                  <a:lnTo>
                    <a:pt x="287" y="158"/>
                  </a:lnTo>
                  <a:lnTo>
                    <a:pt x="310" y="124"/>
                  </a:lnTo>
                  <a:lnTo>
                    <a:pt x="336" y="93"/>
                  </a:lnTo>
                  <a:lnTo>
                    <a:pt x="368" y="66"/>
                  </a:lnTo>
                  <a:lnTo>
                    <a:pt x="402" y="43"/>
                  </a:lnTo>
                  <a:lnTo>
                    <a:pt x="440" y="25"/>
                  </a:lnTo>
                  <a:lnTo>
                    <a:pt x="481" y="11"/>
                  </a:lnTo>
                  <a:lnTo>
                    <a:pt x="524" y="3"/>
                  </a:lnTo>
                  <a:lnTo>
                    <a:pt x="5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402"/>
            <p:cNvSpPr>
              <a:spLocks/>
            </p:cNvSpPr>
            <p:nvPr/>
          </p:nvSpPr>
          <p:spPr bwMode="auto">
            <a:xfrm>
              <a:off x="5937250" y="4748213"/>
              <a:ext cx="130175" cy="12700"/>
            </a:xfrm>
            <a:custGeom>
              <a:avLst/>
              <a:gdLst>
                <a:gd name="T0" fmla="*/ 56 w 1065"/>
                <a:gd name="T1" fmla="*/ 0 h 104"/>
                <a:gd name="T2" fmla="*/ 1009 w 1065"/>
                <a:gd name="T3" fmla="*/ 0 h 104"/>
                <a:gd name="T4" fmla="*/ 1026 w 1065"/>
                <a:gd name="T5" fmla="*/ 2 h 104"/>
                <a:gd name="T6" fmla="*/ 1042 w 1065"/>
                <a:gd name="T7" fmla="*/ 10 h 104"/>
                <a:gd name="T8" fmla="*/ 1054 w 1065"/>
                <a:gd name="T9" fmla="*/ 21 h 104"/>
                <a:gd name="T10" fmla="*/ 1062 w 1065"/>
                <a:gd name="T11" fmla="*/ 35 h 104"/>
                <a:gd name="T12" fmla="*/ 1065 w 1065"/>
                <a:gd name="T13" fmla="*/ 52 h 104"/>
                <a:gd name="T14" fmla="*/ 1062 w 1065"/>
                <a:gd name="T15" fmla="*/ 68 h 104"/>
                <a:gd name="T16" fmla="*/ 1054 w 1065"/>
                <a:gd name="T17" fmla="*/ 83 h 104"/>
                <a:gd name="T18" fmla="*/ 1042 w 1065"/>
                <a:gd name="T19" fmla="*/ 94 h 104"/>
                <a:gd name="T20" fmla="*/ 1026 w 1065"/>
                <a:gd name="T21" fmla="*/ 101 h 104"/>
                <a:gd name="T22" fmla="*/ 1009 w 1065"/>
                <a:gd name="T23" fmla="*/ 104 h 104"/>
                <a:gd name="T24" fmla="*/ 56 w 1065"/>
                <a:gd name="T25" fmla="*/ 104 h 104"/>
                <a:gd name="T26" fmla="*/ 39 w 1065"/>
                <a:gd name="T27" fmla="*/ 101 h 104"/>
                <a:gd name="T28" fmla="*/ 23 w 1065"/>
                <a:gd name="T29" fmla="*/ 94 h 104"/>
                <a:gd name="T30" fmla="*/ 11 w 1065"/>
                <a:gd name="T31" fmla="*/ 83 h 104"/>
                <a:gd name="T32" fmla="*/ 2 w 1065"/>
                <a:gd name="T33" fmla="*/ 68 h 104"/>
                <a:gd name="T34" fmla="*/ 0 w 1065"/>
                <a:gd name="T35" fmla="*/ 52 h 104"/>
                <a:gd name="T36" fmla="*/ 2 w 1065"/>
                <a:gd name="T37" fmla="*/ 35 h 104"/>
                <a:gd name="T38" fmla="*/ 11 w 1065"/>
                <a:gd name="T39" fmla="*/ 21 h 104"/>
                <a:gd name="T40" fmla="*/ 23 w 1065"/>
                <a:gd name="T41" fmla="*/ 10 h 104"/>
                <a:gd name="T42" fmla="*/ 39 w 1065"/>
                <a:gd name="T43" fmla="*/ 2 h 104"/>
                <a:gd name="T44" fmla="*/ 56 w 1065"/>
                <a:gd name="T4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65" h="104">
                  <a:moveTo>
                    <a:pt x="56" y="0"/>
                  </a:moveTo>
                  <a:lnTo>
                    <a:pt x="1009" y="0"/>
                  </a:lnTo>
                  <a:lnTo>
                    <a:pt x="1026" y="2"/>
                  </a:lnTo>
                  <a:lnTo>
                    <a:pt x="1042" y="10"/>
                  </a:lnTo>
                  <a:lnTo>
                    <a:pt x="1054" y="21"/>
                  </a:lnTo>
                  <a:lnTo>
                    <a:pt x="1062" y="35"/>
                  </a:lnTo>
                  <a:lnTo>
                    <a:pt x="1065" y="52"/>
                  </a:lnTo>
                  <a:lnTo>
                    <a:pt x="1062" y="68"/>
                  </a:lnTo>
                  <a:lnTo>
                    <a:pt x="1054" y="83"/>
                  </a:lnTo>
                  <a:lnTo>
                    <a:pt x="1042" y="94"/>
                  </a:lnTo>
                  <a:lnTo>
                    <a:pt x="1026" y="101"/>
                  </a:lnTo>
                  <a:lnTo>
                    <a:pt x="1009" y="104"/>
                  </a:lnTo>
                  <a:lnTo>
                    <a:pt x="56" y="104"/>
                  </a:lnTo>
                  <a:lnTo>
                    <a:pt x="39" y="101"/>
                  </a:lnTo>
                  <a:lnTo>
                    <a:pt x="23" y="94"/>
                  </a:lnTo>
                  <a:lnTo>
                    <a:pt x="11" y="83"/>
                  </a:lnTo>
                  <a:lnTo>
                    <a:pt x="2" y="68"/>
                  </a:lnTo>
                  <a:lnTo>
                    <a:pt x="0" y="52"/>
                  </a:lnTo>
                  <a:lnTo>
                    <a:pt x="2" y="35"/>
                  </a:lnTo>
                  <a:lnTo>
                    <a:pt x="11" y="21"/>
                  </a:lnTo>
                  <a:lnTo>
                    <a:pt x="23" y="10"/>
                  </a:lnTo>
                  <a:lnTo>
                    <a:pt x="39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403"/>
            <p:cNvSpPr>
              <a:spLocks/>
            </p:cNvSpPr>
            <p:nvPr/>
          </p:nvSpPr>
          <p:spPr bwMode="auto">
            <a:xfrm>
              <a:off x="5937250" y="4803775"/>
              <a:ext cx="130175" cy="14287"/>
            </a:xfrm>
            <a:custGeom>
              <a:avLst/>
              <a:gdLst>
                <a:gd name="T0" fmla="*/ 56 w 1065"/>
                <a:gd name="T1" fmla="*/ 0 h 105"/>
                <a:gd name="T2" fmla="*/ 1009 w 1065"/>
                <a:gd name="T3" fmla="*/ 0 h 105"/>
                <a:gd name="T4" fmla="*/ 1026 w 1065"/>
                <a:gd name="T5" fmla="*/ 3 h 105"/>
                <a:gd name="T6" fmla="*/ 1042 w 1065"/>
                <a:gd name="T7" fmla="*/ 10 h 105"/>
                <a:gd name="T8" fmla="*/ 1054 w 1065"/>
                <a:gd name="T9" fmla="*/ 22 h 105"/>
                <a:gd name="T10" fmla="*/ 1062 w 1065"/>
                <a:gd name="T11" fmla="*/ 36 h 105"/>
                <a:gd name="T12" fmla="*/ 1065 w 1065"/>
                <a:gd name="T13" fmla="*/ 53 h 105"/>
                <a:gd name="T14" fmla="*/ 1062 w 1065"/>
                <a:gd name="T15" fmla="*/ 69 h 105"/>
                <a:gd name="T16" fmla="*/ 1054 w 1065"/>
                <a:gd name="T17" fmla="*/ 84 h 105"/>
                <a:gd name="T18" fmla="*/ 1042 w 1065"/>
                <a:gd name="T19" fmla="*/ 95 h 105"/>
                <a:gd name="T20" fmla="*/ 1026 w 1065"/>
                <a:gd name="T21" fmla="*/ 102 h 105"/>
                <a:gd name="T22" fmla="*/ 1009 w 1065"/>
                <a:gd name="T23" fmla="*/ 105 h 105"/>
                <a:gd name="T24" fmla="*/ 56 w 1065"/>
                <a:gd name="T25" fmla="*/ 105 h 105"/>
                <a:gd name="T26" fmla="*/ 39 w 1065"/>
                <a:gd name="T27" fmla="*/ 102 h 105"/>
                <a:gd name="T28" fmla="*/ 23 w 1065"/>
                <a:gd name="T29" fmla="*/ 95 h 105"/>
                <a:gd name="T30" fmla="*/ 11 w 1065"/>
                <a:gd name="T31" fmla="*/ 84 h 105"/>
                <a:gd name="T32" fmla="*/ 2 w 1065"/>
                <a:gd name="T33" fmla="*/ 69 h 105"/>
                <a:gd name="T34" fmla="*/ 0 w 1065"/>
                <a:gd name="T35" fmla="*/ 53 h 105"/>
                <a:gd name="T36" fmla="*/ 2 w 1065"/>
                <a:gd name="T37" fmla="*/ 36 h 105"/>
                <a:gd name="T38" fmla="*/ 11 w 1065"/>
                <a:gd name="T39" fmla="*/ 22 h 105"/>
                <a:gd name="T40" fmla="*/ 23 w 1065"/>
                <a:gd name="T41" fmla="*/ 10 h 105"/>
                <a:gd name="T42" fmla="*/ 39 w 1065"/>
                <a:gd name="T43" fmla="*/ 3 h 105"/>
                <a:gd name="T44" fmla="*/ 56 w 1065"/>
                <a:gd name="T4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65" h="105">
                  <a:moveTo>
                    <a:pt x="56" y="0"/>
                  </a:moveTo>
                  <a:lnTo>
                    <a:pt x="1009" y="0"/>
                  </a:lnTo>
                  <a:lnTo>
                    <a:pt x="1026" y="3"/>
                  </a:lnTo>
                  <a:lnTo>
                    <a:pt x="1042" y="10"/>
                  </a:lnTo>
                  <a:lnTo>
                    <a:pt x="1054" y="22"/>
                  </a:lnTo>
                  <a:lnTo>
                    <a:pt x="1062" y="36"/>
                  </a:lnTo>
                  <a:lnTo>
                    <a:pt x="1065" y="53"/>
                  </a:lnTo>
                  <a:lnTo>
                    <a:pt x="1062" y="69"/>
                  </a:lnTo>
                  <a:lnTo>
                    <a:pt x="1054" y="84"/>
                  </a:lnTo>
                  <a:lnTo>
                    <a:pt x="1042" y="95"/>
                  </a:lnTo>
                  <a:lnTo>
                    <a:pt x="1026" y="102"/>
                  </a:lnTo>
                  <a:lnTo>
                    <a:pt x="1009" y="105"/>
                  </a:lnTo>
                  <a:lnTo>
                    <a:pt x="56" y="105"/>
                  </a:lnTo>
                  <a:lnTo>
                    <a:pt x="39" y="102"/>
                  </a:lnTo>
                  <a:lnTo>
                    <a:pt x="23" y="95"/>
                  </a:lnTo>
                  <a:lnTo>
                    <a:pt x="11" y="84"/>
                  </a:lnTo>
                  <a:lnTo>
                    <a:pt x="2" y="69"/>
                  </a:lnTo>
                  <a:lnTo>
                    <a:pt x="0" y="53"/>
                  </a:lnTo>
                  <a:lnTo>
                    <a:pt x="2" y="36"/>
                  </a:lnTo>
                  <a:lnTo>
                    <a:pt x="11" y="22"/>
                  </a:lnTo>
                  <a:lnTo>
                    <a:pt x="23" y="10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404"/>
            <p:cNvSpPr>
              <a:spLocks/>
            </p:cNvSpPr>
            <p:nvPr/>
          </p:nvSpPr>
          <p:spPr bwMode="auto">
            <a:xfrm>
              <a:off x="5937250" y="4860925"/>
              <a:ext cx="130175" cy="12700"/>
            </a:xfrm>
            <a:custGeom>
              <a:avLst/>
              <a:gdLst>
                <a:gd name="T0" fmla="*/ 56 w 1065"/>
                <a:gd name="T1" fmla="*/ 0 h 106"/>
                <a:gd name="T2" fmla="*/ 1009 w 1065"/>
                <a:gd name="T3" fmla="*/ 0 h 106"/>
                <a:gd name="T4" fmla="*/ 1026 w 1065"/>
                <a:gd name="T5" fmla="*/ 3 h 106"/>
                <a:gd name="T6" fmla="*/ 1042 w 1065"/>
                <a:gd name="T7" fmla="*/ 11 h 106"/>
                <a:gd name="T8" fmla="*/ 1054 w 1065"/>
                <a:gd name="T9" fmla="*/ 23 h 106"/>
                <a:gd name="T10" fmla="*/ 1062 w 1065"/>
                <a:gd name="T11" fmla="*/ 37 h 106"/>
                <a:gd name="T12" fmla="*/ 1065 w 1065"/>
                <a:gd name="T13" fmla="*/ 53 h 106"/>
                <a:gd name="T14" fmla="*/ 1062 w 1065"/>
                <a:gd name="T15" fmla="*/ 70 h 106"/>
                <a:gd name="T16" fmla="*/ 1054 w 1065"/>
                <a:gd name="T17" fmla="*/ 84 h 106"/>
                <a:gd name="T18" fmla="*/ 1042 w 1065"/>
                <a:gd name="T19" fmla="*/ 96 h 106"/>
                <a:gd name="T20" fmla="*/ 1026 w 1065"/>
                <a:gd name="T21" fmla="*/ 103 h 106"/>
                <a:gd name="T22" fmla="*/ 1009 w 1065"/>
                <a:gd name="T23" fmla="*/ 106 h 106"/>
                <a:gd name="T24" fmla="*/ 56 w 1065"/>
                <a:gd name="T25" fmla="*/ 106 h 106"/>
                <a:gd name="T26" fmla="*/ 39 w 1065"/>
                <a:gd name="T27" fmla="*/ 103 h 106"/>
                <a:gd name="T28" fmla="*/ 23 w 1065"/>
                <a:gd name="T29" fmla="*/ 96 h 106"/>
                <a:gd name="T30" fmla="*/ 11 w 1065"/>
                <a:gd name="T31" fmla="*/ 84 h 106"/>
                <a:gd name="T32" fmla="*/ 2 w 1065"/>
                <a:gd name="T33" fmla="*/ 70 h 106"/>
                <a:gd name="T34" fmla="*/ 0 w 1065"/>
                <a:gd name="T35" fmla="*/ 53 h 106"/>
                <a:gd name="T36" fmla="*/ 2 w 1065"/>
                <a:gd name="T37" fmla="*/ 37 h 106"/>
                <a:gd name="T38" fmla="*/ 11 w 1065"/>
                <a:gd name="T39" fmla="*/ 23 h 106"/>
                <a:gd name="T40" fmla="*/ 23 w 1065"/>
                <a:gd name="T41" fmla="*/ 11 h 106"/>
                <a:gd name="T42" fmla="*/ 39 w 1065"/>
                <a:gd name="T43" fmla="*/ 3 h 106"/>
                <a:gd name="T44" fmla="*/ 56 w 1065"/>
                <a:gd name="T4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65" h="106">
                  <a:moveTo>
                    <a:pt x="56" y="0"/>
                  </a:moveTo>
                  <a:lnTo>
                    <a:pt x="1009" y="0"/>
                  </a:lnTo>
                  <a:lnTo>
                    <a:pt x="1026" y="3"/>
                  </a:lnTo>
                  <a:lnTo>
                    <a:pt x="1042" y="11"/>
                  </a:lnTo>
                  <a:lnTo>
                    <a:pt x="1054" y="23"/>
                  </a:lnTo>
                  <a:lnTo>
                    <a:pt x="1062" y="37"/>
                  </a:lnTo>
                  <a:lnTo>
                    <a:pt x="1065" y="53"/>
                  </a:lnTo>
                  <a:lnTo>
                    <a:pt x="1062" y="70"/>
                  </a:lnTo>
                  <a:lnTo>
                    <a:pt x="1054" y="84"/>
                  </a:lnTo>
                  <a:lnTo>
                    <a:pt x="1042" y="96"/>
                  </a:lnTo>
                  <a:lnTo>
                    <a:pt x="1026" y="103"/>
                  </a:lnTo>
                  <a:lnTo>
                    <a:pt x="1009" y="106"/>
                  </a:lnTo>
                  <a:lnTo>
                    <a:pt x="56" y="106"/>
                  </a:lnTo>
                  <a:lnTo>
                    <a:pt x="39" y="103"/>
                  </a:lnTo>
                  <a:lnTo>
                    <a:pt x="23" y="96"/>
                  </a:lnTo>
                  <a:lnTo>
                    <a:pt x="11" y="84"/>
                  </a:lnTo>
                  <a:lnTo>
                    <a:pt x="2" y="70"/>
                  </a:lnTo>
                  <a:lnTo>
                    <a:pt x="0" y="53"/>
                  </a:lnTo>
                  <a:lnTo>
                    <a:pt x="2" y="37"/>
                  </a:lnTo>
                  <a:lnTo>
                    <a:pt x="11" y="23"/>
                  </a:lnTo>
                  <a:lnTo>
                    <a:pt x="23" y="11"/>
                  </a:lnTo>
                  <a:lnTo>
                    <a:pt x="39" y="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405"/>
            <p:cNvSpPr>
              <a:spLocks/>
            </p:cNvSpPr>
            <p:nvPr/>
          </p:nvSpPr>
          <p:spPr bwMode="auto">
            <a:xfrm>
              <a:off x="5694363" y="4635500"/>
              <a:ext cx="434975" cy="328612"/>
            </a:xfrm>
            <a:custGeom>
              <a:avLst/>
              <a:gdLst>
                <a:gd name="T0" fmla="*/ 966 w 3562"/>
                <a:gd name="T1" fmla="*/ 0 h 2480"/>
                <a:gd name="T2" fmla="*/ 983 w 3562"/>
                <a:gd name="T3" fmla="*/ 5 h 2480"/>
                <a:gd name="T4" fmla="*/ 989 w 3562"/>
                <a:gd name="T5" fmla="*/ 15 h 2480"/>
                <a:gd name="T6" fmla="*/ 991 w 3562"/>
                <a:gd name="T7" fmla="*/ 21 h 2480"/>
                <a:gd name="T8" fmla="*/ 1017 w 3562"/>
                <a:gd name="T9" fmla="*/ 192 h 2480"/>
                <a:gd name="T10" fmla="*/ 1017 w 3562"/>
                <a:gd name="T11" fmla="*/ 200 h 2480"/>
                <a:gd name="T12" fmla="*/ 1010 w 3562"/>
                <a:gd name="T13" fmla="*/ 209 h 2480"/>
                <a:gd name="T14" fmla="*/ 374 w 3562"/>
                <a:gd name="T15" fmla="*/ 210 h 2480"/>
                <a:gd name="T16" fmla="*/ 316 w 3562"/>
                <a:gd name="T17" fmla="*/ 221 h 2480"/>
                <a:gd name="T18" fmla="*/ 270 w 3562"/>
                <a:gd name="T19" fmla="*/ 250 h 2480"/>
                <a:gd name="T20" fmla="*/ 238 w 3562"/>
                <a:gd name="T21" fmla="*/ 293 h 2480"/>
                <a:gd name="T22" fmla="*/ 226 w 3562"/>
                <a:gd name="T23" fmla="*/ 346 h 2480"/>
                <a:gd name="T24" fmla="*/ 230 w 3562"/>
                <a:gd name="T25" fmla="*/ 2161 h 2480"/>
                <a:gd name="T26" fmla="*/ 251 w 3562"/>
                <a:gd name="T27" fmla="*/ 2210 h 2480"/>
                <a:gd name="T28" fmla="*/ 291 w 3562"/>
                <a:gd name="T29" fmla="*/ 2246 h 2480"/>
                <a:gd name="T30" fmla="*/ 345 w 3562"/>
                <a:gd name="T31" fmla="*/ 2267 h 2480"/>
                <a:gd name="T32" fmla="*/ 3188 w 3562"/>
                <a:gd name="T33" fmla="*/ 2270 h 2480"/>
                <a:gd name="T34" fmla="*/ 3246 w 3562"/>
                <a:gd name="T35" fmla="*/ 2259 h 2480"/>
                <a:gd name="T36" fmla="*/ 3292 w 3562"/>
                <a:gd name="T37" fmla="*/ 2230 h 2480"/>
                <a:gd name="T38" fmla="*/ 3324 w 3562"/>
                <a:gd name="T39" fmla="*/ 2187 h 2480"/>
                <a:gd name="T40" fmla="*/ 3336 w 3562"/>
                <a:gd name="T41" fmla="*/ 2134 h 2480"/>
                <a:gd name="T42" fmla="*/ 3332 w 3562"/>
                <a:gd name="T43" fmla="*/ 318 h 2480"/>
                <a:gd name="T44" fmla="*/ 3311 w 3562"/>
                <a:gd name="T45" fmla="*/ 270 h 2480"/>
                <a:gd name="T46" fmla="*/ 3271 w 3562"/>
                <a:gd name="T47" fmla="*/ 233 h 2480"/>
                <a:gd name="T48" fmla="*/ 3219 w 3562"/>
                <a:gd name="T49" fmla="*/ 213 h 2480"/>
                <a:gd name="T50" fmla="*/ 2556 w 3562"/>
                <a:gd name="T51" fmla="*/ 210 h 2480"/>
                <a:gd name="T52" fmla="*/ 2540 w 3562"/>
                <a:gd name="T53" fmla="*/ 205 h 2480"/>
                <a:gd name="T54" fmla="*/ 2535 w 3562"/>
                <a:gd name="T55" fmla="*/ 194 h 2480"/>
                <a:gd name="T56" fmla="*/ 2534 w 3562"/>
                <a:gd name="T57" fmla="*/ 186 h 2480"/>
                <a:gd name="T58" fmla="*/ 2559 w 3562"/>
                <a:gd name="T59" fmla="*/ 26 h 2480"/>
                <a:gd name="T60" fmla="*/ 2561 w 3562"/>
                <a:gd name="T61" fmla="*/ 19 h 2480"/>
                <a:gd name="T62" fmla="*/ 2569 w 3562"/>
                <a:gd name="T63" fmla="*/ 7 h 2480"/>
                <a:gd name="T64" fmla="*/ 2586 w 3562"/>
                <a:gd name="T65" fmla="*/ 0 h 2480"/>
                <a:gd name="T66" fmla="*/ 3445 w 3562"/>
                <a:gd name="T67" fmla="*/ 3 h 2480"/>
                <a:gd name="T68" fmla="*/ 3497 w 3562"/>
                <a:gd name="T69" fmla="*/ 23 h 2480"/>
                <a:gd name="T70" fmla="*/ 3537 w 3562"/>
                <a:gd name="T71" fmla="*/ 60 h 2480"/>
                <a:gd name="T72" fmla="*/ 3559 w 3562"/>
                <a:gd name="T73" fmla="*/ 108 h 2480"/>
                <a:gd name="T74" fmla="*/ 3562 w 3562"/>
                <a:gd name="T75" fmla="*/ 2344 h 2480"/>
                <a:gd name="T76" fmla="*/ 3550 w 3562"/>
                <a:gd name="T77" fmla="*/ 2397 h 2480"/>
                <a:gd name="T78" fmla="*/ 3519 w 3562"/>
                <a:gd name="T79" fmla="*/ 2440 h 2480"/>
                <a:gd name="T80" fmla="*/ 3472 w 3562"/>
                <a:gd name="T81" fmla="*/ 2469 h 2480"/>
                <a:gd name="T82" fmla="*/ 3415 w 3562"/>
                <a:gd name="T83" fmla="*/ 2480 h 2480"/>
                <a:gd name="T84" fmla="*/ 118 w 3562"/>
                <a:gd name="T85" fmla="*/ 2477 h 2480"/>
                <a:gd name="T86" fmla="*/ 65 w 3562"/>
                <a:gd name="T87" fmla="*/ 2456 h 2480"/>
                <a:gd name="T88" fmla="*/ 25 w 3562"/>
                <a:gd name="T89" fmla="*/ 2420 h 2480"/>
                <a:gd name="T90" fmla="*/ 3 w 3562"/>
                <a:gd name="T91" fmla="*/ 2371 h 2480"/>
                <a:gd name="T92" fmla="*/ 0 w 3562"/>
                <a:gd name="T93" fmla="*/ 137 h 2480"/>
                <a:gd name="T94" fmla="*/ 12 w 3562"/>
                <a:gd name="T95" fmla="*/ 83 h 2480"/>
                <a:gd name="T96" fmla="*/ 43 w 3562"/>
                <a:gd name="T97" fmla="*/ 40 h 2480"/>
                <a:gd name="T98" fmla="*/ 90 w 3562"/>
                <a:gd name="T99" fmla="*/ 11 h 2480"/>
                <a:gd name="T100" fmla="*/ 147 w 3562"/>
                <a:gd name="T101" fmla="*/ 0 h 2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62" h="2480">
                  <a:moveTo>
                    <a:pt x="147" y="0"/>
                  </a:moveTo>
                  <a:lnTo>
                    <a:pt x="966" y="0"/>
                  </a:lnTo>
                  <a:lnTo>
                    <a:pt x="975" y="1"/>
                  </a:lnTo>
                  <a:lnTo>
                    <a:pt x="983" y="5"/>
                  </a:lnTo>
                  <a:lnTo>
                    <a:pt x="987" y="10"/>
                  </a:lnTo>
                  <a:lnTo>
                    <a:pt x="989" y="15"/>
                  </a:lnTo>
                  <a:lnTo>
                    <a:pt x="991" y="19"/>
                  </a:lnTo>
                  <a:lnTo>
                    <a:pt x="991" y="21"/>
                  </a:lnTo>
                  <a:lnTo>
                    <a:pt x="1017" y="191"/>
                  </a:lnTo>
                  <a:lnTo>
                    <a:pt x="1017" y="192"/>
                  </a:lnTo>
                  <a:lnTo>
                    <a:pt x="1017" y="196"/>
                  </a:lnTo>
                  <a:lnTo>
                    <a:pt x="1017" y="200"/>
                  </a:lnTo>
                  <a:lnTo>
                    <a:pt x="1015" y="205"/>
                  </a:lnTo>
                  <a:lnTo>
                    <a:pt x="1010" y="209"/>
                  </a:lnTo>
                  <a:lnTo>
                    <a:pt x="1002" y="210"/>
                  </a:lnTo>
                  <a:lnTo>
                    <a:pt x="374" y="210"/>
                  </a:lnTo>
                  <a:lnTo>
                    <a:pt x="345" y="213"/>
                  </a:lnTo>
                  <a:lnTo>
                    <a:pt x="316" y="221"/>
                  </a:lnTo>
                  <a:lnTo>
                    <a:pt x="291" y="233"/>
                  </a:lnTo>
                  <a:lnTo>
                    <a:pt x="270" y="250"/>
                  </a:lnTo>
                  <a:lnTo>
                    <a:pt x="251" y="270"/>
                  </a:lnTo>
                  <a:lnTo>
                    <a:pt x="238" y="293"/>
                  </a:lnTo>
                  <a:lnTo>
                    <a:pt x="230" y="318"/>
                  </a:lnTo>
                  <a:lnTo>
                    <a:pt x="226" y="346"/>
                  </a:lnTo>
                  <a:lnTo>
                    <a:pt x="226" y="2134"/>
                  </a:lnTo>
                  <a:lnTo>
                    <a:pt x="230" y="2161"/>
                  </a:lnTo>
                  <a:lnTo>
                    <a:pt x="238" y="2187"/>
                  </a:lnTo>
                  <a:lnTo>
                    <a:pt x="251" y="2210"/>
                  </a:lnTo>
                  <a:lnTo>
                    <a:pt x="270" y="2230"/>
                  </a:lnTo>
                  <a:lnTo>
                    <a:pt x="291" y="2246"/>
                  </a:lnTo>
                  <a:lnTo>
                    <a:pt x="316" y="2259"/>
                  </a:lnTo>
                  <a:lnTo>
                    <a:pt x="345" y="2267"/>
                  </a:lnTo>
                  <a:lnTo>
                    <a:pt x="374" y="2270"/>
                  </a:lnTo>
                  <a:lnTo>
                    <a:pt x="3188" y="2270"/>
                  </a:lnTo>
                  <a:lnTo>
                    <a:pt x="3219" y="2267"/>
                  </a:lnTo>
                  <a:lnTo>
                    <a:pt x="3246" y="2259"/>
                  </a:lnTo>
                  <a:lnTo>
                    <a:pt x="3271" y="2246"/>
                  </a:lnTo>
                  <a:lnTo>
                    <a:pt x="3292" y="2230"/>
                  </a:lnTo>
                  <a:lnTo>
                    <a:pt x="3311" y="2210"/>
                  </a:lnTo>
                  <a:lnTo>
                    <a:pt x="3324" y="2187"/>
                  </a:lnTo>
                  <a:lnTo>
                    <a:pt x="3332" y="2161"/>
                  </a:lnTo>
                  <a:lnTo>
                    <a:pt x="3336" y="2134"/>
                  </a:lnTo>
                  <a:lnTo>
                    <a:pt x="3336" y="346"/>
                  </a:lnTo>
                  <a:lnTo>
                    <a:pt x="3332" y="318"/>
                  </a:lnTo>
                  <a:lnTo>
                    <a:pt x="3324" y="293"/>
                  </a:lnTo>
                  <a:lnTo>
                    <a:pt x="3311" y="270"/>
                  </a:lnTo>
                  <a:lnTo>
                    <a:pt x="3292" y="250"/>
                  </a:lnTo>
                  <a:lnTo>
                    <a:pt x="3271" y="233"/>
                  </a:lnTo>
                  <a:lnTo>
                    <a:pt x="3246" y="221"/>
                  </a:lnTo>
                  <a:lnTo>
                    <a:pt x="3219" y="213"/>
                  </a:lnTo>
                  <a:lnTo>
                    <a:pt x="3188" y="210"/>
                  </a:lnTo>
                  <a:lnTo>
                    <a:pt x="2556" y="210"/>
                  </a:lnTo>
                  <a:lnTo>
                    <a:pt x="2547" y="208"/>
                  </a:lnTo>
                  <a:lnTo>
                    <a:pt x="2540" y="205"/>
                  </a:lnTo>
                  <a:lnTo>
                    <a:pt x="2536" y="200"/>
                  </a:lnTo>
                  <a:lnTo>
                    <a:pt x="2535" y="194"/>
                  </a:lnTo>
                  <a:lnTo>
                    <a:pt x="2534" y="189"/>
                  </a:lnTo>
                  <a:lnTo>
                    <a:pt x="2534" y="186"/>
                  </a:lnTo>
                  <a:lnTo>
                    <a:pt x="2534" y="184"/>
                  </a:lnTo>
                  <a:lnTo>
                    <a:pt x="2559" y="26"/>
                  </a:lnTo>
                  <a:lnTo>
                    <a:pt x="2559" y="24"/>
                  </a:lnTo>
                  <a:lnTo>
                    <a:pt x="2561" y="19"/>
                  </a:lnTo>
                  <a:lnTo>
                    <a:pt x="2563" y="13"/>
                  </a:lnTo>
                  <a:lnTo>
                    <a:pt x="2569" y="7"/>
                  </a:lnTo>
                  <a:lnTo>
                    <a:pt x="2576" y="2"/>
                  </a:lnTo>
                  <a:lnTo>
                    <a:pt x="2586" y="0"/>
                  </a:lnTo>
                  <a:lnTo>
                    <a:pt x="3415" y="0"/>
                  </a:lnTo>
                  <a:lnTo>
                    <a:pt x="3445" y="3"/>
                  </a:lnTo>
                  <a:lnTo>
                    <a:pt x="3472" y="11"/>
                  </a:lnTo>
                  <a:lnTo>
                    <a:pt x="3497" y="23"/>
                  </a:lnTo>
                  <a:lnTo>
                    <a:pt x="3519" y="40"/>
                  </a:lnTo>
                  <a:lnTo>
                    <a:pt x="3537" y="60"/>
                  </a:lnTo>
                  <a:lnTo>
                    <a:pt x="3550" y="83"/>
                  </a:lnTo>
                  <a:lnTo>
                    <a:pt x="3559" y="108"/>
                  </a:lnTo>
                  <a:lnTo>
                    <a:pt x="3562" y="137"/>
                  </a:lnTo>
                  <a:lnTo>
                    <a:pt x="3562" y="2344"/>
                  </a:lnTo>
                  <a:lnTo>
                    <a:pt x="3559" y="2371"/>
                  </a:lnTo>
                  <a:lnTo>
                    <a:pt x="3550" y="2397"/>
                  </a:lnTo>
                  <a:lnTo>
                    <a:pt x="3537" y="2420"/>
                  </a:lnTo>
                  <a:lnTo>
                    <a:pt x="3519" y="2440"/>
                  </a:lnTo>
                  <a:lnTo>
                    <a:pt x="3497" y="2456"/>
                  </a:lnTo>
                  <a:lnTo>
                    <a:pt x="3472" y="2469"/>
                  </a:lnTo>
                  <a:lnTo>
                    <a:pt x="3445" y="2477"/>
                  </a:lnTo>
                  <a:lnTo>
                    <a:pt x="3415" y="2480"/>
                  </a:lnTo>
                  <a:lnTo>
                    <a:pt x="147" y="2480"/>
                  </a:lnTo>
                  <a:lnTo>
                    <a:pt x="118" y="2477"/>
                  </a:lnTo>
                  <a:lnTo>
                    <a:pt x="90" y="2469"/>
                  </a:lnTo>
                  <a:lnTo>
                    <a:pt x="65" y="2456"/>
                  </a:lnTo>
                  <a:lnTo>
                    <a:pt x="43" y="2440"/>
                  </a:lnTo>
                  <a:lnTo>
                    <a:pt x="25" y="2420"/>
                  </a:lnTo>
                  <a:lnTo>
                    <a:pt x="12" y="2397"/>
                  </a:lnTo>
                  <a:lnTo>
                    <a:pt x="3" y="2371"/>
                  </a:lnTo>
                  <a:lnTo>
                    <a:pt x="0" y="2344"/>
                  </a:lnTo>
                  <a:lnTo>
                    <a:pt x="0" y="137"/>
                  </a:lnTo>
                  <a:lnTo>
                    <a:pt x="3" y="108"/>
                  </a:lnTo>
                  <a:lnTo>
                    <a:pt x="12" y="83"/>
                  </a:lnTo>
                  <a:lnTo>
                    <a:pt x="25" y="60"/>
                  </a:lnTo>
                  <a:lnTo>
                    <a:pt x="43" y="40"/>
                  </a:lnTo>
                  <a:lnTo>
                    <a:pt x="65" y="23"/>
                  </a:lnTo>
                  <a:lnTo>
                    <a:pt x="90" y="11"/>
                  </a:lnTo>
                  <a:lnTo>
                    <a:pt x="118" y="3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406"/>
            <p:cNvSpPr>
              <a:spLocks/>
            </p:cNvSpPr>
            <p:nvPr/>
          </p:nvSpPr>
          <p:spPr bwMode="auto">
            <a:xfrm>
              <a:off x="5794375" y="4722813"/>
              <a:ext cx="71437" cy="69850"/>
            </a:xfrm>
            <a:custGeom>
              <a:avLst/>
              <a:gdLst>
                <a:gd name="T0" fmla="*/ 294 w 586"/>
                <a:gd name="T1" fmla="*/ 0 h 538"/>
                <a:gd name="T2" fmla="*/ 337 w 586"/>
                <a:gd name="T3" fmla="*/ 3 h 538"/>
                <a:gd name="T4" fmla="*/ 378 w 586"/>
                <a:gd name="T5" fmla="*/ 12 h 538"/>
                <a:gd name="T6" fmla="*/ 417 w 586"/>
                <a:gd name="T7" fmla="*/ 25 h 538"/>
                <a:gd name="T8" fmla="*/ 453 w 586"/>
                <a:gd name="T9" fmla="*/ 43 h 538"/>
                <a:gd name="T10" fmla="*/ 486 w 586"/>
                <a:gd name="T11" fmla="*/ 66 h 538"/>
                <a:gd name="T12" fmla="*/ 515 w 586"/>
                <a:gd name="T13" fmla="*/ 92 h 538"/>
                <a:gd name="T14" fmla="*/ 540 w 586"/>
                <a:gd name="T15" fmla="*/ 123 h 538"/>
                <a:gd name="T16" fmla="*/ 559 w 586"/>
                <a:gd name="T17" fmla="*/ 156 h 538"/>
                <a:gd name="T18" fmla="*/ 574 w 586"/>
                <a:gd name="T19" fmla="*/ 192 h 538"/>
                <a:gd name="T20" fmla="*/ 583 w 586"/>
                <a:gd name="T21" fmla="*/ 229 h 538"/>
                <a:gd name="T22" fmla="*/ 586 w 586"/>
                <a:gd name="T23" fmla="*/ 269 h 538"/>
                <a:gd name="T24" fmla="*/ 583 w 586"/>
                <a:gd name="T25" fmla="*/ 308 h 538"/>
                <a:gd name="T26" fmla="*/ 574 w 586"/>
                <a:gd name="T27" fmla="*/ 346 h 538"/>
                <a:gd name="T28" fmla="*/ 559 w 586"/>
                <a:gd name="T29" fmla="*/ 382 h 538"/>
                <a:gd name="T30" fmla="*/ 540 w 586"/>
                <a:gd name="T31" fmla="*/ 415 h 538"/>
                <a:gd name="T32" fmla="*/ 515 w 586"/>
                <a:gd name="T33" fmla="*/ 446 h 538"/>
                <a:gd name="T34" fmla="*/ 486 w 586"/>
                <a:gd name="T35" fmla="*/ 472 h 538"/>
                <a:gd name="T36" fmla="*/ 453 w 586"/>
                <a:gd name="T37" fmla="*/ 494 h 538"/>
                <a:gd name="T38" fmla="*/ 417 w 586"/>
                <a:gd name="T39" fmla="*/ 513 h 538"/>
                <a:gd name="T40" fmla="*/ 378 w 586"/>
                <a:gd name="T41" fmla="*/ 526 h 538"/>
                <a:gd name="T42" fmla="*/ 337 w 586"/>
                <a:gd name="T43" fmla="*/ 535 h 538"/>
                <a:gd name="T44" fmla="*/ 294 w 586"/>
                <a:gd name="T45" fmla="*/ 538 h 538"/>
                <a:gd name="T46" fmla="*/ 251 w 586"/>
                <a:gd name="T47" fmla="*/ 535 h 538"/>
                <a:gd name="T48" fmla="*/ 209 w 586"/>
                <a:gd name="T49" fmla="*/ 526 h 538"/>
                <a:gd name="T50" fmla="*/ 170 w 586"/>
                <a:gd name="T51" fmla="*/ 513 h 538"/>
                <a:gd name="T52" fmla="*/ 134 w 586"/>
                <a:gd name="T53" fmla="*/ 494 h 538"/>
                <a:gd name="T54" fmla="*/ 101 w 586"/>
                <a:gd name="T55" fmla="*/ 472 h 538"/>
                <a:gd name="T56" fmla="*/ 72 w 586"/>
                <a:gd name="T57" fmla="*/ 446 h 538"/>
                <a:gd name="T58" fmla="*/ 48 w 586"/>
                <a:gd name="T59" fmla="*/ 415 h 538"/>
                <a:gd name="T60" fmla="*/ 27 w 586"/>
                <a:gd name="T61" fmla="*/ 382 h 538"/>
                <a:gd name="T62" fmla="*/ 13 w 586"/>
                <a:gd name="T63" fmla="*/ 346 h 538"/>
                <a:gd name="T64" fmla="*/ 4 w 586"/>
                <a:gd name="T65" fmla="*/ 308 h 538"/>
                <a:gd name="T66" fmla="*/ 0 w 586"/>
                <a:gd name="T67" fmla="*/ 269 h 538"/>
                <a:gd name="T68" fmla="*/ 4 w 586"/>
                <a:gd name="T69" fmla="*/ 229 h 538"/>
                <a:gd name="T70" fmla="*/ 13 w 586"/>
                <a:gd name="T71" fmla="*/ 192 h 538"/>
                <a:gd name="T72" fmla="*/ 27 w 586"/>
                <a:gd name="T73" fmla="*/ 156 h 538"/>
                <a:gd name="T74" fmla="*/ 48 w 586"/>
                <a:gd name="T75" fmla="*/ 123 h 538"/>
                <a:gd name="T76" fmla="*/ 72 w 586"/>
                <a:gd name="T77" fmla="*/ 92 h 538"/>
                <a:gd name="T78" fmla="*/ 101 w 586"/>
                <a:gd name="T79" fmla="*/ 66 h 538"/>
                <a:gd name="T80" fmla="*/ 134 w 586"/>
                <a:gd name="T81" fmla="*/ 43 h 538"/>
                <a:gd name="T82" fmla="*/ 170 w 586"/>
                <a:gd name="T83" fmla="*/ 25 h 538"/>
                <a:gd name="T84" fmla="*/ 209 w 586"/>
                <a:gd name="T85" fmla="*/ 12 h 538"/>
                <a:gd name="T86" fmla="*/ 251 w 586"/>
                <a:gd name="T87" fmla="*/ 3 h 538"/>
                <a:gd name="T88" fmla="*/ 294 w 586"/>
                <a:gd name="T89" fmla="*/ 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6" h="538">
                  <a:moveTo>
                    <a:pt x="294" y="0"/>
                  </a:moveTo>
                  <a:lnTo>
                    <a:pt x="337" y="3"/>
                  </a:lnTo>
                  <a:lnTo>
                    <a:pt x="378" y="12"/>
                  </a:lnTo>
                  <a:lnTo>
                    <a:pt x="417" y="25"/>
                  </a:lnTo>
                  <a:lnTo>
                    <a:pt x="453" y="43"/>
                  </a:lnTo>
                  <a:lnTo>
                    <a:pt x="486" y="66"/>
                  </a:lnTo>
                  <a:lnTo>
                    <a:pt x="515" y="92"/>
                  </a:lnTo>
                  <a:lnTo>
                    <a:pt x="540" y="123"/>
                  </a:lnTo>
                  <a:lnTo>
                    <a:pt x="559" y="156"/>
                  </a:lnTo>
                  <a:lnTo>
                    <a:pt x="574" y="192"/>
                  </a:lnTo>
                  <a:lnTo>
                    <a:pt x="583" y="229"/>
                  </a:lnTo>
                  <a:lnTo>
                    <a:pt x="586" y="269"/>
                  </a:lnTo>
                  <a:lnTo>
                    <a:pt x="583" y="308"/>
                  </a:lnTo>
                  <a:lnTo>
                    <a:pt x="574" y="346"/>
                  </a:lnTo>
                  <a:lnTo>
                    <a:pt x="559" y="382"/>
                  </a:lnTo>
                  <a:lnTo>
                    <a:pt x="540" y="415"/>
                  </a:lnTo>
                  <a:lnTo>
                    <a:pt x="515" y="446"/>
                  </a:lnTo>
                  <a:lnTo>
                    <a:pt x="486" y="472"/>
                  </a:lnTo>
                  <a:lnTo>
                    <a:pt x="453" y="494"/>
                  </a:lnTo>
                  <a:lnTo>
                    <a:pt x="417" y="513"/>
                  </a:lnTo>
                  <a:lnTo>
                    <a:pt x="378" y="526"/>
                  </a:lnTo>
                  <a:lnTo>
                    <a:pt x="337" y="535"/>
                  </a:lnTo>
                  <a:lnTo>
                    <a:pt x="294" y="538"/>
                  </a:lnTo>
                  <a:lnTo>
                    <a:pt x="251" y="535"/>
                  </a:lnTo>
                  <a:lnTo>
                    <a:pt x="209" y="526"/>
                  </a:lnTo>
                  <a:lnTo>
                    <a:pt x="170" y="513"/>
                  </a:lnTo>
                  <a:lnTo>
                    <a:pt x="134" y="494"/>
                  </a:lnTo>
                  <a:lnTo>
                    <a:pt x="101" y="472"/>
                  </a:lnTo>
                  <a:lnTo>
                    <a:pt x="72" y="446"/>
                  </a:lnTo>
                  <a:lnTo>
                    <a:pt x="48" y="415"/>
                  </a:lnTo>
                  <a:lnTo>
                    <a:pt x="27" y="382"/>
                  </a:lnTo>
                  <a:lnTo>
                    <a:pt x="13" y="346"/>
                  </a:lnTo>
                  <a:lnTo>
                    <a:pt x="4" y="308"/>
                  </a:lnTo>
                  <a:lnTo>
                    <a:pt x="0" y="269"/>
                  </a:lnTo>
                  <a:lnTo>
                    <a:pt x="4" y="229"/>
                  </a:lnTo>
                  <a:lnTo>
                    <a:pt x="13" y="192"/>
                  </a:lnTo>
                  <a:lnTo>
                    <a:pt x="27" y="156"/>
                  </a:lnTo>
                  <a:lnTo>
                    <a:pt x="48" y="123"/>
                  </a:lnTo>
                  <a:lnTo>
                    <a:pt x="72" y="92"/>
                  </a:lnTo>
                  <a:lnTo>
                    <a:pt x="101" y="66"/>
                  </a:lnTo>
                  <a:lnTo>
                    <a:pt x="134" y="43"/>
                  </a:lnTo>
                  <a:lnTo>
                    <a:pt x="170" y="25"/>
                  </a:lnTo>
                  <a:lnTo>
                    <a:pt x="209" y="12"/>
                  </a:lnTo>
                  <a:lnTo>
                    <a:pt x="251" y="3"/>
                  </a:lnTo>
                  <a:lnTo>
                    <a:pt x="2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407"/>
            <p:cNvSpPr>
              <a:spLocks/>
            </p:cNvSpPr>
            <p:nvPr/>
          </p:nvSpPr>
          <p:spPr bwMode="auto">
            <a:xfrm>
              <a:off x="5762625" y="4803775"/>
              <a:ext cx="134937" cy="76200"/>
            </a:xfrm>
            <a:custGeom>
              <a:avLst/>
              <a:gdLst>
                <a:gd name="T0" fmla="*/ 759 w 1097"/>
                <a:gd name="T1" fmla="*/ 0 h 578"/>
                <a:gd name="T2" fmla="*/ 783 w 1097"/>
                <a:gd name="T3" fmla="*/ 0 h 578"/>
                <a:gd name="T4" fmla="*/ 803 w 1097"/>
                <a:gd name="T5" fmla="*/ 3 h 578"/>
                <a:gd name="T6" fmla="*/ 823 w 1097"/>
                <a:gd name="T7" fmla="*/ 8 h 578"/>
                <a:gd name="T8" fmla="*/ 841 w 1097"/>
                <a:gd name="T9" fmla="*/ 17 h 578"/>
                <a:gd name="T10" fmla="*/ 856 w 1097"/>
                <a:gd name="T11" fmla="*/ 28 h 578"/>
                <a:gd name="T12" fmla="*/ 869 w 1097"/>
                <a:gd name="T13" fmla="*/ 40 h 578"/>
                <a:gd name="T14" fmla="*/ 880 w 1097"/>
                <a:gd name="T15" fmla="*/ 53 h 578"/>
                <a:gd name="T16" fmla="*/ 889 w 1097"/>
                <a:gd name="T17" fmla="*/ 65 h 578"/>
                <a:gd name="T18" fmla="*/ 896 w 1097"/>
                <a:gd name="T19" fmla="*/ 76 h 578"/>
                <a:gd name="T20" fmla="*/ 901 w 1097"/>
                <a:gd name="T21" fmla="*/ 84 h 578"/>
                <a:gd name="T22" fmla="*/ 903 w 1097"/>
                <a:gd name="T23" fmla="*/ 89 h 578"/>
                <a:gd name="T24" fmla="*/ 1091 w 1097"/>
                <a:gd name="T25" fmla="*/ 552 h 578"/>
                <a:gd name="T26" fmla="*/ 1095 w 1097"/>
                <a:gd name="T27" fmla="*/ 558 h 578"/>
                <a:gd name="T28" fmla="*/ 1097 w 1097"/>
                <a:gd name="T29" fmla="*/ 564 h 578"/>
                <a:gd name="T30" fmla="*/ 1097 w 1097"/>
                <a:gd name="T31" fmla="*/ 569 h 578"/>
                <a:gd name="T32" fmla="*/ 1095 w 1097"/>
                <a:gd name="T33" fmla="*/ 574 h 578"/>
                <a:gd name="T34" fmla="*/ 1088 w 1097"/>
                <a:gd name="T35" fmla="*/ 577 h 578"/>
                <a:gd name="T36" fmla="*/ 1077 w 1097"/>
                <a:gd name="T37" fmla="*/ 578 h 578"/>
                <a:gd name="T38" fmla="*/ 20 w 1097"/>
                <a:gd name="T39" fmla="*/ 578 h 578"/>
                <a:gd name="T40" fmla="*/ 9 w 1097"/>
                <a:gd name="T41" fmla="*/ 577 h 578"/>
                <a:gd name="T42" fmla="*/ 4 w 1097"/>
                <a:gd name="T43" fmla="*/ 574 h 578"/>
                <a:gd name="T44" fmla="*/ 0 w 1097"/>
                <a:gd name="T45" fmla="*/ 569 h 578"/>
                <a:gd name="T46" fmla="*/ 2 w 1097"/>
                <a:gd name="T47" fmla="*/ 564 h 578"/>
                <a:gd name="T48" fmla="*/ 4 w 1097"/>
                <a:gd name="T49" fmla="*/ 558 h 578"/>
                <a:gd name="T50" fmla="*/ 6 w 1097"/>
                <a:gd name="T51" fmla="*/ 552 h 578"/>
                <a:gd name="T52" fmla="*/ 194 w 1097"/>
                <a:gd name="T53" fmla="*/ 89 h 578"/>
                <a:gd name="T54" fmla="*/ 197 w 1097"/>
                <a:gd name="T55" fmla="*/ 84 h 578"/>
                <a:gd name="T56" fmla="*/ 201 w 1097"/>
                <a:gd name="T57" fmla="*/ 76 h 578"/>
                <a:gd name="T58" fmla="*/ 206 w 1097"/>
                <a:gd name="T59" fmla="*/ 65 h 578"/>
                <a:gd name="T60" fmla="*/ 215 w 1097"/>
                <a:gd name="T61" fmla="*/ 53 h 578"/>
                <a:gd name="T62" fmla="*/ 225 w 1097"/>
                <a:gd name="T63" fmla="*/ 41 h 578"/>
                <a:gd name="T64" fmla="*/ 238 w 1097"/>
                <a:gd name="T65" fmla="*/ 29 h 578"/>
                <a:gd name="T66" fmla="*/ 253 w 1097"/>
                <a:gd name="T67" fmla="*/ 18 h 578"/>
                <a:gd name="T68" fmla="*/ 271 w 1097"/>
                <a:gd name="T69" fmla="*/ 9 h 578"/>
                <a:gd name="T70" fmla="*/ 292 w 1097"/>
                <a:gd name="T71" fmla="*/ 3 h 578"/>
                <a:gd name="T72" fmla="*/ 316 w 1097"/>
                <a:gd name="T73" fmla="*/ 1 h 578"/>
                <a:gd name="T74" fmla="*/ 718 w 1097"/>
                <a:gd name="T75" fmla="*/ 1 h 578"/>
                <a:gd name="T76" fmla="*/ 732 w 1097"/>
                <a:gd name="T77" fmla="*/ 1 h 578"/>
                <a:gd name="T78" fmla="*/ 747 w 1097"/>
                <a:gd name="T79" fmla="*/ 1 h 578"/>
                <a:gd name="T80" fmla="*/ 759 w 1097"/>
                <a:gd name="T81" fmla="*/ 0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97" h="578">
                  <a:moveTo>
                    <a:pt x="759" y="0"/>
                  </a:moveTo>
                  <a:lnTo>
                    <a:pt x="783" y="0"/>
                  </a:lnTo>
                  <a:lnTo>
                    <a:pt x="803" y="3"/>
                  </a:lnTo>
                  <a:lnTo>
                    <a:pt x="823" y="8"/>
                  </a:lnTo>
                  <a:lnTo>
                    <a:pt x="841" y="17"/>
                  </a:lnTo>
                  <a:lnTo>
                    <a:pt x="856" y="28"/>
                  </a:lnTo>
                  <a:lnTo>
                    <a:pt x="869" y="40"/>
                  </a:lnTo>
                  <a:lnTo>
                    <a:pt x="880" y="53"/>
                  </a:lnTo>
                  <a:lnTo>
                    <a:pt x="889" y="65"/>
                  </a:lnTo>
                  <a:lnTo>
                    <a:pt x="896" y="76"/>
                  </a:lnTo>
                  <a:lnTo>
                    <a:pt x="901" y="84"/>
                  </a:lnTo>
                  <a:lnTo>
                    <a:pt x="903" y="89"/>
                  </a:lnTo>
                  <a:lnTo>
                    <a:pt x="1091" y="552"/>
                  </a:lnTo>
                  <a:lnTo>
                    <a:pt x="1095" y="558"/>
                  </a:lnTo>
                  <a:lnTo>
                    <a:pt x="1097" y="564"/>
                  </a:lnTo>
                  <a:lnTo>
                    <a:pt x="1097" y="569"/>
                  </a:lnTo>
                  <a:lnTo>
                    <a:pt x="1095" y="574"/>
                  </a:lnTo>
                  <a:lnTo>
                    <a:pt x="1088" y="577"/>
                  </a:lnTo>
                  <a:lnTo>
                    <a:pt x="1077" y="578"/>
                  </a:lnTo>
                  <a:lnTo>
                    <a:pt x="20" y="578"/>
                  </a:lnTo>
                  <a:lnTo>
                    <a:pt x="9" y="577"/>
                  </a:lnTo>
                  <a:lnTo>
                    <a:pt x="4" y="574"/>
                  </a:lnTo>
                  <a:lnTo>
                    <a:pt x="0" y="569"/>
                  </a:lnTo>
                  <a:lnTo>
                    <a:pt x="2" y="564"/>
                  </a:lnTo>
                  <a:lnTo>
                    <a:pt x="4" y="558"/>
                  </a:lnTo>
                  <a:lnTo>
                    <a:pt x="6" y="552"/>
                  </a:lnTo>
                  <a:lnTo>
                    <a:pt x="194" y="89"/>
                  </a:lnTo>
                  <a:lnTo>
                    <a:pt x="197" y="84"/>
                  </a:lnTo>
                  <a:lnTo>
                    <a:pt x="201" y="76"/>
                  </a:lnTo>
                  <a:lnTo>
                    <a:pt x="206" y="65"/>
                  </a:lnTo>
                  <a:lnTo>
                    <a:pt x="215" y="53"/>
                  </a:lnTo>
                  <a:lnTo>
                    <a:pt x="225" y="41"/>
                  </a:lnTo>
                  <a:lnTo>
                    <a:pt x="238" y="29"/>
                  </a:lnTo>
                  <a:lnTo>
                    <a:pt x="253" y="18"/>
                  </a:lnTo>
                  <a:lnTo>
                    <a:pt x="271" y="9"/>
                  </a:lnTo>
                  <a:lnTo>
                    <a:pt x="292" y="3"/>
                  </a:lnTo>
                  <a:lnTo>
                    <a:pt x="316" y="1"/>
                  </a:lnTo>
                  <a:lnTo>
                    <a:pt x="718" y="1"/>
                  </a:lnTo>
                  <a:lnTo>
                    <a:pt x="732" y="1"/>
                  </a:lnTo>
                  <a:lnTo>
                    <a:pt x="747" y="1"/>
                  </a:lnTo>
                  <a:lnTo>
                    <a:pt x="7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8" name="Group 641"/>
          <p:cNvGrpSpPr/>
          <p:nvPr/>
        </p:nvGrpSpPr>
        <p:grpSpPr>
          <a:xfrm>
            <a:off x="9411500" y="3739070"/>
            <a:ext cx="407988" cy="347663"/>
            <a:chOff x="6275388" y="4535488"/>
            <a:chExt cx="407988" cy="347663"/>
          </a:xfrm>
          <a:solidFill>
            <a:srgbClr val="000000"/>
          </a:solidFill>
        </p:grpSpPr>
        <p:sp>
          <p:nvSpPr>
            <p:cNvPr id="459" name="Freeform 514"/>
            <p:cNvSpPr>
              <a:spLocks/>
            </p:cNvSpPr>
            <p:nvPr/>
          </p:nvSpPr>
          <p:spPr bwMode="auto">
            <a:xfrm>
              <a:off x="6376988" y="4700588"/>
              <a:ext cx="114300" cy="19050"/>
            </a:xfrm>
            <a:custGeom>
              <a:avLst/>
              <a:gdLst>
                <a:gd name="T0" fmla="*/ 40 w 934"/>
                <a:gd name="T1" fmla="*/ 0 h 157"/>
                <a:gd name="T2" fmla="*/ 896 w 934"/>
                <a:gd name="T3" fmla="*/ 0 h 157"/>
                <a:gd name="T4" fmla="*/ 911 w 934"/>
                <a:gd name="T5" fmla="*/ 3 h 157"/>
                <a:gd name="T6" fmla="*/ 923 w 934"/>
                <a:gd name="T7" fmla="*/ 11 h 157"/>
                <a:gd name="T8" fmla="*/ 931 w 934"/>
                <a:gd name="T9" fmla="*/ 24 h 157"/>
                <a:gd name="T10" fmla="*/ 934 w 934"/>
                <a:gd name="T11" fmla="*/ 39 h 157"/>
                <a:gd name="T12" fmla="*/ 934 w 934"/>
                <a:gd name="T13" fmla="*/ 118 h 157"/>
                <a:gd name="T14" fmla="*/ 931 w 934"/>
                <a:gd name="T15" fmla="*/ 134 h 157"/>
                <a:gd name="T16" fmla="*/ 923 w 934"/>
                <a:gd name="T17" fmla="*/ 146 h 157"/>
                <a:gd name="T18" fmla="*/ 911 w 934"/>
                <a:gd name="T19" fmla="*/ 154 h 157"/>
                <a:gd name="T20" fmla="*/ 896 w 934"/>
                <a:gd name="T21" fmla="*/ 157 h 157"/>
                <a:gd name="T22" fmla="*/ 40 w 934"/>
                <a:gd name="T23" fmla="*/ 157 h 157"/>
                <a:gd name="T24" fmla="*/ 25 w 934"/>
                <a:gd name="T25" fmla="*/ 154 h 157"/>
                <a:gd name="T26" fmla="*/ 13 w 934"/>
                <a:gd name="T27" fmla="*/ 146 h 157"/>
                <a:gd name="T28" fmla="*/ 3 w 934"/>
                <a:gd name="T29" fmla="*/ 134 h 157"/>
                <a:gd name="T30" fmla="*/ 0 w 934"/>
                <a:gd name="T31" fmla="*/ 118 h 157"/>
                <a:gd name="T32" fmla="*/ 0 w 934"/>
                <a:gd name="T33" fmla="*/ 39 h 157"/>
                <a:gd name="T34" fmla="*/ 3 w 934"/>
                <a:gd name="T35" fmla="*/ 24 h 157"/>
                <a:gd name="T36" fmla="*/ 13 w 934"/>
                <a:gd name="T37" fmla="*/ 11 h 157"/>
                <a:gd name="T38" fmla="*/ 25 w 934"/>
                <a:gd name="T39" fmla="*/ 3 h 157"/>
                <a:gd name="T40" fmla="*/ 40 w 934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4" h="157">
                  <a:moveTo>
                    <a:pt x="40" y="0"/>
                  </a:moveTo>
                  <a:lnTo>
                    <a:pt x="896" y="0"/>
                  </a:lnTo>
                  <a:lnTo>
                    <a:pt x="911" y="3"/>
                  </a:lnTo>
                  <a:lnTo>
                    <a:pt x="923" y="11"/>
                  </a:lnTo>
                  <a:lnTo>
                    <a:pt x="931" y="24"/>
                  </a:lnTo>
                  <a:lnTo>
                    <a:pt x="934" y="39"/>
                  </a:lnTo>
                  <a:lnTo>
                    <a:pt x="934" y="118"/>
                  </a:lnTo>
                  <a:lnTo>
                    <a:pt x="931" y="134"/>
                  </a:lnTo>
                  <a:lnTo>
                    <a:pt x="923" y="146"/>
                  </a:lnTo>
                  <a:lnTo>
                    <a:pt x="911" y="154"/>
                  </a:lnTo>
                  <a:lnTo>
                    <a:pt x="896" y="157"/>
                  </a:lnTo>
                  <a:lnTo>
                    <a:pt x="40" y="157"/>
                  </a:lnTo>
                  <a:lnTo>
                    <a:pt x="25" y="154"/>
                  </a:lnTo>
                  <a:lnTo>
                    <a:pt x="13" y="146"/>
                  </a:lnTo>
                  <a:lnTo>
                    <a:pt x="3" y="134"/>
                  </a:lnTo>
                  <a:lnTo>
                    <a:pt x="0" y="118"/>
                  </a:lnTo>
                  <a:lnTo>
                    <a:pt x="0" y="39"/>
                  </a:lnTo>
                  <a:lnTo>
                    <a:pt x="3" y="24"/>
                  </a:lnTo>
                  <a:lnTo>
                    <a:pt x="13" y="11"/>
                  </a:lnTo>
                  <a:lnTo>
                    <a:pt x="25" y="3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515"/>
            <p:cNvSpPr>
              <a:spLocks/>
            </p:cNvSpPr>
            <p:nvPr/>
          </p:nvSpPr>
          <p:spPr bwMode="auto">
            <a:xfrm>
              <a:off x="6524626" y="4700588"/>
              <a:ext cx="114300" cy="19050"/>
            </a:xfrm>
            <a:custGeom>
              <a:avLst/>
              <a:gdLst>
                <a:gd name="T0" fmla="*/ 38 w 934"/>
                <a:gd name="T1" fmla="*/ 0 h 157"/>
                <a:gd name="T2" fmla="*/ 895 w 934"/>
                <a:gd name="T3" fmla="*/ 0 h 157"/>
                <a:gd name="T4" fmla="*/ 910 w 934"/>
                <a:gd name="T5" fmla="*/ 3 h 157"/>
                <a:gd name="T6" fmla="*/ 923 w 934"/>
                <a:gd name="T7" fmla="*/ 11 h 157"/>
                <a:gd name="T8" fmla="*/ 931 w 934"/>
                <a:gd name="T9" fmla="*/ 24 h 157"/>
                <a:gd name="T10" fmla="*/ 934 w 934"/>
                <a:gd name="T11" fmla="*/ 39 h 157"/>
                <a:gd name="T12" fmla="*/ 934 w 934"/>
                <a:gd name="T13" fmla="*/ 118 h 157"/>
                <a:gd name="T14" fmla="*/ 931 w 934"/>
                <a:gd name="T15" fmla="*/ 134 h 157"/>
                <a:gd name="T16" fmla="*/ 923 w 934"/>
                <a:gd name="T17" fmla="*/ 146 h 157"/>
                <a:gd name="T18" fmla="*/ 910 w 934"/>
                <a:gd name="T19" fmla="*/ 154 h 157"/>
                <a:gd name="T20" fmla="*/ 895 w 934"/>
                <a:gd name="T21" fmla="*/ 157 h 157"/>
                <a:gd name="T22" fmla="*/ 38 w 934"/>
                <a:gd name="T23" fmla="*/ 157 h 157"/>
                <a:gd name="T24" fmla="*/ 24 w 934"/>
                <a:gd name="T25" fmla="*/ 154 h 157"/>
                <a:gd name="T26" fmla="*/ 12 w 934"/>
                <a:gd name="T27" fmla="*/ 146 h 157"/>
                <a:gd name="T28" fmla="*/ 3 w 934"/>
                <a:gd name="T29" fmla="*/ 134 h 157"/>
                <a:gd name="T30" fmla="*/ 0 w 934"/>
                <a:gd name="T31" fmla="*/ 118 h 157"/>
                <a:gd name="T32" fmla="*/ 0 w 934"/>
                <a:gd name="T33" fmla="*/ 39 h 157"/>
                <a:gd name="T34" fmla="*/ 3 w 934"/>
                <a:gd name="T35" fmla="*/ 24 h 157"/>
                <a:gd name="T36" fmla="*/ 12 w 934"/>
                <a:gd name="T37" fmla="*/ 11 h 157"/>
                <a:gd name="T38" fmla="*/ 24 w 934"/>
                <a:gd name="T39" fmla="*/ 3 h 157"/>
                <a:gd name="T40" fmla="*/ 38 w 934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4" h="157">
                  <a:moveTo>
                    <a:pt x="38" y="0"/>
                  </a:moveTo>
                  <a:lnTo>
                    <a:pt x="895" y="0"/>
                  </a:lnTo>
                  <a:lnTo>
                    <a:pt x="910" y="3"/>
                  </a:lnTo>
                  <a:lnTo>
                    <a:pt x="923" y="11"/>
                  </a:lnTo>
                  <a:lnTo>
                    <a:pt x="931" y="24"/>
                  </a:lnTo>
                  <a:lnTo>
                    <a:pt x="934" y="39"/>
                  </a:lnTo>
                  <a:lnTo>
                    <a:pt x="934" y="118"/>
                  </a:lnTo>
                  <a:lnTo>
                    <a:pt x="931" y="134"/>
                  </a:lnTo>
                  <a:lnTo>
                    <a:pt x="923" y="146"/>
                  </a:lnTo>
                  <a:lnTo>
                    <a:pt x="910" y="154"/>
                  </a:lnTo>
                  <a:lnTo>
                    <a:pt x="895" y="157"/>
                  </a:lnTo>
                  <a:lnTo>
                    <a:pt x="38" y="157"/>
                  </a:lnTo>
                  <a:lnTo>
                    <a:pt x="24" y="154"/>
                  </a:lnTo>
                  <a:lnTo>
                    <a:pt x="12" y="146"/>
                  </a:lnTo>
                  <a:lnTo>
                    <a:pt x="3" y="134"/>
                  </a:lnTo>
                  <a:lnTo>
                    <a:pt x="0" y="118"/>
                  </a:lnTo>
                  <a:lnTo>
                    <a:pt x="0" y="39"/>
                  </a:lnTo>
                  <a:lnTo>
                    <a:pt x="3" y="24"/>
                  </a:lnTo>
                  <a:lnTo>
                    <a:pt x="12" y="11"/>
                  </a:lnTo>
                  <a:lnTo>
                    <a:pt x="24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516"/>
            <p:cNvSpPr>
              <a:spLocks/>
            </p:cNvSpPr>
            <p:nvPr/>
          </p:nvSpPr>
          <p:spPr bwMode="auto">
            <a:xfrm>
              <a:off x="6376988" y="4752975"/>
              <a:ext cx="114300" cy="19050"/>
            </a:xfrm>
            <a:custGeom>
              <a:avLst/>
              <a:gdLst>
                <a:gd name="T0" fmla="*/ 40 w 934"/>
                <a:gd name="T1" fmla="*/ 0 h 157"/>
                <a:gd name="T2" fmla="*/ 896 w 934"/>
                <a:gd name="T3" fmla="*/ 0 h 157"/>
                <a:gd name="T4" fmla="*/ 911 w 934"/>
                <a:gd name="T5" fmla="*/ 3 h 157"/>
                <a:gd name="T6" fmla="*/ 923 w 934"/>
                <a:gd name="T7" fmla="*/ 11 h 157"/>
                <a:gd name="T8" fmla="*/ 931 w 934"/>
                <a:gd name="T9" fmla="*/ 23 h 157"/>
                <a:gd name="T10" fmla="*/ 934 w 934"/>
                <a:gd name="T11" fmla="*/ 39 h 157"/>
                <a:gd name="T12" fmla="*/ 934 w 934"/>
                <a:gd name="T13" fmla="*/ 118 h 157"/>
                <a:gd name="T14" fmla="*/ 931 w 934"/>
                <a:gd name="T15" fmla="*/ 133 h 157"/>
                <a:gd name="T16" fmla="*/ 923 w 934"/>
                <a:gd name="T17" fmla="*/ 146 h 157"/>
                <a:gd name="T18" fmla="*/ 911 w 934"/>
                <a:gd name="T19" fmla="*/ 154 h 157"/>
                <a:gd name="T20" fmla="*/ 896 w 934"/>
                <a:gd name="T21" fmla="*/ 157 h 157"/>
                <a:gd name="T22" fmla="*/ 40 w 934"/>
                <a:gd name="T23" fmla="*/ 157 h 157"/>
                <a:gd name="T24" fmla="*/ 25 w 934"/>
                <a:gd name="T25" fmla="*/ 154 h 157"/>
                <a:gd name="T26" fmla="*/ 13 w 934"/>
                <a:gd name="T27" fmla="*/ 146 h 157"/>
                <a:gd name="T28" fmla="*/ 3 w 934"/>
                <a:gd name="T29" fmla="*/ 133 h 157"/>
                <a:gd name="T30" fmla="*/ 0 w 934"/>
                <a:gd name="T31" fmla="*/ 118 h 157"/>
                <a:gd name="T32" fmla="*/ 0 w 934"/>
                <a:gd name="T33" fmla="*/ 39 h 157"/>
                <a:gd name="T34" fmla="*/ 3 w 934"/>
                <a:gd name="T35" fmla="*/ 23 h 157"/>
                <a:gd name="T36" fmla="*/ 13 w 934"/>
                <a:gd name="T37" fmla="*/ 11 h 157"/>
                <a:gd name="T38" fmla="*/ 25 w 934"/>
                <a:gd name="T39" fmla="*/ 3 h 157"/>
                <a:gd name="T40" fmla="*/ 40 w 934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4" h="157">
                  <a:moveTo>
                    <a:pt x="40" y="0"/>
                  </a:moveTo>
                  <a:lnTo>
                    <a:pt x="896" y="0"/>
                  </a:lnTo>
                  <a:lnTo>
                    <a:pt x="911" y="3"/>
                  </a:lnTo>
                  <a:lnTo>
                    <a:pt x="923" y="11"/>
                  </a:lnTo>
                  <a:lnTo>
                    <a:pt x="931" y="23"/>
                  </a:lnTo>
                  <a:lnTo>
                    <a:pt x="934" y="39"/>
                  </a:lnTo>
                  <a:lnTo>
                    <a:pt x="934" y="118"/>
                  </a:lnTo>
                  <a:lnTo>
                    <a:pt x="931" y="133"/>
                  </a:lnTo>
                  <a:lnTo>
                    <a:pt x="923" y="146"/>
                  </a:lnTo>
                  <a:lnTo>
                    <a:pt x="911" y="154"/>
                  </a:lnTo>
                  <a:lnTo>
                    <a:pt x="896" y="157"/>
                  </a:lnTo>
                  <a:lnTo>
                    <a:pt x="40" y="157"/>
                  </a:lnTo>
                  <a:lnTo>
                    <a:pt x="25" y="154"/>
                  </a:lnTo>
                  <a:lnTo>
                    <a:pt x="13" y="146"/>
                  </a:lnTo>
                  <a:lnTo>
                    <a:pt x="3" y="133"/>
                  </a:lnTo>
                  <a:lnTo>
                    <a:pt x="0" y="118"/>
                  </a:lnTo>
                  <a:lnTo>
                    <a:pt x="0" y="39"/>
                  </a:lnTo>
                  <a:lnTo>
                    <a:pt x="3" y="23"/>
                  </a:lnTo>
                  <a:lnTo>
                    <a:pt x="13" y="11"/>
                  </a:lnTo>
                  <a:lnTo>
                    <a:pt x="25" y="3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517"/>
            <p:cNvSpPr>
              <a:spLocks/>
            </p:cNvSpPr>
            <p:nvPr/>
          </p:nvSpPr>
          <p:spPr bwMode="auto">
            <a:xfrm>
              <a:off x="6524626" y="4752975"/>
              <a:ext cx="114300" cy="19050"/>
            </a:xfrm>
            <a:custGeom>
              <a:avLst/>
              <a:gdLst>
                <a:gd name="T0" fmla="*/ 38 w 934"/>
                <a:gd name="T1" fmla="*/ 0 h 157"/>
                <a:gd name="T2" fmla="*/ 895 w 934"/>
                <a:gd name="T3" fmla="*/ 0 h 157"/>
                <a:gd name="T4" fmla="*/ 910 w 934"/>
                <a:gd name="T5" fmla="*/ 3 h 157"/>
                <a:gd name="T6" fmla="*/ 923 w 934"/>
                <a:gd name="T7" fmla="*/ 11 h 157"/>
                <a:gd name="T8" fmla="*/ 931 w 934"/>
                <a:gd name="T9" fmla="*/ 23 h 157"/>
                <a:gd name="T10" fmla="*/ 934 w 934"/>
                <a:gd name="T11" fmla="*/ 39 h 157"/>
                <a:gd name="T12" fmla="*/ 934 w 934"/>
                <a:gd name="T13" fmla="*/ 118 h 157"/>
                <a:gd name="T14" fmla="*/ 931 w 934"/>
                <a:gd name="T15" fmla="*/ 133 h 157"/>
                <a:gd name="T16" fmla="*/ 923 w 934"/>
                <a:gd name="T17" fmla="*/ 146 h 157"/>
                <a:gd name="T18" fmla="*/ 910 w 934"/>
                <a:gd name="T19" fmla="*/ 154 h 157"/>
                <a:gd name="T20" fmla="*/ 895 w 934"/>
                <a:gd name="T21" fmla="*/ 157 h 157"/>
                <a:gd name="T22" fmla="*/ 38 w 934"/>
                <a:gd name="T23" fmla="*/ 157 h 157"/>
                <a:gd name="T24" fmla="*/ 24 w 934"/>
                <a:gd name="T25" fmla="*/ 154 h 157"/>
                <a:gd name="T26" fmla="*/ 12 w 934"/>
                <a:gd name="T27" fmla="*/ 146 h 157"/>
                <a:gd name="T28" fmla="*/ 3 w 934"/>
                <a:gd name="T29" fmla="*/ 133 h 157"/>
                <a:gd name="T30" fmla="*/ 0 w 934"/>
                <a:gd name="T31" fmla="*/ 118 h 157"/>
                <a:gd name="T32" fmla="*/ 0 w 934"/>
                <a:gd name="T33" fmla="*/ 39 h 157"/>
                <a:gd name="T34" fmla="*/ 3 w 934"/>
                <a:gd name="T35" fmla="*/ 23 h 157"/>
                <a:gd name="T36" fmla="*/ 12 w 934"/>
                <a:gd name="T37" fmla="*/ 11 h 157"/>
                <a:gd name="T38" fmla="*/ 24 w 934"/>
                <a:gd name="T39" fmla="*/ 3 h 157"/>
                <a:gd name="T40" fmla="*/ 38 w 934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4" h="157">
                  <a:moveTo>
                    <a:pt x="38" y="0"/>
                  </a:moveTo>
                  <a:lnTo>
                    <a:pt x="895" y="0"/>
                  </a:lnTo>
                  <a:lnTo>
                    <a:pt x="910" y="3"/>
                  </a:lnTo>
                  <a:lnTo>
                    <a:pt x="923" y="11"/>
                  </a:lnTo>
                  <a:lnTo>
                    <a:pt x="931" y="23"/>
                  </a:lnTo>
                  <a:lnTo>
                    <a:pt x="934" y="39"/>
                  </a:lnTo>
                  <a:lnTo>
                    <a:pt x="934" y="118"/>
                  </a:lnTo>
                  <a:lnTo>
                    <a:pt x="931" y="133"/>
                  </a:lnTo>
                  <a:lnTo>
                    <a:pt x="923" y="146"/>
                  </a:lnTo>
                  <a:lnTo>
                    <a:pt x="910" y="154"/>
                  </a:lnTo>
                  <a:lnTo>
                    <a:pt x="895" y="157"/>
                  </a:lnTo>
                  <a:lnTo>
                    <a:pt x="38" y="157"/>
                  </a:lnTo>
                  <a:lnTo>
                    <a:pt x="24" y="154"/>
                  </a:lnTo>
                  <a:lnTo>
                    <a:pt x="12" y="146"/>
                  </a:lnTo>
                  <a:lnTo>
                    <a:pt x="3" y="133"/>
                  </a:lnTo>
                  <a:lnTo>
                    <a:pt x="0" y="118"/>
                  </a:lnTo>
                  <a:lnTo>
                    <a:pt x="0" y="39"/>
                  </a:lnTo>
                  <a:lnTo>
                    <a:pt x="3" y="23"/>
                  </a:lnTo>
                  <a:lnTo>
                    <a:pt x="12" y="11"/>
                  </a:lnTo>
                  <a:lnTo>
                    <a:pt x="24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518"/>
            <p:cNvSpPr>
              <a:spLocks/>
            </p:cNvSpPr>
            <p:nvPr/>
          </p:nvSpPr>
          <p:spPr bwMode="auto">
            <a:xfrm>
              <a:off x="6376988" y="4805363"/>
              <a:ext cx="114300" cy="19050"/>
            </a:xfrm>
            <a:custGeom>
              <a:avLst/>
              <a:gdLst>
                <a:gd name="T0" fmla="*/ 40 w 934"/>
                <a:gd name="T1" fmla="*/ 0 h 157"/>
                <a:gd name="T2" fmla="*/ 896 w 934"/>
                <a:gd name="T3" fmla="*/ 0 h 157"/>
                <a:gd name="T4" fmla="*/ 911 w 934"/>
                <a:gd name="T5" fmla="*/ 3 h 157"/>
                <a:gd name="T6" fmla="*/ 923 w 934"/>
                <a:gd name="T7" fmla="*/ 11 h 157"/>
                <a:gd name="T8" fmla="*/ 931 w 934"/>
                <a:gd name="T9" fmla="*/ 23 h 157"/>
                <a:gd name="T10" fmla="*/ 934 w 934"/>
                <a:gd name="T11" fmla="*/ 39 h 157"/>
                <a:gd name="T12" fmla="*/ 934 w 934"/>
                <a:gd name="T13" fmla="*/ 118 h 157"/>
                <a:gd name="T14" fmla="*/ 931 w 934"/>
                <a:gd name="T15" fmla="*/ 133 h 157"/>
                <a:gd name="T16" fmla="*/ 923 w 934"/>
                <a:gd name="T17" fmla="*/ 146 h 157"/>
                <a:gd name="T18" fmla="*/ 911 w 934"/>
                <a:gd name="T19" fmla="*/ 154 h 157"/>
                <a:gd name="T20" fmla="*/ 896 w 934"/>
                <a:gd name="T21" fmla="*/ 157 h 157"/>
                <a:gd name="T22" fmla="*/ 40 w 934"/>
                <a:gd name="T23" fmla="*/ 157 h 157"/>
                <a:gd name="T24" fmla="*/ 25 w 934"/>
                <a:gd name="T25" fmla="*/ 154 h 157"/>
                <a:gd name="T26" fmla="*/ 13 w 934"/>
                <a:gd name="T27" fmla="*/ 146 h 157"/>
                <a:gd name="T28" fmla="*/ 3 w 934"/>
                <a:gd name="T29" fmla="*/ 133 h 157"/>
                <a:gd name="T30" fmla="*/ 0 w 934"/>
                <a:gd name="T31" fmla="*/ 118 h 157"/>
                <a:gd name="T32" fmla="*/ 0 w 934"/>
                <a:gd name="T33" fmla="*/ 39 h 157"/>
                <a:gd name="T34" fmla="*/ 3 w 934"/>
                <a:gd name="T35" fmla="*/ 23 h 157"/>
                <a:gd name="T36" fmla="*/ 13 w 934"/>
                <a:gd name="T37" fmla="*/ 11 h 157"/>
                <a:gd name="T38" fmla="*/ 25 w 934"/>
                <a:gd name="T39" fmla="*/ 3 h 157"/>
                <a:gd name="T40" fmla="*/ 40 w 934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4" h="157">
                  <a:moveTo>
                    <a:pt x="40" y="0"/>
                  </a:moveTo>
                  <a:lnTo>
                    <a:pt x="896" y="0"/>
                  </a:lnTo>
                  <a:lnTo>
                    <a:pt x="911" y="3"/>
                  </a:lnTo>
                  <a:lnTo>
                    <a:pt x="923" y="11"/>
                  </a:lnTo>
                  <a:lnTo>
                    <a:pt x="931" y="23"/>
                  </a:lnTo>
                  <a:lnTo>
                    <a:pt x="934" y="39"/>
                  </a:lnTo>
                  <a:lnTo>
                    <a:pt x="934" y="118"/>
                  </a:lnTo>
                  <a:lnTo>
                    <a:pt x="931" y="133"/>
                  </a:lnTo>
                  <a:lnTo>
                    <a:pt x="923" y="146"/>
                  </a:lnTo>
                  <a:lnTo>
                    <a:pt x="911" y="154"/>
                  </a:lnTo>
                  <a:lnTo>
                    <a:pt x="896" y="157"/>
                  </a:lnTo>
                  <a:lnTo>
                    <a:pt x="40" y="157"/>
                  </a:lnTo>
                  <a:lnTo>
                    <a:pt x="25" y="154"/>
                  </a:lnTo>
                  <a:lnTo>
                    <a:pt x="13" y="146"/>
                  </a:lnTo>
                  <a:lnTo>
                    <a:pt x="3" y="133"/>
                  </a:lnTo>
                  <a:lnTo>
                    <a:pt x="0" y="118"/>
                  </a:lnTo>
                  <a:lnTo>
                    <a:pt x="0" y="39"/>
                  </a:lnTo>
                  <a:lnTo>
                    <a:pt x="3" y="23"/>
                  </a:lnTo>
                  <a:lnTo>
                    <a:pt x="13" y="11"/>
                  </a:lnTo>
                  <a:lnTo>
                    <a:pt x="25" y="3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519"/>
            <p:cNvSpPr>
              <a:spLocks/>
            </p:cNvSpPr>
            <p:nvPr/>
          </p:nvSpPr>
          <p:spPr bwMode="auto">
            <a:xfrm>
              <a:off x="6524626" y="4805363"/>
              <a:ext cx="114300" cy="19050"/>
            </a:xfrm>
            <a:custGeom>
              <a:avLst/>
              <a:gdLst>
                <a:gd name="T0" fmla="*/ 38 w 934"/>
                <a:gd name="T1" fmla="*/ 0 h 157"/>
                <a:gd name="T2" fmla="*/ 895 w 934"/>
                <a:gd name="T3" fmla="*/ 0 h 157"/>
                <a:gd name="T4" fmla="*/ 910 w 934"/>
                <a:gd name="T5" fmla="*/ 3 h 157"/>
                <a:gd name="T6" fmla="*/ 923 w 934"/>
                <a:gd name="T7" fmla="*/ 11 h 157"/>
                <a:gd name="T8" fmla="*/ 931 w 934"/>
                <a:gd name="T9" fmla="*/ 23 h 157"/>
                <a:gd name="T10" fmla="*/ 934 w 934"/>
                <a:gd name="T11" fmla="*/ 39 h 157"/>
                <a:gd name="T12" fmla="*/ 934 w 934"/>
                <a:gd name="T13" fmla="*/ 118 h 157"/>
                <a:gd name="T14" fmla="*/ 931 w 934"/>
                <a:gd name="T15" fmla="*/ 133 h 157"/>
                <a:gd name="T16" fmla="*/ 923 w 934"/>
                <a:gd name="T17" fmla="*/ 146 h 157"/>
                <a:gd name="T18" fmla="*/ 910 w 934"/>
                <a:gd name="T19" fmla="*/ 154 h 157"/>
                <a:gd name="T20" fmla="*/ 895 w 934"/>
                <a:gd name="T21" fmla="*/ 157 h 157"/>
                <a:gd name="T22" fmla="*/ 38 w 934"/>
                <a:gd name="T23" fmla="*/ 157 h 157"/>
                <a:gd name="T24" fmla="*/ 24 w 934"/>
                <a:gd name="T25" fmla="*/ 154 h 157"/>
                <a:gd name="T26" fmla="*/ 12 w 934"/>
                <a:gd name="T27" fmla="*/ 146 h 157"/>
                <a:gd name="T28" fmla="*/ 3 w 934"/>
                <a:gd name="T29" fmla="*/ 133 h 157"/>
                <a:gd name="T30" fmla="*/ 0 w 934"/>
                <a:gd name="T31" fmla="*/ 118 h 157"/>
                <a:gd name="T32" fmla="*/ 0 w 934"/>
                <a:gd name="T33" fmla="*/ 39 h 157"/>
                <a:gd name="T34" fmla="*/ 3 w 934"/>
                <a:gd name="T35" fmla="*/ 23 h 157"/>
                <a:gd name="T36" fmla="*/ 12 w 934"/>
                <a:gd name="T37" fmla="*/ 11 h 157"/>
                <a:gd name="T38" fmla="*/ 24 w 934"/>
                <a:gd name="T39" fmla="*/ 3 h 157"/>
                <a:gd name="T40" fmla="*/ 38 w 934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4" h="157">
                  <a:moveTo>
                    <a:pt x="38" y="0"/>
                  </a:moveTo>
                  <a:lnTo>
                    <a:pt x="895" y="0"/>
                  </a:lnTo>
                  <a:lnTo>
                    <a:pt x="910" y="3"/>
                  </a:lnTo>
                  <a:lnTo>
                    <a:pt x="923" y="11"/>
                  </a:lnTo>
                  <a:lnTo>
                    <a:pt x="931" y="23"/>
                  </a:lnTo>
                  <a:lnTo>
                    <a:pt x="934" y="39"/>
                  </a:lnTo>
                  <a:lnTo>
                    <a:pt x="934" y="118"/>
                  </a:lnTo>
                  <a:lnTo>
                    <a:pt x="931" y="133"/>
                  </a:lnTo>
                  <a:lnTo>
                    <a:pt x="923" y="146"/>
                  </a:lnTo>
                  <a:lnTo>
                    <a:pt x="910" y="154"/>
                  </a:lnTo>
                  <a:lnTo>
                    <a:pt x="895" y="157"/>
                  </a:lnTo>
                  <a:lnTo>
                    <a:pt x="38" y="157"/>
                  </a:lnTo>
                  <a:lnTo>
                    <a:pt x="24" y="154"/>
                  </a:lnTo>
                  <a:lnTo>
                    <a:pt x="12" y="146"/>
                  </a:lnTo>
                  <a:lnTo>
                    <a:pt x="3" y="133"/>
                  </a:lnTo>
                  <a:lnTo>
                    <a:pt x="0" y="118"/>
                  </a:lnTo>
                  <a:lnTo>
                    <a:pt x="0" y="39"/>
                  </a:lnTo>
                  <a:lnTo>
                    <a:pt x="3" y="23"/>
                  </a:lnTo>
                  <a:lnTo>
                    <a:pt x="12" y="11"/>
                  </a:lnTo>
                  <a:lnTo>
                    <a:pt x="24" y="3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520"/>
            <p:cNvSpPr>
              <a:spLocks noEditPoints="1"/>
            </p:cNvSpPr>
            <p:nvPr/>
          </p:nvSpPr>
          <p:spPr bwMode="auto">
            <a:xfrm>
              <a:off x="6275388" y="4535488"/>
              <a:ext cx="407988" cy="347663"/>
            </a:xfrm>
            <a:custGeom>
              <a:avLst/>
              <a:gdLst>
                <a:gd name="T0" fmla="*/ 624 w 3347"/>
                <a:gd name="T1" fmla="*/ 151 h 2850"/>
                <a:gd name="T2" fmla="*/ 604 w 3347"/>
                <a:gd name="T3" fmla="*/ 191 h 2850"/>
                <a:gd name="T4" fmla="*/ 613 w 3347"/>
                <a:gd name="T5" fmla="*/ 2689 h 2850"/>
                <a:gd name="T6" fmla="*/ 653 w 3347"/>
                <a:gd name="T7" fmla="*/ 2709 h 2850"/>
                <a:gd name="T8" fmla="*/ 3185 w 3347"/>
                <a:gd name="T9" fmla="*/ 2699 h 2850"/>
                <a:gd name="T10" fmla="*/ 3206 w 3347"/>
                <a:gd name="T11" fmla="*/ 2659 h 2850"/>
                <a:gd name="T12" fmla="*/ 3196 w 3347"/>
                <a:gd name="T13" fmla="*/ 162 h 2850"/>
                <a:gd name="T14" fmla="*/ 3157 w 3347"/>
                <a:gd name="T15" fmla="*/ 142 h 2850"/>
                <a:gd name="T16" fmla="*/ 3157 w 3347"/>
                <a:gd name="T17" fmla="*/ 0 h 2850"/>
                <a:gd name="T18" fmla="*/ 3252 w 3347"/>
                <a:gd name="T19" fmla="*/ 27 h 2850"/>
                <a:gd name="T20" fmla="*/ 3320 w 3347"/>
                <a:gd name="T21" fmla="*/ 95 h 2850"/>
                <a:gd name="T22" fmla="*/ 3347 w 3347"/>
                <a:gd name="T23" fmla="*/ 191 h 2850"/>
                <a:gd name="T24" fmla="*/ 3335 w 3347"/>
                <a:gd name="T25" fmla="*/ 2725 h 2850"/>
                <a:gd name="T26" fmla="*/ 3279 w 3347"/>
                <a:gd name="T27" fmla="*/ 2805 h 2850"/>
                <a:gd name="T28" fmla="*/ 3190 w 3347"/>
                <a:gd name="T29" fmla="*/ 2847 h 2850"/>
                <a:gd name="T30" fmla="*/ 622 w 3347"/>
                <a:gd name="T31" fmla="*/ 2848 h 2850"/>
                <a:gd name="T32" fmla="*/ 541 w 3347"/>
                <a:gd name="T33" fmla="*/ 2813 h 2850"/>
                <a:gd name="T34" fmla="*/ 484 w 3347"/>
                <a:gd name="T35" fmla="*/ 2756 h 2850"/>
                <a:gd name="T36" fmla="*/ 452 w 3347"/>
                <a:gd name="T37" fmla="*/ 2682 h 2850"/>
                <a:gd name="T38" fmla="*/ 1 w 3347"/>
                <a:gd name="T39" fmla="*/ 650 h 2850"/>
                <a:gd name="T40" fmla="*/ 36 w 3347"/>
                <a:gd name="T41" fmla="*/ 569 h 2850"/>
                <a:gd name="T42" fmla="*/ 108 w 3347"/>
                <a:gd name="T43" fmla="*/ 519 h 2850"/>
                <a:gd name="T44" fmla="*/ 276 w 3347"/>
                <a:gd name="T45" fmla="*/ 509 h 2850"/>
                <a:gd name="T46" fmla="*/ 290 w 3347"/>
                <a:gd name="T47" fmla="*/ 511 h 2850"/>
                <a:gd name="T48" fmla="*/ 311 w 3347"/>
                <a:gd name="T49" fmla="*/ 522 h 2850"/>
                <a:gd name="T50" fmla="*/ 318 w 3347"/>
                <a:gd name="T51" fmla="*/ 617 h 2850"/>
                <a:gd name="T52" fmla="*/ 305 w 3347"/>
                <a:gd name="T53" fmla="*/ 642 h 2850"/>
                <a:gd name="T54" fmla="*/ 284 w 3347"/>
                <a:gd name="T55" fmla="*/ 649 h 2850"/>
                <a:gd name="T56" fmla="*/ 168 w 3347"/>
                <a:gd name="T57" fmla="*/ 649 h 2850"/>
                <a:gd name="T58" fmla="*/ 145 w 3347"/>
                <a:gd name="T59" fmla="*/ 657 h 2850"/>
                <a:gd name="T60" fmla="*/ 141 w 3347"/>
                <a:gd name="T61" fmla="*/ 682 h 2850"/>
                <a:gd name="T62" fmla="*/ 148 w 3347"/>
                <a:gd name="T63" fmla="*/ 709 h 2850"/>
                <a:gd name="T64" fmla="*/ 166 w 3347"/>
                <a:gd name="T65" fmla="*/ 786 h 2850"/>
                <a:gd name="T66" fmla="*/ 193 w 3347"/>
                <a:gd name="T67" fmla="*/ 901 h 2850"/>
                <a:gd name="T68" fmla="*/ 228 w 3347"/>
                <a:gd name="T69" fmla="*/ 1044 h 2850"/>
                <a:gd name="T70" fmla="*/ 266 w 3347"/>
                <a:gd name="T71" fmla="*/ 1207 h 2850"/>
                <a:gd name="T72" fmla="*/ 308 w 3347"/>
                <a:gd name="T73" fmla="*/ 1379 h 2850"/>
                <a:gd name="T74" fmla="*/ 349 w 3347"/>
                <a:gd name="T75" fmla="*/ 1550 h 2850"/>
                <a:gd name="T76" fmla="*/ 388 w 3347"/>
                <a:gd name="T77" fmla="*/ 1710 h 2850"/>
                <a:gd name="T78" fmla="*/ 423 w 3347"/>
                <a:gd name="T79" fmla="*/ 1849 h 2850"/>
                <a:gd name="T80" fmla="*/ 451 w 3347"/>
                <a:gd name="T81" fmla="*/ 1957 h 2850"/>
                <a:gd name="T82" fmla="*/ 457 w 3347"/>
                <a:gd name="T83" fmla="*/ 1945 h 2850"/>
                <a:gd name="T84" fmla="*/ 463 w 3347"/>
                <a:gd name="T85" fmla="*/ 1896 h 2850"/>
                <a:gd name="T86" fmla="*/ 458 w 3347"/>
                <a:gd name="T87" fmla="*/ 1780 h 2850"/>
                <a:gd name="T88" fmla="*/ 453 w 3347"/>
                <a:gd name="T89" fmla="*/ 1611 h 2850"/>
                <a:gd name="T90" fmla="*/ 451 w 3347"/>
                <a:gd name="T91" fmla="*/ 1413 h 2850"/>
                <a:gd name="T92" fmla="*/ 451 w 3347"/>
                <a:gd name="T93" fmla="*/ 1199 h 2850"/>
                <a:gd name="T94" fmla="*/ 452 w 3347"/>
                <a:gd name="T95" fmla="*/ 980 h 2850"/>
                <a:gd name="T96" fmla="*/ 454 w 3347"/>
                <a:gd name="T97" fmla="*/ 767 h 2850"/>
                <a:gd name="T98" fmla="*/ 456 w 3347"/>
                <a:gd name="T99" fmla="*/ 573 h 2850"/>
                <a:gd name="T100" fmla="*/ 459 w 3347"/>
                <a:gd name="T101" fmla="*/ 406 h 2850"/>
                <a:gd name="T102" fmla="*/ 461 w 3347"/>
                <a:gd name="T103" fmla="*/ 280 h 2850"/>
                <a:gd name="T104" fmla="*/ 462 w 3347"/>
                <a:gd name="T105" fmla="*/ 206 h 2850"/>
                <a:gd name="T106" fmla="*/ 467 w 3347"/>
                <a:gd name="T107" fmla="*/ 157 h 2850"/>
                <a:gd name="T108" fmla="*/ 508 w 3347"/>
                <a:gd name="T109" fmla="*/ 68 h 2850"/>
                <a:gd name="T110" fmla="*/ 586 w 3347"/>
                <a:gd name="T111" fmla="*/ 12 h 2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47" h="2850">
                  <a:moveTo>
                    <a:pt x="653" y="142"/>
                  </a:moveTo>
                  <a:lnTo>
                    <a:pt x="637" y="144"/>
                  </a:lnTo>
                  <a:lnTo>
                    <a:pt x="624" y="151"/>
                  </a:lnTo>
                  <a:lnTo>
                    <a:pt x="613" y="162"/>
                  </a:lnTo>
                  <a:lnTo>
                    <a:pt x="607" y="175"/>
                  </a:lnTo>
                  <a:lnTo>
                    <a:pt x="604" y="191"/>
                  </a:lnTo>
                  <a:lnTo>
                    <a:pt x="604" y="2659"/>
                  </a:lnTo>
                  <a:lnTo>
                    <a:pt x="606" y="2676"/>
                  </a:lnTo>
                  <a:lnTo>
                    <a:pt x="613" y="2689"/>
                  </a:lnTo>
                  <a:lnTo>
                    <a:pt x="624" y="2699"/>
                  </a:lnTo>
                  <a:lnTo>
                    <a:pt x="637" y="2706"/>
                  </a:lnTo>
                  <a:lnTo>
                    <a:pt x="653" y="2709"/>
                  </a:lnTo>
                  <a:lnTo>
                    <a:pt x="3157" y="2709"/>
                  </a:lnTo>
                  <a:lnTo>
                    <a:pt x="3172" y="2706"/>
                  </a:lnTo>
                  <a:lnTo>
                    <a:pt x="3185" y="2699"/>
                  </a:lnTo>
                  <a:lnTo>
                    <a:pt x="3196" y="2689"/>
                  </a:lnTo>
                  <a:lnTo>
                    <a:pt x="3204" y="2676"/>
                  </a:lnTo>
                  <a:lnTo>
                    <a:pt x="3206" y="2659"/>
                  </a:lnTo>
                  <a:lnTo>
                    <a:pt x="3206" y="191"/>
                  </a:lnTo>
                  <a:lnTo>
                    <a:pt x="3204" y="175"/>
                  </a:lnTo>
                  <a:lnTo>
                    <a:pt x="3196" y="162"/>
                  </a:lnTo>
                  <a:lnTo>
                    <a:pt x="3185" y="151"/>
                  </a:lnTo>
                  <a:lnTo>
                    <a:pt x="3172" y="144"/>
                  </a:lnTo>
                  <a:lnTo>
                    <a:pt x="3157" y="142"/>
                  </a:lnTo>
                  <a:lnTo>
                    <a:pt x="653" y="142"/>
                  </a:lnTo>
                  <a:close/>
                  <a:moveTo>
                    <a:pt x="653" y="0"/>
                  </a:moveTo>
                  <a:lnTo>
                    <a:pt x="3157" y="0"/>
                  </a:lnTo>
                  <a:lnTo>
                    <a:pt x="3190" y="3"/>
                  </a:lnTo>
                  <a:lnTo>
                    <a:pt x="3223" y="12"/>
                  </a:lnTo>
                  <a:lnTo>
                    <a:pt x="3252" y="27"/>
                  </a:lnTo>
                  <a:lnTo>
                    <a:pt x="3279" y="45"/>
                  </a:lnTo>
                  <a:lnTo>
                    <a:pt x="3302" y="68"/>
                  </a:lnTo>
                  <a:lnTo>
                    <a:pt x="3320" y="95"/>
                  </a:lnTo>
                  <a:lnTo>
                    <a:pt x="3335" y="124"/>
                  </a:lnTo>
                  <a:lnTo>
                    <a:pt x="3344" y="157"/>
                  </a:lnTo>
                  <a:lnTo>
                    <a:pt x="3347" y="191"/>
                  </a:lnTo>
                  <a:lnTo>
                    <a:pt x="3347" y="2659"/>
                  </a:lnTo>
                  <a:lnTo>
                    <a:pt x="3344" y="2694"/>
                  </a:lnTo>
                  <a:lnTo>
                    <a:pt x="3335" y="2725"/>
                  </a:lnTo>
                  <a:lnTo>
                    <a:pt x="3320" y="2755"/>
                  </a:lnTo>
                  <a:lnTo>
                    <a:pt x="3302" y="2783"/>
                  </a:lnTo>
                  <a:lnTo>
                    <a:pt x="3279" y="2805"/>
                  </a:lnTo>
                  <a:lnTo>
                    <a:pt x="3252" y="2823"/>
                  </a:lnTo>
                  <a:lnTo>
                    <a:pt x="3223" y="2838"/>
                  </a:lnTo>
                  <a:lnTo>
                    <a:pt x="3190" y="2847"/>
                  </a:lnTo>
                  <a:lnTo>
                    <a:pt x="3157" y="2850"/>
                  </a:lnTo>
                  <a:lnTo>
                    <a:pt x="653" y="2850"/>
                  </a:lnTo>
                  <a:lnTo>
                    <a:pt x="622" y="2848"/>
                  </a:lnTo>
                  <a:lnTo>
                    <a:pt x="593" y="2840"/>
                  </a:lnTo>
                  <a:lnTo>
                    <a:pt x="565" y="2828"/>
                  </a:lnTo>
                  <a:lnTo>
                    <a:pt x="541" y="2813"/>
                  </a:lnTo>
                  <a:lnTo>
                    <a:pt x="518" y="2794"/>
                  </a:lnTo>
                  <a:lnTo>
                    <a:pt x="499" y="2771"/>
                  </a:lnTo>
                  <a:lnTo>
                    <a:pt x="484" y="2756"/>
                  </a:lnTo>
                  <a:lnTo>
                    <a:pt x="471" y="2737"/>
                  </a:lnTo>
                  <a:lnTo>
                    <a:pt x="460" y="2711"/>
                  </a:lnTo>
                  <a:lnTo>
                    <a:pt x="452" y="2682"/>
                  </a:lnTo>
                  <a:lnTo>
                    <a:pt x="4" y="711"/>
                  </a:lnTo>
                  <a:lnTo>
                    <a:pt x="0" y="680"/>
                  </a:lnTo>
                  <a:lnTo>
                    <a:pt x="1" y="650"/>
                  </a:lnTo>
                  <a:lnTo>
                    <a:pt x="8" y="621"/>
                  </a:lnTo>
                  <a:lnTo>
                    <a:pt x="19" y="594"/>
                  </a:lnTo>
                  <a:lnTo>
                    <a:pt x="36" y="569"/>
                  </a:lnTo>
                  <a:lnTo>
                    <a:pt x="56" y="548"/>
                  </a:lnTo>
                  <a:lnTo>
                    <a:pt x="80" y="531"/>
                  </a:lnTo>
                  <a:lnTo>
                    <a:pt x="108" y="519"/>
                  </a:lnTo>
                  <a:lnTo>
                    <a:pt x="136" y="512"/>
                  </a:lnTo>
                  <a:lnTo>
                    <a:pt x="168" y="509"/>
                  </a:lnTo>
                  <a:lnTo>
                    <a:pt x="276" y="509"/>
                  </a:lnTo>
                  <a:lnTo>
                    <a:pt x="278" y="509"/>
                  </a:lnTo>
                  <a:lnTo>
                    <a:pt x="284" y="509"/>
                  </a:lnTo>
                  <a:lnTo>
                    <a:pt x="290" y="511"/>
                  </a:lnTo>
                  <a:lnTo>
                    <a:pt x="298" y="513"/>
                  </a:lnTo>
                  <a:lnTo>
                    <a:pt x="305" y="517"/>
                  </a:lnTo>
                  <a:lnTo>
                    <a:pt x="311" y="522"/>
                  </a:lnTo>
                  <a:lnTo>
                    <a:pt x="316" y="530"/>
                  </a:lnTo>
                  <a:lnTo>
                    <a:pt x="318" y="541"/>
                  </a:lnTo>
                  <a:lnTo>
                    <a:pt x="318" y="617"/>
                  </a:lnTo>
                  <a:lnTo>
                    <a:pt x="316" y="628"/>
                  </a:lnTo>
                  <a:lnTo>
                    <a:pt x="311" y="636"/>
                  </a:lnTo>
                  <a:lnTo>
                    <a:pt x="305" y="642"/>
                  </a:lnTo>
                  <a:lnTo>
                    <a:pt x="298" y="646"/>
                  </a:lnTo>
                  <a:lnTo>
                    <a:pt x="290" y="648"/>
                  </a:lnTo>
                  <a:lnTo>
                    <a:pt x="284" y="649"/>
                  </a:lnTo>
                  <a:lnTo>
                    <a:pt x="278" y="649"/>
                  </a:lnTo>
                  <a:lnTo>
                    <a:pt x="276" y="649"/>
                  </a:lnTo>
                  <a:lnTo>
                    <a:pt x="168" y="649"/>
                  </a:lnTo>
                  <a:lnTo>
                    <a:pt x="158" y="650"/>
                  </a:lnTo>
                  <a:lnTo>
                    <a:pt x="150" y="653"/>
                  </a:lnTo>
                  <a:lnTo>
                    <a:pt x="145" y="657"/>
                  </a:lnTo>
                  <a:lnTo>
                    <a:pt x="141" y="664"/>
                  </a:lnTo>
                  <a:lnTo>
                    <a:pt x="140" y="673"/>
                  </a:lnTo>
                  <a:lnTo>
                    <a:pt x="141" y="682"/>
                  </a:lnTo>
                  <a:lnTo>
                    <a:pt x="142" y="685"/>
                  </a:lnTo>
                  <a:lnTo>
                    <a:pt x="144" y="694"/>
                  </a:lnTo>
                  <a:lnTo>
                    <a:pt x="148" y="709"/>
                  </a:lnTo>
                  <a:lnTo>
                    <a:pt x="152" y="730"/>
                  </a:lnTo>
                  <a:lnTo>
                    <a:pt x="159" y="755"/>
                  </a:lnTo>
                  <a:lnTo>
                    <a:pt x="166" y="786"/>
                  </a:lnTo>
                  <a:lnTo>
                    <a:pt x="174" y="820"/>
                  </a:lnTo>
                  <a:lnTo>
                    <a:pt x="183" y="858"/>
                  </a:lnTo>
                  <a:lnTo>
                    <a:pt x="193" y="901"/>
                  </a:lnTo>
                  <a:lnTo>
                    <a:pt x="204" y="946"/>
                  </a:lnTo>
                  <a:lnTo>
                    <a:pt x="215" y="994"/>
                  </a:lnTo>
                  <a:lnTo>
                    <a:pt x="228" y="1044"/>
                  </a:lnTo>
                  <a:lnTo>
                    <a:pt x="240" y="1097"/>
                  </a:lnTo>
                  <a:lnTo>
                    <a:pt x="253" y="1151"/>
                  </a:lnTo>
                  <a:lnTo>
                    <a:pt x="266" y="1207"/>
                  </a:lnTo>
                  <a:lnTo>
                    <a:pt x="280" y="1264"/>
                  </a:lnTo>
                  <a:lnTo>
                    <a:pt x="294" y="1322"/>
                  </a:lnTo>
                  <a:lnTo>
                    <a:pt x="308" y="1379"/>
                  </a:lnTo>
                  <a:lnTo>
                    <a:pt x="321" y="1437"/>
                  </a:lnTo>
                  <a:lnTo>
                    <a:pt x="335" y="1494"/>
                  </a:lnTo>
                  <a:lnTo>
                    <a:pt x="349" y="1550"/>
                  </a:lnTo>
                  <a:lnTo>
                    <a:pt x="362" y="1605"/>
                  </a:lnTo>
                  <a:lnTo>
                    <a:pt x="375" y="1658"/>
                  </a:lnTo>
                  <a:lnTo>
                    <a:pt x="388" y="1710"/>
                  </a:lnTo>
                  <a:lnTo>
                    <a:pt x="400" y="1759"/>
                  </a:lnTo>
                  <a:lnTo>
                    <a:pt x="412" y="1806"/>
                  </a:lnTo>
                  <a:lnTo>
                    <a:pt x="423" y="1849"/>
                  </a:lnTo>
                  <a:lnTo>
                    <a:pt x="433" y="1889"/>
                  </a:lnTo>
                  <a:lnTo>
                    <a:pt x="442" y="1926"/>
                  </a:lnTo>
                  <a:lnTo>
                    <a:pt x="451" y="1957"/>
                  </a:lnTo>
                  <a:lnTo>
                    <a:pt x="452" y="1957"/>
                  </a:lnTo>
                  <a:lnTo>
                    <a:pt x="454" y="1953"/>
                  </a:lnTo>
                  <a:lnTo>
                    <a:pt x="457" y="1945"/>
                  </a:lnTo>
                  <a:lnTo>
                    <a:pt x="460" y="1933"/>
                  </a:lnTo>
                  <a:lnTo>
                    <a:pt x="462" y="1917"/>
                  </a:lnTo>
                  <a:lnTo>
                    <a:pt x="463" y="1896"/>
                  </a:lnTo>
                  <a:lnTo>
                    <a:pt x="463" y="1872"/>
                  </a:lnTo>
                  <a:lnTo>
                    <a:pt x="460" y="1828"/>
                  </a:lnTo>
                  <a:lnTo>
                    <a:pt x="458" y="1780"/>
                  </a:lnTo>
                  <a:lnTo>
                    <a:pt x="456" y="1727"/>
                  </a:lnTo>
                  <a:lnTo>
                    <a:pt x="455" y="1671"/>
                  </a:lnTo>
                  <a:lnTo>
                    <a:pt x="453" y="1611"/>
                  </a:lnTo>
                  <a:lnTo>
                    <a:pt x="452" y="1548"/>
                  </a:lnTo>
                  <a:lnTo>
                    <a:pt x="452" y="1482"/>
                  </a:lnTo>
                  <a:lnTo>
                    <a:pt x="451" y="1413"/>
                  </a:lnTo>
                  <a:lnTo>
                    <a:pt x="451" y="1343"/>
                  </a:lnTo>
                  <a:lnTo>
                    <a:pt x="451" y="1272"/>
                  </a:lnTo>
                  <a:lnTo>
                    <a:pt x="451" y="1199"/>
                  </a:lnTo>
                  <a:lnTo>
                    <a:pt x="451" y="1127"/>
                  </a:lnTo>
                  <a:lnTo>
                    <a:pt x="451" y="1054"/>
                  </a:lnTo>
                  <a:lnTo>
                    <a:pt x="452" y="980"/>
                  </a:lnTo>
                  <a:lnTo>
                    <a:pt x="452" y="908"/>
                  </a:lnTo>
                  <a:lnTo>
                    <a:pt x="453" y="838"/>
                  </a:lnTo>
                  <a:lnTo>
                    <a:pt x="454" y="767"/>
                  </a:lnTo>
                  <a:lnTo>
                    <a:pt x="454" y="700"/>
                  </a:lnTo>
                  <a:lnTo>
                    <a:pt x="455" y="635"/>
                  </a:lnTo>
                  <a:lnTo>
                    <a:pt x="456" y="573"/>
                  </a:lnTo>
                  <a:lnTo>
                    <a:pt x="457" y="514"/>
                  </a:lnTo>
                  <a:lnTo>
                    <a:pt x="458" y="458"/>
                  </a:lnTo>
                  <a:lnTo>
                    <a:pt x="459" y="406"/>
                  </a:lnTo>
                  <a:lnTo>
                    <a:pt x="459" y="359"/>
                  </a:lnTo>
                  <a:lnTo>
                    <a:pt x="460" y="317"/>
                  </a:lnTo>
                  <a:lnTo>
                    <a:pt x="461" y="280"/>
                  </a:lnTo>
                  <a:lnTo>
                    <a:pt x="462" y="249"/>
                  </a:lnTo>
                  <a:lnTo>
                    <a:pt x="462" y="224"/>
                  </a:lnTo>
                  <a:lnTo>
                    <a:pt x="462" y="206"/>
                  </a:lnTo>
                  <a:lnTo>
                    <a:pt x="463" y="195"/>
                  </a:lnTo>
                  <a:lnTo>
                    <a:pt x="463" y="191"/>
                  </a:lnTo>
                  <a:lnTo>
                    <a:pt x="467" y="157"/>
                  </a:lnTo>
                  <a:lnTo>
                    <a:pt x="475" y="124"/>
                  </a:lnTo>
                  <a:lnTo>
                    <a:pt x="489" y="95"/>
                  </a:lnTo>
                  <a:lnTo>
                    <a:pt x="508" y="68"/>
                  </a:lnTo>
                  <a:lnTo>
                    <a:pt x="531" y="45"/>
                  </a:lnTo>
                  <a:lnTo>
                    <a:pt x="557" y="27"/>
                  </a:lnTo>
                  <a:lnTo>
                    <a:pt x="586" y="12"/>
                  </a:lnTo>
                  <a:lnTo>
                    <a:pt x="619" y="3"/>
                  </a:lnTo>
                  <a:lnTo>
                    <a:pt x="6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521"/>
            <p:cNvSpPr>
              <a:spLocks noEditPoints="1"/>
            </p:cNvSpPr>
            <p:nvPr/>
          </p:nvSpPr>
          <p:spPr bwMode="auto">
            <a:xfrm>
              <a:off x="6373813" y="4579938"/>
              <a:ext cx="266700" cy="90488"/>
            </a:xfrm>
            <a:custGeom>
              <a:avLst/>
              <a:gdLst>
                <a:gd name="T0" fmla="*/ 1039 w 2185"/>
                <a:gd name="T1" fmla="*/ 177 h 737"/>
                <a:gd name="T2" fmla="*/ 1201 w 2185"/>
                <a:gd name="T3" fmla="*/ 592 h 737"/>
                <a:gd name="T4" fmla="*/ 1300 w 2185"/>
                <a:gd name="T5" fmla="*/ 292 h 737"/>
                <a:gd name="T6" fmla="*/ 1318 w 2185"/>
                <a:gd name="T7" fmla="*/ 341 h 737"/>
                <a:gd name="T8" fmla="*/ 1397 w 2185"/>
                <a:gd name="T9" fmla="*/ 592 h 737"/>
                <a:gd name="T10" fmla="*/ 1571 w 2185"/>
                <a:gd name="T11" fmla="*/ 177 h 737"/>
                <a:gd name="T12" fmla="*/ 1532 w 2185"/>
                <a:gd name="T13" fmla="*/ 144 h 737"/>
                <a:gd name="T14" fmla="*/ 1428 w 2185"/>
                <a:gd name="T15" fmla="*/ 431 h 737"/>
                <a:gd name="T16" fmla="*/ 1418 w 2185"/>
                <a:gd name="T17" fmla="*/ 458 h 737"/>
                <a:gd name="T18" fmla="*/ 1404 w 2185"/>
                <a:gd name="T19" fmla="*/ 390 h 737"/>
                <a:gd name="T20" fmla="*/ 1327 w 2185"/>
                <a:gd name="T21" fmla="*/ 146 h 737"/>
                <a:gd name="T22" fmla="*/ 1211 w 2185"/>
                <a:gd name="T23" fmla="*/ 368 h 737"/>
                <a:gd name="T24" fmla="*/ 1187 w 2185"/>
                <a:gd name="T25" fmla="*/ 461 h 737"/>
                <a:gd name="T26" fmla="*/ 1171 w 2185"/>
                <a:gd name="T27" fmla="*/ 402 h 737"/>
                <a:gd name="T28" fmla="*/ 1113 w 2185"/>
                <a:gd name="T29" fmla="*/ 161 h 737"/>
                <a:gd name="T30" fmla="*/ 763 w 2185"/>
                <a:gd name="T31" fmla="*/ 153 h 737"/>
                <a:gd name="T32" fmla="*/ 786 w 2185"/>
                <a:gd name="T33" fmla="*/ 594 h 737"/>
                <a:gd name="T34" fmla="*/ 1013 w 2185"/>
                <a:gd name="T35" fmla="*/ 546 h 737"/>
                <a:gd name="T36" fmla="*/ 832 w 2185"/>
                <a:gd name="T37" fmla="*/ 522 h 737"/>
                <a:gd name="T38" fmla="*/ 838 w 2185"/>
                <a:gd name="T39" fmla="*/ 393 h 737"/>
                <a:gd name="T40" fmla="*/ 997 w 2185"/>
                <a:gd name="T41" fmla="*/ 358 h 737"/>
                <a:gd name="T42" fmla="*/ 834 w 2185"/>
                <a:gd name="T43" fmla="*/ 324 h 737"/>
                <a:gd name="T44" fmla="*/ 834 w 2185"/>
                <a:gd name="T45" fmla="*/ 213 h 737"/>
                <a:gd name="T46" fmla="*/ 1006 w 2185"/>
                <a:gd name="T47" fmla="*/ 179 h 737"/>
                <a:gd name="T48" fmla="*/ 368 w 2185"/>
                <a:gd name="T49" fmla="*/ 144 h 737"/>
                <a:gd name="T50" fmla="*/ 345 w 2185"/>
                <a:gd name="T51" fmla="*/ 585 h 737"/>
                <a:gd name="T52" fmla="*/ 409 w 2185"/>
                <a:gd name="T53" fmla="*/ 562 h 737"/>
                <a:gd name="T54" fmla="*/ 408 w 2185"/>
                <a:gd name="T55" fmla="*/ 272 h 737"/>
                <a:gd name="T56" fmla="*/ 444 w 2185"/>
                <a:gd name="T57" fmla="*/ 334 h 737"/>
                <a:gd name="T58" fmla="*/ 592 w 2185"/>
                <a:gd name="T59" fmla="*/ 571 h 737"/>
                <a:gd name="T60" fmla="*/ 669 w 2185"/>
                <a:gd name="T61" fmla="*/ 585 h 737"/>
                <a:gd name="T62" fmla="*/ 646 w 2185"/>
                <a:gd name="T63" fmla="*/ 144 h 737"/>
                <a:gd name="T64" fmla="*/ 606 w 2185"/>
                <a:gd name="T65" fmla="*/ 368 h 737"/>
                <a:gd name="T66" fmla="*/ 607 w 2185"/>
                <a:gd name="T67" fmla="*/ 459 h 737"/>
                <a:gd name="T68" fmla="*/ 569 w 2185"/>
                <a:gd name="T69" fmla="*/ 393 h 737"/>
                <a:gd name="T70" fmla="*/ 419 w 2185"/>
                <a:gd name="T71" fmla="*/ 158 h 737"/>
                <a:gd name="T72" fmla="*/ 1686 w 2185"/>
                <a:gd name="T73" fmla="*/ 146 h 737"/>
                <a:gd name="T74" fmla="*/ 1600 w 2185"/>
                <a:gd name="T75" fmla="*/ 288 h 737"/>
                <a:gd name="T76" fmla="*/ 1740 w 2185"/>
                <a:gd name="T77" fmla="*/ 405 h 737"/>
                <a:gd name="T78" fmla="*/ 1788 w 2185"/>
                <a:gd name="T79" fmla="*/ 489 h 737"/>
                <a:gd name="T80" fmla="*/ 1663 w 2185"/>
                <a:gd name="T81" fmla="*/ 527 h 737"/>
                <a:gd name="T82" fmla="*/ 1606 w 2185"/>
                <a:gd name="T83" fmla="*/ 503 h 737"/>
                <a:gd name="T84" fmla="*/ 1594 w 2185"/>
                <a:gd name="T85" fmla="*/ 551 h 737"/>
                <a:gd name="T86" fmla="*/ 1654 w 2185"/>
                <a:gd name="T87" fmla="*/ 593 h 737"/>
                <a:gd name="T88" fmla="*/ 1808 w 2185"/>
                <a:gd name="T89" fmla="*/ 576 h 737"/>
                <a:gd name="T90" fmla="*/ 1868 w 2185"/>
                <a:gd name="T91" fmla="*/ 467 h 737"/>
                <a:gd name="T92" fmla="*/ 1752 w 2185"/>
                <a:gd name="T93" fmla="*/ 330 h 737"/>
                <a:gd name="T94" fmla="*/ 1675 w 2185"/>
                <a:gd name="T95" fmla="*/ 246 h 737"/>
                <a:gd name="T96" fmla="*/ 1763 w 2185"/>
                <a:gd name="T97" fmla="*/ 205 h 737"/>
                <a:gd name="T98" fmla="*/ 1826 w 2185"/>
                <a:gd name="T99" fmla="*/ 214 h 737"/>
                <a:gd name="T100" fmla="*/ 1852 w 2185"/>
                <a:gd name="T101" fmla="*/ 168 h 737"/>
                <a:gd name="T102" fmla="*/ 1837 w 2185"/>
                <a:gd name="T103" fmla="*/ 155 h 737"/>
                <a:gd name="T104" fmla="*/ 2151 w 2185"/>
                <a:gd name="T105" fmla="*/ 0 h 737"/>
                <a:gd name="T106" fmla="*/ 2175 w 2185"/>
                <a:gd name="T107" fmla="*/ 726 h 737"/>
                <a:gd name="T108" fmla="*/ 0 w 2185"/>
                <a:gd name="T109" fmla="*/ 702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85" h="737">
                  <a:moveTo>
                    <a:pt x="1065" y="144"/>
                  </a:moveTo>
                  <a:lnTo>
                    <a:pt x="1057" y="145"/>
                  </a:lnTo>
                  <a:lnTo>
                    <a:pt x="1049" y="149"/>
                  </a:lnTo>
                  <a:lnTo>
                    <a:pt x="1044" y="154"/>
                  </a:lnTo>
                  <a:lnTo>
                    <a:pt x="1040" y="161"/>
                  </a:lnTo>
                  <a:lnTo>
                    <a:pt x="1038" y="169"/>
                  </a:lnTo>
                  <a:lnTo>
                    <a:pt x="1039" y="177"/>
                  </a:lnTo>
                  <a:lnTo>
                    <a:pt x="1137" y="565"/>
                  </a:lnTo>
                  <a:lnTo>
                    <a:pt x="1142" y="577"/>
                  </a:lnTo>
                  <a:lnTo>
                    <a:pt x="1151" y="586"/>
                  </a:lnTo>
                  <a:lnTo>
                    <a:pt x="1162" y="592"/>
                  </a:lnTo>
                  <a:lnTo>
                    <a:pt x="1174" y="594"/>
                  </a:lnTo>
                  <a:lnTo>
                    <a:pt x="1189" y="594"/>
                  </a:lnTo>
                  <a:lnTo>
                    <a:pt x="1201" y="592"/>
                  </a:lnTo>
                  <a:lnTo>
                    <a:pt x="1213" y="586"/>
                  </a:lnTo>
                  <a:lnTo>
                    <a:pt x="1221" y="577"/>
                  </a:lnTo>
                  <a:lnTo>
                    <a:pt x="1226" y="565"/>
                  </a:lnTo>
                  <a:lnTo>
                    <a:pt x="1282" y="363"/>
                  </a:lnTo>
                  <a:lnTo>
                    <a:pt x="1288" y="339"/>
                  </a:lnTo>
                  <a:lnTo>
                    <a:pt x="1294" y="315"/>
                  </a:lnTo>
                  <a:lnTo>
                    <a:pt x="1300" y="292"/>
                  </a:lnTo>
                  <a:lnTo>
                    <a:pt x="1304" y="273"/>
                  </a:lnTo>
                  <a:lnTo>
                    <a:pt x="1307" y="290"/>
                  </a:lnTo>
                  <a:lnTo>
                    <a:pt x="1311" y="306"/>
                  </a:lnTo>
                  <a:lnTo>
                    <a:pt x="1313" y="320"/>
                  </a:lnTo>
                  <a:lnTo>
                    <a:pt x="1316" y="330"/>
                  </a:lnTo>
                  <a:lnTo>
                    <a:pt x="1318" y="338"/>
                  </a:lnTo>
                  <a:lnTo>
                    <a:pt x="1318" y="341"/>
                  </a:lnTo>
                  <a:lnTo>
                    <a:pt x="1321" y="354"/>
                  </a:lnTo>
                  <a:lnTo>
                    <a:pt x="1325" y="370"/>
                  </a:lnTo>
                  <a:lnTo>
                    <a:pt x="1328" y="383"/>
                  </a:lnTo>
                  <a:lnTo>
                    <a:pt x="1372" y="565"/>
                  </a:lnTo>
                  <a:lnTo>
                    <a:pt x="1377" y="577"/>
                  </a:lnTo>
                  <a:lnTo>
                    <a:pt x="1386" y="586"/>
                  </a:lnTo>
                  <a:lnTo>
                    <a:pt x="1397" y="592"/>
                  </a:lnTo>
                  <a:lnTo>
                    <a:pt x="1409" y="594"/>
                  </a:lnTo>
                  <a:lnTo>
                    <a:pt x="1424" y="594"/>
                  </a:lnTo>
                  <a:lnTo>
                    <a:pt x="1436" y="592"/>
                  </a:lnTo>
                  <a:lnTo>
                    <a:pt x="1447" y="586"/>
                  </a:lnTo>
                  <a:lnTo>
                    <a:pt x="1456" y="577"/>
                  </a:lnTo>
                  <a:lnTo>
                    <a:pt x="1462" y="565"/>
                  </a:lnTo>
                  <a:lnTo>
                    <a:pt x="1571" y="177"/>
                  </a:lnTo>
                  <a:lnTo>
                    <a:pt x="1572" y="169"/>
                  </a:lnTo>
                  <a:lnTo>
                    <a:pt x="1571" y="161"/>
                  </a:lnTo>
                  <a:lnTo>
                    <a:pt x="1567" y="154"/>
                  </a:lnTo>
                  <a:lnTo>
                    <a:pt x="1561" y="149"/>
                  </a:lnTo>
                  <a:lnTo>
                    <a:pt x="1554" y="145"/>
                  </a:lnTo>
                  <a:lnTo>
                    <a:pt x="1546" y="144"/>
                  </a:lnTo>
                  <a:lnTo>
                    <a:pt x="1532" y="144"/>
                  </a:lnTo>
                  <a:lnTo>
                    <a:pt x="1519" y="146"/>
                  </a:lnTo>
                  <a:lnTo>
                    <a:pt x="1508" y="152"/>
                  </a:lnTo>
                  <a:lnTo>
                    <a:pt x="1500" y="161"/>
                  </a:lnTo>
                  <a:lnTo>
                    <a:pt x="1495" y="172"/>
                  </a:lnTo>
                  <a:lnTo>
                    <a:pt x="1443" y="368"/>
                  </a:lnTo>
                  <a:lnTo>
                    <a:pt x="1435" y="400"/>
                  </a:lnTo>
                  <a:lnTo>
                    <a:pt x="1428" y="431"/>
                  </a:lnTo>
                  <a:lnTo>
                    <a:pt x="1422" y="459"/>
                  </a:lnTo>
                  <a:lnTo>
                    <a:pt x="1421" y="462"/>
                  </a:lnTo>
                  <a:lnTo>
                    <a:pt x="1420" y="462"/>
                  </a:lnTo>
                  <a:lnTo>
                    <a:pt x="1420" y="462"/>
                  </a:lnTo>
                  <a:lnTo>
                    <a:pt x="1419" y="461"/>
                  </a:lnTo>
                  <a:lnTo>
                    <a:pt x="1419" y="460"/>
                  </a:lnTo>
                  <a:lnTo>
                    <a:pt x="1418" y="458"/>
                  </a:lnTo>
                  <a:lnTo>
                    <a:pt x="1418" y="457"/>
                  </a:lnTo>
                  <a:lnTo>
                    <a:pt x="1415" y="440"/>
                  </a:lnTo>
                  <a:lnTo>
                    <a:pt x="1411" y="425"/>
                  </a:lnTo>
                  <a:lnTo>
                    <a:pt x="1409" y="412"/>
                  </a:lnTo>
                  <a:lnTo>
                    <a:pt x="1406" y="401"/>
                  </a:lnTo>
                  <a:lnTo>
                    <a:pt x="1405" y="393"/>
                  </a:lnTo>
                  <a:lnTo>
                    <a:pt x="1404" y="390"/>
                  </a:lnTo>
                  <a:lnTo>
                    <a:pt x="1401" y="377"/>
                  </a:lnTo>
                  <a:lnTo>
                    <a:pt x="1397" y="362"/>
                  </a:lnTo>
                  <a:lnTo>
                    <a:pt x="1393" y="348"/>
                  </a:lnTo>
                  <a:lnTo>
                    <a:pt x="1352" y="172"/>
                  </a:lnTo>
                  <a:lnTo>
                    <a:pt x="1347" y="161"/>
                  </a:lnTo>
                  <a:lnTo>
                    <a:pt x="1338" y="152"/>
                  </a:lnTo>
                  <a:lnTo>
                    <a:pt x="1327" y="146"/>
                  </a:lnTo>
                  <a:lnTo>
                    <a:pt x="1315" y="144"/>
                  </a:lnTo>
                  <a:lnTo>
                    <a:pt x="1300" y="144"/>
                  </a:lnTo>
                  <a:lnTo>
                    <a:pt x="1288" y="146"/>
                  </a:lnTo>
                  <a:lnTo>
                    <a:pt x="1277" y="152"/>
                  </a:lnTo>
                  <a:lnTo>
                    <a:pt x="1268" y="161"/>
                  </a:lnTo>
                  <a:lnTo>
                    <a:pt x="1262" y="172"/>
                  </a:lnTo>
                  <a:lnTo>
                    <a:pt x="1211" y="368"/>
                  </a:lnTo>
                  <a:lnTo>
                    <a:pt x="1203" y="397"/>
                  </a:lnTo>
                  <a:lnTo>
                    <a:pt x="1196" y="427"/>
                  </a:lnTo>
                  <a:lnTo>
                    <a:pt x="1190" y="454"/>
                  </a:lnTo>
                  <a:lnTo>
                    <a:pt x="1189" y="456"/>
                  </a:lnTo>
                  <a:lnTo>
                    <a:pt x="1189" y="458"/>
                  </a:lnTo>
                  <a:lnTo>
                    <a:pt x="1188" y="460"/>
                  </a:lnTo>
                  <a:lnTo>
                    <a:pt x="1187" y="461"/>
                  </a:lnTo>
                  <a:lnTo>
                    <a:pt x="1186" y="462"/>
                  </a:lnTo>
                  <a:lnTo>
                    <a:pt x="1185" y="461"/>
                  </a:lnTo>
                  <a:lnTo>
                    <a:pt x="1184" y="459"/>
                  </a:lnTo>
                  <a:lnTo>
                    <a:pt x="1183" y="455"/>
                  </a:lnTo>
                  <a:lnTo>
                    <a:pt x="1178" y="434"/>
                  </a:lnTo>
                  <a:lnTo>
                    <a:pt x="1174" y="416"/>
                  </a:lnTo>
                  <a:lnTo>
                    <a:pt x="1171" y="402"/>
                  </a:lnTo>
                  <a:lnTo>
                    <a:pt x="1169" y="393"/>
                  </a:lnTo>
                  <a:lnTo>
                    <a:pt x="1168" y="390"/>
                  </a:lnTo>
                  <a:lnTo>
                    <a:pt x="1165" y="377"/>
                  </a:lnTo>
                  <a:lnTo>
                    <a:pt x="1162" y="362"/>
                  </a:lnTo>
                  <a:lnTo>
                    <a:pt x="1159" y="348"/>
                  </a:lnTo>
                  <a:lnTo>
                    <a:pt x="1118" y="172"/>
                  </a:lnTo>
                  <a:lnTo>
                    <a:pt x="1113" y="161"/>
                  </a:lnTo>
                  <a:lnTo>
                    <a:pt x="1104" y="152"/>
                  </a:lnTo>
                  <a:lnTo>
                    <a:pt x="1094" y="146"/>
                  </a:lnTo>
                  <a:lnTo>
                    <a:pt x="1081" y="144"/>
                  </a:lnTo>
                  <a:lnTo>
                    <a:pt x="1065" y="144"/>
                  </a:lnTo>
                  <a:close/>
                  <a:moveTo>
                    <a:pt x="786" y="144"/>
                  </a:moveTo>
                  <a:lnTo>
                    <a:pt x="773" y="146"/>
                  </a:lnTo>
                  <a:lnTo>
                    <a:pt x="763" y="153"/>
                  </a:lnTo>
                  <a:lnTo>
                    <a:pt x="756" y="163"/>
                  </a:lnTo>
                  <a:lnTo>
                    <a:pt x="754" y="175"/>
                  </a:lnTo>
                  <a:lnTo>
                    <a:pt x="754" y="562"/>
                  </a:lnTo>
                  <a:lnTo>
                    <a:pt x="756" y="575"/>
                  </a:lnTo>
                  <a:lnTo>
                    <a:pt x="763" y="585"/>
                  </a:lnTo>
                  <a:lnTo>
                    <a:pt x="773" y="592"/>
                  </a:lnTo>
                  <a:lnTo>
                    <a:pt x="786" y="594"/>
                  </a:lnTo>
                  <a:lnTo>
                    <a:pt x="984" y="594"/>
                  </a:lnTo>
                  <a:lnTo>
                    <a:pt x="996" y="592"/>
                  </a:lnTo>
                  <a:lnTo>
                    <a:pt x="1006" y="585"/>
                  </a:lnTo>
                  <a:lnTo>
                    <a:pt x="1013" y="575"/>
                  </a:lnTo>
                  <a:lnTo>
                    <a:pt x="1015" y="562"/>
                  </a:lnTo>
                  <a:lnTo>
                    <a:pt x="1015" y="558"/>
                  </a:lnTo>
                  <a:lnTo>
                    <a:pt x="1013" y="546"/>
                  </a:lnTo>
                  <a:lnTo>
                    <a:pt x="1006" y="536"/>
                  </a:lnTo>
                  <a:lnTo>
                    <a:pt x="996" y="529"/>
                  </a:lnTo>
                  <a:lnTo>
                    <a:pt x="984" y="527"/>
                  </a:lnTo>
                  <a:lnTo>
                    <a:pt x="841" y="527"/>
                  </a:lnTo>
                  <a:lnTo>
                    <a:pt x="838" y="526"/>
                  </a:lnTo>
                  <a:lnTo>
                    <a:pt x="834" y="525"/>
                  </a:lnTo>
                  <a:lnTo>
                    <a:pt x="832" y="522"/>
                  </a:lnTo>
                  <a:lnTo>
                    <a:pt x="830" y="520"/>
                  </a:lnTo>
                  <a:lnTo>
                    <a:pt x="830" y="515"/>
                  </a:lnTo>
                  <a:lnTo>
                    <a:pt x="830" y="403"/>
                  </a:lnTo>
                  <a:lnTo>
                    <a:pt x="830" y="400"/>
                  </a:lnTo>
                  <a:lnTo>
                    <a:pt x="832" y="397"/>
                  </a:lnTo>
                  <a:lnTo>
                    <a:pt x="834" y="395"/>
                  </a:lnTo>
                  <a:lnTo>
                    <a:pt x="838" y="393"/>
                  </a:lnTo>
                  <a:lnTo>
                    <a:pt x="841" y="393"/>
                  </a:lnTo>
                  <a:lnTo>
                    <a:pt x="965" y="393"/>
                  </a:lnTo>
                  <a:lnTo>
                    <a:pt x="978" y="390"/>
                  </a:lnTo>
                  <a:lnTo>
                    <a:pt x="987" y="383"/>
                  </a:lnTo>
                  <a:lnTo>
                    <a:pt x="994" y="373"/>
                  </a:lnTo>
                  <a:lnTo>
                    <a:pt x="997" y="361"/>
                  </a:lnTo>
                  <a:lnTo>
                    <a:pt x="997" y="358"/>
                  </a:lnTo>
                  <a:lnTo>
                    <a:pt x="994" y="345"/>
                  </a:lnTo>
                  <a:lnTo>
                    <a:pt x="987" y="335"/>
                  </a:lnTo>
                  <a:lnTo>
                    <a:pt x="978" y="328"/>
                  </a:lnTo>
                  <a:lnTo>
                    <a:pt x="965" y="326"/>
                  </a:lnTo>
                  <a:lnTo>
                    <a:pt x="841" y="326"/>
                  </a:lnTo>
                  <a:lnTo>
                    <a:pt x="838" y="325"/>
                  </a:lnTo>
                  <a:lnTo>
                    <a:pt x="834" y="324"/>
                  </a:lnTo>
                  <a:lnTo>
                    <a:pt x="832" y="321"/>
                  </a:lnTo>
                  <a:lnTo>
                    <a:pt x="830" y="319"/>
                  </a:lnTo>
                  <a:lnTo>
                    <a:pt x="830" y="315"/>
                  </a:lnTo>
                  <a:lnTo>
                    <a:pt x="830" y="222"/>
                  </a:lnTo>
                  <a:lnTo>
                    <a:pt x="830" y="219"/>
                  </a:lnTo>
                  <a:lnTo>
                    <a:pt x="832" y="216"/>
                  </a:lnTo>
                  <a:lnTo>
                    <a:pt x="834" y="213"/>
                  </a:lnTo>
                  <a:lnTo>
                    <a:pt x="838" y="212"/>
                  </a:lnTo>
                  <a:lnTo>
                    <a:pt x="841" y="211"/>
                  </a:lnTo>
                  <a:lnTo>
                    <a:pt x="975" y="211"/>
                  </a:lnTo>
                  <a:lnTo>
                    <a:pt x="987" y="209"/>
                  </a:lnTo>
                  <a:lnTo>
                    <a:pt x="997" y="202"/>
                  </a:lnTo>
                  <a:lnTo>
                    <a:pt x="1004" y="191"/>
                  </a:lnTo>
                  <a:lnTo>
                    <a:pt x="1006" y="179"/>
                  </a:lnTo>
                  <a:lnTo>
                    <a:pt x="1006" y="175"/>
                  </a:lnTo>
                  <a:lnTo>
                    <a:pt x="1004" y="163"/>
                  </a:lnTo>
                  <a:lnTo>
                    <a:pt x="997" y="153"/>
                  </a:lnTo>
                  <a:lnTo>
                    <a:pt x="987" y="146"/>
                  </a:lnTo>
                  <a:lnTo>
                    <a:pt x="975" y="144"/>
                  </a:lnTo>
                  <a:lnTo>
                    <a:pt x="786" y="144"/>
                  </a:lnTo>
                  <a:close/>
                  <a:moveTo>
                    <a:pt x="368" y="144"/>
                  </a:moveTo>
                  <a:lnTo>
                    <a:pt x="355" y="146"/>
                  </a:lnTo>
                  <a:lnTo>
                    <a:pt x="345" y="153"/>
                  </a:lnTo>
                  <a:lnTo>
                    <a:pt x="338" y="163"/>
                  </a:lnTo>
                  <a:lnTo>
                    <a:pt x="335" y="175"/>
                  </a:lnTo>
                  <a:lnTo>
                    <a:pt x="335" y="562"/>
                  </a:lnTo>
                  <a:lnTo>
                    <a:pt x="338" y="575"/>
                  </a:lnTo>
                  <a:lnTo>
                    <a:pt x="345" y="585"/>
                  </a:lnTo>
                  <a:lnTo>
                    <a:pt x="355" y="592"/>
                  </a:lnTo>
                  <a:lnTo>
                    <a:pt x="368" y="594"/>
                  </a:lnTo>
                  <a:lnTo>
                    <a:pt x="377" y="594"/>
                  </a:lnTo>
                  <a:lnTo>
                    <a:pt x="389" y="592"/>
                  </a:lnTo>
                  <a:lnTo>
                    <a:pt x="399" y="585"/>
                  </a:lnTo>
                  <a:lnTo>
                    <a:pt x="407" y="575"/>
                  </a:lnTo>
                  <a:lnTo>
                    <a:pt x="409" y="562"/>
                  </a:lnTo>
                  <a:lnTo>
                    <a:pt x="409" y="400"/>
                  </a:lnTo>
                  <a:lnTo>
                    <a:pt x="409" y="366"/>
                  </a:lnTo>
                  <a:lnTo>
                    <a:pt x="409" y="332"/>
                  </a:lnTo>
                  <a:lnTo>
                    <a:pt x="408" y="301"/>
                  </a:lnTo>
                  <a:lnTo>
                    <a:pt x="407" y="275"/>
                  </a:lnTo>
                  <a:lnTo>
                    <a:pt x="407" y="273"/>
                  </a:lnTo>
                  <a:lnTo>
                    <a:pt x="408" y="272"/>
                  </a:lnTo>
                  <a:lnTo>
                    <a:pt x="409" y="272"/>
                  </a:lnTo>
                  <a:lnTo>
                    <a:pt x="410" y="272"/>
                  </a:lnTo>
                  <a:lnTo>
                    <a:pt x="411" y="274"/>
                  </a:lnTo>
                  <a:lnTo>
                    <a:pt x="420" y="291"/>
                  </a:lnTo>
                  <a:lnTo>
                    <a:pt x="429" y="308"/>
                  </a:lnTo>
                  <a:lnTo>
                    <a:pt x="437" y="322"/>
                  </a:lnTo>
                  <a:lnTo>
                    <a:pt x="444" y="334"/>
                  </a:lnTo>
                  <a:lnTo>
                    <a:pt x="450" y="343"/>
                  </a:lnTo>
                  <a:lnTo>
                    <a:pt x="454" y="350"/>
                  </a:lnTo>
                  <a:lnTo>
                    <a:pt x="456" y="353"/>
                  </a:lnTo>
                  <a:lnTo>
                    <a:pt x="463" y="365"/>
                  </a:lnTo>
                  <a:lnTo>
                    <a:pt x="471" y="378"/>
                  </a:lnTo>
                  <a:lnTo>
                    <a:pt x="478" y="389"/>
                  </a:lnTo>
                  <a:lnTo>
                    <a:pt x="592" y="571"/>
                  </a:lnTo>
                  <a:lnTo>
                    <a:pt x="600" y="581"/>
                  </a:lnTo>
                  <a:lnTo>
                    <a:pt x="610" y="588"/>
                  </a:lnTo>
                  <a:lnTo>
                    <a:pt x="621" y="592"/>
                  </a:lnTo>
                  <a:lnTo>
                    <a:pt x="633" y="594"/>
                  </a:lnTo>
                  <a:lnTo>
                    <a:pt x="646" y="594"/>
                  </a:lnTo>
                  <a:lnTo>
                    <a:pt x="659" y="592"/>
                  </a:lnTo>
                  <a:lnTo>
                    <a:pt x="669" y="585"/>
                  </a:lnTo>
                  <a:lnTo>
                    <a:pt x="676" y="575"/>
                  </a:lnTo>
                  <a:lnTo>
                    <a:pt x="678" y="562"/>
                  </a:lnTo>
                  <a:lnTo>
                    <a:pt x="678" y="175"/>
                  </a:lnTo>
                  <a:lnTo>
                    <a:pt x="676" y="163"/>
                  </a:lnTo>
                  <a:lnTo>
                    <a:pt x="669" y="153"/>
                  </a:lnTo>
                  <a:lnTo>
                    <a:pt x="659" y="146"/>
                  </a:lnTo>
                  <a:lnTo>
                    <a:pt x="646" y="144"/>
                  </a:lnTo>
                  <a:lnTo>
                    <a:pt x="637" y="144"/>
                  </a:lnTo>
                  <a:lnTo>
                    <a:pt x="624" y="146"/>
                  </a:lnTo>
                  <a:lnTo>
                    <a:pt x="615" y="153"/>
                  </a:lnTo>
                  <a:lnTo>
                    <a:pt x="608" y="163"/>
                  </a:lnTo>
                  <a:lnTo>
                    <a:pt x="605" y="175"/>
                  </a:lnTo>
                  <a:lnTo>
                    <a:pt x="605" y="334"/>
                  </a:lnTo>
                  <a:lnTo>
                    <a:pt x="606" y="368"/>
                  </a:lnTo>
                  <a:lnTo>
                    <a:pt x="607" y="400"/>
                  </a:lnTo>
                  <a:lnTo>
                    <a:pt x="608" y="431"/>
                  </a:lnTo>
                  <a:lnTo>
                    <a:pt x="609" y="457"/>
                  </a:lnTo>
                  <a:lnTo>
                    <a:pt x="609" y="459"/>
                  </a:lnTo>
                  <a:lnTo>
                    <a:pt x="609" y="459"/>
                  </a:lnTo>
                  <a:lnTo>
                    <a:pt x="608" y="460"/>
                  </a:lnTo>
                  <a:lnTo>
                    <a:pt x="607" y="459"/>
                  </a:lnTo>
                  <a:lnTo>
                    <a:pt x="606" y="458"/>
                  </a:lnTo>
                  <a:lnTo>
                    <a:pt x="606" y="457"/>
                  </a:lnTo>
                  <a:lnTo>
                    <a:pt x="597" y="442"/>
                  </a:lnTo>
                  <a:lnTo>
                    <a:pt x="589" y="428"/>
                  </a:lnTo>
                  <a:lnTo>
                    <a:pt x="581" y="415"/>
                  </a:lnTo>
                  <a:lnTo>
                    <a:pt x="574" y="402"/>
                  </a:lnTo>
                  <a:lnTo>
                    <a:pt x="569" y="393"/>
                  </a:lnTo>
                  <a:lnTo>
                    <a:pt x="565" y="387"/>
                  </a:lnTo>
                  <a:lnTo>
                    <a:pt x="564" y="384"/>
                  </a:lnTo>
                  <a:lnTo>
                    <a:pt x="557" y="373"/>
                  </a:lnTo>
                  <a:lnTo>
                    <a:pt x="549" y="360"/>
                  </a:lnTo>
                  <a:lnTo>
                    <a:pt x="542" y="347"/>
                  </a:lnTo>
                  <a:lnTo>
                    <a:pt x="427" y="166"/>
                  </a:lnTo>
                  <a:lnTo>
                    <a:pt x="419" y="158"/>
                  </a:lnTo>
                  <a:lnTo>
                    <a:pt x="409" y="150"/>
                  </a:lnTo>
                  <a:lnTo>
                    <a:pt x="397" y="146"/>
                  </a:lnTo>
                  <a:lnTo>
                    <a:pt x="385" y="144"/>
                  </a:lnTo>
                  <a:lnTo>
                    <a:pt x="368" y="144"/>
                  </a:lnTo>
                  <a:close/>
                  <a:moveTo>
                    <a:pt x="1746" y="136"/>
                  </a:moveTo>
                  <a:lnTo>
                    <a:pt x="1715" y="138"/>
                  </a:lnTo>
                  <a:lnTo>
                    <a:pt x="1686" y="146"/>
                  </a:lnTo>
                  <a:lnTo>
                    <a:pt x="1661" y="157"/>
                  </a:lnTo>
                  <a:lnTo>
                    <a:pt x="1638" y="172"/>
                  </a:lnTo>
                  <a:lnTo>
                    <a:pt x="1621" y="190"/>
                  </a:lnTo>
                  <a:lnTo>
                    <a:pt x="1608" y="212"/>
                  </a:lnTo>
                  <a:lnTo>
                    <a:pt x="1600" y="236"/>
                  </a:lnTo>
                  <a:lnTo>
                    <a:pt x="1597" y="264"/>
                  </a:lnTo>
                  <a:lnTo>
                    <a:pt x="1600" y="288"/>
                  </a:lnTo>
                  <a:lnTo>
                    <a:pt x="1607" y="312"/>
                  </a:lnTo>
                  <a:lnTo>
                    <a:pt x="1618" y="332"/>
                  </a:lnTo>
                  <a:lnTo>
                    <a:pt x="1635" y="350"/>
                  </a:lnTo>
                  <a:lnTo>
                    <a:pt x="1658" y="367"/>
                  </a:lnTo>
                  <a:lnTo>
                    <a:pt x="1684" y="382"/>
                  </a:lnTo>
                  <a:lnTo>
                    <a:pt x="1717" y="395"/>
                  </a:lnTo>
                  <a:lnTo>
                    <a:pt x="1740" y="405"/>
                  </a:lnTo>
                  <a:lnTo>
                    <a:pt x="1758" y="416"/>
                  </a:lnTo>
                  <a:lnTo>
                    <a:pt x="1772" y="426"/>
                  </a:lnTo>
                  <a:lnTo>
                    <a:pt x="1781" y="436"/>
                  </a:lnTo>
                  <a:lnTo>
                    <a:pt x="1787" y="447"/>
                  </a:lnTo>
                  <a:lnTo>
                    <a:pt x="1790" y="458"/>
                  </a:lnTo>
                  <a:lnTo>
                    <a:pt x="1791" y="471"/>
                  </a:lnTo>
                  <a:lnTo>
                    <a:pt x="1788" y="489"/>
                  </a:lnTo>
                  <a:lnTo>
                    <a:pt x="1781" y="504"/>
                  </a:lnTo>
                  <a:lnTo>
                    <a:pt x="1770" y="516"/>
                  </a:lnTo>
                  <a:lnTo>
                    <a:pt x="1754" y="526"/>
                  </a:lnTo>
                  <a:lnTo>
                    <a:pt x="1735" y="532"/>
                  </a:lnTo>
                  <a:lnTo>
                    <a:pt x="1712" y="534"/>
                  </a:lnTo>
                  <a:lnTo>
                    <a:pt x="1687" y="532"/>
                  </a:lnTo>
                  <a:lnTo>
                    <a:pt x="1663" y="527"/>
                  </a:lnTo>
                  <a:lnTo>
                    <a:pt x="1639" y="517"/>
                  </a:lnTo>
                  <a:lnTo>
                    <a:pt x="1618" y="507"/>
                  </a:lnTo>
                  <a:lnTo>
                    <a:pt x="1610" y="502"/>
                  </a:lnTo>
                  <a:lnTo>
                    <a:pt x="1610" y="502"/>
                  </a:lnTo>
                  <a:lnTo>
                    <a:pt x="1609" y="502"/>
                  </a:lnTo>
                  <a:lnTo>
                    <a:pt x="1608" y="502"/>
                  </a:lnTo>
                  <a:lnTo>
                    <a:pt x="1606" y="503"/>
                  </a:lnTo>
                  <a:lnTo>
                    <a:pt x="1605" y="505"/>
                  </a:lnTo>
                  <a:lnTo>
                    <a:pt x="1603" y="512"/>
                  </a:lnTo>
                  <a:lnTo>
                    <a:pt x="1600" y="521"/>
                  </a:lnTo>
                  <a:lnTo>
                    <a:pt x="1598" y="530"/>
                  </a:lnTo>
                  <a:lnTo>
                    <a:pt x="1596" y="536"/>
                  </a:lnTo>
                  <a:lnTo>
                    <a:pt x="1595" y="539"/>
                  </a:lnTo>
                  <a:lnTo>
                    <a:pt x="1594" y="551"/>
                  </a:lnTo>
                  <a:lnTo>
                    <a:pt x="1597" y="563"/>
                  </a:lnTo>
                  <a:lnTo>
                    <a:pt x="1604" y="574"/>
                  </a:lnTo>
                  <a:lnTo>
                    <a:pt x="1614" y="580"/>
                  </a:lnTo>
                  <a:lnTo>
                    <a:pt x="1618" y="582"/>
                  </a:lnTo>
                  <a:lnTo>
                    <a:pt x="1626" y="585"/>
                  </a:lnTo>
                  <a:lnTo>
                    <a:pt x="1638" y="589"/>
                  </a:lnTo>
                  <a:lnTo>
                    <a:pt x="1654" y="593"/>
                  </a:lnTo>
                  <a:lnTo>
                    <a:pt x="1671" y="597"/>
                  </a:lnTo>
                  <a:lnTo>
                    <a:pt x="1689" y="599"/>
                  </a:lnTo>
                  <a:lnTo>
                    <a:pt x="1708" y="600"/>
                  </a:lnTo>
                  <a:lnTo>
                    <a:pt x="1738" y="599"/>
                  </a:lnTo>
                  <a:lnTo>
                    <a:pt x="1765" y="594"/>
                  </a:lnTo>
                  <a:lnTo>
                    <a:pt x="1789" y="586"/>
                  </a:lnTo>
                  <a:lnTo>
                    <a:pt x="1808" y="576"/>
                  </a:lnTo>
                  <a:lnTo>
                    <a:pt x="1825" y="563"/>
                  </a:lnTo>
                  <a:lnTo>
                    <a:pt x="1840" y="549"/>
                  </a:lnTo>
                  <a:lnTo>
                    <a:pt x="1850" y="534"/>
                  </a:lnTo>
                  <a:lnTo>
                    <a:pt x="1858" y="517"/>
                  </a:lnTo>
                  <a:lnTo>
                    <a:pt x="1864" y="500"/>
                  </a:lnTo>
                  <a:lnTo>
                    <a:pt x="1867" y="483"/>
                  </a:lnTo>
                  <a:lnTo>
                    <a:pt x="1868" y="467"/>
                  </a:lnTo>
                  <a:lnTo>
                    <a:pt x="1866" y="440"/>
                  </a:lnTo>
                  <a:lnTo>
                    <a:pt x="1860" y="417"/>
                  </a:lnTo>
                  <a:lnTo>
                    <a:pt x="1849" y="396"/>
                  </a:lnTo>
                  <a:lnTo>
                    <a:pt x="1833" y="377"/>
                  </a:lnTo>
                  <a:lnTo>
                    <a:pt x="1811" y="360"/>
                  </a:lnTo>
                  <a:lnTo>
                    <a:pt x="1785" y="344"/>
                  </a:lnTo>
                  <a:lnTo>
                    <a:pt x="1752" y="330"/>
                  </a:lnTo>
                  <a:lnTo>
                    <a:pt x="1726" y="319"/>
                  </a:lnTo>
                  <a:lnTo>
                    <a:pt x="1705" y="309"/>
                  </a:lnTo>
                  <a:lnTo>
                    <a:pt x="1691" y="297"/>
                  </a:lnTo>
                  <a:lnTo>
                    <a:pt x="1681" y="285"/>
                  </a:lnTo>
                  <a:lnTo>
                    <a:pt x="1676" y="272"/>
                  </a:lnTo>
                  <a:lnTo>
                    <a:pt x="1674" y="258"/>
                  </a:lnTo>
                  <a:lnTo>
                    <a:pt x="1675" y="246"/>
                  </a:lnTo>
                  <a:lnTo>
                    <a:pt x="1679" y="236"/>
                  </a:lnTo>
                  <a:lnTo>
                    <a:pt x="1685" y="226"/>
                  </a:lnTo>
                  <a:lnTo>
                    <a:pt x="1695" y="217"/>
                  </a:lnTo>
                  <a:lnTo>
                    <a:pt x="1708" y="210"/>
                  </a:lnTo>
                  <a:lnTo>
                    <a:pt x="1724" y="206"/>
                  </a:lnTo>
                  <a:lnTo>
                    <a:pt x="1744" y="204"/>
                  </a:lnTo>
                  <a:lnTo>
                    <a:pt x="1763" y="205"/>
                  </a:lnTo>
                  <a:lnTo>
                    <a:pt x="1780" y="207"/>
                  </a:lnTo>
                  <a:lnTo>
                    <a:pt x="1792" y="210"/>
                  </a:lnTo>
                  <a:lnTo>
                    <a:pt x="1799" y="213"/>
                  </a:lnTo>
                  <a:lnTo>
                    <a:pt x="1802" y="214"/>
                  </a:lnTo>
                  <a:lnTo>
                    <a:pt x="1808" y="216"/>
                  </a:lnTo>
                  <a:lnTo>
                    <a:pt x="1815" y="217"/>
                  </a:lnTo>
                  <a:lnTo>
                    <a:pt x="1826" y="214"/>
                  </a:lnTo>
                  <a:lnTo>
                    <a:pt x="1837" y="208"/>
                  </a:lnTo>
                  <a:lnTo>
                    <a:pt x="1843" y="197"/>
                  </a:lnTo>
                  <a:lnTo>
                    <a:pt x="1843" y="195"/>
                  </a:lnTo>
                  <a:lnTo>
                    <a:pt x="1845" y="188"/>
                  </a:lnTo>
                  <a:lnTo>
                    <a:pt x="1848" y="181"/>
                  </a:lnTo>
                  <a:lnTo>
                    <a:pt x="1850" y="174"/>
                  </a:lnTo>
                  <a:lnTo>
                    <a:pt x="1852" y="168"/>
                  </a:lnTo>
                  <a:lnTo>
                    <a:pt x="1852" y="166"/>
                  </a:lnTo>
                  <a:lnTo>
                    <a:pt x="1852" y="164"/>
                  </a:lnTo>
                  <a:lnTo>
                    <a:pt x="1850" y="162"/>
                  </a:lnTo>
                  <a:lnTo>
                    <a:pt x="1849" y="161"/>
                  </a:lnTo>
                  <a:lnTo>
                    <a:pt x="1849" y="161"/>
                  </a:lnTo>
                  <a:lnTo>
                    <a:pt x="1846" y="159"/>
                  </a:lnTo>
                  <a:lnTo>
                    <a:pt x="1837" y="155"/>
                  </a:lnTo>
                  <a:lnTo>
                    <a:pt x="1825" y="150"/>
                  </a:lnTo>
                  <a:lnTo>
                    <a:pt x="1810" y="145"/>
                  </a:lnTo>
                  <a:lnTo>
                    <a:pt x="1792" y="141"/>
                  </a:lnTo>
                  <a:lnTo>
                    <a:pt x="1771" y="137"/>
                  </a:lnTo>
                  <a:lnTo>
                    <a:pt x="1746" y="136"/>
                  </a:lnTo>
                  <a:close/>
                  <a:moveTo>
                    <a:pt x="35" y="0"/>
                  </a:moveTo>
                  <a:lnTo>
                    <a:pt x="2151" y="0"/>
                  </a:lnTo>
                  <a:lnTo>
                    <a:pt x="2164" y="3"/>
                  </a:lnTo>
                  <a:lnTo>
                    <a:pt x="2175" y="11"/>
                  </a:lnTo>
                  <a:lnTo>
                    <a:pt x="2182" y="21"/>
                  </a:lnTo>
                  <a:lnTo>
                    <a:pt x="2185" y="36"/>
                  </a:lnTo>
                  <a:lnTo>
                    <a:pt x="2185" y="702"/>
                  </a:lnTo>
                  <a:lnTo>
                    <a:pt x="2182" y="715"/>
                  </a:lnTo>
                  <a:lnTo>
                    <a:pt x="2175" y="726"/>
                  </a:lnTo>
                  <a:lnTo>
                    <a:pt x="2164" y="733"/>
                  </a:lnTo>
                  <a:lnTo>
                    <a:pt x="2151" y="737"/>
                  </a:lnTo>
                  <a:lnTo>
                    <a:pt x="35" y="737"/>
                  </a:lnTo>
                  <a:lnTo>
                    <a:pt x="21" y="733"/>
                  </a:lnTo>
                  <a:lnTo>
                    <a:pt x="10" y="726"/>
                  </a:lnTo>
                  <a:lnTo>
                    <a:pt x="2" y="715"/>
                  </a:lnTo>
                  <a:lnTo>
                    <a:pt x="0" y="702"/>
                  </a:lnTo>
                  <a:lnTo>
                    <a:pt x="0" y="36"/>
                  </a:lnTo>
                  <a:lnTo>
                    <a:pt x="2" y="21"/>
                  </a:lnTo>
                  <a:lnTo>
                    <a:pt x="10" y="11"/>
                  </a:lnTo>
                  <a:lnTo>
                    <a:pt x="21" y="3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7" name="Group 650"/>
          <p:cNvGrpSpPr/>
          <p:nvPr/>
        </p:nvGrpSpPr>
        <p:grpSpPr>
          <a:xfrm>
            <a:off x="9370117" y="4441216"/>
            <a:ext cx="490755" cy="487799"/>
            <a:chOff x="6434138" y="5441950"/>
            <a:chExt cx="527050" cy="523875"/>
          </a:xfrm>
          <a:solidFill>
            <a:srgbClr val="000000"/>
          </a:solidFill>
        </p:grpSpPr>
        <p:sp>
          <p:nvSpPr>
            <p:cNvPr id="468" name="Freeform 623"/>
            <p:cNvSpPr>
              <a:spLocks/>
            </p:cNvSpPr>
            <p:nvPr/>
          </p:nvSpPr>
          <p:spPr bwMode="auto">
            <a:xfrm>
              <a:off x="6632576" y="5614988"/>
              <a:ext cx="130175" cy="263525"/>
            </a:xfrm>
            <a:custGeom>
              <a:avLst/>
              <a:gdLst>
                <a:gd name="T0" fmla="*/ 474 w 812"/>
                <a:gd name="T1" fmla="*/ 9 h 1663"/>
                <a:gd name="T2" fmla="*/ 508 w 812"/>
                <a:gd name="T3" fmla="*/ 65 h 1663"/>
                <a:gd name="T4" fmla="*/ 511 w 812"/>
                <a:gd name="T5" fmla="*/ 193 h 1663"/>
                <a:gd name="T6" fmla="*/ 518 w 812"/>
                <a:gd name="T7" fmla="*/ 196 h 1663"/>
                <a:gd name="T8" fmla="*/ 558 w 812"/>
                <a:gd name="T9" fmla="*/ 204 h 1663"/>
                <a:gd name="T10" fmla="*/ 645 w 812"/>
                <a:gd name="T11" fmla="*/ 223 h 1663"/>
                <a:gd name="T12" fmla="*/ 732 w 812"/>
                <a:gd name="T13" fmla="*/ 253 h 1663"/>
                <a:gd name="T14" fmla="*/ 763 w 812"/>
                <a:gd name="T15" fmla="*/ 300 h 1663"/>
                <a:gd name="T16" fmla="*/ 711 w 812"/>
                <a:gd name="T17" fmla="*/ 425 h 1663"/>
                <a:gd name="T18" fmla="*/ 654 w 812"/>
                <a:gd name="T19" fmla="*/ 438 h 1663"/>
                <a:gd name="T20" fmla="*/ 620 w 812"/>
                <a:gd name="T21" fmla="*/ 423 h 1663"/>
                <a:gd name="T22" fmla="*/ 546 w 812"/>
                <a:gd name="T23" fmla="*/ 399 h 1663"/>
                <a:gd name="T24" fmla="*/ 431 w 812"/>
                <a:gd name="T25" fmla="*/ 385 h 1663"/>
                <a:gd name="T26" fmla="*/ 319 w 812"/>
                <a:gd name="T27" fmla="*/ 410 h 1663"/>
                <a:gd name="T28" fmla="*/ 263 w 812"/>
                <a:gd name="T29" fmla="*/ 468 h 1663"/>
                <a:gd name="T30" fmla="*/ 253 w 812"/>
                <a:gd name="T31" fmla="*/ 540 h 1663"/>
                <a:gd name="T32" fmla="*/ 291 w 812"/>
                <a:gd name="T33" fmla="*/ 610 h 1663"/>
                <a:gd name="T34" fmla="*/ 396 w 812"/>
                <a:gd name="T35" fmla="*/ 675 h 1663"/>
                <a:gd name="T36" fmla="*/ 586 w 812"/>
                <a:gd name="T37" fmla="*/ 760 h 1663"/>
                <a:gd name="T38" fmla="*/ 734 w 812"/>
                <a:gd name="T39" fmla="*/ 871 h 1663"/>
                <a:gd name="T40" fmla="*/ 804 w 812"/>
                <a:gd name="T41" fmla="*/ 1013 h 1663"/>
                <a:gd name="T42" fmla="*/ 803 w 812"/>
                <a:gd name="T43" fmla="*/ 1181 h 1663"/>
                <a:gd name="T44" fmla="*/ 730 w 812"/>
                <a:gd name="T45" fmla="*/ 1324 h 1663"/>
                <a:gd name="T46" fmla="*/ 594 w 812"/>
                <a:gd name="T47" fmla="*/ 1424 h 1663"/>
                <a:gd name="T48" fmla="*/ 504 w 812"/>
                <a:gd name="T49" fmla="*/ 1454 h 1663"/>
                <a:gd name="T50" fmla="*/ 497 w 812"/>
                <a:gd name="T51" fmla="*/ 1459 h 1663"/>
                <a:gd name="T52" fmla="*/ 493 w 812"/>
                <a:gd name="T53" fmla="*/ 1616 h 1663"/>
                <a:gd name="T54" fmla="*/ 446 w 812"/>
                <a:gd name="T55" fmla="*/ 1661 h 1663"/>
                <a:gd name="T56" fmla="*/ 335 w 812"/>
                <a:gd name="T57" fmla="*/ 1654 h 1663"/>
                <a:gd name="T58" fmla="*/ 301 w 812"/>
                <a:gd name="T59" fmla="*/ 1598 h 1663"/>
                <a:gd name="T60" fmla="*/ 297 w 812"/>
                <a:gd name="T61" fmla="*/ 1464 h 1663"/>
                <a:gd name="T62" fmla="*/ 289 w 812"/>
                <a:gd name="T63" fmla="*/ 1460 h 1663"/>
                <a:gd name="T64" fmla="*/ 238 w 812"/>
                <a:gd name="T65" fmla="*/ 1451 h 1663"/>
                <a:gd name="T66" fmla="*/ 134 w 812"/>
                <a:gd name="T67" fmla="*/ 1427 h 1663"/>
                <a:gd name="T68" fmla="*/ 30 w 812"/>
                <a:gd name="T69" fmla="*/ 1389 h 1663"/>
                <a:gd name="T70" fmla="*/ 1 w 812"/>
                <a:gd name="T71" fmla="*/ 1349 h 1663"/>
                <a:gd name="T72" fmla="*/ 41 w 812"/>
                <a:gd name="T73" fmla="*/ 1224 h 1663"/>
                <a:gd name="T74" fmla="*/ 92 w 812"/>
                <a:gd name="T75" fmla="*/ 1197 h 1663"/>
                <a:gd name="T76" fmla="*/ 130 w 812"/>
                <a:gd name="T77" fmla="*/ 1208 h 1663"/>
                <a:gd name="T78" fmla="*/ 194 w 812"/>
                <a:gd name="T79" fmla="*/ 1233 h 1663"/>
                <a:gd name="T80" fmla="*/ 290 w 812"/>
                <a:gd name="T81" fmla="*/ 1260 h 1663"/>
                <a:gd name="T82" fmla="*/ 401 w 812"/>
                <a:gd name="T83" fmla="*/ 1267 h 1663"/>
                <a:gd name="T84" fmla="*/ 514 w 812"/>
                <a:gd name="T85" fmla="*/ 1225 h 1663"/>
                <a:gd name="T86" fmla="*/ 568 w 812"/>
                <a:gd name="T87" fmla="*/ 1138 h 1663"/>
                <a:gd name="T88" fmla="*/ 550 w 812"/>
                <a:gd name="T89" fmla="*/ 1033 h 1663"/>
                <a:gd name="T90" fmla="*/ 450 w 812"/>
                <a:gd name="T91" fmla="*/ 949 h 1663"/>
                <a:gd name="T92" fmla="*/ 293 w 812"/>
                <a:gd name="T93" fmla="*/ 881 h 1663"/>
                <a:gd name="T94" fmla="*/ 162 w 812"/>
                <a:gd name="T95" fmla="*/ 810 h 1663"/>
                <a:gd name="T96" fmla="*/ 63 w 812"/>
                <a:gd name="T97" fmla="*/ 713 h 1663"/>
                <a:gd name="T98" fmla="*/ 15 w 812"/>
                <a:gd name="T99" fmla="*/ 583 h 1663"/>
                <a:gd name="T100" fmla="*/ 37 w 812"/>
                <a:gd name="T101" fmla="*/ 418 h 1663"/>
                <a:gd name="T102" fmla="*/ 136 w 812"/>
                <a:gd name="T103" fmla="*/ 285 h 1663"/>
                <a:gd name="T104" fmla="*/ 301 w 812"/>
                <a:gd name="T105" fmla="*/ 206 h 1663"/>
                <a:gd name="T106" fmla="*/ 311 w 812"/>
                <a:gd name="T107" fmla="*/ 200 h 1663"/>
                <a:gd name="T108" fmla="*/ 315 w 812"/>
                <a:gd name="T109" fmla="*/ 65 h 1663"/>
                <a:gd name="T110" fmla="*/ 349 w 812"/>
                <a:gd name="T111" fmla="*/ 9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2" h="1663">
                  <a:moveTo>
                    <a:pt x="383" y="0"/>
                  </a:moveTo>
                  <a:lnTo>
                    <a:pt x="440" y="0"/>
                  </a:lnTo>
                  <a:lnTo>
                    <a:pt x="458" y="3"/>
                  </a:lnTo>
                  <a:lnTo>
                    <a:pt x="474" y="9"/>
                  </a:lnTo>
                  <a:lnTo>
                    <a:pt x="487" y="19"/>
                  </a:lnTo>
                  <a:lnTo>
                    <a:pt x="499" y="33"/>
                  </a:lnTo>
                  <a:lnTo>
                    <a:pt x="505" y="48"/>
                  </a:lnTo>
                  <a:lnTo>
                    <a:pt x="508" y="65"/>
                  </a:lnTo>
                  <a:lnTo>
                    <a:pt x="508" y="185"/>
                  </a:lnTo>
                  <a:lnTo>
                    <a:pt x="509" y="188"/>
                  </a:lnTo>
                  <a:lnTo>
                    <a:pt x="510" y="191"/>
                  </a:lnTo>
                  <a:lnTo>
                    <a:pt x="511" y="193"/>
                  </a:lnTo>
                  <a:lnTo>
                    <a:pt x="513" y="194"/>
                  </a:lnTo>
                  <a:lnTo>
                    <a:pt x="515" y="195"/>
                  </a:lnTo>
                  <a:lnTo>
                    <a:pt x="517" y="196"/>
                  </a:lnTo>
                  <a:lnTo>
                    <a:pt x="518" y="196"/>
                  </a:lnTo>
                  <a:lnTo>
                    <a:pt x="521" y="197"/>
                  </a:lnTo>
                  <a:lnTo>
                    <a:pt x="529" y="198"/>
                  </a:lnTo>
                  <a:lnTo>
                    <a:pt x="542" y="200"/>
                  </a:lnTo>
                  <a:lnTo>
                    <a:pt x="558" y="204"/>
                  </a:lnTo>
                  <a:lnTo>
                    <a:pt x="577" y="208"/>
                  </a:lnTo>
                  <a:lnTo>
                    <a:pt x="598" y="212"/>
                  </a:lnTo>
                  <a:lnTo>
                    <a:pt x="621" y="218"/>
                  </a:lnTo>
                  <a:lnTo>
                    <a:pt x="645" y="223"/>
                  </a:lnTo>
                  <a:lnTo>
                    <a:pt x="669" y="230"/>
                  </a:lnTo>
                  <a:lnTo>
                    <a:pt x="692" y="237"/>
                  </a:lnTo>
                  <a:lnTo>
                    <a:pt x="713" y="244"/>
                  </a:lnTo>
                  <a:lnTo>
                    <a:pt x="732" y="253"/>
                  </a:lnTo>
                  <a:lnTo>
                    <a:pt x="745" y="260"/>
                  </a:lnTo>
                  <a:lnTo>
                    <a:pt x="755" y="271"/>
                  </a:lnTo>
                  <a:lnTo>
                    <a:pt x="761" y="285"/>
                  </a:lnTo>
                  <a:lnTo>
                    <a:pt x="763" y="300"/>
                  </a:lnTo>
                  <a:lnTo>
                    <a:pt x="760" y="318"/>
                  </a:lnTo>
                  <a:lnTo>
                    <a:pt x="728" y="399"/>
                  </a:lnTo>
                  <a:lnTo>
                    <a:pt x="721" y="414"/>
                  </a:lnTo>
                  <a:lnTo>
                    <a:pt x="711" y="425"/>
                  </a:lnTo>
                  <a:lnTo>
                    <a:pt x="699" y="433"/>
                  </a:lnTo>
                  <a:lnTo>
                    <a:pt x="685" y="438"/>
                  </a:lnTo>
                  <a:lnTo>
                    <a:pt x="670" y="440"/>
                  </a:lnTo>
                  <a:lnTo>
                    <a:pt x="654" y="438"/>
                  </a:lnTo>
                  <a:lnTo>
                    <a:pt x="639" y="432"/>
                  </a:lnTo>
                  <a:lnTo>
                    <a:pt x="637" y="431"/>
                  </a:lnTo>
                  <a:lnTo>
                    <a:pt x="630" y="428"/>
                  </a:lnTo>
                  <a:lnTo>
                    <a:pt x="620" y="423"/>
                  </a:lnTo>
                  <a:lnTo>
                    <a:pt x="606" y="418"/>
                  </a:lnTo>
                  <a:lnTo>
                    <a:pt x="589" y="412"/>
                  </a:lnTo>
                  <a:lnTo>
                    <a:pt x="569" y="405"/>
                  </a:lnTo>
                  <a:lnTo>
                    <a:pt x="546" y="399"/>
                  </a:lnTo>
                  <a:lnTo>
                    <a:pt x="520" y="393"/>
                  </a:lnTo>
                  <a:lnTo>
                    <a:pt x="493" y="389"/>
                  </a:lnTo>
                  <a:lnTo>
                    <a:pt x="462" y="386"/>
                  </a:lnTo>
                  <a:lnTo>
                    <a:pt x="431" y="385"/>
                  </a:lnTo>
                  <a:lnTo>
                    <a:pt x="398" y="387"/>
                  </a:lnTo>
                  <a:lnTo>
                    <a:pt x="368" y="391"/>
                  </a:lnTo>
                  <a:lnTo>
                    <a:pt x="342" y="399"/>
                  </a:lnTo>
                  <a:lnTo>
                    <a:pt x="319" y="410"/>
                  </a:lnTo>
                  <a:lnTo>
                    <a:pt x="300" y="423"/>
                  </a:lnTo>
                  <a:lnTo>
                    <a:pt x="285" y="437"/>
                  </a:lnTo>
                  <a:lnTo>
                    <a:pt x="272" y="452"/>
                  </a:lnTo>
                  <a:lnTo>
                    <a:pt x="263" y="468"/>
                  </a:lnTo>
                  <a:lnTo>
                    <a:pt x="257" y="485"/>
                  </a:lnTo>
                  <a:lnTo>
                    <a:pt x="253" y="502"/>
                  </a:lnTo>
                  <a:lnTo>
                    <a:pt x="252" y="519"/>
                  </a:lnTo>
                  <a:lnTo>
                    <a:pt x="253" y="540"/>
                  </a:lnTo>
                  <a:lnTo>
                    <a:pt x="258" y="558"/>
                  </a:lnTo>
                  <a:lnTo>
                    <a:pt x="265" y="577"/>
                  </a:lnTo>
                  <a:lnTo>
                    <a:pt x="276" y="594"/>
                  </a:lnTo>
                  <a:lnTo>
                    <a:pt x="291" y="610"/>
                  </a:lnTo>
                  <a:lnTo>
                    <a:pt x="310" y="626"/>
                  </a:lnTo>
                  <a:lnTo>
                    <a:pt x="334" y="642"/>
                  </a:lnTo>
                  <a:lnTo>
                    <a:pt x="362" y="658"/>
                  </a:lnTo>
                  <a:lnTo>
                    <a:pt x="396" y="675"/>
                  </a:lnTo>
                  <a:lnTo>
                    <a:pt x="435" y="692"/>
                  </a:lnTo>
                  <a:lnTo>
                    <a:pt x="480" y="711"/>
                  </a:lnTo>
                  <a:lnTo>
                    <a:pt x="536" y="735"/>
                  </a:lnTo>
                  <a:lnTo>
                    <a:pt x="586" y="760"/>
                  </a:lnTo>
                  <a:lnTo>
                    <a:pt x="630" y="785"/>
                  </a:lnTo>
                  <a:lnTo>
                    <a:pt x="670" y="812"/>
                  </a:lnTo>
                  <a:lnTo>
                    <a:pt x="704" y="841"/>
                  </a:lnTo>
                  <a:lnTo>
                    <a:pt x="734" y="871"/>
                  </a:lnTo>
                  <a:lnTo>
                    <a:pt x="758" y="904"/>
                  </a:lnTo>
                  <a:lnTo>
                    <a:pt x="778" y="938"/>
                  </a:lnTo>
                  <a:lnTo>
                    <a:pt x="793" y="975"/>
                  </a:lnTo>
                  <a:lnTo>
                    <a:pt x="804" y="1013"/>
                  </a:lnTo>
                  <a:lnTo>
                    <a:pt x="810" y="1055"/>
                  </a:lnTo>
                  <a:lnTo>
                    <a:pt x="812" y="1098"/>
                  </a:lnTo>
                  <a:lnTo>
                    <a:pt x="810" y="1140"/>
                  </a:lnTo>
                  <a:lnTo>
                    <a:pt x="803" y="1181"/>
                  </a:lnTo>
                  <a:lnTo>
                    <a:pt x="791" y="1221"/>
                  </a:lnTo>
                  <a:lnTo>
                    <a:pt x="775" y="1258"/>
                  </a:lnTo>
                  <a:lnTo>
                    <a:pt x="755" y="1292"/>
                  </a:lnTo>
                  <a:lnTo>
                    <a:pt x="730" y="1324"/>
                  </a:lnTo>
                  <a:lnTo>
                    <a:pt x="702" y="1355"/>
                  </a:lnTo>
                  <a:lnTo>
                    <a:pt x="670" y="1381"/>
                  </a:lnTo>
                  <a:lnTo>
                    <a:pt x="634" y="1404"/>
                  </a:lnTo>
                  <a:lnTo>
                    <a:pt x="594" y="1424"/>
                  </a:lnTo>
                  <a:lnTo>
                    <a:pt x="552" y="1440"/>
                  </a:lnTo>
                  <a:lnTo>
                    <a:pt x="507" y="1453"/>
                  </a:lnTo>
                  <a:lnTo>
                    <a:pt x="506" y="1453"/>
                  </a:lnTo>
                  <a:lnTo>
                    <a:pt x="504" y="1454"/>
                  </a:lnTo>
                  <a:lnTo>
                    <a:pt x="502" y="1454"/>
                  </a:lnTo>
                  <a:lnTo>
                    <a:pt x="500" y="1455"/>
                  </a:lnTo>
                  <a:lnTo>
                    <a:pt x="499" y="1457"/>
                  </a:lnTo>
                  <a:lnTo>
                    <a:pt x="497" y="1459"/>
                  </a:lnTo>
                  <a:lnTo>
                    <a:pt x="496" y="1463"/>
                  </a:lnTo>
                  <a:lnTo>
                    <a:pt x="496" y="1467"/>
                  </a:lnTo>
                  <a:lnTo>
                    <a:pt x="496" y="1598"/>
                  </a:lnTo>
                  <a:lnTo>
                    <a:pt x="493" y="1616"/>
                  </a:lnTo>
                  <a:lnTo>
                    <a:pt x="486" y="1631"/>
                  </a:lnTo>
                  <a:lnTo>
                    <a:pt x="475" y="1644"/>
                  </a:lnTo>
                  <a:lnTo>
                    <a:pt x="462" y="1654"/>
                  </a:lnTo>
                  <a:lnTo>
                    <a:pt x="446" y="1661"/>
                  </a:lnTo>
                  <a:lnTo>
                    <a:pt x="428" y="1663"/>
                  </a:lnTo>
                  <a:lnTo>
                    <a:pt x="369" y="1663"/>
                  </a:lnTo>
                  <a:lnTo>
                    <a:pt x="351" y="1661"/>
                  </a:lnTo>
                  <a:lnTo>
                    <a:pt x="335" y="1654"/>
                  </a:lnTo>
                  <a:lnTo>
                    <a:pt x="321" y="1644"/>
                  </a:lnTo>
                  <a:lnTo>
                    <a:pt x="311" y="1631"/>
                  </a:lnTo>
                  <a:lnTo>
                    <a:pt x="304" y="1616"/>
                  </a:lnTo>
                  <a:lnTo>
                    <a:pt x="301" y="1598"/>
                  </a:lnTo>
                  <a:lnTo>
                    <a:pt x="301" y="1473"/>
                  </a:lnTo>
                  <a:lnTo>
                    <a:pt x="301" y="1470"/>
                  </a:lnTo>
                  <a:lnTo>
                    <a:pt x="299" y="1467"/>
                  </a:lnTo>
                  <a:lnTo>
                    <a:pt x="297" y="1464"/>
                  </a:lnTo>
                  <a:lnTo>
                    <a:pt x="295" y="1463"/>
                  </a:lnTo>
                  <a:lnTo>
                    <a:pt x="293" y="1461"/>
                  </a:lnTo>
                  <a:lnTo>
                    <a:pt x="291" y="1461"/>
                  </a:lnTo>
                  <a:lnTo>
                    <a:pt x="289" y="1460"/>
                  </a:lnTo>
                  <a:lnTo>
                    <a:pt x="284" y="1459"/>
                  </a:lnTo>
                  <a:lnTo>
                    <a:pt x="274" y="1458"/>
                  </a:lnTo>
                  <a:lnTo>
                    <a:pt x="258" y="1455"/>
                  </a:lnTo>
                  <a:lnTo>
                    <a:pt x="238" y="1451"/>
                  </a:lnTo>
                  <a:lnTo>
                    <a:pt x="215" y="1446"/>
                  </a:lnTo>
                  <a:lnTo>
                    <a:pt x="190" y="1441"/>
                  </a:lnTo>
                  <a:lnTo>
                    <a:pt x="163" y="1434"/>
                  </a:lnTo>
                  <a:lnTo>
                    <a:pt x="134" y="1427"/>
                  </a:lnTo>
                  <a:lnTo>
                    <a:pt x="106" y="1418"/>
                  </a:lnTo>
                  <a:lnTo>
                    <a:pt x="79" y="1409"/>
                  </a:lnTo>
                  <a:lnTo>
                    <a:pt x="53" y="1399"/>
                  </a:lnTo>
                  <a:lnTo>
                    <a:pt x="30" y="1389"/>
                  </a:lnTo>
                  <a:lnTo>
                    <a:pt x="20" y="1382"/>
                  </a:lnTo>
                  <a:lnTo>
                    <a:pt x="11" y="1373"/>
                  </a:lnTo>
                  <a:lnTo>
                    <a:pt x="5" y="1362"/>
                  </a:lnTo>
                  <a:lnTo>
                    <a:pt x="1" y="1349"/>
                  </a:lnTo>
                  <a:lnTo>
                    <a:pt x="0" y="1335"/>
                  </a:lnTo>
                  <a:lnTo>
                    <a:pt x="3" y="1320"/>
                  </a:lnTo>
                  <a:lnTo>
                    <a:pt x="34" y="1238"/>
                  </a:lnTo>
                  <a:lnTo>
                    <a:pt x="41" y="1224"/>
                  </a:lnTo>
                  <a:lnTo>
                    <a:pt x="51" y="1213"/>
                  </a:lnTo>
                  <a:lnTo>
                    <a:pt x="63" y="1204"/>
                  </a:lnTo>
                  <a:lnTo>
                    <a:pt x="77" y="1199"/>
                  </a:lnTo>
                  <a:lnTo>
                    <a:pt x="92" y="1197"/>
                  </a:lnTo>
                  <a:lnTo>
                    <a:pt x="107" y="1199"/>
                  </a:lnTo>
                  <a:lnTo>
                    <a:pt x="120" y="1203"/>
                  </a:lnTo>
                  <a:lnTo>
                    <a:pt x="123" y="1205"/>
                  </a:lnTo>
                  <a:lnTo>
                    <a:pt x="130" y="1208"/>
                  </a:lnTo>
                  <a:lnTo>
                    <a:pt x="141" y="1213"/>
                  </a:lnTo>
                  <a:lnTo>
                    <a:pt x="156" y="1218"/>
                  </a:lnTo>
                  <a:lnTo>
                    <a:pt x="174" y="1225"/>
                  </a:lnTo>
                  <a:lnTo>
                    <a:pt x="194" y="1233"/>
                  </a:lnTo>
                  <a:lnTo>
                    <a:pt x="216" y="1240"/>
                  </a:lnTo>
                  <a:lnTo>
                    <a:pt x="240" y="1248"/>
                  </a:lnTo>
                  <a:lnTo>
                    <a:pt x="265" y="1254"/>
                  </a:lnTo>
                  <a:lnTo>
                    <a:pt x="290" y="1260"/>
                  </a:lnTo>
                  <a:lnTo>
                    <a:pt x="315" y="1265"/>
                  </a:lnTo>
                  <a:lnTo>
                    <a:pt x="341" y="1268"/>
                  </a:lnTo>
                  <a:lnTo>
                    <a:pt x="366" y="1269"/>
                  </a:lnTo>
                  <a:lnTo>
                    <a:pt x="401" y="1267"/>
                  </a:lnTo>
                  <a:lnTo>
                    <a:pt x="433" y="1262"/>
                  </a:lnTo>
                  <a:lnTo>
                    <a:pt x="463" y="1253"/>
                  </a:lnTo>
                  <a:lnTo>
                    <a:pt x="489" y="1241"/>
                  </a:lnTo>
                  <a:lnTo>
                    <a:pt x="514" y="1225"/>
                  </a:lnTo>
                  <a:lnTo>
                    <a:pt x="534" y="1207"/>
                  </a:lnTo>
                  <a:lnTo>
                    <a:pt x="549" y="1186"/>
                  </a:lnTo>
                  <a:lnTo>
                    <a:pt x="561" y="1163"/>
                  </a:lnTo>
                  <a:lnTo>
                    <a:pt x="568" y="1138"/>
                  </a:lnTo>
                  <a:lnTo>
                    <a:pt x="571" y="1111"/>
                  </a:lnTo>
                  <a:lnTo>
                    <a:pt x="569" y="1084"/>
                  </a:lnTo>
                  <a:lnTo>
                    <a:pt x="562" y="1058"/>
                  </a:lnTo>
                  <a:lnTo>
                    <a:pt x="550" y="1033"/>
                  </a:lnTo>
                  <a:lnTo>
                    <a:pt x="533" y="1011"/>
                  </a:lnTo>
                  <a:lnTo>
                    <a:pt x="511" y="989"/>
                  </a:lnTo>
                  <a:lnTo>
                    <a:pt x="483" y="969"/>
                  </a:lnTo>
                  <a:lnTo>
                    <a:pt x="450" y="949"/>
                  </a:lnTo>
                  <a:lnTo>
                    <a:pt x="411" y="930"/>
                  </a:lnTo>
                  <a:lnTo>
                    <a:pt x="365" y="910"/>
                  </a:lnTo>
                  <a:lnTo>
                    <a:pt x="329" y="896"/>
                  </a:lnTo>
                  <a:lnTo>
                    <a:pt x="293" y="881"/>
                  </a:lnTo>
                  <a:lnTo>
                    <a:pt x="258" y="865"/>
                  </a:lnTo>
                  <a:lnTo>
                    <a:pt x="225" y="848"/>
                  </a:lnTo>
                  <a:lnTo>
                    <a:pt x="193" y="829"/>
                  </a:lnTo>
                  <a:lnTo>
                    <a:pt x="162" y="810"/>
                  </a:lnTo>
                  <a:lnTo>
                    <a:pt x="133" y="789"/>
                  </a:lnTo>
                  <a:lnTo>
                    <a:pt x="107" y="766"/>
                  </a:lnTo>
                  <a:lnTo>
                    <a:pt x="84" y="741"/>
                  </a:lnTo>
                  <a:lnTo>
                    <a:pt x="63" y="713"/>
                  </a:lnTo>
                  <a:lnTo>
                    <a:pt x="46" y="684"/>
                  </a:lnTo>
                  <a:lnTo>
                    <a:pt x="32" y="653"/>
                  </a:lnTo>
                  <a:lnTo>
                    <a:pt x="22" y="619"/>
                  </a:lnTo>
                  <a:lnTo>
                    <a:pt x="15" y="583"/>
                  </a:lnTo>
                  <a:lnTo>
                    <a:pt x="13" y="543"/>
                  </a:lnTo>
                  <a:lnTo>
                    <a:pt x="16" y="499"/>
                  </a:lnTo>
                  <a:lnTo>
                    <a:pt x="24" y="457"/>
                  </a:lnTo>
                  <a:lnTo>
                    <a:pt x="37" y="418"/>
                  </a:lnTo>
                  <a:lnTo>
                    <a:pt x="55" y="379"/>
                  </a:lnTo>
                  <a:lnTo>
                    <a:pt x="77" y="345"/>
                  </a:lnTo>
                  <a:lnTo>
                    <a:pt x="105" y="313"/>
                  </a:lnTo>
                  <a:lnTo>
                    <a:pt x="136" y="285"/>
                  </a:lnTo>
                  <a:lnTo>
                    <a:pt x="172" y="259"/>
                  </a:lnTo>
                  <a:lnTo>
                    <a:pt x="212" y="237"/>
                  </a:lnTo>
                  <a:lnTo>
                    <a:pt x="255" y="219"/>
                  </a:lnTo>
                  <a:lnTo>
                    <a:pt x="301" y="206"/>
                  </a:lnTo>
                  <a:lnTo>
                    <a:pt x="303" y="205"/>
                  </a:lnTo>
                  <a:lnTo>
                    <a:pt x="306" y="204"/>
                  </a:lnTo>
                  <a:lnTo>
                    <a:pt x="309" y="202"/>
                  </a:lnTo>
                  <a:lnTo>
                    <a:pt x="311" y="200"/>
                  </a:lnTo>
                  <a:lnTo>
                    <a:pt x="313" y="198"/>
                  </a:lnTo>
                  <a:lnTo>
                    <a:pt x="315" y="195"/>
                  </a:lnTo>
                  <a:lnTo>
                    <a:pt x="316" y="191"/>
                  </a:lnTo>
                  <a:lnTo>
                    <a:pt x="315" y="65"/>
                  </a:lnTo>
                  <a:lnTo>
                    <a:pt x="318" y="48"/>
                  </a:lnTo>
                  <a:lnTo>
                    <a:pt x="326" y="33"/>
                  </a:lnTo>
                  <a:lnTo>
                    <a:pt x="336" y="19"/>
                  </a:lnTo>
                  <a:lnTo>
                    <a:pt x="349" y="9"/>
                  </a:lnTo>
                  <a:lnTo>
                    <a:pt x="365" y="3"/>
                  </a:lnTo>
                  <a:lnTo>
                    <a:pt x="3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624"/>
            <p:cNvSpPr>
              <a:spLocks noEditPoints="1"/>
            </p:cNvSpPr>
            <p:nvPr/>
          </p:nvSpPr>
          <p:spPr bwMode="auto">
            <a:xfrm>
              <a:off x="6434138" y="5441950"/>
              <a:ext cx="527050" cy="523875"/>
            </a:xfrm>
            <a:custGeom>
              <a:avLst/>
              <a:gdLst>
                <a:gd name="T0" fmla="*/ 1599 w 3316"/>
                <a:gd name="T1" fmla="*/ 304 h 3296"/>
                <a:gd name="T2" fmla="*/ 1490 w 3316"/>
                <a:gd name="T3" fmla="*/ 388 h 3296"/>
                <a:gd name="T4" fmla="*/ 1344 w 3316"/>
                <a:gd name="T5" fmla="*/ 508 h 3296"/>
                <a:gd name="T6" fmla="*/ 1173 w 3316"/>
                <a:gd name="T7" fmla="*/ 648 h 3296"/>
                <a:gd name="T8" fmla="*/ 990 w 3316"/>
                <a:gd name="T9" fmla="*/ 797 h 3296"/>
                <a:gd name="T10" fmla="*/ 809 w 3316"/>
                <a:gd name="T11" fmla="*/ 945 h 3296"/>
                <a:gd name="T12" fmla="*/ 642 w 3316"/>
                <a:gd name="T13" fmla="*/ 1082 h 3296"/>
                <a:gd name="T14" fmla="*/ 502 w 3316"/>
                <a:gd name="T15" fmla="*/ 1196 h 3296"/>
                <a:gd name="T16" fmla="*/ 401 w 3316"/>
                <a:gd name="T17" fmla="*/ 1277 h 3296"/>
                <a:gd name="T18" fmla="*/ 354 w 3316"/>
                <a:gd name="T19" fmla="*/ 1315 h 3296"/>
                <a:gd name="T20" fmla="*/ 341 w 3316"/>
                <a:gd name="T21" fmla="*/ 1328 h 3296"/>
                <a:gd name="T22" fmla="*/ 330 w 3316"/>
                <a:gd name="T23" fmla="*/ 1365 h 3296"/>
                <a:gd name="T24" fmla="*/ 358 w 3316"/>
                <a:gd name="T25" fmla="*/ 1394 h 3296"/>
                <a:gd name="T26" fmla="*/ 379 w 3316"/>
                <a:gd name="T27" fmla="*/ 1405 h 3296"/>
                <a:gd name="T28" fmla="*/ 452 w 3316"/>
                <a:gd name="T29" fmla="*/ 1454 h 3296"/>
                <a:gd name="T30" fmla="*/ 501 w 3316"/>
                <a:gd name="T31" fmla="*/ 1527 h 3296"/>
                <a:gd name="T32" fmla="*/ 519 w 3316"/>
                <a:gd name="T33" fmla="*/ 1645 h 3296"/>
                <a:gd name="T34" fmla="*/ 519 w 3316"/>
                <a:gd name="T35" fmla="*/ 2003 h 3296"/>
                <a:gd name="T36" fmla="*/ 519 w 3316"/>
                <a:gd name="T37" fmla="*/ 2556 h 3296"/>
                <a:gd name="T38" fmla="*/ 519 w 3316"/>
                <a:gd name="T39" fmla="*/ 2962 h 3296"/>
                <a:gd name="T40" fmla="*/ 540 w 3316"/>
                <a:gd name="T41" fmla="*/ 3024 h 3296"/>
                <a:gd name="T42" fmla="*/ 575 w 3316"/>
                <a:gd name="T43" fmla="*/ 3046 h 3296"/>
                <a:gd name="T44" fmla="*/ 2675 w 3316"/>
                <a:gd name="T45" fmla="*/ 3048 h 3296"/>
                <a:gd name="T46" fmla="*/ 2696 w 3316"/>
                <a:gd name="T47" fmla="*/ 3048 h 3296"/>
                <a:gd name="T48" fmla="*/ 2742 w 3316"/>
                <a:gd name="T49" fmla="*/ 3036 h 3296"/>
                <a:gd name="T50" fmla="*/ 2784 w 3316"/>
                <a:gd name="T51" fmla="*/ 2993 h 3296"/>
                <a:gd name="T52" fmla="*/ 2796 w 3316"/>
                <a:gd name="T53" fmla="*/ 1645 h 3296"/>
                <a:gd name="T54" fmla="*/ 2818 w 3316"/>
                <a:gd name="T55" fmla="*/ 1520 h 3296"/>
                <a:gd name="T56" fmla="*/ 2875 w 3316"/>
                <a:gd name="T57" fmla="*/ 1445 h 3296"/>
                <a:gd name="T58" fmla="*/ 2939 w 3316"/>
                <a:gd name="T59" fmla="*/ 1404 h 3296"/>
                <a:gd name="T60" fmla="*/ 2965 w 3316"/>
                <a:gd name="T61" fmla="*/ 1389 h 3296"/>
                <a:gd name="T62" fmla="*/ 2984 w 3316"/>
                <a:gd name="T63" fmla="*/ 1343 h 3296"/>
                <a:gd name="T64" fmla="*/ 2963 w 3316"/>
                <a:gd name="T65" fmla="*/ 1317 h 3296"/>
                <a:gd name="T66" fmla="*/ 2943 w 3316"/>
                <a:gd name="T67" fmla="*/ 1301 h 3296"/>
                <a:gd name="T68" fmla="*/ 2867 w 3316"/>
                <a:gd name="T69" fmla="*/ 1240 h 3296"/>
                <a:gd name="T70" fmla="*/ 2746 w 3316"/>
                <a:gd name="T71" fmla="*/ 1141 h 3296"/>
                <a:gd name="T72" fmla="*/ 2591 w 3316"/>
                <a:gd name="T73" fmla="*/ 1015 h 3296"/>
                <a:gd name="T74" fmla="*/ 2415 w 3316"/>
                <a:gd name="T75" fmla="*/ 873 h 3296"/>
                <a:gd name="T76" fmla="*/ 2231 w 3316"/>
                <a:gd name="T77" fmla="*/ 723 h 3296"/>
                <a:gd name="T78" fmla="*/ 2053 w 3316"/>
                <a:gd name="T79" fmla="*/ 578 h 3296"/>
                <a:gd name="T80" fmla="*/ 1894 w 3316"/>
                <a:gd name="T81" fmla="*/ 446 h 3296"/>
                <a:gd name="T82" fmla="*/ 1766 w 3316"/>
                <a:gd name="T83" fmla="*/ 339 h 3296"/>
                <a:gd name="T84" fmla="*/ 1692 w 3316"/>
                <a:gd name="T85" fmla="*/ 291 h 3296"/>
                <a:gd name="T86" fmla="*/ 1658 w 3316"/>
                <a:gd name="T87" fmla="*/ 0 h 3296"/>
                <a:gd name="T88" fmla="*/ 1780 w 3316"/>
                <a:gd name="T89" fmla="*/ 32 h 3296"/>
                <a:gd name="T90" fmla="*/ 3287 w 3316"/>
                <a:gd name="T91" fmla="*/ 1273 h 3296"/>
                <a:gd name="T92" fmla="*/ 3316 w 3316"/>
                <a:gd name="T93" fmla="*/ 1386 h 3296"/>
                <a:gd name="T94" fmla="*/ 3268 w 3316"/>
                <a:gd name="T95" fmla="*/ 1492 h 3296"/>
                <a:gd name="T96" fmla="*/ 3051 w 3316"/>
                <a:gd name="T97" fmla="*/ 1626 h 3296"/>
                <a:gd name="T98" fmla="*/ 3044 w 3316"/>
                <a:gd name="T99" fmla="*/ 3084 h 3296"/>
                <a:gd name="T100" fmla="*/ 3003 w 3316"/>
                <a:gd name="T101" fmla="*/ 3209 h 3296"/>
                <a:gd name="T102" fmla="*/ 2898 w 3316"/>
                <a:gd name="T103" fmla="*/ 3286 h 3296"/>
                <a:gd name="T104" fmla="*/ 450 w 3316"/>
                <a:gd name="T105" fmla="*/ 3294 h 3296"/>
                <a:gd name="T106" fmla="*/ 334 w 3316"/>
                <a:gd name="T107" fmla="*/ 3235 h 3296"/>
                <a:gd name="T108" fmla="*/ 275 w 3316"/>
                <a:gd name="T109" fmla="*/ 3119 h 3296"/>
                <a:gd name="T110" fmla="*/ 270 w 3316"/>
                <a:gd name="T111" fmla="*/ 1639 h 3296"/>
                <a:gd name="T112" fmla="*/ 97 w 3316"/>
                <a:gd name="T113" fmla="*/ 1531 h 3296"/>
                <a:gd name="T114" fmla="*/ 15 w 3316"/>
                <a:gd name="T115" fmla="*/ 1443 h 3296"/>
                <a:gd name="T116" fmla="*/ 5 w 3316"/>
                <a:gd name="T117" fmla="*/ 1327 h 3296"/>
                <a:gd name="T118" fmla="*/ 70 w 3316"/>
                <a:gd name="T119" fmla="*/ 1227 h 3296"/>
                <a:gd name="T120" fmla="*/ 1595 w 3316"/>
                <a:gd name="T121" fmla="*/ 8 h 3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16" h="3296">
                  <a:moveTo>
                    <a:pt x="1657" y="285"/>
                  </a:moveTo>
                  <a:lnTo>
                    <a:pt x="1639" y="287"/>
                  </a:lnTo>
                  <a:lnTo>
                    <a:pt x="1620" y="294"/>
                  </a:lnTo>
                  <a:lnTo>
                    <a:pt x="1599" y="304"/>
                  </a:lnTo>
                  <a:lnTo>
                    <a:pt x="1575" y="319"/>
                  </a:lnTo>
                  <a:lnTo>
                    <a:pt x="1550" y="339"/>
                  </a:lnTo>
                  <a:lnTo>
                    <a:pt x="1521" y="362"/>
                  </a:lnTo>
                  <a:lnTo>
                    <a:pt x="1490" y="388"/>
                  </a:lnTo>
                  <a:lnTo>
                    <a:pt x="1457" y="416"/>
                  </a:lnTo>
                  <a:lnTo>
                    <a:pt x="1421" y="446"/>
                  </a:lnTo>
                  <a:lnTo>
                    <a:pt x="1383" y="476"/>
                  </a:lnTo>
                  <a:lnTo>
                    <a:pt x="1344" y="508"/>
                  </a:lnTo>
                  <a:lnTo>
                    <a:pt x="1303" y="542"/>
                  </a:lnTo>
                  <a:lnTo>
                    <a:pt x="1261" y="577"/>
                  </a:lnTo>
                  <a:lnTo>
                    <a:pt x="1217" y="612"/>
                  </a:lnTo>
                  <a:lnTo>
                    <a:pt x="1173" y="648"/>
                  </a:lnTo>
                  <a:lnTo>
                    <a:pt x="1128" y="685"/>
                  </a:lnTo>
                  <a:lnTo>
                    <a:pt x="1083" y="723"/>
                  </a:lnTo>
                  <a:lnTo>
                    <a:pt x="1036" y="760"/>
                  </a:lnTo>
                  <a:lnTo>
                    <a:pt x="990" y="797"/>
                  </a:lnTo>
                  <a:lnTo>
                    <a:pt x="945" y="835"/>
                  </a:lnTo>
                  <a:lnTo>
                    <a:pt x="898" y="873"/>
                  </a:lnTo>
                  <a:lnTo>
                    <a:pt x="854" y="909"/>
                  </a:lnTo>
                  <a:lnTo>
                    <a:pt x="809" y="945"/>
                  </a:lnTo>
                  <a:lnTo>
                    <a:pt x="766" y="981"/>
                  </a:lnTo>
                  <a:lnTo>
                    <a:pt x="723" y="1015"/>
                  </a:lnTo>
                  <a:lnTo>
                    <a:pt x="682" y="1049"/>
                  </a:lnTo>
                  <a:lnTo>
                    <a:pt x="642" y="1082"/>
                  </a:lnTo>
                  <a:lnTo>
                    <a:pt x="604" y="1112"/>
                  </a:lnTo>
                  <a:lnTo>
                    <a:pt x="567" y="1142"/>
                  </a:lnTo>
                  <a:lnTo>
                    <a:pt x="533" y="1169"/>
                  </a:lnTo>
                  <a:lnTo>
                    <a:pt x="502" y="1196"/>
                  </a:lnTo>
                  <a:lnTo>
                    <a:pt x="473" y="1220"/>
                  </a:lnTo>
                  <a:lnTo>
                    <a:pt x="446" y="1241"/>
                  </a:lnTo>
                  <a:lnTo>
                    <a:pt x="423" y="1260"/>
                  </a:lnTo>
                  <a:lnTo>
                    <a:pt x="401" y="1277"/>
                  </a:lnTo>
                  <a:lnTo>
                    <a:pt x="384" y="1291"/>
                  </a:lnTo>
                  <a:lnTo>
                    <a:pt x="370" y="1302"/>
                  </a:lnTo>
                  <a:lnTo>
                    <a:pt x="360" y="1310"/>
                  </a:lnTo>
                  <a:lnTo>
                    <a:pt x="354" y="1315"/>
                  </a:lnTo>
                  <a:lnTo>
                    <a:pt x="352" y="1317"/>
                  </a:lnTo>
                  <a:lnTo>
                    <a:pt x="350" y="1318"/>
                  </a:lnTo>
                  <a:lnTo>
                    <a:pt x="346" y="1322"/>
                  </a:lnTo>
                  <a:lnTo>
                    <a:pt x="341" y="1328"/>
                  </a:lnTo>
                  <a:lnTo>
                    <a:pt x="335" y="1335"/>
                  </a:lnTo>
                  <a:lnTo>
                    <a:pt x="331" y="1345"/>
                  </a:lnTo>
                  <a:lnTo>
                    <a:pt x="328" y="1355"/>
                  </a:lnTo>
                  <a:lnTo>
                    <a:pt x="330" y="1365"/>
                  </a:lnTo>
                  <a:lnTo>
                    <a:pt x="335" y="1376"/>
                  </a:lnTo>
                  <a:lnTo>
                    <a:pt x="347" y="1387"/>
                  </a:lnTo>
                  <a:lnTo>
                    <a:pt x="352" y="1390"/>
                  </a:lnTo>
                  <a:lnTo>
                    <a:pt x="358" y="1394"/>
                  </a:lnTo>
                  <a:lnTo>
                    <a:pt x="366" y="1398"/>
                  </a:lnTo>
                  <a:lnTo>
                    <a:pt x="372" y="1402"/>
                  </a:lnTo>
                  <a:lnTo>
                    <a:pt x="377" y="1404"/>
                  </a:lnTo>
                  <a:lnTo>
                    <a:pt x="379" y="1405"/>
                  </a:lnTo>
                  <a:lnTo>
                    <a:pt x="399" y="1416"/>
                  </a:lnTo>
                  <a:lnTo>
                    <a:pt x="418" y="1428"/>
                  </a:lnTo>
                  <a:lnTo>
                    <a:pt x="436" y="1441"/>
                  </a:lnTo>
                  <a:lnTo>
                    <a:pt x="452" y="1454"/>
                  </a:lnTo>
                  <a:lnTo>
                    <a:pt x="467" y="1469"/>
                  </a:lnTo>
                  <a:lnTo>
                    <a:pt x="480" y="1486"/>
                  </a:lnTo>
                  <a:lnTo>
                    <a:pt x="492" y="1505"/>
                  </a:lnTo>
                  <a:lnTo>
                    <a:pt x="501" y="1527"/>
                  </a:lnTo>
                  <a:lnTo>
                    <a:pt x="509" y="1551"/>
                  </a:lnTo>
                  <a:lnTo>
                    <a:pt x="515" y="1578"/>
                  </a:lnTo>
                  <a:lnTo>
                    <a:pt x="518" y="1610"/>
                  </a:lnTo>
                  <a:lnTo>
                    <a:pt x="519" y="1645"/>
                  </a:lnTo>
                  <a:lnTo>
                    <a:pt x="519" y="1730"/>
                  </a:lnTo>
                  <a:lnTo>
                    <a:pt x="519" y="1765"/>
                  </a:lnTo>
                  <a:lnTo>
                    <a:pt x="519" y="1804"/>
                  </a:lnTo>
                  <a:lnTo>
                    <a:pt x="519" y="2003"/>
                  </a:lnTo>
                  <a:lnTo>
                    <a:pt x="519" y="2059"/>
                  </a:lnTo>
                  <a:lnTo>
                    <a:pt x="519" y="2118"/>
                  </a:lnTo>
                  <a:lnTo>
                    <a:pt x="519" y="2495"/>
                  </a:lnTo>
                  <a:lnTo>
                    <a:pt x="519" y="2556"/>
                  </a:lnTo>
                  <a:lnTo>
                    <a:pt x="519" y="2617"/>
                  </a:lnTo>
                  <a:lnTo>
                    <a:pt x="519" y="2675"/>
                  </a:lnTo>
                  <a:lnTo>
                    <a:pt x="519" y="2731"/>
                  </a:lnTo>
                  <a:lnTo>
                    <a:pt x="519" y="2962"/>
                  </a:lnTo>
                  <a:lnTo>
                    <a:pt x="521" y="2982"/>
                  </a:lnTo>
                  <a:lnTo>
                    <a:pt x="525" y="3000"/>
                  </a:lnTo>
                  <a:lnTo>
                    <a:pt x="532" y="3014"/>
                  </a:lnTo>
                  <a:lnTo>
                    <a:pt x="540" y="3024"/>
                  </a:lnTo>
                  <a:lnTo>
                    <a:pt x="549" y="3033"/>
                  </a:lnTo>
                  <a:lnTo>
                    <a:pt x="558" y="3039"/>
                  </a:lnTo>
                  <a:lnTo>
                    <a:pt x="567" y="3043"/>
                  </a:lnTo>
                  <a:lnTo>
                    <a:pt x="575" y="3046"/>
                  </a:lnTo>
                  <a:lnTo>
                    <a:pt x="583" y="3047"/>
                  </a:lnTo>
                  <a:lnTo>
                    <a:pt x="587" y="3048"/>
                  </a:lnTo>
                  <a:lnTo>
                    <a:pt x="589" y="3048"/>
                  </a:lnTo>
                  <a:lnTo>
                    <a:pt x="2675" y="3048"/>
                  </a:lnTo>
                  <a:lnTo>
                    <a:pt x="2676" y="3048"/>
                  </a:lnTo>
                  <a:lnTo>
                    <a:pt x="2681" y="3049"/>
                  </a:lnTo>
                  <a:lnTo>
                    <a:pt x="2687" y="3049"/>
                  </a:lnTo>
                  <a:lnTo>
                    <a:pt x="2696" y="3048"/>
                  </a:lnTo>
                  <a:lnTo>
                    <a:pt x="2706" y="3047"/>
                  </a:lnTo>
                  <a:lnTo>
                    <a:pt x="2717" y="3045"/>
                  </a:lnTo>
                  <a:lnTo>
                    <a:pt x="2729" y="3042"/>
                  </a:lnTo>
                  <a:lnTo>
                    <a:pt x="2742" y="3036"/>
                  </a:lnTo>
                  <a:lnTo>
                    <a:pt x="2754" y="3029"/>
                  </a:lnTo>
                  <a:lnTo>
                    <a:pt x="2765" y="3020"/>
                  </a:lnTo>
                  <a:lnTo>
                    <a:pt x="2775" y="3008"/>
                  </a:lnTo>
                  <a:lnTo>
                    <a:pt x="2784" y="2993"/>
                  </a:lnTo>
                  <a:lnTo>
                    <a:pt x="2790" y="2976"/>
                  </a:lnTo>
                  <a:lnTo>
                    <a:pt x="2795" y="2954"/>
                  </a:lnTo>
                  <a:lnTo>
                    <a:pt x="2796" y="2929"/>
                  </a:lnTo>
                  <a:lnTo>
                    <a:pt x="2796" y="1645"/>
                  </a:lnTo>
                  <a:lnTo>
                    <a:pt x="2798" y="1607"/>
                  </a:lnTo>
                  <a:lnTo>
                    <a:pt x="2802" y="1574"/>
                  </a:lnTo>
                  <a:lnTo>
                    <a:pt x="2809" y="1545"/>
                  </a:lnTo>
                  <a:lnTo>
                    <a:pt x="2818" y="1520"/>
                  </a:lnTo>
                  <a:lnTo>
                    <a:pt x="2829" y="1498"/>
                  </a:lnTo>
                  <a:lnTo>
                    <a:pt x="2843" y="1477"/>
                  </a:lnTo>
                  <a:lnTo>
                    <a:pt x="2858" y="1460"/>
                  </a:lnTo>
                  <a:lnTo>
                    <a:pt x="2875" y="1445"/>
                  </a:lnTo>
                  <a:lnTo>
                    <a:pt x="2894" y="1431"/>
                  </a:lnTo>
                  <a:lnTo>
                    <a:pt x="2915" y="1418"/>
                  </a:lnTo>
                  <a:lnTo>
                    <a:pt x="2937" y="1405"/>
                  </a:lnTo>
                  <a:lnTo>
                    <a:pt x="2939" y="1404"/>
                  </a:lnTo>
                  <a:lnTo>
                    <a:pt x="2945" y="1401"/>
                  </a:lnTo>
                  <a:lnTo>
                    <a:pt x="2952" y="1397"/>
                  </a:lnTo>
                  <a:lnTo>
                    <a:pt x="2960" y="1393"/>
                  </a:lnTo>
                  <a:lnTo>
                    <a:pt x="2965" y="1389"/>
                  </a:lnTo>
                  <a:lnTo>
                    <a:pt x="2978" y="1377"/>
                  </a:lnTo>
                  <a:lnTo>
                    <a:pt x="2984" y="1365"/>
                  </a:lnTo>
                  <a:lnTo>
                    <a:pt x="2986" y="1354"/>
                  </a:lnTo>
                  <a:lnTo>
                    <a:pt x="2984" y="1343"/>
                  </a:lnTo>
                  <a:lnTo>
                    <a:pt x="2979" y="1333"/>
                  </a:lnTo>
                  <a:lnTo>
                    <a:pt x="2973" y="1326"/>
                  </a:lnTo>
                  <a:lnTo>
                    <a:pt x="2968" y="1320"/>
                  </a:lnTo>
                  <a:lnTo>
                    <a:pt x="2963" y="1317"/>
                  </a:lnTo>
                  <a:lnTo>
                    <a:pt x="2962" y="1315"/>
                  </a:lnTo>
                  <a:lnTo>
                    <a:pt x="2959" y="1314"/>
                  </a:lnTo>
                  <a:lnTo>
                    <a:pt x="2953" y="1309"/>
                  </a:lnTo>
                  <a:lnTo>
                    <a:pt x="2943" y="1301"/>
                  </a:lnTo>
                  <a:lnTo>
                    <a:pt x="2929" y="1289"/>
                  </a:lnTo>
                  <a:lnTo>
                    <a:pt x="2912" y="1276"/>
                  </a:lnTo>
                  <a:lnTo>
                    <a:pt x="2891" y="1259"/>
                  </a:lnTo>
                  <a:lnTo>
                    <a:pt x="2867" y="1240"/>
                  </a:lnTo>
                  <a:lnTo>
                    <a:pt x="2841" y="1218"/>
                  </a:lnTo>
                  <a:lnTo>
                    <a:pt x="2812" y="1195"/>
                  </a:lnTo>
                  <a:lnTo>
                    <a:pt x="2780" y="1168"/>
                  </a:lnTo>
                  <a:lnTo>
                    <a:pt x="2746" y="1141"/>
                  </a:lnTo>
                  <a:lnTo>
                    <a:pt x="2709" y="1112"/>
                  </a:lnTo>
                  <a:lnTo>
                    <a:pt x="2671" y="1081"/>
                  </a:lnTo>
                  <a:lnTo>
                    <a:pt x="2632" y="1049"/>
                  </a:lnTo>
                  <a:lnTo>
                    <a:pt x="2591" y="1015"/>
                  </a:lnTo>
                  <a:lnTo>
                    <a:pt x="2548" y="980"/>
                  </a:lnTo>
                  <a:lnTo>
                    <a:pt x="2504" y="945"/>
                  </a:lnTo>
                  <a:lnTo>
                    <a:pt x="2460" y="909"/>
                  </a:lnTo>
                  <a:lnTo>
                    <a:pt x="2415" y="873"/>
                  </a:lnTo>
                  <a:lnTo>
                    <a:pt x="2369" y="835"/>
                  </a:lnTo>
                  <a:lnTo>
                    <a:pt x="2323" y="798"/>
                  </a:lnTo>
                  <a:lnTo>
                    <a:pt x="2278" y="761"/>
                  </a:lnTo>
                  <a:lnTo>
                    <a:pt x="2231" y="723"/>
                  </a:lnTo>
                  <a:lnTo>
                    <a:pt x="2186" y="685"/>
                  </a:lnTo>
                  <a:lnTo>
                    <a:pt x="2141" y="649"/>
                  </a:lnTo>
                  <a:lnTo>
                    <a:pt x="2097" y="613"/>
                  </a:lnTo>
                  <a:lnTo>
                    <a:pt x="2053" y="578"/>
                  </a:lnTo>
                  <a:lnTo>
                    <a:pt x="2011" y="542"/>
                  </a:lnTo>
                  <a:lnTo>
                    <a:pt x="1971" y="509"/>
                  </a:lnTo>
                  <a:lnTo>
                    <a:pt x="1932" y="477"/>
                  </a:lnTo>
                  <a:lnTo>
                    <a:pt x="1894" y="446"/>
                  </a:lnTo>
                  <a:lnTo>
                    <a:pt x="1858" y="417"/>
                  </a:lnTo>
                  <a:lnTo>
                    <a:pt x="1825" y="388"/>
                  </a:lnTo>
                  <a:lnTo>
                    <a:pt x="1794" y="363"/>
                  </a:lnTo>
                  <a:lnTo>
                    <a:pt x="1766" y="339"/>
                  </a:lnTo>
                  <a:lnTo>
                    <a:pt x="1746" y="323"/>
                  </a:lnTo>
                  <a:lnTo>
                    <a:pt x="1726" y="309"/>
                  </a:lnTo>
                  <a:lnTo>
                    <a:pt x="1709" y="299"/>
                  </a:lnTo>
                  <a:lnTo>
                    <a:pt x="1692" y="291"/>
                  </a:lnTo>
                  <a:lnTo>
                    <a:pt x="1674" y="286"/>
                  </a:lnTo>
                  <a:lnTo>
                    <a:pt x="1657" y="285"/>
                  </a:lnTo>
                  <a:close/>
                  <a:moveTo>
                    <a:pt x="1658" y="0"/>
                  </a:moveTo>
                  <a:lnTo>
                    <a:pt x="1658" y="0"/>
                  </a:lnTo>
                  <a:lnTo>
                    <a:pt x="1690" y="2"/>
                  </a:lnTo>
                  <a:lnTo>
                    <a:pt x="1721" y="8"/>
                  </a:lnTo>
                  <a:lnTo>
                    <a:pt x="1752" y="18"/>
                  </a:lnTo>
                  <a:lnTo>
                    <a:pt x="1780" y="32"/>
                  </a:lnTo>
                  <a:lnTo>
                    <a:pt x="1805" y="50"/>
                  </a:lnTo>
                  <a:lnTo>
                    <a:pt x="3246" y="1227"/>
                  </a:lnTo>
                  <a:lnTo>
                    <a:pt x="3269" y="1249"/>
                  </a:lnTo>
                  <a:lnTo>
                    <a:pt x="3287" y="1273"/>
                  </a:lnTo>
                  <a:lnTo>
                    <a:pt x="3302" y="1299"/>
                  </a:lnTo>
                  <a:lnTo>
                    <a:pt x="3311" y="1327"/>
                  </a:lnTo>
                  <a:lnTo>
                    <a:pt x="3316" y="1357"/>
                  </a:lnTo>
                  <a:lnTo>
                    <a:pt x="3316" y="1386"/>
                  </a:lnTo>
                  <a:lnTo>
                    <a:pt x="3311" y="1415"/>
                  </a:lnTo>
                  <a:lnTo>
                    <a:pt x="3301" y="1443"/>
                  </a:lnTo>
                  <a:lnTo>
                    <a:pt x="3287" y="1469"/>
                  </a:lnTo>
                  <a:lnTo>
                    <a:pt x="3268" y="1492"/>
                  </a:lnTo>
                  <a:lnTo>
                    <a:pt x="3246" y="1513"/>
                  </a:lnTo>
                  <a:lnTo>
                    <a:pt x="3219" y="1531"/>
                  </a:lnTo>
                  <a:lnTo>
                    <a:pt x="3058" y="1620"/>
                  </a:lnTo>
                  <a:lnTo>
                    <a:pt x="3051" y="1626"/>
                  </a:lnTo>
                  <a:lnTo>
                    <a:pt x="3047" y="1632"/>
                  </a:lnTo>
                  <a:lnTo>
                    <a:pt x="3044" y="1641"/>
                  </a:lnTo>
                  <a:lnTo>
                    <a:pt x="3044" y="1654"/>
                  </a:lnTo>
                  <a:lnTo>
                    <a:pt x="3044" y="3084"/>
                  </a:lnTo>
                  <a:lnTo>
                    <a:pt x="3041" y="3119"/>
                  </a:lnTo>
                  <a:lnTo>
                    <a:pt x="3033" y="3151"/>
                  </a:lnTo>
                  <a:lnTo>
                    <a:pt x="3020" y="3181"/>
                  </a:lnTo>
                  <a:lnTo>
                    <a:pt x="3003" y="3209"/>
                  </a:lnTo>
                  <a:lnTo>
                    <a:pt x="2982" y="3235"/>
                  </a:lnTo>
                  <a:lnTo>
                    <a:pt x="2957" y="3256"/>
                  </a:lnTo>
                  <a:lnTo>
                    <a:pt x="2929" y="3273"/>
                  </a:lnTo>
                  <a:lnTo>
                    <a:pt x="2898" y="3286"/>
                  </a:lnTo>
                  <a:lnTo>
                    <a:pt x="2866" y="3294"/>
                  </a:lnTo>
                  <a:lnTo>
                    <a:pt x="2831" y="3296"/>
                  </a:lnTo>
                  <a:lnTo>
                    <a:pt x="484" y="3296"/>
                  </a:lnTo>
                  <a:lnTo>
                    <a:pt x="450" y="3294"/>
                  </a:lnTo>
                  <a:lnTo>
                    <a:pt x="418" y="3286"/>
                  </a:lnTo>
                  <a:lnTo>
                    <a:pt x="386" y="3273"/>
                  </a:lnTo>
                  <a:lnTo>
                    <a:pt x="359" y="3256"/>
                  </a:lnTo>
                  <a:lnTo>
                    <a:pt x="334" y="3235"/>
                  </a:lnTo>
                  <a:lnTo>
                    <a:pt x="313" y="3209"/>
                  </a:lnTo>
                  <a:lnTo>
                    <a:pt x="296" y="3181"/>
                  </a:lnTo>
                  <a:lnTo>
                    <a:pt x="283" y="3151"/>
                  </a:lnTo>
                  <a:lnTo>
                    <a:pt x="275" y="3119"/>
                  </a:lnTo>
                  <a:lnTo>
                    <a:pt x="272" y="3084"/>
                  </a:lnTo>
                  <a:lnTo>
                    <a:pt x="272" y="1658"/>
                  </a:lnTo>
                  <a:lnTo>
                    <a:pt x="272" y="1648"/>
                  </a:lnTo>
                  <a:lnTo>
                    <a:pt x="270" y="1639"/>
                  </a:lnTo>
                  <a:lnTo>
                    <a:pt x="268" y="1631"/>
                  </a:lnTo>
                  <a:lnTo>
                    <a:pt x="264" y="1624"/>
                  </a:lnTo>
                  <a:lnTo>
                    <a:pt x="257" y="1620"/>
                  </a:lnTo>
                  <a:lnTo>
                    <a:pt x="97" y="1531"/>
                  </a:lnTo>
                  <a:lnTo>
                    <a:pt x="70" y="1513"/>
                  </a:lnTo>
                  <a:lnTo>
                    <a:pt x="47" y="1492"/>
                  </a:lnTo>
                  <a:lnTo>
                    <a:pt x="29" y="1469"/>
                  </a:lnTo>
                  <a:lnTo>
                    <a:pt x="15" y="1443"/>
                  </a:lnTo>
                  <a:lnTo>
                    <a:pt x="5" y="1416"/>
                  </a:lnTo>
                  <a:lnTo>
                    <a:pt x="0" y="1386"/>
                  </a:lnTo>
                  <a:lnTo>
                    <a:pt x="0" y="1357"/>
                  </a:lnTo>
                  <a:lnTo>
                    <a:pt x="5" y="1327"/>
                  </a:lnTo>
                  <a:lnTo>
                    <a:pt x="14" y="1299"/>
                  </a:lnTo>
                  <a:lnTo>
                    <a:pt x="28" y="1273"/>
                  </a:lnTo>
                  <a:lnTo>
                    <a:pt x="47" y="1249"/>
                  </a:lnTo>
                  <a:lnTo>
                    <a:pt x="70" y="1227"/>
                  </a:lnTo>
                  <a:lnTo>
                    <a:pt x="1511" y="50"/>
                  </a:lnTo>
                  <a:lnTo>
                    <a:pt x="1536" y="32"/>
                  </a:lnTo>
                  <a:lnTo>
                    <a:pt x="1564" y="18"/>
                  </a:lnTo>
                  <a:lnTo>
                    <a:pt x="1595" y="8"/>
                  </a:lnTo>
                  <a:lnTo>
                    <a:pt x="1626" y="2"/>
                  </a:lnTo>
                  <a:lnTo>
                    <a:pt x="16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70" name="Freeform 107"/>
          <p:cNvSpPr>
            <a:spLocks/>
          </p:cNvSpPr>
          <p:nvPr/>
        </p:nvSpPr>
        <p:spPr bwMode="auto">
          <a:xfrm>
            <a:off x="10305211" y="579710"/>
            <a:ext cx="491554" cy="488679"/>
          </a:xfrm>
          <a:custGeom>
            <a:avLst/>
            <a:gdLst>
              <a:gd name="T0" fmla="*/ 3242 w 3420"/>
              <a:gd name="T1" fmla="*/ 14 h 3399"/>
              <a:gd name="T2" fmla="*/ 3363 w 3420"/>
              <a:gd name="T3" fmla="*/ 96 h 3399"/>
              <a:gd name="T4" fmla="*/ 3418 w 3420"/>
              <a:gd name="T5" fmla="*/ 226 h 3399"/>
              <a:gd name="T6" fmla="*/ 3415 w 3420"/>
              <a:gd name="T7" fmla="*/ 335 h 3399"/>
              <a:gd name="T8" fmla="*/ 3368 w 3420"/>
              <a:gd name="T9" fmla="*/ 481 h 3399"/>
              <a:gd name="T10" fmla="*/ 3293 w 3420"/>
              <a:gd name="T11" fmla="*/ 607 h 3399"/>
              <a:gd name="T12" fmla="*/ 3242 w 3420"/>
              <a:gd name="T13" fmla="*/ 665 h 3399"/>
              <a:gd name="T14" fmla="*/ 3191 w 3420"/>
              <a:gd name="T15" fmla="*/ 720 h 3399"/>
              <a:gd name="T16" fmla="*/ 3107 w 3420"/>
              <a:gd name="T17" fmla="*/ 811 h 3399"/>
              <a:gd name="T18" fmla="*/ 3008 w 3420"/>
              <a:gd name="T19" fmla="*/ 917 h 3399"/>
              <a:gd name="T20" fmla="*/ 2913 w 3420"/>
              <a:gd name="T21" fmla="*/ 1020 h 3399"/>
              <a:gd name="T22" fmla="*/ 2840 w 3420"/>
              <a:gd name="T23" fmla="*/ 1099 h 3399"/>
              <a:gd name="T24" fmla="*/ 2820 w 3420"/>
              <a:gd name="T25" fmla="*/ 1157 h 3399"/>
              <a:gd name="T26" fmla="*/ 3057 w 3420"/>
              <a:gd name="T27" fmla="*/ 2529 h 3399"/>
              <a:gd name="T28" fmla="*/ 3040 w 3420"/>
              <a:gd name="T29" fmla="*/ 2644 h 3399"/>
              <a:gd name="T30" fmla="*/ 2871 w 3420"/>
              <a:gd name="T31" fmla="*/ 2840 h 3399"/>
              <a:gd name="T32" fmla="*/ 2800 w 3420"/>
              <a:gd name="T33" fmla="*/ 2866 h 3399"/>
              <a:gd name="T34" fmla="*/ 2743 w 3420"/>
              <a:gd name="T35" fmla="*/ 2819 h 3399"/>
              <a:gd name="T36" fmla="*/ 2206 w 3420"/>
              <a:gd name="T37" fmla="*/ 1789 h 3399"/>
              <a:gd name="T38" fmla="*/ 2183 w 3420"/>
              <a:gd name="T39" fmla="*/ 1767 h 3399"/>
              <a:gd name="T40" fmla="*/ 2138 w 3420"/>
              <a:gd name="T41" fmla="*/ 1787 h 3399"/>
              <a:gd name="T42" fmla="*/ 1979 w 3420"/>
              <a:gd name="T43" fmla="*/ 1945 h 3399"/>
              <a:gd name="T44" fmla="*/ 1791 w 3420"/>
              <a:gd name="T45" fmla="*/ 2130 h 3399"/>
              <a:gd name="T46" fmla="*/ 1609 w 3420"/>
              <a:gd name="T47" fmla="*/ 2310 h 3399"/>
              <a:gd name="T48" fmla="*/ 1486 w 3420"/>
              <a:gd name="T49" fmla="*/ 2436 h 3399"/>
              <a:gd name="T50" fmla="*/ 1474 w 3420"/>
              <a:gd name="T51" fmla="*/ 2499 h 3399"/>
              <a:gd name="T52" fmla="*/ 1531 w 3420"/>
              <a:gd name="T53" fmla="*/ 2996 h 3399"/>
              <a:gd name="T54" fmla="*/ 1494 w 3420"/>
              <a:gd name="T55" fmla="*/ 3111 h 3399"/>
              <a:gd name="T56" fmla="*/ 1228 w 3420"/>
              <a:gd name="T57" fmla="*/ 3385 h 3399"/>
              <a:gd name="T58" fmla="*/ 1153 w 3420"/>
              <a:gd name="T59" fmla="*/ 3395 h 3399"/>
              <a:gd name="T60" fmla="*/ 931 w 3420"/>
              <a:gd name="T61" fmla="*/ 2581 h 3399"/>
              <a:gd name="T62" fmla="*/ 883 w 3420"/>
              <a:gd name="T63" fmla="*/ 2520 h 3399"/>
              <a:gd name="T64" fmla="*/ 42 w 3420"/>
              <a:gd name="T65" fmla="*/ 2295 h 3399"/>
              <a:gd name="T66" fmla="*/ 0 w 3420"/>
              <a:gd name="T67" fmla="*/ 2230 h 3399"/>
              <a:gd name="T68" fmla="*/ 28 w 3420"/>
              <a:gd name="T69" fmla="*/ 2158 h 3399"/>
              <a:gd name="T70" fmla="*/ 317 w 3420"/>
              <a:gd name="T71" fmla="*/ 1896 h 3399"/>
              <a:gd name="T72" fmla="*/ 432 w 3420"/>
              <a:gd name="T73" fmla="*/ 1873 h 3399"/>
              <a:gd name="T74" fmla="*/ 932 w 3420"/>
              <a:gd name="T75" fmla="*/ 1931 h 3399"/>
              <a:gd name="T76" fmla="*/ 1006 w 3420"/>
              <a:gd name="T77" fmla="*/ 1904 h 3399"/>
              <a:gd name="T78" fmla="*/ 1142 w 3420"/>
              <a:gd name="T79" fmla="*/ 1770 h 3399"/>
              <a:gd name="T80" fmla="*/ 1328 w 3420"/>
              <a:gd name="T81" fmla="*/ 1586 h 3399"/>
              <a:gd name="T82" fmla="*/ 1517 w 3420"/>
              <a:gd name="T83" fmla="*/ 1398 h 3399"/>
              <a:gd name="T84" fmla="*/ 1651 w 3420"/>
              <a:gd name="T85" fmla="*/ 1266 h 3399"/>
              <a:gd name="T86" fmla="*/ 1643 w 3420"/>
              <a:gd name="T87" fmla="*/ 1221 h 3399"/>
              <a:gd name="T88" fmla="*/ 1611 w 3420"/>
              <a:gd name="T89" fmla="*/ 1196 h 3399"/>
              <a:gd name="T90" fmla="*/ 546 w 3420"/>
              <a:gd name="T91" fmla="*/ 636 h 3399"/>
              <a:gd name="T92" fmla="*/ 536 w 3420"/>
              <a:gd name="T93" fmla="*/ 569 h 3399"/>
              <a:gd name="T94" fmla="*/ 704 w 3420"/>
              <a:gd name="T95" fmla="*/ 393 h 3399"/>
              <a:gd name="T96" fmla="*/ 814 w 3420"/>
              <a:gd name="T97" fmla="*/ 350 h 3399"/>
              <a:gd name="T98" fmla="*/ 2268 w 3420"/>
              <a:gd name="T99" fmla="*/ 594 h 3399"/>
              <a:gd name="T100" fmla="*/ 2311 w 3420"/>
              <a:gd name="T101" fmla="*/ 586 h 3399"/>
              <a:gd name="T102" fmla="*/ 2391 w 3420"/>
              <a:gd name="T103" fmla="*/ 519 h 3399"/>
              <a:gd name="T104" fmla="*/ 2497 w 3420"/>
              <a:gd name="T105" fmla="*/ 422 h 3399"/>
              <a:gd name="T106" fmla="*/ 2606 w 3420"/>
              <a:gd name="T107" fmla="*/ 321 h 3399"/>
              <a:gd name="T108" fmla="*/ 2700 w 3420"/>
              <a:gd name="T109" fmla="*/ 234 h 3399"/>
              <a:gd name="T110" fmla="*/ 2756 w 3420"/>
              <a:gd name="T111" fmla="*/ 180 h 3399"/>
              <a:gd name="T112" fmla="*/ 2816 w 3420"/>
              <a:gd name="T113" fmla="*/ 127 h 3399"/>
              <a:gd name="T114" fmla="*/ 2946 w 3420"/>
              <a:gd name="T115" fmla="*/ 49 h 3399"/>
              <a:gd name="T116" fmla="*/ 3095 w 3420"/>
              <a:gd name="T117" fmla="*/ 5 h 3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20" h="3399">
                <a:moveTo>
                  <a:pt x="3133" y="0"/>
                </a:moveTo>
                <a:lnTo>
                  <a:pt x="3169" y="1"/>
                </a:lnTo>
                <a:lnTo>
                  <a:pt x="3207" y="6"/>
                </a:lnTo>
                <a:lnTo>
                  <a:pt x="3242" y="14"/>
                </a:lnTo>
                <a:lnTo>
                  <a:pt x="3275" y="27"/>
                </a:lnTo>
                <a:lnTo>
                  <a:pt x="3307" y="45"/>
                </a:lnTo>
                <a:lnTo>
                  <a:pt x="3337" y="69"/>
                </a:lnTo>
                <a:lnTo>
                  <a:pt x="3363" y="96"/>
                </a:lnTo>
                <a:lnTo>
                  <a:pt x="3384" y="125"/>
                </a:lnTo>
                <a:lnTo>
                  <a:pt x="3399" y="157"/>
                </a:lnTo>
                <a:lnTo>
                  <a:pt x="3411" y="191"/>
                </a:lnTo>
                <a:lnTo>
                  <a:pt x="3418" y="226"/>
                </a:lnTo>
                <a:lnTo>
                  <a:pt x="3420" y="258"/>
                </a:lnTo>
                <a:lnTo>
                  <a:pt x="3420" y="271"/>
                </a:lnTo>
                <a:lnTo>
                  <a:pt x="3419" y="298"/>
                </a:lnTo>
                <a:lnTo>
                  <a:pt x="3415" y="335"/>
                </a:lnTo>
                <a:lnTo>
                  <a:pt x="3408" y="372"/>
                </a:lnTo>
                <a:lnTo>
                  <a:pt x="3397" y="409"/>
                </a:lnTo>
                <a:lnTo>
                  <a:pt x="3384" y="445"/>
                </a:lnTo>
                <a:lnTo>
                  <a:pt x="3368" y="481"/>
                </a:lnTo>
                <a:lnTo>
                  <a:pt x="3352" y="515"/>
                </a:lnTo>
                <a:lnTo>
                  <a:pt x="3333" y="547"/>
                </a:lnTo>
                <a:lnTo>
                  <a:pt x="3313" y="578"/>
                </a:lnTo>
                <a:lnTo>
                  <a:pt x="3293" y="607"/>
                </a:lnTo>
                <a:lnTo>
                  <a:pt x="3271" y="633"/>
                </a:lnTo>
                <a:lnTo>
                  <a:pt x="3249" y="657"/>
                </a:lnTo>
                <a:lnTo>
                  <a:pt x="3247" y="659"/>
                </a:lnTo>
                <a:lnTo>
                  <a:pt x="3242" y="665"/>
                </a:lnTo>
                <a:lnTo>
                  <a:pt x="3233" y="674"/>
                </a:lnTo>
                <a:lnTo>
                  <a:pt x="3221" y="687"/>
                </a:lnTo>
                <a:lnTo>
                  <a:pt x="3208" y="702"/>
                </a:lnTo>
                <a:lnTo>
                  <a:pt x="3191" y="720"/>
                </a:lnTo>
                <a:lnTo>
                  <a:pt x="3172" y="739"/>
                </a:lnTo>
                <a:lnTo>
                  <a:pt x="3152" y="762"/>
                </a:lnTo>
                <a:lnTo>
                  <a:pt x="3130" y="786"/>
                </a:lnTo>
                <a:lnTo>
                  <a:pt x="3107" y="811"/>
                </a:lnTo>
                <a:lnTo>
                  <a:pt x="3083" y="836"/>
                </a:lnTo>
                <a:lnTo>
                  <a:pt x="3058" y="863"/>
                </a:lnTo>
                <a:lnTo>
                  <a:pt x="3033" y="890"/>
                </a:lnTo>
                <a:lnTo>
                  <a:pt x="3008" y="917"/>
                </a:lnTo>
                <a:lnTo>
                  <a:pt x="2983" y="944"/>
                </a:lnTo>
                <a:lnTo>
                  <a:pt x="2959" y="971"/>
                </a:lnTo>
                <a:lnTo>
                  <a:pt x="2935" y="997"/>
                </a:lnTo>
                <a:lnTo>
                  <a:pt x="2913" y="1020"/>
                </a:lnTo>
                <a:lnTo>
                  <a:pt x="2891" y="1043"/>
                </a:lnTo>
                <a:lnTo>
                  <a:pt x="2873" y="1064"/>
                </a:lnTo>
                <a:lnTo>
                  <a:pt x="2855" y="1082"/>
                </a:lnTo>
                <a:lnTo>
                  <a:pt x="2840" y="1099"/>
                </a:lnTo>
                <a:lnTo>
                  <a:pt x="2829" y="1113"/>
                </a:lnTo>
                <a:lnTo>
                  <a:pt x="2824" y="1128"/>
                </a:lnTo>
                <a:lnTo>
                  <a:pt x="2821" y="1143"/>
                </a:lnTo>
                <a:lnTo>
                  <a:pt x="2820" y="1157"/>
                </a:lnTo>
                <a:lnTo>
                  <a:pt x="2820" y="1167"/>
                </a:lnTo>
                <a:lnTo>
                  <a:pt x="2821" y="1174"/>
                </a:lnTo>
                <a:lnTo>
                  <a:pt x="2821" y="1177"/>
                </a:lnTo>
                <a:lnTo>
                  <a:pt x="3057" y="2529"/>
                </a:lnTo>
                <a:lnTo>
                  <a:pt x="3058" y="2557"/>
                </a:lnTo>
                <a:lnTo>
                  <a:pt x="3056" y="2585"/>
                </a:lnTo>
                <a:lnTo>
                  <a:pt x="3050" y="2615"/>
                </a:lnTo>
                <a:lnTo>
                  <a:pt x="3040" y="2644"/>
                </a:lnTo>
                <a:lnTo>
                  <a:pt x="3027" y="2671"/>
                </a:lnTo>
                <a:lnTo>
                  <a:pt x="3013" y="2695"/>
                </a:lnTo>
                <a:lnTo>
                  <a:pt x="2995" y="2716"/>
                </a:lnTo>
                <a:lnTo>
                  <a:pt x="2871" y="2840"/>
                </a:lnTo>
                <a:lnTo>
                  <a:pt x="2854" y="2853"/>
                </a:lnTo>
                <a:lnTo>
                  <a:pt x="2837" y="2863"/>
                </a:lnTo>
                <a:lnTo>
                  <a:pt x="2818" y="2867"/>
                </a:lnTo>
                <a:lnTo>
                  <a:pt x="2800" y="2866"/>
                </a:lnTo>
                <a:lnTo>
                  <a:pt x="2784" y="2861"/>
                </a:lnTo>
                <a:lnTo>
                  <a:pt x="2768" y="2851"/>
                </a:lnTo>
                <a:lnTo>
                  <a:pt x="2755" y="2838"/>
                </a:lnTo>
                <a:lnTo>
                  <a:pt x="2743" y="2819"/>
                </a:lnTo>
                <a:lnTo>
                  <a:pt x="2212" y="1799"/>
                </a:lnTo>
                <a:lnTo>
                  <a:pt x="2211" y="1798"/>
                </a:lnTo>
                <a:lnTo>
                  <a:pt x="2210" y="1794"/>
                </a:lnTo>
                <a:lnTo>
                  <a:pt x="2206" y="1789"/>
                </a:lnTo>
                <a:lnTo>
                  <a:pt x="2202" y="1783"/>
                </a:lnTo>
                <a:lnTo>
                  <a:pt x="2197" y="1777"/>
                </a:lnTo>
                <a:lnTo>
                  <a:pt x="2191" y="1772"/>
                </a:lnTo>
                <a:lnTo>
                  <a:pt x="2183" y="1767"/>
                </a:lnTo>
                <a:lnTo>
                  <a:pt x="2173" y="1766"/>
                </a:lnTo>
                <a:lnTo>
                  <a:pt x="2163" y="1768"/>
                </a:lnTo>
                <a:lnTo>
                  <a:pt x="2151" y="1776"/>
                </a:lnTo>
                <a:lnTo>
                  <a:pt x="2138" y="1787"/>
                </a:lnTo>
                <a:lnTo>
                  <a:pt x="2103" y="1822"/>
                </a:lnTo>
                <a:lnTo>
                  <a:pt x="2064" y="1860"/>
                </a:lnTo>
                <a:lnTo>
                  <a:pt x="2023" y="1902"/>
                </a:lnTo>
                <a:lnTo>
                  <a:pt x="1979" y="1945"/>
                </a:lnTo>
                <a:lnTo>
                  <a:pt x="1934" y="1990"/>
                </a:lnTo>
                <a:lnTo>
                  <a:pt x="1886" y="2036"/>
                </a:lnTo>
                <a:lnTo>
                  <a:pt x="1839" y="2083"/>
                </a:lnTo>
                <a:lnTo>
                  <a:pt x="1791" y="2130"/>
                </a:lnTo>
                <a:lnTo>
                  <a:pt x="1744" y="2177"/>
                </a:lnTo>
                <a:lnTo>
                  <a:pt x="1698" y="2222"/>
                </a:lnTo>
                <a:lnTo>
                  <a:pt x="1652" y="2266"/>
                </a:lnTo>
                <a:lnTo>
                  <a:pt x="1609" y="2310"/>
                </a:lnTo>
                <a:lnTo>
                  <a:pt x="1569" y="2349"/>
                </a:lnTo>
                <a:lnTo>
                  <a:pt x="1532" y="2386"/>
                </a:lnTo>
                <a:lnTo>
                  <a:pt x="1498" y="2420"/>
                </a:lnTo>
                <a:lnTo>
                  <a:pt x="1486" y="2436"/>
                </a:lnTo>
                <a:lnTo>
                  <a:pt x="1479" y="2452"/>
                </a:lnTo>
                <a:lnTo>
                  <a:pt x="1476" y="2470"/>
                </a:lnTo>
                <a:lnTo>
                  <a:pt x="1474" y="2486"/>
                </a:lnTo>
                <a:lnTo>
                  <a:pt x="1474" y="2499"/>
                </a:lnTo>
                <a:lnTo>
                  <a:pt x="1474" y="2508"/>
                </a:lnTo>
                <a:lnTo>
                  <a:pt x="1475" y="2511"/>
                </a:lnTo>
                <a:lnTo>
                  <a:pt x="1531" y="2968"/>
                </a:lnTo>
                <a:lnTo>
                  <a:pt x="1531" y="2996"/>
                </a:lnTo>
                <a:lnTo>
                  <a:pt x="1527" y="3025"/>
                </a:lnTo>
                <a:lnTo>
                  <a:pt x="1518" y="3054"/>
                </a:lnTo>
                <a:lnTo>
                  <a:pt x="1508" y="3083"/>
                </a:lnTo>
                <a:lnTo>
                  <a:pt x="1494" y="3111"/>
                </a:lnTo>
                <a:lnTo>
                  <a:pt x="1478" y="3134"/>
                </a:lnTo>
                <a:lnTo>
                  <a:pt x="1460" y="3155"/>
                </a:lnTo>
                <a:lnTo>
                  <a:pt x="1245" y="3371"/>
                </a:lnTo>
                <a:lnTo>
                  <a:pt x="1228" y="3385"/>
                </a:lnTo>
                <a:lnTo>
                  <a:pt x="1209" y="3394"/>
                </a:lnTo>
                <a:lnTo>
                  <a:pt x="1191" y="3398"/>
                </a:lnTo>
                <a:lnTo>
                  <a:pt x="1172" y="3399"/>
                </a:lnTo>
                <a:lnTo>
                  <a:pt x="1153" y="3395"/>
                </a:lnTo>
                <a:lnTo>
                  <a:pt x="1137" y="3386"/>
                </a:lnTo>
                <a:lnTo>
                  <a:pt x="1120" y="3373"/>
                </a:lnTo>
                <a:lnTo>
                  <a:pt x="1107" y="3357"/>
                </a:lnTo>
                <a:lnTo>
                  <a:pt x="931" y="2581"/>
                </a:lnTo>
                <a:lnTo>
                  <a:pt x="918" y="2561"/>
                </a:lnTo>
                <a:lnTo>
                  <a:pt x="906" y="2544"/>
                </a:lnTo>
                <a:lnTo>
                  <a:pt x="894" y="2531"/>
                </a:lnTo>
                <a:lnTo>
                  <a:pt x="883" y="2520"/>
                </a:lnTo>
                <a:lnTo>
                  <a:pt x="870" y="2508"/>
                </a:lnTo>
                <a:lnTo>
                  <a:pt x="853" y="2496"/>
                </a:lnTo>
                <a:lnTo>
                  <a:pt x="833" y="2483"/>
                </a:lnTo>
                <a:lnTo>
                  <a:pt x="42" y="2295"/>
                </a:lnTo>
                <a:lnTo>
                  <a:pt x="26" y="2282"/>
                </a:lnTo>
                <a:lnTo>
                  <a:pt x="13" y="2265"/>
                </a:lnTo>
                <a:lnTo>
                  <a:pt x="4" y="2249"/>
                </a:lnTo>
                <a:lnTo>
                  <a:pt x="0" y="2230"/>
                </a:lnTo>
                <a:lnTo>
                  <a:pt x="1" y="2212"/>
                </a:lnTo>
                <a:lnTo>
                  <a:pt x="5" y="2193"/>
                </a:lnTo>
                <a:lnTo>
                  <a:pt x="15" y="2175"/>
                </a:lnTo>
                <a:lnTo>
                  <a:pt x="28" y="2158"/>
                </a:lnTo>
                <a:lnTo>
                  <a:pt x="244" y="1943"/>
                </a:lnTo>
                <a:lnTo>
                  <a:pt x="264" y="1925"/>
                </a:lnTo>
                <a:lnTo>
                  <a:pt x="289" y="1909"/>
                </a:lnTo>
                <a:lnTo>
                  <a:pt x="317" y="1896"/>
                </a:lnTo>
                <a:lnTo>
                  <a:pt x="346" y="1885"/>
                </a:lnTo>
                <a:lnTo>
                  <a:pt x="376" y="1877"/>
                </a:lnTo>
                <a:lnTo>
                  <a:pt x="404" y="1873"/>
                </a:lnTo>
                <a:lnTo>
                  <a:pt x="432" y="1873"/>
                </a:lnTo>
                <a:lnTo>
                  <a:pt x="908" y="1931"/>
                </a:lnTo>
                <a:lnTo>
                  <a:pt x="911" y="1931"/>
                </a:lnTo>
                <a:lnTo>
                  <a:pt x="919" y="1931"/>
                </a:lnTo>
                <a:lnTo>
                  <a:pt x="932" y="1931"/>
                </a:lnTo>
                <a:lnTo>
                  <a:pt x="947" y="1929"/>
                </a:lnTo>
                <a:lnTo>
                  <a:pt x="966" y="1923"/>
                </a:lnTo>
                <a:lnTo>
                  <a:pt x="986" y="1915"/>
                </a:lnTo>
                <a:lnTo>
                  <a:pt x="1006" y="1904"/>
                </a:lnTo>
                <a:lnTo>
                  <a:pt x="1026" y="1887"/>
                </a:lnTo>
                <a:lnTo>
                  <a:pt x="1061" y="1852"/>
                </a:lnTo>
                <a:lnTo>
                  <a:pt x="1101" y="1813"/>
                </a:lnTo>
                <a:lnTo>
                  <a:pt x="1142" y="1770"/>
                </a:lnTo>
                <a:lnTo>
                  <a:pt x="1187" y="1726"/>
                </a:lnTo>
                <a:lnTo>
                  <a:pt x="1232" y="1681"/>
                </a:lnTo>
                <a:lnTo>
                  <a:pt x="1280" y="1633"/>
                </a:lnTo>
                <a:lnTo>
                  <a:pt x="1328" y="1586"/>
                </a:lnTo>
                <a:lnTo>
                  <a:pt x="1376" y="1537"/>
                </a:lnTo>
                <a:lnTo>
                  <a:pt x="1424" y="1489"/>
                </a:lnTo>
                <a:lnTo>
                  <a:pt x="1472" y="1444"/>
                </a:lnTo>
                <a:lnTo>
                  <a:pt x="1517" y="1398"/>
                </a:lnTo>
                <a:lnTo>
                  <a:pt x="1561" y="1356"/>
                </a:lnTo>
                <a:lnTo>
                  <a:pt x="1602" y="1317"/>
                </a:lnTo>
                <a:lnTo>
                  <a:pt x="1640" y="1280"/>
                </a:lnTo>
                <a:lnTo>
                  <a:pt x="1651" y="1266"/>
                </a:lnTo>
                <a:lnTo>
                  <a:pt x="1655" y="1254"/>
                </a:lnTo>
                <a:lnTo>
                  <a:pt x="1654" y="1241"/>
                </a:lnTo>
                <a:lnTo>
                  <a:pt x="1650" y="1230"/>
                </a:lnTo>
                <a:lnTo>
                  <a:pt x="1643" y="1221"/>
                </a:lnTo>
                <a:lnTo>
                  <a:pt x="1633" y="1211"/>
                </a:lnTo>
                <a:lnTo>
                  <a:pt x="1624" y="1205"/>
                </a:lnTo>
                <a:lnTo>
                  <a:pt x="1617" y="1200"/>
                </a:lnTo>
                <a:lnTo>
                  <a:pt x="1611" y="1196"/>
                </a:lnTo>
                <a:lnTo>
                  <a:pt x="1608" y="1195"/>
                </a:lnTo>
                <a:lnTo>
                  <a:pt x="578" y="662"/>
                </a:lnTo>
                <a:lnTo>
                  <a:pt x="561" y="650"/>
                </a:lnTo>
                <a:lnTo>
                  <a:pt x="546" y="636"/>
                </a:lnTo>
                <a:lnTo>
                  <a:pt x="537" y="620"/>
                </a:lnTo>
                <a:lnTo>
                  <a:pt x="532" y="604"/>
                </a:lnTo>
                <a:lnTo>
                  <a:pt x="532" y="586"/>
                </a:lnTo>
                <a:lnTo>
                  <a:pt x="536" y="569"/>
                </a:lnTo>
                <a:lnTo>
                  <a:pt x="544" y="551"/>
                </a:lnTo>
                <a:lnTo>
                  <a:pt x="558" y="535"/>
                </a:lnTo>
                <a:lnTo>
                  <a:pt x="683" y="411"/>
                </a:lnTo>
                <a:lnTo>
                  <a:pt x="704" y="393"/>
                </a:lnTo>
                <a:lnTo>
                  <a:pt x="728" y="378"/>
                </a:lnTo>
                <a:lnTo>
                  <a:pt x="756" y="365"/>
                </a:lnTo>
                <a:lnTo>
                  <a:pt x="785" y="356"/>
                </a:lnTo>
                <a:lnTo>
                  <a:pt x="814" y="350"/>
                </a:lnTo>
                <a:lnTo>
                  <a:pt x="843" y="347"/>
                </a:lnTo>
                <a:lnTo>
                  <a:pt x="870" y="349"/>
                </a:lnTo>
                <a:lnTo>
                  <a:pt x="2265" y="592"/>
                </a:lnTo>
                <a:lnTo>
                  <a:pt x="2268" y="594"/>
                </a:lnTo>
                <a:lnTo>
                  <a:pt x="2275" y="595"/>
                </a:lnTo>
                <a:lnTo>
                  <a:pt x="2284" y="595"/>
                </a:lnTo>
                <a:lnTo>
                  <a:pt x="2297" y="592"/>
                </a:lnTo>
                <a:lnTo>
                  <a:pt x="2311" y="586"/>
                </a:lnTo>
                <a:lnTo>
                  <a:pt x="2326" y="576"/>
                </a:lnTo>
                <a:lnTo>
                  <a:pt x="2345" y="559"/>
                </a:lnTo>
                <a:lnTo>
                  <a:pt x="2367" y="540"/>
                </a:lnTo>
                <a:lnTo>
                  <a:pt x="2391" y="519"/>
                </a:lnTo>
                <a:lnTo>
                  <a:pt x="2416" y="496"/>
                </a:lnTo>
                <a:lnTo>
                  <a:pt x="2442" y="473"/>
                </a:lnTo>
                <a:lnTo>
                  <a:pt x="2469" y="448"/>
                </a:lnTo>
                <a:lnTo>
                  <a:pt x="2497" y="422"/>
                </a:lnTo>
                <a:lnTo>
                  <a:pt x="2525" y="396"/>
                </a:lnTo>
                <a:lnTo>
                  <a:pt x="2553" y="371"/>
                </a:lnTo>
                <a:lnTo>
                  <a:pt x="2580" y="346"/>
                </a:lnTo>
                <a:lnTo>
                  <a:pt x="2606" y="321"/>
                </a:lnTo>
                <a:lnTo>
                  <a:pt x="2632" y="297"/>
                </a:lnTo>
                <a:lnTo>
                  <a:pt x="2656" y="274"/>
                </a:lnTo>
                <a:lnTo>
                  <a:pt x="2679" y="253"/>
                </a:lnTo>
                <a:lnTo>
                  <a:pt x="2700" y="234"/>
                </a:lnTo>
                <a:lnTo>
                  <a:pt x="2717" y="216"/>
                </a:lnTo>
                <a:lnTo>
                  <a:pt x="2734" y="202"/>
                </a:lnTo>
                <a:lnTo>
                  <a:pt x="2746" y="189"/>
                </a:lnTo>
                <a:lnTo>
                  <a:pt x="2756" y="180"/>
                </a:lnTo>
                <a:lnTo>
                  <a:pt x="2762" y="175"/>
                </a:lnTo>
                <a:lnTo>
                  <a:pt x="2764" y="173"/>
                </a:lnTo>
                <a:lnTo>
                  <a:pt x="2789" y="150"/>
                </a:lnTo>
                <a:lnTo>
                  <a:pt x="2816" y="127"/>
                </a:lnTo>
                <a:lnTo>
                  <a:pt x="2846" y="106"/>
                </a:lnTo>
                <a:lnTo>
                  <a:pt x="2878" y="85"/>
                </a:lnTo>
                <a:lnTo>
                  <a:pt x="2911" y="67"/>
                </a:lnTo>
                <a:lnTo>
                  <a:pt x="2946" y="49"/>
                </a:lnTo>
                <a:lnTo>
                  <a:pt x="2983" y="33"/>
                </a:lnTo>
                <a:lnTo>
                  <a:pt x="3020" y="21"/>
                </a:lnTo>
                <a:lnTo>
                  <a:pt x="3057" y="11"/>
                </a:lnTo>
                <a:lnTo>
                  <a:pt x="3095" y="5"/>
                </a:lnTo>
                <a:lnTo>
                  <a:pt x="313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71" name="Group 654"/>
          <p:cNvGrpSpPr/>
          <p:nvPr/>
        </p:nvGrpSpPr>
        <p:grpSpPr>
          <a:xfrm>
            <a:off x="10317626" y="1356549"/>
            <a:ext cx="466725" cy="479426"/>
            <a:chOff x="6700838" y="4371975"/>
            <a:chExt cx="466725" cy="479426"/>
          </a:xfrm>
          <a:solidFill>
            <a:srgbClr val="000000"/>
          </a:solidFill>
        </p:grpSpPr>
        <p:sp>
          <p:nvSpPr>
            <p:cNvPr id="472" name="Freeform 217"/>
            <p:cNvSpPr>
              <a:spLocks/>
            </p:cNvSpPr>
            <p:nvPr/>
          </p:nvSpPr>
          <p:spPr bwMode="auto">
            <a:xfrm>
              <a:off x="6886576" y="4570413"/>
              <a:ext cx="95250" cy="96838"/>
            </a:xfrm>
            <a:custGeom>
              <a:avLst/>
              <a:gdLst>
                <a:gd name="T0" fmla="*/ 27 w 660"/>
                <a:gd name="T1" fmla="*/ 0 h 672"/>
                <a:gd name="T2" fmla="*/ 129 w 660"/>
                <a:gd name="T3" fmla="*/ 0 h 672"/>
                <a:gd name="T4" fmla="*/ 141 w 660"/>
                <a:gd name="T5" fmla="*/ 2 h 672"/>
                <a:gd name="T6" fmla="*/ 149 w 660"/>
                <a:gd name="T7" fmla="*/ 8 h 672"/>
                <a:gd name="T8" fmla="*/ 155 w 660"/>
                <a:gd name="T9" fmla="*/ 16 h 672"/>
                <a:gd name="T10" fmla="*/ 157 w 660"/>
                <a:gd name="T11" fmla="*/ 27 h 672"/>
                <a:gd name="T12" fmla="*/ 157 w 660"/>
                <a:gd name="T13" fmla="*/ 488 h 672"/>
                <a:gd name="T14" fmla="*/ 159 w 660"/>
                <a:gd name="T15" fmla="*/ 499 h 672"/>
                <a:gd name="T16" fmla="*/ 165 w 660"/>
                <a:gd name="T17" fmla="*/ 508 h 672"/>
                <a:gd name="T18" fmla="*/ 174 w 660"/>
                <a:gd name="T19" fmla="*/ 513 h 672"/>
                <a:gd name="T20" fmla="*/ 184 w 660"/>
                <a:gd name="T21" fmla="*/ 516 h 672"/>
                <a:gd name="T22" fmla="*/ 634 w 660"/>
                <a:gd name="T23" fmla="*/ 516 h 672"/>
                <a:gd name="T24" fmla="*/ 644 w 660"/>
                <a:gd name="T25" fmla="*/ 518 h 672"/>
                <a:gd name="T26" fmla="*/ 653 w 660"/>
                <a:gd name="T27" fmla="*/ 524 h 672"/>
                <a:gd name="T28" fmla="*/ 658 w 660"/>
                <a:gd name="T29" fmla="*/ 532 h 672"/>
                <a:gd name="T30" fmla="*/ 660 w 660"/>
                <a:gd name="T31" fmla="*/ 543 h 672"/>
                <a:gd name="T32" fmla="*/ 660 w 660"/>
                <a:gd name="T33" fmla="*/ 645 h 672"/>
                <a:gd name="T34" fmla="*/ 658 w 660"/>
                <a:gd name="T35" fmla="*/ 655 h 672"/>
                <a:gd name="T36" fmla="*/ 653 w 660"/>
                <a:gd name="T37" fmla="*/ 664 h 672"/>
                <a:gd name="T38" fmla="*/ 644 w 660"/>
                <a:gd name="T39" fmla="*/ 670 h 672"/>
                <a:gd name="T40" fmla="*/ 634 w 660"/>
                <a:gd name="T41" fmla="*/ 672 h 672"/>
                <a:gd name="T42" fmla="*/ 27 w 660"/>
                <a:gd name="T43" fmla="*/ 672 h 672"/>
                <a:gd name="T44" fmla="*/ 16 w 660"/>
                <a:gd name="T45" fmla="*/ 670 h 672"/>
                <a:gd name="T46" fmla="*/ 8 w 660"/>
                <a:gd name="T47" fmla="*/ 664 h 672"/>
                <a:gd name="T48" fmla="*/ 2 w 660"/>
                <a:gd name="T49" fmla="*/ 655 h 672"/>
                <a:gd name="T50" fmla="*/ 0 w 660"/>
                <a:gd name="T51" fmla="*/ 645 h 672"/>
                <a:gd name="T52" fmla="*/ 0 w 660"/>
                <a:gd name="T53" fmla="*/ 27 h 672"/>
                <a:gd name="T54" fmla="*/ 2 w 660"/>
                <a:gd name="T55" fmla="*/ 16 h 672"/>
                <a:gd name="T56" fmla="*/ 8 w 660"/>
                <a:gd name="T57" fmla="*/ 8 h 672"/>
                <a:gd name="T58" fmla="*/ 16 w 660"/>
                <a:gd name="T59" fmla="*/ 2 h 672"/>
                <a:gd name="T60" fmla="*/ 27 w 660"/>
                <a:gd name="T61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60" h="672">
                  <a:moveTo>
                    <a:pt x="27" y="0"/>
                  </a:moveTo>
                  <a:lnTo>
                    <a:pt x="129" y="0"/>
                  </a:lnTo>
                  <a:lnTo>
                    <a:pt x="141" y="2"/>
                  </a:lnTo>
                  <a:lnTo>
                    <a:pt x="149" y="8"/>
                  </a:lnTo>
                  <a:lnTo>
                    <a:pt x="155" y="16"/>
                  </a:lnTo>
                  <a:lnTo>
                    <a:pt x="157" y="27"/>
                  </a:lnTo>
                  <a:lnTo>
                    <a:pt x="157" y="488"/>
                  </a:lnTo>
                  <a:lnTo>
                    <a:pt x="159" y="499"/>
                  </a:lnTo>
                  <a:lnTo>
                    <a:pt x="165" y="508"/>
                  </a:lnTo>
                  <a:lnTo>
                    <a:pt x="174" y="513"/>
                  </a:lnTo>
                  <a:lnTo>
                    <a:pt x="184" y="516"/>
                  </a:lnTo>
                  <a:lnTo>
                    <a:pt x="634" y="516"/>
                  </a:lnTo>
                  <a:lnTo>
                    <a:pt x="644" y="518"/>
                  </a:lnTo>
                  <a:lnTo>
                    <a:pt x="653" y="524"/>
                  </a:lnTo>
                  <a:lnTo>
                    <a:pt x="658" y="532"/>
                  </a:lnTo>
                  <a:lnTo>
                    <a:pt x="660" y="543"/>
                  </a:lnTo>
                  <a:lnTo>
                    <a:pt x="660" y="645"/>
                  </a:lnTo>
                  <a:lnTo>
                    <a:pt x="658" y="655"/>
                  </a:lnTo>
                  <a:lnTo>
                    <a:pt x="653" y="664"/>
                  </a:lnTo>
                  <a:lnTo>
                    <a:pt x="644" y="670"/>
                  </a:lnTo>
                  <a:lnTo>
                    <a:pt x="634" y="672"/>
                  </a:lnTo>
                  <a:lnTo>
                    <a:pt x="27" y="672"/>
                  </a:lnTo>
                  <a:lnTo>
                    <a:pt x="16" y="670"/>
                  </a:lnTo>
                  <a:lnTo>
                    <a:pt x="8" y="664"/>
                  </a:lnTo>
                  <a:lnTo>
                    <a:pt x="2" y="655"/>
                  </a:lnTo>
                  <a:lnTo>
                    <a:pt x="0" y="645"/>
                  </a:lnTo>
                  <a:lnTo>
                    <a:pt x="0" y="27"/>
                  </a:lnTo>
                  <a:lnTo>
                    <a:pt x="2" y="16"/>
                  </a:lnTo>
                  <a:lnTo>
                    <a:pt x="8" y="8"/>
                  </a:lnTo>
                  <a:lnTo>
                    <a:pt x="16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18"/>
            <p:cNvSpPr>
              <a:spLocks/>
            </p:cNvSpPr>
            <p:nvPr/>
          </p:nvSpPr>
          <p:spPr bwMode="auto">
            <a:xfrm>
              <a:off x="7013576" y="4429125"/>
              <a:ext cx="63500" cy="130175"/>
            </a:xfrm>
            <a:custGeom>
              <a:avLst/>
              <a:gdLst>
                <a:gd name="T0" fmla="*/ 253 w 441"/>
                <a:gd name="T1" fmla="*/ 3 h 901"/>
                <a:gd name="T2" fmla="*/ 275 w 441"/>
                <a:gd name="T3" fmla="*/ 35 h 901"/>
                <a:gd name="T4" fmla="*/ 277 w 441"/>
                <a:gd name="T5" fmla="*/ 104 h 901"/>
                <a:gd name="T6" fmla="*/ 281 w 441"/>
                <a:gd name="T7" fmla="*/ 106 h 901"/>
                <a:gd name="T8" fmla="*/ 302 w 441"/>
                <a:gd name="T9" fmla="*/ 110 h 901"/>
                <a:gd name="T10" fmla="*/ 350 w 441"/>
                <a:gd name="T11" fmla="*/ 121 h 901"/>
                <a:gd name="T12" fmla="*/ 397 w 441"/>
                <a:gd name="T13" fmla="*/ 136 h 901"/>
                <a:gd name="T14" fmla="*/ 413 w 441"/>
                <a:gd name="T15" fmla="*/ 161 h 901"/>
                <a:gd name="T16" fmla="*/ 387 w 441"/>
                <a:gd name="T17" fmla="*/ 228 h 901"/>
                <a:gd name="T18" fmla="*/ 355 w 441"/>
                <a:gd name="T19" fmla="*/ 237 h 901"/>
                <a:gd name="T20" fmla="*/ 338 w 441"/>
                <a:gd name="T21" fmla="*/ 229 h 901"/>
                <a:gd name="T22" fmla="*/ 297 w 441"/>
                <a:gd name="T23" fmla="*/ 216 h 901"/>
                <a:gd name="T24" fmla="*/ 233 w 441"/>
                <a:gd name="T25" fmla="*/ 208 h 901"/>
                <a:gd name="T26" fmla="*/ 172 w 441"/>
                <a:gd name="T27" fmla="*/ 223 h 901"/>
                <a:gd name="T28" fmla="*/ 142 w 441"/>
                <a:gd name="T29" fmla="*/ 255 h 901"/>
                <a:gd name="T30" fmla="*/ 138 w 441"/>
                <a:gd name="T31" fmla="*/ 296 h 901"/>
                <a:gd name="T32" fmla="*/ 163 w 441"/>
                <a:gd name="T33" fmla="*/ 334 h 901"/>
                <a:gd name="T34" fmla="*/ 227 w 441"/>
                <a:gd name="T35" fmla="*/ 372 h 901"/>
                <a:gd name="T36" fmla="*/ 333 w 441"/>
                <a:gd name="T37" fmla="*/ 420 h 901"/>
                <a:gd name="T38" fmla="*/ 407 w 441"/>
                <a:gd name="T39" fmla="*/ 484 h 901"/>
                <a:gd name="T40" fmla="*/ 439 w 441"/>
                <a:gd name="T41" fmla="*/ 564 h 901"/>
                <a:gd name="T42" fmla="*/ 431 w 441"/>
                <a:gd name="T43" fmla="*/ 653 h 901"/>
                <a:gd name="T44" fmla="*/ 386 w 441"/>
                <a:gd name="T45" fmla="*/ 728 h 901"/>
                <a:gd name="T46" fmla="*/ 307 w 441"/>
                <a:gd name="T47" fmla="*/ 777 h 901"/>
                <a:gd name="T48" fmla="*/ 272 w 441"/>
                <a:gd name="T49" fmla="*/ 787 h 901"/>
                <a:gd name="T50" fmla="*/ 269 w 441"/>
                <a:gd name="T51" fmla="*/ 791 h 901"/>
                <a:gd name="T52" fmla="*/ 266 w 441"/>
                <a:gd name="T53" fmla="*/ 879 h 901"/>
                <a:gd name="T54" fmla="*/ 232 w 441"/>
                <a:gd name="T55" fmla="*/ 901 h 901"/>
                <a:gd name="T56" fmla="*/ 174 w 441"/>
                <a:gd name="T57" fmla="*/ 890 h 901"/>
                <a:gd name="T58" fmla="*/ 164 w 441"/>
                <a:gd name="T59" fmla="*/ 798 h 901"/>
                <a:gd name="T60" fmla="*/ 161 w 441"/>
                <a:gd name="T61" fmla="*/ 793 h 901"/>
                <a:gd name="T62" fmla="*/ 157 w 441"/>
                <a:gd name="T63" fmla="*/ 791 h 901"/>
                <a:gd name="T64" fmla="*/ 129 w 441"/>
                <a:gd name="T65" fmla="*/ 786 h 901"/>
                <a:gd name="T66" fmla="*/ 73 w 441"/>
                <a:gd name="T67" fmla="*/ 773 h 901"/>
                <a:gd name="T68" fmla="*/ 16 w 441"/>
                <a:gd name="T69" fmla="*/ 751 h 901"/>
                <a:gd name="T70" fmla="*/ 0 w 441"/>
                <a:gd name="T71" fmla="*/ 727 h 901"/>
                <a:gd name="T72" fmla="*/ 23 w 441"/>
                <a:gd name="T73" fmla="*/ 661 h 901"/>
                <a:gd name="T74" fmla="*/ 51 w 441"/>
                <a:gd name="T75" fmla="*/ 647 h 901"/>
                <a:gd name="T76" fmla="*/ 66 w 441"/>
                <a:gd name="T77" fmla="*/ 651 h 901"/>
                <a:gd name="T78" fmla="*/ 84 w 441"/>
                <a:gd name="T79" fmla="*/ 659 h 901"/>
                <a:gd name="T80" fmla="*/ 127 w 441"/>
                <a:gd name="T81" fmla="*/ 675 h 901"/>
                <a:gd name="T82" fmla="*/ 181 w 441"/>
                <a:gd name="T83" fmla="*/ 686 h 901"/>
                <a:gd name="T84" fmla="*/ 249 w 441"/>
                <a:gd name="T85" fmla="*/ 679 h 901"/>
                <a:gd name="T86" fmla="*/ 299 w 441"/>
                <a:gd name="T87" fmla="*/ 640 h 901"/>
                <a:gd name="T88" fmla="*/ 306 w 441"/>
                <a:gd name="T89" fmla="*/ 580 h 901"/>
                <a:gd name="T90" fmla="*/ 262 w 441"/>
                <a:gd name="T91" fmla="*/ 524 h 901"/>
                <a:gd name="T92" fmla="*/ 171 w 441"/>
                <a:gd name="T93" fmla="*/ 482 h 901"/>
                <a:gd name="T94" fmla="*/ 97 w 441"/>
                <a:gd name="T95" fmla="*/ 444 h 901"/>
                <a:gd name="T96" fmla="*/ 39 w 441"/>
                <a:gd name="T97" fmla="*/ 393 h 901"/>
                <a:gd name="T98" fmla="*/ 9 w 441"/>
                <a:gd name="T99" fmla="*/ 323 h 901"/>
                <a:gd name="T100" fmla="*/ 18 w 441"/>
                <a:gd name="T101" fmla="*/ 231 h 901"/>
                <a:gd name="T102" fmla="*/ 72 w 441"/>
                <a:gd name="T103" fmla="*/ 156 h 901"/>
                <a:gd name="T104" fmla="*/ 164 w 441"/>
                <a:gd name="T105" fmla="*/ 111 h 901"/>
                <a:gd name="T106" fmla="*/ 168 w 441"/>
                <a:gd name="T107" fmla="*/ 109 h 901"/>
                <a:gd name="T108" fmla="*/ 172 w 441"/>
                <a:gd name="T109" fmla="*/ 103 h 901"/>
                <a:gd name="T110" fmla="*/ 182 w 441"/>
                <a:gd name="T111" fmla="*/ 11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41" h="901">
                  <a:moveTo>
                    <a:pt x="207" y="0"/>
                  </a:moveTo>
                  <a:lnTo>
                    <a:pt x="239" y="0"/>
                  </a:lnTo>
                  <a:lnTo>
                    <a:pt x="253" y="3"/>
                  </a:lnTo>
                  <a:lnTo>
                    <a:pt x="265" y="11"/>
                  </a:lnTo>
                  <a:lnTo>
                    <a:pt x="272" y="22"/>
                  </a:lnTo>
                  <a:lnTo>
                    <a:pt x="275" y="35"/>
                  </a:lnTo>
                  <a:lnTo>
                    <a:pt x="275" y="100"/>
                  </a:lnTo>
                  <a:lnTo>
                    <a:pt x="276" y="103"/>
                  </a:lnTo>
                  <a:lnTo>
                    <a:pt x="277" y="104"/>
                  </a:lnTo>
                  <a:lnTo>
                    <a:pt x="278" y="105"/>
                  </a:lnTo>
                  <a:lnTo>
                    <a:pt x="280" y="106"/>
                  </a:lnTo>
                  <a:lnTo>
                    <a:pt x="281" y="106"/>
                  </a:lnTo>
                  <a:lnTo>
                    <a:pt x="284" y="107"/>
                  </a:lnTo>
                  <a:lnTo>
                    <a:pt x="291" y="108"/>
                  </a:lnTo>
                  <a:lnTo>
                    <a:pt x="302" y="110"/>
                  </a:lnTo>
                  <a:lnTo>
                    <a:pt x="316" y="113"/>
                  </a:lnTo>
                  <a:lnTo>
                    <a:pt x="332" y="117"/>
                  </a:lnTo>
                  <a:lnTo>
                    <a:pt x="350" y="121"/>
                  </a:lnTo>
                  <a:lnTo>
                    <a:pt x="367" y="126"/>
                  </a:lnTo>
                  <a:lnTo>
                    <a:pt x="383" y="131"/>
                  </a:lnTo>
                  <a:lnTo>
                    <a:pt x="397" y="136"/>
                  </a:lnTo>
                  <a:lnTo>
                    <a:pt x="405" y="142"/>
                  </a:lnTo>
                  <a:lnTo>
                    <a:pt x="411" y="150"/>
                  </a:lnTo>
                  <a:lnTo>
                    <a:pt x="413" y="161"/>
                  </a:lnTo>
                  <a:lnTo>
                    <a:pt x="411" y="172"/>
                  </a:lnTo>
                  <a:lnTo>
                    <a:pt x="394" y="216"/>
                  </a:lnTo>
                  <a:lnTo>
                    <a:pt x="387" y="228"/>
                  </a:lnTo>
                  <a:lnTo>
                    <a:pt x="376" y="235"/>
                  </a:lnTo>
                  <a:lnTo>
                    <a:pt x="363" y="238"/>
                  </a:lnTo>
                  <a:lnTo>
                    <a:pt x="355" y="237"/>
                  </a:lnTo>
                  <a:lnTo>
                    <a:pt x="347" y="233"/>
                  </a:lnTo>
                  <a:lnTo>
                    <a:pt x="345" y="232"/>
                  </a:lnTo>
                  <a:lnTo>
                    <a:pt x="338" y="229"/>
                  </a:lnTo>
                  <a:lnTo>
                    <a:pt x="327" y="225"/>
                  </a:lnTo>
                  <a:lnTo>
                    <a:pt x="314" y="221"/>
                  </a:lnTo>
                  <a:lnTo>
                    <a:pt x="297" y="216"/>
                  </a:lnTo>
                  <a:lnTo>
                    <a:pt x="278" y="212"/>
                  </a:lnTo>
                  <a:lnTo>
                    <a:pt x="257" y="210"/>
                  </a:lnTo>
                  <a:lnTo>
                    <a:pt x="233" y="208"/>
                  </a:lnTo>
                  <a:lnTo>
                    <a:pt x="209" y="210"/>
                  </a:lnTo>
                  <a:lnTo>
                    <a:pt x="189" y="215"/>
                  </a:lnTo>
                  <a:lnTo>
                    <a:pt x="172" y="223"/>
                  </a:lnTo>
                  <a:lnTo>
                    <a:pt x="159" y="232"/>
                  </a:lnTo>
                  <a:lnTo>
                    <a:pt x="149" y="243"/>
                  </a:lnTo>
                  <a:lnTo>
                    <a:pt x="142" y="255"/>
                  </a:lnTo>
                  <a:lnTo>
                    <a:pt x="138" y="269"/>
                  </a:lnTo>
                  <a:lnTo>
                    <a:pt x="136" y="282"/>
                  </a:lnTo>
                  <a:lnTo>
                    <a:pt x="138" y="296"/>
                  </a:lnTo>
                  <a:lnTo>
                    <a:pt x="143" y="310"/>
                  </a:lnTo>
                  <a:lnTo>
                    <a:pt x="151" y="322"/>
                  </a:lnTo>
                  <a:lnTo>
                    <a:pt x="163" y="334"/>
                  </a:lnTo>
                  <a:lnTo>
                    <a:pt x="179" y="346"/>
                  </a:lnTo>
                  <a:lnTo>
                    <a:pt x="201" y="359"/>
                  </a:lnTo>
                  <a:lnTo>
                    <a:pt x="227" y="372"/>
                  </a:lnTo>
                  <a:lnTo>
                    <a:pt x="261" y="385"/>
                  </a:lnTo>
                  <a:lnTo>
                    <a:pt x="300" y="402"/>
                  </a:lnTo>
                  <a:lnTo>
                    <a:pt x="333" y="420"/>
                  </a:lnTo>
                  <a:lnTo>
                    <a:pt x="363" y="440"/>
                  </a:lnTo>
                  <a:lnTo>
                    <a:pt x="387" y="461"/>
                  </a:lnTo>
                  <a:lnTo>
                    <a:pt x="407" y="484"/>
                  </a:lnTo>
                  <a:lnTo>
                    <a:pt x="421" y="508"/>
                  </a:lnTo>
                  <a:lnTo>
                    <a:pt x="432" y="534"/>
                  </a:lnTo>
                  <a:lnTo>
                    <a:pt x="439" y="564"/>
                  </a:lnTo>
                  <a:lnTo>
                    <a:pt x="441" y="594"/>
                  </a:lnTo>
                  <a:lnTo>
                    <a:pt x="438" y="625"/>
                  </a:lnTo>
                  <a:lnTo>
                    <a:pt x="431" y="653"/>
                  </a:lnTo>
                  <a:lnTo>
                    <a:pt x="420" y="681"/>
                  </a:lnTo>
                  <a:lnTo>
                    <a:pt x="405" y="706"/>
                  </a:lnTo>
                  <a:lnTo>
                    <a:pt x="386" y="728"/>
                  </a:lnTo>
                  <a:lnTo>
                    <a:pt x="363" y="747"/>
                  </a:lnTo>
                  <a:lnTo>
                    <a:pt x="337" y="764"/>
                  </a:lnTo>
                  <a:lnTo>
                    <a:pt x="307" y="777"/>
                  </a:lnTo>
                  <a:lnTo>
                    <a:pt x="274" y="787"/>
                  </a:lnTo>
                  <a:lnTo>
                    <a:pt x="274" y="787"/>
                  </a:lnTo>
                  <a:lnTo>
                    <a:pt x="272" y="787"/>
                  </a:lnTo>
                  <a:lnTo>
                    <a:pt x="271" y="788"/>
                  </a:lnTo>
                  <a:lnTo>
                    <a:pt x="270" y="790"/>
                  </a:lnTo>
                  <a:lnTo>
                    <a:pt x="269" y="791"/>
                  </a:lnTo>
                  <a:lnTo>
                    <a:pt x="269" y="794"/>
                  </a:lnTo>
                  <a:lnTo>
                    <a:pt x="269" y="866"/>
                  </a:lnTo>
                  <a:lnTo>
                    <a:pt x="266" y="879"/>
                  </a:lnTo>
                  <a:lnTo>
                    <a:pt x="258" y="890"/>
                  </a:lnTo>
                  <a:lnTo>
                    <a:pt x="247" y="898"/>
                  </a:lnTo>
                  <a:lnTo>
                    <a:pt x="232" y="901"/>
                  </a:lnTo>
                  <a:lnTo>
                    <a:pt x="200" y="901"/>
                  </a:lnTo>
                  <a:lnTo>
                    <a:pt x="186" y="898"/>
                  </a:lnTo>
                  <a:lnTo>
                    <a:pt x="174" y="890"/>
                  </a:lnTo>
                  <a:lnTo>
                    <a:pt x="167" y="879"/>
                  </a:lnTo>
                  <a:lnTo>
                    <a:pt x="164" y="866"/>
                  </a:lnTo>
                  <a:lnTo>
                    <a:pt x="164" y="798"/>
                  </a:lnTo>
                  <a:lnTo>
                    <a:pt x="163" y="796"/>
                  </a:lnTo>
                  <a:lnTo>
                    <a:pt x="162" y="794"/>
                  </a:lnTo>
                  <a:lnTo>
                    <a:pt x="161" y="793"/>
                  </a:lnTo>
                  <a:lnTo>
                    <a:pt x="160" y="792"/>
                  </a:lnTo>
                  <a:lnTo>
                    <a:pt x="158" y="791"/>
                  </a:lnTo>
                  <a:lnTo>
                    <a:pt x="157" y="791"/>
                  </a:lnTo>
                  <a:lnTo>
                    <a:pt x="153" y="790"/>
                  </a:lnTo>
                  <a:lnTo>
                    <a:pt x="144" y="788"/>
                  </a:lnTo>
                  <a:lnTo>
                    <a:pt x="129" y="786"/>
                  </a:lnTo>
                  <a:lnTo>
                    <a:pt x="112" y="782"/>
                  </a:lnTo>
                  <a:lnTo>
                    <a:pt x="93" y="778"/>
                  </a:lnTo>
                  <a:lnTo>
                    <a:pt x="73" y="773"/>
                  </a:lnTo>
                  <a:lnTo>
                    <a:pt x="53" y="767"/>
                  </a:lnTo>
                  <a:lnTo>
                    <a:pt x="33" y="759"/>
                  </a:lnTo>
                  <a:lnTo>
                    <a:pt x="16" y="751"/>
                  </a:lnTo>
                  <a:lnTo>
                    <a:pt x="8" y="745"/>
                  </a:lnTo>
                  <a:lnTo>
                    <a:pt x="2" y="737"/>
                  </a:lnTo>
                  <a:lnTo>
                    <a:pt x="0" y="727"/>
                  </a:lnTo>
                  <a:lnTo>
                    <a:pt x="2" y="715"/>
                  </a:lnTo>
                  <a:lnTo>
                    <a:pt x="18" y="670"/>
                  </a:lnTo>
                  <a:lnTo>
                    <a:pt x="23" y="661"/>
                  </a:lnTo>
                  <a:lnTo>
                    <a:pt x="30" y="653"/>
                  </a:lnTo>
                  <a:lnTo>
                    <a:pt x="39" y="649"/>
                  </a:lnTo>
                  <a:lnTo>
                    <a:pt x="51" y="647"/>
                  </a:lnTo>
                  <a:lnTo>
                    <a:pt x="56" y="648"/>
                  </a:lnTo>
                  <a:lnTo>
                    <a:pt x="61" y="649"/>
                  </a:lnTo>
                  <a:lnTo>
                    <a:pt x="66" y="651"/>
                  </a:lnTo>
                  <a:lnTo>
                    <a:pt x="68" y="652"/>
                  </a:lnTo>
                  <a:lnTo>
                    <a:pt x="74" y="655"/>
                  </a:lnTo>
                  <a:lnTo>
                    <a:pt x="84" y="659"/>
                  </a:lnTo>
                  <a:lnTo>
                    <a:pt x="96" y="664"/>
                  </a:lnTo>
                  <a:lnTo>
                    <a:pt x="111" y="670"/>
                  </a:lnTo>
                  <a:lnTo>
                    <a:pt x="127" y="675"/>
                  </a:lnTo>
                  <a:lnTo>
                    <a:pt x="145" y="680"/>
                  </a:lnTo>
                  <a:lnTo>
                    <a:pt x="163" y="684"/>
                  </a:lnTo>
                  <a:lnTo>
                    <a:pt x="181" y="686"/>
                  </a:lnTo>
                  <a:lnTo>
                    <a:pt x="198" y="687"/>
                  </a:lnTo>
                  <a:lnTo>
                    <a:pt x="225" y="685"/>
                  </a:lnTo>
                  <a:lnTo>
                    <a:pt x="249" y="679"/>
                  </a:lnTo>
                  <a:lnTo>
                    <a:pt x="270" y="670"/>
                  </a:lnTo>
                  <a:lnTo>
                    <a:pt x="286" y="656"/>
                  </a:lnTo>
                  <a:lnTo>
                    <a:pt x="299" y="640"/>
                  </a:lnTo>
                  <a:lnTo>
                    <a:pt x="306" y="622"/>
                  </a:lnTo>
                  <a:lnTo>
                    <a:pt x="309" y="602"/>
                  </a:lnTo>
                  <a:lnTo>
                    <a:pt x="306" y="580"/>
                  </a:lnTo>
                  <a:lnTo>
                    <a:pt x="298" y="560"/>
                  </a:lnTo>
                  <a:lnTo>
                    <a:pt x="283" y="541"/>
                  </a:lnTo>
                  <a:lnTo>
                    <a:pt x="262" y="524"/>
                  </a:lnTo>
                  <a:lnTo>
                    <a:pt x="233" y="508"/>
                  </a:lnTo>
                  <a:lnTo>
                    <a:pt x="198" y="493"/>
                  </a:lnTo>
                  <a:lnTo>
                    <a:pt x="171" y="482"/>
                  </a:lnTo>
                  <a:lnTo>
                    <a:pt x="146" y="471"/>
                  </a:lnTo>
                  <a:lnTo>
                    <a:pt x="120" y="459"/>
                  </a:lnTo>
                  <a:lnTo>
                    <a:pt x="97" y="444"/>
                  </a:lnTo>
                  <a:lnTo>
                    <a:pt x="75" y="429"/>
                  </a:lnTo>
                  <a:lnTo>
                    <a:pt x="56" y="412"/>
                  </a:lnTo>
                  <a:lnTo>
                    <a:pt x="39" y="393"/>
                  </a:lnTo>
                  <a:lnTo>
                    <a:pt x="25" y="373"/>
                  </a:lnTo>
                  <a:lnTo>
                    <a:pt x="15" y="348"/>
                  </a:lnTo>
                  <a:lnTo>
                    <a:pt x="9" y="323"/>
                  </a:lnTo>
                  <a:lnTo>
                    <a:pt x="7" y="294"/>
                  </a:lnTo>
                  <a:lnTo>
                    <a:pt x="10" y="262"/>
                  </a:lnTo>
                  <a:lnTo>
                    <a:pt x="18" y="231"/>
                  </a:lnTo>
                  <a:lnTo>
                    <a:pt x="31" y="203"/>
                  </a:lnTo>
                  <a:lnTo>
                    <a:pt x="50" y="178"/>
                  </a:lnTo>
                  <a:lnTo>
                    <a:pt x="72" y="156"/>
                  </a:lnTo>
                  <a:lnTo>
                    <a:pt x="98" y="137"/>
                  </a:lnTo>
                  <a:lnTo>
                    <a:pt x="129" y="122"/>
                  </a:lnTo>
                  <a:lnTo>
                    <a:pt x="164" y="111"/>
                  </a:lnTo>
                  <a:lnTo>
                    <a:pt x="165" y="111"/>
                  </a:lnTo>
                  <a:lnTo>
                    <a:pt x="167" y="110"/>
                  </a:lnTo>
                  <a:lnTo>
                    <a:pt x="168" y="109"/>
                  </a:lnTo>
                  <a:lnTo>
                    <a:pt x="170" y="108"/>
                  </a:lnTo>
                  <a:lnTo>
                    <a:pt x="171" y="106"/>
                  </a:lnTo>
                  <a:lnTo>
                    <a:pt x="172" y="103"/>
                  </a:lnTo>
                  <a:lnTo>
                    <a:pt x="171" y="35"/>
                  </a:lnTo>
                  <a:lnTo>
                    <a:pt x="174" y="22"/>
                  </a:lnTo>
                  <a:lnTo>
                    <a:pt x="182" y="11"/>
                  </a:lnTo>
                  <a:lnTo>
                    <a:pt x="193" y="3"/>
                  </a:lnTo>
                  <a:lnTo>
                    <a:pt x="2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219"/>
            <p:cNvSpPr>
              <a:spLocks noEditPoints="1"/>
            </p:cNvSpPr>
            <p:nvPr/>
          </p:nvSpPr>
          <p:spPr bwMode="auto">
            <a:xfrm>
              <a:off x="6923088" y="4371975"/>
              <a:ext cx="244475" cy="244475"/>
            </a:xfrm>
            <a:custGeom>
              <a:avLst/>
              <a:gdLst>
                <a:gd name="T0" fmla="*/ 724 w 1697"/>
                <a:gd name="T1" fmla="*/ 208 h 1697"/>
                <a:gd name="T2" fmla="*/ 553 w 1697"/>
                <a:gd name="T3" fmla="*/ 267 h 1697"/>
                <a:gd name="T4" fmla="*/ 408 w 1697"/>
                <a:gd name="T5" fmla="*/ 368 h 1697"/>
                <a:gd name="T6" fmla="*/ 296 w 1697"/>
                <a:gd name="T7" fmla="*/ 503 h 1697"/>
                <a:gd name="T8" fmla="*/ 222 w 1697"/>
                <a:gd name="T9" fmla="*/ 666 h 1697"/>
                <a:gd name="T10" fmla="*/ 196 w 1697"/>
                <a:gd name="T11" fmla="*/ 848 h 1697"/>
                <a:gd name="T12" fmla="*/ 222 w 1697"/>
                <a:gd name="T13" fmla="*/ 1031 h 1697"/>
                <a:gd name="T14" fmla="*/ 296 w 1697"/>
                <a:gd name="T15" fmla="*/ 1194 h 1697"/>
                <a:gd name="T16" fmla="*/ 408 w 1697"/>
                <a:gd name="T17" fmla="*/ 1329 h 1697"/>
                <a:gd name="T18" fmla="*/ 553 w 1697"/>
                <a:gd name="T19" fmla="*/ 1430 h 1697"/>
                <a:gd name="T20" fmla="*/ 724 w 1697"/>
                <a:gd name="T21" fmla="*/ 1489 h 1697"/>
                <a:gd name="T22" fmla="*/ 911 w 1697"/>
                <a:gd name="T23" fmla="*/ 1497 h 1697"/>
                <a:gd name="T24" fmla="*/ 1088 w 1697"/>
                <a:gd name="T25" fmla="*/ 1454 h 1697"/>
                <a:gd name="T26" fmla="*/ 1242 w 1697"/>
                <a:gd name="T27" fmla="*/ 1368 h 1697"/>
                <a:gd name="T28" fmla="*/ 1367 w 1697"/>
                <a:gd name="T29" fmla="*/ 1242 h 1697"/>
                <a:gd name="T30" fmla="*/ 1455 w 1697"/>
                <a:gd name="T31" fmla="*/ 1088 h 1697"/>
                <a:gd name="T32" fmla="*/ 1497 w 1697"/>
                <a:gd name="T33" fmla="*/ 911 h 1697"/>
                <a:gd name="T34" fmla="*/ 1488 w 1697"/>
                <a:gd name="T35" fmla="*/ 724 h 1697"/>
                <a:gd name="T36" fmla="*/ 1430 w 1697"/>
                <a:gd name="T37" fmla="*/ 555 h 1697"/>
                <a:gd name="T38" fmla="*/ 1329 w 1697"/>
                <a:gd name="T39" fmla="*/ 409 h 1697"/>
                <a:gd name="T40" fmla="*/ 1194 w 1697"/>
                <a:gd name="T41" fmla="*/ 296 h 1697"/>
                <a:gd name="T42" fmla="*/ 1031 w 1697"/>
                <a:gd name="T43" fmla="*/ 223 h 1697"/>
                <a:gd name="T44" fmla="*/ 848 w 1697"/>
                <a:gd name="T45" fmla="*/ 197 h 1697"/>
                <a:gd name="T46" fmla="*/ 993 w 1697"/>
                <a:gd name="T47" fmla="*/ 12 h 1697"/>
                <a:gd name="T48" fmla="*/ 1194 w 1697"/>
                <a:gd name="T49" fmla="*/ 74 h 1697"/>
                <a:gd name="T50" fmla="*/ 1371 w 1697"/>
                <a:gd name="T51" fmla="*/ 181 h 1697"/>
                <a:gd name="T52" fmla="*/ 1516 w 1697"/>
                <a:gd name="T53" fmla="*/ 325 h 1697"/>
                <a:gd name="T54" fmla="*/ 1623 w 1697"/>
                <a:gd name="T55" fmla="*/ 502 h 1697"/>
                <a:gd name="T56" fmla="*/ 1684 w 1697"/>
                <a:gd name="T57" fmla="*/ 704 h 1697"/>
                <a:gd name="T58" fmla="*/ 1694 w 1697"/>
                <a:gd name="T59" fmla="*/ 921 h 1697"/>
                <a:gd name="T60" fmla="*/ 1648 w 1697"/>
                <a:gd name="T61" fmla="*/ 1130 h 1697"/>
                <a:gd name="T62" fmla="*/ 1557 w 1697"/>
                <a:gd name="T63" fmla="*/ 1316 h 1697"/>
                <a:gd name="T64" fmla="*/ 1423 w 1697"/>
                <a:gd name="T65" fmla="*/ 1472 h 1697"/>
                <a:gd name="T66" fmla="*/ 1256 w 1697"/>
                <a:gd name="T67" fmla="*/ 1592 h 1697"/>
                <a:gd name="T68" fmla="*/ 1063 w 1697"/>
                <a:gd name="T69" fmla="*/ 1670 h 1697"/>
                <a:gd name="T70" fmla="*/ 848 w 1697"/>
                <a:gd name="T71" fmla="*/ 1697 h 1697"/>
                <a:gd name="T72" fmla="*/ 634 w 1697"/>
                <a:gd name="T73" fmla="*/ 1670 h 1697"/>
                <a:gd name="T74" fmla="*/ 440 w 1697"/>
                <a:gd name="T75" fmla="*/ 1592 h 1697"/>
                <a:gd name="T76" fmla="*/ 272 w 1697"/>
                <a:gd name="T77" fmla="*/ 1472 h 1697"/>
                <a:gd name="T78" fmla="*/ 139 w 1697"/>
                <a:gd name="T79" fmla="*/ 1316 h 1697"/>
                <a:gd name="T80" fmla="*/ 47 w 1697"/>
                <a:gd name="T81" fmla="*/ 1130 h 1697"/>
                <a:gd name="T82" fmla="*/ 3 w 1697"/>
                <a:gd name="T83" fmla="*/ 921 h 1697"/>
                <a:gd name="T84" fmla="*/ 12 w 1697"/>
                <a:gd name="T85" fmla="*/ 704 h 1697"/>
                <a:gd name="T86" fmla="*/ 73 w 1697"/>
                <a:gd name="T87" fmla="*/ 502 h 1697"/>
                <a:gd name="T88" fmla="*/ 179 w 1697"/>
                <a:gd name="T89" fmla="*/ 325 h 1697"/>
                <a:gd name="T90" fmla="*/ 325 w 1697"/>
                <a:gd name="T91" fmla="*/ 181 h 1697"/>
                <a:gd name="T92" fmla="*/ 502 w 1697"/>
                <a:gd name="T93" fmla="*/ 74 h 1697"/>
                <a:gd name="T94" fmla="*/ 703 w 1697"/>
                <a:gd name="T95" fmla="*/ 12 h 1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97" h="1697">
                  <a:moveTo>
                    <a:pt x="848" y="197"/>
                  </a:moveTo>
                  <a:lnTo>
                    <a:pt x="786" y="200"/>
                  </a:lnTo>
                  <a:lnTo>
                    <a:pt x="724" y="208"/>
                  </a:lnTo>
                  <a:lnTo>
                    <a:pt x="665" y="223"/>
                  </a:lnTo>
                  <a:lnTo>
                    <a:pt x="608" y="242"/>
                  </a:lnTo>
                  <a:lnTo>
                    <a:pt x="553" y="267"/>
                  </a:lnTo>
                  <a:lnTo>
                    <a:pt x="502" y="296"/>
                  </a:lnTo>
                  <a:lnTo>
                    <a:pt x="453" y="329"/>
                  </a:lnTo>
                  <a:lnTo>
                    <a:pt x="408" y="368"/>
                  </a:lnTo>
                  <a:lnTo>
                    <a:pt x="366" y="409"/>
                  </a:lnTo>
                  <a:lnTo>
                    <a:pt x="329" y="455"/>
                  </a:lnTo>
                  <a:lnTo>
                    <a:pt x="296" y="503"/>
                  </a:lnTo>
                  <a:lnTo>
                    <a:pt x="266" y="555"/>
                  </a:lnTo>
                  <a:lnTo>
                    <a:pt x="242" y="609"/>
                  </a:lnTo>
                  <a:lnTo>
                    <a:pt x="222" y="666"/>
                  </a:lnTo>
                  <a:lnTo>
                    <a:pt x="208" y="724"/>
                  </a:lnTo>
                  <a:lnTo>
                    <a:pt x="199" y="786"/>
                  </a:lnTo>
                  <a:lnTo>
                    <a:pt x="196" y="848"/>
                  </a:lnTo>
                  <a:lnTo>
                    <a:pt x="199" y="911"/>
                  </a:lnTo>
                  <a:lnTo>
                    <a:pt x="208" y="973"/>
                  </a:lnTo>
                  <a:lnTo>
                    <a:pt x="222" y="1031"/>
                  </a:lnTo>
                  <a:lnTo>
                    <a:pt x="242" y="1088"/>
                  </a:lnTo>
                  <a:lnTo>
                    <a:pt x="266" y="1142"/>
                  </a:lnTo>
                  <a:lnTo>
                    <a:pt x="296" y="1194"/>
                  </a:lnTo>
                  <a:lnTo>
                    <a:pt x="329" y="1242"/>
                  </a:lnTo>
                  <a:lnTo>
                    <a:pt x="366" y="1288"/>
                  </a:lnTo>
                  <a:lnTo>
                    <a:pt x="408" y="1329"/>
                  </a:lnTo>
                  <a:lnTo>
                    <a:pt x="453" y="1368"/>
                  </a:lnTo>
                  <a:lnTo>
                    <a:pt x="502" y="1401"/>
                  </a:lnTo>
                  <a:lnTo>
                    <a:pt x="553" y="1430"/>
                  </a:lnTo>
                  <a:lnTo>
                    <a:pt x="608" y="1454"/>
                  </a:lnTo>
                  <a:lnTo>
                    <a:pt x="665" y="1474"/>
                  </a:lnTo>
                  <a:lnTo>
                    <a:pt x="724" y="1489"/>
                  </a:lnTo>
                  <a:lnTo>
                    <a:pt x="786" y="1497"/>
                  </a:lnTo>
                  <a:lnTo>
                    <a:pt x="848" y="1500"/>
                  </a:lnTo>
                  <a:lnTo>
                    <a:pt x="911" y="1497"/>
                  </a:lnTo>
                  <a:lnTo>
                    <a:pt x="972" y="1489"/>
                  </a:lnTo>
                  <a:lnTo>
                    <a:pt x="1031" y="1474"/>
                  </a:lnTo>
                  <a:lnTo>
                    <a:pt x="1088" y="1454"/>
                  </a:lnTo>
                  <a:lnTo>
                    <a:pt x="1142" y="1430"/>
                  </a:lnTo>
                  <a:lnTo>
                    <a:pt x="1194" y="1401"/>
                  </a:lnTo>
                  <a:lnTo>
                    <a:pt x="1242" y="1368"/>
                  </a:lnTo>
                  <a:lnTo>
                    <a:pt x="1288" y="1329"/>
                  </a:lnTo>
                  <a:lnTo>
                    <a:pt x="1329" y="1288"/>
                  </a:lnTo>
                  <a:lnTo>
                    <a:pt x="1367" y="1242"/>
                  </a:lnTo>
                  <a:lnTo>
                    <a:pt x="1401" y="1194"/>
                  </a:lnTo>
                  <a:lnTo>
                    <a:pt x="1430" y="1142"/>
                  </a:lnTo>
                  <a:lnTo>
                    <a:pt x="1455" y="1088"/>
                  </a:lnTo>
                  <a:lnTo>
                    <a:pt x="1474" y="1031"/>
                  </a:lnTo>
                  <a:lnTo>
                    <a:pt x="1488" y="973"/>
                  </a:lnTo>
                  <a:lnTo>
                    <a:pt x="1497" y="911"/>
                  </a:lnTo>
                  <a:lnTo>
                    <a:pt x="1500" y="848"/>
                  </a:lnTo>
                  <a:lnTo>
                    <a:pt x="1497" y="786"/>
                  </a:lnTo>
                  <a:lnTo>
                    <a:pt x="1488" y="724"/>
                  </a:lnTo>
                  <a:lnTo>
                    <a:pt x="1474" y="666"/>
                  </a:lnTo>
                  <a:lnTo>
                    <a:pt x="1455" y="609"/>
                  </a:lnTo>
                  <a:lnTo>
                    <a:pt x="1430" y="555"/>
                  </a:lnTo>
                  <a:lnTo>
                    <a:pt x="1401" y="503"/>
                  </a:lnTo>
                  <a:lnTo>
                    <a:pt x="1367" y="455"/>
                  </a:lnTo>
                  <a:lnTo>
                    <a:pt x="1329" y="409"/>
                  </a:lnTo>
                  <a:lnTo>
                    <a:pt x="1288" y="368"/>
                  </a:lnTo>
                  <a:lnTo>
                    <a:pt x="1242" y="329"/>
                  </a:lnTo>
                  <a:lnTo>
                    <a:pt x="1194" y="296"/>
                  </a:lnTo>
                  <a:lnTo>
                    <a:pt x="1142" y="267"/>
                  </a:lnTo>
                  <a:lnTo>
                    <a:pt x="1088" y="242"/>
                  </a:lnTo>
                  <a:lnTo>
                    <a:pt x="1031" y="223"/>
                  </a:lnTo>
                  <a:lnTo>
                    <a:pt x="972" y="208"/>
                  </a:lnTo>
                  <a:lnTo>
                    <a:pt x="911" y="200"/>
                  </a:lnTo>
                  <a:lnTo>
                    <a:pt x="848" y="197"/>
                  </a:lnTo>
                  <a:close/>
                  <a:moveTo>
                    <a:pt x="848" y="0"/>
                  </a:moveTo>
                  <a:lnTo>
                    <a:pt x="921" y="3"/>
                  </a:lnTo>
                  <a:lnTo>
                    <a:pt x="993" y="12"/>
                  </a:lnTo>
                  <a:lnTo>
                    <a:pt x="1063" y="27"/>
                  </a:lnTo>
                  <a:lnTo>
                    <a:pt x="1129" y="47"/>
                  </a:lnTo>
                  <a:lnTo>
                    <a:pt x="1194" y="74"/>
                  </a:lnTo>
                  <a:lnTo>
                    <a:pt x="1256" y="104"/>
                  </a:lnTo>
                  <a:lnTo>
                    <a:pt x="1315" y="140"/>
                  </a:lnTo>
                  <a:lnTo>
                    <a:pt x="1371" y="181"/>
                  </a:lnTo>
                  <a:lnTo>
                    <a:pt x="1423" y="225"/>
                  </a:lnTo>
                  <a:lnTo>
                    <a:pt x="1472" y="274"/>
                  </a:lnTo>
                  <a:lnTo>
                    <a:pt x="1516" y="325"/>
                  </a:lnTo>
                  <a:lnTo>
                    <a:pt x="1557" y="381"/>
                  </a:lnTo>
                  <a:lnTo>
                    <a:pt x="1592" y="440"/>
                  </a:lnTo>
                  <a:lnTo>
                    <a:pt x="1623" y="502"/>
                  </a:lnTo>
                  <a:lnTo>
                    <a:pt x="1648" y="567"/>
                  </a:lnTo>
                  <a:lnTo>
                    <a:pt x="1670" y="634"/>
                  </a:lnTo>
                  <a:lnTo>
                    <a:pt x="1684" y="704"/>
                  </a:lnTo>
                  <a:lnTo>
                    <a:pt x="1694" y="776"/>
                  </a:lnTo>
                  <a:lnTo>
                    <a:pt x="1697" y="848"/>
                  </a:lnTo>
                  <a:lnTo>
                    <a:pt x="1694" y="921"/>
                  </a:lnTo>
                  <a:lnTo>
                    <a:pt x="1684" y="993"/>
                  </a:lnTo>
                  <a:lnTo>
                    <a:pt x="1670" y="1063"/>
                  </a:lnTo>
                  <a:lnTo>
                    <a:pt x="1648" y="1130"/>
                  </a:lnTo>
                  <a:lnTo>
                    <a:pt x="1623" y="1195"/>
                  </a:lnTo>
                  <a:lnTo>
                    <a:pt x="1592" y="1256"/>
                  </a:lnTo>
                  <a:lnTo>
                    <a:pt x="1557" y="1316"/>
                  </a:lnTo>
                  <a:lnTo>
                    <a:pt x="1516" y="1372"/>
                  </a:lnTo>
                  <a:lnTo>
                    <a:pt x="1472" y="1423"/>
                  </a:lnTo>
                  <a:lnTo>
                    <a:pt x="1423" y="1472"/>
                  </a:lnTo>
                  <a:lnTo>
                    <a:pt x="1371" y="1516"/>
                  </a:lnTo>
                  <a:lnTo>
                    <a:pt x="1315" y="1556"/>
                  </a:lnTo>
                  <a:lnTo>
                    <a:pt x="1256" y="1592"/>
                  </a:lnTo>
                  <a:lnTo>
                    <a:pt x="1194" y="1623"/>
                  </a:lnTo>
                  <a:lnTo>
                    <a:pt x="1129" y="1649"/>
                  </a:lnTo>
                  <a:lnTo>
                    <a:pt x="1063" y="1670"/>
                  </a:lnTo>
                  <a:lnTo>
                    <a:pt x="993" y="1685"/>
                  </a:lnTo>
                  <a:lnTo>
                    <a:pt x="921" y="1694"/>
                  </a:lnTo>
                  <a:lnTo>
                    <a:pt x="848" y="1697"/>
                  </a:lnTo>
                  <a:lnTo>
                    <a:pt x="775" y="1694"/>
                  </a:lnTo>
                  <a:lnTo>
                    <a:pt x="703" y="1685"/>
                  </a:lnTo>
                  <a:lnTo>
                    <a:pt x="634" y="1670"/>
                  </a:lnTo>
                  <a:lnTo>
                    <a:pt x="566" y="1649"/>
                  </a:lnTo>
                  <a:lnTo>
                    <a:pt x="502" y="1623"/>
                  </a:lnTo>
                  <a:lnTo>
                    <a:pt x="440" y="1592"/>
                  </a:lnTo>
                  <a:lnTo>
                    <a:pt x="381" y="1556"/>
                  </a:lnTo>
                  <a:lnTo>
                    <a:pt x="325" y="1516"/>
                  </a:lnTo>
                  <a:lnTo>
                    <a:pt x="272" y="1472"/>
                  </a:lnTo>
                  <a:lnTo>
                    <a:pt x="224" y="1423"/>
                  </a:lnTo>
                  <a:lnTo>
                    <a:pt x="179" y="1372"/>
                  </a:lnTo>
                  <a:lnTo>
                    <a:pt x="139" y="1316"/>
                  </a:lnTo>
                  <a:lnTo>
                    <a:pt x="104" y="1256"/>
                  </a:lnTo>
                  <a:lnTo>
                    <a:pt x="73" y="1195"/>
                  </a:lnTo>
                  <a:lnTo>
                    <a:pt x="47" y="1130"/>
                  </a:lnTo>
                  <a:lnTo>
                    <a:pt x="27" y="1063"/>
                  </a:lnTo>
                  <a:lnTo>
                    <a:pt x="12" y="993"/>
                  </a:lnTo>
                  <a:lnTo>
                    <a:pt x="3" y="921"/>
                  </a:lnTo>
                  <a:lnTo>
                    <a:pt x="0" y="848"/>
                  </a:lnTo>
                  <a:lnTo>
                    <a:pt x="3" y="776"/>
                  </a:lnTo>
                  <a:lnTo>
                    <a:pt x="12" y="704"/>
                  </a:lnTo>
                  <a:lnTo>
                    <a:pt x="27" y="634"/>
                  </a:lnTo>
                  <a:lnTo>
                    <a:pt x="47" y="567"/>
                  </a:lnTo>
                  <a:lnTo>
                    <a:pt x="73" y="502"/>
                  </a:lnTo>
                  <a:lnTo>
                    <a:pt x="104" y="440"/>
                  </a:lnTo>
                  <a:lnTo>
                    <a:pt x="139" y="381"/>
                  </a:lnTo>
                  <a:lnTo>
                    <a:pt x="179" y="325"/>
                  </a:lnTo>
                  <a:lnTo>
                    <a:pt x="224" y="274"/>
                  </a:lnTo>
                  <a:lnTo>
                    <a:pt x="272" y="225"/>
                  </a:lnTo>
                  <a:lnTo>
                    <a:pt x="325" y="181"/>
                  </a:lnTo>
                  <a:lnTo>
                    <a:pt x="381" y="140"/>
                  </a:lnTo>
                  <a:lnTo>
                    <a:pt x="440" y="104"/>
                  </a:lnTo>
                  <a:lnTo>
                    <a:pt x="502" y="74"/>
                  </a:lnTo>
                  <a:lnTo>
                    <a:pt x="566" y="47"/>
                  </a:lnTo>
                  <a:lnTo>
                    <a:pt x="634" y="27"/>
                  </a:lnTo>
                  <a:lnTo>
                    <a:pt x="703" y="12"/>
                  </a:lnTo>
                  <a:lnTo>
                    <a:pt x="775" y="3"/>
                  </a:lnTo>
                  <a:lnTo>
                    <a:pt x="84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20"/>
            <p:cNvSpPr>
              <a:spLocks/>
            </p:cNvSpPr>
            <p:nvPr/>
          </p:nvSpPr>
          <p:spPr bwMode="auto">
            <a:xfrm>
              <a:off x="6700838" y="4465638"/>
              <a:ext cx="385763" cy="385763"/>
            </a:xfrm>
            <a:custGeom>
              <a:avLst/>
              <a:gdLst>
                <a:gd name="T0" fmla="*/ 1333 w 2673"/>
                <a:gd name="T1" fmla="*/ 0 h 2672"/>
                <a:gd name="T2" fmla="*/ 1340 w 2673"/>
                <a:gd name="T3" fmla="*/ 13 h 2672"/>
                <a:gd name="T4" fmla="*/ 1330 w 2673"/>
                <a:gd name="T5" fmla="*/ 65 h 2672"/>
                <a:gd name="T6" fmla="*/ 1316 w 2673"/>
                <a:gd name="T7" fmla="*/ 146 h 2672"/>
                <a:gd name="T8" fmla="*/ 1314 w 2673"/>
                <a:gd name="T9" fmla="*/ 237 h 2672"/>
                <a:gd name="T10" fmla="*/ 1308 w 2673"/>
                <a:gd name="T11" fmla="*/ 252 h 2672"/>
                <a:gd name="T12" fmla="*/ 1154 w 2673"/>
                <a:gd name="T13" fmla="*/ 267 h 2672"/>
                <a:gd name="T14" fmla="*/ 943 w 2673"/>
                <a:gd name="T15" fmla="*/ 326 h 2672"/>
                <a:gd name="T16" fmla="*/ 750 w 2673"/>
                <a:gd name="T17" fmla="*/ 426 h 2672"/>
                <a:gd name="T18" fmla="*/ 579 w 2673"/>
                <a:gd name="T19" fmla="*/ 561 h 2672"/>
                <a:gd name="T20" fmla="*/ 434 w 2673"/>
                <a:gd name="T21" fmla="*/ 736 h 2672"/>
                <a:gd name="T22" fmla="*/ 326 w 2673"/>
                <a:gd name="T23" fmla="*/ 943 h 2672"/>
                <a:gd name="T24" fmla="*/ 266 w 2673"/>
                <a:gd name="T25" fmla="*/ 1173 h 2672"/>
                <a:gd name="T26" fmla="*/ 256 w 2673"/>
                <a:gd name="T27" fmla="*/ 1416 h 2672"/>
                <a:gd name="T28" fmla="*/ 299 w 2673"/>
                <a:gd name="T29" fmla="*/ 1649 h 2672"/>
                <a:gd name="T30" fmla="*/ 389 w 2673"/>
                <a:gd name="T31" fmla="*/ 1861 h 2672"/>
                <a:gd name="T32" fmla="*/ 519 w 2673"/>
                <a:gd name="T33" fmla="*/ 2047 h 2672"/>
                <a:gd name="T34" fmla="*/ 685 w 2673"/>
                <a:gd name="T35" fmla="*/ 2201 h 2672"/>
                <a:gd name="T36" fmla="*/ 880 w 2673"/>
                <a:gd name="T37" fmla="*/ 2318 h 2672"/>
                <a:gd name="T38" fmla="*/ 1099 w 2673"/>
                <a:gd name="T39" fmla="*/ 2393 h 2672"/>
                <a:gd name="T40" fmla="*/ 1337 w 2673"/>
                <a:gd name="T41" fmla="*/ 2419 h 2672"/>
                <a:gd name="T42" fmla="*/ 1582 w 2673"/>
                <a:gd name="T43" fmla="*/ 2391 h 2672"/>
                <a:gd name="T44" fmla="*/ 1807 w 2673"/>
                <a:gd name="T45" fmla="*/ 2311 h 2672"/>
                <a:gd name="T46" fmla="*/ 2007 w 2673"/>
                <a:gd name="T47" fmla="*/ 2187 h 2672"/>
                <a:gd name="T48" fmla="*/ 2174 w 2673"/>
                <a:gd name="T49" fmla="*/ 2022 h 2672"/>
                <a:gd name="T50" fmla="*/ 2303 w 2673"/>
                <a:gd name="T51" fmla="*/ 1826 h 2672"/>
                <a:gd name="T52" fmla="*/ 2386 w 2673"/>
                <a:gd name="T53" fmla="*/ 1602 h 2672"/>
                <a:gd name="T54" fmla="*/ 2418 w 2673"/>
                <a:gd name="T55" fmla="*/ 1409 h 2672"/>
                <a:gd name="T56" fmla="*/ 2420 w 2673"/>
                <a:gd name="T57" fmla="*/ 1335 h 2672"/>
                <a:gd name="T58" fmla="*/ 2420 w 2673"/>
                <a:gd name="T59" fmla="*/ 1302 h 2672"/>
                <a:gd name="T60" fmla="*/ 2433 w 2673"/>
                <a:gd name="T61" fmla="*/ 1277 h 2672"/>
                <a:gd name="T62" fmla="*/ 2484 w 2673"/>
                <a:gd name="T63" fmla="*/ 1269 h 2672"/>
                <a:gd name="T64" fmla="*/ 2552 w 2673"/>
                <a:gd name="T65" fmla="*/ 1260 h 2672"/>
                <a:gd name="T66" fmla="*/ 2616 w 2673"/>
                <a:gd name="T67" fmla="*/ 1242 h 2672"/>
                <a:gd name="T68" fmla="*/ 2660 w 2673"/>
                <a:gd name="T69" fmla="*/ 1231 h 2672"/>
                <a:gd name="T70" fmla="*/ 2670 w 2673"/>
                <a:gd name="T71" fmla="*/ 1246 h 2672"/>
                <a:gd name="T72" fmla="*/ 2671 w 2673"/>
                <a:gd name="T73" fmla="*/ 1267 h 2672"/>
                <a:gd name="T74" fmla="*/ 2672 w 2673"/>
                <a:gd name="T75" fmla="*/ 1378 h 2672"/>
                <a:gd name="T76" fmla="*/ 2659 w 2673"/>
                <a:gd name="T77" fmla="*/ 1532 h 2672"/>
                <a:gd name="T78" fmla="*/ 2595 w 2673"/>
                <a:gd name="T79" fmla="*/ 1786 h 2672"/>
                <a:gd name="T80" fmla="*/ 2485 w 2673"/>
                <a:gd name="T81" fmla="*/ 2019 h 2672"/>
                <a:gd name="T82" fmla="*/ 2335 w 2673"/>
                <a:gd name="T83" fmla="*/ 2224 h 2672"/>
                <a:gd name="T84" fmla="*/ 2148 w 2673"/>
                <a:gd name="T85" fmla="*/ 2397 h 2672"/>
                <a:gd name="T86" fmla="*/ 1932 w 2673"/>
                <a:gd name="T87" fmla="*/ 2533 h 2672"/>
                <a:gd name="T88" fmla="*/ 1689 w 2673"/>
                <a:gd name="T89" fmla="*/ 2624 h 2672"/>
                <a:gd name="T90" fmla="*/ 1428 w 2673"/>
                <a:gd name="T91" fmla="*/ 2669 h 2672"/>
                <a:gd name="T92" fmla="*/ 1155 w 2673"/>
                <a:gd name="T93" fmla="*/ 2660 h 2672"/>
                <a:gd name="T94" fmla="*/ 897 w 2673"/>
                <a:gd name="T95" fmla="*/ 2598 h 2672"/>
                <a:gd name="T96" fmla="*/ 662 w 2673"/>
                <a:gd name="T97" fmla="*/ 2489 h 2672"/>
                <a:gd name="T98" fmla="*/ 454 w 2673"/>
                <a:gd name="T99" fmla="*/ 2340 h 2672"/>
                <a:gd name="T100" fmla="*/ 279 w 2673"/>
                <a:gd name="T101" fmla="*/ 2153 h 2672"/>
                <a:gd name="T102" fmla="*/ 141 w 2673"/>
                <a:gd name="T103" fmla="*/ 1935 h 2672"/>
                <a:gd name="T104" fmla="*/ 47 w 2673"/>
                <a:gd name="T105" fmla="*/ 1691 h 2672"/>
                <a:gd name="T106" fmla="*/ 3 w 2673"/>
                <a:gd name="T107" fmla="*/ 1428 h 2672"/>
                <a:gd name="T108" fmla="*/ 13 w 2673"/>
                <a:gd name="T109" fmla="*/ 1153 h 2672"/>
                <a:gd name="T110" fmla="*/ 76 w 2673"/>
                <a:gd name="T111" fmla="*/ 892 h 2672"/>
                <a:gd name="T112" fmla="*/ 187 w 2673"/>
                <a:gd name="T113" fmla="*/ 655 h 2672"/>
                <a:gd name="T114" fmla="*/ 340 w 2673"/>
                <a:gd name="T115" fmla="*/ 445 h 2672"/>
                <a:gd name="T116" fmla="*/ 525 w 2673"/>
                <a:gd name="T117" fmla="*/ 273 h 2672"/>
                <a:gd name="T118" fmla="*/ 740 w 2673"/>
                <a:gd name="T119" fmla="*/ 139 h 2672"/>
                <a:gd name="T120" fmla="*/ 978 w 2673"/>
                <a:gd name="T121" fmla="*/ 47 h 2672"/>
                <a:gd name="T122" fmla="*/ 1238 w 2673"/>
                <a:gd name="T123" fmla="*/ 3 h 2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73" h="2672">
                  <a:moveTo>
                    <a:pt x="1329" y="0"/>
                  </a:moveTo>
                  <a:lnTo>
                    <a:pt x="1331" y="0"/>
                  </a:lnTo>
                  <a:lnTo>
                    <a:pt x="1333" y="0"/>
                  </a:lnTo>
                  <a:lnTo>
                    <a:pt x="1336" y="2"/>
                  </a:lnTo>
                  <a:lnTo>
                    <a:pt x="1339" y="7"/>
                  </a:lnTo>
                  <a:lnTo>
                    <a:pt x="1340" y="13"/>
                  </a:lnTo>
                  <a:lnTo>
                    <a:pt x="1340" y="21"/>
                  </a:lnTo>
                  <a:lnTo>
                    <a:pt x="1337" y="34"/>
                  </a:lnTo>
                  <a:lnTo>
                    <a:pt x="1330" y="65"/>
                  </a:lnTo>
                  <a:lnTo>
                    <a:pt x="1323" y="93"/>
                  </a:lnTo>
                  <a:lnTo>
                    <a:pt x="1319" y="120"/>
                  </a:lnTo>
                  <a:lnTo>
                    <a:pt x="1316" y="146"/>
                  </a:lnTo>
                  <a:lnTo>
                    <a:pt x="1315" y="173"/>
                  </a:lnTo>
                  <a:lnTo>
                    <a:pt x="1314" y="202"/>
                  </a:lnTo>
                  <a:lnTo>
                    <a:pt x="1314" y="237"/>
                  </a:lnTo>
                  <a:lnTo>
                    <a:pt x="1314" y="243"/>
                  </a:lnTo>
                  <a:lnTo>
                    <a:pt x="1312" y="248"/>
                  </a:lnTo>
                  <a:lnTo>
                    <a:pt x="1308" y="252"/>
                  </a:lnTo>
                  <a:lnTo>
                    <a:pt x="1301" y="254"/>
                  </a:lnTo>
                  <a:lnTo>
                    <a:pt x="1228" y="258"/>
                  </a:lnTo>
                  <a:lnTo>
                    <a:pt x="1154" y="267"/>
                  </a:lnTo>
                  <a:lnTo>
                    <a:pt x="1082" y="282"/>
                  </a:lnTo>
                  <a:lnTo>
                    <a:pt x="1011" y="301"/>
                  </a:lnTo>
                  <a:lnTo>
                    <a:pt x="943" y="326"/>
                  </a:lnTo>
                  <a:lnTo>
                    <a:pt x="876" y="355"/>
                  </a:lnTo>
                  <a:lnTo>
                    <a:pt x="811" y="388"/>
                  </a:lnTo>
                  <a:lnTo>
                    <a:pt x="750" y="426"/>
                  </a:lnTo>
                  <a:lnTo>
                    <a:pt x="690" y="467"/>
                  </a:lnTo>
                  <a:lnTo>
                    <a:pt x="633" y="513"/>
                  </a:lnTo>
                  <a:lnTo>
                    <a:pt x="579" y="561"/>
                  </a:lnTo>
                  <a:lnTo>
                    <a:pt x="529" y="614"/>
                  </a:lnTo>
                  <a:lnTo>
                    <a:pt x="480" y="673"/>
                  </a:lnTo>
                  <a:lnTo>
                    <a:pt x="434" y="736"/>
                  </a:lnTo>
                  <a:lnTo>
                    <a:pt x="394" y="801"/>
                  </a:lnTo>
                  <a:lnTo>
                    <a:pt x="358" y="871"/>
                  </a:lnTo>
                  <a:lnTo>
                    <a:pt x="326" y="943"/>
                  </a:lnTo>
                  <a:lnTo>
                    <a:pt x="301" y="1018"/>
                  </a:lnTo>
                  <a:lnTo>
                    <a:pt x="280" y="1094"/>
                  </a:lnTo>
                  <a:lnTo>
                    <a:pt x="266" y="1173"/>
                  </a:lnTo>
                  <a:lnTo>
                    <a:pt x="257" y="1254"/>
                  </a:lnTo>
                  <a:lnTo>
                    <a:pt x="254" y="1336"/>
                  </a:lnTo>
                  <a:lnTo>
                    <a:pt x="256" y="1416"/>
                  </a:lnTo>
                  <a:lnTo>
                    <a:pt x="265" y="1496"/>
                  </a:lnTo>
                  <a:lnTo>
                    <a:pt x="279" y="1573"/>
                  </a:lnTo>
                  <a:lnTo>
                    <a:pt x="299" y="1649"/>
                  </a:lnTo>
                  <a:lnTo>
                    <a:pt x="324" y="1721"/>
                  </a:lnTo>
                  <a:lnTo>
                    <a:pt x="354" y="1792"/>
                  </a:lnTo>
                  <a:lnTo>
                    <a:pt x="389" y="1861"/>
                  </a:lnTo>
                  <a:lnTo>
                    <a:pt x="427" y="1926"/>
                  </a:lnTo>
                  <a:lnTo>
                    <a:pt x="471" y="1988"/>
                  </a:lnTo>
                  <a:lnTo>
                    <a:pt x="519" y="2047"/>
                  </a:lnTo>
                  <a:lnTo>
                    <a:pt x="571" y="2102"/>
                  </a:lnTo>
                  <a:lnTo>
                    <a:pt x="625" y="2154"/>
                  </a:lnTo>
                  <a:lnTo>
                    <a:pt x="685" y="2201"/>
                  </a:lnTo>
                  <a:lnTo>
                    <a:pt x="747" y="2245"/>
                  </a:lnTo>
                  <a:lnTo>
                    <a:pt x="812" y="2284"/>
                  </a:lnTo>
                  <a:lnTo>
                    <a:pt x="880" y="2318"/>
                  </a:lnTo>
                  <a:lnTo>
                    <a:pt x="951" y="2349"/>
                  </a:lnTo>
                  <a:lnTo>
                    <a:pt x="1023" y="2373"/>
                  </a:lnTo>
                  <a:lnTo>
                    <a:pt x="1099" y="2393"/>
                  </a:lnTo>
                  <a:lnTo>
                    <a:pt x="1176" y="2407"/>
                  </a:lnTo>
                  <a:lnTo>
                    <a:pt x="1256" y="2416"/>
                  </a:lnTo>
                  <a:lnTo>
                    <a:pt x="1337" y="2419"/>
                  </a:lnTo>
                  <a:lnTo>
                    <a:pt x="1420" y="2415"/>
                  </a:lnTo>
                  <a:lnTo>
                    <a:pt x="1502" y="2406"/>
                  </a:lnTo>
                  <a:lnTo>
                    <a:pt x="1582" y="2391"/>
                  </a:lnTo>
                  <a:lnTo>
                    <a:pt x="1660" y="2370"/>
                  </a:lnTo>
                  <a:lnTo>
                    <a:pt x="1735" y="2344"/>
                  </a:lnTo>
                  <a:lnTo>
                    <a:pt x="1807" y="2311"/>
                  </a:lnTo>
                  <a:lnTo>
                    <a:pt x="1877" y="2275"/>
                  </a:lnTo>
                  <a:lnTo>
                    <a:pt x="1944" y="2233"/>
                  </a:lnTo>
                  <a:lnTo>
                    <a:pt x="2007" y="2187"/>
                  </a:lnTo>
                  <a:lnTo>
                    <a:pt x="2067" y="2136"/>
                  </a:lnTo>
                  <a:lnTo>
                    <a:pt x="2123" y="2081"/>
                  </a:lnTo>
                  <a:lnTo>
                    <a:pt x="2174" y="2022"/>
                  </a:lnTo>
                  <a:lnTo>
                    <a:pt x="2222" y="1961"/>
                  </a:lnTo>
                  <a:lnTo>
                    <a:pt x="2265" y="1894"/>
                  </a:lnTo>
                  <a:lnTo>
                    <a:pt x="2303" y="1826"/>
                  </a:lnTo>
                  <a:lnTo>
                    <a:pt x="2336" y="1754"/>
                  </a:lnTo>
                  <a:lnTo>
                    <a:pt x="2364" y="1679"/>
                  </a:lnTo>
                  <a:lnTo>
                    <a:pt x="2386" y="1602"/>
                  </a:lnTo>
                  <a:lnTo>
                    <a:pt x="2404" y="1524"/>
                  </a:lnTo>
                  <a:lnTo>
                    <a:pt x="2415" y="1442"/>
                  </a:lnTo>
                  <a:lnTo>
                    <a:pt x="2418" y="1409"/>
                  </a:lnTo>
                  <a:lnTo>
                    <a:pt x="2420" y="1378"/>
                  </a:lnTo>
                  <a:lnTo>
                    <a:pt x="2420" y="1345"/>
                  </a:lnTo>
                  <a:lnTo>
                    <a:pt x="2420" y="1335"/>
                  </a:lnTo>
                  <a:lnTo>
                    <a:pt x="2420" y="1324"/>
                  </a:lnTo>
                  <a:lnTo>
                    <a:pt x="2420" y="1312"/>
                  </a:lnTo>
                  <a:lnTo>
                    <a:pt x="2420" y="1302"/>
                  </a:lnTo>
                  <a:lnTo>
                    <a:pt x="2423" y="1292"/>
                  </a:lnTo>
                  <a:lnTo>
                    <a:pt x="2427" y="1284"/>
                  </a:lnTo>
                  <a:lnTo>
                    <a:pt x="2433" y="1277"/>
                  </a:lnTo>
                  <a:lnTo>
                    <a:pt x="2442" y="1273"/>
                  </a:lnTo>
                  <a:lnTo>
                    <a:pt x="2455" y="1272"/>
                  </a:lnTo>
                  <a:lnTo>
                    <a:pt x="2484" y="1269"/>
                  </a:lnTo>
                  <a:lnTo>
                    <a:pt x="2510" y="1267"/>
                  </a:lnTo>
                  <a:lnTo>
                    <a:pt x="2532" y="1264"/>
                  </a:lnTo>
                  <a:lnTo>
                    <a:pt x="2552" y="1260"/>
                  </a:lnTo>
                  <a:lnTo>
                    <a:pt x="2571" y="1255"/>
                  </a:lnTo>
                  <a:lnTo>
                    <a:pt x="2592" y="1250"/>
                  </a:lnTo>
                  <a:lnTo>
                    <a:pt x="2616" y="1242"/>
                  </a:lnTo>
                  <a:lnTo>
                    <a:pt x="2643" y="1233"/>
                  </a:lnTo>
                  <a:lnTo>
                    <a:pt x="2653" y="1230"/>
                  </a:lnTo>
                  <a:lnTo>
                    <a:pt x="2660" y="1231"/>
                  </a:lnTo>
                  <a:lnTo>
                    <a:pt x="2665" y="1234"/>
                  </a:lnTo>
                  <a:lnTo>
                    <a:pt x="2668" y="1240"/>
                  </a:lnTo>
                  <a:lnTo>
                    <a:pt x="2670" y="1246"/>
                  </a:lnTo>
                  <a:lnTo>
                    <a:pt x="2671" y="1254"/>
                  </a:lnTo>
                  <a:lnTo>
                    <a:pt x="2671" y="1261"/>
                  </a:lnTo>
                  <a:lnTo>
                    <a:pt x="2671" y="1267"/>
                  </a:lnTo>
                  <a:lnTo>
                    <a:pt x="2672" y="1304"/>
                  </a:lnTo>
                  <a:lnTo>
                    <a:pt x="2673" y="1345"/>
                  </a:lnTo>
                  <a:lnTo>
                    <a:pt x="2672" y="1378"/>
                  </a:lnTo>
                  <a:lnTo>
                    <a:pt x="2671" y="1409"/>
                  </a:lnTo>
                  <a:lnTo>
                    <a:pt x="2669" y="1443"/>
                  </a:lnTo>
                  <a:lnTo>
                    <a:pt x="2659" y="1532"/>
                  </a:lnTo>
                  <a:lnTo>
                    <a:pt x="2643" y="1618"/>
                  </a:lnTo>
                  <a:lnTo>
                    <a:pt x="2622" y="1703"/>
                  </a:lnTo>
                  <a:lnTo>
                    <a:pt x="2595" y="1786"/>
                  </a:lnTo>
                  <a:lnTo>
                    <a:pt x="2563" y="1867"/>
                  </a:lnTo>
                  <a:lnTo>
                    <a:pt x="2527" y="1944"/>
                  </a:lnTo>
                  <a:lnTo>
                    <a:pt x="2485" y="2019"/>
                  </a:lnTo>
                  <a:lnTo>
                    <a:pt x="2440" y="2091"/>
                  </a:lnTo>
                  <a:lnTo>
                    <a:pt x="2389" y="2159"/>
                  </a:lnTo>
                  <a:lnTo>
                    <a:pt x="2335" y="2224"/>
                  </a:lnTo>
                  <a:lnTo>
                    <a:pt x="2276" y="2286"/>
                  </a:lnTo>
                  <a:lnTo>
                    <a:pt x="2214" y="2344"/>
                  </a:lnTo>
                  <a:lnTo>
                    <a:pt x="2148" y="2397"/>
                  </a:lnTo>
                  <a:lnTo>
                    <a:pt x="2079" y="2447"/>
                  </a:lnTo>
                  <a:lnTo>
                    <a:pt x="2006" y="2492"/>
                  </a:lnTo>
                  <a:lnTo>
                    <a:pt x="1932" y="2533"/>
                  </a:lnTo>
                  <a:lnTo>
                    <a:pt x="1853" y="2569"/>
                  </a:lnTo>
                  <a:lnTo>
                    <a:pt x="1772" y="2599"/>
                  </a:lnTo>
                  <a:lnTo>
                    <a:pt x="1689" y="2624"/>
                  </a:lnTo>
                  <a:lnTo>
                    <a:pt x="1604" y="2646"/>
                  </a:lnTo>
                  <a:lnTo>
                    <a:pt x="1516" y="2660"/>
                  </a:lnTo>
                  <a:lnTo>
                    <a:pt x="1428" y="2669"/>
                  </a:lnTo>
                  <a:lnTo>
                    <a:pt x="1337" y="2672"/>
                  </a:lnTo>
                  <a:lnTo>
                    <a:pt x="1245" y="2669"/>
                  </a:lnTo>
                  <a:lnTo>
                    <a:pt x="1155" y="2660"/>
                  </a:lnTo>
                  <a:lnTo>
                    <a:pt x="1067" y="2645"/>
                  </a:lnTo>
                  <a:lnTo>
                    <a:pt x="981" y="2624"/>
                  </a:lnTo>
                  <a:lnTo>
                    <a:pt x="897" y="2598"/>
                  </a:lnTo>
                  <a:lnTo>
                    <a:pt x="816" y="2567"/>
                  </a:lnTo>
                  <a:lnTo>
                    <a:pt x="738" y="2530"/>
                  </a:lnTo>
                  <a:lnTo>
                    <a:pt x="662" y="2489"/>
                  </a:lnTo>
                  <a:lnTo>
                    <a:pt x="589" y="2444"/>
                  </a:lnTo>
                  <a:lnTo>
                    <a:pt x="520" y="2393"/>
                  </a:lnTo>
                  <a:lnTo>
                    <a:pt x="454" y="2340"/>
                  </a:lnTo>
                  <a:lnTo>
                    <a:pt x="392" y="2281"/>
                  </a:lnTo>
                  <a:lnTo>
                    <a:pt x="333" y="2218"/>
                  </a:lnTo>
                  <a:lnTo>
                    <a:pt x="279" y="2153"/>
                  </a:lnTo>
                  <a:lnTo>
                    <a:pt x="228" y="2083"/>
                  </a:lnTo>
                  <a:lnTo>
                    <a:pt x="183" y="2010"/>
                  </a:lnTo>
                  <a:lnTo>
                    <a:pt x="141" y="1935"/>
                  </a:lnTo>
                  <a:lnTo>
                    <a:pt x="105" y="1856"/>
                  </a:lnTo>
                  <a:lnTo>
                    <a:pt x="74" y="1775"/>
                  </a:lnTo>
                  <a:lnTo>
                    <a:pt x="47" y="1691"/>
                  </a:lnTo>
                  <a:lnTo>
                    <a:pt x="27" y="1605"/>
                  </a:lnTo>
                  <a:lnTo>
                    <a:pt x="12" y="1517"/>
                  </a:lnTo>
                  <a:lnTo>
                    <a:pt x="3" y="1428"/>
                  </a:lnTo>
                  <a:lnTo>
                    <a:pt x="0" y="1336"/>
                  </a:lnTo>
                  <a:lnTo>
                    <a:pt x="3" y="1244"/>
                  </a:lnTo>
                  <a:lnTo>
                    <a:pt x="13" y="1153"/>
                  </a:lnTo>
                  <a:lnTo>
                    <a:pt x="28" y="1064"/>
                  </a:lnTo>
                  <a:lnTo>
                    <a:pt x="49" y="977"/>
                  </a:lnTo>
                  <a:lnTo>
                    <a:pt x="76" y="892"/>
                  </a:lnTo>
                  <a:lnTo>
                    <a:pt x="108" y="810"/>
                  </a:lnTo>
                  <a:lnTo>
                    <a:pt x="144" y="731"/>
                  </a:lnTo>
                  <a:lnTo>
                    <a:pt x="187" y="655"/>
                  </a:lnTo>
                  <a:lnTo>
                    <a:pt x="233" y="581"/>
                  </a:lnTo>
                  <a:lnTo>
                    <a:pt x="285" y="512"/>
                  </a:lnTo>
                  <a:lnTo>
                    <a:pt x="340" y="445"/>
                  </a:lnTo>
                  <a:lnTo>
                    <a:pt x="399" y="384"/>
                  </a:lnTo>
                  <a:lnTo>
                    <a:pt x="461" y="327"/>
                  </a:lnTo>
                  <a:lnTo>
                    <a:pt x="525" y="273"/>
                  </a:lnTo>
                  <a:lnTo>
                    <a:pt x="594" y="224"/>
                  </a:lnTo>
                  <a:lnTo>
                    <a:pt x="666" y="179"/>
                  </a:lnTo>
                  <a:lnTo>
                    <a:pt x="740" y="139"/>
                  </a:lnTo>
                  <a:lnTo>
                    <a:pt x="816" y="102"/>
                  </a:lnTo>
                  <a:lnTo>
                    <a:pt x="896" y="72"/>
                  </a:lnTo>
                  <a:lnTo>
                    <a:pt x="978" y="47"/>
                  </a:lnTo>
                  <a:lnTo>
                    <a:pt x="1063" y="27"/>
                  </a:lnTo>
                  <a:lnTo>
                    <a:pt x="1150" y="12"/>
                  </a:lnTo>
                  <a:lnTo>
                    <a:pt x="1238" y="3"/>
                  </a:lnTo>
                  <a:lnTo>
                    <a:pt x="132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6" name="Group 659"/>
          <p:cNvGrpSpPr/>
          <p:nvPr/>
        </p:nvGrpSpPr>
        <p:grpSpPr>
          <a:xfrm>
            <a:off x="10255713" y="2189088"/>
            <a:ext cx="590551" cy="358775"/>
            <a:chOff x="6813550" y="4495801"/>
            <a:chExt cx="590551" cy="358775"/>
          </a:xfrm>
          <a:solidFill>
            <a:srgbClr val="000000"/>
          </a:solidFill>
        </p:grpSpPr>
        <p:sp>
          <p:nvSpPr>
            <p:cNvPr id="477" name="Freeform 318"/>
            <p:cNvSpPr>
              <a:spLocks/>
            </p:cNvSpPr>
            <p:nvPr/>
          </p:nvSpPr>
          <p:spPr bwMode="auto">
            <a:xfrm>
              <a:off x="6813550" y="4610101"/>
              <a:ext cx="522288" cy="244475"/>
            </a:xfrm>
            <a:custGeom>
              <a:avLst/>
              <a:gdLst>
                <a:gd name="T0" fmla="*/ 243 w 2961"/>
                <a:gd name="T1" fmla="*/ 0 h 1386"/>
                <a:gd name="T2" fmla="*/ 254 w 2961"/>
                <a:gd name="T3" fmla="*/ 1 h 1386"/>
                <a:gd name="T4" fmla="*/ 268 w 2961"/>
                <a:gd name="T5" fmla="*/ 7 h 1386"/>
                <a:gd name="T6" fmla="*/ 274 w 2961"/>
                <a:gd name="T7" fmla="*/ 19 h 1386"/>
                <a:gd name="T8" fmla="*/ 274 w 2961"/>
                <a:gd name="T9" fmla="*/ 309 h 1386"/>
                <a:gd name="T10" fmla="*/ 273 w 2961"/>
                <a:gd name="T11" fmla="*/ 320 h 1386"/>
                <a:gd name="T12" fmla="*/ 268 w 2961"/>
                <a:gd name="T13" fmla="*/ 335 h 1386"/>
                <a:gd name="T14" fmla="*/ 252 w 2961"/>
                <a:gd name="T15" fmla="*/ 345 h 1386"/>
                <a:gd name="T16" fmla="*/ 237 w 2961"/>
                <a:gd name="T17" fmla="*/ 347 h 1386"/>
                <a:gd name="T18" fmla="*/ 221 w 2961"/>
                <a:gd name="T19" fmla="*/ 349 h 1386"/>
                <a:gd name="T20" fmla="*/ 213 w 2961"/>
                <a:gd name="T21" fmla="*/ 350 h 1386"/>
                <a:gd name="T22" fmla="*/ 208 w 2961"/>
                <a:gd name="T23" fmla="*/ 351 h 1386"/>
                <a:gd name="T24" fmla="*/ 198 w 2961"/>
                <a:gd name="T25" fmla="*/ 355 h 1386"/>
                <a:gd name="T26" fmla="*/ 191 w 2961"/>
                <a:gd name="T27" fmla="*/ 365 h 1386"/>
                <a:gd name="T28" fmla="*/ 197 w 2961"/>
                <a:gd name="T29" fmla="*/ 417 h 1386"/>
                <a:gd name="T30" fmla="*/ 212 w 2961"/>
                <a:gd name="T31" fmla="*/ 517 h 1386"/>
                <a:gd name="T32" fmla="*/ 228 w 2961"/>
                <a:gd name="T33" fmla="*/ 629 h 1386"/>
                <a:gd name="T34" fmla="*/ 245 w 2961"/>
                <a:gd name="T35" fmla="*/ 744 h 1386"/>
                <a:gd name="T36" fmla="*/ 260 w 2961"/>
                <a:gd name="T37" fmla="*/ 855 h 1386"/>
                <a:gd name="T38" fmla="*/ 275 w 2961"/>
                <a:gd name="T39" fmla="*/ 952 h 1386"/>
                <a:gd name="T40" fmla="*/ 284 w 2961"/>
                <a:gd name="T41" fmla="*/ 1003 h 1386"/>
                <a:gd name="T42" fmla="*/ 295 w 2961"/>
                <a:gd name="T43" fmla="*/ 1011 h 1386"/>
                <a:gd name="T44" fmla="*/ 305 w 2961"/>
                <a:gd name="T45" fmla="*/ 1011 h 1386"/>
                <a:gd name="T46" fmla="*/ 479 w 2961"/>
                <a:gd name="T47" fmla="*/ 987 h 1386"/>
                <a:gd name="T48" fmla="*/ 502 w 2961"/>
                <a:gd name="T49" fmla="*/ 991 h 1386"/>
                <a:gd name="T50" fmla="*/ 518 w 2961"/>
                <a:gd name="T51" fmla="*/ 1006 h 1386"/>
                <a:gd name="T52" fmla="*/ 542 w 2961"/>
                <a:gd name="T53" fmla="*/ 1168 h 1386"/>
                <a:gd name="T54" fmla="*/ 543 w 2961"/>
                <a:gd name="T55" fmla="*/ 1174 h 1386"/>
                <a:gd name="T56" fmla="*/ 548 w 2961"/>
                <a:gd name="T57" fmla="*/ 1183 h 1386"/>
                <a:gd name="T58" fmla="*/ 560 w 2961"/>
                <a:gd name="T59" fmla="*/ 1187 h 1386"/>
                <a:gd name="T60" fmla="*/ 713 w 2961"/>
                <a:gd name="T61" fmla="*/ 1165 h 1386"/>
                <a:gd name="T62" fmla="*/ 888 w 2961"/>
                <a:gd name="T63" fmla="*/ 1141 h 1386"/>
                <a:gd name="T64" fmla="*/ 1079 w 2961"/>
                <a:gd name="T65" fmla="*/ 1113 h 1386"/>
                <a:gd name="T66" fmla="*/ 1281 w 2961"/>
                <a:gd name="T67" fmla="*/ 1084 h 1386"/>
                <a:gd name="T68" fmla="*/ 1489 w 2961"/>
                <a:gd name="T69" fmla="*/ 1054 h 1386"/>
                <a:gd name="T70" fmla="*/ 1698 w 2961"/>
                <a:gd name="T71" fmla="*/ 1023 h 1386"/>
                <a:gd name="T72" fmla="*/ 1903 w 2961"/>
                <a:gd name="T73" fmla="*/ 994 h 1386"/>
                <a:gd name="T74" fmla="*/ 2101 w 2961"/>
                <a:gd name="T75" fmla="*/ 965 h 1386"/>
                <a:gd name="T76" fmla="*/ 2284 w 2961"/>
                <a:gd name="T77" fmla="*/ 939 h 1386"/>
                <a:gd name="T78" fmla="*/ 2307 w 2961"/>
                <a:gd name="T79" fmla="*/ 936 h 1386"/>
                <a:gd name="T80" fmla="*/ 2341 w 2961"/>
                <a:gd name="T81" fmla="*/ 933 h 1386"/>
                <a:gd name="T82" fmla="*/ 2951 w 2961"/>
                <a:gd name="T83" fmla="*/ 935 h 1386"/>
                <a:gd name="T84" fmla="*/ 2961 w 2961"/>
                <a:gd name="T85" fmla="*/ 942 h 1386"/>
                <a:gd name="T86" fmla="*/ 2960 w 2961"/>
                <a:gd name="T87" fmla="*/ 950 h 1386"/>
                <a:gd name="T88" fmla="*/ 2926 w 2961"/>
                <a:gd name="T89" fmla="*/ 989 h 1386"/>
                <a:gd name="T90" fmla="*/ 2879 w 2961"/>
                <a:gd name="T91" fmla="*/ 1014 h 1386"/>
                <a:gd name="T92" fmla="*/ 330 w 2961"/>
                <a:gd name="T93" fmla="*/ 1384 h 1386"/>
                <a:gd name="T94" fmla="*/ 275 w 2961"/>
                <a:gd name="T95" fmla="*/ 1383 h 1386"/>
                <a:gd name="T96" fmla="*/ 226 w 2961"/>
                <a:gd name="T97" fmla="*/ 1362 h 1386"/>
                <a:gd name="T98" fmla="*/ 186 w 2961"/>
                <a:gd name="T99" fmla="*/ 1328 h 1386"/>
                <a:gd name="T100" fmla="*/ 161 w 2961"/>
                <a:gd name="T101" fmla="*/ 1280 h 1386"/>
                <a:gd name="T102" fmla="*/ 2 w 2961"/>
                <a:gd name="T103" fmla="*/ 190 h 1386"/>
                <a:gd name="T104" fmla="*/ 3 w 2961"/>
                <a:gd name="T105" fmla="*/ 135 h 1386"/>
                <a:gd name="T106" fmla="*/ 23 w 2961"/>
                <a:gd name="T107" fmla="*/ 86 h 1386"/>
                <a:gd name="T108" fmla="*/ 58 w 2961"/>
                <a:gd name="T109" fmla="*/ 47 h 1386"/>
                <a:gd name="T110" fmla="*/ 106 w 2961"/>
                <a:gd name="T111" fmla="*/ 22 h 1386"/>
                <a:gd name="T112" fmla="*/ 242 w 2961"/>
                <a:gd name="T113" fmla="*/ 0 h 1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61" h="1386">
                  <a:moveTo>
                    <a:pt x="242" y="0"/>
                  </a:moveTo>
                  <a:lnTo>
                    <a:pt x="243" y="0"/>
                  </a:lnTo>
                  <a:lnTo>
                    <a:pt x="248" y="0"/>
                  </a:lnTo>
                  <a:lnTo>
                    <a:pt x="254" y="1"/>
                  </a:lnTo>
                  <a:lnTo>
                    <a:pt x="261" y="3"/>
                  </a:lnTo>
                  <a:lnTo>
                    <a:pt x="268" y="7"/>
                  </a:lnTo>
                  <a:lnTo>
                    <a:pt x="272" y="12"/>
                  </a:lnTo>
                  <a:lnTo>
                    <a:pt x="274" y="19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4"/>
                  </a:lnTo>
                  <a:lnTo>
                    <a:pt x="273" y="320"/>
                  </a:lnTo>
                  <a:lnTo>
                    <a:pt x="271" y="328"/>
                  </a:lnTo>
                  <a:lnTo>
                    <a:pt x="268" y="335"/>
                  </a:lnTo>
                  <a:lnTo>
                    <a:pt x="261" y="342"/>
                  </a:lnTo>
                  <a:lnTo>
                    <a:pt x="252" y="345"/>
                  </a:lnTo>
                  <a:lnTo>
                    <a:pt x="245" y="346"/>
                  </a:lnTo>
                  <a:lnTo>
                    <a:pt x="237" y="347"/>
                  </a:lnTo>
                  <a:lnTo>
                    <a:pt x="229" y="348"/>
                  </a:lnTo>
                  <a:lnTo>
                    <a:pt x="221" y="349"/>
                  </a:lnTo>
                  <a:lnTo>
                    <a:pt x="215" y="350"/>
                  </a:lnTo>
                  <a:lnTo>
                    <a:pt x="213" y="350"/>
                  </a:lnTo>
                  <a:lnTo>
                    <a:pt x="212" y="350"/>
                  </a:lnTo>
                  <a:lnTo>
                    <a:pt x="208" y="351"/>
                  </a:lnTo>
                  <a:lnTo>
                    <a:pt x="203" y="352"/>
                  </a:lnTo>
                  <a:lnTo>
                    <a:pt x="198" y="355"/>
                  </a:lnTo>
                  <a:lnTo>
                    <a:pt x="194" y="359"/>
                  </a:lnTo>
                  <a:lnTo>
                    <a:pt x="191" y="365"/>
                  </a:lnTo>
                  <a:lnTo>
                    <a:pt x="191" y="374"/>
                  </a:lnTo>
                  <a:lnTo>
                    <a:pt x="197" y="417"/>
                  </a:lnTo>
                  <a:lnTo>
                    <a:pt x="204" y="465"/>
                  </a:lnTo>
                  <a:lnTo>
                    <a:pt x="212" y="517"/>
                  </a:lnTo>
                  <a:lnTo>
                    <a:pt x="220" y="572"/>
                  </a:lnTo>
                  <a:lnTo>
                    <a:pt x="228" y="629"/>
                  </a:lnTo>
                  <a:lnTo>
                    <a:pt x="236" y="686"/>
                  </a:lnTo>
                  <a:lnTo>
                    <a:pt x="245" y="744"/>
                  </a:lnTo>
                  <a:lnTo>
                    <a:pt x="253" y="800"/>
                  </a:lnTo>
                  <a:lnTo>
                    <a:pt x="260" y="855"/>
                  </a:lnTo>
                  <a:lnTo>
                    <a:pt x="268" y="905"/>
                  </a:lnTo>
                  <a:lnTo>
                    <a:pt x="275" y="952"/>
                  </a:lnTo>
                  <a:lnTo>
                    <a:pt x="281" y="994"/>
                  </a:lnTo>
                  <a:lnTo>
                    <a:pt x="284" y="1003"/>
                  </a:lnTo>
                  <a:lnTo>
                    <a:pt x="289" y="1009"/>
                  </a:lnTo>
                  <a:lnTo>
                    <a:pt x="295" y="1011"/>
                  </a:lnTo>
                  <a:lnTo>
                    <a:pt x="301" y="1012"/>
                  </a:lnTo>
                  <a:lnTo>
                    <a:pt x="305" y="1011"/>
                  </a:lnTo>
                  <a:lnTo>
                    <a:pt x="307" y="1011"/>
                  </a:lnTo>
                  <a:lnTo>
                    <a:pt x="479" y="987"/>
                  </a:lnTo>
                  <a:lnTo>
                    <a:pt x="491" y="987"/>
                  </a:lnTo>
                  <a:lnTo>
                    <a:pt x="502" y="991"/>
                  </a:lnTo>
                  <a:lnTo>
                    <a:pt x="511" y="997"/>
                  </a:lnTo>
                  <a:lnTo>
                    <a:pt x="518" y="1006"/>
                  </a:lnTo>
                  <a:lnTo>
                    <a:pt x="521" y="1017"/>
                  </a:lnTo>
                  <a:lnTo>
                    <a:pt x="542" y="1168"/>
                  </a:lnTo>
                  <a:lnTo>
                    <a:pt x="542" y="1170"/>
                  </a:lnTo>
                  <a:lnTo>
                    <a:pt x="543" y="1174"/>
                  </a:lnTo>
                  <a:lnTo>
                    <a:pt x="545" y="1179"/>
                  </a:lnTo>
                  <a:lnTo>
                    <a:pt x="548" y="1183"/>
                  </a:lnTo>
                  <a:lnTo>
                    <a:pt x="552" y="1187"/>
                  </a:lnTo>
                  <a:lnTo>
                    <a:pt x="560" y="1187"/>
                  </a:lnTo>
                  <a:lnTo>
                    <a:pt x="634" y="1177"/>
                  </a:lnTo>
                  <a:lnTo>
                    <a:pt x="713" y="1165"/>
                  </a:lnTo>
                  <a:lnTo>
                    <a:pt x="799" y="1153"/>
                  </a:lnTo>
                  <a:lnTo>
                    <a:pt x="888" y="1141"/>
                  </a:lnTo>
                  <a:lnTo>
                    <a:pt x="982" y="1126"/>
                  </a:lnTo>
                  <a:lnTo>
                    <a:pt x="1079" y="1113"/>
                  </a:lnTo>
                  <a:lnTo>
                    <a:pt x="1179" y="1099"/>
                  </a:lnTo>
                  <a:lnTo>
                    <a:pt x="1281" y="1084"/>
                  </a:lnTo>
                  <a:lnTo>
                    <a:pt x="1385" y="1068"/>
                  </a:lnTo>
                  <a:lnTo>
                    <a:pt x="1489" y="1054"/>
                  </a:lnTo>
                  <a:lnTo>
                    <a:pt x="1594" y="1039"/>
                  </a:lnTo>
                  <a:lnTo>
                    <a:pt x="1698" y="1023"/>
                  </a:lnTo>
                  <a:lnTo>
                    <a:pt x="1802" y="1008"/>
                  </a:lnTo>
                  <a:lnTo>
                    <a:pt x="1903" y="994"/>
                  </a:lnTo>
                  <a:lnTo>
                    <a:pt x="2003" y="980"/>
                  </a:lnTo>
                  <a:lnTo>
                    <a:pt x="2101" y="965"/>
                  </a:lnTo>
                  <a:lnTo>
                    <a:pt x="2194" y="952"/>
                  </a:lnTo>
                  <a:lnTo>
                    <a:pt x="2284" y="939"/>
                  </a:lnTo>
                  <a:lnTo>
                    <a:pt x="2295" y="938"/>
                  </a:lnTo>
                  <a:lnTo>
                    <a:pt x="2307" y="936"/>
                  </a:lnTo>
                  <a:lnTo>
                    <a:pt x="2321" y="934"/>
                  </a:lnTo>
                  <a:lnTo>
                    <a:pt x="2341" y="933"/>
                  </a:lnTo>
                  <a:lnTo>
                    <a:pt x="2941" y="933"/>
                  </a:lnTo>
                  <a:lnTo>
                    <a:pt x="2951" y="935"/>
                  </a:lnTo>
                  <a:lnTo>
                    <a:pt x="2957" y="938"/>
                  </a:lnTo>
                  <a:lnTo>
                    <a:pt x="2961" y="942"/>
                  </a:lnTo>
                  <a:lnTo>
                    <a:pt x="2961" y="946"/>
                  </a:lnTo>
                  <a:lnTo>
                    <a:pt x="2960" y="950"/>
                  </a:lnTo>
                  <a:lnTo>
                    <a:pt x="2945" y="972"/>
                  </a:lnTo>
                  <a:lnTo>
                    <a:pt x="2926" y="989"/>
                  </a:lnTo>
                  <a:lnTo>
                    <a:pt x="2903" y="1004"/>
                  </a:lnTo>
                  <a:lnTo>
                    <a:pt x="2879" y="1014"/>
                  </a:lnTo>
                  <a:lnTo>
                    <a:pt x="2851" y="1021"/>
                  </a:lnTo>
                  <a:lnTo>
                    <a:pt x="330" y="1384"/>
                  </a:lnTo>
                  <a:lnTo>
                    <a:pt x="301" y="1386"/>
                  </a:lnTo>
                  <a:lnTo>
                    <a:pt x="275" y="1383"/>
                  </a:lnTo>
                  <a:lnTo>
                    <a:pt x="249" y="1375"/>
                  </a:lnTo>
                  <a:lnTo>
                    <a:pt x="226" y="1362"/>
                  </a:lnTo>
                  <a:lnTo>
                    <a:pt x="204" y="1346"/>
                  </a:lnTo>
                  <a:lnTo>
                    <a:pt x="186" y="1328"/>
                  </a:lnTo>
                  <a:lnTo>
                    <a:pt x="172" y="1305"/>
                  </a:lnTo>
                  <a:lnTo>
                    <a:pt x="161" y="1280"/>
                  </a:lnTo>
                  <a:lnTo>
                    <a:pt x="155" y="1254"/>
                  </a:lnTo>
                  <a:lnTo>
                    <a:pt x="2" y="190"/>
                  </a:lnTo>
                  <a:lnTo>
                    <a:pt x="0" y="162"/>
                  </a:lnTo>
                  <a:lnTo>
                    <a:pt x="3" y="135"/>
                  </a:lnTo>
                  <a:lnTo>
                    <a:pt x="11" y="109"/>
                  </a:lnTo>
                  <a:lnTo>
                    <a:pt x="23" y="86"/>
                  </a:lnTo>
                  <a:lnTo>
                    <a:pt x="40" y="66"/>
                  </a:lnTo>
                  <a:lnTo>
                    <a:pt x="58" y="47"/>
                  </a:lnTo>
                  <a:lnTo>
                    <a:pt x="80" y="32"/>
                  </a:lnTo>
                  <a:lnTo>
                    <a:pt x="106" y="22"/>
                  </a:lnTo>
                  <a:lnTo>
                    <a:pt x="132" y="15"/>
                  </a:lnTo>
                  <a:lnTo>
                    <a:pt x="2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319"/>
            <p:cNvSpPr>
              <a:spLocks noEditPoints="1"/>
            </p:cNvSpPr>
            <p:nvPr/>
          </p:nvSpPr>
          <p:spPr bwMode="auto">
            <a:xfrm>
              <a:off x="6900863" y="4495801"/>
              <a:ext cx="503238" cy="244475"/>
            </a:xfrm>
            <a:custGeom>
              <a:avLst/>
              <a:gdLst>
                <a:gd name="T0" fmla="*/ 406 w 2858"/>
                <a:gd name="T1" fmla="*/ 163 h 1383"/>
                <a:gd name="T2" fmla="*/ 398 w 2858"/>
                <a:gd name="T3" fmla="*/ 171 h 1383"/>
                <a:gd name="T4" fmla="*/ 396 w 2858"/>
                <a:gd name="T5" fmla="*/ 178 h 1383"/>
                <a:gd name="T6" fmla="*/ 397 w 2858"/>
                <a:gd name="T7" fmla="*/ 307 h 1383"/>
                <a:gd name="T8" fmla="*/ 386 w 2858"/>
                <a:gd name="T9" fmla="*/ 332 h 1383"/>
                <a:gd name="T10" fmla="*/ 359 w 2858"/>
                <a:gd name="T11" fmla="*/ 343 h 1383"/>
                <a:gd name="T12" fmla="*/ 186 w 2858"/>
                <a:gd name="T13" fmla="*/ 343 h 1383"/>
                <a:gd name="T14" fmla="*/ 177 w 2858"/>
                <a:gd name="T15" fmla="*/ 343 h 1383"/>
                <a:gd name="T16" fmla="*/ 167 w 2858"/>
                <a:gd name="T17" fmla="*/ 349 h 1383"/>
                <a:gd name="T18" fmla="*/ 162 w 2858"/>
                <a:gd name="T19" fmla="*/ 364 h 1383"/>
                <a:gd name="T20" fmla="*/ 164 w 2858"/>
                <a:gd name="T21" fmla="*/ 999 h 1383"/>
                <a:gd name="T22" fmla="*/ 171 w 2858"/>
                <a:gd name="T23" fmla="*/ 1008 h 1383"/>
                <a:gd name="T24" fmla="*/ 181 w 2858"/>
                <a:gd name="T25" fmla="*/ 1011 h 1383"/>
                <a:gd name="T26" fmla="*/ 186 w 2858"/>
                <a:gd name="T27" fmla="*/ 1011 h 1383"/>
                <a:gd name="T28" fmla="*/ 374 w 2858"/>
                <a:gd name="T29" fmla="*/ 1014 h 1383"/>
                <a:gd name="T30" fmla="*/ 394 w 2858"/>
                <a:gd name="T31" fmla="*/ 1033 h 1383"/>
                <a:gd name="T32" fmla="*/ 397 w 2858"/>
                <a:gd name="T33" fmla="*/ 1200 h 1383"/>
                <a:gd name="T34" fmla="*/ 397 w 2858"/>
                <a:gd name="T35" fmla="*/ 1205 h 1383"/>
                <a:gd name="T36" fmla="*/ 400 w 2858"/>
                <a:gd name="T37" fmla="*/ 1215 h 1383"/>
                <a:gd name="T38" fmla="*/ 410 w 2858"/>
                <a:gd name="T39" fmla="*/ 1222 h 1383"/>
                <a:gd name="T40" fmla="*/ 2415 w 2858"/>
                <a:gd name="T41" fmla="*/ 1220 h 1383"/>
                <a:gd name="T42" fmla="*/ 2427 w 2858"/>
                <a:gd name="T43" fmla="*/ 1209 h 1383"/>
                <a:gd name="T44" fmla="*/ 2431 w 2858"/>
                <a:gd name="T45" fmla="*/ 1198 h 1383"/>
                <a:gd name="T46" fmla="*/ 2431 w 2858"/>
                <a:gd name="T47" fmla="*/ 1048 h 1383"/>
                <a:gd name="T48" fmla="*/ 2442 w 2858"/>
                <a:gd name="T49" fmla="*/ 1022 h 1383"/>
                <a:gd name="T50" fmla="*/ 2468 w 2858"/>
                <a:gd name="T51" fmla="*/ 1011 h 1383"/>
                <a:gd name="T52" fmla="*/ 2666 w 2858"/>
                <a:gd name="T53" fmla="*/ 1011 h 1383"/>
                <a:gd name="T54" fmla="*/ 2677 w 2858"/>
                <a:gd name="T55" fmla="*/ 1008 h 1383"/>
                <a:gd name="T56" fmla="*/ 2690 w 2858"/>
                <a:gd name="T57" fmla="*/ 999 h 1383"/>
                <a:gd name="T58" fmla="*/ 2696 w 2858"/>
                <a:gd name="T59" fmla="*/ 981 h 1383"/>
                <a:gd name="T60" fmla="*/ 2696 w 2858"/>
                <a:gd name="T61" fmla="*/ 883 h 1383"/>
                <a:gd name="T62" fmla="*/ 2696 w 2858"/>
                <a:gd name="T63" fmla="*/ 702 h 1383"/>
                <a:gd name="T64" fmla="*/ 2696 w 2858"/>
                <a:gd name="T65" fmla="*/ 576 h 1383"/>
                <a:gd name="T66" fmla="*/ 2696 w 2858"/>
                <a:gd name="T67" fmla="*/ 457 h 1383"/>
                <a:gd name="T68" fmla="*/ 2696 w 2858"/>
                <a:gd name="T69" fmla="*/ 355 h 1383"/>
                <a:gd name="T70" fmla="*/ 2690 w 2858"/>
                <a:gd name="T71" fmla="*/ 345 h 1383"/>
                <a:gd name="T72" fmla="*/ 2681 w 2858"/>
                <a:gd name="T73" fmla="*/ 343 h 1383"/>
                <a:gd name="T74" fmla="*/ 2468 w 2858"/>
                <a:gd name="T75" fmla="*/ 343 h 1383"/>
                <a:gd name="T76" fmla="*/ 2442 w 2858"/>
                <a:gd name="T77" fmla="*/ 332 h 1383"/>
                <a:gd name="T78" fmla="*/ 2431 w 2858"/>
                <a:gd name="T79" fmla="*/ 307 h 1383"/>
                <a:gd name="T80" fmla="*/ 2431 w 2858"/>
                <a:gd name="T81" fmla="*/ 176 h 1383"/>
                <a:gd name="T82" fmla="*/ 2430 w 2858"/>
                <a:gd name="T83" fmla="*/ 170 h 1383"/>
                <a:gd name="T84" fmla="*/ 2423 w 2858"/>
                <a:gd name="T85" fmla="*/ 163 h 1383"/>
                <a:gd name="T86" fmla="*/ 414 w 2858"/>
                <a:gd name="T87" fmla="*/ 162 h 1383"/>
                <a:gd name="T88" fmla="*/ 2703 w 2858"/>
                <a:gd name="T89" fmla="*/ 0 h 1383"/>
                <a:gd name="T90" fmla="*/ 2763 w 2858"/>
                <a:gd name="T91" fmla="*/ 12 h 1383"/>
                <a:gd name="T92" fmla="*/ 2813 w 2858"/>
                <a:gd name="T93" fmla="*/ 45 h 1383"/>
                <a:gd name="T94" fmla="*/ 2846 w 2858"/>
                <a:gd name="T95" fmla="*/ 95 h 1383"/>
                <a:gd name="T96" fmla="*/ 2858 w 2858"/>
                <a:gd name="T97" fmla="*/ 155 h 1383"/>
                <a:gd name="T98" fmla="*/ 2855 w 2858"/>
                <a:gd name="T99" fmla="*/ 1260 h 1383"/>
                <a:gd name="T100" fmla="*/ 2831 w 2858"/>
                <a:gd name="T101" fmla="*/ 1315 h 1383"/>
                <a:gd name="T102" fmla="*/ 2790 w 2858"/>
                <a:gd name="T103" fmla="*/ 1357 h 1383"/>
                <a:gd name="T104" fmla="*/ 2735 w 2858"/>
                <a:gd name="T105" fmla="*/ 1380 h 1383"/>
                <a:gd name="T106" fmla="*/ 155 w 2858"/>
                <a:gd name="T107" fmla="*/ 1383 h 1383"/>
                <a:gd name="T108" fmla="*/ 95 w 2858"/>
                <a:gd name="T109" fmla="*/ 1371 h 1383"/>
                <a:gd name="T110" fmla="*/ 46 w 2858"/>
                <a:gd name="T111" fmla="*/ 1338 h 1383"/>
                <a:gd name="T112" fmla="*/ 13 w 2858"/>
                <a:gd name="T113" fmla="*/ 1289 h 1383"/>
                <a:gd name="T114" fmla="*/ 0 w 2858"/>
                <a:gd name="T115" fmla="*/ 1229 h 1383"/>
                <a:gd name="T116" fmla="*/ 3 w 2858"/>
                <a:gd name="T117" fmla="*/ 123 h 1383"/>
                <a:gd name="T118" fmla="*/ 27 w 2858"/>
                <a:gd name="T119" fmla="*/ 68 h 1383"/>
                <a:gd name="T120" fmla="*/ 69 w 2858"/>
                <a:gd name="T121" fmla="*/ 27 h 1383"/>
                <a:gd name="T122" fmla="*/ 123 w 2858"/>
                <a:gd name="T123" fmla="*/ 3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58" h="1383">
                  <a:moveTo>
                    <a:pt x="414" y="162"/>
                  </a:moveTo>
                  <a:lnTo>
                    <a:pt x="406" y="163"/>
                  </a:lnTo>
                  <a:lnTo>
                    <a:pt x="400" y="166"/>
                  </a:lnTo>
                  <a:lnTo>
                    <a:pt x="398" y="171"/>
                  </a:lnTo>
                  <a:lnTo>
                    <a:pt x="397" y="175"/>
                  </a:lnTo>
                  <a:lnTo>
                    <a:pt x="396" y="178"/>
                  </a:lnTo>
                  <a:lnTo>
                    <a:pt x="397" y="179"/>
                  </a:lnTo>
                  <a:lnTo>
                    <a:pt x="397" y="307"/>
                  </a:lnTo>
                  <a:lnTo>
                    <a:pt x="394" y="321"/>
                  </a:lnTo>
                  <a:lnTo>
                    <a:pt x="386" y="332"/>
                  </a:lnTo>
                  <a:lnTo>
                    <a:pt x="374" y="340"/>
                  </a:lnTo>
                  <a:lnTo>
                    <a:pt x="359" y="343"/>
                  </a:lnTo>
                  <a:lnTo>
                    <a:pt x="187" y="343"/>
                  </a:lnTo>
                  <a:lnTo>
                    <a:pt x="186" y="343"/>
                  </a:lnTo>
                  <a:lnTo>
                    <a:pt x="181" y="343"/>
                  </a:lnTo>
                  <a:lnTo>
                    <a:pt x="177" y="343"/>
                  </a:lnTo>
                  <a:lnTo>
                    <a:pt x="172" y="345"/>
                  </a:lnTo>
                  <a:lnTo>
                    <a:pt x="167" y="349"/>
                  </a:lnTo>
                  <a:lnTo>
                    <a:pt x="164" y="354"/>
                  </a:lnTo>
                  <a:lnTo>
                    <a:pt x="162" y="364"/>
                  </a:lnTo>
                  <a:lnTo>
                    <a:pt x="162" y="991"/>
                  </a:lnTo>
                  <a:lnTo>
                    <a:pt x="164" y="999"/>
                  </a:lnTo>
                  <a:lnTo>
                    <a:pt x="167" y="1005"/>
                  </a:lnTo>
                  <a:lnTo>
                    <a:pt x="171" y="1008"/>
                  </a:lnTo>
                  <a:lnTo>
                    <a:pt x="176" y="1010"/>
                  </a:lnTo>
                  <a:lnTo>
                    <a:pt x="181" y="1011"/>
                  </a:lnTo>
                  <a:lnTo>
                    <a:pt x="185" y="1011"/>
                  </a:lnTo>
                  <a:lnTo>
                    <a:pt x="186" y="1011"/>
                  </a:lnTo>
                  <a:lnTo>
                    <a:pt x="359" y="1011"/>
                  </a:lnTo>
                  <a:lnTo>
                    <a:pt x="374" y="1014"/>
                  </a:lnTo>
                  <a:lnTo>
                    <a:pt x="386" y="1022"/>
                  </a:lnTo>
                  <a:lnTo>
                    <a:pt x="394" y="1033"/>
                  </a:lnTo>
                  <a:lnTo>
                    <a:pt x="397" y="1048"/>
                  </a:lnTo>
                  <a:lnTo>
                    <a:pt x="397" y="1200"/>
                  </a:lnTo>
                  <a:lnTo>
                    <a:pt x="396" y="1201"/>
                  </a:lnTo>
                  <a:lnTo>
                    <a:pt x="397" y="1205"/>
                  </a:lnTo>
                  <a:lnTo>
                    <a:pt x="397" y="1210"/>
                  </a:lnTo>
                  <a:lnTo>
                    <a:pt x="400" y="1215"/>
                  </a:lnTo>
                  <a:lnTo>
                    <a:pt x="404" y="1220"/>
                  </a:lnTo>
                  <a:lnTo>
                    <a:pt x="410" y="1222"/>
                  </a:lnTo>
                  <a:lnTo>
                    <a:pt x="2405" y="1222"/>
                  </a:lnTo>
                  <a:lnTo>
                    <a:pt x="2415" y="1220"/>
                  </a:lnTo>
                  <a:lnTo>
                    <a:pt x="2423" y="1214"/>
                  </a:lnTo>
                  <a:lnTo>
                    <a:pt x="2427" y="1209"/>
                  </a:lnTo>
                  <a:lnTo>
                    <a:pt x="2430" y="1203"/>
                  </a:lnTo>
                  <a:lnTo>
                    <a:pt x="2431" y="1198"/>
                  </a:lnTo>
                  <a:lnTo>
                    <a:pt x="2431" y="1196"/>
                  </a:lnTo>
                  <a:lnTo>
                    <a:pt x="2431" y="1048"/>
                  </a:lnTo>
                  <a:lnTo>
                    <a:pt x="2434" y="1033"/>
                  </a:lnTo>
                  <a:lnTo>
                    <a:pt x="2442" y="1022"/>
                  </a:lnTo>
                  <a:lnTo>
                    <a:pt x="2453" y="1014"/>
                  </a:lnTo>
                  <a:lnTo>
                    <a:pt x="2468" y="1011"/>
                  </a:lnTo>
                  <a:lnTo>
                    <a:pt x="2665" y="1011"/>
                  </a:lnTo>
                  <a:lnTo>
                    <a:pt x="2666" y="1011"/>
                  </a:lnTo>
                  <a:lnTo>
                    <a:pt x="2671" y="1010"/>
                  </a:lnTo>
                  <a:lnTo>
                    <a:pt x="2677" y="1008"/>
                  </a:lnTo>
                  <a:lnTo>
                    <a:pt x="2684" y="1005"/>
                  </a:lnTo>
                  <a:lnTo>
                    <a:pt x="2690" y="999"/>
                  </a:lnTo>
                  <a:lnTo>
                    <a:pt x="2694" y="992"/>
                  </a:lnTo>
                  <a:lnTo>
                    <a:pt x="2696" y="981"/>
                  </a:lnTo>
                  <a:lnTo>
                    <a:pt x="2696" y="935"/>
                  </a:lnTo>
                  <a:lnTo>
                    <a:pt x="2696" y="883"/>
                  </a:lnTo>
                  <a:lnTo>
                    <a:pt x="2696" y="766"/>
                  </a:lnTo>
                  <a:lnTo>
                    <a:pt x="2696" y="702"/>
                  </a:lnTo>
                  <a:lnTo>
                    <a:pt x="2696" y="639"/>
                  </a:lnTo>
                  <a:lnTo>
                    <a:pt x="2696" y="576"/>
                  </a:lnTo>
                  <a:lnTo>
                    <a:pt x="2696" y="515"/>
                  </a:lnTo>
                  <a:lnTo>
                    <a:pt x="2696" y="457"/>
                  </a:lnTo>
                  <a:lnTo>
                    <a:pt x="2696" y="403"/>
                  </a:lnTo>
                  <a:lnTo>
                    <a:pt x="2696" y="355"/>
                  </a:lnTo>
                  <a:lnTo>
                    <a:pt x="2694" y="348"/>
                  </a:lnTo>
                  <a:lnTo>
                    <a:pt x="2690" y="345"/>
                  </a:lnTo>
                  <a:lnTo>
                    <a:pt x="2685" y="343"/>
                  </a:lnTo>
                  <a:lnTo>
                    <a:pt x="2681" y="343"/>
                  </a:lnTo>
                  <a:lnTo>
                    <a:pt x="2679" y="343"/>
                  </a:lnTo>
                  <a:lnTo>
                    <a:pt x="2468" y="343"/>
                  </a:lnTo>
                  <a:lnTo>
                    <a:pt x="2453" y="340"/>
                  </a:lnTo>
                  <a:lnTo>
                    <a:pt x="2442" y="332"/>
                  </a:lnTo>
                  <a:lnTo>
                    <a:pt x="2434" y="321"/>
                  </a:lnTo>
                  <a:lnTo>
                    <a:pt x="2431" y="307"/>
                  </a:lnTo>
                  <a:lnTo>
                    <a:pt x="2431" y="178"/>
                  </a:lnTo>
                  <a:lnTo>
                    <a:pt x="2431" y="176"/>
                  </a:lnTo>
                  <a:lnTo>
                    <a:pt x="2431" y="174"/>
                  </a:lnTo>
                  <a:lnTo>
                    <a:pt x="2430" y="170"/>
                  </a:lnTo>
                  <a:lnTo>
                    <a:pt x="2428" y="166"/>
                  </a:lnTo>
                  <a:lnTo>
                    <a:pt x="2423" y="163"/>
                  </a:lnTo>
                  <a:lnTo>
                    <a:pt x="2414" y="162"/>
                  </a:lnTo>
                  <a:lnTo>
                    <a:pt x="414" y="162"/>
                  </a:lnTo>
                  <a:close/>
                  <a:moveTo>
                    <a:pt x="155" y="0"/>
                  </a:moveTo>
                  <a:lnTo>
                    <a:pt x="2703" y="0"/>
                  </a:lnTo>
                  <a:lnTo>
                    <a:pt x="2735" y="3"/>
                  </a:lnTo>
                  <a:lnTo>
                    <a:pt x="2763" y="12"/>
                  </a:lnTo>
                  <a:lnTo>
                    <a:pt x="2790" y="27"/>
                  </a:lnTo>
                  <a:lnTo>
                    <a:pt x="2813" y="45"/>
                  </a:lnTo>
                  <a:lnTo>
                    <a:pt x="2831" y="68"/>
                  </a:lnTo>
                  <a:lnTo>
                    <a:pt x="2846" y="95"/>
                  </a:lnTo>
                  <a:lnTo>
                    <a:pt x="2855" y="123"/>
                  </a:lnTo>
                  <a:lnTo>
                    <a:pt x="2858" y="155"/>
                  </a:lnTo>
                  <a:lnTo>
                    <a:pt x="2858" y="1229"/>
                  </a:lnTo>
                  <a:lnTo>
                    <a:pt x="2855" y="1260"/>
                  </a:lnTo>
                  <a:lnTo>
                    <a:pt x="2846" y="1289"/>
                  </a:lnTo>
                  <a:lnTo>
                    <a:pt x="2831" y="1315"/>
                  </a:lnTo>
                  <a:lnTo>
                    <a:pt x="2813" y="1338"/>
                  </a:lnTo>
                  <a:lnTo>
                    <a:pt x="2790" y="1357"/>
                  </a:lnTo>
                  <a:lnTo>
                    <a:pt x="2763" y="1371"/>
                  </a:lnTo>
                  <a:lnTo>
                    <a:pt x="2735" y="1380"/>
                  </a:lnTo>
                  <a:lnTo>
                    <a:pt x="2703" y="1383"/>
                  </a:lnTo>
                  <a:lnTo>
                    <a:pt x="155" y="1383"/>
                  </a:lnTo>
                  <a:lnTo>
                    <a:pt x="123" y="1380"/>
                  </a:lnTo>
                  <a:lnTo>
                    <a:pt x="95" y="1371"/>
                  </a:lnTo>
                  <a:lnTo>
                    <a:pt x="69" y="1357"/>
                  </a:lnTo>
                  <a:lnTo>
                    <a:pt x="46" y="1338"/>
                  </a:lnTo>
                  <a:lnTo>
                    <a:pt x="27" y="1315"/>
                  </a:lnTo>
                  <a:lnTo>
                    <a:pt x="13" y="1289"/>
                  </a:lnTo>
                  <a:lnTo>
                    <a:pt x="3" y="1260"/>
                  </a:lnTo>
                  <a:lnTo>
                    <a:pt x="0" y="1229"/>
                  </a:lnTo>
                  <a:lnTo>
                    <a:pt x="0" y="155"/>
                  </a:lnTo>
                  <a:lnTo>
                    <a:pt x="3" y="123"/>
                  </a:lnTo>
                  <a:lnTo>
                    <a:pt x="13" y="95"/>
                  </a:lnTo>
                  <a:lnTo>
                    <a:pt x="27" y="68"/>
                  </a:lnTo>
                  <a:lnTo>
                    <a:pt x="46" y="45"/>
                  </a:lnTo>
                  <a:lnTo>
                    <a:pt x="69" y="27"/>
                  </a:lnTo>
                  <a:lnTo>
                    <a:pt x="95" y="12"/>
                  </a:lnTo>
                  <a:lnTo>
                    <a:pt x="123" y="3"/>
                  </a:lnTo>
                  <a:lnTo>
                    <a:pt x="15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320"/>
            <p:cNvSpPr>
              <a:spLocks/>
            </p:cNvSpPr>
            <p:nvPr/>
          </p:nvSpPr>
          <p:spPr bwMode="auto">
            <a:xfrm>
              <a:off x="7112000" y="4546601"/>
              <a:ext cx="69850" cy="142875"/>
            </a:xfrm>
            <a:custGeom>
              <a:avLst/>
              <a:gdLst>
                <a:gd name="T0" fmla="*/ 227 w 394"/>
                <a:gd name="T1" fmla="*/ 3 h 809"/>
                <a:gd name="T2" fmla="*/ 247 w 394"/>
                <a:gd name="T3" fmla="*/ 32 h 809"/>
                <a:gd name="T4" fmla="*/ 248 w 394"/>
                <a:gd name="T5" fmla="*/ 94 h 809"/>
                <a:gd name="T6" fmla="*/ 252 w 394"/>
                <a:gd name="T7" fmla="*/ 96 h 809"/>
                <a:gd name="T8" fmla="*/ 275 w 394"/>
                <a:gd name="T9" fmla="*/ 100 h 809"/>
                <a:gd name="T10" fmla="*/ 325 w 394"/>
                <a:gd name="T11" fmla="*/ 112 h 809"/>
                <a:gd name="T12" fmla="*/ 363 w 394"/>
                <a:gd name="T13" fmla="*/ 127 h 809"/>
                <a:gd name="T14" fmla="*/ 369 w 394"/>
                <a:gd name="T15" fmla="*/ 155 h 809"/>
                <a:gd name="T16" fmla="*/ 338 w 394"/>
                <a:gd name="T17" fmla="*/ 212 h 809"/>
                <a:gd name="T18" fmla="*/ 315 w 394"/>
                <a:gd name="T19" fmla="*/ 212 h 809"/>
                <a:gd name="T20" fmla="*/ 301 w 394"/>
                <a:gd name="T21" fmla="*/ 206 h 809"/>
                <a:gd name="T22" fmla="*/ 255 w 394"/>
                <a:gd name="T23" fmla="*/ 192 h 809"/>
                <a:gd name="T24" fmla="*/ 188 w 394"/>
                <a:gd name="T25" fmla="*/ 190 h 809"/>
                <a:gd name="T26" fmla="*/ 142 w 394"/>
                <a:gd name="T27" fmla="*/ 209 h 809"/>
                <a:gd name="T28" fmla="*/ 124 w 394"/>
                <a:gd name="T29" fmla="*/ 241 h 809"/>
                <a:gd name="T30" fmla="*/ 128 w 394"/>
                <a:gd name="T31" fmla="*/ 278 h 809"/>
                <a:gd name="T32" fmla="*/ 161 w 394"/>
                <a:gd name="T33" fmla="*/ 312 h 809"/>
                <a:gd name="T34" fmla="*/ 234 w 394"/>
                <a:gd name="T35" fmla="*/ 346 h 809"/>
                <a:gd name="T36" fmla="*/ 334 w 394"/>
                <a:gd name="T37" fmla="*/ 402 h 809"/>
                <a:gd name="T38" fmla="*/ 385 w 394"/>
                <a:gd name="T39" fmla="*/ 475 h 809"/>
                <a:gd name="T40" fmla="*/ 392 w 394"/>
                <a:gd name="T41" fmla="*/ 565 h 809"/>
                <a:gd name="T42" fmla="*/ 355 w 394"/>
                <a:gd name="T43" fmla="*/ 644 h 809"/>
                <a:gd name="T44" fmla="*/ 279 w 394"/>
                <a:gd name="T45" fmla="*/ 696 h 809"/>
                <a:gd name="T46" fmla="*/ 244 w 394"/>
                <a:gd name="T47" fmla="*/ 708 h 809"/>
                <a:gd name="T48" fmla="*/ 241 w 394"/>
                <a:gd name="T49" fmla="*/ 711 h 809"/>
                <a:gd name="T50" fmla="*/ 238 w 394"/>
                <a:gd name="T51" fmla="*/ 790 h 809"/>
                <a:gd name="T52" fmla="*/ 208 w 394"/>
                <a:gd name="T53" fmla="*/ 809 h 809"/>
                <a:gd name="T54" fmla="*/ 156 w 394"/>
                <a:gd name="T55" fmla="*/ 799 h 809"/>
                <a:gd name="T56" fmla="*/ 146 w 394"/>
                <a:gd name="T57" fmla="*/ 717 h 809"/>
                <a:gd name="T58" fmla="*/ 143 w 394"/>
                <a:gd name="T59" fmla="*/ 712 h 809"/>
                <a:gd name="T60" fmla="*/ 137 w 394"/>
                <a:gd name="T61" fmla="*/ 710 h 809"/>
                <a:gd name="T62" fmla="*/ 100 w 394"/>
                <a:gd name="T63" fmla="*/ 703 h 809"/>
                <a:gd name="T64" fmla="*/ 47 w 394"/>
                <a:gd name="T65" fmla="*/ 688 h 809"/>
                <a:gd name="T66" fmla="*/ 8 w 394"/>
                <a:gd name="T67" fmla="*/ 670 h 809"/>
                <a:gd name="T68" fmla="*/ 2 w 394"/>
                <a:gd name="T69" fmla="*/ 642 h 809"/>
                <a:gd name="T70" fmla="*/ 33 w 394"/>
                <a:gd name="T71" fmla="*/ 584 h 809"/>
                <a:gd name="T72" fmla="*/ 59 w 394"/>
                <a:gd name="T73" fmla="*/ 585 h 809"/>
                <a:gd name="T74" fmla="*/ 79 w 394"/>
                <a:gd name="T75" fmla="*/ 594 h 809"/>
                <a:gd name="T76" fmla="*/ 125 w 394"/>
                <a:gd name="T77" fmla="*/ 609 h 809"/>
                <a:gd name="T78" fmla="*/ 178 w 394"/>
                <a:gd name="T79" fmla="*/ 617 h 809"/>
                <a:gd name="T80" fmla="*/ 242 w 394"/>
                <a:gd name="T81" fmla="*/ 601 h 809"/>
                <a:gd name="T82" fmla="*/ 275 w 394"/>
                <a:gd name="T83" fmla="*/ 559 h 809"/>
                <a:gd name="T84" fmla="*/ 267 w 394"/>
                <a:gd name="T85" fmla="*/ 503 h 809"/>
                <a:gd name="T86" fmla="*/ 209 w 394"/>
                <a:gd name="T87" fmla="*/ 457 h 809"/>
                <a:gd name="T88" fmla="*/ 130 w 394"/>
                <a:gd name="T89" fmla="*/ 423 h 809"/>
                <a:gd name="T90" fmla="*/ 67 w 394"/>
                <a:gd name="T91" fmla="*/ 386 h 809"/>
                <a:gd name="T92" fmla="*/ 23 w 394"/>
                <a:gd name="T93" fmla="*/ 334 h 809"/>
                <a:gd name="T94" fmla="*/ 6 w 394"/>
                <a:gd name="T95" fmla="*/ 264 h 809"/>
                <a:gd name="T96" fmla="*/ 28 w 394"/>
                <a:gd name="T97" fmla="*/ 182 h 809"/>
                <a:gd name="T98" fmla="*/ 88 w 394"/>
                <a:gd name="T99" fmla="*/ 123 h 809"/>
                <a:gd name="T100" fmla="*/ 148 w 394"/>
                <a:gd name="T101" fmla="*/ 100 h 809"/>
                <a:gd name="T102" fmla="*/ 153 w 394"/>
                <a:gd name="T103" fmla="*/ 96 h 809"/>
                <a:gd name="T104" fmla="*/ 156 w 394"/>
                <a:gd name="T105" fmla="*/ 20 h 809"/>
                <a:gd name="T106" fmla="*/ 186 w 394"/>
                <a:gd name="T107" fmla="*/ 0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94" h="809">
                  <a:moveTo>
                    <a:pt x="186" y="0"/>
                  </a:moveTo>
                  <a:lnTo>
                    <a:pt x="214" y="0"/>
                  </a:lnTo>
                  <a:lnTo>
                    <a:pt x="227" y="3"/>
                  </a:lnTo>
                  <a:lnTo>
                    <a:pt x="237" y="9"/>
                  </a:lnTo>
                  <a:lnTo>
                    <a:pt x="244" y="20"/>
                  </a:lnTo>
                  <a:lnTo>
                    <a:pt x="247" y="32"/>
                  </a:lnTo>
                  <a:lnTo>
                    <a:pt x="247" y="90"/>
                  </a:lnTo>
                  <a:lnTo>
                    <a:pt x="247" y="93"/>
                  </a:lnTo>
                  <a:lnTo>
                    <a:pt x="248" y="94"/>
                  </a:lnTo>
                  <a:lnTo>
                    <a:pt x="249" y="95"/>
                  </a:lnTo>
                  <a:lnTo>
                    <a:pt x="251" y="96"/>
                  </a:lnTo>
                  <a:lnTo>
                    <a:pt x="252" y="96"/>
                  </a:lnTo>
                  <a:lnTo>
                    <a:pt x="255" y="96"/>
                  </a:lnTo>
                  <a:lnTo>
                    <a:pt x="263" y="98"/>
                  </a:lnTo>
                  <a:lnTo>
                    <a:pt x="275" y="100"/>
                  </a:lnTo>
                  <a:lnTo>
                    <a:pt x="291" y="104"/>
                  </a:lnTo>
                  <a:lnTo>
                    <a:pt x="308" y="108"/>
                  </a:lnTo>
                  <a:lnTo>
                    <a:pt x="325" y="112"/>
                  </a:lnTo>
                  <a:lnTo>
                    <a:pt x="342" y="117"/>
                  </a:lnTo>
                  <a:lnTo>
                    <a:pt x="356" y="123"/>
                  </a:lnTo>
                  <a:lnTo>
                    <a:pt x="363" y="127"/>
                  </a:lnTo>
                  <a:lnTo>
                    <a:pt x="369" y="136"/>
                  </a:lnTo>
                  <a:lnTo>
                    <a:pt x="371" y="145"/>
                  </a:lnTo>
                  <a:lnTo>
                    <a:pt x="369" y="155"/>
                  </a:lnTo>
                  <a:lnTo>
                    <a:pt x="354" y="195"/>
                  </a:lnTo>
                  <a:lnTo>
                    <a:pt x="347" y="205"/>
                  </a:lnTo>
                  <a:lnTo>
                    <a:pt x="338" y="212"/>
                  </a:lnTo>
                  <a:lnTo>
                    <a:pt x="325" y="214"/>
                  </a:lnTo>
                  <a:lnTo>
                    <a:pt x="320" y="214"/>
                  </a:lnTo>
                  <a:lnTo>
                    <a:pt x="315" y="212"/>
                  </a:lnTo>
                  <a:lnTo>
                    <a:pt x="311" y="210"/>
                  </a:lnTo>
                  <a:lnTo>
                    <a:pt x="308" y="209"/>
                  </a:lnTo>
                  <a:lnTo>
                    <a:pt x="301" y="206"/>
                  </a:lnTo>
                  <a:lnTo>
                    <a:pt x="289" y="201"/>
                  </a:lnTo>
                  <a:lnTo>
                    <a:pt x="273" y="197"/>
                  </a:lnTo>
                  <a:lnTo>
                    <a:pt x="255" y="192"/>
                  </a:lnTo>
                  <a:lnTo>
                    <a:pt x="234" y="188"/>
                  </a:lnTo>
                  <a:lnTo>
                    <a:pt x="209" y="187"/>
                  </a:lnTo>
                  <a:lnTo>
                    <a:pt x="188" y="190"/>
                  </a:lnTo>
                  <a:lnTo>
                    <a:pt x="169" y="194"/>
                  </a:lnTo>
                  <a:lnTo>
                    <a:pt x="154" y="201"/>
                  </a:lnTo>
                  <a:lnTo>
                    <a:pt x="142" y="209"/>
                  </a:lnTo>
                  <a:lnTo>
                    <a:pt x="133" y="219"/>
                  </a:lnTo>
                  <a:lnTo>
                    <a:pt x="127" y="230"/>
                  </a:lnTo>
                  <a:lnTo>
                    <a:pt x="124" y="241"/>
                  </a:lnTo>
                  <a:lnTo>
                    <a:pt x="123" y="253"/>
                  </a:lnTo>
                  <a:lnTo>
                    <a:pt x="124" y="266"/>
                  </a:lnTo>
                  <a:lnTo>
                    <a:pt x="128" y="278"/>
                  </a:lnTo>
                  <a:lnTo>
                    <a:pt x="135" y="290"/>
                  </a:lnTo>
                  <a:lnTo>
                    <a:pt x="146" y="300"/>
                  </a:lnTo>
                  <a:lnTo>
                    <a:pt x="161" y="312"/>
                  </a:lnTo>
                  <a:lnTo>
                    <a:pt x="180" y="322"/>
                  </a:lnTo>
                  <a:lnTo>
                    <a:pt x="204" y="334"/>
                  </a:lnTo>
                  <a:lnTo>
                    <a:pt x="234" y="346"/>
                  </a:lnTo>
                  <a:lnTo>
                    <a:pt x="272" y="364"/>
                  </a:lnTo>
                  <a:lnTo>
                    <a:pt x="306" y="382"/>
                  </a:lnTo>
                  <a:lnTo>
                    <a:pt x="334" y="402"/>
                  </a:lnTo>
                  <a:lnTo>
                    <a:pt x="357" y="424"/>
                  </a:lnTo>
                  <a:lnTo>
                    <a:pt x="373" y="448"/>
                  </a:lnTo>
                  <a:lnTo>
                    <a:pt x="385" y="475"/>
                  </a:lnTo>
                  <a:lnTo>
                    <a:pt x="392" y="503"/>
                  </a:lnTo>
                  <a:lnTo>
                    <a:pt x="394" y="534"/>
                  </a:lnTo>
                  <a:lnTo>
                    <a:pt x="392" y="565"/>
                  </a:lnTo>
                  <a:lnTo>
                    <a:pt x="384" y="594"/>
                  </a:lnTo>
                  <a:lnTo>
                    <a:pt x="372" y="620"/>
                  </a:lnTo>
                  <a:lnTo>
                    <a:pt x="355" y="644"/>
                  </a:lnTo>
                  <a:lnTo>
                    <a:pt x="333" y="665"/>
                  </a:lnTo>
                  <a:lnTo>
                    <a:pt x="308" y="683"/>
                  </a:lnTo>
                  <a:lnTo>
                    <a:pt x="279" y="696"/>
                  </a:lnTo>
                  <a:lnTo>
                    <a:pt x="246" y="707"/>
                  </a:lnTo>
                  <a:lnTo>
                    <a:pt x="245" y="707"/>
                  </a:lnTo>
                  <a:lnTo>
                    <a:pt x="244" y="708"/>
                  </a:lnTo>
                  <a:lnTo>
                    <a:pt x="243" y="708"/>
                  </a:lnTo>
                  <a:lnTo>
                    <a:pt x="242" y="709"/>
                  </a:lnTo>
                  <a:lnTo>
                    <a:pt x="241" y="711"/>
                  </a:lnTo>
                  <a:lnTo>
                    <a:pt x="241" y="714"/>
                  </a:lnTo>
                  <a:lnTo>
                    <a:pt x="241" y="777"/>
                  </a:lnTo>
                  <a:lnTo>
                    <a:pt x="238" y="790"/>
                  </a:lnTo>
                  <a:lnTo>
                    <a:pt x="231" y="799"/>
                  </a:lnTo>
                  <a:lnTo>
                    <a:pt x="221" y="806"/>
                  </a:lnTo>
                  <a:lnTo>
                    <a:pt x="208" y="809"/>
                  </a:lnTo>
                  <a:lnTo>
                    <a:pt x="179" y="809"/>
                  </a:lnTo>
                  <a:lnTo>
                    <a:pt x="167" y="806"/>
                  </a:lnTo>
                  <a:lnTo>
                    <a:pt x="156" y="799"/>
                  </a:lnTo>
                  <a:lnTo>
                    <a:pt x="149" y="790"/>
                  </a:lnTo>
                  <a:lnTo>
                    <a:pt x="146" y="777"/>
                  </a:lnTo>
                  <a:lnTo>
                    <a:pt x="146" y="717"/>
                  </a:lnTo>
                  <a:lnTo>
                    <a:pt x="146" y="714"/>
                  </a:lnTo>
                  <a:lnTo>
                    <a:pt x="145" y="713"/>
                  </a:lnTo>
                  <a:lnTo>
                    <a:pt x="143" y="712"/>
                  </a:lnTo>
                  <a:lnTo>
                    <a:pt x="142" y="711"/>
                  </a:lnTo>
                  <a:lnTo>
                    <a:pt x="141" y="711"/>
                  </a:lnTo>
                  <a:lnTo>
                    <a:pt x="137" y="710"/>
                  </a:lnTo>
                  <a:lnTo>
                    <a:pt x="128" y="708"/>
                  </a:lnTo>
                  <a:lnTo>
                    <a:pt x="116" y="706"/>
                  </a:lnTo>
                  <a:lnTo>
                    <a:pt x="100" y="703"/>
                  </a:lnTo>
                  <a:lnTo>
                    <a:pt x="83" y="698"/>
                  </a:lnTo>
                  <a:lnTo>
                    <a:pt x="65" y="693"/>
                  </a:lnTo>
                  <a:lnTo>
                    <a:pt x="47" y="688"/>
                  </a:lnTo>
                  <a:lnTo>
                    <a:pt x="30" y="682"/>
                  </a:lnTo>
                  <a:lnTo>
                    <a:pt x="15" y="675"/>
                  </a:lnTo>
                  <a:lnTo>
                    <a:pt x="8" y="670"/>
                  </a:lnTo>
                  <a:lnTo>
                    <a:pt x="2" y="663"/>
                  </a:lnTo>
                  <a:lnTo>
                    <a:pt x="0" y="653"/>
                  </a:lnTo>
                  <a:lnTo>
                    <a:pt x="2" y="642"/>
                  </a:lnTo>
                  <a:lnTo>
                    <a:pt x="16" y="602"/>
                  </a:lnTo>
                  <a:lnTo>
                    <a:pt x="23" y="592"/>
                  </a:lnTo>
                  <a:lnTo>
                    <a:pt x="33" y="584"/>
                  </a:lnTo>
                  <a:lnTo>
                    <a:pt x="45" y="582"/>
                  </a:lnTo>
                  <a:lnTo>
                    <a:pt x="52" y="582"/>
                  </a:lnTo>
                  <a:lnTo>
                    <a:pt x="59" y="585"/>
                  </a:lnTo>
                  <a:lnTo>
                    <a:pt x="62" y="586"/>
                  </a:lnTo>
                  <a:lnTo>
                    <a:pt x="68" y="590"/>
                  </a:lnTo>
                  <a:lnTo>
                    <a:pt x="79" y="594"/>
                  </a:lnTo>
                  <a:lnTo>
                    <a:pt x="92" y="599"/>
                  </a:lnTo>
                  <a:lnTo>
                    <a:pt x="108" y="604"/>
                  </a:lnTo>
                  <a:lnTo>
                    <a:pt x="125" y="609"/>
                  </a:lnTo>
                  <a:lnTo>
                    <a:pt x="142" y="613"/>
                  </a:lnTo>
                  <a:lnTo>
                    <a:pt x="161" y="616"/>
                  </a:lnTo>
                  <a:lnTo>
                    <a:pt x="178" y="617"/>
                  </a:lnTo>
                  <a:lnTo>
                    <a:pt x="201" y="615"/>
                  </a:lnTo>
                  <a:lnTo>
                    <a:pt x="224" y="610"/>
                  </a:lnTo>
                  <a:lnTo>
                    <a:pt x="242" y="601"/>
                  </a:lnTo>
                  <a:lnTo>
                    <a:pt x="257" y="590"/>
                  </a:lnTo>
                  <a:lnTo>
                    <a:pt x="268" y="575"/>
                  </a:lnTo>
                  <a:lnTo>
                    <a:pt x="275" y="559"/>
                  </a:lnTo>
                  <a:lnTo>
                    <a:pt x="277" y="541"/>
                  </a:lnTo>
                  <a:lnTo>
                    <a:pt x="275" y="520"/>
                  </a:lnTo>
                  <a:lnTo>
                    <a:pt x="267" y="503"/>
                  </a:lnTo>
                  <a:lnTo>
                    <a:pt x="254" y="487"/>
                  </a:lnTo>
                  <a:lnTo>
                    <a:pt x="235" y="471"/>
                  </a:lnTo>
                  <a:lnTo>
                    <a:pt x="209" y="457"/>
                  </a:lnTo>
                  <a:lnTo>
                    <a:pt x="178" y="443"/>
                  </a:lnTo>
                  <a:lnTo>
                    <a:pt x="153" y="433"/>
                  </a:lnTo>
                  <a:lnTo>
                    <a:pt x="130" y="423"/>
                  </a:lnTo>
                  <a:lnTo>
                    <a:pt x="108" y="411"/>
                  </a:lnTo>
                  <a:lnTo>
                    <a:pt x="86" y="399"/>
                  </a:lnTo>
                  <a:lnTo>
                    <a:pt x="67" y="386"/>
                  </a:lnTo>
                  <a:lnTo>
                    <a:pt x="50" y="371"/>
                  </a:lnTo>
                  <a:lnTo>
                    <a:pt x="35" y="353"/>
                  </a:lnTo>
                  <a:lnTo>
                    <a:pt x="23" y="334"/>
                  </a:lnTo>
                  <a:lnTo>
                    <a:pt x="14" y="314"/>
                  </a:lnTo>
                  <a:lnTo>
                    <a:pt x="8" y="290"/>
                  </a:lnTo>
                  <a:lnTo>
                    <a:pt x="6" y="264"/>
                  </a:lnTo>
                  <a:lnTo>
                    <a:pt x="9" y="235"/>
                  </a:lnTo>
                  <a:lnTo>
                    <a:pt x="16" y="208"/>
                  </a:lnTo>
                  <a:lnTo>
                    <a:pt x="28" y="182"/>
                  </a:lnTo>
                  <a:lnTo>
                    <a:pt x="45" y="160"/>
                  </a:lnTo>
                  <a:lnTo>
                    <a:pt x="64" y="141"/>
                  </a:lnTo>
                  <a:lnTo>
                    <a:pt x="88" y="123"/>
                  </a:lnTo>
                  <a:lnTo>
                    <a:pt x="116" y="110"/>
                  </a:lnTo>
                  <a:lnTo>
                    <a:pt x="146" y="100"/>
                  </a:lnTo>
                  <a:lnTo>
                    <a:pt x="148" y="100"/>
                  </a:lnTo>
                  <a:lnTo>
                    <a:pt x="150" y="99"/>
                  </a:lnTo>
                  <a:lnTo>
                    <a:pt x="151" y="98"/>
                  </a:lnTo>
                  <a:lnTo>
                    <a:pt x="153" y="96"/>
                  </a:lnTo>
                  <a:lnTo>
                    <a:pt x="153" y="93"/>
                  </a:lnTo>
                  <a:lnTo>
                    <a:pt x="153" y="32"/>
                  </a:lnTo>
                  <a:lnTo>
                    <a:pt x="156" y="20"/>
                  </a:lnTo>
                  <a:lnTo>
                    <a:pt x="164" y="9"/>
                  </a:lnTo>
                  <a:lnTo>
                    <a:pt x="174" y="3"/>
                  </a:lnTo>
                  <a:lnTo>
                    <a:pt x="1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0" name="Group 663"/>
          <p:cNvGrpSpPr/>
          <p:nvPr/>
        </p:nvGrpSpPr>
        <p:grpSpPr>
          <a:xfrm>
            <a:off x="10359695" y="2920819"/>
            <a:ext cx="382587" cy="439738"/>
            <a:chOff x="6605588" y="5254625"/>
            <a:chExt cx="382587" cy="439738"/>
          </a:xfrm>
          <a:solidFill>
            <a:srgbClr val="000000"/>
          </a:solidFill>
        </p:grpSpPr>
        <p:sp>
          <p:nvSpPr>
            <p:cNvPr id="481" name="Freeform 412"/>
            <p:cNvSpPr>
              <a:spLocks noEditPoints="1"/>
            </p:cNvSpPr>
            <p:nvPr/>
          </p:nvSpPr>
          <p:spPr bwMode="auto">
            <a:xfrm>
              <a:off x="6605588" y="5254625"/>
              <a:ext cx="382587" cy="439738"/>
            </a:xfrm>
            <a:custGeom>
              <a:avLst/>
              <a:gdLst>
                <a:gd name="T0" fmla="*/ 417 w 2887"/>
                <a:gd name="T1" fmla="*/ 395 h 3322"/>
                <a:gd name="T2" fmla="*/ 441 w 2887"/>
                <a:gd name="T3" fmla="*/ 602 h 3322"/>
                <a:gd name="T4" fmla="*/ 570 w 2887"/>
                <a:gd name="T5" fmla="*/ 961 h 3322"/>
                <a:gd name="T6" fmla="*/ 820 w 2887"/>
                <a:gd name="T7" fmla="*/ 1288 h 3322"/>
                <a:gd name="T8" fmla="*/ 1101 w 2887"/>
                <a:gd name="T9" fmla="*/ 1506 h 3322"/>
                <a:gd name="T10" fmla="*/ 1177 w 2887"/>
                <a:gd name="T11" fmla="*/ 1577 h 3322"/>
                <a:gd name="T12" fmla="*/ 1175 w 2887"/>
                <a:gd name="T13" fmla="*/ 1759 h 3322"/>
                <a:gd name="T14" fmla="*/ 1076 w 2887"/>
                <a:gd name="T15" fmla="*/ 1832 h 3322"/>
                <a:gd name="T16" fmla="*/ 805 w 2887"/>
                <a:gd name="T17" fmla="*/ 2048 h 3322"/>
                <a:gd name="T18" fmla="*/ 568 w 2887"/>
                <a:gd name="T19" fmla="*/ 2363 h 3322"/>
                <a:gd name="T20" fmla="*/ 442 w 2887"/>
                <a:gd name="T21" fmla="*/ 2717 h 3322"/>
                <a:gd name="T22" fmla="*/ 416 w 2887"/>
                <a:gd name="T23" fmla="*/ 2921 h 3322"/>
                <a:gd name="T24" fmla="*/ 459 w 2887"/>
                <a:gd name="T25" fmla="*/ 2956 h 3322"/>
                <a:gd name="T26" fmla="*/ 2460 w 2887"/>
                <a:gd name="T27" fmla="*/ 2940 h 3322"/>
                <a:gd name="T28" fmla="*/ 2472 w 2887"/>
                <a:gd name="T29" fmla="*/ 2885 h 3322"/>
                <a:gd name="T30" fmla="*/ 2432 w 2887"/>
                <a:gd name="T31" fmla="*/ 2598 h 3322"/>
                <a:gd name="T32" fmla="*/ 2237 w 2887"/>
                <a:gd name="T33" fmla="*/ 2218 h 3322"/>
                <a:gd name="T34" fmla="*/ 1919 w 2887"/>
                <a:gd name="T35" fmla="*/ 1890 h 3322"/>
                <a:gd name="T36" fmla="*/ 1735 w 2887"/>
                <a:gd name="T37" fmla="*/ 1761 h 3322"/>
                <a:gd name="T38" fmla="*/ 1714 w 2887"/>
                <a:gd name="T39" fmla="*/ 1631 h 3322"/>
                <a:gd name="T40" fmla="*/ 1745 w 2887"/>
                <a:gd name="T41" fmla="*/ 1552 h 3322"/>
                <a:gd name="T42" fmla="*/ 2027 w 2887"/>
                <a:gd name="T43" fmla="*/ 1337 h 3322"/>
                <a:gd name="T44" fmla="*/ 2327 w 2887"/>
                <a:gd name="T45" fmla="*/ 966 h 3322"/>
                <a:gd name="T46" fmla="*/ 2456 w 2887"/>
                <a:gd name="T47" fmla="*/ 619 h 3322"/>
                <a:gd name="T48" fmla="*/ 2469 w 2887"/>
                <a:gd name="T49" fmla="*/ 397 h 3322"/>
                <a:gd name="T50" fmla="*/ 2429 w 2887"/>
                <a:gd name="T51" fmla="*/ 365 h 3322"/>
                <a:gd name="T52" fmla="*/ 2803 w 2887"/>
                <a:gd name="T53" fmla="*/ 22 h 3322"/>
                <a:gd name="T54" fmla="*/ 2887 w 2887"/>
                <a:gd name="T55" fmla="*/ 168 h 3322"/>
                <a:gd name="T56" fmla="*/ 2827 w 2887"/>
                <a:gd name="T57" fmla="*/ 326 h 3322"/>
                <a:gd name="T58" fmla="*/ 2644 w 2887"/>
                <a:gd name="T59" fmla="*/ 366 h 3322"/>
                <a:gd name="T60" fmla="*/ 2620 w 2887"/>
                <a:gd name="T61" fmla="*/ 401 h 3322"/>
                <a:gd name="T62" fmla="*/ 2588 w 2887"/>
                <a:gd name="T63" fmla="*/ 724 h 3322"/>
                <a:gd name="T64" fmla="*/ 2419 w 2887"/>
                <a:gd name="T65" fmla="*/ 1103 h 3322"/>
                <a:gd name="T66" fmla="*/ 2135 w 2887"/>
                <a:gd name="T67" fmla="*/ 1441 h 3322"/>
                <a:gd name="T68" fmla="*/ 1899 w 2887"/>
                <a:gd name="T69" fmla="*/ 1632 h 3322"/>
                <a:gd name="T70" fmla="*/ 1953 w 2887"/>
                <a:gd name="T71" fmla="*/ 1733 h 3322"/>
                <a:gd name="T72" fmla="*/ 2230 w 2887"/>
                <a:gd name="T73" fmla="*/ 1980 h 3322"/>
                <a:gd name="T74" fmla="*/ 2502 w 2887"/>
                <a:gd name="T75" fmla="*/ 2363 h 3322"/>
                <a:gd name="T76" fmla="*/ 2616 w 2887"/>
                <a:gd name="T77" fmla="*/ 2748 h 3322"/>
                <a:gd name="T78" fmla="*/ 2624 w 2887"/>
                <a:gd name="T79" fmla="*/ 2919 h 3322"/>
                <a:gd name="T80" fmla="*/ 2682 w 2887"/>
                <a:gd name="T81" fmla="*/ 2957 h 3322"/>
                <a:gd name="T82" fmla="*/ 2848 w 2887"/>
                <a:gd name="T83" fmla="*/ 3017 h 3322"/>
                <a:gd name="T84" fmla="*/ 2885 w 2887"/>
                <a:gd name="T85" fmla="*/ 3183 h 3322"/>
                <a:gd name="T86" fmla="*/ 2778 w 2887"/>
                <a:gd name="T87" fmla="*/ 3312 h 3322"/>
                <a:gd name="T88" fmla="*/ 84 w 2887"/>
                <a:gd name="T89" fmla="*/ 3299 h 3322"/>
                <a:gd name="T90" fmla="*/ 0 w 2887"/>
                <a:gd name="T91" fmla="*/ 3153 h 3322"/>
                <a:gd name="T92" fmla="*/ 60 w 2887"/>
                <a:gd name="T93" fmla="*/ 2996 h 3322"/>
                <a:gd name="T94" fmla="*/ 239 w 2887"/>
                <a:gd name="T95" fmla="*/ 2955 h 3322"/>
                <a:gd name="T96" fmla="*/ 265 w 2887"/>
                <a:gd name="T97" fmla="*/ 2915 h 3322"/>
                <a:gd name="T98" fmla="*/ 303 w 2887"/>
                <a:gd name="T99" fmla="*/ 2647 h 3322"/>
                <a:gd name="T100" fmla="*/ 430 w 2887"/>
                <a:gd name="T101" fmla="*/ 2303 h 3322"/>
                <a:gd name="T102" fmla="*/ 698 w 2887"/>
                <a:gd name="T103" fmla="*/ 1965 h 3322"/>
                <a:gd name="T104" fmla="*/ 1015 w 2887"/>
                <a:gd name="T105" fmla="*/ 1696 h 3322"/>
                <a:gd name="T106" fmla="*/ 1022 w 2887"/>
                <a:gd name="T107" fmla="*/ 1633 h 3322"/>
                <a:gd name="T108" fmla="*/ 743 w 2887"/>
                <a:gd name="T109" fmla="*/ 1406 h 3322"/>
                <a:gd name="T110" fmla="*/ 465 w 2887"/>
                <a:gd name="T111" fmla="*/ 1079 h 3322"/>
                <a:gd name="T112" fmla="*/ 319 w 2887"/>
                <a:gd name="T113" fmla="*/ 733 h 3322"/>
                <a:gd name="T114" fmla="*/ 265 w 2887"/>
                <a:gd name="T115" fmla="*/ 405 h 3322"/>
                <a:gd name="T116" fmla="*/ 245 w 2887"/>
                <a:gd name="T117" fmla="*/ 366 h 3322"/>
                <a:gd name="T118" fmla="*/ 60 w 2887"/>
                <a:gd name="T119" fmla="*/ 326 h 3322"/>
                <a:gd name="T120" fmla="*/ 0 w 2887"/>
                <a:gd name="T121" fmla="*/ 168 h 3322"/>
                <a:gd name="T122" fmla="*/ 84 w 2887"/>
                <a:gd name="T123" fmla="*/ 22 h 3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87" h="3322">
                  <a:moveTo>
                    <a:pt x="454" y="365"/>
                  </a:moveTo>
                  <a:lnTo>
                    <a:pt x="441" y="367"/>
                  </a:lnTo>
                  <a:lnTo>
                    <a:pt x="430" y="371"/>
                  </a:lnTo>
                  <a:lnTo>
                    <a:pt x="423" y="378"/>
                  </a:lnTo>
                  <a:lnTo>
                    <a:pt x="419" y="386"/>
                  </a:lnTo>
                  <a:lnTo>
                    <a:pt x="417" y="395"/>
                  </a:lnTo>
                  <a:lnTo>
                    <a:pt x="416" y="403"/>
                  </a:lnTo>
                  <a:lnTo>
                    <a:pt x="415" y="411"/>
                  </a:lnTo>
                  <a:lnTo>
                    <a:pt x="417" y="454"/>
                  </a:lnTo>
                  <a:lnTo>
                    <a:pt x="422" y="500"/>
                  </a:lnTo>
                  <a:lnTo>
                    <a:pt x="429" y="550"/>
                  </a:lnTo>
                  <a:lnTo>
                    <a:pt x="441" y="602"/>
                  </a:lnTo>
                  <a:lnTo>
                    <a:pt x="455" y="657"/>
                  </a:lnTo>
                  <a:lnTo>
                    <a:pt x="471" y="714"/>
                  </a:lnTo>
                  <a:lnTo>
                    <a:pt x="491" y="772"/>
                  </a:lnTo>
                  <a:lnTo>
                    <a:pt x="513" y="833"/>
                  </a:lnTo>
                  <a:lnTo>
                    <a:pt x="539" y="896"/>
                  </a:lnTo>
                  <a:lnTo>
                    <a:pt x="570" y="961"/>
                  </a:lnTo>
                  <a:lnTo>
                    <a:pt x="604" y="1024"/>
                  </a:lnTo>
                  <a:lnTo>
                    <a:pt x="643" y="1084"/>
                  </a:lnTo>
                  <a:lnTo>
                    <a:pt x="684" y="1139"/>
                  </a:lnTo>
                  <a:lnTo>
                    <a:pt x="728" y="1192"/>
                  </a:lnTo>
                  <a:lnTo>
                    <a:pt x="773" y="1241"/>
                  </a:lnTo>
                  <a:lnTo>
                    <a:pt x="820" y="1288"/>
                  </a:lnTo>
                  <a:lnTo>
                    <a:pt x="867" y="1331"/>
                  </a:lnTo>
                  <a:lnTo>
                    <a:pt x="915" y="1372"/>
                  </a:lnTo>
                  <a:lnTo>
                    <a:pt x="964" y="1409"/>
                  </a:lnTo>
                  <a:lnTo>
                    <a:pt x="1010" y="1445"/>
                  </a:lnTo>
                  <a:lnTo>
                    <a:pt x="1057" y="1477"/>
                  </a:lnTo>
                  <a:lnTo>
                    <a:pt x="1101" y="1506"/>
                  </a:lnTo>
                  <a:lnTo>
                    <a:pt x="1144" y="1534"/>
                  </a:lnTo>
                  <a:lnTo>
                    <a:pt x="1151" y="1538"/>
                  </a:lnTo>
                  <a:lnTo>
                    <a:pt x="1158" y="1544"/>
                  </a:lnTo>
                  <a:lnTo>
                    <a:pt x="1165" y="1553"/>
                  </a:lnTo>
                  <a:lnTo>
                    <a:pt x="1172" y="1564"/>
                  </a:lnTo>
                  <a:lnTo>
                    <a:pt x="1177" y="1577"/>
                  </a:lnTo>
                  <a:lnTo>
                    <a:pt x="1181" y="1594"/>
                  </a:lnTo>
                  <a:lnTo>
                    <a:pt x="1183" y="1615"/>
                  </a:lnTo>
                  <a:lnTo>
                    <a:pt x="1183" y="1714"/>
                  </a:lnTo>
                  <a:lnTo>
                    <a:pt x="1182" y="1733"/>
                  </a:lnTo>
                  <a:lnTo>
                    <a:pt x="1179" y="1748"/>
                  </a:lnTo>
                  <a:lnTo>
                    <a:pt x="1175" y="1759"/>
                  </a:lnTo>
                  <a:lnTo>
                    <a:pt x="1171" y="1767"/>
                  </a:lnTo>
                  <a:lnTo>
                    <a:pt x="1166" y="1773"/>
                  </a:lnTo>
                  <a:lnTo>
                    <a:pt x="1162" y="1777"/>
                  </a:lnTo>
                  <a:lnTo>
                    <a:pt x="1158" y="1779"/>
                  </a:lnTo>
                  <a:lnTo>
                    <a:pt x="1118" y="1804"/>
                  </a:lnTo>
                  <a:lnTo>
                    <a:pt x="1076" y="1832"/>
                  </a:lnTo>
                  <a:lnTo>
                    <a:pt x="1033" y="1862"/>
                  </a:lnTo>
                  <a:lnTo>
                    <a:pt x="988" y="1894"/>
                  </a:lnTo>
                  <a:lnTo>
                    <a:pt x="943" y="1929"/>
                  </a:lnTo>
                  <a:lnTo>
                    <a:pt x="896" y="1966"/>
                  </a:lnTo>
                  <a:lnTo>
                    <a:pt x="851" y="2006"/>
                  </a:lnTo>
                  <a:lnTo>
                    <a:pt x="805" y="2048"/>
                  </a:lnTo>
                  <a:lnTo>
                    <a:pt x="761" y="2094"/>
                  </a:lnTo>
                  <a:lnTo>
                    <a:pt x="717" y="2141"/>
                  </a:lnTo>
                  <a:lnTo>
                    <a:pt x="676" y="2192"/>
                  </a:lnTo>
                  <a:lnTo>
                    <a:pt x="638" y="2246"/>
                  </a:lnTo>
                  <a:lnTo>
                    <a:pt x="601" y="2303"/>
                  </a:lnTo>
                  <a:lnTo>
                    <a:pt x="568" y="2363"/>
                  </a:lnTo>
                  <a:lnTo>
                    <a:pt x="539" y="2426"/>
                  </a:lnTo>
                  <a:lnTo>
                    <a:pt x="513" y="2488"/>
                  </a:lnTo>
                  <a:lnTo>
                    <a:pt x="491" y="2548"/>
                  </a:lnTo>
                  <a:lnTo>
                    <a:pt x="472" y="2606"/>
                  </a:lnTo>
                  <a:lnTo>
                    <a:pt x="455" y="2663"/>
                  </a:lnTo>
                  <a:lnTo>
                    <a:pt x="442" y="2717"/>
                  </a:lnTo>
                  <a:lnTo>
                    <a:pt x="430" y="2769"/>
                  </a:lnTo>
                  <a:lnTo>
                    <a:pt x="422" y="2817"/>
                  </a:lnTo>
                  <a:lnTo>
                    <a:pt x="417" y="2864"/>
                  </a:lnTo>
                  <a:lnTo>
                    <a:pt x="415" y="2906"/>
                  </a:lnTo>
                  <a:lnTo>
                    <a:pt x="415" y="2913"/>
                  </a:lnTo>
                  <a:lnTo>
                    <a:pt x="416" y="2921"/>
                  </a:lnTo>
                  <a:lnTo>
                    <a:pt x="417" y="2928"/>
                  </a:lnTo>
                  <a:lnTo>
                    <a:pt x="420" y="2935"/>
                  </a:lnTo>
                  <a:lnTo>
                    <a:pt x="425" y="2942"/>
                  </a:lnTo>
                  <a:lnTo>
                    <a:pt x="432" y="2948"/>
                  </a:lnTo>
                  <a:lnTo>
                    <a:pt x="444" y="2952"/>
                  </a:lnTo>
                  <a:lnTo>
                    <a:pt x="459" y="2956"/>
                  </a:lnTo>
                  <a:lnTo>
                    <a:pt x="477" y="2957"/>
                  </a:lnTo>
                  <a:lnTo>
                    <a:pt x="2408" y="2957"/>
                  </a:lnTo>
                  <a:lnTo>
                    <a:pt x="2426" y="2955"/>
                  </a:lnTo>
                  <a:lnTo>
                    <a:pt x="2440" y="2952"/>
                  </a:lnTo>
                  <a:lnTo>
                    <a:pt x="2451" y="2947"/>
                  </a:lnTo>
                  <a:lnTo>
                    <a:pt x="2460" y="2940"/>
                  </a:lnTo>
                  <a:lnTo>
                    <a:pt x="2465" y="2932"/>
                  </a:lnTo>
                  <a:lnTo>
                    <a:pt x="2469" y="2923"/>
                  </a:lnTo>
                  <a:lnTo>
                    <a:pt x="2471" y="2913"/>
                  </a:lnTo>
                  <a:lnTo>
                    <a:pt x="2472" y="2903"/>
                  </a:lnTo>
                  <a:lnTo>
                    <a:pt x="2472" y="2894"/>
                  </a:lnTo>
                  <a:lnTo>
                    <a:pt x="2472" y="2885"/>
                  </a:lnTo>
                  <a:lnTo>
                    <a:pt x="2472" y="2877"/>
                  </a:lnTo>
                  <a:lnTo>
                    <a:pt x="2471" y="2825"/>
                  </a:lnTo>
                  <a:lnTo>
                    <a:pt x="2467" y="2770"/>
                  </a:lnTo>
                  <a:lnTo>
                    <a:pt x="2459" y="2713"/>
                  </a:lnTo>
                  <a:lnTo>
                    <a:pt x="2447" y="2656"/>
                  </a:lnTo>
                  <a:lnTo>
                    <a:pt x="2432" y="2598"/>
                  </a:lnTo>
                  <a:lnTo>
                    <a:pt x="2414" y="2540"/>
                  </a:lnTo>
                  <a:lnTo>
                    <a:pt x="2392" y="2485"/>
                  </a:lnTo>
                  <a:lnTo>
                    <a:pt x="2368" y="2430"/>
                  </a:lnTo>
                  <a:lnTo>
                    <a:pt x="2327" y="2356"/>
                  </a:lnTo>
                  <a:lnTo>
                    <a:pt x="2284" y="2285"/>
                  </a:lnTo>
                  <a:lnTo>
                    <a:pt x="2237" y="2218"/>
                  </a:lnTo>
                  <a:lnTo>
                    <a:pt x="2188" y="2154"/>
                  </a:lnTo>
                  <a:lnTo>
                    <a:pt x="2136" y="2095"/>
                  </a:lnTo>
                  <a:lnTo>
                    <a:pt x="2084" y="2038"/>
                  </a:lnTo>
                  <a:lnTo>
                    <a:pt x="2029" y="1985"/>
                  </a:lnTo>
                  <a:lnTo>
                    <a:pt x="1974" y="1936"/>
                  </a:lnTo>
                  <a:lnTo>
                    <a:pt x="1919" y="1890"/>
                  </a:lnTo>
                  <a:lnTo>
                    <a:pt x="1863" y="1848"/>
                  </a:lnTo>
                  <a:lnTo>
                    <a:pt x="1808" y="1810"/>
                  </a:lnTo>
                  <a:lnTo>
                    <a:pt x="1753" y="1775"/>
                  </a:lnTo>
                  <a:lnTo>
                    <a:pt x="1748" y="1771"/>
                  </a:lnTo>
                  <a:lnTo>
                    <a:pt x="1741" y="1767"/>
                  </a:lnTo>
                  <a:lnTo>
                    <a:pt x="1735" y="1761"/>
                  </a:lnTo>
                  <a:lnTo>
                    <a:pt x="1728" y="1754"/>
                  </a:lnTo>
                  <a:lnTo>
                    <a:pt x="1722" y="1744"/>
                  </a:lnTo>
                  <a:lnTo>
                    <a:pt x="1718" y="1732"/>
                  </a:lnTo>
                  <a:lnTo>
                    <a:pt x="1715" y="1716"/>
                  </a:lnTo>
                  <a:lnTo>
                    <a:pt x="1714" y="1695"/>
                  </a:lnTo>
                  <a:lnTo>
                    <a:pt x="1714" y="1631"/>
                  </a:lnTo>
                  <a:lnTo>
                    <a:pt x="1715" y="1609"/>
                  </a:lnTo>
                  <a:lnTo>
                    <a:pt x="1719" y="1591"/>
                  </a:lnTo>
                  <a:lnTo>
                    <a:pt x="1724" y="1577"/>
                  </a:lnTo>
                  <a:lnTo>
                    <a:pt x="1731" y="1567"/>
                  </a:lnTo>
                  <a:lnTo>
                    <a:pt x="1738" y="1558"/>
                  </a:lnTo>
                  <a:lnTo>
                    <a:pt x="1745" y="1552"/>
                  </a:lnTo>
                  <a:lnTo>
                    <a:pt x="1751" y="1548"/>
                  </a:lnTo>
                  <a:lnTo>
                    <a:pt x="1806" y="1513"/>
                  </a:lnTo>
                  <a:lnTo>
                    <a:pt x="1860" y="1475"/>
                  </a:lnTo>
                  <a:lnTo>
                    <a:pt x="1916" y="1432"/>
                  </a:lnTo>
                  <a:lnTo>
                    <a:pt x="1972" y="1387"/>
                  </a:lnTo>
                  <a:lnTo>
                    <a:pt x="2027" y="1337"/>
                  </a:lnTo>
                  <a:lnTo>
                    <a:pt x="2082" y="1285"/>
                  </a:lnTo>
                  <a:lnTo>
                    <a:pt x="2135" y="1228"/>
                  </a:lnTo>
                  <a:lnTo>
                    <a:pt x="2187" y="1169"/>
                  </a:lnTo>
                  <a:lnTo>
                    <a:pt x="2236" y="1105"/>
                  </a:lnTo>
                  <a:lnTo>
                    <a:pt x="2283" y="1037"/>
                  </a:lnTo>
                  <a:lnTo>
                    <a:pt x="2327" y="966"/>
                  </a:lnTo>
                  <a:lnTo>
                    <a:pt x="2368" y="892"/>
                  </a:lnTo>
                  <a:lnTo>
                    <a:pt x="2391" y="839"/>
                  </a:lnTo>
                  <a:lnTo>
                    <a:pt x="2412" y="785"/>
                  </a:lnTo>
                  <a:lnTo>
                    <a:pt x="2430" y="730"/>
                  </a:lnTo>
                  <a:lnTo>
                    <a:pt x="2445" y="674"/>
                  </a:lnTo>
                  <a:lnTo>
                    <a:pt x="2456" y="619"/>
                  </a:lnTo>
                  <a:lnTo>
                    <a:pt x="2466" y="564"/>
                  </a:lnTo>
                  <a:lnTo>
                    <a:pt x="2470" y="511"/>
                  </a:lnTo>
                  <a:lnTo>
                    <a:pt x="2472" y="460"/>
                  </a:lnTo>
                  <a:lnTo>
                    <a:pt x="2470" y="411"/>
                  </a:lnTo>
                  <a:lnTo>
                    <a:pt x="2469" y="404"/>
                  </a:lnTo>
                  <a:lnTo>
                    <a:pt x="2469" y="397"/>
                  </a:lnTo>
                  <a:lnTo>
                    <a:pt x="2467" y="389"/>
                  </a:lnTo>
                  <a:lnTo>
                    <a:pt x="2464" y="382"/>
                  </a:lnTo>
                  <a:lnTo>
                    <a:pt x="2459" y="375"/>
                  </a:lnTo>
                  <a:lnTo>
                    <a:pt x="2451" y="370"/>
                  </a:lnTo>
                  <a:lnTo>
                    <a:pt x="2442" y="366"/>
                  </a:lnTo>
                  <a:lnTo>
                    <a:pt x="2429" y="365"/>
                  </a:lnTo>
                  <a:lnTo>
                    <a:pt x="454" y="365"/>
                  </a:lnTo>
                  <a:close/>
                  <a:moveTo>
                    <a:pt x="169" y="0"/>
                  </a:moveTo>
                  <a:lnTo>
                    <a:pt x="2718" y="0"/>
                  </a:lnTo>
                  <a:lnTo>
                    <a:pt x="2749" y="2"/>
                  </a:lnTo>
                  <a:lnTo>
                    <a:pt x="2777" y="10"/>
                  </a:lnTo>
                  <a:lnTo>
                    <a:pt x="2803" y="22"/>
                  </a:lnTo>
                  <a:lnTo>
                    <a:pt x="2827" y="39"/>
                  </a:lnTo>
                  <a:lnTo>
                    <a:pt x="2848" y="60"/>
                  </a:lnTo>
                  <a:lnTo>
                    <a:pt x="2864" y="83"/>
                  </a:lnTo>
                  <a:lnTo>
                    <a:pt x="2877" y="109"/>
                  </a:lnTo>
                  <a:lnTo>
                    <a:pt x="2885" y="138"/>
                  </a:lnTo>
                  <a:lnTo>
                    <a:pt x="2887" y="168"/>
                  </a:lnTo>
                  <a:lnTo>
                    <a:pt x="2887" y="196"/>
                  </a:lnTo>
                  <a:lnTo>
                    <a:pt x="2885" y="226"/>
                  </a:lnTo>
                  <a:lnTo>
                    <a:pt x="2877" y="255"/>
                  </a:lnTo>
                  <a:lnTo>
                    <a:pt x="2864" y="281"/>
                  </a:lnTo>
                  <a:lnTo>
                    <a:pt x="2848" y="305"/>
                  </a:lnTo>
                  <a:lnTo>
                    <a:pt x="2827" y="326"/>
                  </a:lnTo>
                  <a:lnTo>
                    <a:pt x="2803" y="342"/>
                  </a:lnTo>
                  <a:lnTo>
                    <a:pt x="2778" y="355"/>
                  </a:lnTo>
                  <a:lnTo>
                    <a:pt x="2749" y="362"/>
                  </a:lnTo>
                  <a:lnTo>
                    <a:pt x="2718" y="365"/>
                  </a:lnTo>
                  <a:lnTo>
                    <a:pt x="2657" y="365"/>
                  </a:lnTo>
                  <a:lnTo>
                    <a:pt x="2644" y="366"/>
                  </a:lnTo>
                  <a:lnTo>
                    <a:pt x="2635" y="370"/>
                  </a:lnTo>
                  <a:lnTo>
                    <a:pt x="2628" y="375"/>
                  </a:lnTo>
                  <a:lnTo>
                    <a:pt x="2624" y="381"/>
                  </a:lnTo>
                  <a:lnTo>
                    <a:pt x="2621" y="388"/>
                  </a:lnTo>
                  <a:lnTo>
                    <a:pt x="2620" y="395"/>
                  </a:lnTo>
                  <a:lnTo>
                    <a:pt x="2620" y="401"/>
                  </a:lnTo>
                  <a:lnTo>
                    <a:pt x="2621" y="407"/>
                  </a:lnTo>
                  <a:lnTo>
                    <a:pt x="2622" y="469"/>
                  </a:lnTo>
                  <a:lnTo>
                    <a:pt x="2620" y="532"/>
                  </a:lnTo>
                  <a:lnTo>
                    <a:pt x="2613" y="596"/>
                  </a:lnTo>
                  <a:lnTo>
                    <a:pt x="2602" y="660"/>
                  </a:lnTo>
                  <a:lnTo>
                    <a:pt x="2588" y="724"/>
                  </a:lnTo>
                  <a:lnTo>
                    <a:pt x="2571" y="787"/>
                  </a:lnTo>
                  <a:lnTo>
                    <a:pt x="2550" y="847"/>
                  </a:lnTo>
                  <a:lnTo>
                    <a:pt x="2527" y="905"/>
                  </a:lnTo>
                  <a:lnTo>
                    <a:pt x="2502" y="959"/>
                  </a:lnTo>
                  <a:lnTo>
                    <a:pt x="2462" y="1033"/>
                  </a:lnTo>
                  <a:lnTo>
                    <a:pt x="2419" y="1103"/>
                  </a:lnTo>
                  <a:lnTo>
                    <a:pt x="2375" y="1169"/>
                  </a:lnTo>
                  <a:lnTo>
                    <a:pt x="2328" y="1231"/>
                  </a:lnTo>
                  <a:lnTo>
                    <a:pt x="2281" y="1289"/>
                  </a:lnTo>
                  <a:lnTo>
                    <a:pt x="2232" y="1344"/>
                  </a:lnTo>
                  <a:lnTo>
                    <a:pt x="2184" y="1394"/>
                  </a:lnTo>
                  <a:lnTo>
                    <a:pt x="2135" y="1441"/>
                  </a:lnTo>
                  <a:lnTo>
                    <a:pt x="2088" y="1484"/>
                  </a:lnTo>
                  <a:lnTo>
                    <a:pt x="2041" y="1522"/>
                  </a:lnTo>
                  <a:lnTo>
                    <a:pt x="1997" y="1558"/>
                  </a:lnTo>
                  <a:lnTo>
                    <a:pt x="1954" y="1590"/>
                  </a:lnTo>
                  <a:lnTo>
                    <a:pt x="1914" y="1618"/>
                  </a:lnTo>
                  <a:lnTo>
                    <a:pt x="1899" y="1632"/>
                  </a:lnTo>
                  <a:lnTo>
                    <a:pt x="1890" y="1646"/>
                  </a:lnTo>
                  <a:lnTo>
                    <a:pt x="1887" y="1661"/>
                  </a:lnTo>
                  <a:lnTo>
                    <a:pt x="1891" y="1675"/>
                  </a:lnTo>
                  <a:lnTo>
                    <a:pt x="1900" y="1690"/>
                  </a:lnTo>
                  <a:lnTo>
                    <a:pt x="1914" y="1703"/>
                  </a:lnTo>
                  <a:lnTo>
                    <a:pt x="1953" y="1733"/>
                  </a:lnTo>
                  <a:lnTo>
                    <a:pt x="1995" y="1766"/>
                  </a:lnTo>
                  <a:lnTo>
                    <a:pt x="2039" y="1801"/>
                  </a:lnTo>
                  <a:lnTo>
                    <a:pt x="2086" y="1841"/>
                  </a:lnTo>
                  <a:lnTo>
                    <a:pt x="2133" y="1884"/>
                  </a:lnTo>
                  <a:lnTo>
                    <a:pt x="2182" y="1931"/>
                  </a:lnTo>
                  <a:lnTo>
                    <a:pt x="2230" y="1980"/>
                  </a:lnTo>
                  <a:lnTo>
                    <a:pt x="2280" y="2034"/>
                  </a:lnTo>
                  <a:lnTo>
                    <a:pt x="2327" y="2092"/>
                  </a:lnTo>
                  <a:lnTo>
                    <a:pt x="2375" y="2153"/>
                  </a:lnTo>
                  <a:lnTo>
                    <a:pt x="2419" y="2219"/>
                  </a:lnTo>
                  <a:lnTo>
                    <a:pt x="2462" y="2289"/>
                  </a:lnTo>
                  <a:lnTo>
                    <a:pt x="2502" y="2363"/>
                  </a:lnTo>
                  <a:lnTo>
                    <a:pt x="2528" y="2420"/>
                  </a:lnTo>
                  <a:lnTo>
                    <a:pt x="2552" y="2482"/>
                  </a:lnTo>
                  <a:lnTo>
                    <a:pt x="2574" y="2545"/>
                  </a:lnTo>
                  <a:lnTo>
                    <a:pt x="2592" y="2612"/>
                  </a:lnTo>
                  <a:lnTo>
                    <a:pt x="2606" y="2680"/>
                  </a:lnTo>
                  <a:lnTo>
                    <a:pt x="2616" y="2748"/>
                  </a:lnTo>
                  <a:lnTo>
                    <a:pt x="2621" y="2814"/>
                  </a:lnTo>
                  <a:lnTo>
                    <a:pt x="2622" y="2880"/>
                  </a:lnTo>
                  <a:lnTo>
                    <a:pt x="2622" y="2889"/>
                  </a:lnTo>
                  <a:lnTo>
                    <a:pt x="2622" y="2898"/>
                  </a:lnTo>
                  <a:lnTo>
                    <a:pt x="2622" y="2908"/>
                  </a:lnTo>
                  <a:lnTo>
                    <a:pt x="2624" y="2919"/>
                  </a:lnTo>
                  <a:lnTo>
                    <a:pt x="2627" y="2929"/>
                  </a:lnTo>
                  <a:lnTo>
                    <a:pt x="2632" y="2938"/>
                  </a:lnTo>
                  <a:lnTo>
                    <a:pt x="2639" y="2945"/>
                  </a:lnTo>
                  <a:lnTo>
                    <a:pt x="2650" y="2951"/>
                  </a:lnTo>
                  <a:lnTo>
                    <a:pt x="2665" y="2955"/>
                  </a:lnTo>
                  <a:lnTo>
                    <a:pt x="2682" y="2957"/>
                  </a:lnTo>
                  <a:lnTo>
                    <a:pt x="2718" y="2957"/>
                  </a:lnTo>
                  <a:lnTo>
                    <a:pt x="2749" y="2959"/>
                  </a:lnTo>
                  <a:lnTo>
                    <a:pt x="2778" y="2967"/>
                  </a:lnTo>
                  <a:lnTo>
                    <a:pt x="2803" y="2980"/>
                  </a:lnTo>
                  <a:lnTo>
                    <a:pt x="2827" y="2996"/>
                  </a:lnTo>
                  <a:lnTo>
                    <a:pt x="2848" y="3017"/>
                  </a:lnTo>
                  <a:lnTo>
                    <a:pt x="2864" y="3040"/>
                  </a:lnTo>
                  <a:lnTo>
                    <a:pt x="2877" y="3066"/>
                  </a:lnTo>
                  <a:lnTo>
                    <a:pt x="2885" y="3095"/>
                  </a:lnTo>
                  <a:lnTo>
                    <a:pt x="2887" y="3125"/>
                  </a:lnTo>
                  <a:lnTo>
                    <a:pt x="2887" y="3153"/>
                  </a:lnTo>
                  <a:lnTo>
                    <a:pt x="2885" y="3183"/>
                  </a:lnTo>
                  <a:lnTo>
                    <a:pt x="2877" y="3212"/>
                  </a:lnTo>
                  <a:lnTo>
                    <a:pt x="2864" y="3238"/>
                  </a:lnTo>
                  <a:lnTo>
                    <a:pt x="2848" y="3262"/>
                  </a:lnTo>
                  <a:lnTo>
                    <a:pt x="2827" y="3282"/>
                  </a:lnTo>
                  <a:lnTo>
                    <a:pt x="2803" y="3299"/>
                  </a:lnTo>
                  <a:lnTo>
                    <a:pt x="2778" y="3312"/>
                  </a:lnTo>
                  <a:lnTo>
                    <a:pt x="2749" y="3319"/>
                  </a:lnTo>
                  <a:lnTo>
                    <a:pt x="2718" y="3322"/>
                  </a:lnTo>
                  <a:lnTo>
                    <a:pt x="169" y="3322"/>
                  </a:lnTo>
                  <a:lnTo>
                    <a:pt x="138" y="3319"/>
                  </a:lnTo>
                  <a:lnTo>
                    <a:pt x="110" y="3312"/>
                  </a:lnTo>
                  <a:lnTo>
                    <a:pt x="84" y="3299"/>
                  </a:lnTo>
                  <a:lnTo>
                    <a:pt x="60" y="3282"/>
                  </a:lnTo>
                  <a:lnTo>
                    <a:pt x="39" y="3262"/>
                  </a:lnTo>
                  <a:lnTo>
                    <a:pt x="23" y="3238"/>
                  </a:lnTo>
                  <a:lnTo>
                    <a:pt x="10" y="3212"/>
                  </a:lnTo>
                  <a:lnTo>
                    <a:pt x="3" y="3183"/>
                  </a:lnTo>
                  <a:lnTo>
                    <a:pt x="0" y="3153"/>
                  </a:lnTo>
                  <a:lnTo>
                    <a:pt x="0" y="3125"/>
                  </a:lnTo>
                  <a:lnTo>
                    <a:pt x="3" y="3095"/>
                  </a:lnTo>
                  <a:lnTo>
                    <a:pt x="10" y="3066"/>
                  </a:lnTo>
                  <a:lnTo>
                    <a:pt x="23" y="3040"/>
                  </a:lnTo>
                  <a:lnTo>
                    <a:pt x="39" y="3017"/>
                  </a:lnTo>
                  <a:lnTo>
                    <a:pt x="60" y="2996"/>
                  </a:lnTo>
                  <a:lnTo>
                    <a:pt x="84" y="2980"/>
                  </a:lnTo>
                  <a:lnTo>
                    <a:pt x="110" y="2967"/>
                  </a:lnTo>
                  <a:lnTo>
                    <a:pt x="138" y="2959"/>
                  </a:lnTo>
                  <a:lnTo>
                    <a:pt x="169" y="2957"/>
                  </a:lnTo>
                  <a:lnTo>
                    <a:pt x="226" y="2957"/>
                  </a:lnTo>
                  <a:lnTo>
                    <a:pt x="239" y="2955"/>
                  </a:lnTo>
                  <a:lnTo>
                    <a:pt x="250" y="2952"/>
                  </a:lnTo>
                  <a:lnTo>
                    <a:pt x="257" y="2946"/>
                  </a:lnTo>
                  <a:lnTo>
                    <a:pt x="261" y="2940"/>
                  </a:lnTo>
                  <a:lnTo>
                    <a:pt x="264" y="2932"/>
                  </a:lnTo>
                  <a:lnTo>
                    <a:pt x="265" y="2924"/>
                  </a:lnTo>
                  <a:lnTo>
                    <a:pt x="265" y="2915"/>
                  </a:lnTo>
                  <a:lnTo>
                    <a:pt x="265" y="2907"/>
                  </a:lnTo>
                  <a:lnTo>
                    <a:pt x="265" y="2900"/>
                  </a:lnTo>
                  <a:lnTo>
                    <a:pt x="268" y="2838"/>
                  </a:lnTo>
                  <a:lnTo>
                    <a:pt x="276" y="2774"/>
                  </a:lnTo>
                  <a:lnTo>
                    <a:pt x="288" y="2710"/>
                  </a:lnTo>
                  <a:lnTo>
                    <a:pt x="303" y="2647"/>
                  </a:lnTo>
                  <a:lnTo>
                    <a:pt x="320" y="2585"/>
                  </a:lnTo>
                  <a:lnTo>
                    <a:pt x="340" y="2524"/>
                  </a:lnTo>
                  <a:lnTo>
                    <a:pt x="360" y="2468"/>
                  </a:lnTo>
                  <a:lnTo>
                    <a:pt x="380" y="2415"/>
                  </a:lnTo>
                  <a:lnTo>
                    <a:pt x="400" y="2367"/>
                  </a:lnTo>
                  <a:lnTo>
                    <a:pt x="430" y="2303"/>
                  </a:lnTo>
                  <a:lnTo>
                    <a:pt x="466" y="2242"/>
                  </a:lnTo>
                  <a:lnTo>
                    <a:pt x="505" y="2183"/>
                  </a:lnTo>
                  <a:lnTo>
                    <a:pt x="550" y="2125"/>
                  </a:lnTo>
                  <a:lnTo>
                    <a:pt x="596" y="2069"/>
                  </a:lnTo>
                  <a:lnTo>
                    <a:pt x="647" y="2017"/>
                  </a:lnTo>
                  <a:lnTo>
                    <a:pt x="698" y="1965"/>
                  </a:lnTo>
                  <a:lnTo>
                    <a:pt x="751" y="1916"/>
                  </a:lnTo>
                  <a:lnTo>
                    <a:pt x="804" y="1868"/>
                  </a:lnTo>
                  <a:lnTo>
                    <a:pt x="859" y="1823"/>
                  </a:lnTo>
                  <a:lnTo>
                    <a:pt x="911" y="1778"/>
                  </a:lnTo>
                  <a:lnTo>
                    <a:pt x="964" y="1737"/>
                  </a:lnTo>
                  <a:lnTo>
                    <a:pt x="1015" y="1696"/>
                  </a:lnTo>
                  <a:lnTo>
                    <a:pt x="1024" y="1687"/>
                  </a:lnTo>
                  <a:lnTo>
                    <a:pt x="1031" y="1678"/>
                  </a:lnTo>
                  <a:lnTo>
                    <a:pt x="1034" y="1668"/>
                  </a:lnTo>
                  <a:lnTo>
                    <a:pt x="1035" y="1657"/>
                  </a:lnTo>
                  <a:lnTo>
                    <a:pt x="1031" y="1645"/>
                  </a:lnTo>
                  <a:lnTo>
                    <a:pt x="1022" y="1633"/>
                  </a:lnTo>
                  <a:lnTo>
                    <a:pt x="1007" y="1621"/>
                  </a:lnTo>
                  <a:lnTo>
                    <a:pt x="956" y="1582"/>
                  </a:lnTo>
                  <a:lnTo>
                    <a:pt x="903" y="1542"/>
                  </a:lnTo>
                  <a:lnTo>
                    <a:pt x="850" y="1499"/>
                  </a:lnTo>
                  <a:lnTo>
                    <a:pt x="796" y="1454"/>
                  </a:lnTo>
                  <a:lnTo>
                    <a:pt x="743" y="1406"/>
                  </a:lnTo>
                  <a:lnTo>
                    <a:pt x="691" y="1357"/>
                  </a:lnTo>
                  <a:lnTo>
                    <a:pt x="641" y="1305"/>
                  </a:lnTo>
                  <a:lnTo>
                    <a:pt x="592" y="1252"/>
                  </a:lnTo>
                  <a:lnTo>
                    <a:pt x="546" y="1196"/>
                  </a:lnTo>
                  <a:lnTo>
                    <a:pt x="503" y="1138"/>
                  </a:lnTo>
                  <a:lnTo>
                    <a:pt x="465" y="1079"/>
                  </a:lnTo>
                  <a:lnTo>
                    <a:pt x="429" y="1018"/>
                  </a:lnTo>
                  <a:lnTo>
                    <a:pt x="400" y="954"/>
                  </a:lnTo>
                  <a:lnTo>
                    <a:pt x="380" y="906"/>
                  </a:lnTo>
                  <a:lnTo>
                    <a:pt x="359" y="852"/>
                  </a:lnTo>
                  <a:lnTo>
                    <a:pt x="339" y="795"/>
                  </a:lnTo>
                  <a:lnTo>
                    <a:pt x="319" y="733"/>
                  </a:lnTo>
                  <a:lnTo>
                    <a:pt x="301" y="670"/>
                  </a:lnTo>
                  <a:lnTo>
                    <a:pt x="287" y="606"/>
                  </a:lnTo>
                  <a:lnTo>
                    <a:pt x="275" y="540"/>
                  </a:lnTo>
                  <a:lnTo>
                    <a:pt x="267" y="475"/>
                  </a:lnTo>
                  <a:lnTo>
                    <a:pt x="265" y="412"/>
                  </a:lnTo>
                  <a:lnTo>
                    <a:pt x="265" y="405"/>
                  </a:lnTo>
                  <a:lnTo>
                    <a:pt x="265" y="398"/>
                  </a:lnTo>
                  <a:lnTo>
                    <a:pt x="264" y="390"/>
                  </a:lnTo>
                  <a:lnTo>
                    <a:pt x="262" y="383"/>
                  </a:lnTo>
                  <a:lnTo>
                    <a:pt x="258" y="376"/>
                  </a:lnTo>
                  <a:lnTo>
                    <a:pt x="253" y="370"/>
                  </a:lnTo>
                  <a:lnTo>
                    <a:pt x="245" y="366"/>
                  </a:lnTo>
                  <a:lnTo>
                    <a:pt x="233" y="365"/>
                  </a:lnTo>
                  <a:lnTo>
                    <a:pt x="169" y="365"/>
                  </a:lnTo>
                  <a:lnTo>
                    <a:pt x="138" y="362"/>
                  </a:lnTo>
                  <a:lnTo>
                    <a:pt x="110" y="355"/>
                  </a:lnTo>
                  <a:lnTo>
                    <a:pt x="84" y="342"/>
                  </a:lnTo>
                  <a:lnTo>
                    <a:pt x="60" y="326"/>
                  </a:lnTo>
                  <a:lnTo>
                    <a:pt x="39" y="305"/>
                  </a:lnTo>
                  <a:lnTo>
                    <a:pt x="23" y="281"/>
                  </a:lnTo>
                  <a:lnTo>
                    <a:pt x="10" y="255"/>
                  </a:lnTo>
                  <a:lnTo>
                    <a:pt x="3" y="226"/>
                  </a:lnTo>
                  <a:lnTo>
                    <a:pt x="0" y="196"/>
                  </a:lnTo>
                  <a:lnTo>
                    <a:pt x="0" y="168"/>
                  </a:lnTo>
                  <a:lnTo>
                    <a:pt x="3" y="138"/>
                  </a:lnTo>
                  <a:lnTo>
                    <a:pt x="10" y="109"/>
                  </a:lnTo>
                  <a:lnTo>
                    <a:pt x="23" y="83"/>
                  </a:lnTo>
                  <a:lnTo>
                    <a:pt x="39" y="60"/>
                  </a:lnTo>
                  <a:lnTo>
                    <a:pt x="60" y="39"/>
                  </a:lnTo>
                  <a:lnTo>
                    <a:pt x="84" y="22"/>
                  </a:lnTo>
                  <a:lnTo>
                    <a:pt x="110" y="10"/>
                  </a:lnTo>
                  <a:lnTo>
                    <a:pt x="138" y="2"/>
                  </a:lnTo>
                  <a:lnTo>
                    <a:pt x="16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413"/>
            <p:cNvSpPr>
              <a:spLocks/>
            </p:cNvSpPr>
            <p:nvPr/>
          </p:nvSpPr>
          <p:spPr bwMode="auto">
            <a:xfrm>
              <a:off x="6702425" y="5500688"/>
              <a:ext cx="187325" cy="117475"/>
            </a:xfrm>
            <a:custGeom>
              <a:avLst/>
              <a:gdLst>
                <a:gd name="T0" fmla="*/ 708 w 1415"/>
                <a:gd name="T1" fmla="*/ 0 h 893"/>
                <a:gd name="T2" fmla="*/ 722 w 1415"/>
                <a:gd name="T3" fmla="*/ 2 h 893"/>
                <a:gd name="T4" fmla="*/ 735 w 1415"/>
                <a:gd name="T5" fmla="*/ 9 h 893"/>
                <a:gd name="T6" fmla="*/ 747 w 1415"/>
                <a:gd name="T7" fmla="*/ 20 h 893"/>
                <a:gd name="T8" fmla="*/ 1404 w 1415"/>
                <a:gd name="T9" fmla="*/ 843 h 893"/>
                <a:gd name="T10" fmla="*/ 1412 w 1415"/>
                <a:gd name="T11" fmla="*/ 856 h 893"/>
                <a:gd name="T12" fmla="*/ 1415 w 1415"/>
                <a:gd name="T13" fmla="*/ 868 h 893"/>
                <a:gd name="T14" fmla="*/ 1413 w 1415"/>
                <a:gd name="T15" fmla="*/ 879 h 893"/>
                <a:gd name="T16" fmla="*/ 1407 w 1415"/>
                <a:gd name="T17" fmla="*/ 886 h 893"/>
                <a:gd name="T18" fmla="*/ 1396 w 1415"/>
                <a:gd name="T19" fmla="*/ 891 h 893"/>
                <a:gd name="T20" fmla="*/ 1381 w 1415"/>
                <a:gd name="T21" fmla="*/ 893 h 893"/>
                <a:gd name="T22" fmla="*/ 34 w 1415"/>
                <a:gd name="T23" fmla="*/ 893 h 893"/>
                <a:gd name="T24" fmla="*/ 19 w 1415"/>
                <a:gd name="T25" fmla="*/ 891 h 893"/>
                <a:gd name="T26" fmla="*/ 8 w 1415"/>
                <a:gd name="T27" fmla="*/ 886 h 893"/>
                <a:gd name="T28" fmla="*/ 2 w 1415"/>
                <a:gd name="T29" fmla="*/ 879 h 893"/>
                <a:gd name="T30" fmla="*/ 0 w 1415"/>
                <a:gd name="T31" fmla="*/ 868 h 893"/>
                <a:gd name="T32" fmla="*/ 3 w 1415"/>
                <a:gd name="T33" fmla="*/ 856 h 893"/>
                <a:gd name="T34" fmla="*/ 11 w 1415"/>
                <a:gd name="T35" fmla="*/ 843 h 893"/>
                <a:gd name="T36" fmla="*/ 669 w 1415"/>
                <a:gd name="T37" fmla="*/ 20 h 893"/>
                <a:gd name="T38" fmla="*/ 680 w 1415"/>
                <a:gd name="T39" fmla="*/ 9 h 893"/>
                <a:gd name="T40" fmla="*/ 694 w 1415"/>
                <a:gd name="T41" fmla="*/ 2 h 893"/>
                <a:gd name="T42" fmla="*/ 708 w 1415"/>
                <a:gd name="T43" fmla="*/ 0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5" h="893">
                  <a:moveTo>
                    <a:pt x="708" y="0"/>
                  </a:moveTo>
                  <a:lnTo>
                    <a:pt x="722" y="2"/>
                  </a:lnTo>
                  <a:lnTo>
                    <a:pt x="735" y="9"/>
                  </a:lnTo>
                  <a:lnTo>
                    <a:pt x="747" y="20"/>
                  </a:lnTo>
                  <a:lnTo>
                    <a:pt x="1404" y="843"/>
                  </a:lnTo>
                  <a:lnTo>
                    <a:pt x="1412" y="856"/>
                  </a:lnTo>
                  <a:lnTo>
                    <a:pt x="1415" y="868"/>
                  </a:lnTo>
                  <a:lnTo>
                    <a:pt x="1413" y="879"/>
                  </a:lnTo>
                  <a:lnTo>
                    <a:pt x="1407" y="886"/>
                  </a:lnTo>
                  <a:lnTo>
                    <a:pt x="1396" y="891"/>
                  </a:lnTo>
                  <a:lnTo>
                    <a:pt x="1381" y="893"/>
                  </a:lnTo>
                  <a:lnTo>
                    <a:pt x="34" y="893"/>
                  </a:lnTo>
                  <a:lnTo>
                    <a:pt x="19" y="891"/>
                  </a:lnTo>
                  <a:lnTo>
                    <a:pt x="8" y="886"/>
                  </a:lnTo>
                  <a:lnTo>
                    <a:pt x="2" y="879"/>
                  </a:lnTo>
                  <a:lnTo>
                    <a:pt x="0" y="868"/>
                  </a:lnTo>
                  <a:lnTo>
                    <a:pt x="3" y="856"/>
                  </a:lnTo>
                  <a:lnTo>
                    <a:pt x="11" y="843"/>
                  </a:lnTo>
                  <a:lnTo>
                    <a:pt x="669" y="20"/>
                  </a:lnTo>
                  <a:lnTo>
                    <a:pt x="680" y="9"/>
                  </a:lnTo>
                  <a:lnTo>
                    <a:pt x="694" y="2"/>
                  </a:lnTo>
                  <a:lnTo>
                    <a:pt x="70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414"/>
            <p:cNvSpPr>
              <a:spLocks/>
            </p:cNvSpPr>
            <p:nvPr/>
          </p:nvSpPr>
          <p:spPr bwMode="auto">
            <a:xfrm>
              <a:off x="6745288" y="5402263"/>
              <a:ext cx="103187" cy="52388"/>
            </a:xfrm>
            <a:custGeom>
              <a:avLst/>
              <a:gdLst>
                <a:gd name="T0" fmla="*/ 32 w 779"/>
                <a:gd name="T1" fmla="*/ 0 h 393"/>
                <a:gd name="T2" fmla="*/ 747 w 779"/>
                <a:gd name="T3" fmla="*/ 0 h 393"/>
                <a:gd name="T4" fmla="*/ 762 w 779"/>
                <a:gd name="T5" fmla="*/ 2 h 393"/>
                <a:gd name="T6" fmla="*/ 772 w 779"/>
                <a:gd name="T7" fmla="*/ 6 h 393"/>
                <a:gd name="T8" fmla="*/ 778 w 779"/>
                <a:gd name="T9" fmla="*/ 13 h 393"/>
                <a:gd name="T10" fmla="*/ 779 w 779"/>
                <a:gd name="T11" fmla="*/ 22 h 393"/>
                <a:gd name="T12" fmla="*/ 775 w 779"/>
                <a:gd name="T13" fmla="*/ 33 h 393"/>
                <a:gd name="T14" fmla="*/ 765 w 779"/>
                <a:gd name="T15" fmla="*/ 45 h 393"/>
                <a:gd name="T16" fmla="*/ 434 w 779"/>
                <a:gd name="T17" fmla="*/ 375 h 393"/>
                <a:gd name="T18" fmla="*/ 420 w 779"/>
                <a:gd name="T19" fmla="*/ 385 h 393"/>
                <a:gd name="T20" fmla="*/ 405 w 779"/>
                <a:gd name="T21" fmla="*/ 391 h 393"/>
                <a:gd name="T22" fmla="*/ 390 w 779"/>
                <a:gd name="T23" fmla="*/ 393 h 393"/>
                <a:gd name="T24" fmla="*/ 374 w 779"/>
                <a:gd name="T25" fmla="*/ 391 h 393"/>
                <a:gd name="T26" fmla="*/ 359 w 779"/>
                <a:gd name="T27" fmla="*/ 385 h 393"/>
                <a:gd name="T28" fmla="*/ 345 w 779"/>
                <a:gd name="T29" fmla="*/ 375 h 393"/>
                <a:gd name="T30" fmla="*/ 14 w 779"/>
                <a:gd name="T31" fmla="*/ 45 h 393"/>
                <a:gd name="T32" fmla="*/ 5 w 779"/>
                <a:gd name="T33" fmla="*/ 33 h 393"/>
                <a:gd name="T34" fmla="*/ 0 w 779"/>
                <a:gd name="T35" fmla="*/ 22 h 393"/>
                <a:gd name="T36" fmla="*/ 1 w 779"/>
                <a:gd name="T37" fmla="*/ 13 h 393"/>
                <a:gd name="T38" fmla="*/ 7 w 779"/>
                <a:gd name="T39" fmla="*/ 6 h 393"/>
                <a:gd name="T40" fmla="*/ 17 w 779"/>
                <a:gd name="T41" fmla="*/ 2 h 393"/>
                <a:gd name="T42" fmla="*/ 32 w 779"/>
                <a:gd name="T43" fmla="*/ 0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79" h="393">
                  <a:moveTo>
                    <a:pt x="32" y="0"/>
                  </a:moveTo>
                  <a:lnTo>
                    <a:pt x="747" y="0"/>
                  </a:lnTo>
                  <a:lnTo>
                    <a:pt x="762" y="2"/>
                  </a:lnTo>
                  <a:lnTo>
                    <a:pt x="772" y="6"/>
                  </a:lnTo>
                  <a:lnTo>
                    <a:pt x="778" y="13"/>
                  </a:lnTo>
                  <a:lnTo>
                    <a:pt x="779" y="22"/>
                  </a:lnTo>
                  <a:lnTo>
                    <a:pt x="775" y="33"/>
                  </a:lnTo>
                  <a:lnTo>
                    <a:pt x="765" y="45"/>
                  </a:lnTo>
                  <a:lnTo>
                    <a:pt x="434" y="375"/>
                  </a:lnTo>
                  <a:lnTo>
                    <a:pt x="420" y="385"/>
                  </a:lnTo>
                  <a:lnTo>
                    <a:pt x="405" y="391"/>
                  </a:lnTo>
                  <a:lnTo>
                    <a:pt x="390" y="393"/>
                  </a:lnTo>
                  <a:lnTo>
                    <a:pt x="374" y="391"/>
                  </a:lnTo>
                  <a:lnTo>
                    <a:pt x="359" y="385"/>
                  </a:lnTo>
                  <a:lnTo>
                    <a:pt x="345" y="375"/>
                  </a:lnTo>
                  <a:lnTo>
                    <a:pt x="14" y="45"/>
                  </a:lnTo>
                  <a:lnTo>
                    <a:pt x="5" y="33"/>
                  </a:lnTo>
                  <a:lnTo>
                    <a:pt x="0" y="22"/>
                  </a:lnTo>
                  <a:lnTo>
                    <a:pt x="1" y="13"/>
                  </a:lnTo>
                  <a:lnTo>
                    <a:pt x="7" y="6"/>
                  </a:lnTo>
                  <a:lnTo>
                    <a:pt x="17" y="2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4" name="Group 667"/>
          <p:cNvGrpSpPr/>
          <p:nvPr/>
        </p:nvGrpSpPr>
        <p:grpSpPr>
          <a:xfrm>
            <a:off x="10294607" y="3744626"/>
            <a:ext cx="512763" cy="336550"/>
            <a:chOff x="6848475" y="5151438"/>
            <a:chExt cx="512763" cy="336550"/>
          </a:xfrm>
          <a:solidFill>
            <a:srgbClr val="000000"/>
          </a:solidFill>
        </p:grpSpPr>
        <p:sp>
          <p:nvSpPr>
            <p:cNvPr id="485" name="Freeform 526"/>
            <p:cNvSpPr>
              <a:spLocks/>
            </p:cNvSpPr>
            <p:nvPr/>
          </p:nvSpPr>
          <p:spPr bwMode="auto">
            <a:xfrm>
              <a:off x="6848475" y="5151438"/>
              <a:ext cx="157163" cy="322263"/>
            </a:xfrm>
            <a:custGeom>
              <a:avLst/>
              <a:gdLst>
                <a:gd name="T0" fmla="*/ 992 w 1088"/>
                <a:gd name="T1" fmla="*/ 0 h 2240"/>
                <a:gd name="T2" fmla="*/ 1014 w 1088"/>
                <a:gd name="T3" fmla="*/ 3 h 2240"/>
                <a:gd name="T4" fmla="*/ 1035 w 1088"/>
                <a:gd name="T5" fmla="*/ 9 h 2240"/>
                <a:gd name="T6" fmla="*/ 1052 w 1088"/>
                <a:gd name="T7" fmla="*/ 20 h 2240"/>
                <a:gd name="T8" fmla="*/ 1067 w 1088"/>
                <a:gd name="T9" fmla="*/ 35 h 2240"/>
                <a:gd name="T10" fmla="*/ 1078 w 1088"/>
                <a:gd name="T11" fmla="*/ 53 h 2240"/>
                <a:gd name="T12" fmla="*/ 1086 w 1088"/>
                <a:gd name="T13" fmla="*/ 75 h 2240"/>
                <a:gd name="T14" fmla="*/ 1088 w 1088"/>
                <a:gd name="T15" fmla="*/ 100 h 2240"/>
                <a:gd name="T16" fmla="*/ 1088 w 1088"/>
                <a:gd name="T17" fmla="*/ 1892 h 2240"/>
                <a:gd name="T18" fmla="*/ 1084 w 1088"/>
                <a:gd name="T19" fmla="*/ 1921 h 2240"/>
                <a:gd name="T20" fmla="*/ 1076 w 1088"/>
                <a:gd name="T21" fmla="*/ 1950 h 2240"/>
                <a:gd name="T22" fmla="*/ 1062 w 1088"/>
                <a:gd name="T23" fmla="*/ 1975 h 2240"/>
                <a:gd name="T24" fmla="*/ 1042 w 1088"/>
                <a:gd name="T25" fmla="*/ 1999 h 2240"/>
                <a:gd name="T26" fmla="*/ 1020 w 1088"/>
                <a:gd name="T27" fmla="*/ 2020 h 2240"/>
                <a:gd name="T28" fmla="*/ 995 w 1088"/>
                <a:gd name="T29" fmla="*/ 2035 h 2240"/>
                <a:gd name="T30" fmla="*/ 967 w 1088"/>
                <a:gd name="T31" fmla="*/ 2043 h 2240"/>
                <a:gd name="T32" fmla="*/ 121 w 1088"/>
                <a:gd name="T33" fmla="*/ 2237 h 2240"/>
                <a:gd name="T34" fmla="*/ 96 w 1088"/>
                <a:gd name="T35" fmla="*/ 2240 h 2240"/>
                <a:gd name="T36" fmla="*/ 73 w 1088"/>
                <a:gd name="T37" fmla="*/ 2238 h 2240"/>
                <a:gd name="T38" fmla="*/ 53 w 1088"/>
                <a:gd name="T39" fmla="*/ 2231 h 2240"/>
                <a:gd name="T40" fmla="*/ 35 w 1088"/>
                <a:gd name="T41" fmla="*/ 2220 h 2240"/>
                <a:gd name="T42" fmla="*/ 20 w 1088"/>
                <a:gd name="T43" fmla="*/ 2205 h 2240"/>
                <a:gd name="T44" fmla="*/ 10 w 1088"/>
                <a:gd name="T45" fmla="*/ 2186 h 2240"/>
                <a:gd name="T46" fmla="*/ 2 w 1088"/>
                <a:gd name="T47" fmla="*/ 2164 h 2240"/>
                <a:gd name="T48" fmla="*/ 0 w 1088"/>
                <a:gd name="T49" fmla="*/ 2141 h 2240"/>
                <a:gd name="T50" fmla="*/ 0 w 1088"/>
                <a:gd name="T51" fmla="*/ 347 h 2240"/>
                <a:gd name="T52" fmla="*/ 3 w 1088"/>
                <a:gd name="T53" fmla="*/ 318 h 2240"/>
                <a:gd name="T54" fmla="*/ 12 w 1088"/>
                <a:gd name="T55" fmla="*/ 290 h 2240"/>
                <a:gd name="T56" fmla="*/ 27 w 1088"/>
                <a:gd name="T57" fmla="*/ 264 h 2240"/>
                <a:gd name="T58" fmla="*/ 45 w 1088"/>
                <a:gd name="T59" fmla="*/ 240 h 2240"/>
                <a:gd name="T60" fmla="*/ 68 w 1088"/>
                <a:gd name="T61" fmla="*/ 221 h 2240"/>
                <a:gd name="T62" fmla="*/ 93 w 1088"/>
                <a:gd name="T63" fmla="*/ 206 h 2240"/>
                <a:gd name="T64" fmla="*/ 121 w 1088"/>
                <a:gd name="T65" fmla="*/ 196 h 2240"/>
                <a:gd name="T66" fmla="*/ 967 w 1088"/>
                <a:gd name="T67" fmla="*/ 3 h 2240"/>
                <a:gd name="T68" fmla="*/ 992 w 1088"/>
                <a:gd name="T69" fmla="*/ 0 h 2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88" h="2240">
                  <a:moveTo>
                    <a:pt x="992" y="0"/>
                  </a:moveTo>
                  <a:lnTo>
                    <a:pt x="1014" y="3"/>
                  </a:lnTo>
                  <a:lnTo>
                    <a:pt x="1035" y="9"/>
                  </a:lnTo>
                  <a:lnTo>
                    <a:pt x="1052" y="20"/>
                  </a:lnTo>
                  <a:lnTo>
                    <a:pt x="1067" y="35"/>
                  </a:lnTo>
                  <a:lnTo>
                    <a:pt x="1078" y="53"/>
                  </a:lnTo>
                  <a:lnTo>
                    <a:pt x="1086" y="75"/>
                  </a:lnTo>
                  <a:lnTo>
                    <a:pt x="1088" y="100"/>
                  </a:lnTo>
                  <a:lnTo>
                    <a:pt x="1088" y="1892"/>
                  </a:lnTo>
                  <a:lnTo>
                    <a:pt x="1084" y="1921"/>
                  </a:lnTo>
                  <a:lnTo>
                    <a:pt x="1076" y="1950"/>
                  </a:lnTo>
                  <a:lnTo>
                    <a:pt x="1062" y="1975"/>
                  </a:lnTo>
                  <a:lnTo>
                    <a:pt x="1042" y="1999"/>
                  </a:lnTo>
                  <a:lnTo>
                    <a:pt x="1020" y="2020"/>
                  </a:lnTo>
                  <a:lnTo>
                    <a:pt x="995" y="2035"/>
                  </a:lnTo>
                  <a:lnTo>
                    <a:pt x="967" y="2043"/>
                  </a:lnTo>
                  <a:lnTo>
                    <a:pt x="121" y="2237"/>
                  </a:lnTo>
                  <a:lnTo>
                    <a:pt x="96" y="2240"/>
                  </a:lnTo>
                  <a:lnTo>
                    <a:pt x="73" y="2238"/>
                  </a:lnTo>
                  <a:lnTo>
                    <a:pt x="53" y="2231"/>
                  </a:lnTo>
                  <a:lnTo>
                    <a:pt x="35" y="2220"/>
                  </a:lnTo>
                  <a:lnTo>
                    <a:pt x="20" y="2205"/>
                  </a:lnTo>
                  <a:lnTo>
                    <a:pt x="10" y="2186"/>
                  </a:lnTo>
                  <a:lnTo>
                    <a:pt x="2" y="2164"/>
                  </a:lnTo>
                  <a:lnTo>
                    <a:pt x="0" y="2141"/>
                  </a:lnTo>
                  <a:lnTo>
                    <a:pt x="0" y="347"/>
                  </a:lnTo>
                  <a:lnTo>
                    <a:pt x="3" y="318"/>
                  </a:lnTo>
                  <a:lnTo>
                    <a:pt x="12" y="290"/>
                  </a:lnTo>
                  <a:lnTo>
                    <a:pt x="27" y="264"/>
                  </a:lnTo>
                  <a:lnTo>
                    <a:pt x="45" y="240"/>
                  </a:lnTo>
                  <a:lnTo>
                    <a:pt x="68" y="221"/>
                  </a:lnTo>
                  <a:lnTo>
                    <a:pt x="93" y="206"/>
                  </a:lnTo>
                  <a:lnTo>
                    <a:pt x="121" y="196"/>
                  </a:lnTo>
                  <a:lnTo>
                    <a:pt x="967" y="3"/>
                  </a:lnTo>
                  <a:lnTo>
                    <a:pt x="9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527"/>
            <p:cNvSpPr>
              <a:spLocks/>
            </p:cNvSpPr>
            <p:nvPr/>
          </p:nvSpPr>
          <p:spPr bwMode="auto">
            <a:xfrm>
              <a:off x="7204075" y="5184775"/>
              <a:ext cx="157163" cy="303213"/>
            </a:xfrm>
            <a:custGeom>
              <a:avLst/>
              <a:gdLst>
                <a:gd name="T0" fmla="*/ 965 w 1088"/>
                <a:gd name="T1" fmla="*/ 0 h 2105"/>
                <a:gd name="T2" fmla="*/ 990 w 1088"/>
                <a:gd name="T3" fmla="*/ 1 h 2105"/>
                <a:gd name="T4" fmla="*/ 1012 w 1088"/>
                <a:gd name="T5" fmla="*/ 6 h 2105"/>
                <a:gd name="T6" fmla="*/ 1034 w 1088"/>
                <a:gd name="T7" fmla="*/ 16 h 2105"/>
                <a:gd name="T8" fmla="*/ 1052 w 1088"/>
                <a:gd name="T9" fmla="*/ 30 h 2105"/>
                <a:gd name="T10" fmla="*/ 1067 w 1088"/>
                <a:gd name="T11" fmla="*/ 47 h 2105"/>
                <a:gd name="T12" fmla="*/ 1078 w 1088"/>
                <a:gd name="T13" fmla="*/ 67 h 2105"/>
                <a:gd name="T14" fmla="*/ 1086 w 1088"/>
                <a:gd name="T15" fmla="*/ 89 h 2105"/>
                <a:gd name="T16" fmla="*/ 1088 w 1088"/>
                <a:gd name="T17" fmla="*/ 114 h 2105"/>
                <a:gd name="T18" fmla="*/ 1088 w 1088"/>
                <a:gd name="T19" fmla="*/ 1908 h 2105"/>
                <a:gd name="T20" fmla="*/ 1085 w 1088"/>
                <a:gd name="T21" fmla="*/ 1936 h 2105"/>
                <a:gd name="T22" fmla="*/ 1075 w 1088"/>
                <a:gd name="T23" fmla="*/ 1963 h 2105"/>
                <a:gd name="T24" fmla="*/ 1061 w 1088"/>
                <a:gd name="T25" fmla="*/ 1987 h 2105"/>
                <a:gd name="T26" fmla="*/ 1042 w 1088"/>
                <a:gd name="T27" fmla="*/ 2008 h 2105"/>
                <a:gd name="T28" fmla="*/ 1019 w 1088"/>
                <a:gd name="T29" fmla="*/ 2024 h 2105"/>
                <a:gd name="T30" fmla="*/ 993 w 1088"/>
                <a:gd name="T31" fmla="*/ 2035 h 2105"/>
                <a:gd name="T32" fmla="*/ 965 w 1088"/>
                <a:gd name="T33" fmla="*/ 2040 h 2105"/>
                <a:gd name="T34" fmla="*/ 123 w 1088"/>
                <a:gd name="T35" fmla="*/ 2105 h 2105"/>
                <a:gd name="T36" fmla="*/ 98 w 1088"/>
                <a:gd name="T37" fmla="*/ 2104 h 2105"/>
                <a:gd name="T38" fmla="*/ 75 w 1088"/>
                <a:gd name="T39" fmla="*/ 2099 h 2105"/>
                <a:gd name="T40" fmla="*/ 55 w 1088"/>
                <a:gd name="T41" fmla="*/ 2089 h 2105"/>
                <a:gd name="T42" fmla="*/ 37 w 1088"/>
                <a:gd name="T43" fmla="*/ 2075 h 2105"/>
                <a:gd name="T44" fmla="*/ 22 w 1088"/>
                <a:gd name="T45" fmla="*/ 2058 h 2105"/>
                <a:gd name="T46" fmla="*/ 10 w 1088"/>
                <a:gd name="T47" fmla="*/ 2037 h 2105"/>
                <a:gd name="T48" fmla="*/ 2 w 1088"/>
                <a:gd name="T49" fmla="*/ 2015 h 2105"/>
                <a:gd name="T50" fmla="*/ 0 w 1088"/>
                <a:gd name="T51" fmla="*/ 1990 h 2105"/>
                <a:gd name="T52" fmla="*/ 0 w 1088"/>
                <a:gd name="T53" fmla="*/ 197 h 2105"/>
                <a:gd name="T54" fmla="*/ 3 w 1088"/>
                <a:gd name="T55" fmla="*/ 168 h 2105"/>
                <a:gd name="T56" fmla="*/ 13 w 1088"/>
                <a:gd name="T57" fmla="*/ 142 h 2105"/>
                <a:gd name="T58" fmla="*/ 27 w 1088"/>
                <a:gd name="T59" fmla="*/ 117 h 2105"/>
                <a:gd name="T60" fmla="*/ 46 w 1088"/>
                <a:gd name="T61" fmla="*/ 97 h 2105"/>
                <a:gd name="T62" fmla="*/ 69 w 1088"/>
                <a:gd name="T63" fmla="*/ 81 h 2105"/>
                <a:gd name="T64" fmla="*/ 95 w 1088"/>
                <a:gd name="T65" fmla="*/ 69 h 2105"/>
                <a:gd name="T66" fmla="*/ 123 w 1088"/>
                <a:gd name="T67" fmla="*/ 63 h 2105"/>
                <a:gd name="T68" fmla="*/ 965 w 1088"/>
                <a:gd name="T69" fmla="*/ 0 h 2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88" h="2105">
                  <a:moveTo>
                    <a:pt x="965" y="0"/>
                  </a:moveTo>
                  <a:lnTo>
                    <a:pt x="990" y="1"/>
                  </a:lnTo>
                  <a:lnTo>
                    <a:pt x="1012" y="6"/>
                  </a:lnTo>
                  <a:lnTo>
                    <a:pt x="1034" y="16"/>
                  </a:lnTo>
                  <a:lnTo>
                    <a:pt x="1052" y="30"/>
                  </a:lnTo>
                  <a:lnTo>
                    <a:pt x="1067" y="47"/>
                  </a:lnTo>
                  <a:lnTo>
                    <a:pt x="1078" y="67"/>
                  </a:lnTo>
                  <a:lnTo>
                    <a:pt x="1086" y="89"/>
                  </a:lnTo>
                  <a:lnTo>
                    <a:pt x="1088" y="114"/>
                  </a:lnTo>
                  <a:lnTo>
                    <a:pt x="1088" y="1908"/>
                  </a:lnTo>
                  <a:lnTo>
                    <a:pt x="1085" y="1936"/>
                  </a:lnTo>
                  <a:lnTo>
                    <a:pt x="1075" y="1963"/>
                  </a:lnTo>
                  <a:lnTo>
                    <a:pt x="1061" y="1987"/>
                  </a:lnTo>
                  <a:lnTo>
                    <a:pt x="1042" y="2008"/>
                  </a:lnTo>
                  <a:lnTo>
                    <a:pt x="1019" y="2024"/>
                  </a:lnTo>
                  <a:lnTo>
                    <a:pt x="993" y="2035"/>
                  </a:lnTo>
                  <a:lnTo>
                    <a:pt x="965" y="2040"/>
                  </a:lnTo>
                  <a:lnTo>
                    <a:pt x="123" y="2105"/>
                  </a:lnTo>
                  <a:lnTo>
                    <a:pt x="98" y="2104"/>
                  </a:lnTo>
                  <a:lnTo>
                    <a:pt x="75" y="2099"/>
                  </a:lnTo>
                  <a:lnTo>
                    <a:pt x="55" y="2089"/>
                  </a:lnTo>
                  <a:lnTo>
                    <a:pt x="37" y="2075"/>
                  </a:lnTo>
                  <a:lnTo>
                    <a:pt x="22" y="2058"/>
                  </a:lnTo>
                  <a:lnTo>
                    <a:pt x="10" y="2037"/>
                  </a:lnTo>
                  <a:lnTo>
                    <a:pt x="2" y="2015"/>
                  </a:lnTo>
                  <a:lnTo>
                    <a:pt x="0" y="1990"/>
                  </a:lnTo>
                  <a:lnTo>
                    <a:pt x="0" y="197"/>
                  </a:lnTo>
                  <a:lnTo>
                    <a:pt x="3" y="168"/>
                  </a:lnTo>
                  <a:lnTo>
                    <a:pt x="13" y="142"/>
                  </a:lnTo>
                  <a:lnTo>
                    <a:pt x="27" y="117"/>
                  </a:lnTo>
                  <a:lnTo>
                    <a:pt x="46" y="97"/>
                  </a:lnTo>
                  <a:lnTo>
                    <a:pt x="69" y="81"/>
                  </a:lnTo>
                  <a:lnTo>
                    <a:pt x="95" y="69"/>
                  </a:lnTo>
                  <a:lnTo>
                    <a:pt x="123" y="63"/>
                  </a:lnTo>
                  <a:lnTo>
                    <a:pt x="9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528"/>
            <p:cNvSpPr>
              <a:spLocks noEditPoints="1"/>
            </p:cNvSpPr>
            <p:nvPr/>
          </p:nvSpPr>
          <p:spPr bwMode="auto">
            <a:xfrm>
              <a:off x="7077075" y="5340350"/>
              <a:ext cx="101600" cy="144463"/>
            </a:xfrm>
            <a:custGeom>
              <a:avLst/>
              <a:gdLst>
                <a:gd name="T0" fmla="*/ 310 w 705"/>
                <a:gd name="T1" fmla="*/ 89 h 1005"/>
                <a:gd name="T2" fmla="*/ 234 w 705"/>
                <a:gd name="T3" fmla="*/ 115 h 1005"/>
                <a:gd name="T4" fmla="*/ 170 w 705"/>
                <a:gd name="T5" fmla="*/ 161 h 1005"/>
                <a:gd name="T6" fmla="*/ 123 w 705"/>
                <a:gd name="T7" fmla="*/ 225 h 1005"/>
                <a:gd name="T8" fmla="*/ 97 w 705"/>
                <a:gd name="T9" fmla="*/ 302 h 1005"/>
                <a:gd name="T10" fmla="*/ 97 w 705"/>
                <a:gd name="T11" fmla="*/ 386 h 1005"/>
                <a:gd name="T12" fmla="*/ 123 w 705"/>
                <a:gd name="T13" fmla="*/ 462 h 1005"/>
                <a:gd name="T14" fmla="*/ 170 w 705"/>
                <a:gd name="T15" fmla="*/ 526 h 1005"/>
                <a:gd name="T16" fmla="*/ 234 w 705"/>
                <a:gd name="T17" fmla="*/ 573 h 1005"/>
                <a:gd name="T18" fmla="*/ 310 w 705"/>
                <a:gd name="T19" fmla="*/ 599 h 1005"/>
                <a:gd name="T20" fmla="*/ 394 w 705"/>
                <a:gd name="T21" fmla="*/ 599 h 1005"/>
                <a:gd name="T22" fmla="*/ 472 w 705"/>
                <a:gd name="T23" fmla="*/ 573 h 1005"/>
                <a:gd name="T24" fmla="*/ 535 w 705"/>
                <a:gd name="T25" fmla="*/ 526 h 1005"/>
                <a:gd name="T26" fmla="*/ 583 w 705"/>
                <a:gd name="T27" fmla="*/ 462 h 1005"/>
                <a:gd name="T28" fmla="*/ 607 w 705"/>
                <a:gd name="T29" fmla="*/ 386 h 1005"/>
                <a:gd name="T30" fmla="*/ 607 w 705"/>
                <a:gd name="T31" fmla="*/ 302 h 1005"/>
                <a:gd name="T32" fmla="*/ 583 w 705"/>
                <a:gd name="T33" fmla="*/ 225 h 1005"/>
                <a:gd name="T34" fmla="*/ 535 w 705"/>
                <a:gd name="T35" fmla="*/ 161 h 1005"/>
                <a:gd name="T36" fmla="*/ 472 w 705"/>
                <a:gd name="T37" fmla="*/ 115 h 1005"/>
                <a:gd name="T38" fmla="*/ 394 w 705"/>
                <a:gd name="T39" fmla="*/ 89 h 1005"/>
                <a:gd name="T40" fmla="*/ 352 w 705"/>
                <a:gd name="T41" fmla="*/ 0 h 1005"/>
                <a:gd name="T42" fmla="*/ 446 w 705"/>
                <a:gd name="T43" fmla="*/ 12 h 1005"/>
                <a:gd name="T44" fmla="*/ 531 w 705"/>
                <a:gd name="T45" fmla="*/ 48 h 1005"/>
                <a:gd name="T46" fmla="*/ 602 w 705"/>
                <a:gd name="T47" fmla="*/ 104 h 1005"/>
                <a:gd name="T48" fmla="*/ 657 w 705"/>
                <a:gd name="T49" fmla="*/ 175 h 1005"/>
                <a:gd name="T50" fmla="*/ 693 w 705"/>
                <a:gd name="T51" fmla="*/ 259 h 1005"/>
                <a:gd name="T52" fmla="*/ 705 w 705"/>
                <a:gd name="T53" fmla="*/ 353 h 1005"/>
                <a:gd name="T54" fmla="*/ 698 w 705"/>
                <a:gd name="T55" fmla="*/ 410 h 1005"/>
                <a:gd name="T56" fmla="*/ 680 w 705"/>
                <a:gd name="T57" fmla="*/ 475 h 1005"/>
                <a:gd name="T58" fmla="*/ 652 w 705"/>
                <a:gd name="T59" fmla="*/ 547 h 1005"/>
                <a:gd name="T60" fmla="*/ 616 w 705"/>
                <a:gd name="T61" fmla="*/ 621 h 1005"/>
                <a:gd name="T62" fmla="*/ 575 w 705"/>
                <a:gd name="T63" fmla="*/ 697 h 1005"/>
                <a:gd name="T64" fmla="*/ 532 w 705"/>
                <a:gd name="T65" fmla="*/ 770 h 1005"/>
                <a:gd name="T66" fmla="*/ 489 w 705"/>
                <a:gd name="T67" fmla="*/ 838 h 1005"/>
                <a:gd name="T68" fmla="*/ 447 w 705"/>
                <a:gd name="T69" fmla="*/ 898 h 1005"/>
                <a:gd name="T70" fmla="*/ 410 w 705"/>
                <a:gd name="T71" fmla="*/ 947 h 1005"/>
                <a:gd name="T72" fmla="*/ 380 w 705"/>
                <a:gd name="T73" fmla="*/ 983 h 1005"/>
                <a:gd name="T74" fmla="*/ 359 w 705"/>
                <a:gd name="T75" fmla="*/ 1002 h 1005"/>
                <a:gd name="T76" fmla="*/ 347 w 705"/>
                <a:gd name="T77" fmla="*/ 1002 h 1005"/>
                <a:gd name="T78" fmla="*/ 325 w 705"/>
                <a:gd name="T79" fmla="*/ 983 h 1005"/>
                <a:gd name="T80" fmla="*/ 295 w 705"/>
                <a:gd name="T81" fmla="*/ 947 h 1005"/>
                <a:gd name="T82" fmla="*/ 259 w 705"/>
                <a:gd name="T83" fmla="*/ 898 h 1005"/>
                <a:gd name="T84" fmla="*/ 218 w 705"/>
                <a:gd name="T85" fmla="*/ 838 h 1005"/>
                <a:gd name="T86" fmla="*/ 173 w 705"/>
                <a:gd name="T87" fmla="*/ 770 h 1005"/>
                <a:gd name="T88" fmla="*/ 130 w 705"/>
                <a:gd name="T89" fmla="*/ 697 h 1005"/>
                <a:gd name="T90" fmla="*/ 89 w 705"/>
                <a:gd name="T91" fmla="*/ 621 h 1005"/>
                <a:gd name="T92" fmla="*/ 54 w 705"/>
                <a:gd name="T93" fmla="*/ 547 h 1005"/>
                <a:gd name="T94" fmla="*/ 26 w 705"/>
                <a:gd name="T95" fmla="*/ 475 h 1005"/>
                <a:gd name="T96" fmla="*/ 6 w 705"/>
                <a:gd name="T97" fmla="*/ 410 h 1005"/>
                <a:gd name="T98" fmla="*/ 0 w 705"/>
                <a:gd name="T99" fmla="*/ 353 h 1005"/>
                <a:gd name="T100" fmla="*/ 13 w 705"/>
                <a:gd name="T101" fmla="*/ 259 h 1005"/>
                <a:gd name="T102" fmla="*/ 48 w 705"/>
                <a:gd name="T103" fmla="*/ 175 h 1005"/>
                <a:gd name="T104" fmla="*/ 103 w 705"/>
                <a:gd name="T105" fmla="*/ 104 h 1005"/>
                <a:gd name="T106" fmla="*/ 174 w 705"/>
                <a:gd name="T107" fmla="*/ 48 h 1005"/>
                <a:gd name="T108" fmla="*/ 259 w 705"/>
                <a:gd name="T109" fmla="*/ 12 h 1005"/>
                <a:gd name="T110" fmla="*/ 352 w 705"/>
                <a:gd name="T11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05" h="1005">
                  <a:moveTo>
                    <a:pt x="352" y="86"/>
                  </a:moveTo>
                  <a:lnTo>
                    <a:pt x="310" y="89"/>
                  </a:lnTo>
                  <a:lnTo>
                    <a:pt x="271" y="99"/>
                  </a:lnTo>
                  <a:lnTo>
                    <a:pt x="234" y="115"/>
                  </a:lnTo>
                  <a:lnTo>
                    <a:pt x="200" y="135"/>
                  </a:lnTo>
                  <a:lnTo>
                    <a:pt x="170" y="161"/>
                  </a:lnTo>
                  <a:lnTo>
                    <a:pt x="144" y="191"/>
                  </a:lnTo>
                  <a:lnTo>
                    <a:pt x="123" y="225"/>
                  </a:lnTo>
                  <a:lnTo>
                    <a:pt x="108" y="262"/>
                  </a:lnTo>
                  <a:lnTo>
                    <a:pt x="97" y="302"/>
                  </a:lnTo>
                  <a:lnTo>
                    <a:pt x="94" y="344"/>
                  </a:lnTo>
                  <a:lnTo>
                    <a:pt x="97" y="386"/>
                  </a:lnTo>
                  <a:lnTo>
                    <a:pt x="108" y="425"/>
                  </a:lnTo>
                  <a:lnTo>
                    <a:pt x="123" y="462"/>
                  </a:lnTo>
                  <a:lnTo>
                    <a:pt x="144" y="496"/>
                  </a:lnTo>
                  <a:lnTo>
                    <a:pt x="170" y="526"/>
                  </a:lnTo>
                  <a:lnTo>
                    <a:pt x="200" y="552"/>
                  </a:lnTo>
                  <a:lnTo>
                    <a:pt x="234" y="573"/>
                  </a:lnTo>
                  <a:lnTo>
                    <a:pt x="271" y="588"/>
                  </a:lnTo>
                  <a:lnTo>
                    <a:pt x="310" y="599"/>
                  </a:lnTo>
                  <a:lnTo>
                    <a:pt x="352" y="602"/>
                  </a:lnTo>
                  <a:lnTo>
                    <a:pt x="394" y="599"/>
                  </a:lnTo>
                  <a:lnTo>
                    <a:pt x="434" y="588"/>
                  </a:lnTo>
                  <a:lnTo>
                    <a:pt x="472" y="573"/>
                  </a:lnTo>
                  <a:lnTo>
                    <a:pt x="505" y="552"/>
                  </a:lnTo>
                  <a:lnTo>
                    <a:pt x="535" y="526"/>
                  </a:lnTo>
                  <a:lnTo>
                    <a:pt x="561" y="496"/>
                  </a:lnTo>
                  <a:lnTo>
                    <a:pt x="583" y="462"/>
                  </a:lnTo>
                  <a:lnTo>
                    <a:pt x="598" y="425"/>
                  </a:lnTo>
                  <a:lnTo>
                    <a:pt x="607" y="386"/>
                  </a:lnTo>
                  <a:lnTo>
                    <a:pt x="611" y="344"/>
                  </a:lnTo>
                  <a:lnTo>
                    <a:pt x="607" y="302"/>
                  </a:lnTo>
                  <a:lnTo>
                    <a:pt x="598" y="262"/>
                  </a:lnTo>
                  <a:lnTo>
                    <a:pt x="583" y="225"/>
                  </a:lnTo>
                  <a:lnTo>
                    <a:pt x="561" y="191"/>
                  </a:lnTo>
                  <a:lnTo>
                    <a:pt x="535" y="161"/>
                  </a:lnTo>
                  <a:lnTo>
                    <a:pt x="505" y="135"/>
                  </a:lnTo>
                  <a:lnTo>
                    <a:pt x="472" y="115"/>
                  </a:lnTo>
                  <a:lnTo>
                    <a:pt x="434" y="99"/>
                  </a:lnTo>
                  <a:lnTo>
                    <a:pt x="394" y="89"/>
                  </a:lnTo>
                  <a:lnTo>
                    <a:pt x="352" y="86"/>
                  </a:lnTo>
                  <a:close/>
                  <a:moveTo>
                    <a:pt x="352" y="0"/>
                  </a:moveTo>
                  <a:lnTo>
                    <a:pt x="401" y="4"/>
                  </a:lnTo>
                  <a:lnTo>
                    <a:pt x="446" y="12"/>
                  </a:lnTo>
                  <a:lnTo>
                    <a:pt x="490" y="28"/>
                  </a:lnTo>
                  <a:lnTo>
                    <a:pt x="531" y="48"/>
                  </a:lnTo>
                  <a:lnTo>
                    <a:pt x="568" y="74"/>
                  </a:lnTo>
                  <a:lnTo>
                    <a:pt x="602" y="104"/>
                  </a:lnTo>
                  <a:lnTo>
                    <a:pt x="631" y="137"/>
                  </a:lnTo>
                  <a:lnTo>
                    <a:pt x="657" y="175"/>
                  </a:lnTo>
                  <a:lnTo>
                    <a:pt x="677" y="216"/>
                  </a:lnTo>
                  <a:lnTo>
                    <a:pt x="693" y="259"/>
                  </a:lnTo>
                  <a:lnTo>
                    <a:pt x="702" y="306"/>
                  </a:lnTo>
                  <a:lnTo>
                    <a:pt x="705" y="353"/>
                  </a:lnTo>
                  <a:lnTo>
                    <a:pt x="703" y="380"/>
                  </a:lnTo>
                  <a:lnTo>
                    <a:pt x="698" y="410"/>
                  </a:lnTo>
                  <a:lnTo>
                    <a:pt x="690" y="442"/>
                  </a:lnTo>
                  <a:lnTo>
                    <a:pt x="680" y="475"/>
                  </a:lnTo>
                  <a:lnTo>
                    <a:pt x="667" y="510"/>
                  </a:lnTo>
                  <a:lnTo>
                    <a:pt x="652" y="547"/>
                  </a:lnTo>
                  <a:lnTo>
                    <a:pt x="634" y="583"/>
                  </a:lnTo>
                  <a:lnTo>
                    <a:pt x="616" y="621"/>
                  </a:lnTo>
                  <a:lnTo>
                    <a:pt x="596" y="659"/>
                  </a:lnTo>
                  <a:lnTo>
                    <a:pt x="575" y="697"/>
                  </a:lnTo>
                  <a:lnTo>
                    <a:pt x="554" y="733"/>
                  </a:lnTo>
                  <a:lnTo>
                    <a:pt x="532" y="770"/>
                  </a:lnTo>
                  <a:lnTo>
                    <a:pt x="511" y="805"/>
                  </a:lnTo>
                  <a:lnTo>
                    <a:pt x="489" y="838"/>
                  </a:lnTo>
                  <a:lnTo>
                    <a:pt x="467" y="870"/>
                  </a:lnTo>
                  <a:lnTo>
                    <a:pt x="447" y="898"/>
                  </a:lnTo>
                  <a:lnTo>
                    <a:pt x="429" y="925"/>
                  </a:lnTo>
                  <a:lnTo>
                    <a:pt x="410" y="947"/>
                  </a:lnTo>
                  <a:lnTo>
                    <a:pt x="394" y="967"/>
                  </a:lnTo>
                  <a:lnTo>
                    <a:pt x="380" y="983"/>
                  </a:lnTo>
                  <a:lnTo>
                    <a:pt x="368" y="995"/>
                  </a:lnTo>
                  <a:lnTo>
                    <a:pt x="359" y="1002"/>
                  </a:lnTo>
                  <a:lnTo>
                    <a:pt x="352" y="1005"/>
                  </a:lnTo>
                  <a:lnTo>
                    <a:pt x="347" y="1002"/>
                  </a:lnTo>
                  <a:lnTo>
                    <a:pt x="337" y="995"/>
                  </a:lnTo>
                  <a:lnTo>
                    <a:pt x="325" y="983"/>
                  </a:lnTo>
                  <a:lnTo>
                    <a:pt x="311" y="967"/>
                  </a:lnTo>
                  <a:lnTo>
                    <a:pt x="295" y="947"/>
                  </a:lnTo>
                  <a:lnTo>
                    <a:pt x="278" y="925"/>
                  </a:lnTo>
                  <a:lnTo>
                    <a:pt x="259" y="898"/>
                  </a:lnTo>
                  <a:lnTo>
                    <a:pt x="238" y="870"/>
                  </a:lnTo>
                  <a:lnTo>
                    <a:pt x="218" y="838"/>
                  </a:lnTo>
                  <a:lnTo>
                    <a:pt x="196" y="805"/>
                  </a:lnTo>
                  <a:lnTo>
                    <a:pt x="173" y="770"/>
                  </a:lnTo>
                  <a:lnTo>
                    <a:pt x="152" y="733"/>
                  </a:lnTo>
                  <a:lnTo>
                    <a:pt x="130" y="697"/>
                  </a:lnTo>
                  <a:lnTo>
                    <a:pt x="110" y="659"/>
                  </a:lnTo>
                  <a:lnTo>
                    <a:pt x="89" y="621"/>
                  </a:lnTo>
                  <a:lnTo>
                    <a:pt x="71" y="583"/>
                  </a:lnTo>
                  <a:lnTo>
                    <a:pt x="54" y="547"/>
                  </a:lnTo>
                  <a:lnTo>
                    <a:pt x="39" y="510"/>
                  </a:lnTo>
                  <a:lnTo>
                    <a:pt x="26" y="475"/>
                  </a:lnTo>
                  <a:lnTo>
                    <a:pt x="15" y="442"/>
                  </a:lnTo>
                  <a:lnTo>
                    <a:pt x="6" y="410"/>
                  </a:lnTo>
                  <a:lnTo>
                    <a:pt x="2" y="380"/>
                  </a:lnTo>
                  <a:lnTo>
                    <a:pt x="0" y="353"/>
                  </a:lnTo>
                  <a:lnTo>
                    <a:pt x="3" y="306"/>
                  </a:lnTo>
                  <a:lnTo>
                    <a:pt x="13" y="259"/>
                  </a:lnTo>
                  <a:lnTo>
                    <a:pt x="28" y="216"/>
                  </a:lnTo>
                  <a:lnTo>
                    <a:pt x="48" y="175"/>
                  </a:lnTo>
                  <a:lnTo>
                    <a:pt x="73" y="137"/>
                  </a:lnTo>
                  <a:lnTo>
                    <a:pt x="103" y="104"/>
                  </a:lnTo>
                  <a:lnTo>
                    <a:pt x="137" y="74"/>
                  </a:lnTo>
                  <a:lnTo>
                    <a:pt x="174" y="48"/>
                  </a:lnTo>
                  <a:lnTo>
                    <a:pt x="215" y="28"/>
                  </a:lnTo>
                  <a:lnTo>
                    <a:pt x="259" y="12"/>
                  </a:lnTo>
                  <a:lnTo>
                    <a:pt x="305" y="4"/>
                  </a:lnTo>
                  <a:lnTo>
                    <a:pt x="35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529"/>
            <p:cNvSpPr>
              <a:spLocks/>
            </p:cNvSpPr>
            <p:nvPr/>
          </p:nvSpPr>
          <p:spPr bwMode="auto">
            <a:xfrm>
              <a:off x="7026275" y="5151438"/>
              <a:ext cx="157163" cy="304800"/>
            </a:xfrm>
            <a:custGeom>
              <a:avLst/>
              <a:gdLst>
                <a:gd name="T0" fmla="*/ 118 w 1088"/>
                <a:gd name="T1" fmla="*/ 4 h 2110"/>
                <a:gd name="T2" fmla="*/ 996 w 1088"/>
                <a:gd name="T3" fmla="*/ 274 h 2110"/>
                <a:gd name="T4" fmla="*/ 1044 w 1088"/>
                <a:gd name="T5" fmla="*/ 313 h 2110"/>
                <a:gd name="T6" fmla="*/ 1076 w 1088"/>
                <a:gd name="T7" fmla="*/ 365 h 2110"/>
                <a:gd name="T8" fmla="*/ 1088 w 1088"/>
                <a:gd name="T9" fmla="*/ 423 h 2110"/>
                <a:gd name="T10" fmla="*/ 1088 w 1088"/>
                <a:gd name="T11" fmla="*/ 1275 h 2110"/>
                <a:gd name="T12" fmla="*/ 1082 w 1088"/>
                <a:gd name="T13" fmla="*/ 1301 h 2110"/>
                <a:gd name="T14" fmla="*/ 1075 w 1088"/>
                <a:gd name="T15" fmla="*/ 1311 h 2110"/>
                <a:gd name="T16" fmla="*/ 1065 w 1088"/>
                <a:gd name="T17" fmla="*/ 1309 h 2110"/>
                <a:gd name="T18" fmla="*/ 1055 w 1088"/>
                <a:gd name="T19" fmla="*/ 1300 h 2110"/>
                <a:gd name="T20" fmla="*/ 1010 w 1088"/>
                <a:gd name="T21" fmla="*/ 1261 h 2110"/>
                <a:gd name="T22" fmla="*/ 919 w 1088"/>
                <a:gd name="T23" fmla="*/ 1204 h 2110"/>
                <a:gd name="T24" fmla="*/ 815 w 1088"/>
                <a:gd name="T25" fmla="*/ 1167 h 2110"/>
                <a:gd name="T26" fmla="*/ 702 w 1088"/>
                <a:gd name="T27" fmla="*/ 1154 h 2110"/>
                <a:gd name="T28" fmla="*/ 588 w 1088"/>
                <a:gd name="T29" fmla="*/ 1167 h 2110"/>
                <a:gd name="T30" fmla="*/ 482 w 1088"/>
                <a:gd name="T31" fmla="*/ 1205 h 2110"/>
                <a:gd name="T32" fmla="*/ 390 w 1088"/>
                <a:gd name="T33" fmla="*/ 1264 h 2110"/>
                <a:gd name="T34" fmla="*/ 312 w 1088"/>
                <a:gd name="T35" fmla="*/ 1342 h 2110"/>
                <a:gd name="T36" fmla="*/ 253 w 1088"/>
                <a:gd name="T37" fmla="*/ 1436 h 2110"/>
                <a:gd name="T38" fmla="*/ 215 w 1088"/>
                <a:gd name="T39" fmla="*/ 1542 h 2110"/>
                <a:gd name="T40" fmla="*/ 201 w 1088"/>
                <a:gd name="T41" fmla="*/ 1656 h 2110"/>
                <a:gd name="T42" fmla="*/ 210 w 1088"/>
                <a:gd name="T43" fmla="*/ 1735 h 2110"/>
                <a:gd name="T44" fmla="*/ 235 w 1088"/>
                <a:gd name="T45" fmla="*/ 1828 h 2110"/>
                <a:gd name="T46" fmla="*/ 277 w 1088"/>
                <a:gd name="T47" fmla="*/ 1935 h 2110"/>
                <a:gd name="T48" fmla="*/ 334 w 1088"/>
                <a:gd name="T49" fmla="*/ 2055 h 2110"/>
                <a:gd name="T50" fmla="*/ 341 w 1088"/>
                <a:gd name="T51" fmla="*/ 2069 h 2110"/>
                <a:gd name="T52" fmla="*/ 348 w 1088"/>
                <a:gd name="T53" fmla="*/ 2085 h 2110"/>
                <a:gd name="T54" fmla="*/ 350 w 1088"/>
                <a:gd name="T55" fmla="*/ 2099 h 2110"/>
                <a:gd name="T56" fmla="*/ 344 w 1088"/>
                <a:gd name="T57" fmla="*/ 2109 h 2110"/>
                <a:gd name="T58" fmla="*/ 325 w 1088"/>
                <a:gd name="T59" fmla="*/ 2109 h 2110"/>
                <a:gd name="T60" fmla="*/ 118 w 1088"/>
                <a:gd name="T61" fmla="*/ 2045 h 2110"/>
                <a:gd name="T62" fmla="*/ 67 w 1088"/>
                <a:gd name="T63" fmla="*/ 2017 h 2110"/>
                <a:gd name="T64" fmla="*/ 26 w 1088"/>
                <a:gd name="T65" fmla="*/ 1971 h 2110"/>
                <a:gd name="T66" fmla="*/ 3 w 1088"/>
                <a:gd name="T67" fmla="*/ 1914 h 2110"/>
                <a:gd name="T68" fmla="*/ 0 w 1088"/>
                <a:gd name="T69" fmla="*/ 93 h 2110"/>
                <a:gd name="T70" fmla="*/ 10 w 1088"/>
                <a:gd name="T71" fmla="*/ 47 h 2110"/>
                <a:gd name="T72" fmla="*/ 34 w 1088"/>
                <a:gd name="T73" fmla="*/ 15 h 2110"/>
                <a:gd name="T74" fmla="*/ 72 w 1088"/>
                <a:gd name="T75" fmla="*/ 0 h 2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8" h="2110">
                  <a:moveTo>
                    <a:pt x="95" y="0"/>
                  </a:moveTo>
                  <a:lnTo>
                    <a:pt x="118" y="4"/>
                  </a:lnTo>
                  <a:lnTo>
                    <a:pt x="969" y="263"/>
                  </a:lnTo>
                  <a:lnTo>
                    <a:pt x="996" y="274"/>
                  </a:lnTo>
                  <a:lnTo>
                    <a:pt x="1022" y="292"/>
                  </a:lnTo>
                  <a:lnTo>
                    <a:pt x="1044" y="313"/>
                  </a:lnTo>
                  <a:lnTo>
                    <a:pt x="1062" y="338"/>
                  </a:lnTo>
                  <a:lnTo>
                    <a:pt x="1076" y="365"/>
                  </a:lnTo>
                  <a:lnTo>
                    <a:pt x="1085" y="394"/>
                  </a:lnTo>
                  <a:lnTo>
                    <a:pt x="1088" y="423"/>
                  </a:lnTo>
                  <a:lnTo>
                    <a:pt x="1088" y="1254"/>
                  </a:lnTo>
                  <a:lnTo>
                    <a:pt x="1088" y="1275"/>
                  </a:lnTo>
                  <a:lnTo>
                    <a:pt x="1086" y="1291"/>
                  </a:lnTo>
                  <a:lnTo>
                    <a:pt x="1082" y="1301"/>
                  </a:lnTo>
                  <a:lnTo>
                    <a:pt x="1079" y="1308"/>
                  </a:lnTo>
                  <a:lnTo>
                    <a:pt x="1075" y="1311"/>
                  </a:lnTo>
                  <a:lnTo>
                    <a:pt x="1069" y="1311"/>
                  </a:lnTo>
                  <a:lnTo>
                    <a:pt x="1065" y="1309"/>
                  </a:lnTo>
                  <a:lnTo>
                    <a:pt x="1060" y="1304"/>
                  </a:lnTo>
                  <a:lnTo>
                    <a:pt x="1055" y="1300"/>
                  </a:lnTo>
                  <a:lnTo>
                    <a:pt x="1051" y="1297"/>
                  </a:lnTo>
                  <a:lnTo>
                    <a:pt x="1010" y="1261"/>
                  </a:lnTo>
                  <a:lnTo>
                    <a:pt x="966" y="1230"/>
                  </a:lnTo>
                  <a:lnTo>
                    <a:pt x="919" y="1204"/>
                  </a:lnTo>
                  <a:lnTo>
                    <a:pt x="868" y="1182"/>
                  </a:lnTo>
                  <a:lnTo>
                    <a:pt x="815" y="1167"/>
                  </a:lnTo>
                  <a:lnTo>
                    <a:pt x="760" y="1158"/>
                  </a:lnTo>
                  <a:lnTo>
                    <a:pt x="702" y="1154"/>
                  </a:lnTo>
                  <a:lnTo>
                    <a:pt x="644" y="1158"/>
                  </a:lnTo>
                  <a:lnTo>
                    <a:pt x="588" y="1167"/>
                  </a:lnTo>
                  <a:lnTo>
                    <a:pt x="534" y="1183"/>
                  </a:lnTo>
                  <a:lnTo>
                    <a:pt x="482" y="1205"/>
                  </a:lnTo>
                  <a:lnTo>
                    <a:pt x="434" y="1233"/>
                  </a:lnTo>
                  <a:lnTo>
                    <a:pt x="390" y="1264"/>
                  </a:lnTo>
                  <a:lnTo>
                    <a:pt x="349" y="1301"/>
                  </a:lnTo>
                  <a:lnTo>
                    <a:pt x="312" y="1342"/>
                  </a:lnTo>
                  <a:lnTo>
                    <a:pt x="280" y="1388"/>
                  </a:lnTo>
                  <a:lnTo>
                    <a:pt x="253" y="1436"/>
                  </a:lnTo>
                  <a:lnTo>
                    <a:pt x="232" y="1487"/>
                  </a:lnTo>
                  <a:lnTo>
                    <a:pt x="215" y="1542"/>
                  </a:lnTo>
                  <a:lnTo>
                    <a:pt x="206" y="1598"/>
                  </a:lnTo>
                  <a:lnTo>
                    <a:pt x="201" y="1656"/>
                  </a:lnTo>
                  <a:lnTo>
                    <a:pt x="204" y="1694"/>
                  </a:lnTo>
                  <a:lnTo>
                    <a:pt x="210" y="1735"/>
                  </a:lnTo>
                  <a:lnTo>
                    <a:pt x="221" y="1779"/>
                  </a:lnTo>
                  <a:lnTo>
                    <a:pt x="235" y="1828"/>
                  </a:lnTo>
                  <a:lnTo>
                    <a:pt x="254" y="1880"/>
                  </a:lnTo>
                  <a:lnTo>
                    <a:pt x="277" y="1935"/>
                  </a:lnTo>
                  <a:lnTo>
                    <a:pt x="304" y="1993"/>
                  </a:lnTo>
                  <a:lnTo>
                    <a:pt x="334" y="2055"/>
                  </a:lnTo>
                  <a:lnTo>
                    <a:pt x="338" y="2061"/>
                  </a:lnTo>
                  <a:lnTo>
                    <a:pt x="341" y="2069"/>
                  </a:lnTo>
                  <a:lnTo>
                    <a:pt x="345" y="2076"/>
                  </a:lnTo>
                  <a:lnTo>
                    <a:pt x="348" y="2085"/>
                  </a:lnTo>
                  <a:lnTo>
                    <a:pt x="350" y="2093"/>
                  </a:lnTo>
                  <a:lnTo>
                    <a:pt x="350" y="2099"/>
                  </a:lnTo>
                  <a:lnTo>
                    <a:pt x="348" y="2105"/>
                  </a:lnTo>
                  <a:lnTo>
                    <a:pt x="344" y="2109"/>
                  </a:lnTo>
                  <a:lnTo>
                    <a:pt x="336" y="2110"/>
                  </a:lnTo>
                  <a:lnTo>
                    <a:pt x="325" y="2109"/>
                  </a:lnTo>
                  <a:lnTo>
                    <a:pt x="310" y="2103"/>
                  </a:lnTo>
                  <a:lnTo>
                    <a:pt x="118" y="2045"/>
                  </a:lnTo>
                  <a:lnTo>
                    <a:pt x="92" y="2034"/>
                  </a:lnTo>
                  <a:lnTo>
                    <a:pt x="67" y="2017"/>
                  </a:lnTo>
                  <a:lnTo>
                    <a:pt x="44" y="1995"/>
                  </a:lnTo>
                  <a:lnTo>
                    <a:pt x="26" y="1971"/>
                  </a:lnTo>
                  <a:lnTo>
                    <a:pt x="12" y="1944"/>
                  </a:lnTo>
                  <a:lnTo>
                    <a:pt x="3" y="1914"/>
                  </a:lnTo>
                  <a:lnTo>
                    <a:pt x="0" y="1885"/>
                  </a:lnTo>
                  <a:lnTo>
                    <a:pt x="0" y="93"/>
                  </a:lnTo>
                  <a:lnTo>
                    <a:pt x="2" y="68"/>
                  </a:lnTo>
                  <a:lnTo>
                    <a:pt x="10" y="47"/>
                  </a:lnTo>
                  <a:lnTo>
                    <a:pt x="20" y="29"/>
                  </a:lnTo>
                  <a:lnTo>
                    <a:pt x="34" y="15"/>
                  </a:lnTo>
                  <a:lnTo>
                    <a:pt x="53" y="5"/>
                  </a:lnTo>
                  <a:lnTo>
                    <a:pt x="72" y="0"/>
                  </a:lnTo>
                  <a:lnTo>
                    <a:pt x="9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530"/>
            <p:cNvSpPr>
              <a:spLocks/>
            </p:cNvSpPr>
            <p:nvPr/>
          </p:nvSpPr>
          <p:spPr bwMode="auto">
            <a:xfrm>
              <a:off x="7161213" y="5446713"/>
              <a:ext cx="22225" cy="38100"/>
            </a:xfrm>
            <a:custGeom>
              <a:avLst/>
              <a:gdLst>
                <a:gd name="T0" fmla="*/ 141 w 147"/>
                <a:gd name="T1" fmla="*/ 0 h 269"/>
                <a:gd name="T2" fmla="*/ 142 w 147"/>
                <a:gd name="T3" fmla="*/ 0 h 269"/>
                <a:gd name="T4" fmla="*/ 144 w 147"/>
                <a:gd name="T5" fmla="*/ 1 h 269"/>
                <a:gd name="T6" fmla="*/ 145 w 147"/>
                <a:gd name="T7" fmla="*/ 3 h 269"/>
                <a:gd name="T8" fmla="*/ 146 w 147"/>
                <a:gd name="T9" fmla="*/ 7 h 269"/>
                <a:gd name="T10" fmla="*/ 147 w 147"/>
                <a:gd name="T11" fmla="*/ 13 h 269"/>
                <a:gd name="T12" fmla="*/ 147 w 147"/>
                <a:gd name="T13" fmla="*/ 19 h 269"/>
                <a:gd name="T14" fmla="*/ 147 w 147"/>
                <a:gd name="T15" fmla="*/ 28 h 269"/>
                <a:gd name="T16" fmla="*/ 147 w 147"/>
                <a:gd name="T17" fmla="*/ 176 h 269"/>
                <a:gd name="T18" fmla="*/ 145 w 147"/>
                <a:gd name="T19" fmla="*/ 201 h 269"/>
                <a:gd name="T20" fmla="*/ 137 w 147"/>
                <a:gd name="T21" fmla="*/ 221 h 269"/>
                <a:gd name="T22" fmla="*/ 126 w 147"/>
                <a:gd name="T23" fmla="*/ 239 h 269"/>
                <a:gd name="T24" fmla="*/ 112 w 147"/>
                <a:gd name="T25" fmla="*/ 253 h 269"/>
                <a:gd name="T26" fmla="*/ 95 w 147"/>
                <a:gd name="T27" fmla="*/ 263 h 269"/>
                <a:gd name="T28" fmla="*/ 75 w 147"/>
                <a:gd name="T29" fmla="*/ 269 h 269"/>
                <a:gd name="T30" fmla="*/ 52 w 147"/>
                <a:gd name="T31" fmla="*/ 269 h 269"/>
                <a:gd name="T32" fmla="*/ 28 w 147"/>
                <a:gd name="T33" fmla="*/ 264 h 269"/>
                <a:gd name="T34" fmla="*/ 14 w 147"/>
                <a:gd name="T35" fmla="*/ 260 h 269"/>
                <a:gd name="T36" fmla="*/ 5 w 147"/>
                <a:gd name="T37" fmla="*/ 256 h 269"/>
                <a:gd name="T38" fmla="*/ 0 w 147"/>
                <a:gd name="T39" fmla="*/ 250 h 269"/>
                <a:gd name="T40" fmla="*/ 0 w 147"/>
                <a:gd name="T41" fmla="*/ 244 h 269"/>
                <a:gd name="T42" fmla="*/ 2 w 147"/>
                <a:gd name="T43" fmla="*/ 237 h 269"/>
                <a:gd name="T44" fmla="*/ 6 w 147"/>
                <a:gd name="T45" fmla="*/ 231 h 269"/>
                <a:gd name="T46" fmla="*/ 9 w 147"/>
                <a:gd name="T47" fmla="*/ 225 h 269"/>
                <a:gd name="T48" fmla="*/ 46 w 147"/>
                <a:gd name="T49" fmla="*/ 167 h 269"/>
                <a:gd name="T50" fmla="*/ 81 w 147"/>
                <a:gd name="T51" fmla="*/ 106 h 269"/>
                <a:gd name="T52" fmla="*/ 108 w 147"/>
                <a:gd name="T53" fmla="*/ 57 h 269"/>
                <a:gd name="T54" fmla="*/ 133 w 147"/>
                <a:gd name="T55" fmla="*/ 11 h 269"/>
                <a:gd name="T56" fmla="*/ 134 w 147"/>
                <a:gd name="T57" fmla="*/ 8 h 269"/>
                <a:gd name="T58" fmla="*/ 135 w 147"/>
                <a:gd name="T59" fmla="*/ 6 h 269"/>
                <a:gd name="T60" fmla="*/ 136 w 147"/>
                <a:gd name="T61" fmla="*/ 4 h 269"/>
                <a:gd name="T62" fmla="*/ 137 w 147"/>
                <a:gd name="T63" fmla="*/ 3 h 269"/>
                <a:gd name="T64" fmla="*/ 139 w 147"/>
                <a:gd name="T65" fmla="*/ 1 h 269"/>
                <a:gd name="T66" fmla="*/ 140 w 147"/>
                <a:gd name="T67" fmla="*/ 0 h 269"/>
                <a:gd name="T68" fmla="*/ 141 w 147"/>
                <a:gd name="T6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7" h="269">
                  <a:moveTo>
                    <a:pt x="141" y="0"/>
                  </a:moveTo>
                  <a:lnTo>
                    <a:pt x="142" y="0"/>
                  </a:lnTo>
                  <a:lnTo>
                    <a:pt x="144" y="1"/>
                  </a:lnTo>
                  <a:lnTo>
                    <a:pt x="145" y="3"/>
                  </a:lnTo>
                  <a:lnTo>
                    <a:pt x="146" y="7"/>
                  </a:lnTo>
                  <a:lnTo>
                    <a:pt x="147" y="13"/>
                  </a:lnTo>
                  <a:lnTo>
                    <a:pt x="147" y="19"/>
                  </a:lnTo>
                  <a:lnTo>
                    <a:pt x="147" y="28"/>
                  </a:lnTo>
                  <a:lnTo>
                    <a:pt x="147" y="176"/>
                  </a:lnTo>
                  <a:lnTo>
                    <a:pt x="145" y="201"/>
                  </a:lnTo>
                  <a:lnTo>
                    <a:pt x="137" y="221"/>
                  </a:lnTo>
                  <a:lnTo>
                    <a:pt x="126" y="239"/>
                  </a:lnTo>
                  <a:lnTo>
                    <a:pt x="112" y="253"/>
                  </a:lnTo>
                  <a:lnTo>
                    <a:pt x="95" y="263"/>
                  </a:lnTo>
                  <a:lnTo>
                    <a:pt x="75" y="269"/>
                  </a:lnTo>
                  <a:lnTo>
                    <a:pt x="52" y="269"/>
                  </a:lnTo>
                  <a:lnTo>
                    <a:pt x="28" y="264"/>
                  </a:lnTo>
                  <a:lnTo>
                    <a:pt x="14" y="260"/>
                  </a:lnTo>
                  <a:lnTo>
                    <a:pt x="5" y="256"/>
                  </a:lnTo>
                  <a:lnTo>
                    <a:pt x="0" y="250"/>
                  </a:lnTo>
                  <a:lnTo>
                    <a:pt x="0" y="244"/>
                  </a:lnTo>
                  <a:lnTo>
                    <a:pt x="2" y="237"/>
                  </a:lnTo>
                  <a:lnTo>
                    <a:pt x="6" y="231"/>
                  </a:lnTo>
                  <a:lnTo>
                    <a:pt x="9" y="225"/>
                  </a:lnTo>
                  <a:lnTo>
                    <a:pt x="46" y="167"/>
                  </a:lnTo>
                  <a:lnTo>
                    <a:pt x="81" y="106"/>
                  </a:lnTo>
                  <a:lnTo>
                    <a:pt x="108" y="57"/>
                  </a:lnTo>
                  <a:lnTo>
                    <a:pt x="133" y="11"/>
                  </a:lnTo>
                  <a:lnTo>
                    <a:pt x="134" y="8"/>
                  </a:lnTo>
                  <a:lnTo>
                    <a:pt x="135" y="6"/>
                  </a:lnTo>
                  <a:lnTo>
                    <a:pt x="136" y="4"/>
                  </a:lnTo>
                  <a:lnTo>
                    <a:pt x="137" y="3"/>
                  </a:lnTo>
                  <a:lnTo>
                    <a:pt x="139" y="1"/>
                  </a:lnTo>
                  <a:lnTo>
                    <a:pt x="140" y="0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0" name="Group 673"/>
          <p:cNvGrpSpPr/>
          <p:nvPr/>
        </p:nvGrpSpPr>
        <p:grpSpPr>
          <a:xfrm>
            <a:off x="10329532" y="4425559"/>
            <a:ext cx="442912" cy="519112"/>
            <a:chOff x="7269163" y="5010150"/>
            <a:chExt cx="442912" cy="519112"/>
          </a:xfrm>
          <a:solidFill>
            <a:srgbClr val="000000"/>
          </a:solidFill>
        </p:grpSpPr>
        <p:sp>
          <p:nvSpPr>
            <p:cNvPr id="491" name="Freeform 629"/>
            <p:cNvSpPr>
              <a:spLocks noEditPoints="1"/>
            </p:cNvSpPr>
            <p:nvPr/>
          </p:nvSpPr>
          <p:spPr bwMode="auto">
            <a:xfrm>
              <a:off x="7269163" y="5010150"/>
              <a:ext cx="442912" cy="519112"/>
            </a:xfrm>
            <a:custGeom>
              <a:avLst/>
              <a:gdLst>
                <a:gd name="T0" fmla="*/ 1050 w 3069"/>
                <a:gd name="T1" fmla="*/ 474 h 3595"/>
                <a:gd name="T2" fmla="*/ 624 w 3069"/>
                <a:gd name="T3" fmla="*/ 881 h 3595"/>
                <a:gd name="T4" fmla="*/ 484 w 3069"/>
                <a:gd name="T5" fmla="*/ 1474 h 3595"/>
                <a:gd name="T6" fmla="*/ 686 w 3069"/>
                <a:gd name="T7" fmla="*/ 2033 h 3595"/>
                <a:gd name="T8" fmla="*/ 1170 w 3069"/>
                <a:gd name="T9" fmla="*/ 2397 h 3595"/>
                <a:gd name="T10" fmla="*/ 1768 w 3069"/>
                <a:gd name="T11" fmla="*/ 2435 h 3595"/>
                <a:gd name="T12" fmla="*/ 2301 w 3069"/>
                <a:gd name="T13" fmla="*/ 2127 h 3595"/>
                <a:gd name="T14" fmla="*/ 2565 w 3069"/>
                <a:gd name="T15" fmla="*/ 1604 h 3595"/>
                <a:gd name="T16" fmla="*/ 2509 w 3069"/>
                <a:gd name="T17" fmla="*/ 1017 h 3595"/>
                <a:gd name="T18" fmla="*/ 2169 w 3069"/>
                <a:gd name="T19" fmla="*/ 568 h 3595"/>
                <a:gd name="T20" fmla="*/ 1757 w 3069"/>
                <a:gd name="T21" fmla="*/ 378 h 3595"/>
                <a:gd name="T22" fmla="*/ 1649 w 3069"/>
                <a:gd name="T23" fmla="*/ 45 h 3595"/>
                <a:gd name="T24" fmla="*/ 1868 w 3069"/>
                <a:gd name="T25" fmla="*/ 196 h 3595"/>
                <a:gd name="T26" fmla="*/ 2111 w 3069"/>
                <a:gd name="T27" fmla="*/ 159 h 3595"/>
                <a:gd name="T28" fmla="*/ 2305 w 3069"/>
                <a:gd name="T29" fmla="*/ 218 h 3595"/>
                <a:gd name="T30" fmla="*/ 2394 w 3069"/>
                <a:gd name="T31" fmla="*/ 437 h 3595"/>
                <a:gd name="T32" fmla="*/ 2561 w 3069"/>
                <a:gd name="T33" fmla="*/ 564 h 3595"/>
                <a:gd name="T34" fmla="*/ 2768 w 3069"/>
                <a:gd name="T35" fmla="*/ 657 h 3595"/>
                <a:gd name="T36" fmla="*/ 2782 w 3069"/>
                <a:gd name="T37" fmla="*/ 883 h 3595"/>
                <a:gd name="T38" fmla="*/ 2790 w 3069"/>
                <a:gd name="T39" fmla="*/ 1121 h 3595"/>
                <a:gd name="T40" fmla="*/ 2956 w 3069"/>
                <a:gd name="T41" fmla="*/ 1364 h 3595"/>
                <a:gd name="T42" fmla="*/ 2880 w 3069"/>
                <a:gd name="T43" fmla="*/ 1588 h 3595"/>
                <a:gd name="T44" fmla="*/ 2765 w 3069"/>
                <a:gd name="T45" fmla="*/ 1806 h 3595"/>
                <a:gd name="T46" fmla="*/ 2808 w 3069"/>
                <a:gd name="T47" fmla="*/ 2055 h 3595"/>
                <a:gd name="T48" fmla="*/ 2676 w 3069"/>
                <a:gd name="T49" fmla="*/ 2216 h 3595"/>
                <a:gd name="T50" fmla="*/ 2650 w 3069"/>
                <a:gd name="T51" fmla="*/ 2358 h 3595"/>
                <a:gd name="T52" fmla="*/ 2823 w 3069"/>
                <a:gd name="T53" fmla="*/ 2656 h 3595"/>
                <a:gd name="T54" fmla="*/ 2992 w 3069"/>
                <a:gd name="T55" fmla="*/ 2946 h 3595"/>
                <a:gd name="T56" fmla="*/ 3065 w 3069"/>
                <a:gd name="T57" fmla="*/ 3075 h 3595"/>
                <a:gd name="T58" fmla="*/ 2680 w 3069"/>
                <a:gd name="T59" fmla="*/ 3175 h 3595"/>
                <a:gd name="T60" fmla="*/ 2330 w 3069"/>
                <a:gd name="T61" fmla="*/ 3550 h 3595"/>
                <a:gd name="T62" fmla="*/ 2208 w 3069"/>
                <a:gd name="T63" fmla="*/ 3548 h 3595"/>
                <a:gd name="T64" fmla="*/ 2126 w 3069"/>
                <a:gd name="T65" fmla="*/ 3405 h 3595"/>
                <a:gd name="T66" fmla="*/ 1948 w 3069"/>
                <a:gd name="T67" fmla="*/ 3100 h 3595"/>
                <a:gd name="T68" fmla="*/ 1784 w 3069"/>
                <a:gd name="T69" fmla="*/ 2818 h 3595"/>
                <a:gd name="T70" fmla="*/ 1725 w 3069"/>
                <a:gd name="T71" fmla="*/ 2724 h 3595"/>
                <a:gd name="T72" fmla="*/ 1573 w 3069"/>
                <a:gd name="T73" fmla="*/ 2813 h 3595"/>
                <a:gd name="T74" fmla="*/ 1360 w 3069"/>
                <a:gd name="T75" fmla="*/ 2729 h 3595"/>
                <a:gd name="T76" fmla="*/ 1313 w 3069"/>
                <a:gd name="T77" fmla="*/ 2774 h 3595"/>
                <a:gd name="T78" fmla="*/ 1169 w 3069"/>
                <a:gd name="T79" fmla="*/ 3021 h 3595"/>
                <a:gd name="T80" fmla="*/ 985 w 3069"/>
                <a:gd name="T81" fmla="*/ 3339 h 3595"/>
                <a:gd name="T82" fmla="*/ 868 w 3069"/>
                <a:gd name="T83" fmla="*/ 3541 h 3595"/>
                <a:gd name="T84" fmla="*/ 769 w 3069"/>
                <a:gd name="T85" fmla="*/ 3585 h 3595"/>
                <a:gd name="T86" fmla="*/ 448 w 3069"/>
                <a:gd name="T87" fmla="*/ 3194 h 3595"/>
                <a:gd name="T88" fmla="*/ 1 w 3069"/>
                <a:gd name="T89" fmla="*/ 3118 h 3595"/>
                <a:gd name="T90" fmla="*/ 49 w 3069"/>
                <a:gd name="T91" fmla="*/ 3001 h 3595"/>
                <a:gd name="T92" fmla="*/ 202 w 3069"/>
                <a:gd name="T93" fmla="*/ 2736 h 3595"/>
                <a:gd name="T94" fmla="*/ 380 w 3069"/>
                <a:gd name="T95" fmla="*/ 2427 h 3595"/>
                <a:gd name="T96" fmla="*/ 478 w 3069"/>
                <a:gd name="T97" fmla="*/ 2257 h 3595"/>
                <a:gd name="T98" fmla="*/ 354 w 3069"/>
                <a:gd name="T99" fmla="*/ 2200 h 3595"/>
                <a:gd name="T100" fmla="*/ 262 w 3069"/>
                <a:gd name="T101" fmla="*/ 2025 h 3595"/>
                <a:gd name="T102" fmla="*/ 301 w 3069"/>
                <a:gd name="T103" fmla="*/ 1778 h 3595"/>
                <a:gd name="T104" fmla="*/ 163 w 3069"/>
                <a:gd name="T105" fmla="*/ 1560 h 3595"/>
                <a:gd name="T106" fmla="*/ 125 w 3069"/>
                <a:gd name="T107" fmla="*/ 1327 h 3595"/>
                <a:gd name="T108" fmla="*/ 291 w 3069"/>
                <a:gd name="T109" fmla="*/ 1096 h 3595"/>
                <a:gd name="T110" fmla="*/ 276 w 3069"/>
                <a:gd name="T111" fmla="*/ 857 h 3595"/>
                <a:gd name="T112" fmla="*/ 315 w 3069"/>
                <a:gd name="T113" fmla="*/ 645 h 3595"/>
                <a:gd name="T114" fmla="*/ 531 w 3069"/>
                <a:gd name="T115" fmla="*/ 559 h 3595"/>
                <a:gd name="T116" fmla="*/ 681 w 3069"/>
                <a:gd name="T117" fmla="*/ 415 h 3595"/>
                <a:gd name="T118" fmla="*/ 773 w 3069"/>
                <a:gd name="T119" fmla="*/ 202 h 3595"/>
                <a:gd name="T120" fmla="*/ 984 w 3069"/>
                <a:gd name="T121" fmla="*/ 170 h 3595"/>
                <a:gd name="T122" fmla="*/ 1204 w 3069"/>
                <a:gd name="T123" fmla="*/ 196 h 3595"/>
                <a:gd name="T124" fmla="*/ 1357 w 3069"/>
                <a:gd name="T125" fmla="*/ 79 h 3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69" h="3595">
                  <a:moveTo>
                    <a:pt x="1538" y="355"/>
                  </a:moveTo>
                  <a:lnTo>
                    <a:pt x="1466" y="358"/>
                  </a:lnTo>
                  <a:lnTo>
                    <a:pt x="1394" y="365"/>
                  </a:lnTo>
                  <a:lnTo>
                    <a:pt x="1322" y="377"/>
                  </a:lnTo>
                  <a:lnTo>
                    <a:pt x="1252" y="395"/>
                  </a:lnTo>
                  <a:lnTo>
                    <a:pt x="1183" y="417"/>
                  </a:lnTo>
                  <a:lnTo>
                    <a:pt x="1115" y="443"/>
                  </a:lnTo>
                  <a:lnTo>
                    <a:pt x="1050" y="474"/>
                  </a:lnTo>
                  <a:lnTo>
                    <a:pt x="986" y="510"/>
                  </a:lnTo>
                  <a:lnTo>
                    <a:pt x="926" y="551"/>
                  </a:lnTo>
                  <a:lnTo>
                    <a:pt x="867" y="594"/>
                  </a:lnTo>
                  <a:lnTo>
                    <a:pt x="812" y="644"/>
                  </a:lnTo>
                  <a:lnTo>
                    <a:pt x="759" y="696"/>
                  </a:lnTo>
                  <a:lnTo>
                    <a:pt x="710" y="755"/>
                  </a:lnTo>
                  <a:lnTo>
                    <a:pt x="665" y="816"/>
                  </a:lnTo>
                  <a:lnTo>
                    <a:pt x="624" y="881"/>
                  </a:lnTo>
                  <a:lnTo>
                    <a:pt x="586" y="952"/>
                  </a:lnTo>
                  <a:lnTo>
                    <a:pt x="554" y="1024"/>
                  </a:lnTo>
                  <a:lnTo>
                    <a:pt x="529" y="1098"/>
                  </a:lnTo>
                  <a:lnTo>
                    <a:pt x="509" y="1172"/>
                  </a:lnTo>
                  <a:lnTo>
                    <a:pt x="494" y="1248"/>
                  </a:lnTo>
                  <a:lnTo>
                    <a:pt x="485" y="1323"/>
                  </a:lnTo>
                  <a:lnTo>
                    <a:pt x="482" y="1398"/>
                  </a:lnTo>
                  <a:lnTo>
                    <a:pt x="484" y="1474"/>
                  </a:lnTo>
                  <a:lnTo>
                    <a:pt x="492" y="1549"/>
                  </a:lnTo>
                  <a:lnTo>
                    <a:pt x="504" y="1623"/>
                  </a:lnTo>
                  <a:lnTo>
                    <a:pt x="523" y="1696"/>
                  </a:lnTo>
                  <a:lnTo>
                    <a:pt x="544" y="1767"/>
                  </a:lnTo>
                  <a:lnTo>
                    <a:pt x="573" y="1837"/>
                  </a:lnTo>
                  <a:lnTo>
                    <a:pt x="606" y="1905"/>
                  </a:lnTo>
                  <a:lnTo>
                    <a:pt x="643" y="1970"/>
                  </a:lnTo>
                  <a:lnTo>
                    <a:pt x="686" y="2033"/>
                  </a:lnTo>
                  <a:lnTo>
                    <a:pt x="733" y="2093"/>
                  </a:lnTo>
                  <a:lnTo>
                    <a:pt x="784" y="2150"/>
                  </a:lnTo>
                  <a:lnTo>
                    <a:pt x="841" y="2203"/>
                  </a:lnTo>
                  <a:lnTo>
                    <a:pt x="902" y="2253"/>
                  </a:lnTo>
                  <a:lnTo>
                    <a:pt x="967" y="2298"/>
                  </a:lnTo>
                  <a:lnTo>
                    <a:pt x="1032" y="2336"/>
                  </a:lnTo>
                  <a:lnTo>
                    <a:pt x="1100" y="2369"/>
                  </a:lnTo>
                  <a:lnTo>
                    <a:pt x="1170" y="2397"/>
                  </a:lnTo>
                  <a:lnTo>
                    <a:pt x="1242" y="2420"/>
                  </a:lnTo>
                  <a:lnTo>
                    <a:pt x="1316" y="2438"/>
                  </a:lnTo>
                  <a:lnTo>
                    <a:pt x="1389" y="2451"/>
                  </a:lnTo>
                  <a:lnTo>
                    <a:pt x="1465" y="2459"/>
                  </a:lnTo>
                  <a:lnTo>
                    <a:pt x="1540" y="2461"/>
                  </a:lnTo>
                  <a:lnTo>
                    <a:pt x="1616" y="2458"/>
                  </a:lnTo>
                  <a:lnTo>
                    <a:pt x="1693" y="2449"/>
                  </a:lnTo>
                  <a:lnTo>
                    <a:pt x="1768" y="2435"/>
                  </a:lnTo>
                  <a:lnTo>
                    <a:pt x="1843" y="2414"/>
                  </a:lnTo>
                  <a:lnTo>
                    <a:pt x="1916" y="2388"/>
                  </a:lnTo>
                  <a:lnTo>
                    <a:pt x="1990" y="2356"/>
                  </a:lnTo>
                  <a:lnTo>
                    <a:pt x="2061" y="2318"/>
                  </a:lnTo>
                  <a:lnTo>
                    <a:pt x="2127" y="2276"/>
                  </a:lnTo>
                  <a:lnTo>
                    <a:pt x="2189" y="2230"/>
                  </a:lnTo>
                  <a:lnTo>
                    <a:pt x="2247" y="2180"/>
                  </a:lnTo>
                  <a:lnTo>
                    <a:pt x="2301" y="2127"/>
                  </a:lnTo>
                  <a:lnTo>
                    <a:pt x="2350" y="2069"/>
                  </a:lnTo>
                  <a:lnTo>
                    <a:pt x="2395" y="2010"/>
                  </a:lnTo>
                  <a:lnTo>
                    <a:pt x="2435" y="1948"/>
                  </a:lnTo>
                  <a:lnTo>
                    <a:pt x="2471" y="1883"/>
                  </a:lnTo>
                  <a:lnTo>
                    <a:pt x="2501" y="1815"/>
                  </a:lnTo>
                  <a:lnTo>
                    <a:pt x="2528" y="1747"/>
                  </a:lnTo>
                  <a:lnTo>
                    <a:pt x="2548" y="1676"/>
                  </a:lnTo>
                  <a:lnTo>
                    <a:pt x="2565" y="1604"/>
                  </a:lnTo>
                  <a:lnTo>
                    <a:pt x="2576" y="1531"/>
                  </a:lnTo>
                  <a:lnTo>
                    <a:pt x="2582" y="1458"/>
                  </a:lnTo>
                  <a:lnTo>
                    <a:pt x="2584" y="1384"/>
                  </a:lnTo>
                  <a:lnTo>
                    <a:pt x="2579" y="1309"/>
                  </a:lnTo>
                  <a:lnTo>
                    <a:pt x="2570" y="1236"/>
                  </a:lnTo>
                  <a:lnTo>
                    <a:pt x="2555" y="1161"/>
                  </a:lnTo>
                  <a:lnTo>
                    <a:pt x="2535" y="1089"/>
                  </a:lnTo>
                  <a:lnTo>
                    <a:pt x="2509" y="1017"/>
                  </a:lnTo>
                  <a:lnTo>
                    <a:pt x="2478" y="945"/>
                  </a:lnTo>
                  <a:lnTo>
                    <a:pt x="2441" y="876"/>
                  </a:lnTo>
                  <a:lnTo>
                    <a:pt x="2404" y="816"/>
                  </a:lnTo>
                  <a:lnTo>
                    <a:pt x="2362" y="760"/>
                  </a:lnTo>
                  <a:lnTo>
                    <a:pt x="2318" y="706"/>
                  </a:lnTo>
                  <a:lnTo>
                    <a:pt x="2271" y="657"/>
                  </a:lnTo>
                  <a:lnTo>
                    <a:pt x="2222" y="611"/>
                  </a:lnTo>
                  <a:lnTo>
                    <a:pt x="2169" y="568"/>
                  </a:lnTo>
                  <a:lnTo>
                    <a:pt x="2115" y="530"/>
                  </a:lnTo>
                  <a:lnTo>
                    <a:pt x="2059" y="494"/>
                  </a:lnTo>
                  <a:lnTo>
                    <a:pt x="2047" y="488"/>
                  </a:lnTo>
                  <a:lnTo>
                    <a:pt x="2039" y="484"/>
                  </a:lnTo>
                  <a:lnTo>
                    <a:pt x="1970" y="449"/>
                  </a:lnTo>
                  <a:lnTo>
                    <a:pt x="1900" y="420"/>
                  </a:lnTo>
                  <a:lnTo>
                    <a:pt x="1829" y="397"/>
                  </a:lnTo>
                  <a:lnTo>
                    <a:pt x="1757" y="378"/>
                  </a:lnTo>
                  <a:lnTo>
                    <a:pt x="1684" y="365"/>
                  </a:lnTo>
                  <a:lnTo>
                    <a:pt x="1612" y="358"/>
                  </a:lnTo>
                  <a:lnTo>
                    <a:pt x="1538" y="355"/>
                  </a:lnTo>
                  <a:close/>
                  <a:moveTo>
                    <a:pt x="1536" y="0"/>
                  </a:moveTo>
                  <a:lnTo>
                    <a:pt x="1566" y="3"/>
                  </a:lnTo>
                  <a:lnTo>
                    <a:pt x="1594" y="12"/>
                  </a:lnTo>
                  <a:lnTo>
                    <a:pt x="1622" y="26"/>
                  </a:lnTo>
                  <a:lnTo>
                    <a:pt x="1649" y="45"/>
                  </a:lnTo>
                  <a:lnTo>
                    <a:pt x="1676" y="66"/>
                  </a:lnTo>
                  <a:lnTo>
                    <a:pt x="1704" y="88"/>
                  </a:lnTo>
                  <a:lnTo>
                    <a:pt x="1731" y="111"/>
                  </a:lnTo>
                  <a:lnTo>
                    <a:pt x="1757" y="134"/>
                  </a:lnTo>
                  <a:lnTo>
                    <a:pt x="1785" y="155"/>
                  </a:lnTo>
                  <a:lnTo>
                    <a:pt x="1812" y="172"/>
                  </a:lnTo>
                  <a:lnTo>
                    <a:pt x="1840" y="186"/>
                  </a:lnTo>
                  <a:lnTo>
                    <a:pt x="1868" y="196"/>
                  </a:lnTo>
                  <a:lnTo>
                    <a:pt x="1895" y="200"/>
                  </a:lnTo>
                  <a:lnTo>
                    <a:pt x="1924" y="200"/>
                  </a:lnTo>
                  <a:lnTo>
                    <a:pt x="1954" y="196"/>
                  </a:lnTo>
                  <a:lnTo>
                    <a:pt x="1985" y="190"/>
                  </a:lnTo>
                  <a:lnTo>
                    <a:pt x="2016" y="182"/>
                  </a:lnTo>
                  <a:lnTo>
                    <a:pt x="2048" y="174"/>
                  </a:lnTo>
                  <a:lnTo>
                    <a:pt x="2081" y="167"/>
                  </a:lnTo>
                  <a:lnTo>
                    <a:pt x="2111" y="159"/>
                  </a:lnTo>
                  <a:lnTo>
                    <a:pt x="2142" y="154"/>
                  </a:lnTo>
                  <a:lnTo>
                    <a:pt x="2172" y="151"/>
                  </a:lnTo>
                  <a:lnTo>
                    <a:pt x="2200" y="151"/>
                  </a:lnTo>
                  <a:lnTo>
                    <a:pt x="2227" y="156"/>
                  </a:lnTo>
                  <a:lnTo>
                    <a:pt x="2252" y="166"/>
                  </a:lnTo>
                  <a:lnTo>
                    <a:pt x="2272" y="180"/>
                  </a:lnTo>
                  <a:lnTo>
                    <a:pt x="2290" y="197"/>
                  </a:lnTo>
                  <a:lnTo>
                    <a:pt x="2305" y="218"/>
                  </a:lnTo>
                  <a:lnTo>
                    <a:pt x="2319" y="242"/>
                  </a:lnTo>
                  <a:lnTo>
                    <a:pt x="2332" y="269"/>
                  </a:lnTo>
                  <a:lnTo>
                    <a:pt x="2342" y="296"/>
                  </a:lnTo>
                  <a:lnTo>
                    <a:pt x="2352" y="325"/>
                  </a:lnTo>
                  <a:lnTo>
                    <a:pt x="2362" y="353"/>
                  </a:lnTo>
                  <a:lnTo>
                    <a:pt x="2372" y="382"/>
                  </a:lnTo>
                  <a:lnTo>
                    <a:pt x="2383" y="410"/>
                  </a:lnTo>
                  <a:lnTo>
                    <a:pt x="2394" y="437"/>
                  </a:lnTo>
                  <a:lnTo>
                    <a:pt x="2407" y="462"/>
                  </a:lnTo>
                  <a:lnTo>
                    <a:pt x="2422" y="484"/>
                  </a:lnTo>
                  <a:lnTo>
                    <a:pt x="2439" y="503"/>
                  </a:lnTo>
                  <a:lnTo>
                    <a:pt x="2459" y="519"/>
                  </a:lnTo>
                  <a:lnTo>
                    <a:pt x="2481" y="532"/>
                  </a:lnTo>
                  <a:lnTo>
                    <a:pt x="2506" y="544"/>
                  </a:lnTo>
                  <a:lnTo>
                    <a:pt x="2533" y="554"/>
                  </a:lnTo>
                  <a:lnTo>
                    <a:pt x="2561" y="564"/>
                  </a:lnTo>
                  <a:lnTo>
                    <a:pt x="2590" y="573"/>
                  </a:lnTo>
                  <a:lnTo>
                    <a:pt x="2620" y="581"/>
                  </a:lnTo>
                  <a:lnTo>
                    <a:pt x="2648" y="590"/>
                  </a:lnTo>
                  <a:lnTo>
                    <a:pt x="2676" y="600"/>
                  </a:lnTo>
                  <a:lnTo>
                    <a:pt x="2703" y="612"/>
                  </a:lnTo>
                  <a:lnTo>
                    <a:pt x="2727" y="624"/>
                  </a:lnTo>
                  <a:lnTo>
                    <a:pt x="2749" y="639"/>
                  </a:lnTo>
                  <a:lnTo>
                    <a:pt x="2768" y="657"/>
                  </a:lnTo>
                  <a:lnTo>
                    <a:pt x="2783" y="678"/>
                  </a:lnTo>
                  <a:lnTo>
                    <a:pt x="2794" y="703"/>
                  </a:lnTo>
                  <a:lnTo>
                    <a:pt x="2799" y="729"/>
                  </a:lnTo>
                  <a:lnTo>
                    <a:pt x="2802" y="758"/>
                  </a:lnTo>
                  <a:lnTo>
                    <a:pt x="2799" y="789"/>
                  </a:lnTo>
                  <a:lnTo>
                    <a:pt x="2795" y="819"/>
                  </a:lnTo>
                  <a:lnTo>
                    <a:pt x="2790" y="851"/>
                  </a:lnTo>
                  <a:lnTo>
                    <a:pt x="2782" y="883"/>
                  </a:lnTo>
                  <a:lnTo>
                    <a:pt x="2774" y="916"/>
                  </a:lnTo>
                  <a:lnTo>
                    <a:pt x="2768" y="946"/>
                  </a:lnTo>
                  <a:lnTo>
                    <a:pt x="2763" y="977"/>
                  </a:lnTo>
                  <a:lnTo>
                    <a:pt x="2760" y="1008"/>
                  </a:lnTo>
                  <a:lnTo>
                    <a:pt x="2760" y="1036"/>
                  </a:lnTo>
                  <a:lnTo>
                    <a:pt x="2764" y="1063"/>
                  </a:lnTo>
                  <a:lnTo>
                    <a:pt x="2774" y="1091"/>
                  </a:lnTo>
                  <a:lnTo>
                    <a:pt x="2790" y="1121"/>
                  </a:lnTo>
                  <a:lnTo>
                    <a:pt x="2809" y="1150"/>
                  </a:lnTo>
                  <a:lnTo>
                    <a:pt x="2830" y="1181"/>
                  </a:lnTo>
                  <a:lnTo>
                    <a:pt x="2854" y="1212"/>
                  </a:lnTo>
                  <a:lnTo>
                    <a:pt x="2878" y="1243"/>
                  </a:lnTo>
                  <a:lnTo>
                    <a:pt x="2901" y="1273"/>
                  </a:lnTo>
                  <a:lnTo>
                    <a:pt x="2923" y="1304"/>
                  </a:lnTo>
                  <a:lnTo>
                    <a:pt x="2942" y="1334"/>
                  </a:lnTo>
                  <a:lnTo>
                    <a:pt x="2956" y="1364"/>
                  </a:lnTo>
                  <a:lnTo>
                    <a:pt x="2966" y="1393"/>
                  </a:lnTo>
                  <a:lnTo>
                    <a:pt x="2969" y="1422"/>
                  </a:lnTo>
                  <a:lnTo>
                    <a:pt x="2966" y="1451"/>
                  </a:lnTo>
                  <a:lnTo>
                    <a:pt x="2957" y="1478"/>
                  </a:lnTo>
                  <a:lnTo>
                    <a:pt x="2943" y="1507"/>
                  </a:lnTo>
                  <a:lnTo>
                    <a:pt x="2924" y="1533"/>
                  </a:lnTo>
                  <a:lnTo>
                    <a:pt x="2903" y="1561"/>
                  </a:lnTo>
                  <a:lnTo>
                    <a:pt x="2880" y="1588"/>
                  </a:lnTo>
                  <a:lnTo>
                    <a:pt x="2857" y="1614"/>
                  </a:lnTo>
                  <a:lnTo>
                    <a:pt x="2834" y="1641"/>
                  </a:lnTo>
                  <a:lnTo>
                    <a:pt x="2814" y="1668"/>
                  </a:lnTo>
                  <a:lnTo>
                    <a:pt x="2795" y="1696"/>
                  </a:lnTo>
                  <a:lnTo>
                    <a:pt x="2781" y="1723"/>
                  </a:lnTo>
                  <a:lnTo>
                    <a:pt x="2770" y="1751"/>
                  </a:lnTo>
                  <a:lnTo>
                    <a:pt x="2766" y="1778"/>
                  </a:lnTo>
                  <a:lnTo>
                    <a:pt x="2765" y="1806"/>
                  </a:lnTo>
                  <a:lnTo>
                    <a:pt x="2769" y="1837"/>
                  </a:lnTo>
                  <a:lnTo>
                    <a:pt x="2774" y="1868"/>
                  </a:lnTo>
                  <a:lnTo>
                    <a:pt x="2781" y="1898"/>
                  </a:lnTo>
                  <a:lnTo>
                    <a:pt x="2788" y="1931"/>
                  </a:lnTo>
                  <a:lnTo>
                    <a:pt x="2795" y="1963"/>
                  </a:lnTo>
                  <a:lnTo>
                    <a:pt x="2802" y="1995"/>
                  </a:lnTo>
                  <a:lnTo>
                    <a:pt x="2806" y="2026"/>
                  </a:lnTo>
                  <a:lnTo>
                    <a:pt x="2808" y="2055"/>
                  </a:lnTo>
                  <a:lnTo>
                    <a:pt x="2806" y="2085"/>
                  </a:lnTo>
                  <a:lnTo>
                    <a:pt x="2800" y="2111"/>
                  </a:lnTo>
                  <a:lnTo>
                    <a:pt x="2790" y="2136"/>
                  </a:lnTo>
                  <a:lnTo>
                    <a:pt x="2773" y="2158"/>
                  </a:lnTo>
                  <a:lnTo>
                    <a:pt x="2753" y="2176"/>
                  </a:lnTo>
                  <a:lnTo>
                    <a:pt x="2730" y="2192"/>
                  </a:lnTo>
                  <a:lnTo>
                    <a:pt x="2704" y="2205"/>
                  </a:lnTo>
                  <a:lnTo>
                    <a:pt x="2676" y="2216"/>
                  </a:lnTo>
                  <a:lnTo>
                    <a:pt x="2646" y="2227"/>
                  </a:lnTo>
                  <a:lnTo>
                    <a:pt x="2615" y="2236"/>
                  </a:lnTo>
                  <a:lnTo>
                    <a:pt x="2585" y="2246"/>
                  </a:lnTo>
                  <a:lnTo>
                    <a:pt x="2593" y="2261"/>
                  </a:lnTo>
                  <a:lnTo>
                    <a:pt x="2605" y="2280"/>
                  </a:lnTo>
                  <a:lnTo>
                    <a:pt x="2619" y="2303"/>
                  </a:lnTo>
                  <a:lnTo>
                    <a:pt x="2634" y="2329"/>
                  </a:lnTo>
                  <a:lnTo>
                    <a:pt x="2650" y="2358"/>
                  </a:lnTo>
                  <a:lnTo>
                    <a:pt x="2669" y="2390"/>
                  </a:lnTo>
                  <a:lnTo>
                    <a:pt x="2689" y="2424"/>
                  </a:lnTo>
                  <a:lnTo>
                    <a:pt x="2710" y="2460"/>
                  </a:lnTo>
                  <a:lnTo>
                    <a:pt x="2731" y="2497"/>
                  </a:lnTo>
                  <a:lnTo>
                    <a:pt x="2753" y="2536"/>
                  </a:lnTo>
                  <a:lnTo>
                    <a:pt x="2776" y="2575"/>
                  </a:lnTo>
                  <a:lnTo>
                    <a:pt x="2800" y="2616"/>
                  </a:lnTo>
                  <a:lnTo>
                    <a:pt x="2823" y="2656"/>
                  </a:lnTo>
                  <a:lnTo>
                    <a:pt x="2846" y="2696"/>
                  </a:lnTo>
                  <a:lnTo>
                    <a:pt x="2869" y="2736"/>
                  </a:lnTo>
                  <a:lnTo>
                    <a:pt x="2892" y="2775"/>
                  </a:lnTo>
                  <a:lnTo>
                    <a:pt x="2914" y="2813"/>
                  </a:lnTo>
                  <a:lnTo>
                    <a:pt x="2935" y="2849"/>
                  </a:lnTo>
                  <a:lnTo>
                    <a:pt x="2956" y="2883"/>
                  </a:lnTo>
                  <a:lnTo>
                    <a:pt x="2975" y="2916"/>
                  </a:lnTo>
                  <a:lnTo>
                    <a:pt x="2992" y="2946"/>
                  </a:lnTo>
                  <a:lnTo>
                    <a:pt x="3008" y="2972"/>
                  </a:lnTo>
                  <a:lnTo>
                    <a:pt x="3021" y="2996"/>
                  </a:lnTo>
                  <a:lnTo>
                    <a:pt x="3033" y="3016"/>
                  </a:lnTo>
                  <a:lnTo>
                    <a:pt x="3043" y="3032"/>
                  </a:lnTo>
                  <a:lnTo>
                    <a:pt x="3049" y="3044"/>
                  </a:lnTo>
                  <a:lnTo>
                    <a:pt x="3054" y="3052"/>
                  </a:lnTo>
                  <a:lnTo>
                    <a:pt x="3055" y="3054"/>
                  </a:lnTo>
                  <a:lnTo>
                    <a:pt x="3065" y="3075"/>
                  </a:lnTo>
                  <a:lnTo>
                    <a:pt x="3069" y="3095"/>
                  </a:lnTo>
                  <a:lnTo>
                    <a:pt x="3068" y="3112"/>
                  </a:lnTo>
                  <a:lnTo>
                    <a:pt x="3062" y="3128"/>
                  </a:lnTo>
                  <a:lnTo>
                    <a:pt x="3052" y="3141"/>
                  </a:lnTo>
                  <a:lnTo>
                    <a:pt x="3038" y="3152"/>
                  </a:lnTo>
                  <a:lnTo>
                    <a:pt x="3020" y="3158"/>
                  </a:lnTo>
                  <a:lnTo>
                    <a:pt x="2997" y="3162"/>
                  </a:lnTo>
                  <a:lnTo>
                    <a:pt x="2680" y="3175"/>
                  </a:lnTo>
                  <a:lnTo>
                    <a:pt x="2650" y="3179"/>
                  </a:lnTo>
                  <a:lnTo>
                    <a:pt x="2622" y="3188"/>
                  </a:lnTo>
                  <a:lnTo>
                    <a:pt x="2592" y="3201"/>
                  </a:lnTo>
                  <a:lnTo>
                    <a:pt x="2564" y="3217"/>
                  </a:lnTo>
                  <a:lnTo>
                    <a:pt x="2539" y="3236"/>
                  </a:lnTo>
                  <a:lnTo>
                    <a:pt x="2517" y="3257"/>
                  </a:lnTo>
                  <a:lnTo>
                    <a:pt x="2499" y="3280"/>
                  </a:lnTo>
                  <a:lnTo>
                    <a:pt x="2330" y="3550"/>
                  </a:lnTo>
                  <a:lnTo>
                    <a:pt x="2316" y="3568"/>
                  </a:lnTo>
                  <a:lnTo>
                    <a:pt x="2301" y="3581"/>
                  </a:lnTo>
                  <a:lnTo>
                    <a:pt x="2285" y="3588"/>
                  </a:lnTo>
                  <a:lnTo>
                    <a:pt x="2268" y="3591"/>
                  </a:lnTo>
                  <a:lnTo>
                    <a:pt x="2252" y="3587"/>
                  </a:lnTo>
                  <a:lnTo>
                    <a:pt x="2236" y="3580"/>
                  </a:lnTo>
                  <a:lnTo>
                    <a:pt x="2221" y="3566"/>
                  </a:lnTo>
                  <a:lnTo>
                    <a:pt x="2208" y="3548"/>
                  </a:lnTo>
                  <a:lnTo>
                    <a:pt x="2207" y="3544"/>
                  </a:lnTo>
                  <a:lnTo>
                    <a:pt x="2202" y="3537"/>
                  </a:lnTo>
                  <a:lnTo>
                    <a:pt x="2195" y="3525"/>
                  </a:lnTo>
                  <a:lnTo>
                    <a:pt x="2185" y="3508"/>
                  </a:lnTo>
                  <a:lnTo>
                    <a:pt x="2173" y="3487"/>
                  </a:lnTo>
                  <a:lnTo>
                    <a:pt x="2158" y="3463"/>
                  </a:lnTo>
                  <a:lnTo>
                    <a:pt x="2143" y="3436"/>
                  </a:lnTo>
                  <a:lnTo>
                    <a:pt x="2126" y="3405"/>
                  </a:lnTo>
                  <a:lnTo>
                    <a:pt x="2106" y="3372"/>
                  </a:lnTo>
                  <a:lnTo>
                    <a:pt x="2085" y="3336"/>
                  </a:lnTo>
                  <a:lnTo>
                    <a:pt x="2064" y="3300"/>
                  </a:lnTo>
                  <a:lnTo>
                    <a:pt x="2041" y="3262"/>
                  </a:lnTo>
                  <a:lnTo>
                    <a:pt x="2018" y="3222"/>
                  </a:lnTo>
                  <a:lnTo>
                    <a:pt x="1995" y="3181"/>
                  </a:lnTo>
                  <a:lnTo>
                    <a:pt x="1971" y="3141"/>
                  </a:lnTo>
                  <a:lnTo>
                    <a:pt x="1948" y="3100"/>
                  </a:lnTo>
                  <a:lnTo>
                    <a:pt x="1925" y="3060"/>
                  </a:lnTo>
                  <a:lnTo>
                    <a:pt x="1902" y="3020"/>
                  </a:lnTo>
                  <a:lnTo>
                    <a:pt x="1879" y="2982"/>
                  </a:lnTo>
                  <a:lnTo>
                    <a:pt x="1857" y="2945"/>
                  </a:lnTo>
                  <a:lnTo>
                    <a:pt x="1837" y="2910"/>
                  </a:lnTo>
                  <a:lnTo>
                    <a:pt x="1818" y="2877"/>
                  </a:lnTo>
                  <a:lnTo>
                    <a:pt x="1800" y="2846"/>
                  </a:lnTo>
                  <a:lnTo>
                    <a:pt x="1784" y="2818"/>
                  </a:lnTo>
                  <a:lnTo>
                    <a:pt x="1769" y="2793"/>
                  </a:lnTo>
                  <a:lnTo>
                    <a:pt x="1757" y="2774"/>
                  </a:lnTo>
                  <a:lnTo>
                    <a:pt x="1749" y="2756"/>
                  </a:lnTo>
                  <a:lnTo>
                    <a:pt x="1741" y="2744"/>
                  </a:lnTo>
                  <a:lnTo>
                    <a:pt x="1737" y="2736"/>
                  </a:lnTo>
                  <a:lnTo>
                    <a:pt x="1734" y="2733"/>
                  </a:lnTo>
                  <a:lnTo>
                    <a:pt x="1730" y="2726"/>
                  </a:lnTo>
                  <a:lnTo>
                    <a:pt x="1725" y="2724"/>
                  </a:lnTo>
                  <a:lnTo>
                    <a:pt x="1720" y="2724"/>
                  </a:lnTo>
                  <a:lnTo>
                    <a:pt x="1716" y="2726"/>
                  </a:lnTo>
                  <a:lnTo>
                    <a:pt x="1711" y="2729"/>
                  </a:lnTo>
                  <a:lnTo>
                    <a:pt x="1685" y="2752"/>
                  </a:lnTo>
                  <a:lnTo>
                    <a:pt x="1658" y="2772"/>
                  </a:lnTo>
                  <a:lnTo>
                    <a:pt x="1629" y="2790"/>
                  </a:lnTo>
                  <a:lnTo>
                    <a:pt x="1602" y="2804"/>
                  </a:lnTo>
                  <a:lnTo>
                    <a:pt x="1573" y="2813"/>
                  </a:lnTo>
                  <a:lnTo>
                    <a:pt x="1544" y="2816"/>
                  </a:lnTo>
                  <a:lnTo>
                    <a:pt x="1517" y="2814"/>
                  </a:lnTo>
                  <a:lnTo>
                    <a:pt x="1490" y="2806"/>
                  </a:lnTo>
                  <a:lnTo>
                    <a:pt x="1463" y="2795"/>
                  </a:lnTo>
                  <a:lnTo>
                    <a:pt x="1435" y="2781"/>
                  </a:lnTo>
                  <a:lnTo>
                    <a:pt x="1408" y="2765"/>
                  </a:lnTo>
                  <a:lnTo>
                    <a:pt x="1383" y="2747"/>
                  </a:lnTo>
                  <a:lnTo>
                    <a:pt x="1360" y="2729"/>
                  </a:lnTo>
                  <a:lnTo>
                    <a:pt x="1355" y="2726"/>
                  </a:lnTo>
                  <a:lnTo>
                    <a:pt x="1350" y="2725"/>
                  </a:lnTo>
                  <a:lnTo>
                    <a:pt x="1343" y="2727"/>
                  </a:lnTo>
                  <a:lnTo>
                    <a:pt x="1336" y="2733"/>
                  </a:lnTo>
                  <a:lnTo>
                    <a:pt x="1334" y="2736"/>
                  </a:lnTo>
                  <a:lnTo>
                    <a:pt x="1330" y="2744"/>
                  </a:lnTo>
                  <a:lnTo>
                    <a:pt x="1322" y="2756"/>
                  </a:lnTo>
                  <a:lnTo>
                    <a:pt x="1313" y="2774"/>
                  </a:lnTo>
                  <a:lnTo>
                    <a:pt x="1300" y="2794"/>
                  </a:lnTo>
                  <a:lnTo>
                    <a:pt x="1286" y="2818"/>
                  </a:lnTo>
                  <a:lnTo>
                    <a:pt x="1271" y="2846"/>
                  </a:lnTo>
                  <a:lnTo>
                    <a:pt x="1252" y="2877"/>
                  </a:lnTo>
                  <a:lnTo>
                    <a:pt x="1234" y="2911"/>
                  </a:lnTo>
                  <a:lnTo>
                    <a:pt x="1213" y="2946"/>
                  </a:lnTo>
                  <a:lnTo>
                    <a:pt x="1191" y="2983"/>
                  </a:lnTo>
                  <a:lnTo>
                    <a:pt x="1169" y="3021"/>
                  </a:lnTo>
                  <a:lnTo>
                    <a:pt x="1146" y="3061"/>
                  </a:lnTo>
                  <a:lnTo>
                    <a:pt x="1123" y="3101"/>
                  </a:lnTo>
                  <a:lnTo>
                    <a:pt x="1099" y="3143"/>
                  </a:lnTo>
                  <a:lnTo>
                    <a:pt x="1075" y="3184"/>
                  </a:lnTo>
                  <a:lnTo>
                    <a:pt x="1052" y="3224"/>
                  </a:lnTo>
                  <a:lnTo>
                    <a:pt x="1029" y="3264"/>
                  </a:lnTo>
                  <a:lnTo>
                    <a:pt x="1007" y="3302"/>
                  </a:lnTo>
                  <a:lnTo>
                    <a:pt x="985" y="3339"/>
                  </a:lnTo>
                  <a:lnTo>
                    <a:pt x="964" y="3376"/>
                  </a:lnTo>
                  <a:lnTo>
                    <a:pt x="945" y="3409"/>
                  </a:lnTo>
                  <a:lnTo>
                    <a:pt x="927" y="3439"/>
                  </a:lnTo>
                  <a:lnTo>
                    <a:pt x="912" y="3467"/>
                  </a:lnTo>
                  <a:lnTo>
                    <a:pt x="897" y="3492"/>
                  </a:lnTo>
                  <a:lnTo>
                    <a:pt x="885" y="3513"/>
                  </a:lnTo>
                  <a:lnTo>
                    <a:pt x="875" y="3529"/>
                  </a:lnTo>
                  <a:lnTo>
                    <a:pt x="868" y="3541"/>
                  </a:lnTo>
                  <a:lnTo>
                    <a:pt x="863" y="3549"/>
                  </a:lnTo>
                  <a:lnTo>
                    <a:pt x="862" y="3552"/>
                  </a:lnTo>
                  <a:lnTo>
                    <a:pt x="849" y="3571"/>
                  </a:lnTo>
                  <a:lnTo>
                    <a:pt x="834" y="3584"/>
                  </a:lnTo>
                  <a:lnTo>
                    <a:pt x="818" y="3592"/>
                  </a:lnTo>
                  <a:lnTo>
                    <a:pt x="802" y="3595"/>
                  </a:lnTo>
                  <a:lnTo>
                    <a:pt x="786" y="3593"/>
                  </a:lnTo>
                  <a:lnTo>
                    <a:pt x="769" y="3585"/>
                  </a:lnTo>
                  <a:lnTo>
                    <a:pt x="754" y="3572"/>
                  </a:lnTo>
                  <a:lnTo>
                    <a:pt x="739" y="3554"/>
                  </a:lnTo>
                  <a:lnTo>
                    <a:pt x="571" y="3286"/>
                  </a:lnTo>
                  <a:lnTo>
                    <a:pt x="553" y="3263"/>
                  </a:lnTo>
                  <a:lnTo>
                    <a:pt x="531" y="3241"/>
                  </a:lnTo>
                  <a:lnTo>
                    <a:pt x="505" y="3222"/>
                  </a:lnTo>
                  <a:lnTo>
                    <a:pt x="478" y="3206"/>
                  </a:lnTo>
                  <a:lnTo>
                    <a:pt x="448" y="3194"/>
                  </a:lnTo>
                  <a:lnTo>
                    <a:pt x="418" y="3185"/>
                  </a:lnTo>
                  <a:lnTo>
                    <a:pt x="390" y="3180"/>
                  </a:lnTo>
                  <a:lnTo>
                    <a:pt x="72" y="3167"/>
                  </a:lnTo>
                  <a:lnTo>
                    <a:pt x="50" y="3164"/>
                  </a:lnTo>
                  <a:lnTo>
                    <a:pt x="32" y="3157"/>
                  </a:lnTo>
                  <a:lnTo>
                    <a:pt x="17" y="3147"/>
                  </a:lnTo>
                  <a:lnTo>
                    <a:pt x="6" y="3134"/>
                  </a:lnTo>
                  <a:lnTo>
                    <a:pt x="1" y="3118"/>
                  </a:lnTo>
                  <a:lnTo>
                    <a:pt x="0" y="3100"/>
                  </a:lnTo>
                  <a:lnTo>
                    <a:pt x="4" y="3081"/>
                  </a:lnTo>
                  <a:lnTo>
                    <a:pt x="14" y="3061"/>
                  </a:lnTo>
                  <a:lnTo>
                    <a:pt x="15" y="3058"/>
                  </a:lnTo>
                  <a:lnTo>
                    <a:pt x="20" y="3050"/>
                  </a:lnTo>
                  <a:lnTo>
                    <a:pt x="27" y="3038"/>
                  </a:lnTo>
                  <a:lnTo>
                    <a:pt x="37" y="3021"/>
                  </a:lnTo>
                  <a:lnTo>
                    <a:pt x="49" y="3001"/>
                  </a:lnTo>
                  <a:lnTo>
                    <a:pt x="62" y="2976"/>
                  </a:lnTo>
                  <a:lnTo>
                    <a:pt x="79" y="2949"/>
                  </a:lnTo>
                  <a:lnTo>
                    <a:pt x="96" y="2918"/>
                  </a:lnTo>
                  <a:lnTo>
                    <a:pt x="115" y="2885"/>
                  </a:lnTo>
                  <a:lnTo>
                    <a:pt x="136" y="2850"/>
                  </a:lnTo>
                  <a:lnTo>
                    <a:pt x="157" y="2814"/>
                  </a:lnTo>
                  <a:lnTo>
                    <a:pt x="179" y="2776"/>
                  </a:lnTo>
                  <a:lnTo>
                    <a:pt x="202" y="2736"/>
                  </a:lnTo>
                  <a:lnTo>
                    <a:pt x="225" y="2696"/>
                  </a:lnTo>
                  <a:lnTo>
                    <a:pt x="249" y="2656"/>
                  </a:lnTo>
                  <a:lnTo>
                    <a:pt x="272" y="2616"/>
                  </a:lnTo>
                  <a:lnTo>
                    <a:pt x="295" y="2576"/>
                  </a:lnTo>
                  <a:lnTo>
                    <a:pt x="318" y="2537"/>
                  </a:lnTo>
                  <a:lnTo>
                    <a:pt x="340" y="2498"/>
                  </a:lnTo>
                  <a:lnTo>
                    <a:pt x="360" y="2462"/>
                  </a:lnTo>
                  <a:lnTo>
                    <a:pt x="380" y="2427"/>
                  </a:lnTo>
                  <a:lnTo>
                    <a:pt x="400" y="2395"/>
                  </a:lnTo>
                  <a:lnTo>
                    <a:pt x="416" y="2364"/>
                  </a:lnTo>
                  <a:lnTo>
                    <a:pt x="433" y="2338"/>
                  </a:lnTo>
                  <a:lnTo>
                    <a:pt x="446" y="2314"/>
                  </a:lnTo>
                  <a:lnTo>
                    <a:pt x="458" y="2294"/>
                  </a:lnTo>
                  <a:lnTo>
                    <a:pt x="467" y="2278"/>
                  </a:lnTo>
                  <a:lnTo>
                    <a:pt x="474" y="2266"/>
                  </a:lnTo>
                  <a:lnTo>
                    <a:pt x="478" y="2257"/>
                  </a:lnTo>
                  <a:lnTo>
                    <a:pt x="477" y="2249"/>
                  </a:lnTo>
                  <a:lnTo>
                    <a:pt x="472" y="2244"/>
                  </a:lnTo>
                  <a:lnTo>
                    <a:pt x="466" y="2239"/>
                  </a:lnTo>
                  <a:lnTo>
                    <a:pt x="460" y="2237"/>
                  </a:lnTo>
                  <a:lnTo>
                    <a:pt x="432" y="2230"/>
                  </a:lnTo>
                  <a:lnTo>
                    <a:pt x="405" y="2220"/>
                  </a:lnTo>
                  <a:lnTo>
                    <a:pt x="379" y="2211"/>
                  </a:lnTo>
                  <a:lnTo>
                    <a:pt x="354" y="2200"/>
                  </a:lnTo>
                  <a:lnTo>
                    <a:pt x="331" y="2187"/>
                  </a:lnTo>
                  <a:lnTo>
                    <a:pt x="310" y="2173"/>
                  </a:lnTo>
                  <a:lnTo>
                    <a:pt x="292" y="2155"/>
                  </a:lnTo>
                  <a:lnTo>
                    <a:pt x="278" y="2135"/>
                  </a:lnTo>
                  <a:lnTo>
                    <a:pt x="267" y="2111"/>
                  </a:lnTo>
                  <a:lnTo>
                    <a:pt x="262" y="2084"/>
                  </a:lnTo>
                  <a:lnTo>
                    <a:pt x="260" y="2055"/>
                  </a:lnTo>
                  <a:lnTo>
                    <a:pt x="262" y="2025"/>
                  </a:lnTo>
                  <a:lnTo>
                    <a:pt x="266" y="1994"/>
                  </a:lnTo>
                  <a:lnTo>
                    <a:pt x="272" y="1962"/>
                  </a:lnTo>
                  <a:lnTo>
                    <a:pt x="279" y="1930"/>
                  </a:lnTo>
                  <a:lnTo>
                    <a:pt x="287" y="1898"/>
                  </a:lnTo>
                  <a:lnTo>
                    <a:pt x="294" y="1867"/>
                  </a:lnTo>
                  <a:lnTo>
                    <a:pt x="298" y="1836"/>
                  </a:lnTo>
                  <a:lnTo>
                    <a:pt x="301" y="1806"/>
                  </a:lnTo>
                  <a:lnTo>
                    <a:pt x="301" y="1778"/>
                  </a:lnTo>
                  <a:lnTo>
                    <a:pt x="297" y="1750"/>
                  </a:lnTo>
                  <a:lnTo>
                    <a:pt x="287" y="1723"/>
                  </a:lnTo>
                  <a:lnTo>
                    <a:pt x="272" y="1694"/>
                  </a:lnTo>
                  <a:lnTo>
                    <a:pt x="253" y="1667"/>
                  </a:lnTo>
                  <a:lnTo>
                    <a:pt x="232" y="1641"/>
                  </a:lnTo>
                  <a:lnTo>
                    <a:pt x="209" y="1613"/>
                  </a:lnTo>
                  <a:lnTo>
                    <a:pt x="185" y="1587"/>
                  </a:lnTo>
                  <a:lnTo>
                    <a:pt x="163" y="1560"/>
                  </a:lnTo>
                  <a:lnTo>
                    <a:pt x="142" y="1533"/>
                  </a:lnTo>
                  <a:lnTo>
                    <a:pt x="124" y="1506"/>
                  </a:lnTo>
                  <a:lnTo>
                    <a:pt x="109" y="1478"/>
                  </a:lnTo>
                  <a:lnTo>
                    <a:pt x="100" y="1450"/>
                  </a:lnTo>
                  <a:lnTo>
                    <a:pt x="96" y="1421"/>
                  </a:lnTo>
                  <a:lnTo>
                    <a:pt x="100" y="1390"/>
                  </a:lnTo>
                  <a:lnTo>
                    <a:pt x="109" y="1358"/>
                  </a:lnTo>
                  <a:lnTo>
                    <a:pt x="125" y="1327"/>
                  </a:lnTo>
                  <a:lnTo>
                    <a:pt x="143" y="1297"/>
                  </a:lnTo>
                  <a:lnTo>
                    <a:pt x="165" y="1268"/>
                  </a:lnTo>
                  <a:lnTo>
                    <a:pt x="188" y="1238"/>
                  </a:lnTo>
                  <a:lnTo>
                    <a:pt x="212" y="1210"/>
                  </a:lnTo>
                  <a:lnTo>
                    <a:pt x="235" y="1180"/>
                  </a:lnTo>
                  <a:lnTo>
                    <a:pt x="257" y="1152"/>
                  </a:lnTo>
                  <a:lnTo>
                    <a:pt x="276" y="1124"/>
                  </a:lnTo>
                  <a:lnTo>
                    <a:pt x="291" y="1096"/>
                  </a:lnTo>
                  <a:lnTo>
                    <a:pt x="301" y="1068"/>
                  </a:lnTo>
                  <a:lnTo>
                    <a:pt x="306" y="1041"/>
                  </a:lnTo>
                  <a:lnTo>
                    <a:pt x="306" y="1013"/>
                  </a:lnTo>
                  <a:lnTo>
                    <a:pt x="302" y="983"/>
                  </a:lnTo>
                  <a:lnTo>
                    <a:pt x="298" y="952"/>
                  </a:lnTo>
                  <a:lnTo>
                    <a:pt x="290" y="920"/>
                  </a:lnTo>
                  <a:lnTo>
                    <a:pt x="284" y="888"/>
                  </a:lnTo>
                  <a:lnTo>
                    <a:pt x="276" y="857"/>
                  </a:lnTo>
                  <a:lnTo>
                    <a:pt x="269" y="825"/>
                  </a:lnTo>
                  <a:lnTo>
                    <a:pt x="265" y="794"/>
                  </a:lnTo>
                  <a:lnTo>
                    <a:pt x="264" y="763"/>
                  </a:lnTo>
                  <a:lnTo>
                    <a:pt x="265" y="735"/>
                  </a:lnTo>
                  <a:lnTo>
                    <a:pt x="272" y="709"/>
                  </a:lnTo>
                  <a:lnTo>
                    <a:pt x="283" y="683"/>
                  </a:lnTo>
                  <a:lnTo>
                    <a:pt x="297" y="662"/>
                  </a:lnTo>
                  <a:lnTo>
                    <a:pt x="315" y="645"/>
                  </a:lnTo>
                  <a:lnTo>
                    <a:pt x="337" y="630"/>
                  </a:lnTo>
                  <a:lnTo>
                    <a:pt x="363" y="616"/>
                  </a:lnTo>
                  <a:lnTo>
                    <a:pt x="389" y="605"/>
                  </a:lnTo>
                  <a:lnTo>
                    <a:pt x="416" y="596"/>
                  </a:lnTo>
                  <a:lnTo>
                    <a:pt x="446" y="587"/>
                  </a:lnTo>
                  <a:lnTo>
                    <a:pt x="474" y="578"/>
                  </a:lnTo>
                  <a:lnTo>
                    <a:pt x="504" y="568"/>
                  </a:lnTo>
                  <a:lnTo>
                    <a:pt x="531" y="559"/>
                  </a:lnTo>
                  <a:lnTo>
                    <a:pt x="559" y="548"/>
                  </a:lnTo>
                  <a:lnTo>
                    <a:pt x="584" y="537"/>
                  </a:lnTo>
                  <a:lnTo>
                    <a:pt x="606" y="523"/>
                  </a:lnTo>
                  <a:lnTo>
                    <a:pt x="626" y="508"/>
                  </a:lnTo>
                  <a:lnTo>
                    <a:pt x="642" y="488"/>
                  </a:lnTo>
                  <a:lnTo>
                    <a:pt x="657" y="466"/>
                  </a:lnTo>
                  <a:lnTo>
                    <a:pt x="669" y="441"/>
                  </a:lnTo>
                  <a:lnTo>
                    <a:pt x="681" y="415"/>
                  </a:lnTo>
                  <a:lnTo>
                    <a:pt x="692" y="387"/>
                  </a:lnTo>
                  <a:lnTo>
                    <a:pt x="702" y="358"/>
                  </a:lnTo>
                  <a:lnTo>
                    <a:pt x="712" y="329"/>
                  </a:lnTo>
                  <a:lnTo>
                    <a:pt x="722" y="301"/>
                  </a:lnTo>
                  <a:lnTo>
                    <a:pt x="733" y="273"/>
                  </a:lnTo>
                  <a:lnTo>
                    <a:pt x="745" y="247"/>
                  </a:lnTo>
                  <a:lnTo>
                    <a:pt x="758" y="224"/>
                  </a:lnTo>
                  <a:lnTo>
                    <a:pt x="773" y="202"/>
                  </a:lnTo>
                  <a:lnTo>
                    <a:pt x="791" y="184"/>
                  </a:lnTo>
                  <a:lnTo>
                    <a:pt x="812" y="170"/>
                  </a:lnTo>
                  <a:lnTo>
                    <a:pt x="837" y="160"/>
                  </a:lnTo>
                  <a:lnTo>
                    <a:pt x="863" y="156"/>
                  </a:lnTo>
                  <a:lnTo>
                    <a:pt x="892" y="155"/>
                  </a:lnTo>
                  <a:lnTo>
                    <a:pt x="921" y="158"/>
                  </a:lnTo>
                  <a:lnTo>
                    <a:pt x="952" y="163"/>
                  </a:lnTo>
                  <a:lnTo>
                    <a:pt x="984" y="170"/>
                  </a:lnTo>
                  <a:lnTo>
                    <a:pt x="1016" y="179"/>
                  </a:lnTo>
                  <a:lnTo>
                    <a:pt x="1047" y="186"/>
                  </a:lnTo>
                  <a:lnTo>
                    <a:pt x="1079" y="194"/>
                  </a:lnTo>
                  <a:lnTo>
                    <a:pt x="1110" y="200"/>
                  </a:lnTo>
                  <a:lnTo>
                    <a:pt x="1141" y="203"/>
                  </a:lnTo>
                  <a:lnTo>
                    <a:pt x="1169" y="204"/>
                  </a:lnTo>
                  <a:lnTo>
                    <a:pt x="1196" y="200"/>
                  </a:lnTo>
                  <a:lnTo>
                    <a:pt x="1204" y="196"/>
                  </a:lnTo>
                  <a:lnTo>
                    <a:pt x="1214" y="189"/>
                  </a:lnTo>
                  <a:lnTo>
                    <a:pt x="1228" y="179"/>
                  </a:lnTo>
                  <a:lnTo>
                    <a:pt x="1245" y="166"/>
                  </a:lnTo>
                  <a:lnTo>
                    <a:pt x="1264" y="150"/>
                  </a:lnTo>
                  <a:lnTo>
                    <a:pt x="1285" y="134"/>
                  </a:lnTo>
                  <a:lnTo>
                    <a:pt x="1308" y="115"/>
                  </a:lnTo>
                  <a:lnTo>
                    <a:pt x="1332" y="98"/>
                  </a:lnTo>
                  <a:lnTo>
                    <a:pt x="1357" y="79"/>
                  </a:lnTo>
                  <a:lnTo>
                    <a:pt x="1384" y="61"/>
                  </a:lnTo>
                  <a:lnTo>
                    <a:pt x="1410" y="45"/>
                  </a:lnTo>
                  <a:lnTo>
                    <a:pt x="1436" y="30"/>
                  </a:lnTo>
                  <a:lnTo>
                    <a:pt x="1463" y="18"/>
                  </a:lnTo>
                  <a:lnTo>
                    <a:pt x="1488" y="8"/>
                  </a:lnTo>
                  <a:lnTo>
                    <a:pt x="1513" y="2"/>
                  </a:lnTo>
                  <a:lnTo>
                    <a:pt x="153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630"/>
            <p:cNvSpPr>
              <a:spLocks noEditPoints="1"/>
            </p:cNvSpPr>
            <p:nvPr/>
          </p:nvSpPr>
          <p:spPr bwMode="auto">
            <a:xfrm>
              <a:off x="7361238" y="5084763"/>
              <a:ext cx="257175" cy="257175"/>
            </a:xfrm>
            <a:custGeom>
              <a:avLst/>
              <a:gdLst>
                <a:gd name="T0" fmla="*/ 868 w 1777"/>
                <a:gd name="T1" fmla="*/ 346 h 1776"/>
                <a:gd name="T2" fmla="*/ 753 w 1777"/>
                <a:gd name="T3" fmla="*/ 565 h 1776"/>
                <a:gd name="T4" fmla="*/ 695 w 1777"/>
                <a:gd name="T5" fmla="*/ 634 h 1776"/>
                <a:gd name="T6" fmla="*/ 614 w 1777"/>
                <a:gd name="T7" fmla="*/ 680 h 1776"/>
                <a:gd name="T8" fmla="*/ 360 w 1777"/>
                <a:gd name="T9" fmla="*/ 721 h 1776"/>
                <a:gd name="T10" fmla="*/ 324 w 1777"/>
                <a:gd name="T11" fmla="*/ 752 h 1776"/>
                <a:gd name="T12" fmla="*/ 334 w 1777"/>
                <a:gd name="T13" fmla="*/ 797 h 1776"/>
                <a:gd name="T14" fmla="*/ 516 w 1777"/>
                <a:gd name="T15" fmla="*/ 980 h 1776"/>
                <a:gd name="T16" fmla="*/ 555 w 1777"/>
                <a:gd name="T17" fmla="*/ 1065 h 1776"/>
                <a:gd name="T18" fmla="*/ 561 w 1777"/>
                <a:gd name="T19" fmla="*/ 1155 h 1776"/>
                <a:gd name="T20" fmla="*/ 526 w 1777"/>
                <a:gd name="T21" fmla="*/ 1399 h 1776"/>
                <a:gd name="T22" fmla="*/ 556 w 1777"/>
                <a:gd name="T23" fmla="*/ 1430 h 1776"/>
                <a:gd name="T24" fmla="*/ 609 w 1777"/>
                <a:gd name="T25" fmla="*/ 1420 h 1776"/>
                <a:gd name="T26" fmla="*/ 848 w 1777"/>
                <a:gd name="T27" fmla="*/ 1305 h 1776"/>
                <a:gd name="T28" fmla="*/ 942 w 1777"/>
                <a:gd name="T29" fmla="*/ 1305 h 1776"/>
                <a:gd name="T30" fmla="*/ 1181 w 1777"/>
                <a:gd name="T31" fmla="*/ 1420 h 1776"/>
                <a:gd name="T32" fmla="*/ 1236 w 1777"/>
                <a:gd name="T33" fmla="*/ 1430 h 1776"/>
                <a:gd name="T34" fmla="*/ 1265 w 1777"/>
                <a:gd name="T35" fmla="*/ 1399 h 1776"/>
                <a:gd name="T36" fmla="*/ 1231 w 1777"/>
                <a:gd name="T37" fmla="*/ 1155 h 1776"/>
                <a:gd name="T38" fmla="*/ 1236 w 1777"/>
                <a:gd name="T39" fmla="*/ 1065 h 1776"/>
                <a:gd name="T40" fmla="*/ 1276 w 1777"/>
                <a:gd name="T41" fmla="*/ 980 h 1776"/>
                <a:gd name="T42" fmla="*/ 1456 w 1777"/>
                <a:gd name="T43" fmla="*/ 797 h 1776"/>
                <a:gd name="T44" fmla="*/ 1467 w 1777"/>
                <a:gd name="T45" fmla="*/ 752 h 1776"/>
                <a:gd name="T46" fmla="*/ 1431 w 1777"/>
                <a:gd name="T47" fmla="*/ 721 h 1776"/>
                <a:gd name="T48" fmla="*/ 1178 w 1777"/>
                <a:gd name="T49" fmla="*/ 680 h 1776"/>
                <a:gd name="T50" fmla="*/ 1096 w 1777"/>
                <a:gd name="T51" fmla="*/ 634 h 1776"/>
                <a:gd name="T52" fmla="*/ 1039 w 1777"/>
                <a:gd name="T53" fmla="*/ 565 h 1776"/>
                <a:gd name="T54" fmla="*/ 923 w 1777"/>
                <a:gd name="T55" fmla="*/ 346 h 1776"/>
                <a:gd name="T56" fmla="*/ 857 w 1777"/>
                <a:gd name="T57" fmla="*/ 0 h 1776"/>
                <a:gd name="T58" fmla="*/ 1068 w 1777"/>
                <a:gd name="T59" fmla="*/ 19 h 1776"/>
                <a:gd name="T60" fmla="*/ 1269 w 1777"/>
                <a:gd name="T61" fmla="*/ 87 h 1776"/>
                <a:gd name="T62" fmla="*/ 1397 w 1777"/>
                <a:gd name="T63" fmla="*/ 161 h 1776"/>
                <a:gd name="T64" fmla="*/ 1556 w 1777"/>
                <a:gd name="T65" fmla="*/ 301 h 1776"/>
                <a:gd name="T66" fmla="*/ 1673 w 1777"/>
                <a:gd name="T67" fmla="*/ 471 h 1776"/>
                <a:gd name="T68" fmla="*/ 1748 w 1777"/>
                <a:gd name="T69" fmla="*/ 661 h 1776"/>
                <a:gd name="T70" fmla="*/ 1777 w 1777"/>
                <a:gd name="T71" fmla="*/ 864 h 1776"/>
                <a:gd name="T72" fmla="*/ 1760 w 1777"/>
                <a:gd name="T73" fmla="*/ 1069 h 1776"/>
                <a:gd name="T74" fmla="*/ 1693 w 1777"/>
                <a:gd name="T75" fmla="*/ 1270 h 1776"/>
                <a:gd name="T76" fmla="*/ 1577 w 1777"/>
                <a:gd name="T77" fmla="*/ 1453 h 1776"/>
                <a:gd name="T78" fmla="*/ 1426 w 1777"/>
                <a:gd name="T79" fmla="*/ 1598 h 1776"/>
                <a:gd name="T80" fmla="*/ 1248 w 1777"/>
                <a:gd name="T81" fmla="*/ 1702 h 1776"/>
                <a:gd name="T82" fmla="*/ 1053 w 1777"/>
                <a:gd name="T83" fmla="*/ 1762 h 1776"/>
                <a:gd name="T84" fmla="*/ 849 w 1777"/>
                <a:gd name="T85" fmla="*/ 1776 h 1776"/>
                <a:gd name="T86" fmla="*/ 644 w 1777"/>
                <a:gd name="T87" fmla="*/ 1742 h 1776"/>
                <a:gd name="T88" fmla="*/ 447 w 1777"/>
                <a:gd name="T89" fmla="*/ 1658 h 1776"/>
                <a:gd name="T90" fmla="*/ 319 w 1777"/>
                <a:gd name="T91" fmla="*/ 1568 h 1776"/>
                <a:gd name="T92" fmla="*/ 191 w 1777"/>
                <a:gd name="T93" fmla="*/ 1437 h 1776"/>
                <a:gd name="T94" fmla="*/ 87 w 1777"/>
                <a:gd name="T95" fmla="*/ 1269 h 1776"/>
                <a:gd name="T96" fmla="*/ 19 w 1777"/>
                <a:gd name="T97" fmla="*/ 1068 h 1776"/>
                <a:gd name="T98" fmla="*/ 0 w 1777"/>
                <a:gd name="T99" fmla="*/ 862 h 1776"/>
                <a:gd name="T100" fmla="*/ 30 w 1777"/>
                <a:gd name="T101" fmla="*/ 660 h 1776"/>
                <a:gd name="T102" fmla="*/ 104 w 1777"/>
                <a:gd name="T103" fmla="*/ 469 h 1776"/>
                <a:gd name="T104" fmla="*/ 221 w 1777"/>
                <a:gd name="T105" fmla="*/ 299 h 1776"/>
                <a:gd name="T106" fmla="*/ 379 w 1777"/>
                <a:gd name="T107" fmla="*/ 159 h 1776"/>
                <a:gd name="T108" fmla="*/ 575 w 1777"/>
                <a:gd name="T109" fmla="*/ 56 h 1776"/>
                <a:gd name="T110" fmla="*/ 787 w 1777"/>
                <a:gd name="T111" fmla="*/ 5 h 1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77" h="1776">
                  <a:moveTo>
                    <a:pt x="895" y="337"/>
                  </a:moveTo>
                  <a:lnTo>
                    <a:pt x="881" y="339"/>
                  </a:lnTo>
                  <a:lnTo>
                    <a:pt x="868" y="346"/>
                  </a:lnTo>
                  <a:lnTo>
                    <a:pt x="856" y="361"/>
                  </a:lnTo>
                  <a:lnTo>
                    <a:pt x="844" y="379"/>
                  </a:lnTo>
                  <a:lnTo>
                    <a:pt x="753" y="565"/>
                  </a:lnTo>
                  <a:lnTo>
                    <a:pt x="738" y="589"/>
                  </a:lnTo>
                  <a:lnTo>
                    <a:pt x="718" y="613"/>
                  </a:lnTo>
                  <a:lnTo>
                    <a:pt x="695" y="634"/>
                  </a:lnTo>
                  <a:lnTo>
                    <a:pt x="669" y="652"/>
                  </a:lnTo>
                  <a:lnTo>
                    <a:pt x="641" y="668"/>
                  </a:lnTo>
                  <a:lnTo>
                    <a:pt x="614" y="680"/>
                  </a:lnTo>
                  <a:lnTo>
                    <a:pt x="585" y="686"/>
                  </a:lnTo>
                  <a:lnTo>
                    <a:pt x="381" y="716"/>
                  </a:lnTo>
                  <a:lnTo>
                    <a:pt x="360" y="721"/>
                  </a:lnTo>
                  <a:lnTo>
                    <a:pt x="343" y="729"/>
                  </a:lnTo>
                  <a:lnTo>
                    <a:pt x="331" y="739"/>
                  </a:lnTo>
                  <a:lnTo>
                    <a:pt x="324" y="752"/>
                  </a:lnTo>
                  <a:lnTo>
                    <a:pt x="322" y="765"/>
                  </a:lnTo>
                  <a:lnTo>
                    <a:pt x="326" y="781"/>
                  </a:lnTo>
                  <a:lnTo>
                    <a:pt x="334" y="797"/>
                  </a:lnTo>
                  <a:lnTo>
                    <a:pt x="349" y="814"/>
                  </a:lnTo>
                  <a:lnTo>
                    <a:pt x="498" y="958"/>
                  </a:lnTo>
                  <a:lnTo>
                    <a:pt x="516" y="980"/>
                  </a:lnTo>
                  <a:lnTo>
                    <a:pt x="532" y="1006"/>
                  </a:lnTo>
                  <a:lnTo>
                    <a:pt x="545" y="1035"/>
                  </a:lnTo>
                  <a:lnTo>
                    <a:pt x="555" y="1065"/>
                  </a:lnTo>
                  <a:lnTo>
                    <a:pt x="561" y="1097"/>
                  </a:lnTo>
                  <a:lnTo>
                    <a:pt x="563" y="1126"/>
                  </a:lnTo>
                  <a:lnTo>
                    <a:pt x="561" y="1155"/>
                  </a:lnTo>
                  <a:lnTo>
                    <a:pt x="526" y="1359"/>
                  </a:lnTo>
                  <a:lnTo>
                    <a:pt x="524" y="1381"/>
                  </a:lnTo>
                  <a:lnTo>
                    <a:pt x="526" y="1399"/>
                  </a:lnTo>
                  <a:lnTo>
                    <a:pt x="533" y="1413"/>
                  </a:lnTo>
                  <a:lnTo>
                    <a:pt x="543" y="1424"/>
                  </a:lnTo>
                  <a:lnTo>
                    <a:pt x="556" y="1430"/>
                  </a:lnTo>
                  <a:lnTo>
                    <a:pt x="571" y="1431"/>
                  </a:lnTo>
                  <a:lnTo>
                    <a:pt x="589" y="1428"/>
                  </a:lnTo>
                  <a:lnTo>
                    <a:pt x="609" y="1420"/>
                  </a:lnTo>
                  <a:lnTo>
                    <a:pt x="792" y="1324"/>
                  </a:lnTo>
                  <a:lnTo>
                    <a:pt x="819" y="1313"/>
                  </a:lnTo>
                  <a:lnTo>
                    <a:pt x="848" y="1305"/>
                  </a:lnTo>
                  <a:lnTo>
                    <a:pt x="880" y="1302"/>
                  </a:lnTo>
                  <a:lnTo>
                    <a:pt x="912" y="1302"/>
                  </a:lnTo>
                  <a:lnTo>
                    <a:pt x="942" y="1305"/>
                  </a:lnTo>
                  <a:lnTo>
                    <a:pt x="972" y="1313"/>
                  </a:lnTo>
                  <a:lnTo>
                    <a:pt x="998" y="1324"/>
                  </a:lnTo>
                  <a:lnTo>
                    <a:pt x="1181" y="1420"/>
                  </a:lnTo>
                  <a:lnTo>
                    <a:pt x="1202" y="1428"/>
                  </a:lnTo>
                  <a:lnTo>
                    <a:pt x="1220" y="1431"/>
                  </a:lnTo>
                  <a:lnTo>
                    <a:pt x="1236" y="1430"/>
                  </a:lnTo>
                  <a:lnTo>
                    <a:pt x="1249" y="1424"/>
                  </a:lnTo>
                  <a:lnTo>
                    <a:pt x="1258" y="1413"/>
                  </a:lnTo>
                  <a:lnTo>
                    <a:pt x="1265" y="1399"/>
                  </a:lnTo>
                  <a:lnTo>
                    <a:pt x="1267" y="1381"/>
                  </a:lnTo>
                  <a:lnTo>
                    <a:pt x="1265" y="1359"/>
                  </a:lnTo>
                  <a:lnTo>
                    <a:pt x="1231" y="1155"/>
                  </a:lnTo>
                  <a:lnTo>
                    <a:pt x="1227" y="1126"/>
                  </a:lnTo>
                  <a:lnTo>
                    <a:pt x="1230" y="1097"/>
                  </a:lnTo>
                  <a:lnTo>
                    <a:pt x="1236" y="1065"/>
                  </a:lnTo>
                  <a:lnTo>
                    <a:pt x="1246" y="1035"/>
                  </a:lnTo>
                  <a:lnTo>
                    <a:pt x="1259" y="1006"/>
                  </a:lnTo>
                  <a:lnTo>
                    <a:pt x="1276" y="980"/>
                  </a:lnTo>
                  <a:lnTo>
                    <a:pt x="1294" y="958"/>
                  </a:lnTo>
                  <a:lnTo>
                    <a:pt x="1442" y="814"/>
                  </a:lnTo>
                  <a:lnTo>
                    <a:pt x="1456" y="797"/>
                  </a:lnTo>
                  <a:lnTo>
                    <a:pt x="1465" y="781"/>
                  </a:lnTo>
                  <a:lnTo>
                    <a:pt x="1468" y="765"/>
                  </a:lnTo>
                  <a:lnTo>
                    <a:pt x="1467" y="752"/>
                  </a:lnTo>
                  <a:lnTo>
                    <a:pt x="1460" y="739"/>
                  </a:lnTo>
                  <a:lnTo>
                    <a:pt x="1449" y="729"/>
                  </a:lnTo>
                  <a:lnTo>
                    <a:pt x="1431" y="721"/>
                  </a:lnTo>
                  <a:lnTo>
                    <a:pt x="1410" y="716"/>
                  </a:lnTo>
                  <a:lnTo>
                    <a:pt x="1205" y="686"/>
                  </a:lnTo>
                  <a:lnTo>
                    <a:pt x="1178" y="680"/>
                  </a:lnTo>
                  <a:lnTo>
                    <a:pt x="1150" y="668"/>
                  </a:lnTo>
                  <a:lnTo>
                    <a:pt x="1122" y="652"/>
                  </a:lnTo>
                  <a:lnTo>
                    <a:pt x="1096" y="634"/>
                  </a:lnTo>
                  <a:lnTo>
                    <a:pt x="1073" y="613"/>
                  </a:lnTo>
                  <a:lnTo>
                    <a:pt x="1053" y="589"/>
                  </a:lnTo>
                  <a:lnTo>
                    <a:pt x="1039" y="565"/>
                  </a:lnTo>
                  <a:lnTo>
                    <a:pt x="947" y="379"/>
                  </a:lnTo>
                  <a:lnTo>
                    <a:pt x="936" y="361"/>
                  </a:lnTo>
                  <a:lnTo>
                    <a:pt x="923" y="346"/>
                  </a:lnTo>
                  <a:lnTo>
                    <a:pt x="910" y="339"/>
                  </a:lnTo>
                  <a:lnTo>
                    <a:pt x="895" y="337"/>
                  </a:lnTo>
                  <a:close/>
                  <a:moveTo>
                    <a:pt x="857" y="0"/>
                  </a:moveTo>
                  <a:lnTo>
                    <a:pt x="928" y="1"/>
                  </a:lnTo>
                  <a:lnTo>
                    <a:pt x="999" y="6"/>
                  </a:lnTo>
                  <a:lnTo>
                    <a:pt x="1068" y="19"/>
                  </a:lnTo>
                  <a:lnTo>
                    <a:pt x="1137" y="36"/>
                  </a:lnTo>
                  <a:lnTo>
                    <a:pt x="1204" y="58"/>
                  </a:lnTo>
                  <a:lnTo>
                    <a:pt x="1269" y="87"/>
                  </a:lnTo>
                  <a:lnTo>
                    <a:pt x="1331" y="119"/>
                  </a:lnTo>
                  <a:lnTo>
                    <a:pt x="1336" y="122"/>
                  </a:lnTo>
                  <a:lnTo>
                    <a:pt x="1397" y="161"/>
                  </a:lnTo>
                  <a:lnTo>
                    <a:pt x="1454" y="204"/>
                  </a:lnTo>
                  <a:lnTo>
                    <a:pt x="1508" y="251"/>
                  </a:lnTo>
                  <a:lnTo>
                    <a:pt x="1556" y="301"/>
                  </a:lnTo>
                  <a:lnTo>
                    <a:pt x="1600" y="355"/>
                  </a:lnTo>
                  <a:lnTo>
                    <a:pt x="1638" y="412"/>
                  </a:lnTo>
                  <a:lnTo>
                    <a:pt x="1673" y="471"/>
                  </a:lnTo>
                  <a:lnTo>
                    <a:pt x="1703" y="533"/>
                  </a:lnTo>
                  <a:lnTo>
                    <a:pt x="1728" y="596"/>
                  </a:lnTo>
                  <a:lnTo>
                    <a:pt x="1748" y="661"/>
                  </a:lnTo>
                  <a:lnTo>
                    <a:pt x="1763" y="728"/>
                  </a:lnTo>
                  <a:lnTo>
                    <a:pt x="1773" y="795"/>
                  </a:lnTo>
                  <a:lnTo>
                    <a:pt x="1777" y="864"/>
                  </a:lnTo>
                  <a:lnTo>
                    <a:pt x="1777" y="932"/>
                  </a:lnTo>
                  <a:lnTo>
                    <a:pt x="1771" y="1001"/>
                  </a:lnTo>
                  <a:lnTo>
                    <a:pt x="1760" y="1069"/>
                  </a:lnTo>
                  <a:lnTo>
                    <a:pt x="1743" y="1137"/>
                  </a:lnTo>
                  <a:lnTo>
                    <a:pt x="1720" y="1204"/>
                  </a:lnTo>
                  <a:lnTo>
                    <a:pt x="1693" y="1270"/>
                  </a:lnTo>
                  <a:lnTo>
                    <a:pt x="1659" y="1335"/>
                  </a:lnTo>
                  <a:lnTo>
                    <a:pt x="1620" y="1396"/>
                  </a:lnTo>
                  <a:lnTo>
                    <a:pt x="1577" y="1453"/>
                  </a:lnTo>
                  <a:lnTo>
                    <a:pt x="1530" y="1506"/>
                  </a:lnTo>
                  <a:lnTo>
                    <a:pt x="1479" y="1554"/>
                  </a:lnTo>
                  <a:lnTo>
                    <a:pt x="1426" y="1598"/>
                  </a:lnTo>
                  <a:lnTo>
                    <a:pt x="1369" y="1637"/>
                  </a:lnTo>
                  <a:lnTo>
                    <a:pt x="1310" y="1672"/>
                  </a:lnTo>
                  <a:lnTo>
                    <a:pt x="1248" y="1702"/>
                  </a:lnTo>
                  <a:lnTo>
                    <a:pt x="1185" y="1727"/>
                  </a:lnTo>
                  <a:lnTo>
                    <a:pt x="1120" y="1747"/>
                  </a:lnTo>
                  <a:lnTo>
                    <a:pt x="1053" y="1762"/>
                  </a:lnTo>
                  <a:lnTo>
                    <a:pt x="986" y="1772"/>
                  </a:lnTo>
                  <a:lnTo>
                    <a:pt x="917" y="1776"/>
                  </a:lnTo>
                  <a:lnTo>
                    <a:pt x="849" y="1776"/>
                  </a:lnTo>
                  <a:lnTo>
                    <a:pt x="780" y="1770"/>
                  </a:lnTo>
                  <a:lnTo>
                    <a:pt x="712" y="1759"/>
                  </a:lnTo>
                  <a:lnTo>
                    <a:pt x="644" y="1742"/>
                  </a:lnTo>
                  <a:lnTo>
                    <a:pt x="578" y="1719"/>
                  </a:lnTo>
                  <a:lnTo>
                    <a:pt x="512" y="1691"/>
                  </a:lnTo>
                  <a:lnTo>
                    <a:pt x="447" y="1658"/>
                  </a:lnTo>
                  <a:lnTo>
                    <a:pt x="417" y="1639"/>
                  </a:lnTo>
                  <a:lnTo>
                    <a:pt x="367" y="1605"/>
                  </a:lnTo>
                  <a:lnTo>
                    <a:pt x="319" y="1568"/>
                  </a:lnTo>
                  <a:lnTo>
                    <a:pt x="274" y="1528"/>
                  </a:lnTo>
                  <a:lnTo>
                    <a:pt x="231" y="1484"/>
                  </a:lnTo>
                  <a:lnTo>
                    <a:pt x="191" y="1437"/>
                  </a:lnTo>
                  <a:lnTo>
                    <a:pt x="154" y="1386"/>
                  </a:lnTo>
                  <a:lnTo>
                    <a:pt x="121" y="1332"/>
                  </a:lnTo>
                  <a:lnTo>
                    <a:pt x="87" y="1269"/>
                  </a:lnTo>
                  <a:lnTo>
                    <a:pt x="58" y="1203"/>
                  </a:lnTo>
                  <a:lnTo>
                    <a:pt x="35" y="1136"/>
                  </a:lnTo>
                  <a:lnTo>
                    <a:pt x="19" y="1068"/>
                  </a:lnTo>
                  <a:lnTo>
                    <a:pt x="7" y="999"/>
                  </a:lnTo>
                  <a:lnTo>
                    <a:pt x="1" y="931"/>
                  </a:lnTo>
                  <a:lnTo>
                    <a:pt x="0" y="862"/>
                  </a:lnTo>
                  <a:lnTo>
                    <a:pt x="5" y="794"/>
                  </a:lnTo>
                  <a:lnTo>
                    <a:pt x="14" y="727"/>
                  </a:lnTo>
                  <a:lnTo>
                    <a:pt x="30" y="660"/>
                  </a:lnTo>
                  <a:lnTo>
                    <a:pt x="49" y="594"/>
                  </a:lnTo>
                  <a:lnTo>
                    <a:pt x="75" y="531"/>
                  </a:lnTo>
                  <a:lnTo>
                    <a:pt x="104" y="469"/>
                  </a:lnTo>
                  <a:lnTo>
                    <a:pt x="138" y="410"/>
                  </a:lnTo>
                  <a:lnTo>
                    <a:pt x="178" y="353"/>
                  </a:lnTo>
                  <a:lnTo>
                    <a:pt x="221" y="299"/>
                  </a:lnTo>
                  <a:lnTo>
                    <a:pt x="270" y="249"/>
                  </a:lnTo>
                  <a:lnTo>
                    <a:pt x="322" y="202"/>
                  </a:lnTo>
                  <a:lnTo>
                    <a:pt x="379" y="159"/>
                  </a:lnTo>
                  <a:lnTo>
                    <a:pt x="441" y="119"/>
                  </a:lnTo>
                  <a:lnTo>
                    <a:pt x="507" y="84"/>
                  </a:lnTo>
                  <a:lnTo>
                    <a:pt x="575" y="56"/>
                  </a:lnTo>
                  <a:lnTo>
                    <a:pt x="646" y="33"/>
                  </a:lnTo>
                  <a:lnTo>
                    <a:pt x="716" y="16"/>
                  </a:lnTo>
                  <a:lnTo>
                    <a:pt x="787" y="5"/>
                  </a:lnTo>
                  <a:lnTo>
                    <a:pt x="85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93" name="Freeform 112"/>
          <p:cNvSpPr>
            <a:spLocks/>
          </p:cNvSpPr>
          <p:nvPr/>
        </p:nvSpPr>
        <p:spPr bwMode="auto">
          <a:xfrm>
            <a:off x="11286457" y="585131"/>
            <a:ext cx="400050" cy="477837"/>
          </a:xfrm>
          <a:custGeom>
            <a:avLst/>
            <a:gdLst>
              <a:gd name="T0" fmla="*/ 448 w 2770"/>
              <a:gd name="T1" fmla="*/ 0 h 3311"/>
              <a:gd name="T2" fmla="*/ 476 w 2770"/>
              <a:gd name="T3" fmla="*/ 5 h 3311"/>
              <a:gd name="T4" fmla="*/ 492 w 2770"/>
              <a:gd name="T5" fmla="*/ 17 h 3311"/>
              <a:gd name="T6" fmla="*/ 499 w 2770"/>
              <a:gd name="T7" fmla="*/ 30 h 3311"/>
              <a:gd name="T8" fmla="*/ 502 w 2770"/>
              <a:gd name="T9" fmla="*/ 39 h 3311"/>
              <a:gd name="T10" fmla="*/ 502 w 2770"/>
              <a:gd name="T11" fmla="*/ 1410 h 3311"/>
              <a:gd name="T12" fmla="*/ 508 w 2770"/>
              <a:gd name="T13" fmla="*/ 1431 h 3311"/>
              <a:gd name="T14" fmla="*/ 524 w 2770"/>
              <a:gd name="T15" fmla="*/ 1432 h 3311"/>
              <a:gd name="T16" fmla="*/ 764 w 2770"/>
              <a:gd name="T17" fmla="*/ 1216 h 3311"/>
              <a:gd name="T18" fmla="*/ 790 w 2770"/>
              <a:gd name="T19" fmla="*/ 1204 h 3311"/>
              <a:gd name="T20" fmla="*/ 818 w 2770"/>
              <a:gd name="T21" fmla="*/ 1208 h 3311"/>
              <a:gd name="T22" fmla="*/ 1067 w 2770"/>
              <a:gd name="T23" fmla="*/ 1425 h 3311"/>
              <a:gd name="T24" fmla="*/ 1086 w 2770"/>
              <a:gd name="T25" fmla="*/ 1434 h 3311"/>
              <a:gd name="T26" fmla="*/ 1098 w 2770"/>
              <a:gd name="T27" fmla="*/ 1423 h 3311"/>
              <a:gd name="T28" fmla="*/ 1100 w 2770"/>
              <a:gd name="T29" fmla="*/ 40 h 3311"/>
              <a:gd name="T30" fmla="*/ 1101 w 2770"/>
              <a:gd name="T31" fmla="*/ 35 h 3311"/>
              <a:gd name="T32" fmla="*/ 1106 w 2770"/>
              <a:gd name="T33" fmla="*/ 23 h 3311"/>
              <a:gd name="T34" fmla="*/ 1118 w 2770"/>
              <a:gd name="T35" fmla="*/ 10 h 3311"/>
              <a:gd name="T36" fmla="*/ 1141 w 2770"/>
              <a:gd name="T37" fmla="*/ 1 h 3311"/>
              <a:gd name="T38" fmla="*/ 2589 w 2770"/>
              <a:gd name="T39" fmla="*/ 0 h 3311"/>
              <a:gd name="T40" fmla="*/ 2652 w 2770"/>
              <a:gd name="T41" fmla="*/ 11 h 3311"/>
              <a:gd name="T42" fmla="*/ 2706 w 2770"/>
              <a:gd name="T43" fmla="*/ 42 h 3311"/>
              <a:gd name="T44" fmla="*/ 2745 w 2770"/>
              <a:gd name="T45" fmla="*/ 89 h 3311"/>
              <a:gd name="T46" fmla="*/ 2767 w 2770"/>
              <a:gd name="T47" fmla="*/ 148 h 3311"/>
              <a:gd name="T48" fmla="*/ 2770 w 2770"/>
              <a:gd name="T49" fmla="*/ 3130 h 3311"/>
              <a:gd name="T50" fmla="*/ 2758 w 2770"/>
              <a:gd name="T51" fmla="*/ 3194 h 3311"/>
              <a:gd name="T52" fmla="*/ 2727 w 2770"/>
              <a:gd name="T53" fmla="*/ 3247 h 3311"/>
              <a:gd name="T54" fmla="*/ 2680 w 2770"/>
              <a:gd name="T55" fmla="*/ 3286 h 3311"/>
              <a:gd name="T56" fmla="*/ 2621 w 2770"/>
              <a:gd name="T57" fmla="*/ 3308 h 3311"/>
              <a:gd name="T58" fmla="*/ 181 w 2770"/>
              <a:gd name="T59" fmla="*/ 3311 h 3311"/>
              <a:gd name="T60" fmla="*/ 117 w 2770"/>
              <a:gd name="T61" fmla="*/ 3300 h 3311"/>
              <a:gd name="T62" fmla="*/ 64 w 2770"/>
              <a:gd name="T63" fmla="*/ 3269 h 3311"/>
              <a:gd name="T64" fmla="*/ 24 w 2770"/>
              <a:gd name="T65" fmla="*/ 3222 h 3311"/>
              <a:gd name="T66" fmla="*/ 3 w 2770"/>
              <a:gd name="T67" fmla="*/ 3163 h 3311"/>
              <a:gd name="T68" fmla="*/ 0 w 2770"/>
              <a:gd name="T69" fmla="*/ 181 h 3311"/>
              <a:gd name="T70" fmla="*/ 11 w 2770"/>
              <a:gd name="T71" fmla="*/ 117 h 3311"/>
              <a:gd name="T72" fmla="*/ 42 w 2770"/>
              <a:gd name="T73" fmla="*/ 64 h 3311"/>
              <a:gd name="T74" fmla="*/ 89 w 2770"/>
              <a:gd name="T75" fmla="*/ 25 h 3311"/>
              <a:gd name="T76" fmla="*/ 148 w 2770"/>
              <a:gd name="T77" fmla="*/ 3 h 3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70" h="3311">
                <a:moveTo>
                  <a:pt x="181" y="0"/>
                </a:moveTo>
                <a:lnTo>
                  <a:pt x="448" y="0"/>
                </a:lnTo>
                <a:lnTo>
                  <a:pt x="464" y="1"/>
                </a:lnTo>
                <a:lnTo>
                  <a:pt x="476" y="5"/>
                </a:lnTo>
                <a:lnTo>
                  <a:pt x="485" y="10"/>
                </a:lnTo>
                <a:lnTo>
                  <a:pt x="492" y="17"/>
                </a:lnTo>
                <a:lnTo>
                  <a:pt x="497" y="23"/>
                </a:lnTo>
                <a:lnTo>
                  <a:pt x="499" y="30"/>
                </a:lnTo>
                <a:lnTo>
                  <a:pt x="501" y="35"/>
                </a:lnTo>
                <a:lnTo>
                  <a:pt x="502" y="39"/>
                </a:lnTo>
                <a:lnTo>
                  <a:pt x="502" y="40"/>
                </a:lnTo>
                <a:lnTo>
                  <a:pt x="502" y="1410"/>
                </a:lnTo>
                <a:lnTo>
                  <a:pt x="503" y="1423"/>
                </a:lnTo>
                <a:lnTo>
                  <a:pt x="508" y="1431"/>
                </a:lnTo>
                <a:lnTo>
                  <a:pt x="515" y="1434"/>
                </a:lnTo>
                <a:lnTo>
                  <a:pt x="524" y="1432"/>
                </a:lnTo>
                <a:lnTo>
                  <a:pt x="535" y="1425"/>
                </a:lnTo>
                <a:lnTo>
                  <a:pt x="764" y="1216"/>
                </a:lnTo>
                <a:lnTo>
                  <a:pt x="776" y="1209"/>
                </a:lnTo>
                <a:lnTo>
                  <a:pt x="790" y="1204"/>
                </a:lnTo>
                <a:lnTo>
                  <a:pt x="804" y="1204"/>
                </a:lnTo>
                <a:lnTo>
                  <a:pt x="818" y="1208"/>
                </a:lnTo>
                <a:lnTo>
                  <a:pt x="830" y="1216"/>
                </a:lnTo>
                <a:lnTo>
                  <a:pt x="1067" y="1425"/>
                </a:lnTo>
                <a:lnTo>
                  <a:pt x="1077" y="1432"/>
                </a:lnTo>
                <a:lnTo>
                  <a:pt x="1086" y="1434"/>
                </a:lnTo>
                <a:lnTo>
                  <a:pt x="1093" y="1431"/>
                </a:lnTo>
                <a:lnTo>
                  <a:pt x="1098" y="1423"/>
                </a:lnTo>
                <a:lnTo>
                  <a:pt x="1100" y="1410"/>
                </a:lnTo>
                <a:lnTo>
                  <a:pt x="1100" y="40"/>
                </a:lnTo>
                <a:lnTo>
                  <a:pt x="1100" y="39"/>
                </a:lnTo>
                <a:lnTo>
                  <a:pt x="1101" y="35"/>
                </a:lnTo>
                <a:lnTo>
                  <a:pt x="1103" y="30"/>
                </a:lnTo>
                <a:lnTo>
                  <a:pt x="1106" y="23"/>
                </a:lnTo>
                <a:lnTo>
                  <a:pt x="1111" y="17"/>
                </a:lnTo>
                <a:lnTo>
                  <a:pt x="1118" y="10"/>
                </a:lnTo>
                <a:lnTo>
                  <a:pt x="1128" y="5"/>
                </a:lnTo>
                <a:lnTo>
                  <a:pt x="1141" y="1"/>
                </a:lnTo>
                <a:lnTo>
                  <a:pt x="1157" y="0"/>
                </a:lnTo>
                <a:lnTo>
                  <a:pt x="2589" y="0"/>
                </a:lnTo>
                <a:lnTo>
                  <a:pt x="2621" y="3"/>
                </a:lnTo>
                <a:lnTo>
                  <a:pt x="2652" y="11"/>
                </a:lnTo>
                <a:lnTo>
                  <a:pt x="2680" y="25"/>
                </a:lnTo>
                <a:lnTo>
                  <a:pt x="2706" y="42"/>
                </a:lnTo>
                <a:lnTo>
                  <a:pt x="2727" y="64"/>
                </a:lnTo>
                <a:lnTo>
                  <a:pt x="2745" y="89"/>
                </a:lnTo>
                <a:lnTo>
                  <a:pt x="2758" y="117"/>
                </a:lnTo>
                <a:lnTo>
                  <a:pt x="2767" y="148"/>
                </a:lnTo>
                <a:lnTo>
                  <a:pt x="2770" y="181"/>
                </a:lnTo>
                <a:lnTo>
                  <a:pt x="2770" y="3130"/>
                </a:lnTo>
                <a:lnTo>
                  <a:pt x="2767" y="3163"/>
                </a:lnTo>
                <a:lnTo>
                  <a:pt x="2758" y="3194"/>
                </a:lnTo>
                <a:lnTo>
                  <a:pt x="2745" y="3222"/>
                </a:lnTo>
                <a:lnTo>
                  <a:pt x="2727" y="3247"/>
                </a:lnTo>
                <a:lnTo>
                  <a:pt x="2706" y="3269"/>
                </a:lnTo>
                <a:lnTo>
                  <a:pt x="2680" y="3286"/>
                </a:lnTo>
                <a:lnTo>
                  <a:pt x="2652" y="3300"/>
                </a:lnTo>
                <a:lnTo>
                  <a:pt x="2621" y="3308"/>
                </a:lnTo>
                <a:lnTo>
                  <a:pt x="2589" y="3311"/>
                </a:lnTo>
                <a:lnTo>
                  <a:pt x="181" y="3311"/>
                </a:lnTo>
                <a:lnTo>
                  <a:pt x="148" y="3308"/>
                </a:lnTo>
                <a:lnTo>
                  <a:pt x="117" y="3300"/>
                </a:lnTo>
                <a:lnTo>
                  <a:pt x="89" y="3286"/>
                </a:lnTo>
                <a:lnTo>
                  <a:pt x="64" y="3269"/>
                </a:lnTo>
                <a:lnTo>
                  <a:pt x="42" y="3247"/>
                </a:lnTo>
                <a:lnTo>
                  <a:pt x="24" y="3222"/>
                </a:lnTo>
                <a:lnTo>
                  <a:pt x="11" y="3194"/>
                </a:lnTo>
                <a:lnTo>
                  <a:pt x="3" y="3163"/>
                </a:lnTo>
                <a:lnTo>
                  <a:pt x="0" y="3130"/>
                </a:lnTo>
                <a:lnTo>
                  <a:pt x="0" y="181"/>
                </a:lnTo>
                <a:lnTo>
                  <a:pt x="3" y="148"/>
                </a:lnTo>
                <a:lnTo>
                  <a:pt x="11" y="117"/>
                </a:lnTo>
                <a:lnTo>
                  <a:pt x="24" y="89"/>
                </a:lnTo>
                <a:lnTo>
                  <a:pt x="42" y="64"/>
                </a:lnTo>
                <a:lnTo>
                  <a:pt x="64" y="42"/>
                </a:lnTo>
                <a:lnTo>
                  <a:pt x="89" y="25"/>
                </a:lnTo>
                <a:lnTo>
                  <a:pt x="117" y="11"/>
                </a:lnTo>
                <a:lnTo>
                  <a:pt x="148" y="3"/>
                </a:lnTo>
                <a:lnTo>
                  <a:pt x="18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95" name="Group 677"/>
          <p:cNvGrpSpPr/>
          <p:nvPr/>
        </p:nvGrpSpPr>
        <p:grpSpPr>
          <a:xfrm>
            <a:off x="11268201" y="1377981"/>
            <a:ext cx="436563" cy="436562"/>
            <a:chOff x="5895975" y="4200525"/>
            <a:chExt cx="436563" cy="436562"/>
          </a:xfrm>
          <a:solidFill>
            <a:srgbClr val="000000"/>
          </a:solidFill>
        </p:grpSpPr>
        <p:sp>
          <p:nvSpPr>
            <p:cNvPr id="496" name="Freeform 225"/>
            <p:cNvSpPr>
              <a:spLocks noEditPoints="1"/>
            </p:cNvSpPr>
            <p:nvPr/>
          </p:nvSpPr>
          <p:spPr bwMode="auto">
            <a:xfrm>
              <a:off x="5895975" y="4200525"/>
              <a:ext cx="436563" cy="436562"/>
            </a:xfrm>
            <a:custGeom>
              <a:avLst/>
              <a:gdLst>
                <a:gd name="T0" fmla="*/ 1829 w 3301"/>
                <a:gd name="T1" fmla="*/ 351 h 3301"/>
                <a:gd name="T2" fmla="*/ 1766 w 3301"/>
                <a:gd name="T3" fmla="*/ 558 h 3301"/>
                <a:gd name="T4" fmla="*/ 1589 w 3301"/>
                <a:gd name="T5" fmla="*/ 588 h 3301"/>
                <a:gd name="T6" fmla="*/ 1476 w 3301"/>
                <a:gd name="T7" fmla="*/ 453 h 3301"/>
                <a:gd name="T8" fmla="*/ 1469 w 3301"/>
                <a:gd name="T9" fmla="*/ 337 h 3301"/>
                <a:gd name="T10" fmla="*/ 1460 w 3301"/>
                <a:gd name="T11" fmla="*/ 333 h 3301"/>
                <a:gd name="T12" fmla="*/ 1051 w 3301"/>
                <a:gd name="T13" fmla="*/ 459 h 3301"/>
                <a:gd name="T14" fmla="*/ 656 w 3301"/>
                <a:gd name="T15" fmla="*/ 763 h 3301"/>
                <a:gd name="T16" fmla="*/ 400 w 3301"/>
                <a:gd name="T17" fmla="*/ 1195 h 3301"/>
                <a:gd name="T18" fmla="*/ 334 w 3301"/>
                <a:gd name="T19" fmla="*/ 1460 h 3301"/>
                <a:gd name="T20" fmla="*/ 453 w 3301"/>
                <a:gd name="T21" fmla="*/ 1475 h 3301"/>
                <a:gd name="T22" fmla="*/ 588 w 3301"/>
                <a:gd name="T23" fmla="*/ 1589 h 3301"/>
                <a:gd name="T24" fmla="*/ 558 w 3301"/>
                <a:gd name="T25" fmla="*/ 1765 h 3301"/>
                <a:gd name="T26" fmla="*/ 357 w 3301"/>
                <a:gd name="T27" fmla="*/ 1828 h 3301"/>
                <a:gd name="T28" fmla="*/ 335 w 3301"/>
                <a:gd name="T29" fmla="*/ 1849 h 3301"/>
                <a:gd name="T30" fmla="*/ 519 w 3301"/>
                <a:gd name="T31" fmla="*/ 2348 h 3301"/>
                <a:gd name="T32" fmla="*/ 873 w 3301"/>
                <a:gd name="T33" fmla="*/ 2730 h 3301"/>
                <a:gd name="T34" fmla="*/ 1354 w 3301"/>
                <a:gd name="T35" fmla="*/ 2947 h 3301"/>
                <a:gd name="T36" fmla="*/ 1471 w 3301"/>
                <a:gd name="T37" fmla="*/ 2954 h 3301"/>
                <a:gd name="T38" fmla="*/ 1514 w 3301"/>
                <a:gd name="T39" fmla="*/ 2765 h 3301"/>
                <a:gd name="T40" fmla="*/ 1682 w 3301"/>
                <a:gd name="T41" fmla="*/ 2705 h 3301"/>
                <a:gd name="T42" fmla="*/ 1818 w 3301"/>
                <a:gd name="T43" fmla="*/ 2817 h 3301"/>
                <a:gd name="T44" fmla="*/ 1837 w 3301"/>
                <a:gd name="T45" fmla="*/ 2964 h 3301"/>
                <a:gd name="T46" fmla="*/ 2102 w 3301"/>
                <a:gd name="T47" fmla="*/ 2902 h 3301"/>
                <a:gd name="T48" fmla="*/ 2533 w 3301"/>
                <a:gd name="T49" fmla="*/ 2644 h 3301"/>
                <a:gd name="T50" fmla="*/ 2839 w 3301"/>
                <a:gd name="T51" fmla="*/ 2249 h 3301"/>
                <a:gd name="T52" fmla="*/ 2968 w 3301"/>
                <a:gd name="T53" fmla="*/ 1839 h 3301"/>
                <a:gd name="T54" fmla="*/ 2848 w 3301"/>
                <a:gd name="T55" fmla="*/ 1825 h 3301"/>
                <a:gd name="T56" fmla="*/ 2713 w 3301"/>
                <a:gd name="T57" fmla="*/ 1712 h 3301"/>
                <a:gd name="T58" fmla="*/ 2744 w 3301"/>
                <a:gd name="T59" fmla="*/ 1535 h 3301"/>
                <a:gd name="T60" fmla="*/ 2950 w 3301"/>
                <a:gd name="T61" fmla="*/ 1472 h 3301"/>
                <a:gd name="T62" fmla="*/ 2966 w 3301"/>
                <a:gd name="T63" fmla="*/ 1457 h 3301"/>
                <a:gd name="T64" fmla="*/ 2796 w 3301"/>
                <a:gd name="T65" fmla="*/ 971 h 3301"/>
                <a:gd name="T66" fmla="*/ 2464 w 3301"/>
                <a:gd name="T67" fmla="*/ 594 h 3301"/>
                <a:gd name="T68" fmla="*/ 2011 w 3301"/>
                <a:gd name="T69" fmla="*/ 368 h 3301"/>
                <a:gd name="T70" fmla="*/ 1947 w 3301"/>
                <a:gd name="T71" fmla="*/ 26 h 3301"/>
                <a:gd name="T72" fmla="*/ 2484 w 3301"/>
                <a:gd name="T73" fmla="*/ 225 h 3301"/>
                <a:gd name="T74" fmla="*/ 2913 w 3301"/>
                <a:gd name="T75" fmla="*/ 587 h 3301"/>
                <a:gd name="T76" fmla="*/ 3198 w 3301"/>
                <a:gd name="T77" fmla="*/ 1075 h 3301"/>
                <a:gd name="T78" fmla="*/ 3301 w 3301"/>
                <a:gd name="T79" fmla="*/ 1650 h 3301"/>
                <a:gd name="T80" fmla="*/ 3198 w 3301"/>
                <a:gd name="T81" fmla="*/ 2226 h 3301"/>
                <a:gd name="T82" fmla="*/ 2913 w 3301"/>
                <a:gd name="T83" fmla="*/ 2714 h 3301"/>
                <a:gd name="T84" fmla="*/ 2484 w 3301"/>
                <a:gd name="T85" fmla="*/ 3075 h 3301"/>
                <a:gd name="T86" fmla="*/ 1947 w 3301"/>
                <a:gd name="T87" fmla="*/ 3275 h 3301"/>
                <a:gd name="T88" fmla="*/ 1354 w 3301"/>
                <a:gd name="T89" fmla="*/ 3275 h 3301"/>
                <a:gd name="T90" fmla="*/ 818 w 3301"/>
                <a:gd name="T91" fmla="*/ 3075 h 3301"/>
                <a:gd name="T92" fmla="*/ 388 w 3301"/>
                <a:gd name="T93" fmla="*/ 2714 h 3301"/>
                <a:gd name="T94" fmla="*/ 104 w 3301"/>
                <a:gd name="T95" fmla="*/ 2226 h 3301"/>
                <a:gd name="T96" fmla="*/ 0 w 3301"/>
                <a:gd name="T97" fmla="*/ 1650 h 3301"/>
                <a:gd name="T98" fmla="*/ 104 w 3301"/>
                <a:gd name="T99" fmla="*/ 1075 h 3301"/>
                <a:gd name="T100" fmla="*/ 388 w 3301"/>
                <a:gd name="T101" fmla="*/ 587 h 3301"/>
                <a:gd name="T102" fmla="*/ 818 w 3301"/>
                <a:gd name="T103" fmla="*/ 225 h 3301"/>
                <a:gd name="T104" fmla="*/ 1354 w 3301"/>
                <a:gd name="T105" fmla="*/ 26 h 3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1" h="3301">
                  <a:moveTo>
                    <a:pt x="1838" y="333"/>
                  </a:moveTo>
                  <a:lnTo>
                    <a:pt x="1837" y="333"/>
                  </a:lnTo>
                  <a:lnTo>
                    <a:pt x="1835" y="334"/>
                  </a:lnTo>
                  <a:lnTo>
                    <a:pt x="1832" y="338"/>
                  </a:lnTo>
                  <a:lnTo>
                    <a:pt x="1830" y="343"/>
                  </a:lnTo>
                  <a:lnTo>
                    <a:pt x="1829" y="351"/>
                  </a:lnTo>
                  <a:lnTo>
                    <a:pt x="1829" y="421"/>
                  </a:lnTo>
                  <a:lnTo>
                    <a:pt x="1826" y="453"/>
                  </a:lnTo>
                  <a:lnTo>
                    <a:pt x="1818" y="484"/>
                  </a:lnTo>
                  <a:lnTo>
                    <a:pt x="1804" y="512"/>
                  </a:lnTo>
                  <a:lnTo>
                    <a:pt x="1787" y="536"/>
                  </a:lnTo>
                  <a:lnTo>
                    <a:pt x="1766" y="558"/>
                  </a:lnTo>
                  <a:lnTo>
                    <a:pt x="1741" y="575"/>
                  </a:lnTo>
                  <a:lnTo>
                    <a:pt x="1712" y="588"/>
                  </a:lnTo>
                  <a:lnTo>
                    <a:pt x="1682" y="597"/>
                  </a:lnTo>
                  <a:lnTo>
                    <a:pt x="1651" y="599"/>
                  </a:lnTo>
                  <a:lnTo>
                    <a:pt x="1619" y="597"/>
                  </a:lnTo>
                  <a:lnTo>
                    <a:pt x="1589" y="588"/>
                  </a:lnTo>
                  <a:lnTo>
                    <a:pt x="1560" y="575"/>
                  </a:lnTo>
                  <a:lnTo>
                    <a:pt x="1536" y="558"/>
                  </a:lnTo>
                  <a:lnTo>
                    <a:pt x="1514" y="536"/>
                  </a:lnTo>
                  <a:lnTo>
                    <a:pt x="1497" y="512"/>
                  </a:lnTo>
                  <a:lnTo>
                    <a:pt x="1484" y="484"/>
                  </a:lnTo>
                  <a:lnTo>
                    <a:pt x="1476" y="453"/>
                  </a:lnTo>
                  <a:lnTo>
                    <a:pt x="1473" y="421"/>
                  </a:lnTo>
                  <a:lnTo>
                    <a:pt x="1473" y="350"/>
                  </a:lnTo>
                  <a:lnTo>
                    <a:pt x="1472" y="345"/>
                  </a:lnTo>
                  <a:lnTo>
                    <a:pt x="1472" y="341"/>
                  </a:lnTo>
                  <a:lnTo>
                    <a:pt x="1470" y="339"/>
                  </a:lnTo>
                  <a:lnTo>
                    <a:pt x="1469" y="337"/>
                  </a:lnTo>
                  <a:lnTo>
                    <a:pt x="1467" y="334"/>
                  </a:lnTo>
                  <a:lnTo>
                    <a:pt x="1465" y="334"/>
                  </a:lnTo>
                  <a:lnTo>
                    <a:pt x="1464" y="333"/>
                  </a:lnTo>
                  <a:lnTo>
                    <a:pt x="1462" y="333"/>
                  </a:lnTo>
                  <a:lnTo>
                    <a:pt x="1461" y="333"/>
                  </a:lnTo>
                  <a:lnTo>
                    <a:pt x="1460" y="333"/>
                  </a:lnTo>
                  <a:lnTo>
                    <a:pt x="1460" y="333"/>
                  </a:lnTo>
                  <a:lnTo>
                    <a:pt x="1373" y="349"/>
                  </a:lnTo>
                  <a:lnTo>
                    <a:pt x="1288" y="369"/>
                  </a:lnTo>
                  <a:lnTo>
                    <a:pt x="1207" y="394"/>
                  </a:lnTo>
                  <a:lnTo>
                    <a:pt x="1127" y="424"/>
                  </a:lnTo>
                  <a:lnTo>
                    <a:pt x="1051" y="459"/>
                  </a:lnTo>
                  <a:lnTo>
                    <a:pt x="977" y="499"/>
                  </a:lnTo>
                  <a:lnTo>
                    <a:pt x="906" y="544"/>
                  </a:lnTo>
                  <a:lnTo>
                    <a:pt x="838" y="592"/>
                  </a:lnTo>
                  <a:lnTo>
                    <a:pt x="774" y="645"/>
                  </a:lnTo>
                  <a:lnTo>
                    <a:pt x="713" y="702"/>
                  </a:lnTo>
                  <a:lnTo>
                    <a:pt x="656" y="763"/>
                  </a:lnTo>
                  <a:lnTo>
                    <a:pt x="602" y="827"/>
                  </a:lnTo>
                  <a:lnTo>
                    <a:pt x="553" y="895"/>
                  </a:lnTo>
                  <a:lnTo>
                    <a:pt x="508" y="965"/>
                  </a:lnTo>
                  <a:lnTo>
                    <a:pt x="467" y="1039"/>
                  </a:lnTo>
                  <a:lnTo>
                    <a:pt x="431" y="1115"/>
                  </a:lnTo>
                  <a:lnTo>
                    <a:pt x="400" y="1195"/>
                  </a:lnTo>
                  <a:lnTo>
                    <a:pt x="374" y="1275"/>
                  </a:lnTo>
                  <a:lnTo>
                    <a:pt x="353" y="1360"/>
                  </a:lnTo>
                  <a:lnTo>
                    <a:pt x="336" y="1446"/>
                  </a:lnTo>
                  <a:lnTo>
                    <a:pt x="335" y="1450"/>
                  </a:lnTo>
                  <a:lnTo>
                    <a:pt x="334" y="1455"/>
                  </a:lnTo>
                  <a:lnTo>
                    <a:pt x="334" y="1460"/>
                  </a:lnTo>
                  <a:lnTo>
                    <a:pt x="336" y="1465"/>
                  </a:lnTo>
                  <a:lnTo>
                    <a:pt x="339" y="1469"/>
                  </a:lnTo>
                  <a:lnTo>
                    <a:pt x="347" y="1471"/>
                  </a:lnTo>
                  <a:lnTo>
                    <a:pt x="357" y="1472"/>
                  </a:lnTo>
                  <a:lnTo>
                    <a:pt x="421" y="1472"/>
                  </a:lnTo>
                  <a:lnTo>
                    <a:pt x="453" y="1475"/>
                  </a:lnTo>
                  <a:lnTo>
                    <a:pt x="484" y="1483"/>
                  </a:lnTo>
                  <a:lnTo>
                    <a:pt x="512" y="1497"/>
                  </a:lnTo>
                  <a:lnTo>
                    <a:pt x="536" y="1514"/>
                  </a:lnTo>
                  <a:lnTo>
                    <a:pt x="558" y="1535"/>
                  </a:lnTo>
                  <a:lnTo>
                    <a:pt x="575" y="1560"/>
                  </a:lnTo>
                  <a:lnTo>
                    <a:pt x="588" y="1589"/>
                  </a:lnTo>
                  <a:lnTo>
                    <a:pt x="597" y="1619"/>
                  </a:lnTo>
                  <a:lnTo>
                    <a:pt x="599" y="1650"/>
                  </a:lnTo>
                  <a:lnTo>
                    <a:pt x="597" y="1682"/>
                  </a:lnTo>
                  <a:lnTo>
                    <a:pt x="588" y="1712"/>
                  </a:lnTo>
                  <a:lnTo>
                    <a:pt x="575" y="1741"/>
                  </a:lnTo>
                  <a:lnTo>
                    <a:pt x="558" y="1765"/>
                  </a:lnTo>
                  <a:lnTo>
                    <a:pt x="536" y="1787"/>
                  </a:lnTo>
                  <a:lnTo>
                    <a:pt x="512" y="1804"/>
                  </a:lnTo>
                  <a:lnTo>
                    <a:pt x="484" y="1817"/>
                  </a:lnTo>
                  <a:lnTo>
                    <a:pt x="453" y="1825"/>
                  </a:lnTo>
                  <a:lnTo>
                    <a:pt x="421" y="1828"/>
                  </a:lnTo>
                  <a:lnTo>
                    <a:pt x="357" y="1828"/>
                  </a:lnTo>
                  <a:lnTo>
                    <a:pt x="346" y="1829"/>
                  </a:lnTo>
                  <a:lnTo>
                    <a:pt x="339" y="1832"/>
                  </a:lnTo>
                  <a:lnTo>
                    <a:pt x="335" y="1836"/>
                  </a:lnTo>
                  <a:lnTo>
                    <a:pt x="334" y="1840"/>
                  </a:lnTo>
                  <a:lnTo>
                    <a:pt x="334" y="1845"/>
                  </a:lnTo>
                  <a:lnTo>
                    <a:pt x="335" y="1849"/>
                  </a:lnTo>
                  <a:lnTo>
                    <a:pt x="352" y="1938"/>
                  </a:lnTo>
                  <a:lnTo>
                    <a:pt x="375" y="2026"/>
                  </a:lnTo>
                  <a:lnTo>
                    <a:pt x="402" y="2110"/>
                  </a:lnTo>
                  <a:lnTo>
                    <a:pt x="436" y="2192"/>
                  </a:lnTo>
                  <a:lnTo>
                    <a:pt x="474" y="2271"/>
                  </a:lnTo>
                  <a:lnTo>
                    <a:pt x="519" y="2348"/>
                  </a:lnTo>
                  <a:lnTo>
                    <a:pt x="567" y="2421"/>
                  </a:lnTo>
                  <a:lnTo>
                    <a:pt x="619" y="2490"/>
                  </a:lnTo>
                  <a:lnTo>
                    <a:pt x="677" y="2557"/>
                  </a:lnTo>
                  <a:lnTo>
                    <a:pt x="738" y="2618"/>
                  </a:lnTo>
                  <a:lnTo>
                    <a:pt x="804" y="2675"/>
                  </a:lnTo>
                  <a:lnTo>
                    <a:pt x="873" y="2730"/>
                  </a:lnTo>
                  <a:lnTo>
                    <a:pt x="946" y="2778"/>
                  </a:lnTo>
                  <a:lnTo>
                    <a:pt x="1022" y="2822"/>
                  </a:lnTo>
                  <a:lnTo>
                    <a:pt x="1101" y="2862"/>
                  </a:lnTo>
                  <a:lnTo>
                    <a:pt x="1183" y="2896"/>
                  </a:lnTo>
                  <a:lnTo>
                    <a:pt x="1267" y="2924"/>
                  </a:lnTo>
                  <a:lnTo>
                    <a:pt x="1354" y="2947"/>
                  </a:lnTo>
                  <a:lnTo>
                    <a:pt x="1443" y="2964"/>
                  </a:lnTo>
                  <a:lnTo>
                    <a:pt x="1448" y="2965"/>
                  </a:lnTo>
                  <a:lnTo>
                    <a:pt x="1456" y="2965"/>
                  </a:lnTo>
                  <a:lnTo>
                    <a:pt x="1462" y="2963"/>
                  </a:lnTo>
                  <a:lnTo>
                    <a:pt x="1467" y="2960"/>
                  </a:lnTo>
                  <a:lnTo>
                    <a:pt x="1471" y="2954"/>
                  </a:lnTo>
                  <a:lnTo>
                    <a:pt x="1473" y="2944"/>
                  </a:lnTo>
                  <a:lnTo>
                    <a:pt x="1473" y="2880"/>
                  </a:lnTo>
                  <a:lnTo>
                    <a:pt x="1476" y="2848"/>
                  </a:lnTo>
                  <a:lnTo>
                    <a:pt x="1484" y="2817"/>
                  </a:lnTo>
                  <a:lnTo>
                    <a:pt x="1497" y="2790"/>
                  </a:lnTo>
                  <a:lnTo>
                    <a:pt x="1514" y="2765"/>
                  </a:lnTo>
                  <a:lnTo>
                    <a:pt x="1536" y="2744"/>
                  </a:lnTo>
                  <a:lnTo>
                    <a:pt x="1560" y="2726"/>
                  </a:lnTo>
                  <a:lnTo>
                    <a:pt x="1589" y="2713"/>
                  </a:lnTo>
                  <a:lnTo>
                    <a:pt x="1619" y="2705"/>
                  </a:lnTo>
                  <a:lnTo>
                    <a:pt x="1651" y="2702"/>
                  </a:lnTo>
                  <a:lnTo>
                    <a:pt x="1682" y="2705"/>
                  </a:lnTo>
                  <a:lnTo>
                    <a:pt x="1712" y="2713"/>
                  </a:lnTo>
                  <a:lnTo>
                    <a:pt x="1741" y="2726"/>
                  </a:lnTo>
                  <a:lnTo>
                    <a:pt x="1766" y="2744"/>
                  </a:lnTo>
                  <a:lnTo>
                    <a:pt x="1787" y="2765"/>
                  </a:lnTo>
                  <a:lnTo>
                    <a:pt x="1804" y="2790"/>
                  </a:lnTo>
                  <a:lnTo>
                    <a:pt x="1818" y="2817"/>
                  </a:lnTo>
                  <a:lnTo>
                    <a:pt x="1826" y="2848"/>
                  </a:lnTo>
                  <a:lnTo>
                    <a:pt x="1829" y="2880"/>
                  </a:lnTo>
                  <a:lnTo>
                    <a:pt x="1829" y="2944"/>
                  </a:lnTo>
                  <a:lnTo>
                    <a:pt x="1830" y="2954"/>
                  </a:lnTo>
                  <a:lnTo>
                    <a:pt x="1833" y="2961"/>
                  </a:lnTo>
                  <a:lnTo>
                    <a:pt x="1837" y="2964"/>
                  </a:lnTo>
                  <a:lnTo>
                    <a:pt x="1843" y="2965"/>
                  </a:lnTo>
                  <a:lnTo>
                    <a:pt x="1848" y="2965"/>
                  </a:lnTo>
                  <a:lnTo>
                    <a:pt x="1852" y="2965"/>
                  </a:lnTo>
                  <a:lnTo>
                    <a:pt x="1938" y="2949"/>
                  </a:lnTo>
                  <a:lnTo>
                    <a:pt x="2022" y="2928"/>
                  </a:lnTo>
                  <a:lnTo>
                    <a:pt x="2102" y="2902"/>
                  </a:lnTo>
                  <a:lnTo>
                    <a:pt x="2181" y="2870"/>
                  </a:lnTo>
                  <a:lnTo>
                    <a:pt x="2257" y="2834"/>
                  </a:lnTo>
                  <a:lnTo>
                    <a:pt x="2331" y="2793"/>
                  </a:lnTo>
                  <a:lnTo>
                    <a:pt x="2401" y="2748"/>
                  </a:lnTo>
                  <a:lnTo>
                    <a:pt x="2469" y="2699"/>
                  </a:lnTo>
                  <a:lnTo>
                    <a:pt x="2533" y="2644"/>
                  </a:lnTo>
                  <a:lnTo>
                    <a:pt x="2594" y="2587"/>
                  </a:lnTo>
                  <a:lnTo>
                    <a:pt x="2651" y="2526"/>
                  </a:lnTo>
                  <a:lnTo>
                    <a:pt x="2705" y="2462"/>
                  </a:lnTo>
                  <a:lnTo>
                    <a:pt x="2753" y="2393"/>
                  </a:lnTo>
                  <a:lnTo>
                    <a:pt x="2798" y="2323"/>
                  </a:lnTo>
                  <a:lnTo>
                    <a:pt x="2839" y="2249"/>
                  </a:lnTo>
                  <a:lnTo>
                    <a:pt x="2874" y="2173"/>
                  </a:lnTo>
                  <a:lnTo>
                    <a:pt x="2905" y="2093"/>
                  </a:lnTo>
                  <a:lnTo>
                    <a:pt x="2931" y="2012"/>
                  </a:lnTo>
                  <a:lnTo>
                    <a:pt x="2951" y="1928"/>
                  </a:lnTo>
                  <a:lnTo>
                    <a:pt x="2966" y="1842"/>
                  </a:lnTo>
                  <a:lnTo>
                    <a:pt x="2968" y="1839"/>
                  </a:lnTo>
                  <a:lnTo>
                    <a:pt x="2966" y="1836"/>
                  </a:lnTo>
                  <a:lnTo>
                    <a:pt x="2963" y="1832"/>
                  </a:lnTo>
                  <a:lnTo>
                    <a:pt x="2957" y="1830"/>
                  </a:lnTo>
                  <a:lnTo>
                    <a:pt x="2947" y="1829"/>
                  </a:lnTo>
                  <a:lnTo>
                    <a:pt x="2880" y="1828"/>
                  </a:lnTo>
                  <a:lnTo>
                    <a:pt x="2848" y="1825"/>
                  </a:lnTo>
                  <a:lnTo>
                    <a:pt x="2817" y="1817"/>
                  </a:lnTo>
                  <a:lnTo>
                    <a:pt x="2790" y="1804"/>
                  </a:lnTo>
                  <a:lnTo>
                    <a:pt x="2765" y="1787"/>
                  </a:lnTo>
                  <a:lnTo>
                    <a:pt x="2744" y="1765"/>
                  </a:lnTo>
                  <a:lnTo>
                    <a:pt x="2726" y="1741"/>
                  </a:lnTo>
                  <a:lnTo>
                    <a:pt x="2713" y="1712"/>
                  </a:lnTo>
                  <a:lnTo>
                    <a:pt x="2705" y="1682"/>
                  </a:lnTo>
                  <a:lnTo>
                    <a:pt x="2702" y="1650"/>
                  </a:lnTo>
                  <a:lnTo>
                    <a:pt x="2705" y="1619"/>
                  </a:lnTo>
                  <a:lnTo>
                    <a:pt x="2713" y="1589"/>
                  </a:lnTo>
                  <a:lnTo>
                    <a:pt x="2726" y="1560"/>
                  </a:lnTo>
                  <a:lnTo>
                    <a:pt x="2744" y="1535"/>
                  </a:lnTo>
                  <a:lnTo>
                    <a:pt x="2765" y="1514"/>
                  </a:lnTo>
                  <a:lnTo>
                    <a:pt x="2790" y="1497"/>
                  </a:lnTo>
                  <a:lnTo>
                    <a:pt x="2817" y="1483"/>
                  </a:lnTo>
                  <a:lnTo>
                    <a:pt x="2848" y="1475"/>
                  </a:lnTo>
                  <a:lnTo>
                    <a:pt x="2880" y="1472"/>
                  </a:lnTo>
                  <a:lnTo>
                    <a:pt x="2950" y="1472"/>
                  </a:lnTo>
                  <a:lnTo>
                    <a:pt x="2958" y="1472"/>
                  </a:lnTo>
                  <a:lnTo>
                    <a:pt x="2963" y="1469"/>
                  </a:lnTo>
                  <a:lnTo>
                    <a:pt x="2966" y="1466"/>
                  </a:lnTo>
                  <a:lnTo>
                    <a:pt x="2968" y="1463"/>
                  </a:lnTo>
                  <a:lnTo>
                    <a:pt x="2968" y="1460"/>
                  </a:lnTo>
                  <a:lnTo>
                    <a:pt x="2966" y="1457"/>
                  </a:lnTo>
                  <a:lnTo>
                    <a:pt x="2951" y="1370"/>
                  </a:lnTo>
                  <a:lnTo>
                    <a:pt x="2930" y="1285"/>
                  </a:lnTo>
                  <a:lnTo>
                    <a:pt x="2904" y="1203"/>
                  </a:lnTo>
                  <a:lnTo>
                    <a:pt x="2873" y="1123"/>
                  </a:lnTo>
                  <a:lnTo>
                    <a:pt x="2837" y="1046"/>
                  </a:lnTo>
                  <a:lnTo>
                    <a:pt x="2796" y="971"/>
                  </a:lnTo>
                  <a:lnTo>
                    <a:pt x="2751" y="900"/>
                  </a:lnTo>
                  <a:lnTo>
                    <a:pt x="2702" y="831"/>
                  </a:lnTo>
                  <a:lnTo>
                    <a:pt x="2648" y="767"/>
                  </a:lnTo>
                  <a:lnTo>
                    <a:pt x="2590" y="705"/>
                  </a:lnTo>
                  <a:lnTo>
                    <a:pt x="2529" y="648"/>
                  </a:lnTo>
                  <a:lnTo>
                    <a:pt x="2464" y="594"/>
                  </a:lnTo>
                  <a:lnTo>
                    <a:pt x="2395" y="545"/>
                  </a:lnTo>
                  <a:lnTo>
                    <a:pt x="2325" y="501"/>
                  </a:lnTo>
                  <a:lnTo>
                    <a:pt x="2250" y="460"/>
                  </a:lnTo>
                  <a:lnTo>
                    <a:pt x="2173" y="424"/>
                  </a:lnTo>
                  <a:lnTo>
                    <a:pt x="2092" y="394"/>
                  </a:lnTo>
                  <a:lnTo>
                    <a:pt x="2011" y="368"/>
                  </a:lnTo>
                  <a:lnTo>
                    <a:pt x="1925" y="348"/>
                  </a:lnTo>
                  <a:lnTo>
                    <a:pt x="1838" y="333"/>
                  </a:lnTo>
                  <a:close/>
                  <a:moveTo>
                    <a:pt x="1651" y="0"/>
                  </a:moveTo>
                  <a:lnTo>
                    <a:pt x="1752" y="3"/>
                  </a:lnTo>
                  <a:lnTo>
                    <a:pt x="1850" y="12"/>
                  </a:lnTo>
                  <a:lnTo>
                    <a:pt x="1947" y="26"/>
                  </a:lnTo>
                  <a:lnTo>
                    <a:pt x="2043" y="46"/>
                  </a:lnTo>
                  <a:lnTo>
                    <a:pt x="2135" y="73"/>
                  </a:lnTo>
                  <a:lnTo>
                    <a:pt x="2226" y="103"/>
                  </a:lnTo>
                  <a:lnTo>
                    <a:pt x="2315" y="139"/>
                  </a:lnTo>
                  <a:lnTo>
                    <a:pt x="2400" y="179"/>
                  </a:lnTo>
                  <a:lnTo>
                    <a:pt x="2484" y="225"/>
                  </a:lnTo>
                  <a:lnTo>
                    <a:pt x="2564" y="275"/>
                  </a:lnTo>
                  <a:lnTo>
                    <a:pt x="2640" y="329"/>
                  </a:lnTo>
                  <a:lnTo>
                    <a:pt x="2714" y="388"/>
                  </a:lnTo>
                  <a:lnTo>
                    <a:pt x="2784" y="450"/>
                  </a:lnTo>
                  <a:lnTo>
                    <a:pt x="2851" y="517"/>
                  </a:lnTo>
                  <a:lnTo>
                    <a:pt x="2913" y="587"/>
                  </a:lnTo>
                  <a:lnTo>
                    <a:pt x="2972" y="661"/>
                  </a:lnTo>
                  <a:lnTo>
                    <a:pt x="3026" y="737"/>
                  </a:lnTo>
                  <a:lnTo>
                    <a:pt x="3076" y="817"/>
                  </a:lnTo>
                  <a:lnTo>
                    <a:pt x="3122" y="901"/>
                  </a:lnTo>
                  <a:lnTo>
                    <a:pt x="3162" y="986"/>
                  </a:lnTo>
                  <a:lnTo>
                    <a:pt x="3198" y="1075"/>
                  </a:lnTo>
                  <a:lnTo>
                    <a:pt x="3228" y="1165"/>
                  </a:lnTo>
                  <a:lnTo>
                    <a:pt x="3255" y="1258"/>
                  </a:lnTo>
                  <a:lnTo>
                    <a:pt x="3275" y="1354"/>
                  </a:lnTo>
                  <a:lnTo>
                    <a:pt x="3290" y="1451"/>
                  </a:lnTo>
                  <a:lnTo>
                    <a:pt x="3298" y="1550"/>
                  </a:lnTo>
                  <a:lnTo>
                    <a:pt x="3301" y="1650"/>
                  </a:lnTo>
                  <a:lnTo>
                    <a:pt x="3298" y="1751"/>
                  </a:lnTo>
                  <a:lnTo>
                    <a:pt x="3290" y="1849"/>
                  </a:lnTo>
                  <a:lnTo>
                    <a:pt x="3275" y="1947"/>
                  </a:lnTo>
                  <a:lnTo>
                    <a:pt x="3255" y="2042"/>
                  </a:lnTo>
                  <a:lnTo>
                    <a:pt x="3228" y="2135"/>
                  </a:lnTo>
                  <a:lnTo>
                    <a:pt x="3198" y="2226"/>
                  </a:lnTo>
                  <a:lnTo>
                    <a:pt x="3162" y="2315"/>
                  </a:lnTo>
                  <a:lnTo>
                    <a:pt x="3122" y="2400"/>
                  </a:lnTo>
                  <a:lnTo>
                    <a:pt x="3076" y="2483"/>
                  </a:lnTo>
                  <a:lnTo>
                    <a:pt x="3026" y="2564"/>
                  </a:lnTo>
                  <a:lnTo>
                    <a:pt x="2972" y="2640"/>
                  </a:lnTo>
                  <a:lnTo>
                    <a:pt x="2913" y="2714"/>
                  </a:lnTo>
                  <a:lnTo>
                    <a:pt x="2851" y="2784"/>
                  </a:lnTo>
                  <a:lnTo>
                    <a:pt x="2784" y="2851"/>
                  </a:lnTo>
                  <a:lnTo>
                    <a:pt x="2714" y="2913"/>
                  </a:lnTo>
                  <a:lnTo>
                    <a:pt x="2640" y="2972"/>
                  </a:lnTo>
                  <a:lnTo>
                    <a:pt x="2564" y="3026"/>
                  </a:lnTo>
                  <a:lnTo>
                    <a:pt x="2484" y="3075"/>
                  </a:lnTo>
                  <a:lnTo>
                    <a:pt x="2400" y="3121"/>
                  </a:lnTo>
                  <a:lnTo>
                    <a:pt x="2315" y="3162"/>
                  </a:lnTo>
                  <a:lnTo>
                    <a:pt x="2226" y="3198"/>
                  </a:lnTo>
                  <a:lnTo>
                    <a:pt x="2135" y="3228"/>
                  </a:lnTo>
                  <a:lnTo>
                    <a:pt x="2043" y="3255"/>
                  </a:lnTo>
                  <a:lnTo>
                    <a:pt x="1947" y="3275"/>
                  </a:lnTo>
                  <a:lnTo>
                    <a:pt x="1850" y="3289"/>
                  </a:lnTo>
                  <a:lnTo>
                    <a:pt x="1752" y="3298"/>
                  </a:lnTo>
                  <a:lnTo>
                    <a:pt x="1651" y="3301"/>
                  </a:lnTo>
                  <a:lnTo>
                    <a:pt x="1550" y="3298"/>
                  </a:lnTo>
                  <a:lnTo>
                    <a:pt x="1452" y="3289"/>
                  </a:lnTo>
                  <a:lnTo>
                    <a:pt x="1354" y="3275"/>
                  </a:lnTo>
                  <a:lnTo>
                    <a:pt x="1259" y="3255"/>
                  </a:lnTo>
                  <a:lnTo>
                    <a:pt x="1165" y="3228"/>
                  </a:lnTo>
                  <a:lnTo>
                    <a:pt x="1075" y="3198"/>
                  </a:lnTo>
                  <a:lnTo>
                    <a:pt x="986" y="3162"/>
                  </a:lnTo>
                  <a:lnTo>
                    <a:pt x="901" y="3121"/>
                  </a:lnTo>
                  <a:lnTo>
                    <a:pt x="818" y="3075"/>
                  </a:lnTo>
                  <a:lnTo>
                    <a:pt x="737" y="3026"/>
                  </a:lnTo>
                  <a:lnTo>
                    <a:pt x="661" y="2972"/>
                  </a:lnTo>
                  <a:lnTo>
                    <a:pt x="587" y="2913"/>
                  </a:lnTo>
                  <a:lnTo>
                    <a:pt x="517" y="2851"/>
                  </a:lnTo>
                  <a:lnTo>
                    <a:pt x="450" y="2784"/>
                  </a:lnTo>
                  <a:lnTo>
                    <a:pt x="388" y="2714"/>
                  </a:lnTo>
                  <a:lnTo>
                    <a:pt x="329" y="2640"/>
                  </a:lnTo>
                  <a:lnTo>
                    <a:pt x="275" y="2564"/>
                  </a:lnTo>
                  <a:lnTo>
                    <a:pt x="226" y="2483"/>
                  </a:lnTo>
                  <a:lnTo>
                    <a:pt x="180" y="2400"/>
                  </a:lnTo>
                  <a:lnTo>
                    <a:pt x="139" y="2315"/>
                  </a:lnTo>
                  <a:lnTo>
                    <a:pt x="104" y="2226"/>
                  </a:lnTo>
                  <a:lnTo>
                    <a:pt x="73" y="2135"/>
                  </a:lnTo>
                  <a:lnTo>
                    <a:pt x="46" y="2042"/>
                  </a:lnTo>
                  <a:lnTo>
                    <a:pt x="26" y="1947"/>
                  </a:lnTo>
                  <a:lnTo>
                    <a:pt x="12" y="1849"/>
                  </a:lnTo>
                  <a:lnTo>
                    <a:pt x="3" y="1751"/>
                  </a:lnTo>
                  <a:lnTo>
                    <a:pt x="0" y="1650"/>
                  </a:lnTo>
                  <a:lnTo>
                    <a:pt x="3" y="1550"/>
                  </a:lnTo>
                  <a:lnTo>
                    <a:pt x="12" y="1451"/>
                  </a:lnTo>
                  <a:lnTo>
                    <a:pt x="26" y="1354"/>
                  </a:lnTo>
                  <a:lnTo>
                    <a:pt x="46" y="1258"/>
                  </a:lnTo>
                  <a:lnTo>
                    <a:pt x="73" y="1165"/>
                  </a:lnTo>
                  <a:lnTo>
                    <a:pt x="104" y="1075"/>
                  </a:lnTo>
                  <a:lnTo>
                    <a:pt x="139" y="986"/>
                  </a:lnTo>
                  <a:lnTo>
                    <a:pt x="180" y="901"/>
                  </a:lnTo>
                  <a:lnTo>
                    <a:pt x="226" y="817"/>
                  </a:lnTo>
                  <a:lnTo>
                    <a:pt x="275" y="737"/>
                  </a:lnTo>
                  <a:lnTo>
                    <a:pt x="329" y="661"/>
                  </a:lnTo>
                  <a:lnTo>
                    <a:pt x="388" y="587"/>
                  </a:lnTo>
                  <a:lnTo>
                    <a:pt x="450" y="517"/>
                  </a:lnTo>
                  <a:lnTo>
                    <a:pt x="517" y="450"/>
                  </a:lnTo>
                  <a:lnTo>
                    <a:pt x="587" y="388"/>
                  </a:lnTo>
                  <a:lnTo>
                    <a:pt x="661" y="329"/>
                  </a:lnTo>
                  <a:lnTo>
                    <a:pt x="737" y="275"/>
                  </a:lnTo>
                  <a:lnTo>
                    <a:pt x="818" y="225"/>
                  </a:lnTo>
                  <a:lnTo>
                    <a:pt x="901" y="179"/>
                  </a:lnTo>
                  <a:lnTo>
                    <a:pt x="986" y="139"/>
                  </a:lnTo>
                  <a:lnTo>
                    <a:pt x="1075" y="103"/>
                  </a:lnTo>
                  <a:lnTo>
                    <a:pt x="1165" y="73"/>
                  </a:lnTo>
                  <a:lnTo>
                    <a:pt x="1259" y="46"/>
                  </a:lnTo>
                  <a:lnTo>
                    <a:pt x="1354" y="26"/>
                  </a:lnTo>
                  <a:lnTo>
                    <a:pt x="1452" y="12"/>
                  </a:lnTo>
                  <a:lnTo>
                    <a:pt x="1550" y="3"/>
                  </a:lnTo>
                  <a:lnTo>
                    <a:pt x="16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226"/>
            <p:cNvSpPr>
              <a:spLocks/>
            </p:cNvSpPr>
            <p:nvPr/>
          </p:nvSpPr>
          <p:spPr bwMode="auto">
            <a:xfrm>
              <a:off x="6010275" y="4313238"/>
              <a:ext cx="225425" cy="131762"/>
            </a:xfrm>
            <a:custGeom>
              <a:avLst/>
              <a:gdLst>
                <a:gd name="T0" fmla="*/ 1618 w 1695"/>
                <a:gd name="T1" fmla="*/ 1 h 996"/>
                <a:gd name="T2" fmla="*/ 1655 w 1695"/>
                <a:gd name="T3" fmla="*/ 16 h 996"/>
                <a:gd name="T4" fmla="*/ 1683 w 1695"/>
                <a:gd name="T5" fmla="*/ 48 h 996"/>
                <a:gd name="T6" fmla="*/ 1695 w 1695"/>
                <a:gd name="T7" fmla="*/ 86 h 996"/>
                <a:gd name="T8" fmla="*/ 1689 w 1695"/>
                <a:gd name="T9" fmla="*/ 126 h 996"/>
                <a:gd name="T10" fmla="*/ 1664 w 1695"/>
                <a:gd name="T11" fmla="*/ 159 h 996"/>
                <a:gd name="T12" fmla="*/ 974 w 1695"/>
                <a:gd name="T13" fmla="*/ 788 h 996"/>
                <a:gd name="T14" fmla="*/ 970 w 1695"/>
                <a:gd name="T15" fmla="*/ 803 h 996"/>
                <a:gd name="T16" fmla="*/ 967 w 1695"/>
                <a:gd name="T17" fmla="*/ 842 h 996"/>
                <a:gd name="T18" fmla="*/ 945 w 1695"/>
                <a:gd name="T19" fmla="*/ 904 h 996"/>
                <a:gd name="T20" fmla="*/ 904 w 1695"/>
                <a:gd name="T21" fmla="*/ 953 h 996"/>
                <a:gd name="T22" fmla="*/ 848 w 1695"/>
                <a:gd name="T23" fmla="*/ 985 h 996"/>
                <a:gd name="T24" fmla="*/ 783 w 1695"/>
                <a:gd name="T25" fmla="*/ 996 h 996"/>
                <a:gd name="T26" fmla="*/ 721 w 1695"/>
                <a:gd name="T27" fmla="*/ 986 h 996"/>
                <a:gd name="T28" fmla="*/ 668 w 1695"/>
                <a:gd name="T29" fmla="*/ 957 h 996"/>
                <a:gd name="T30" fmla="*/ 641 w 1695"/>
                <a:gd name="T31" fmla="*/ 932 h 996"/>
                <a:gd name="T32" fmla="*/ 627 w 1695"/>
                <a:gd name="T33" fmla="*/ 922 h 996"/>
                <a:gd name="T34" fmla="*/ 53 w 1695"/>
                <a:gd name="T35" fmla="*/ 688 h 996"/>
                <a:gd name="T36" fmla="*/ 19 w 1695"/>
                <a:gd name="T37" fmla="*/ 654 h 996"/>
                <a:gd name="T38" fmla="*/ 2 w 1695"/>
                <a:gd name="T39" fmla="*/ 610 h 996"/>
                <a:gd name="T40" fmla="*/ 2 w 1695"/>
                <a:gd name="T41" fmla="*/ 562 h 996"/>
                <a:gd name="T42" fmla="*/ 22 w 1695"/>
                <a:gd name="T43" fmla="*/ 517 h 996"/>
                <a:gd name="T44" fmla="*/ 57 w 1695"/>
                <a:gd name="T45" fmla="*/ 484 h 996"/>
                <a:gd name="T46" fmla="*/ 101 w 1695"/>
                <a:gd name="T47" fmla="*/ 466 h 996"/>
                <a:gd name="T48" fmla="*/ 148 w 1695"/>
                <a:gd name="T49" fmla="*/ 467 h 996"/>
                <a:gd name="T50" fmla="*/ 644 w 1695"/>
                <a:gd name="T51" fmla="*/ 663 h 996"/>
                <a:gd name="T52" fmla="*/ 660 w 1695"/>
                <a:gd name="T53" fmla="*/ 665 h 996"/>
                <a:gd name="T54" fmla="*/ 670 w 1695"/>
                <a:gd name="T55" fmla="*/ 658 h 996"/>
                <a:gd name="T56" fmla="*/ 723 w 1695"/>
                <a:gd name="T57" fmla="*/ 631 h 996"/>
                <a:gd name="T58" fmla="*/ 783 w 1695"/>
                <a:gd name="T59" fmla="*/ 621 h 996"/>
                <a:gd name="T60" fmla="*/ 830 w 1695"/>
                <a:gd name="T61" fmla="*/ 628 h 996"/>
                <a:gd name="T62" fmla="*/ 854 w 1695"/>
                <a:gd name="T63" fmla="*/ 636 h 996"/>
                <a:gd name="T64" fmla="*/ 862 w 1695"/>
                <a:gd name="T65" fmla="*/ 637 h 996"/>
                <a:gd name="T66" fmla="*/ 874 w 1695"/>
                <a:gd name="T67" fmla="*/ 630 h 996"/>
                <a:gd name="T68" fmla="*/ 1559 w 1695"/>
                <a:gd name="T69" fmla="*/ 11 h 996"/>
                <a:gd name="T70" fmla="*/ 1598 w 1695"/>
                <a:gd name="T71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95" h="996">
                  <a:moveTo>
                    <a:pt x="1598" y="0"/>
                  </a:moveTo>
                  <a:lnTo>
                    <a:pt x="1618" y="1"/>
                  </a:lnTo>
                  <a:lnTo>
                    <a:pt x="1637" y="7"/>
                  </a:lnTo>
                  <a:lnTo>
                    <a:pt x="1655" y="16"/>
                  </a:lnTo>
                  <a:lnTo>
                    <a:pt x="1671" y="30"/>
                  </a:lnTo>
                  <a:lnTo>
                    <a:pt x="1683" y="48"/>
                  </a:lnTo>
                  <a:lnTo>
                    <a:pt x="1692" y="67"/>
                  </a:lnTo>
                  <a:lnTo>
                    <a:pt x="1695" y="86"/>
                  </a:lnTo>
                  <a:lnTo>
                    <a:pt x="1694" y="106"/>
                  </a:lnTo>
                  <a:lnTo>
                    <a:pt x="1689" y="126"/>
                  </a:lnTo>
                  <a:lnTo>
                    <a:pt x="1678" y="144"/>
                  </a:lnTo>
                  <a:lnTo>
                    <a:pt x="1664" y="159"/>
                  </a:lnTo>
                  <a:lnTo>
                    <a:pt x="980" y="781"/>
                  </a:lnTo>
                  <a:lnTo>
                    <a:pt x="974" y="788"/>
                  </a:lnTo>
                  <a:lnTo>
                    <a:pt x="972" y="795"/>
                  </a:lnTo>
                  <a:lnTo>
                    <a:pt x="970" y="803"/>
                  </a:lnTo>
                  <a:lnTo>
                    <a:pt x="970" y="809"/>
                  </a:lnTo>
                  <a:lnTo>
                    <a:pt x="967" y="842"/>
                  </a:lnTo>
                  <a:lnTo>
                    <a:pt x="959" y="875"/>
                  </a:lnTo>
                  <a:lnTo>
                    <a:pt x="945" y="904"/>
                  </a:lnTo>
                  <a:lnTo>
                    <a:pt x="926" y="930"/>
                  </a:lnTo>
                  <a:lnTo>
                    <a:pt x="904" y="953"/>
                  </a:lnTo>
                  <a:lnTo>
                    <a:pt x="878" y="971"/>
                  </a:lnTo>
                  <a:lnTo>
                    <a:pt x="848" y="985"/>
                  </a:lnTo>
                  <a:lnTo>
                    <a:pt x="816" y="993"/>
                  </a:lnTo>
                  <a:lnTo>
                    <a:pt x="783" y="996"/>
                  </a:lnTo>
                  <a:lnTo>
                    <a:pt x="751" y="994"/>
                  </a:lnTo>
                  <a:lnTo>
                    <a:pt x="721" y="986"/>
                  </a:lnTo>
                  <a:lnTo>
                    <a:pt x="693" y="974"/>
                  </a:lnTo>
                  <a:lnTo>
                    <a:pt x="668" y="957"/>
                  </a:lnTo>
                  <a:lnTo>
                    <a:pt x="645" y="937"/>
                  </a:lnTo>
                  <a:lnTo>
                    <a:pt x="641" y="932"/>
                  </a:lnTo>
                  <a:lnTo>
                    <a:pt x="635" y="927"/>
                  </a:lnTo>
                  <a:lnTo>
                    <a:pt x="627" y="922"/>
                  </a:lnTo>
                  <a:lnTo>
                    <a:pt x="75" y="700"/>
                  </a:lnTo>
                  <a:lnTo>
                    <a:pt x="53" y="688"/>
                  </a:lnTo>
                  <a:lnTo>
                    <a:pt x="35" y="672"/>
                  </a:lnTo>
                  <a:lnTo>
                    <a:pt x="19" y="654"/>
                  </a:lnTo>
                  <a:lnTo>
                    <a:pt x="9" y="633"/>
                  </a:lnTo>
                  <a:lnTo>
                    <a:pt x="2" y="610"/>
                  </a:lnTo>
                  <a:lnTo>
                    <a:pt x="0" y="586"/>
                  </a:lnTo>
                  <a:lnTo>
                    <a:pt x="2" y="562"/>
                  </a:lnTo>
                  <a:lnTo>
                    <a:pt x="10" y="538"/>
                  </a:lnTo>
                  <a:lnTo>
                    <a:pt x="22" y="517"/>
                  </a:lnTo>
                  <a:lnTo>
                    <a:pt x="39" y="498"/>
                  </a:lnTo>
                  <a:lnTo>
                    <a:pt x="57" y="484"/>
                  </a:lnTo>
                  <a:lnTo>
                    <a:pt x="78" y="473"/>
                  </a:lnTo>
                  <a:lnTo>
                    <a:pt x="101" y="466"/>
                  </a:lnTo>
                  <a:lnTo>
                    <a:pt x="124" y="464"/>
                  </a:lnTo>
                  <a:lnTo>
                    <a:pt x="148" y="467"/>
                  </a:lnTo>
                  <a:lnTo>
                    <a:pt x="173" y="474"/>
                  </a:lnTo>
                  <a:lnTo>
                    <a:pt x="644" y="663"/>
                  </a:lnTo>
                  <a:lnTo>
                    <a:pt x="652" y="666"/>
                  </a:lnTo>
                  <a:lnTo>
                    <a:pt x="660" y="665"/>
                  </a:lnTo>
                  <a:lnTo>
                    <a:pt x="666" y="662"/>
                  </a:lnTo>
                  <a:lnTo>
                    <a:pt x="670" y="658"/>
                  </a:lnTo>
                  <a:lnTo>
                    <a:pt x="695" y="643"/>
                  </a:lnTo>
                  <a:lnTo>
                    <a:pt x="723" y="631"/>
                  </a:lnTo>
                  <a:lnTo>
                    <a:pt x="752" y="624"/>
                  </a:lnTo>
                  <a:lnTo>
                    <a:pt x="783" y="621"/>
                  </a:lnTo>
                  <a:lnTo>
                    <a:pt x="807" y="623"/>
                  </a:lnTo>
                  <a:lnTo>
                    <a:pt x="830" y="628"/>
                  </a:lnTo>
                  <a:lnTo>
                    <a:pt x="852" y="635"/>
                  </a:lnTo>
                  <a:lnTo>
                    <a:pt x="854" y="636"/>
                  </a:lnTo>
                  <a:lnTo>
                    <a:pt x="858" y="637"/>
                  </a:lnTo>
                  <a:lnTo>
                    <a:pt x="862" y="637"/>
                  </a:lnTo>
                  <a:lnTo>
                    <a:pt x="867" y="635"/>
                  </a:lnTo>
                  <a:lnTo>
                    <a:pt x="874" y="630"/>
                  </a:lnTo>
                  <a:lnTo>
                    <a:pt x="1541" y="24"/>
                  </a:lnTo>
                  <a:lnTo>
                    <a:pt x="1559" y="11"/>
                  </a:lnTo>
                  <a:lnTo>
                    <a:pt x="1578" y="4"/>
                  </a:lnTo>
                  <a:lnTo>
                    <a:pt x="15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00" name="Freeform 325"/>
          <p:cNvSpPr>
            <a:spLocks noEditPoints="1"/>
          </p:cNvSpPr>
          <p:nvPr/>
        </p:nvSpPr>
        <p:spPr bwMode="auto">
          <a:xfrm>
            <a:off x="11245182" y="2200994"/>
            <a:ext cx="482600" cy="334963"/>
          </a:xfrm>
          <a:custGeom>
            <a:avLst/>
            <a:gdLst>
              <a:gd name="T0" fmla="*/ 201 w 3344"/>
              <a:gd name="T1" fmla="*/ 250 h 2317"/>
              <a:gd name="T2" fmla="*/ 180 w 3344"/>
              <a:gd name="T3" fmla="*/ 326 h 2317"/>
              <a:gd name="T4" fmla="*/ 1156 w 3344"/>
              <a:gd name="T5" fmla="*/ 1233 h 2317"/>
              <a:gd name="T6" fmla="*/ 1163 w 3344"/>
              <a:gd name="T7" fmla="*/ 1247 h 2317"/>
              <a:gd name="T8" fmla="*/ 1100 w 3344"/>
              <a:gd name="T9" fmla="*/ 1297 h 2317"/>
              <a:gd name="T10" fmla="*/ 963 w 3344"/>
              <a:gd name="T11" fmla="*/ 1397 h 2317"/>
              <a:gd name="T12" fmla="*/ 805 w 3344"/>
              <a:gd name="T13" fmla="*/ 1515 h 2317"/>
              <a:gd name="T14" fmla="*/ 639 w 3344"/>
              <a:gd name="T15" fmla="*/ 1639 h 2317"/>
              <a:gd name="T16" fmla="*/ 485 w 3344"/>
              <a:gd name="T17" fmla="*/ 1757 h 2317"/>
              <a:gd name="T18" fmla="*/ 356 w 3344"/>
              <a:gd name="T19" fmla="*/ 1856 h 2317"/>
              <a:gd name="T20" fmla="*/ 267 w 3344"/>
              <a:gd name="T21" fmla="*/ 1925 h 2317"/>
              <a:gd name="T22" fmla="*/ 233 w 3344"/>
              <a:gd name="T23" fmla="*/ 1951 h 2317"/>
              <a:gd name="T24" fmla="*/ 210 w 3344"/>
              <a:gd name="T25" fmla="*/ 2000 h 2317"/>
              <a:gd name="T26" fmla="*/ 226 w 3344"/>
              <a:gd name="T27" fmla="*/ 2053 h 2317"/>
              <a:gd name="T28" fmla="*/ 282 w 3344"/>
              <a:gd name="T29" fmla="*/ 2077 h 2317"/>
              <a:gd name="T30" fmla="*/ 317 w 3344"/>
              <a:gd name="T31" fmla="*/ 2062 h 2317"/>
              <a:gd name="T32" fmla="*/ 380 w 3344"/>
              <a:gd name="T33" fmla="*/ 2017 h 2317"/>
              <a:gd name="T34" fmla="*/ 491 w 3344"/>
              <a:gd name="T35" fmla="*/ 1936 h 2317"/>
              <a:gd name="T36" fmla="*/ 636 w 3344"/>
              <a:gd name="T37" fmla="*/ 1830 h 2317"/>
              <a:gd name="T38" fmla="*/ 801 w 3344"/>
              <a:gd name="T39" fmla="*/ 1711 h 2317"/>
              <a:gd name="T40" fmla="*/ 969 w 3344"/>
              <a:gd name="T41" fmla="*/ 1590 h 2317"/>
              <a:gd name="T42" fmla="*/ 1126 w 3344"/>
              <a:gd name="T43" fmla="*/ 1477 h 2317"/>
              <a:gd name="T44" fmla="*/ 1259 w 3344"/>
              <a:gd name="T45" fmla="*/ 1384 h 2317"/>
              <a:gd name="T46" fmla="*/ 1306 w 3344"/>
              <a:gd name="T47" fmla="*/ 1364 h 2317"/>
              <a:gd name="T48" fmla="*/ 1649 w 3344"/>
              <a:gd name="T49" fmla="*/ 1626 h 2317"/>
              <a:gd name="T50" fmla="*/ 1731 w 3344"/>
              <a:gd name="T51" fmla="*/ 1608 h 2317"/>
              <a:gd name="T52" fmla="*/ 2042 w 3344"/>
              <a:gd name="T53" fmla="*/ 1362 h 2317"/>
              <a:gd name="T54" fmla="*/ 2116 w 3344"/>
              <a:gd name="T55" fmla="*/ 1406 h 2317"/>
              <a:gd name="T56" fmla="*/ 2257 w 3344"/>
              <a:gd name="T57" fmla="*/ 1506 h 2317"/>
              <a:gd name="T58" fmla="*/ 2420 w 3344"/>
              <a:gd name="T59" fmla="*/ 1621 h 2317"/>
              <a:gd name="T60" fmla="*/ 2589 w 3344"/>
              <a:gd name="T61" fmla="*/ 1743 h 2317"/>
              <a:gd name="T62" fmla="*/ 2751 w 3344"/>
              <a:gd name="T63" fmla="*/ 1859 h 2317"/>
              <a:gd name="T64" fmla="*/ 2890 w 3344"/>
              <a:gd name="T65" fmla="*/ 1959 h 2317"/>
              <a:gd name="T66" fmla="*/ 2991 w 3344"/>
              <a:gd name="T67" fmla="*/ 2032 h 2317"/>
              <a:gd name="T68" fmla="*/ 3039 w 3344"/>
              <a:gd name="T69" fmla="*/ 2068 h 2317"/>
              <a:gd name="T70" fmla="*/ 3081 w 3344"/>
              <a:gd name="T71" fmla="*/ 2075 h 2317"/>
              <a:gd name="T72" fmla="*/ 3123 w 3344"/>
              <a:gd name="T73" fmla="*/ 2042 h 2317"/>
              <a:gd name="T74" fmla="*/ 3129 w 3344"/>
              <a:gd name="T75" fmla="*/ 1985 h 2317"/>
              <a:gd name="T76" fmla="*/ 3106 w 3344"/>
              <a:gd name="T77" fmla="*/ 1948 h 2317"/>
              <a:gd name="T78" fmla="*/ 3057 w 3344"/>
              <a:gd name="T79" fmla="*/ 1911 h 2317"/>
              <a:gd name="T80" fmla="*/ 2957 w 3344"/>
              <a:gd name="T81" fmla="*/ 1834 h 2317"/>
              <a:gd name="T82" fmla="*/ 2819 w 3344"/>
              <a:gd name="T83" fmla="*/ 1728 h 2317"/>
              <a:gd name="T84" fmla="*/ 2660 w 3344"/>
              <a:gd name="T85" fmla="*/ 1607 h 2317"/>
              <a:gd name="T86" fmla="*/ 2495 w 3344"/>
              <a:gd name="T87" fmla="*/ 1482 h 2317"/>
              <a:gd name="T88" fmla="*/ 2340 w 3344"/>
              <a:gd name="T89" fmla="*/ 1368 h 2317"/>
              <a:gd name="T90" fmla="*/ 2208 w 3344"/>
              <a:gd name="T91" fmla="*/ 1274 h 2317"/>
              <a:gd name="T92" fmla="*/ 2179 w 3344"/>
              <a:gd name="T93" fmla="*/ 1240 h 2317"/>
              <a:gd name="T94" fmla="*/ 3144 w 3344"/>
              <a:gd name="T95" fmla="*/ 364 h 2317"/>
              <a:gd name="T96" fmla="*/ 3161 w 3344"/>
              <a:gd name="T97" fmla="*/ 285 h 2317"/>
              <a:gd name="T98" fmla="*/ 3111 w 3344"/>
              <a:gd name="T99" fmla="*/ 233 h 2317"/>
              <a:gd name="T100" fmla="*/ 3044 w 3344"/>
              <a:gd name="T101" fmla="*/ 249 h 2317"/>
              <a:gd name="T102" fmla="*/ 1671 w 3344"/>
              <a:gd name="T103" fmla="*/ 1441 h 2317"/>
              <a:gd name="T104" fmla="*/ 297 w 3344"/>
              <a:gd name="T105" fmla="*/ 249 h 2317"/>
              <a:gd name="T106" fmla="*/ 140 w 3344"/>
              <a:gd name="T107" fmla="*/ 0 h 2317"/>
              <a:gd name="T108" fmla="*/ 3282 w 3344"/>
              <a:gd name="T109" fmla="*/ 24 h 2317"/>
              <a:gd name="T110" fmla="*/ 3341 w 3344"/>
              <a:gd name="T111" fmla="*/ 112 h 2317"/>
              <a:gd name="T112" fmla="*/ 3333 w 3344"/>
              <a:gd name="T113" fmla="*/ 2231 h 2317"/>
              <a:gd name="T114" fmla="*/ 3258 w 3344"/>
              <a:gd name="T115" fmla="*/ 2306 h 2317"/>
              <a:gd name="T116" fmla="*/ 111 w 3344"/>
              <a:gd name="T117" fmla="*/ 2314 h 2317"/>
              <a:gd name="T118" fmla="*/ 24 w 3344"/>
              <a:gd name="T119" fmla="*/ 2255 h 2317"/>
              <a:gd name="T120" fmla="*/ 0 w 3344"/>
              <a:gd name="T121" fmla="*/ 140 h 2317"/>
              <a:gd name="T122" fmla="*/ 41 w 3344"/>
              <a:gd name="T123" fmla="*/ 42 h 2317"/>
              <a:gd name="T124" fmla="*/ 140 w 3344"/>
              <a:gd name="T125" fmla="*/ 0 h 2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44" h="2317">
                <a:moveTo>
                  <a:pt x="248" y="231"/>
                </a:moveTo>
                <a:lnTo>
                  <a:pt x="230" y="233"/>
                </a:lnTo>
                <a:lnTo>
                  <a:pt x="214" y="240"/>
                </a:lnTo>
                <a:lnTo>
                  <a:pt x="201" y="250"/>
                </a:lnTo>
                <a:lnTo>
                  <a:pt x="189" y="266"/>
                </a:lnTo>
                <a:lnTo>
                  <a:pt x="181" y="285"/>
                </a:lnTo>
                <a:lnTo>
                  <a:pt x="178" y="305"/>
                </a:lnTo>
                <a:lnTo>
                  <a:pt x="180" y="326"/>
                </a:lnTo>
                <a:lnTo>
                  <a:pt x="186" y="346"/>
                </a:lnTo>
                <a:lnTo>
                  <a:pt x="198" y="364"/>
                </a:lnTo>
                <a:lnTo>
                  <a:pt x="213" y="381"/>
                </a:lnTo>
                <a:lnTo>
                  <a:pt x="1156" y="1233"/>
                </a:lnTo>
                <a:lnTo>
                  <a:pt x="1157" y="1235"/>
                </a:lnTo>
                <a:lnTo>
                  <a:pt x="1159" y="1238"/>
                </a:lnTo>
                <a:lnTo>
                  <a:pt x="1162" y="1242"/>
                </a:lnTo>
                <a:lnTo>
                  <a:pt x="1163" y="1247"/>
                </a:lnTo>
                <a:lnTo>
                  <a:pt x="1162" y="1253"/>
                </a:lnTo>
                <a:lnTo>
                  <a:pt x="1157" y="1259"/>
                </a:lnTo>
                <a:lnTo>
                  <a:pt x="1130" y="1277"/>
                </a:lnTo>
                <a:lnTo>
                  <a:pt x="1100" y="1297"/>
                </a:lnTo>
                <a:lnTo>
                  <a:pt x="1069" y="1320"/>
                </a:lnTo>
                <a:lnTo>
                  <a:pt x="1036" y="1344"/>
                </a:lnTo>
                <a:lnTo>
                  <a:pt x="1000" y="1370"/>
                </a:lnTo>
                <a:lnTo>
                  <a:pt x="963" y="1397"/>
                </a:lnTo>
                <a:lnTo>
                  <a:pt x="925" y="1426"/>
                </a:lnTo>
                <a:lnTo>
                  <a:pt x="886" y="1455"/>
                </a:lnTo>
                <a:lnTo>
                  <a:pt x="845" y="1485"/>
                </a:lnTo>
                <a:lnTo>
                  <a:pt x="805" y="1515"/>
                </a:lnTo>
                <a:lnTo>
                  <a:pt x="763" y="1546"/>
                </a:lnTo>
                <a:lnTo>
                  <a:pt x="721" y="1577"/>
                </a:lnTo>
                <a:lnTo>
                  <a:pt x="681" y="1609"/>
                </a:lnTo>
                <a:lnTo>
                  <a:pt x="639" y="1639"/>
                </a:lnTo>
                <a:lnTo>
                  <a:pt x="600" y="1670"/>
                </a:lnTo>
                <a:lnTo>
                  <a:pt x="560" y="1699"/>
                </a:lnTo>
                <a:lnTo>
                  <a:pt x="522" y="1729"/>
                </a:lnTo>
                <a:lnTo>
                  <a:pt x="485" y="1757"/>
                </a:lnTo>
                <a:lnTo>
                  <a:pt x="450" y="1784"/>
                </a:lnTo>
                <a:lnTo>
                  <a:pt x="416" y="1809"/>
                </a:lnTo>
                <a:lnTo>
                  <a:pt x="385" y="1834"/>
                </a:lnTo>
                <a:lnTo>
                  <a:pt x="356" y="1856"/>
                </a:lnTo>
                <a:lnTo>
                  <a:pt x="328" y="1876"/>
                </a:lnTo>
                <a:lnTo>
                  <a:pt x="305" y="1895"/>
                </a:lnTo>
                <a:lnTo>
                  <a:pt x="284" y="1911"/>
                </a:lnTo>
                <a:lnTo>
                  <a:pt x="267" y="1925"/>
                </a:lnTo>
                <a:lnTo>
                  <a:pt x="252" y="1935"/>
                </a:lnTo>
                <a:lnTo>
                  <a:pt x="242" y="1943"/>
                </a:lnTo>
                <a:lnTo>
                  <a:pt x="235" y="1948"/>
                </a:lnTo>
                <a:lnTo>
                  <a:pt x="233" y="1951"/>
                </a:lnTo>
                <a:lnTo>
                  <a:pt x="223" y="1960"/>
                </a:lnTo>
                <a:lnTo>
                  <a:pt x="216" y="1972"/>
                </a:lnTo>
                <a:lnTo>
                  <a:pt x="212" y="1985"/>
                </a:lnTo>
                <a:lnTo>
                  <a:pt x="210" y="2000"/>
                </a:lnTo>
                <a:lnTo>
                  <a:pt x="211" y="2016"/>
                </a:lnTo>
                <a:lnTo>
                  <a:pt x="213" y="2030"/>
                </a:lnTo>
                <a:lnTo>
                  <a:pt x="218" y="2042"/>
                </a:lnTo>
                <a:lnTo>
                  <a:pt x="226" y="2053"/>
                </a:lnTo>
                <a:lnTo>
                  <a:pt x="237" y="2062"/>
                </a:lnTo>
                <a:lnTo>
                  <a:pt x="251" y="2071"/>
                </a:lnTo>
                <a:lnTo>
                  <a:pt x="265" y="2075"/>
                </a:lnTo>
                <a:lnTo>
                  <a:pt x="282" y="2077"/>
                </a:lnTo>
                <a:lnTo>
                  <a:pt x="296" y="2075"/>
                </a:lnTo>
                <a:lnTo>
                  <a:pt x="309" y="2069"/>
                </a:lnTo>
                <a:lnTo>
                  <a:pt x="311" y="2068"/>
                </a:lnTo>
                <a:lnTo>
                  <a:pt x="317" y="2062"/>
                </a:lnTo>
                <a:lnTo>
                  <a:pt x="327" y="2055"/>
                </a:lnTo>
                <a:lnTo>
                  <a:pt x="341" y="2045"/>
                </a:lnTo>
                <a:lnTo>
                  <a:pt x="359" y="2032"/>
                </a:lnTo>
                <a:lnTo>
                  <a:pt x="380" y="2017"/>
                </a:lnTo>
                <a:lnTo>
                  <a:pt x="403" y="1999"/>
                </a:lnTo>
                <a:lnTo>
                  <a:pt x="431" y="1980"/>
                </a:lnTo>
                <a:lnTo>
                  <a:pt x="460" y="1959"/>
                </a:lnTo>
                <a:lnTo>
                  <a:pt x="491" y="1936"/>
                </a:lnTo>
                <a:lnTo>
                  <a:pt x="525" y="1912"/>
                </a:lnTo>
                <a:lnTo>
                  <a:pt x="560" y="1885"/>
                </a:lnTo>
                <a:lnTo>
                  <a:pt x="598" y="1859"/>
                </a:lnTo>
                <a:lnTo>
                  <a:pt x="636" y="1830"/>
                </a:lnTo>
                <a:lnTo>
                  <a:pt x="676" y="1802"/>
                </a:lnTo>
                <a:lnTo>
                  <a:pt x="716" y="1772"/>
                </a:lnTo>
                <a:lnTo>
                  <a:pt x="758" y="1742"/>
                </a:lnTo>
                <a:lnTo>
                  <a:pt x="801" y="1711"/>
                </a:lnTo>
                <a:lnTo>
                  <a:pt x="842" y="1681"/>
                </a:lnTo>
                <a:lnTo>
                  <a:pt x="885" y="1650"/>
                </a:lnTo>
                <a:lnTo>
                  <a:pt x="927" y="1620"/>
                </a:lnTo>
                <a:lnTo>
                  <a:pt x="969" y="1590"/>
                </a:lnTo>
                <a:lnTo>
                  <a:pt x="1009" y="1561"/>
                </a:lnTo>
                <a:lnTo>
                  <a:pt x="1050" y="1532"/>
                </a:lnTo>
                <a:lnTo>
                  <a:pt x="1088" y="1504"/>
                </a:lnTo>
                <a:lnTo>
                  <a:pt x="1126" y="1477"/>
                </a:lnTo>
                <a:lnTo>
                  <a:pt x="1162" y="1452"/>
                </a:lnTo>
                <a:lnTo>
                  <a:pt x="1197" y="1428"/>
                </a:lnTo>
                <a:lnTo>
                  <a:pt x="1228" y="1404"/>
                </a:lnTo>
                <a:lnTo>
                  <a:pt x="1259" y="1384"/>
                </a:lnTo>
                <a:lnTo>
                  <a:pt x="1286" y="1364"/>
                </a:lnTo>
                <a:lnTo>
                  <a:pt x="1294" y="1361"/>
                </a:lnTo>
                <a:lnTo>
                  <a:pt x="1301" y="1361"/>
                </a:lnTo>
                <a:lnTo>
                  <a:pt x="1306" y="1364"/>
                </a:lnTo>
                <a:lnTo>
                  <a:pt x="1308" y="1365"/>
                </a:lnTo>
                <a:lnTo>
                  <a:pt x="1610" y="1608"/>
                </a:lnTo>
                <a:lnTo>
                  <a:pt x="1628" y="1619"/>
                </a:lnTo>
                <a:lnTo>
                  <a:pt x="1649" y="1626"/>
                </a:lnTo>
                <a:lnTo>
                  <a:pt x="1671" y="1628"/>
                </a:lnTo>
                <a:lnTo>
                  <a:pt x="1692" y="1626"/>
                </a:lnTo>
                <a:lnTo>
                  <a:pt x="1714" y="1619"/>
                </a:lnTo>
                <a:lnTo>
                  <a:pt x="1731" y="1608"/>
                </a:lnTo>
                <a:lnTo>
                  <a:pt x="2030" y="1369"/>
                </a:lnTo>
                <a:lnTo>
                  <a:pt x="2031" y="1367"/>
                </a:lnTo>
                <a:lnTo>
                  <a:pt x="2035" y="1364"/>
                </a:lnTo>
                <a:lnTo>
                  <a:pt x="2042" y="1362"/>
                </a:lnTo>
                <a:lnTo>
                  <a:pt x="2049" y="1362"/>
                </a:lnTo>
                <a:lnTo>
                  <a:pt x="2058" y="1367"/>
                </a:lnTo>
                <a:lnTo>
                  <a:pt x="2085" y="1385"/>
                </a:lnTo>
                <a:lnTo>
                  <a:pt x="2116" y="1406"/>
                </a:lnTo>
                <a:lnTo>
                  <a:pt x="2148" y="1429"/>
                </a:lnTo>
                <a:lnTo>
                  <a:pt x="2183" y="1453"/>
                </a:lnTo>
                <a:lnTo>
                  <a:pt x="2219" y="1478"/>
                </a:lnTo>
                <a:lnTo>
                  <a:pt x="2257" y="1506"/>
                </a:lnTo>
                <a:lnTo>
                  <a:pt x="2296" y="1533"/>
                </a:lnTo>
                <a:lnTo>
                  <a:pt x="2337" y="1562"/>
                </a:lnTo>
                <a:lnTo>
                  <a:pt x="2378" y="1591"/>
                </a:lnTo>
                <a:lnTo>
                  <a:pt x="2420" y="1621"/>
                </a:lnTo>
                <a:lnTo>
                  <a:pt x="2462" y="1651"/>
                </a:lnTo>
                <a:lnTo>
                  <a:pt x="2505" y="1682"/>
                </a:lnTo>
                <a:lnTo>
                  <a:pt x="2548" y="1712"/>
                </a:lnTo>
                <a:lnTo>
                  <a:pt x="2589" y="1743"/>
                </a:lnTo>
                <a:lnTo>
                  <a:pt x="2632" y="1772"/>
                </a:lnTo>
                <a:lnTo>
                  <a:pt x="2672" y="1802"/>
                </a:lnTo>
                <a:lnTo>
                  <a:pt x="2713" y="1831"/>
                </a:lnTo>
                <a:lnTo>
                  <a:pt x="2751" y="1859"/>
                </a:lnTo>
                <a:lnTo>
                  <a:pt x="2789" y="1886"/>
                </a:lnTo>
                <a:lnTo>
                  <a:pt x="2824" y="1912"/>
                </a:lnTo>
                <a:lnTo>
                  <a:pt x="2858" y="1936"/>
                </a:lnTo>
                <a:lnTo>
                  <a:pt x="2890" y="1959"/>
                </a:lnTo>
                <a:lnTo>
                  <a:pt x="2919" y="1980"/>
                </a:lnTo>
                <a:lnTo>
                  <a:pt x="2946" y="1999"/>
                </a:lnTo>
                <a:lnTo>
                  <a:pt x="2970" y="2017"/>
                </a:lnTo>
                <a:lnTo>
                  <a:pt x="2991" y="2032"/>
                </a:lnTo>
                <a:lnTo>
                  <a:pt x="3009" y="2045"/>
                </a:lnTo>
                <a:lnTo>
                  <a:pt x="3023" y="2055"/>
                </a:lnTo>
                <a:lnTo>
                  <a:pt x="3033" y="2062"/>
                </a:lnTo>
                <a:lnTo>
                  <a:pt x="3039" y="2068"/>
                </a:lnTo>
                <a:lnTo>
                  <a:pt x="3042" y="2069"/>
                </a:lnTo>
                <a:lnTo>
                  <a:pt x="3054" y="2075"/>
                </a:lnTo>
                <a:lnTo>
                  <a:pt x="3067" y="2077"/>
                </a:lnTo>
                <a:lnTo>
                  <a:pt x="3081" y="2075"/>
                </a:lnTo>
                <a:lnTo>
                  <a:pt x="3094" y="2071"/>
                </a:lnTo>
                <a:lnTo>
                  <a:pt x="3106" y="2062"/>
                </a:lnTo>
                <a:lnTo>
                  <a:pt x="3116" y="2053"/>
                </a:lnTo>
                <a:lnTo>
                  <a:pt x="3123" y="2042"/>
                </a:lnTo>
                <a:lnTo>
                  <a:pt x="3128" y="2030"/>
                </a:lnTo>
                <a:lnTo>
                  <a:pt x="3130" y="2016"/>
                </a:lnTo>
                <a:lnTo>
                  <a:pt x="3131" y="2000"/>
                </a:lnTo>
                <a:lnTo>
                  <a:pt x="3129" y="1985"/>
                </a:lnTo>
                <a:lnTo>
                  <a:pt x="3125" y="1972"/>
                </a:lnTo>
                <a:lnTo>
                  <a:pt x="3118" y="1960"/>
                </a:lnTo>
                <a:lnTo>
                  <a:pt x="3108" y="1951"/>
                </a:lnTo>
                <a:lnTo>
                  <a:pt x="3106" y="1948"/>
                </a:lnTo>
                <a:lnTo>
                  <a:pt x="3100" y="1943"/>
                </a:lnTo>
                <a:lnTo>
                  <a:pt x="3089" y="1935"/>
                </a:lnTo>
                <a:lnTo>
                  <a:pt x="3074" y="1924"/>
                </a:lnTo>
                <a:lnTo>
                  <a:pt x="3057" y="1911"/>
                </a:lnTo>
                <a:lnTo>
                  <a:pt x="3036" y="1895"/>
                </a:lnTo>
                <a:lnTo>
                  <a:pt x="3013" y="1876"/>
                </a:lnTo>
                <a:lnTo>
                  <a:pt x="2986" y="1856"/>
                </a:lnTo>
                <a:lnTo>
                  <a:pt x="2957" y="1834"/>
                </a:lnTo>
                <a:lnTo>
                  <a:pt x="2925" y="1809"/>
                </a:lnTo>
                <a:lnTo>
                  <a:pt x="2892" y="1784"/>
                </a:lnTo>
                <a:lnTo>
                  <a:pt x="2857" y="1756"/>
                </a:lnTo>
                <a:lnTo>
                  <a:pt x="2819" y="1728"/>
                </a:lnTo>
                <a:lnTo>
                  <a:pt x="2781" y="1698"/>
                </a:lnTo>
                <a:lnTo>
                  <a:pt x="2741" y="1669"/>
                </a:lnTo>
                <a:lnTo>
                  <a:pt x="2702" y="1638"/>
                </a:lnTo>
                <a:lnTo>
                  <a:pt x="2660" y="1607"/>
                </a:lnTo>
                <a:lnTo>
                  <a:pt x="2619" y="1576"/>
                </a:lnTo>
                <a:lnTo>
                  <a:pt x="2578" y="1545"/>
                </a:lnTo>
                <a:lnTo>
                  <a:pt x="2536" y="1514"/>
                </a:lnTo>
                <a:lnTo>
                  <a:pt x="2495" y="1482"/>
                </a:lnTo>
                <a:lnTo>
                  <a:pt x="2455" y="1453"/>
                </a:lnTo>
                <a:lnTo>
                  <a:pt x="2416" y="1423"/>
                </a:lnTo>
                <a:lnTo>
                  <a:pt x="2376" y="1395"/>
                </a:lnTo>
                <a:lnTo>
                  <a:pt x="2340" y="1368"/>
                </a:lnTo>
                <a:lnTo>
                  <a:pt x="2303" y="1342"/>
                </a:lnTo>
                <a:lnTo>
                  <a:pt x="2270" y="1318"/>
                </a:lnTo>
                <a:lnTo>
                  <a:pt x="2237" y="1295"/>
                </a:lnTo>
                <a:lnTo>
                  <a:pt x="2208" y="1274"/>
                </a:lnTo>
                <a:lnTo>
                  <a:pt x="2181" y="1256"/>
                </a:lnTo>
                <a:lnTo>
                  <a:pt x="2177" y="1251"/>
                </a:lnTo>
                <a:lnTo>
                  <a:pt x="2177" y="1245"/>
                </a:lnTo>
                <a:lnTo>
                  <a:pt x="2179" y="1240"/>
                </a:lnTo>
                <a:lnTo>
                  <a:pt x="2182" y="1237"/>
                </a:lnTo>
                <a:lnTo>
                  <a:pt x="2183" y="1236"/>
                </a:lnTo>
                <a:lnTo>
                  <a:pt x="3129" y="381"/>
                </a:lnTo>
                <a:lnTo>
                  <a:pt x="3144" y="364"/>
                </a:lnTo>
                <a:lnTo>
                  <a:pt x="3155" y="346"/>
                </a:lnTo>
                <a:lnTo>
                  <a:pt x="3162" y="326"/>
                </a:lnTo>
                <a:lnTo>
                  <a:pt x="3164" y="305"/>
                </a:lnTo>
                <a:lnTo>
                  <a:pt x="3161" y="285"/>
                </a:lnTo>
                <a:lnTo>
                  <a:pt x="3152" y="266"/>
                </a:lnTo>
                <a:lnTo>
                  <a:pt x="3141" y="250"/>
                </a:lnTo>
                <a:lnTo>
                  <a:pt x="3127" y="240"/>
                </a:lnTo>
                <a:lnTo>
                  <a:pt x="3111" y="233"/>
                </a:lnTo>
                <a:lnTo>
                  <a:pt x="3093" y="231"/>
                </a:lnTo>
                <a:lnTo>
                  <a:pt x="3075" y="233"/>
                </a:lnTo>
                <a:lnTo>
                  <a:pt x="3059" y="239"/>
                </a:lnTo>
                <a:lnTo>
                  <a:pt x="3044" y="249"/>
                </a:lnTo>
                <a:lnTo>
                  <a:pt x="1701" y="1431"/>
                </a:lnTo>
                <a:lnTo>
                  <a:pt x="1692" y="1436"/>
                </a:lnTo>
                <a:lnTo>
                  <a:pt x="1682" y="1440"/>
                </a:lnTo>
                <a:lnTo>
                  <a:pt x="1671" y="1441"/>
                </a:lnTo>
                <a:lnTo>
                  <a:pt x="1659" y="1440"/>
                </a:lnTo>
                <a:lnTo>
                  <a:pt x="1649" y="1436"/>
                </a:lnTo>
                <a:lnTo>
                  <a:pt x="1640" y="1431"/>
                </a:lnTo>
                <a:lnTo>
                  <a:pt x="297" y="249"/>
                </a:lnTo>
                <a:lnTo>
                  <a:pt x="282" y="239"/>
                </a:lnTo>
                <a:lnTo>
                  <a:pt x="265" y="233"/>
                </a:lnTo>
                <a:lnTo>
                  <a:pt x="248" y="231"/>
                </a:lnTo>
                <a:close/>
                <a:moveTo>
                  <a:pt x="140" y="0"/>
                </a:moveTo>
                <a:lnTo>
                  <a:pt x="3204" y="0"/>
                </a:lnTo>
                <a:lnTo>
                  <a:pt x="3233" y="3"/>
                </a:lnTo>
                <a:lnTo>
                  <a:pt x="3258" y="11"/>
                </a:lnTo>
                <a:lnTo>
                  <a:pt x="3282" y="24"/>
                </a:lnTo>
                <a:lnTo>
                  <a:pt x="3302" y="42"/>
                </a:lnTo>
                <a:lnTo>
                  <a:pt x="3320" y="62"/>
                </a:lnTo>
                <a:lnTo>
                  <a:pt x="3333" y="86"/>
                </a:lnTo>
                <a:lnTo>
                  <a:pt x="3341" y="112"/>
                </a:lnTo>
                <a:lnTo>
                  <a:pt x="3344" y="140"/>
                </a:lnTo>
                <a:lnTo>
                  <a:pt x="3344" y="2177"/>
                </a:lnTo>
                <a:lnTo>
                  <a:pt x="3341" y="2205"/>
                </a:lnTo>
                <a:lnTo>
                  <a:pt x="3333" y="2231"/>
                </a:lnTo>
                <a:lnTo>
                  <a:pt x="3320" y="2255"/>
                </a:lnTo>
                <a:lnTo>
                  <a:pt x="3302" y="2276"/>
                </a:lnTo>
                <a:lnTo>
                  <a:pt x="3282" y="2293"/>
                </a:lnTo>
                <a:lnTo>
                  <a:pt x="3258" y="2306"/>
                </a:lnTo>
                <a:lnTo>
                  <a:pt x="3233" y="2314"/>
                </a:lnTo>
                <a:lnTo>
                  <a:pt x="3204" y="2317"/>
                </a:lnTo>
                <a:lnTo>
                  <a:pt x="140" y="2317"/>
                </a:lnTo>
                <a:lnTo>
                  <a:pt x="111" y="2314"/>
                </a:lnTo>
                <a:lnTo>
                  <a:pt x="85" y="2306"/>
                </a:lnTo>
                <a:lnTo>
                  <a:pt x="62" y="2293"/>
                </a:lnTo>
                <a:lnTo>
                  <a:pt x="41" y="2276"/>
                </a:lnTo>
                <a:lnTo>
                  <a:pt x="24" y="2255"/>
                </a:lnTo>
                <a:lnTo>
                  <a:pt x="11" y="2231"/>
                </a:lnTo>
                <a:lnTo>
                  <a:pt x="3" y="2205"/>
                </a:lnTo>
                <a:lnTo>
                  <a:pt x="0" y="2177"/>
                </a:lnTo>
                <a:lnTo>
                  <a:pt x="0" y="140"/>
                </a:lnTo>
                <a:lnTo>
                  <a:pt x="3" y="112"/>
                </a:lnTo>
                <a:lnTo>
                  <a:pt x="11" y="86"/>
                </a:lnTo>
                <a:lnTo>
                  <a:pt x="24" y="62"/>
                </a:lnTo>
                <a:lnTo>
                  <a:pt x="41" y="42"/>
                </a:lnTo>
                <a:lnTo>
                  <a:pt x="62" y="24"/>
                </a:lnTo>
                <a:lnTo>
                  <a:pt x="85" y="11"/>
                </a:lnTo>
                <a:lnTo>
                  <a:pt x="111" y="3"/>
                </a:lnTo>
                <a:lnTo>
                  <a:pt x="14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1" name="Freeform 419"/>
          <p:cNvSpPr>
            <a:spLocks/>
          </p:cNvSpPr>
          <p:nvPr/>
        </p:nvSpPr>
        <p:spPr bwMode="auto">
          <a:xfrm>
            <a:off x="11257882" y="2923201"/>
            <a:ext cx="457200" cy="434975"/>
          </a:xfrm>
          <a:custGeom>
            <a:avLst/>
            <a:gdLst>
              <a:gd name="T0" fmla="*/ 2132 w 3454"/>
              <a:gd name="T1" fmla="*/ 50 h 3285"/>
              <a:gd name="T2" fmla="*/ 2577 w 3454"/>
              <a:gd name="T3" fmla="*/ 290 h 3285"/>
              <a:gd name="T4" fmla="*/ 2886 w 3454"/>
              <a:gd name="T5" fmla="*/ 685 h 3285"/>
              <a:gd name="T6" fmla="*/ 3007 w 3454"/>
              <a:gd name="T7" fmla="*/ 1103 h 3285"/>
              <a:gd name="T8" fmla="*/ 3042 w 3454"/>
              <a:gd name="T9" fmla="*/ 1130 h 3285"/>
              <a:gd name="T10" fmla="*/ 3248 w 3454"/>
              <a:gd name="T11" fmla="*/ 1153 h 3285"/>
              <a:gd name="T12" fmla="*/ 3361 w 3454"/>
              <a:gd name="T13" fmla="*/ 1261 h 3285"/>
              <a:gd name="T14" fmla="*/ 3441 w 3454"/>
              <a:gd name="T15" fmla="*/ 1499 h 3285"/>
              <a:gd name="T16" fmla="*/ 3448 w 3454"/>
              <a:gd name="T17" fmla="*/ 2017 h 3285"/>
              <a:gd name="T18" fmla="*/ 3370 w 3454"/>
              <a:gd name="T19" fmla="*/ 2221 h 3285"/>
              <a:gd name="T20" fmla="*/ 3253 w 3454"/>
              <a:gd name="T21" fmla="*/ 2316 h 3285"/>
              <a:gd name="T22" fmla="*/ 3043 w 3454"/>
              <a:gd name="T23" fmla="*/ 2336 h 3285"/>
              <a:gd name="T24" fmla="*/ 3018 w 3454"/>
              <a:gd name="T25" fmla="*/ 2356 h 3285"/>
              <a:gd name="T26" fmla="*/ 2872 w 3454"/>
              <a:gd name="T27" fmla="*/ 2784 h 3285"/>
              <a:gd name="T28" fmla="*/ 2672 w 3454"/>
              <a:gd name="T29" fmla="*/ 3027 h 3285"/>
              <a:gd name="T30" fmla="*/ 2454 w 3454"/>
              <a:gd name="T31" fmla="*/ 3129 h 3285"/>
              <a:gd name="T32" fmla="*/ 2065 w 3454"/>
              <a:gd name="T33" fmla="*/ 3146 h 3285"/>
              <a:gd name="T34" fmla="*/ 2025 w 3454"/>
              <a:gd name="T35" fmla="*/ 3194 h 3285"/>
              <a:gd name="T36" fmla="*/ 1843 w 3454"/>
              <a:gd name="T37" fmla="*/ 3285 h 3285"/>
              <a:gd name="T38" fmla="*/ 1463 w 3454"/>
              <a:gd name="T39" fmla="*/ 3219 h 3285"/>
              <a:gd name="T40" fmla="*/ 1400 w 3454"/>
              <a:gd name="T41" fmla="*/ 3022 h 3285"/>
              <a:gd name="T42" fmla="*/ 1520 w 3454"/>
              <a:gd name="T43" fmla="*/ 2857 h 3285"/>
              <a:gd name="T44" fmla="*/ 1913 w 3454"/>
              <a:gd name="T45" fmla="*/ 2842 h 3285"/>
              <a:gd name="T46" fmla="*/ 2045 w 3454"/>
              <a:gd name="T47" fmla="*/ 2954 h 3285"/>
              <a:gd name="T48" fmla="*/ 2316 w 3454"/>
              <a:gd name="T49" fmla="*/ 2975 h 3285"/>
              <a:gd name="T50" fmla="*/ 2560 w 3454"/>
              <a:gd name="T51" fmla="*/ 2898 h 3285"/>
              <a:gd name="T52" fmla="*/ 2723 w 3454"/>
              <a:gd name="T53" fmla="*/ 2702 h 3285"/>
              <a:gd name="T54" fmla="*/ 2822 w 3454"/>
              <a:gd name="T55" fmla="*/ 2449 h 3285"/>
              <a:gd name="T56" fmla="*/ 2842 w 3454"/>
              <a:gd name="T57" fmla="*/ 2340 h 3285"/>
              <a:gd name="T58" fmla="*/ 2663 w 3454"/>
              <a:gd name="T59" fmla="*/ 2308 h 3285"/>
              <a:gd name="T60" fmla="*/ 2594 w 3454"/>
              <a:gd name="T61" fmla="*/ 1287 h 3285"/>
              <a:gd name="T62" fmla="*/ 2689 w 3454"/>
              <a:gd name="T63" fmla="*/ 1143 h 3285"/>
              <a:gd name="T64" fmla="*/ 2767 w 3454"/>
              <a:gd name="T65" fmla="*/ 1109 h 3285"/>
              <a:gd name="T66" fmla="*/ 2701 w 3454"/>
              <a:gd name="T67" fmla="*/ 856 h 3285"/>
              <a:gd name="T68" fmla="*/ 2434 w 3454"/>
              <a:gd name="T69" fmla="*/ 483 h 3285"/>
              <a:gd name="T70" fmla="*/ 2025 w 3454"/>
              <a:gd name="T71" fmla="*/ 269 h 3285"/>
              <a:gd name="T72" fmla="*/ 1513 w 3454"/>
              <a:gd name="T73" fmla="*/ 251 h 3285"/>
              <a:gd name="T74" fmla="*/ 1104 w 3454"/>
              <a:gd name="T75" fmla="*/ 418 h 3285"/>
              <a:gd name="T76" fmla="*/ 810 w 3454"/>
              <a:gd name="T77" fmla="*/ 742 h 3285"/>
              <a:gd name="T78" fmla="*/ 688 w 3454"/>
              <a:gd name="T79" fmla="*/ 1107 h 3285"/>
              <a:gd name="T80" fmla="*/ 704 w 3454"/>
              <a:gd name="T81" fmla="*/ 1130 h 3285"/>
              <a:gd name="T82" fmla="*/ 848 w 3454"/>
              <a:gd name="T83" fmla="*/ 1226 h 3285"/>
              <a:gd name="T84" fmla="*/ 834 w 3454"/>
              <a:gd name="T85" fmla="*/ 2266 h 3285"/>
              <a:gd name="T86" fmla="*/ 287 w 3454"/>
              <a:gd name="T87" fmla="*/ 2336 h 3285"/>
              <a:gd name="T88" fmla="*/ 181 w 3454"/>
              <a:gd name="T89" fmla="*/ 2306 h 3285"/>
              <a:gd name="T90" fmla="*/ 66 w 3454"/>
              <a:gd name="T91" fmla="*/ 2195 h 3285"/>
              <a:gd name="T92" fmla="*/ 2 w 3454"/>
              <a:gd name="T93" fmla="*/ 1969 h 3285"/>
              <a:gd name="T94" fmla="*/ 20 w 3454"/>
              <a:gd name="T95" fmla="*/ 1455 h 3285"/>
              <a:gd name="T96" fmla="*/ 103 w 3454"/>
              <a:gd name="T97" fmla="*/ 1244 h 3285"/>
              <a:gd name="T98" fmla="*/ 211 w 3454"/>
              <a:gd name="T99" fmla="*/ 1150 h 3285"/>
              <a:gd name="T100" fmla="*/ 418 w 3454"/>
              <a:gd name="T101" fmla="*/ 1130 h 3285"/>
              <a:gd name="T102" fmla="*/ 448 w 3454"/>
              <a:gd name="T103" fmla="*/ 1091 h 3285"/>
              <a:gd name="T104" fmla="*/ 572 w 3454"/>
              <a:gd name="T105" fmla="*/ 676 h 3285"/>
              <a:gd name="T106" fmla="*/ 882 w 3454"/>
              <a:gd name="T107" fmla="*/ 286 h 3285"/>
              <a:gd name="T108" fmla="*/ 1324 w 3454"/>
              <a:gd name="T109" fmla="*/ 49 h 3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454" h="3285">
                <a:moveTo>
                  <a:pt x="1668" y="0"/>
                </a:moveTo>
                <a:lnTo>
                  <a:pt x="1786" y="0"/>
                </a:lnTo>
                <a:lnTo>
                  <a:pt x="1875" y="3"/>
                </a:lnTo>
                <a:lnTo>
                  <a:pt x="1963" y="13"/>
                </a:lnTo>
                <a:lnTo>
                  <a:pt x="2048" y="28"/>
                </a:lnTo>
                <a:lnTo>
                  <a:pt x="2132" y="50"/>
                </a:lnTo>
                <a:lnTo>
                  <a:pt x="2214" y="78"/>
                </a:lnTo>
                <a:lnTo>
                  <a:pt x="2292" y="110"/>
                </a:lnTo>
                <a:lnTo>
                  <a:pt x="2369" y="148"/>
                </a:lnTo>
                <a:lnTo>
                  <a:pt x="2441" y="191"/>
                </a:lnTo>
                <a:lnTo>
                  <a:pt x="2511" y="238"/>
                </a:lnTo>
                <a:lnTo>
                  <a:pt x="2577" y="290"/>
                </a:lnTo>
                <a:lnTo>
                  <a:pt x="2639" y="347"/>
                </a:lnTo>
                <a:lnTo>
                  <a:pt x="2698" y="406"/>
                </a:lnTo>
                <a:lnTo>
                  <a:pt x="2751" y="471"/>
                </a:lnTo>
                <a:lnTo>
                  <a:pt x="2801" y="539"/>
                </a:lnTo>
                <a:lnTo>
                  <a:pt x="2846" y="611"/>
                </a:lnTo>
                <a:lnTo>
                  <a:pt x="2886" y="685"/>
                </a:lnTo>
                <a:lnTo>
                  <a:pt x="2921" y="763"/>
                </a:lnTo>
                <a:lnTo>
                  <a:pt x="2951" y="842"/>
                </a:lnTo>
                <a:lnTo>
                  <a:pt x="2975" y="925"/>
                </a:lnTo>
                <a:lnTo>
                  <a:pt x="2993" y="1010"/>
                </a:lnTo>
                <a:lnTo>
                  <a:pt x="3006" y="1097"/>
                </a:lnTo>
                <a:lnTo>
                  <a:pt x="3007" y="1103"/>
                </a:lnTo>
                <a:lnTo>
                  <a:pt x="3008" y="1108"/>
                </a:lnTo>
                <a:lnTo>
                  <a:pt x="3010" y="1115"/>
                </a:lnTo>
                <a:lnTo>
                  <a:pt x="3014" y="1121"/>
                </a:lnTo>
                <a:lnTo>
                  <a:pt x="3020" y="1126"/>
                </a:lnTo>
                <a:lnTo>
                  <a:pt x="3030" y="1129"/>
                </a:lnTo>
                <a:lnTo>
                  <a:pt x="3042" y="1130"/>
                </a:lnTo>
                <a:lnTo>
                  <a:pt x="3167" y="1130"/>
                </a:lnTo>
                <a:lnTo>
                  <a:pt x="3181" y="1131"/>
                </a:lnTo>
                <a:lnTo>
                  <a:pt x="3196" y="1133"/>
                </a:lnTo>
                <a:lnTo>
                  <a:pt x="3212" y="1138"/>
                </a:lnTo>
                <a:lnTo>
                  <a:pt x="3230" y="1145"/>
                </a:lnTo>
                <a:lnTo>
                  <a:pt x="3248" y="1153"/>
                </a:lnTo>
                <a:lnTo>
                  <a:pt x="3266" y="1164"/>
                </a:lnTo>
                <a:lnTo>
                  <a:pt x="3286" y="1177"/>
                </a:lnTo>
                <a:lnTo>
                  <a:pt x="3305" y="1194"/>
                </a:lnTo>
                <a:lnTo>
                  <a:pt x="3324" y="1213"/>
                </a:lnTo>
                <a:lnTo>
                  <a:pt x="3343" y="1236"/>
                </a:lnTo>
                <a:lnTo>
                  <a:pt x="3361" y="1261"/>
                </a:lnTo>
                <a:lnTo>
                  <a:pt x="3377" y="1290"/>
                </a:lnTo>
                <a:lnTo>
                  <a:pt x="3393" y="1324"/>
                </a:lnTo>
                <a:lnTo>
                  <a:pt x="3408" y="1362"/>
                </a:lnTo>
                <a:lnTo>
                  <a:pt x="3421" y="1402"/>
                </a:lnTo>
                <a:lnTo>
                  <a:pt x="3432" y="1448"/>
                </a:lnTo>
                <a:lnTo>
                  <a:pt x="3441" y="1499"/>
                </a:lnTo>
                <a:lnTo>
                  <a:pt x="3448" y="1553"/>
                </a:lnTo>
                <a:lnTo>
                  <a:pt x="3452" y="1613"/>
                </a:lnTo>
                <a:lnTo>
                  <a:pt x="3454" y="1678"/>
                </a:lnTo>
                <a:lnTo>
                  <a:pt x="3454" y="1918"/>
                </a:lnTo>
                <a:lnTo>
                  <a:pt x="3452" y="1969"/>
                </a:lnTo>
                <a:lnTo>
                  <a:pt x="3448" y="2017"/>
                </a:lnTo>
                <a:lnTo>
                  <a:pt x="3440" y="2060"/>
                </a:lnTo>
                <a:lnTo>
                  <a:pt x="3430" y="2099"/>
                </a:lnTo>
                <a:lnTo>
                  <a:pt x="3418" y="2134"/>
                </a:lnTo>
                <a:lnTo>
                  <a:pt x="3404" y="2167"/>
                </a:lnTo>
                <a:lnTo>
                  <a:pt x="3388" y="2195"/>
                </a:lnTo>
                <a:lnTo>
                  <a:pt x="3370" y="2221"/>
                </a:lnTo>
                <a:lnTo>
                  <a:pt x="3352" y="2243"/>
                </a:lnTo>
                <a:lnTo>
                  <a:pt x="3332" y="2263"/>
                </a:lnTo>
                <a:lnTo>
                  <a:pt x="3314" y="2280"/>
                </a:lnTo>
                <a:lnTo>
                  <a:pt x="3293" y="2295"/>
                </a:lnTo>
                <a:lnTo>
                  <a:pt x="3273" y="2306"/>
                </a:lnTo>
                <a:lnTo>
                  <a:pt x="3253" y="2316"/>
                </a:lnTo>
                <a:lnTo>
                  <a:pt x="3234" y="2323"/>
                </a:lnTo>
                <a:lnTo>
                  <a:pt x="3215" y="2328"/>
                </a:lnTo>
                <a:lnTo>
                  <a:pt x="3197" y="2332"/>
                </a:lnTo>
                <a:lnTo>
                  <a:pt x="3182" y="2334"/>
                </a:lnTo>
                <a:lnTo>
                  <a:pt x="3167" y="2336"/>
                </a:lnTo>
                <a:lnTo>
                  <a:pt x="3043" y="2336"/>
                </a:lnTo>
                <a:lnTo>
                  <a:pt x="3034" y="2337"/>
                </a:lnTo>
                <a:lnTo>
                  <a:pt x="3028" y="2340"/>
                </a:lnTo>
                <a:lnTo>
                  <a:pt x="3023" y="2343"/>
                </a:lnTo>
                <a:lnTo>
                  <a:pt x="3020" y="2348"/>
                </a:lnTo>
                <a:lnTo>
                  <a:pt x="3019" y="2353"/>
                </a:lnTo>
                <a:lnTo>
                  <a:pt x="3018" y="2356"/>
                </a:lnTo>
                <a:lnTo>
                  <a:pt x="3000" y="2437"/>
                </a:lnTo>
                <a:lnTo>
                  <a:pt x="2978" y="2520"/>
                </a:lnTo>
                <a:lnTo>
                  <a:pt x="2954" y="2594"/>
                </a:lnTo>
                <a:lnTo>
                  <a:pt x="2929" y="2663"/>
                </a:lnTo>
                <a:lnTo>
                  <a:pt x="2901" y="2726"/>
                </a:lnTo>
                <a:lnTo>
                  <a:pt x="2872" y="2784"/>
                </a:lnTo>
                <a:lnTo>
                  <a:pt x="2841" y="2836"/>
                </a:lnTo>
                <a:lnTo>
                  <a:pt x="2810" y="2883"/>
                </a:lnTo>
                <a:lnTo>
                  <a:pt x="2776" y="2925"/>
                </a:lnTo>
                <a:lnTo>
                  <a:pt x="2743" y="2963"/>
                </a:lnTo>
                <a:lnTo>
                  <a:pt x="2707" y="2997"/>
                </a:lnTo>
                <a:lnTo>
                  <a:pt x="2672" y="3027"/>
                </a:lnTo>
                <a:lnTo>
                  <a:pt x="2636" y="3052"/>
                </a:lnTo>
                <a:lnTo>
                  <a:pt x="2599" y="3074"/>
                </a:lnTo>
                <a:lnTo>
                  <a:pt x="2563" y="3093"/>
                </a:lnTo>
                <a:lnTo>
                  <a:pt x="2526" y="3107"/>
                </a:lnTo>
                <a:lnTo>
                  <a:pt x="2490" y="3120"/>
                </a:lnTo>
                <a:lnTo>
                  <a:pt x="2454" y="3129"/>
                </a:lnTo>
                <a:lnTo>
                  <a:pt x="2418" y="3137"/>
                </a:lnTo>
                <a:lnTo>
                  <a:pt x="2384" y="3142"/>
                </a:lnTo>
                <a:lnTo>
                  <a:pt x="2349" y="3144"/>
                </a:lnTo>
                <a:lnTo>
                  <a:pt x="2316" y="3145"/>
                </a:lnTo>
                <a:lnTo>
                  <a:pt x="2076" y="3145"/>
                </a:lnTo>
                <a:lnTo>
                  <a:pt x="2065" y="3146"/>
                </a:lnTo>
                <a:lnTo>
                  <a:pt x="2057" y="3149"/>
                </a:lnTo>
                <a:lnTo>
                  <a:pt x="2052" y="3152"/>
                </a:lnTo>
                <a:lnTo>
                  <a:pt x="2048" y="3157"/>
                </a:lnTo>
                <a:lnTo>
                  <a:pt x="2046" y="3161"/>
                </a:lnTo>
                <a:lnTo>
                  <a:pt x="2044" y="3165"/>
                </a:lnTo>
                <a:lnTo>
                  <a:pt x="2025" y="3194"/>
                </a:lnTo>
                <a:lnTo>
                  <a:pt x="2003" y="3221"/>
                </a:lnTo>
                <a:lnTo>
                  <a:pt x="1976" y="3242"/>
                </a:lnTo>
                <a:lnTo>
                  <a:pt x="1947" y="3261"/>
                </a:lnTo>
                <a:lnTo>
                  <a:pt x="1914" y="3274"/>
                </a:lnTo>
                <a:lnTo>
                  <a:pt x="1880" y="3283"/>
                </a:lnTo>
                <a:lnTo>
                  <a:pt x="1843" y="3285"/>
                </a:lnTo>
                <a:lnTo>
                  <a:pt x="1624" y="3285"/>
                </a:lnTo>
                <a:lnTo>
                  <a:pt x="1587" y="3283"/>
                </a:lnTo>
                <a:lnTo>
                  <a:pt x="1552" y="3274"/>
                </a:lnTo>
                <a:lnTo>
                  <a:pt x="1520" y="3260"/>
                </a:lnTo>
                <a:lnTo>
                  <a:pt x="1490" y="3242"/>
                </a:lnTo>
                <a:lnTo>
                  <a:pt x="1463" y="3219"/>
                </a:lnTo>
                <a:lnTo>
                  <a:pt x="1441" y="3193"/>
                </a:lnTo>
                <a:lnTo>
                  <a:pt x="1422" y="3163"/>
                </a:lnTo>
                <a:lnTo>
                  <a:pt x="1409" y="3130"/>
                </a:lnTo>
                <a:lnTo>
                  <a:pt x="1400" y="3096"/>
                </a:lnTo>
                <a:lnTo>
                  <a:pt x="1397" y="3058"/>
                </a:lnTo>
                <a:lnTo>
                  <a:pt x="1400" y="3022"/>
                </a:lnTo>
                <a:lnTo>
                  <a:pt x="1409" y="2987"/>
                </a:lnTo>
                <a:lnTo>
                  <a:pt x="1422" y="2954"/>
                </a:lnTo>
                <a:lnTo>
                  <a:pt x="1441" y="2924"/>
                </a:lnTo>
                <a:lnTo>
                  <a:pt x="1463" y="2898"/>
                </a:lnTo>
                <a:lnTo>
                  <a:pt x="1490" y="2875"/>
                </a:lnTo>
                <a:lnTo>
                  <a:pt x="1520" y="2857"/>
                </a:lnTo>
                <a:lnTo>
                  <a:pt x="1552" y="2842"/>
                </a:lnTo>
                <a:lnTo>
                  <a:pt x="1587" y="2834"/>
                </a:lnTo>
                <a:lnTo>
                  <a:pt x="1624" y="2831"/>
                </a:lnTo>
                <a:lnTo>
                  <a:pt x="1843" y="2831"/>
                </a:lnTo>
                <a:lnTo>
                  <a:pt x="1880" y="2834"/>
                </a:lnTo>
                <a:lnTo>
                  <a:pt x="1913" y="2842"/>
                </a:lnTo>
                <a:lnTo>
                  <a:pt x="1946" y="2856"/>
                </a:lnTo>
                <a:lnTo>
                  <a:pt x="1975" y="2874"/>
                </a:lnTo>
                <a:lnTo>
                  <a:pt x="2001" y="2896"/>
                </a:lnTo>
                <a:lnTo>
                  <a:pt x="2024" y="2921"/>
                </a:lnTo>
                <a:lnTo>
                  <a:pt x="2043" y="2949"/>
                </a:lnTo>
                <a:lnTo>
                  <a:pt x="2045" y="2954"/>
                </a:lnTo>
                <a:lnTo>
                  <a:pt x="2048" y="2960"/>
                </a:lnTo>
                <a:lnTo>
                  <a:pt x="2053" y="2966"/>
                </a:lnTo>
                <a:lnTo>
                  <a:pt x="2059" y="2971"/>
                </a:lnTo>
                <a:lnTo>
                  <a:pt x="2067" y="2974"/>
                </a:lnTo>
                <a:lnTo>
                  <a:pt x="2078" y="2975"/>
                </a:lnTo>
                <a:lnTo>
                  <a:pt x="2316" y="2975"/>
                </a:lnTo>
                <a:lnTo>
                  <a:pt x="2363" y="2973"/>
                </a:lnTo>
                <a:lnTo>
                  <a:pt x="2407" y="2966"/>
                </a:lnTo>
                <a:lnTo>
                  <a:pt x="2449" y="2956"/>
                </a:lnTo>
                <a:lnTo>
                  <a:pt x="2488" y="2940"/>
                </a:lnTo>
                <a:lnTo>
                  <a:pt x="2525" y="2920"/>
                </a:lnTo>
                <a:lnTo>
                  <a:pt x="2560" y="2898"/>
                </a:lnTo>
                <a:lnTo>
                  <a:pt x="2592" y="2872"/>
                </a:lnTo>
                <a:lnTo>
                  <a:pt x="2622" y="2842"/>
                </a:lnTo>
                <a:lnTo>
                  <a:pt x="2651" y="2811"/>
                </a:lnTo>
                <a:lnTo>
                  <a:pt x="2677" y="2776"/>
                </a:lnTo>
                <a:lnTo>
                  <a:pt x="2701" y="2740"/>
                </a:lnTo>
                <a:lnTo>
                  <a:pt x="2723" y="2702"/>
                </a:lnTo>
                <a:lnTo>
                  <a:pt x="2744" y="2662"/>
                </a:lnTo>
                <a:lnTo>
                  <a:pt x="2763" y="2620"/>
                </a:lnTo>
                <a:lnTo>
                  <a:pt x="2779" y="2579"/>
                </a:lnTo>
                <a:lnTo>
                  <a:pt x="2795" y="2536"/>
                </a:lnTo>
                <a:lnTo>
                  <a:pt x="2810" y="2492"/>
                </a:lnTo>
                <a:lnTo>
                  <a:pt x="2822" y="2449"/>
                </a:lnTo>
                <a:lnTo>
                  <a:pt x="2834" y="2405"/>
                </a:lnTo>
                <a:lnTo>
                  <a:pt x="2844" y="2361"/>
                </a:lnTo>
                <a:lnTo>
                  <a:pt x="2845" y="2356"/>
                </a:lnTo>
                <a:lnTo>
                  <a:pt x="2845" y="2350"/>
                </a:lnTo>
                <a:lnTo>
                  <a:pt x="2845" y="2345"/>
                </a:lnTo>
                <a:lnTo>
                  <a:pt x="2842" y="2340"/>
                </a:lnTo>
                <a:lnTo>
                  <a:pt x="2837" y="2337"/>
                </a:lnTo>
                <a:lnTo>
                  <a:pt x="2829" y="2336"/>
                </a:lnTo>
                <a:lnTo>
                  <a:pt x="2750" y="2336"/>
                </a:lnTo>
                <a:lnTo>
                  <a:pt x="2719" y="2332"/>
                </a:lnTo>
                <a:lnTo>
                  <a:pt x="2689" y="2323"/>
                </a:lnTo>
                <a:lnTo>
                  <a:pt x="2663" y="2308"/>
                </a:lnTo>
                <a:lnTo>
                  <a:pt x="2639" y="2289"/>
                </a:lnTo>
                <a:lnTo>
                  <a:pt x="2620" y="2266"/>
                </a:lnTo>
                <a:lnTo>
                  <a:pt x="2606" y="2239"/>
                </a:lnTo>
                <a:lnTo>
                  <a:pt x="2597" y="2210"/>
                </a:lnTo>
                <a:lnTo>
                  <a:pt x="2594" y="2178"/>
                </a:lnTo>
                <a:lnTo>
                  <a:pt x="2594" y="1287"/>
                </a:lnTo>
                <a:lnTo>
                  <a:pt x="2597" y="1256"/>
                </a:lnTo>
                <a:lnTo>
                  <a:pt x="2606" y="1226"/>
                </a:lnTo>
                <a:lnTo>
                  <a:pt x="2620" y="1199"/>
                </a:lnTo>
                <a:lnTo>
                  <a:pt x="2639" y="1176"/>
                </a:lnTo>
                <a:lnTo>
                  <a:pt x="2663" y="1157"/>
                </a:lnTo>
                <a:lnTo>
                  <a:pt x="2689" y="1143"/>
                </a:lnTo>
                <a:lnTo>
                  <a:pt x="2719" y="1133"/>
                </a:lnTo>
                <a:lnTo>
                  <a:pt x="2750" y="1130"/>
                </a:lnTo>
                <a:lnTo>
                  <a:pt x="2759" y="1129"/>
                </a:lnTo>
                <a:lnTo>
                  <a:pt x="2764" y="1124"/>
                </a:lnTo>
                <a:lnTo>
                  <a:pt x="2766" y="1118"/>
                </a:lnTo>
                <a:lnTo>
                  <a:pt x="2767" y="1109"/>
                </a:lnTo>
                <a:lnTo>
                  <a:pt x="2766" y="1100"/>
                </a:lnTo>
                <a:lnTo>
                  <a:pt x="2765" y="1091"/>
                </a:lnTo>
                <a:lnTo>
                  <a:pt x="2764" y="1084"/>
                </a:lnTo>
                <a:lnTo>
                  <a:pt x="2748" y="1005"/>
                </a:lnTo>
                <a:lnTo>
                  <a:pt x="2728" y="929"/>
                </a:lnTo>
                <a:lnTo>
                  <a:pt x="2701" y="856"/>
                </a:lnTo>
                <a:lnTo>
                  <a:pt x="2668" y="786"/>
                </a:lnTo>
                <a:lnTo>
                  <a:pt x="2632" y="717"/>
                </a:lnTo>
                <a:lnTo>
                  <a:pt x="2589" y="653"/>
                </a:lnTo>
                <a:lnTo>
                  <a:pt x="2542" y="592"/>
                </a:lnTo>
                <a:lnTo>
                  <a:pt x="2490" y="535"/>
                </a:lnTo>
                <a:lnTo>
                  <a:pt x="2434" y="483"/>
                </a:lnTo>
                <a:lnTo>
                  <a:pt x="2374" y="435"/>
                </a:lnTo>
                <a:lnTo>
                  <a:pt x="2311" y="391"/>
                </a:lnTo>
                <a:lnTo>
                  <a:pt x="2244" y="352"/>
                </a:lnTo>
                <a:lnTo>
                  <a:pt x="2174" y="318"/>
                </a:lnTo>
                <a:lnTo>
                  <a:pt x="2101" y="291"/>
                </a:lnTo>
                <a:lnTo>
                  <a:pt x="2025" y="269"/>
                </a:lnTo>
                <a:lnTo>
                  <a:pt x="1948" y="252"/>
                </a:lnTo>
                <a:lnTo>
                  <a:pt x="1867" y="243"/>
                </a:lnTo>
                <a:lnTo>
                  <a:pt x="1786" y="240"/>
                </a:lnTo>
                <a:lnTo>
                  <a:pt x="1668" y="240"/>
                </a:lnTo>
                <a:lnTo>
                  <a:pt x="1590" y="242"/>
                </a:lnTo>
                <a:lnTo>
                  <a:pt x="1513" y="251"/>
                </a:lnTo>
                <a:lnTo>
                  <a:pt x="1439" y="266"/>
                </a:lnTo>
                <a:lnTo>
                  <a:pt x="1367" y="287"/>
                </a:lnTo>
                <a:lnTo>
                  <a:pt x="1297" y="312"/>
                </a:lnTo>
                <a:lnTo>
                  <a:pt x="1229" y="343"/>
                </a:lnTo>
                <a:lnTo>
                  <a:pt x="1165" y="378"/>
                </a:lnTo>
                <a:lnTo>
                  <a:pt x="1104" y="418"/>
                </a:lnTo>
                <a:lnTo>
                  <a:pt x="1045" y="462"/>
                </a:lnTo>
                <a:lnTo>
                  <a:pt x="990" y="511"/>
                </a:lnTo>
                <a:lnTo>
                  <a:pt x="939" y="564"/>
                </a:lnTo>
                <a:lnTo>
                  <a:pt x="891" y="619"/>
                </a:lnTo>
                <a:lnTo>
                  <a:pt x="848" y="679"/>
                </a:lnTo>
                <a:lnTo>
                  <a:pt x="810" y="742"/>
                </a:lnTo>
                <a:lnTo>
                  <a:pt x="776" y="807"/>
                </a:lnTo>
                <a:lnTo>
                  <a:pt x="747" y="875"/>
                </a:lnTo>
                <a:lnTo>
                  <a:pt x="722" y="946"/>
                </a:lnTo>
                <a:lnTo>
                  <a:pt x="703" y="1019"/>
                </a:lnTo>
                <a:lnTo>
                  <a:pt x="689" y="1093"/>
                </a:lnTo>
                <a:lnTo>
                  <a:pt x="688" y="1107"/>
                </a:lnTo>
                <a:lnTo>
                  <a:pt x="690" y="1117"/>
                </a:lnTo>
                <a:lnTo>
                  <a:pt x="692" y="1123"/>
                </a:lnTo>
                <a:lnTo>
                  <a:pt x="696" y="1127"/>
                </a:lnTo>
                <a:lnTo>
                  <a:pt x="700" y="1129"/>
                </a:lnTo>
                <a:lnTo>
                  <a:pt x="703" y="1130"/>
                </a:lnTo>
                <a:lnTo>
                  <a:pt x="704" y="1130"/>
                </a:lnTo>
                <a:lnTo>
                  <a:pt x="735" y="1133"/>
                </a:lnTo>
                <a:lnTo>
                  <a:pt x="765" y="1143"/>
                </a:lnTo>
                <a:lnTo>
                  <a:pt x="791" y="1157"/>
                </a:lnTo>
                <a:lnTo>
                  <a:pt x="814" y="1176"/>
                </a:lnTo>
                <a:lnTo>
                  <a:pt x="834" y="1199"/>
                </a:lnTo>
                <a:lnTo>
                  <a:pt x="848" y="1226"/>
                </a:lnTo>
                <a:lnTo>
                  <a:pt x="857" y="1256"/>
                </a:lnTo>
                <a:lnTo>
                  <a:pt x="860" y="1287"/>
                </a:lnTo>
                <a:lnTo>
                  <a:pt x="860" y="2178"/>
                </a:lnTo>
                <a:lnTo>
                  <a:pt x="857" y="2210"/>
                </a:lnTo>
                <a:lnTo>
                  <a:pt x="848" y="2239"/>
                </a:lnTo>
                <a:lnTo>
                  <a:pt x="834" y="2266"/>
                </a:lnTo>
                <a:lnTo>
                  <a:pt x="814" y="2289"/>
                </a:lnTo>
                <a:lnTo>
                  <a:pt x="791" y="2308"/>
                </a:lnTo>
                <a:lnTo>
                  <a:pt x="765" y="2323"/>
                </a:lnTo>
                <a:lnTo>
                  <a:pt x="735" y="2332"/>
                </a:lnTo>
                <a:lnTo>
                  <a:pt x="704" y="2336"/>
                </a:lnTo>
                <a:lnTo>
                  <a:pt x="287" y="2336"/>
                </a:lnTo>
                <a:lnTo>
                  <a:pt x="272" y="2334"/>
                </a:lnTo>
                <a:lnTo>
                  <a:pt x="257" y="2332"/>
                </a:lnTo>
                <a:lnTo>
                  <a:pt x="239" y="2328"/>
                </a:lnTo>
                <a:lnTo>
                  <a:pt x="220" y="2323"/>
                </a:lnTo>
                <a:lnTo>
                  <a:pt x="201" y="2316"/>
                </a:lnTo>
                <a:lnTo>
                  <a:pt x="181" y="2306"/>
                </a:lnTo>
                <a:lnTo>
                  <a:pt x="161" y="2295"/>
                </a:lnTo>
                <a:lnTo>
                  <a:pt x="140" y="2280"/>
                </a:lnTo>
                <a:lnTo>
                  <a:pt x="120" y="2263"/>
                </a:lnTo>
                <a:lnTo>
                  <a:pt x="102" y="2243"/>
                </a:lnTo>
                <a:lnTo>
                  <a:pt x="83" y="2221"/>
                </a:lnTo>
                <a:lnTo>
                  <a:pt x="66" y="2195"/>
                </a:lnTo>
                <a:lnTo>
                  <a:pt x="50" y="2167"/>
                </a:lnTo>
                <a:lnTo>
                  <a:pt x="36" y="2134"/>
                </a:lnTo>
                <a:lnTo>
                  <a:pt x="24" y="2099"/>
                </a:lnTo>
                <a:lnTo>
                  <a:pt x="14" y="2060"/>
                </a:lnTo>
                <a:lnTo>
                  <a:pt x="6" y="2017"/>
                </a:lnTo>
                <a:lnTo>
                  <a:pt x="2" y="1969"/>
                </a:lnTo>
                <a:lnTo>
                  <a:pt x="0" y="1918"/>
                </a:lnTo>
                <a:lnTo>
                  <a:pt x="0" y="1678"/>
                </a:lnTo>
                <a:lnTo>
                  <a:pt x="1" y="1615"/>
                </a:lnTo>
                <a:lnTo>
                  <a:pt x="5" y="1557"/>
                </a:lnTo>
                <a:lnTo>
                  <a:pt x="12" y="1504"/>
                </a:lnTo>
                <a:lnTo>
                  <a:pt x="20" y="1455"/>
                </a:lnTo>
                <a:lnTo>
                  <a:pt x="30" y="1411"/>
                </a:lnTo>
                <a:lnTo>
                  <a:pt x="42" y="1370"/>
                </a:lnTo>
                <a:lnTo>
                  <a:pt x="56" y="1333"/>
                </a:lnTo>
                <a:lnTo>
                  <a:pt x="70" y="1300"/>
                </a:lnTo>
                <a:lnTo>
                  <a:pt x="86" y="1270"/>
                </a:lnTo>
                <a:lnTo>
                  <a:pt x="103" y="1244"/>
                </a:lnTo>
                <a:lnTo>
                  <a:pt x="119" y="1222"/>
                </a:lnTo>
                <a:lnTo>
                  <a:pt x="138" y="1202"/>
                </a:lnTo>
                <a:lnTo>
                  <a:pt x="156" y="1186"/>
                </a:lnTo>
                <a:lnTo>
                  <a:pt x="174" y="1171"/>
                </a:lnTo>
                <a:lnTo>
                  <a:pt x="193" y="1159"/>
                </a:lnTo>
                <a:lnTo>
                  <a:pt x="211" y="1150"/>
                </a:lnTo>
                <a:lnTo>
                  <a:pt x="227" y="1143"/>
                </a:lnTo>
                <a:lnTo>
                  <a:pt x="244" y="1136"/>
                </a:lnTo>
                <a:lnTo>
                  <a:pt x="260" y="1133"/>
                </a:lnTo>
                <a:lnTo>
                  <a:pt x="273" y="1131"/>
                </a:lnTo>
                <a:lnTo>
                  <a:pt x="287" y="1130"/>
                </a:lnTo>
                <a:lnTo>
                  <a:pt x="418" y="1130"/>
                </a:lnTo>
                <a:lnTo>
                  <a:pt x="428" y="1129"/>
                </a:lnTo>
                <a:lnTo>
                  <a:pt x="437" y="1124"/>
                </a:lnTo>
                <a:lnTo>
                  <a:pt x="442" y="1117"/>
                </a:lnTo>
                <a:lnTo>
                  <a:pt x="445" y="1108"/>
                </a:lnTo>
                <a:lnTo>
                  <a:pt x="447" y="1100"/>
                </a:lnTo>
                <a:lnTo>
                  <a:pt x="448" y="1091"/>
                </a:lnTo>
                <a:lnTo>
                  <a:pt x="449" y="1083"/>
                </a:lnTo>
                <a:lnTo>
                  <a:pt x="463" y="997"/>
                </a:lnTo>
                <a:lnTo>
                  <a:pt x="482" y="913"/>
                </a:lnTo>
                <a:lnTo>
                  <a:pt x="507" y="832"/>
                </a:lnTo>
                <a:lnTo>
                  <a:pt x="536" y="752"/>
                </a:lnTo>
                <a:lnTo>
                  <a:pt x="572" y="676"/>
                </a:lnTo>
                <a:lnTo>
                  <a:pt x="613" y="602"/>
                </a:lnTo>
                <a:lnTo>
                  <a:pt x="658" y="532"/>
                </a:lnTo>
                <a:lnTo>
                  <a:pt x="707" y="465"/>
                </a:lnTo>
                <a:lnTo>
                  <a:pt x="761" y="401"/>
                </a:lnTo>
                <a:lnTo>
                  <a:pt x="820" y="342"/>
                </a:lnTo>
                <a:lnTo>
                  <a:pt x="882" y="286"/>
                </a:lnTo>
                <a:lnTo>
                  <a:pt x="948" y="235"/>
                </a:lnTo>
                <a:lnTo>
                  <a:pt x="1017" y="188"/>
                </a:lnTo>
                <a:lnTo>
                  <a:pt x="1089" y="146"/>
                </a:lnTo>
                <a:lnTo>
                  <a:pt x="1165" y="108"/>
                </a:lnTo>
                <a:lnTo>
                  <a:pt x="1243" y="77"/>
                </a:lnTo>
                <a:lnTo>
                  <a:pt x="1324" y="49"/>
                </a:lnTo>
                <a:lnTo>
                  <a:pt x="1406" y="28"/>
                </a:lnTo>
                <a:lnTo>
                  <a:pt x="1492" y="13"/>
                </a:lnTo>
                <a:lnTo>
                  <a:pt x="1579" y="3"/>
                </a:lnTo>
                <a:lnTo>
                  <a:pt x="166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02" name="Group 682"/>
          <p:cNvGrpSpPr/>
          <p:nvPr/>
        </p:nvGrpSpPr>
        <p:grpSpPr>
          <a:xfrm>
            <a:off x="11253913" y="3669220"/>
            <a:ext cx="465138" cy="487363"/>
            <a:chOff x="7264400" y="5078413"/>
            <a:chExt cx="465138" cy="487363"/>
          </a:xfrm>
          <a:solidFill>
            <a:srgbClr val="000000"/>
          </a:solidFill>
        </p:grpSpPr>
        <p:sp>
          <p:nvSpPr>
            <p:cNvPr id="503" name="Freeform 535"/>
            <p:cNvSpPr>
              <a:spLocks/>
            </p:cNvSpPr>
            <p:nvPr/>
          </p:nvSpPr>
          <p:spPr bwMode="auto">
            <a:xfrm>
              <a:off x="7461250" y="5267325"/>
              <a:ext cx="71438" cy="146050"/>
            </a:xfrm>
            <a:custGeom>
              <a:avLst/>
              <a:gdLst>
                <a:gd name="T0" fmla="*/ 282 w 497"/>
                <a:gd name="T1" fmla="*/ 2 h 1014"/>
                <a:gd name="T2" fmla="*/ 308 w 497"/>
                <a:gd name="T3" fmla="*/ 26 h 1014"/>
                <a:gd name="T4" fmla="*/ 311 w 497"/>
                <a:gd name="T5" fmla="*/ 115 h 1014"/>
                <a:gd name="T6" fmla="*/ 314 w 497"/>
                <a:gd name="T7" fmla="*/ 118 h 1014"/>
                <a:gd name="T8" fmla="*/ 319 w 497"/>
                <a:gd name="T9" fmla="*/ 119 h 1014"/>
                <a:gd name="T10" fmla="*/ 357 w 497"/>
                <a:gd name="T11" fmla="*/ 127 h 1014"/>
                <a:gd name="T12" fmla="*/ 413 w 497"/>
                <a:gd name="T13" fmla="*/ 141 h 1014"/>
                <a:gd name="T14" fmla="*/ 457 w 497"/>
                <a:gd name="T15" fmla="*/ 159 h 1014"/>
                <a:gd name="T16" fmla="*/ 465 w 497"/>
                <a:gd name="T17" fmla="*/ 193 h 1014"/>
                <a:gd name="T18" fmla="*/ 431 w 497"/>
                <a:gd name="T19" fmla="*/ 261 h 1014"/>
                <a:gd name="T20" fmla="*/ 400 w 497"/>
                <a:gd name="T21" fmla="*/ 266 h 1014"/>
                <a:gd name="T22" fmla="*/ 381 w 497"/>
                <a:gd name="T23" fmla="*/ 258 h 1014"/>
                <a:gd name="T24" fmla="*/ 335 w 497"/>
                <a:gd name="T25" fmla="*/ 244 h 1014"/>
                <a:gd name="T26" fmla="*/ 264 w 497"/>
                <a:gd name="T27" fmla="*/ 234 h 1014"/>
                <a:gd name="T28" fmla="*/ 200 w 497"/>
                <a:gd name="T29" fmla="*/ 247 h 1014"/>
                <a:gd name="T30" fmla="*/ 165 w 497"/>
                <a:gd name="T31" fmla="*/ 279 h 1014"/>
                <a:gd name="T32" fmla="*/ 155 w 497"/>
                <a:gd name="T33" fmla="*/ 316 h 1014"/>
                <a:gd name="T34" fmla="*/ 166 w 497"/>
                <a:gd name="T35" fmla="*/ 358 h 1014"/>
                <a:gd name="T36" fmla="*/ 209 w 497"/>
                <a:gd name="T37" fmla="*/ 394 h 1014"/>
                <a:gd name="T38" fmla="*/ 294 w 497"/>
                <a:gd name="T39" fmla="*/ 433 h 1014"/>
                <a:gd name="T40" fmla="*/ 409 w 497"/>
                <a:gd name="T41" fmla="*/ 495 h 1014"/>
                <a:gd name="T42" fmla="*/ 475 w 497"/>
                <a:gd name="T43" fmla="*/ 572 h 1014"/>
                <a:gd name="T44" fmla="*/ 497 w 497"/>
                <a:gd name="T45" fmla="*/ 669 h 1014"/>
                <a:gd name="T46" fmla="*/ 474 w 497"/>
                <a:gd name="T47" fmla="*/ 767 h 1014"/>
                <a:gd name="T48" fmla="*/ 409 w 497"/>
                <a:gd name="T49" fmla="*/ 842 h 1014"/>
                <a:gd name="T50" fmla="*/ 309 w 497"/>
                <a:gd name="T51" fmla="*/ 886 h 1014"/>
                <a:gd name="T52" fmla="*/ 306 w 497"/>
                <a:gd name="T53" fmla="*/ 887 h 1014"/>
                <a:gd name="T54" fmla="*/ 303 w 497"/>
                <a:gd name="T55" fmla="*/ 895 h 1014"/>
                <a:gd name="T56" fmla="*/ 295 w 497"/>
                <a:gd name="T57" fmla="*/ 998 h 1014"/>
                <a:gd name="T58" fmla="*/ 262 w 497"/>
                <a:gd name="T59" fmla="*/ 1014 h 1014"/>
                <a:gd name="T60" fmla="*/ 201 w 497"/>
                <a:gd name="T61" fmla="*/ 1007 h 1014"/>
                <a:gd name="T62" fmla="*/ 185 w 497"/>
                <a:gd name="T63" fmla="*/ 975 h 1014"/>
                <a:gd name="T64" fmla="*/ 183 w 497"/>
                <a:gd name="T65" fmla="*/ 894 h 1014"/>
                <a:gd name="T66" fmla="*/ 178 w 497"/>
                <a:gd name="T67" fmla="*/ 890 h 1014"/>
                <a:gd name="T68" fmla="*/ 164 w 497"/>
                <a:gd name="T69" fmla="*/ 888 h 1014"/>
                <a:gd name="T70" fmla="*/ 115 w 497"/>
                <a:gd name="T71" fmla="*/ 878 h 1014"/>
                <a:gd name="T72" fmla="*/ 55 w 497"/>
                <a:gd name="T73" fmla="*/ 862 h 1014"/>
                <a:gd name="T74" fmla="*/ 9 w 497"/>
                <a:gd name="T75" fmla="*/ 840 h 1014"/>
                <a:gd name="T76" fmla="*/ 2 w 497"/>
                <a:gd name="T77" fmla="*/ 805 h 1014"/>
                <a:gd name="T78" fmla="*/ 35 w 497"/>
                <a:gd name="T79" fmla="*/ 736 h 1014"/>
                <a:gd name="T80" fmla="*/ 66 w 497"/>
                <a:gd name="T81" fmla="*/ 730 h 1014"/>
                <a:gd name="T82" fmla="*/ 84 w 497"/>
                <a:gd name="T83" fmla="*/ 738 h 1014"/>
                <a:gd name="T84" fmla="*/ 126 w 497"/>
                <a:gd name="T85" fmla="*/ 753 h 1014"/>
                <a:gd name="T86" fmla="*/ 183 w 497"/>
                <a:gd name="T87" fmla="*/ 769 h 1014"/>
                <a:gd name="T88" fmla="*/ 250 w 497"/>
                <a:gd name="T89" fmla="*/ 772 h 1014"/>
                <a:gd name="T90" fmla="*/ 314 w 497"/>
                <a:gd name="T91" fmla="*/ 746 h 1014"/>
                <a:gd name="T92" fmla="*/ 346 w 497"/>
                <a:gd name="T93" fmla="*/ 698 h 1014"/>
                <a:gd name="T94" fmla="*/ 340 w 497"/>
                <a:gd name="T95" fmla="*/ 636 h 1014"/>
                <a:gd name="T96" fmla="*/ 288 w 497"/>
                <a:gd name="T97" fmla="*/ 585 h 1014"/>
                <a:gd name="T98" fmla="*/ 196 w 497"/>
                <a:gd name="T99" fmla="*/ 543 h 1014"/>
                <a:gd name="T100" fmla="*/ 118 w 497"/>
                <a:gd name="T101" fmla="*/ 505 h 1014"/>
                <a:gd name="T102" fmla="*/ 55 w 497"/>
                <a:gd name="T103" fmla="*/ 455 h 1014"/>
                <a:gd name="T104" fmla="*/ 17 w 497"/>
                <a:gd name="T105" fmla="*/ 388 h 1014"/>
                <a:gd name="T106" fmla="*/ 10 w 497"/>
                <a:gd name="T107" fmla="*/ 298 h 1014"/>
                <a:gd name="T108" fmla="*/ 46 w 497"/>
                <a:gd name="T109" fmla="*/ 212 h 1014"/>
                <a:gd name="T110" fmla="*/ 119 w 497"/>
                <a:gd name="T111" fmla="*/ 150 h 1014"/>
                <a:gd name="T112" fmla="*/ 187 w 497"/>
                <a:gd name="T113" fmla="*/ 124 h 1014"/>
                <a:gd name="T114" fmla="*/ 192 w 497"/>
                <a:gd name="T115" fmla="*/ 121 h 1014"/>
                <a:gd name="T116" fmla="*/ 193 w 497"/>
                <a:gd name="T117" fmla="*/ 40 h 1014"/>
                <a:gd name="T118" fmla="*/ 210 w 497"/>
                <a:gd name="T119" fmla="*/ 7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97" h="1014">
                  <a:moveTo>
                    <a:pt x="234" y="0"/>
                  </a:moveTo>
                  <a:lnTo>
                    <a:pt x="269" y="0"/>
                  </a:lnTo>
                  <a:lnTo>
                    <a:pt x="282" y="2"/>
                  </a:lnTo>
                  <a:lnTo>
                    <a:pt x="294" y="7"/>
                  </a:lnTo>
                  <a:lnTo>
                    <a:pt x="302" y="16"/>
                  </a:lnTo>
                  <a:lnTo>
                    <a:pt x="308" y="26"/>
                  </a:lnTo>
                  <a:lnTo>
                    <a:pt x="310" y="39"/>
                  </a:lnTo>
                  <a:lnTo>
                    <a:pt x="310" y="112"/>
                  </a:lnTo>
                  <a:lnTo>
                    <a:pt x="311" y="115"/>
                  </a:lnTo>
                  <a:lnTo>
                    <a:pt x="311" y="116"/>
                  </a:lnTo>
                  <a:lnTo>
                    <a:pt x="313" y="118"/>
                  </a:lnTo>
                  <a:lnTo>
                    <a:pt x="314" y="118"/>
                  </a:lnTo>
                  <a:lnTo>
                    <a:pt x="315" y="119"/>
                  </a:lnTo>
                  <a:lnTo>
                    <a:pt x="316" y="119"/>
                  </a:lnTo>
                  <a:lnTo>
                    <a:pt x="319" y="119"/>
                  </a:lnTo>
                  <a:lnTo>
                    <a:pt x="329" y="121"/>
                  </a:lnTo>
                  <a:lnTo>
                    <a:pt x="341" y="123"/>
                  </a:lnTo>
                  <a:lnTo>
                    <a:pt x="357" y="127"/>
                  </a:lnTo>
                  <a:lnTo>
                    <a:pt x="375" y="131"/>
                  </a:lnTo>
                  <a:lnTo>
                    <a:pt x="395" y="135"/>
                  </a:lnTo>
                  <a:lnTo>
                    <a:pt x="413" y="141"/>
                  </a:lnTo>
                  <a:lnTo>
                    <a:pt x="432" y="147"/>
                  </a:lnTo>
                  <a:lnTo>
                    <a:pt x="447" y="153"/>
                  </a:lnTo>
                  <a:lnTo>
                    <a:pt x="457" y="159"/>
                  </a:lnTo>
                  <a:lnTo>
                    <a:pt x="464" y="168"/>
                  </a:lnTo>
                  <a:lnTo>
                    <a:pt x="467" y="180"/>
                  </a:lnTo>
                  <a:lnTo>
                    <a:pt x="465" y="193"/>
                  </a:lnTo>
                  <a:lnTo>
                    <a:pt x="445" y="244"/>
                  </a:lnTo>
                  <a:lnTo>
                    <a:pt x="439" y="253"/>
                  </a:lnTo>
                  <a:lnTo>
                    <a:pt x="431" y="261"/>
                  </a:lnTo>
                  <a:lnTo>
                    <a:pt x="420" y="265"/>
                  </a:lnTo>
                  <a:lnTo>
                    <a:pt x="409" y="267"/>
                  </a:lnTo>
                  <a:lnTo>
                    <a:pt x="400" y="266"/>
                  </a:lnTo>
                  <a:lnTo>
                    <a:pt x="391" y="262"/>
                  </a:lnTo>
                  <a:lnTo>
                    <a:pt x="389" y="261"/>
                  </a:lnTo>
                  <a:lnTo>
                    <a:pt x="381" y="258"/>
                  </a:lnTo>
                  <a:lnTo>
                    <a:pt x="369" y="254"/>
                  </a:lnTo>
                  <a:lnTo>
                    <a:pt x="355" y="249"/>
                  </a:lnTo>
                  <a:lnTo>
                    <a:pt x="335" y="244"/>
                  </a:lnTo>
                  <a:lnTo>
                    <a:pt x="314" y="238"/>
                  </a:lnTo>
                  <a:lnTo>
                    <a:pt x="290" y="235"/>
                  </a:lnTo>
                  <a:lnTo>
                    <a:pt x="264" y="234"/>
                  </a:lnTo>
                  <a:lnTo>
                    <a:pt x="239" y="235"/>
                  </a:lnTo>
                  <a:lnTo>
                    <a:pt x="217" y="241"/>
                  </a:lnTo>
                  <a:lnTo>
                    <a:pt x="200" y="247"/>
                  </a:lnTo>
                  <a:lnTo>
                    <a:pt x="185" y="256"/>
                  </a:lnTo>
                  <a:lnTo>
                    <a:pt x="173" y="266"/>
                  </a:lnTo>
                  <a:lnTo>
                    <a:pt x="165" y="279"/>
                  </a:lnTo>
                  <a:lnTo>
                    <a:pt x="159" y="291"/>
                  </a:lnTo>
                  <a:lnTo>
                    <a:pt x="156" y="303"/>
                  </a:lnTo>
                  <a:lnTo>
                    <a:pt x="155" y="316"/>
                  </a:lnTo>
                  <a:lnTo>
                    <a:pt x="156" y="331"/>
                  </a:lnTo>
                  <a:lnTo>
                    <a:pt x="160" y="345"/>
                  </a:lnTo>
                  <a:lnTo>
                    <a:pt x="166" y="358"/>
                  </a:lnTo>
                  <a:lnTo>
                    <a:pt x="177" y="370"/>
                  </a:lnTo>
                  <a:lnTo>
                    <a:pt x="191" y="382"/>
                  </a:lnTo>
                  <a:lnTo>
                    <a:pt x="209" y="394"/>
                  </a:lnTo>
                  <a:lnTo>
                    <a:pt x="233" y="406"/>
                  </a:lnTo>
                  <a:lnTo>
                    <a:pt x="261" y="419"/>
                  </a:lnTo>
                  <a:lnTo>
                    <a:pt x="294" y="433"/>
                  </a:lnTo>
                  <a:lnTo>
                    <a:pt x="338" y="453"/>
                  </a:lnTo>
                  <a:lnTo>
                    <a:pt x="376" y="473"/>
                  </a:lnTo>
                  <a:lnTo>
                    <a:pt x="409" y="495"/>
                  </a:lnTo>
                  <a:lnTo>
                    <a:pt x="437" y="519"/>
                  </a:lnTo>
                  <a:lnTo>
                    <a:pt x="459" y="544"/>
                  </a:lnTo>
                  <a:lnTo>
                    <a:pt x="475" y="572"/>
                  </a:lnTo>
                  <a:lnTo>
                    <a:pt x="487" y="602"/>
                  </a:lnTo>
                  <a:lnTo>
                    <a:pt x="495" y="634"/>
                  </a:lnTo>
                  <a:lnTo>
                    <a:pt x="497" y="669"/>
                  </a:lnTo>
                  <a:lnTo>
                    <a:pt x="494" y="703"/>
                  </a:lnTo>
                  <a:lnTo>
                    <a:pt x="486" y="736"/>
                  </a:lnTo>
                  <a:lnTo>
                    <a:pt x="474" y="767"/>
                  </a:lnTo>
                  <a:lnTo>
                    <a:pt x="457" y="795"/>
                  </a:lnTo>
                  <a:lnTo>
                    <a:pt x="435" y="819"/>
                  </a:lnTo>
                  <a:lnTo>
                    <a:pt x="409" y="842"/>
                  </a:lnTo>
                  <a:lnTo>
                    <a:pt x="379" y="861"/>
                  </a:lnTo>
                  <a:lnTo>
                    <a:pt x="346" y="875"/>
                  </a:lnTo>
                  <a:lnTo>
                    <a:pt x="309" y="886"/>
                  </a:lnTo>
                  <a:lnTo>
                    <a:pt x="308" y="886"/>
                  </a:lnTo>
                  <a:lnTo>
                    <a:pt x="307" y="886"/>
                  </a:lnTo>
                  <a:lnTo>
                    <a:pt x="306" y="887"/>
                  </a:lnTo>
                  <a:lnTo>
                    <a:pt x="304" y="888"/>
                  </a:lnTo>
                  <a:lnTo>
                    <a:pt x="303" y="892"/>
                  </a:lnTo>
                  <a:lnTo>
                    <a:pt x="303" y="895"/>
                  </a:lnTo>
                  <a:lnTo>
                    <a:pt x="303" y="975"/>
                  </a:lnTo>
                  <a:lnTo>
                    <a:pt x="301" y="987"/>
                  </a:lnTo>
                  <a:lnTo>
                    <a:pt x="295" y="998"/>
                  </a:lnTo>
                  <a:lnTo>
                    <a:pt x="285" y="1007"/>
                  </a:lnTo>
                  <a:lnTo>
                    <a:pt x="275" y="1012"/>
                  </a:lnTo>
                  <a:lnTo>
                    <a:pt x="262" y="1014"/>
                  </a:lnTo>
                  <a:lnTo>
                    <a:pt x="226" y="1014"/>
                  </a:lnTo>
                  <a:lnTo>
                    <a:pt x="212" y="1012"/>
                  </a:lnTo>
                  <a:lnTo>
                    <a:pt x="201" y="1007"/>
                  </a:lnTo>
                  <a:lnTo>
                    <a:pt x="193" y="998"/>
                  </a:lnTo>
                  <a:lnTo>
                    <a:pt x="187" y="987"/>
                  </a:lnTo>
                  <a:lnTo>
                    <a:pt x="185" y="975"/>
                  </a:lnTo>
                  <a:lnTo>
                    <a:pt x="185" y="899"/>
                  </a:lnTo>
                  <a:lnTo>
                    <a:pt x="185" y="896"/>
                  </a:lnTo>
                  <a:lnTo>
                    <a:pt x="183" y="894"/>
                  </a:lnTo>
                  <a:lnTo>
                    <a:pt x="181" y="893"/>
                  </a:lnTo>
                  <a:lnTo>
                    <a:pt x="179" y="892"/>
                  </a:lnTo>
                  <a:lnTo>
                    <a:pt x="178" y="890"/>
                  </a:lnTo>
                  <a:lnTo>
                    <a:pt x="177" y="890"/>
                  </a:lnTo>
                  <a:lnTo>
                    <a:pt x="173" y="889"/>
                  </a:lnTo>
                  <a:lnTo>
                    <a:pt x="164" y="888"/>
                  </a:lnTo>
                  <a:lnTo>
                    <a:pt x="151" y="885"/>
                  </a:lnTo>
                  <a:lnTo>
                    <a:pt x="135" y="882"/>
                  </a:lnTo>
                  <a:lnTo>
                    <a:pt x="115" y="878"/>
                  </a:lnTo>
                  <a:lnTo>
                    <a:pt x="96" y="873"/>
                  </a:lnTo>
                  <a:lnTo>
                    <a:pt x="75" y="868"/>
                  </a:lnTo>
                  <a:lnTo>
                    <a:pt x="55" y="862"/>
                  </a:lnTo>
                  <a:lnTo>
                    <a:pt x="36" y="854"/>
                  </a:lnTo>
                  <a:lnTo>
                    <a:pt x="19" y="846"/>
                  </a:lnTo>
                  <a:lnTo>
                    <a:pt x="9" y="840"/>
                  </a:lnTo>
                  <a:lnTo>
                    <a:pt x="3" y="831"/>
                  </a:lnTo>
                  <a:lnTo>
                    <a:pt x="0" y="818"/>
                  </a:lnTo>
                  <a:lnTo>
                    <a:pt x="2" y="805"/>
                  </a:lnTo>
                  <a:lnTo>
                    <a:pt x="21" y="755"/>
                  </a:lnTo>
                  <a:lnTo>
                    <a:pt x="27" y="744"/>
                  </a:lnTo>
                  <a:lnTo>
                    <a:pt x="35" y="736"/>
                  </a:lnTo>
                  <a:lnTo>
                    <a:pt x="45" y="731"/>
                  </a:lnTo>
                  <a:lnTo>
                    <a:pt x="57" y="730"/>
                  </a:lnTo>
                  <a:lnTo>
                    <a:pt x="66" y="730"/>
                  </a:lnTo>
                  <a:lnTo>
                    <a:pt x="74" y="733"/>
                  </a:lnTo>
                  <a:lnTo>
                    <a:pt x="76" y="734"/>
                  </a:lnTo>
                  <a:lnTo>
                    <a:pt x="84" y="738"/>
                  </a:lnTo>
                  <a:lnTo>
                    <a:pt x="95" y="742"/>
                  </a:lnTo>
                  <a:lnTo>
                    <a:pt x="109" y="747"/>
                  </a:lnTo>
                  <a:lnTo>
                    <a:pt x="126" y="753"/>
                  </a:lnTo>
                  <a:lnTo>
                    <a:pt x="144" y="760"/>
                  </a:lnTo>
                  <a:lnTo>
                    <a:pt x="164" y="765"/>
                  </a:lnTo>
                  <a:lnTo>
                    <a:pt x="183" y="769"/>
                  </a:lnTo>
                  <a:lnTo>
                    <a:pt x="204" y="772"/>
                  </a:lnTo>
                  <a:lnTo>
                    <a:pt x="224" y="773"/>
                  </a:lnTo>
                  <a:lnTo>
                    <a:pt x="250" y="772"/>
                  </a:lnTo>
                  <a:lnTo>
                    <a:pt x="274" y="767"/>
                  </a:lnTo>
                  <a:lnTo>
                    <a:pt x="296" y="758"/>
                  </a:lnTo>
                  <a:lnTo>
                    <a:pt x="314" y="746"/>
                  </a:lnTo>
                  <a:lnTo>
                    <a:pt x="329" y="733"/>
                  </a:lnTo>
                  <a:lnTo>
                    <a:pt x="340" y="716"/>
                  </a:lnTo>
                  <a:lnTo>
                    <a:pt x="346" y="698"/>
                  </a:lnTo>
                  <a:lnTo>
                    <a:pt x="349" y="677"/>
                  </a:lnTo>
                  <a:lnTo>
                    <a:pt x="346" y="656"/>
                  </a:lnTo>
                  <a:lnTo>
                    <a:pt x="340" y="636"/>
                  </a:lnTo>
                  <a:lnTo>
                    <a:pt x="328" y="619"/>
                  </a:lnTo>
                  <a:lnTo>
                    <a:pt x="310" y="601"/>
                  </a:lnTo>
                  <a:lnTo>
                    <a:pt x="288" y="585"/>
                  </a:lnTo>
                  <a:lnTo>
                    <a:pt x="259" y="570"/>
                  </a:lnTo>
                  <a:lnTo>
                    <a:pt x="224" y="555"/>
                  </a:lnTo>
                  <a:lnTo>
                    <a:pt x="196" y="543"/>
                  </a:lnTo>
                  <a:lnTo>
                    <a:pt x="168" y="532"/>
                  </a:lnTo>
                  <a:lnTo>
                    <a:pt x="142" y="520"/>
                  </a:lnTo>
                  <a:lnTo>
                    <a:pt x="118" y="505"/>
                  </a:lnTo>
                  <a:lnTo>
                    <a:pt x="95" y="490"/>
                  </a:lnTo>
                  <a:lnTo>
                    <a:pt x="74" y="473"/>
                  </a:lnTo>
                  <a:lnTo>
                    <a:pt x="55" y="455"/>
                  </a:lnTo>
                  <a:lnTo>
                    <a:pt x="39" y="435"/>
                  </a:lnTo>
                  <a:lnTo>
                    <a:pt x="26" y="413"/>
                  </a:lnTo>
                  <a:lnTo>
                    <a:pt x="17" y="388"/>
                  </a:lnTo>
                  <a:lnTo>
                    <a:pt x="10" y="360"/>
                  </a:lnTo>
                  <a:lnTo>
                    <a:pt x="8" y="330"/>
                  </a:lnTo>
                  <a:lnTo>
                    <a:pt x="10" y="298"/>
                  </a:lnTo>
                  <a:lnTo>
                    <a:pt x="18" y="267"/>
                  </a:lnTo>
                  <a:lnTo>
                    <a:pt x="30" y="238"/>
                  </a:lnTo>
                  <a:lnTo>
                    <a:pt x="46" y="212"/>
                  </a:lnTo>
                  <a:lnTo>
                    <a:pt x="66" y="188"/>
                  </a:lnTo>
                  <a:lnTo>
                    <a:pt x="91" y="167"/>
                  </a:lnTo>
                  <a:lnTo>
                    <a:pt x="119" y="150"/>
                  </a:lnTo>
                  <a:lnTo>
                    <a:pt x="149" y="135"/>
                  </a:lnTo>
                  <a:lnTo>
                    <a:pt x="185" y="125"/>
                  </a:lnTo>
                  <a:lnTo>
                    <a:pt x="187" y="124"/>
                  </a:lnTo>
                  <a:lnTo>
                    <a:pt x="188" y="123"/>
                  </a:lnTo>
                  <a:lnTo>
                    <a:pt x="190" y="122"/>
                  </a:lnTo>
                  <a:lnTo>
                    <a:pt x="192" y="121"/>
                  </a:lnTo>
                  <a:lnTo>
                    <a:pt x="193" y="118"/>
                  </a:lnTo>
                  <a:lnTo>
                    <a:pt x="194" y="116"/>
                  </a:lnTo>
                  <a:lnTo>
                    <a:pt x="193" y="40"/>
                  </a:lnTo>
                  <a:lnTo>
                    <a:pt x="195" y="26"/>
                  </a:lnTo>
                  <a:lnTo>
                    <a:pt x="201" y="16"/>
                  </a:lnTo>
                  <a:lnTo>
                    <a:pt x="210" y="7"/>
                  </a:lnTo>
                  <a:lnTo>
                    <a:pt x="222" y="2"/>
                  </a:lnTo>
                  <a:lnTo>
                    <a:pt x="23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536"/>
            <p:cNvSpPr>
              <a:spLocks/>
            </p:cNvSpPr>
            <p:nvPr/>
          </p:nvSpPr>
          <p:spPr bwMode="auto">
            <a:xfrm>
              <a:off x="7273925" y="5078413"/>
              <a:ext cx="447675" cy="165100"/>
            </a:xfrm>
            <a:custGeom>
              <a:avLst/>
              <a:gdLst>
                <a:gd name="T0" fmla="*/ 1549 w 3099"/>
                <a:gd name="T1" fmla="*/ 0 h 1148"/>
                <a:gd name="T2" fmla="*/ 1549 w 3099"/>
                <a:gd name="T3" fmla="*/ 0 h 1148"/>
                <a:gd name="T4" fmla="*/ 1576 w 3099"/>
                <a:gd name="T5" fmla="*/ 1 h 1148"/>
                <a:gd name="T6" fmla="*/ 1602 w 3099"/>
                <a:gd name="T7" fmla="*/ 6 h 1148"/>
                <a:gd name="T8" fmla="*/ 1627 w 3099"/>
                <a:gd name="T9" fmla="*/ 16 h 1148"/>
                <a:gd name="T10" fmla="*/ 1648 w 3099"/>
                <a:gd name="T11" fmla="*/ 28 h 1148"/>
                <a:gd name="T12" fmla="*/ 3064 w 3099"/>
                <a:gd name="T13" fmla="*/ 1080 h 1148"/>
                <a:gd name="T14" fmla="*/ 3081 w 3099"/>
                <a:gd name="T15" fmla="*/ 1094 h 1148"/>
                <a:gd name="T16" fmla="*/ 3093 w 3099"/>
                <a:gd name="T17" fmla="*/ 1106 h 1148"/>
                <a:gd name="T18" fmla="*/ 3099 w 3099"/>
                <a:gd name="T19" fmla="*/ 1118 h 1148"/>
                <a:gd name="T20" fmla="*/ 3099 w 3099"/>
                <a:gd name="T21" fmla="*/ 1128 h 1148"/>
                <a:gd name="T22" fmla="*/ 3093 w 3099"/>
                <a:gd name="T23" fmla="*/ 1136 h 1148"/>
                <a:gd name="T24" fmla="*/ 3081 w 3099"/>
                <a:gd name="T25" fmla="*/ 1143 h 1148"/>
                <a:gd name="T26" fmla="*/ 3065 w 3099"/>
                <a:gd name="T27" fmla="*/ 1147 h 1148"/>
                <a:gd name="T28" fmla="*/ 3043 w 3099"/>
                <a:gd name="T29" fmla="*/ 1148 h 1148"/>
                <a:gd name="T30" fmla="*/ 56 w 3099"/>
                <a:gd name="T31" fmla="*/ 1148 h 1148"/>
                <a:gd name="T32" fmla="*/ 34 w 3099"/>
                <a:gd name="T33" fmla="*/ 1147 h 1148"/>
                <a:gd name="T34" fmla="*/ 16 w 3099"/>
                <a:gd name="T35" fmla="*/ 1143 h 1148"/>
                <a:gd name="T36" fmla="*/ 5 w 3099"/>
                <a:gd name="T37" fmla="*/ 1136 h 1148"/>
                <a:gd name="T38" fmla="*/ 0 w 3099"/>
                <a:gd name="T39" fmla="*/ 1128 h 1148"/>
                <a:gd name="T40" fmla="*/ 0 w 3099"/>
                <a:gd name="T41" fmla="*/ 1118 h 1148"/>
                <a:gd name="T42" fmla="*/ 6 w 3099"/>
                <a:gd name="T43" fmla="*/ 1106 h 1148"/>
                <a:gd name="T44" fmla="*/ 17 w 3099"/>
                <a:gd name="T45" fmla="*/ 1094 h 1148"/>
                <a:gd name="T46" fmla="*/ 35 w 3099"/>
                <a:gd name="T47" fmla="*/ 1080 h 1148"/>
                <a:gd name="T48" fmla="*/ 1449 w 3099"/>
                <a:gd name="T49" fmla="*/ 28 h 1148"/>
                <a:gd name="T50" fmla="*/ 1472 w 3099"/>
                <a:gd name="T51" fmla="*/ 16 h 1148"/>
                <a:gd name="T52" fmla="*/ 1496 w 3099"/>
                <a:gd name="T53" fmla="*/ 6 h 1148"/>
                <a:gd name="T54" fmla="*/ 1523 w 3099"/>
                <a:gd name="T55" fmla="*/ 1 h 1148"/>
                <a:gd name="T56" fmla="*/ 1549 w 3099"/>
                <a:gd name="T57" fmla="*/ 0 h 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99" h="1148">
                  <a:moveTo>
                    <a:pt x="1549" y="0"/>
                  </a:moveTo>
                  <a:lnTo>
                    <a:pt x="1549" y="0"/>
                  </a:lnTo>
                  <a:lnTo>
                    <a:pt x="1576" y="1"/>
                  </a:lnTo>
                  <a:lnTo>
                    <a:pt x="1602" y="6"/>
                  </a:lnTo>
                  <a:lnTo>
                    <a:pt x="1627" y="16"/>
                  </a:lnTo>
                  <a:lnTo>
                    <a:pt x="1648" y="28"/>
                  </a:lnTo>
                  <a:lnTo>
                    <a:pt x="3064" y="1080"/>
                  </a:lnTo>
                  <a:lnTo>
                    <a:pt x="3081" y="1094"/>
                  </a:lnTo>
                  <a:lnTo>
                    <a:pt x="3093" y="1106"/>
                  </a:lnTo>
                  <a:lnTo>
                    <a:pt x="3099" y="1118"/>
                  </a:lnTo>
                  <a:lnTo>
                    <a:pt x="3099" y="1128"/>
                  </a:lnTo>
                  <a:lnTo>
                    <a:pt x="3093" y="1136"/>
                  </a:lnTo>
                  <a:lnTo>
                    <a:pt x="3081" y="1143"/>
                  </a:lnTo>
                  <a:lnTo>
                    <a:pt x="3065" y="1147"/>
                  </a:lnTo>
                  <a:lnTo>
                    <a:pt x="3043" y="1148"/>
                  </a:lnTo>
                  <a:lnTo>
                    <a:pt x="56" y="1148"/>
                  </a:lnTo>
                  <a:lnTo>
                    <a:pt x="34" y="1147"/>
                  </a:lnTo>
                  <a:lnTo>
                    <a:pt x="16" y="1143"/>
                  </a:lnTo>
                  <a:lnTo>
                    <a:pt x="5" y="1136"/>
                  </a:lnTo>
                  <a:lnTo>
                    <a:pt x="0" y="1128"/>
                  </a:lnTo>
                  <a:lnTo>
                    <a:pt x="0" y="1118"/>
                  </a:lnTo>
                  <a:lnTo>
                    <a:pt x="6" y="1106"/>
                  </a:lnTo>
                  <a:lnTo>
                    <a:pt x="17" y="1094"/>
                  </a:lnTo>
                  <a:lnTo>
                    <a:pt x="35" y="1080"/>
                  </a:lnTo>
                  <a:lnTo>
                    <a:pt x="1449" y="28"/>
                  </a:lnTo>
                  <a:lnTo>
                    <a:pt x="1472" y="16"/>
                  </a:lnTo>
                  <a:lnTo>
                    <a:pt x="1496" y="6"/>
                  </a:lnTo>
                  <a:lnTo>
                    <a:pt x="1523" y="1"/>
                  </a:lnTo>
                  <a:lnTo>
                    <a:pt x="15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537"/>
            <p:cNvSpPr>
              <a:spLocks/>
            </p:cNvSpPr>
            <p:nvPr/>
          </p:nvSpPr>
          <p:spPr bwMode="auto">
            <a:xfrm>
              <a:off x="7264400" y="5284788"/>
              <a:ext cx="465138" cy="280988"/>
            </a:xfrm>
            <a:custGeom>
              <a:avLst/>
              <a:gdLst>
                <a:gd name="T0" fmla="*/ 3188 w 3228"/>
                <a:gd name="T1" fmla="*/ 0 h 1946"/>
                <a:gd name="T2" fmla="*/ 3197 w 3228"/>
                <a:gd name="T3" fmla="*/ 2 h 1946"/>
                <a:gd name="T4" fmla="*/ 3205 w 3228"/>
                <a:gd name="T5" fmla="*/ 7 h 1946"/>
                <a:gd name="T6" fmla="*/ 3212 w 3228"/>
                <a:gd name="T7" fmla="*/ 14 h 1946"/>
                <a:gd name="T8" fmla="*/ 3220 w 3228"/>
                <a:gd name="T9" fmla="*/ 26 h 1946"/>
                <a:gd name="T10" fmla="*/ 3224 w 3228"/>
                <a:gd name="T11" fmla="*/ 41 h 1946"/>
                <a:gd name="T12" fmla="*/ 3227 w 3228"/>
                <a:gd name="T13" fmla="*/ 61 h 1946"/>
                <a:gd name="T14" fmla="*/ 3228 w 3228"/>
                <a:gd name="T15" fmla="*/ 84 h 1946"/>
                <a:gd name="T16" fmla="*/ 3228 w 3228"/>
                <a:gd name="T17" fmla="*/ 1825 h 1946"/>
                <a:gd name="T18" fmla="*/ 3225 w 3228"/>
                <a:gd name="T19" fmla="*/ 1853 h 1946"/>
                <a:gd name="T20" fmla="*/ 3215 w 3228"/>
                <a:gd name="T21" fmla="*/ 1878 h 1946"/>
                <a:gd name="T22" fmla="*/ 3202 w 3228"/>
                <a:gd name="T23" fmla="*/ 1900 h 1946"/>
                <a:gd name="T24" fmla="*/ 3183 w 3228"/>
                <a:gd name="T25" fmla="*/ 1919 h 1946"/>
                <a:gd name="T26" fmla="*/ 3161 w 3228"/>
                <a:gd name="T27" fmla="*/ 1933 h 1946"/>
                <a:gd name="T28" fmla="*/ 3135 w 3228"/>
                <a:gd name="T29" fmla="*/ 1943 h 1946"/>
                <a:gd name="T30" fmla="*/ 3108 w 3228"/>
                <a:gd name="T31" fmla="*/ 1946 h 1946"/>
                <a:gd name="T32" fmla="*/ 121 w 3228"/>
                <a:gd name="T33" fmla="*/ 1946 h 1946"/>
                <a:gd name="T34" fmla="*/ 93 w 3228"/>
                <a:gd name="T35" fmla="*/ 1943 h 1946"/>
                <a:gd name="T36" fmla="*/ 68 w 3228"/>
                <a:gd name="T37" fmla="*/ 1933 h 1946"/>
                <a:gd name="T38" fmla="*/ 45 w 3228"/>
                <a:gd name="T39" fmla="*/ 1919 h 1946"/>
                <a:gd name="T40" fmla="*/ 27 w 3228"/>
                <a:gd name="T41" fmla="*/ 1900 h 1946"/>
                <a:gd name="T42" fmla="*/ 12 w 3228"/>
                <a:gd name="T43" fmla="*/ 1878 h 1946"/>
                <a:gd name="T44" fmla="*/ 3 w 3228"/>
                <a:gd name="T45" fmla="*/ 1853 h 1946"/>
                <a:gd name="T46" fmla="*/ 0 w 3228"/>
                <a:gd name="T47" fmla="*/ 1825 h 1946"/>
                <a:gd name="T48" fmla="*/ 0 w 3228"/>
                <a:gd name="T49" fmla="*/ 84 h 1946"/>
                <a:gd name="T50" fmla="*/ 1 w 3228"/>
                <a:gd name="T51" fmla="*/ 63 h 1946"/>
                <a:gd name="T52" fmla="*/ 5 w 3228"/>
                <a:gd name="T53" fmla="*/ 45 h 1946"/>
                <a:gd name="T54" fmla="*/ 10 w 3228"/>
                <a:gd name="T55" fmla="*/ 31 h 1946"/>
                <a:gd name="T56" fmla="*/ 17 w 3228"/>
                <a:gd name="T57" fmla="*/ 21 h 1946"/>
                <a:gd name="T58" fmla="*/ 27 w 3228"/>
                <a:gd name="T59" fmla="*/ 13 h 1946"/>
                <a:gd name="T60" fmla="*/ 36 w 3228"/>
                <a:gd name="T61" fmla="*/ 9 h 1946"/>
                <a:gd name="T62" fmla="*/ 45 w 3228"/>
                <a:gd name="T63" fmla="*/ 7 h 1946"/>
                <a:gd name="T64" fmla="*/ 56 w 3228"/>
                <a:gd name="T65" fmla="*/ 7 h 1946"/>
                <a:gd name="T66" fmla="*/ 66 w 3228"/>
                <a:gd name="T67" fmla="*/ 8 h 1946"/>
                <a:gd name="T68" fmla="*/ 76 w 3228"/>
                <a:gd name="T69" fmla="*/ 11 h 1946"/>
                <a:gd name="T70" fmla="*/ 85 w 3228"/>
                <a:gd name="T71" fmla="*/ 14 h 1946"/>
                <a:gd name="T72" fmla="*/ 93 w 3228"/>
                <a:gd name="T73" fmla="*/ 19 h 1946"/>
                <a:gd name="T74" fmla="*/ 100 w 3228"/>
                <a:gd name="T75" fmla="*/ 23 h 1946"/>
                <a:gd name="T76" fmla="*/ 1514 w 3228"/>
                <a:gd name="T77" fmla="*/ 1075 h 1946"/>
                <a:gd name="T78" fmla="*/ 1537 w 3228"/>
                <a:gd name="T79" fmla="*/ 1088 h 1946"/>
                <a:gd name="T80" fmla="*/ 1561 w 3228"/>
                <a:gd name="T81" fmla="*/ 1096 h 1946"/>
                <a:gd name="T82" fmla="*/ 1588 w 3228"/>
                <a:gd name="T83" fmla="*/ 1101 h 1946"/>
                <a:gd name="T84" fmla="*/ 1614 w 3228"/>
                <a:gd name="T85" fmla="*/ 1103 h 1946"/>
                <a:gd name="T86" fmla="*/ 1641 w 3228"/>
                <a:gd name="T87" fmla="*/ 1101 h 1946"/>
                <a:gd name="T88" fmla="*/ 1667 w 3228"/>
                <a:gd name="T89" fmla="*/ 1096 h 1946"/>
                <a:gd name="T90" fmla="*/ 1692 w 3228"/>
                <a:gd name="T91" fmla="*/ 1088 h 1946"/>
                <a:gd name="T92" fmla="*/ 1713 w 3228"/>
                <a:gd name="T93" fmla="*/ 1075 h 1946"/>
                <a:gd name="T94" fmla="*/ 3129 w 3228"/>
                <a:gd name="T95" fmla="*/ 23 h 1946"/>
                <a:gd name="T96" fmla="*/ 3135 w 3228"/>
                <a:gd name="T97" fmla="*/ 19 h 1946"/>
                <a:gd name="T98" fmla="*/ 3142 w 3228"/>
                <a:gd name="T99" fmla="*/ 14 h 1946"/>
                <a:gd name="T100" fmla="*/ 3151 w 3228"/>
                <a:gd name="T101" fmla="*/ 10 h 1946"/>
                <a:gd name="T102" fmla="*/ 3159 w 3228"/>
                <a:gd name="T103" fmla="*/ 6 h 1946"/>
                <a:gd name="T104" fmla="*/ 3169 w 3228"/>
                <a:gd name="T105" fmla="*/ 3 h 1946"/>
                <a:gd name="T106" fmla="*/ 3178 w 3228"/>
                <a:gd name="T107" fmla="*/ 1 h 1946"/>
                <a:gd name="T108" fmla="*/ 3188 w 3228"/>
                <a:gd name="T109" fmla="*/ 0 h 1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28" h="1946">
                  <a:moveTo>
                    <a:pt x="3188" y="0"/>
                  </a:moveTo>
                  <a:lnTo>
                    <a:pt x="3197" y="2"/>
                  </a:lnTo>
                  <a:lnTo>
                    <a:pt x="3205" y="7"/>
                  </a:lnTo>
                  <a:lnTo>
                    <a:pt x="3212" y="14"/>
                  </a:lnTo>
                  <a:lnTo>
                    <a:pt x="3220" y="26"/>
                  </a:lnTo>
                  <a:lnTo>
                    <a:pt x="3224" y="41"/>
                  </a:lnTo>
                  <a:lnTo>
                    <a:pt x="3227" y="61"/>
                  </a:lnTo>
                  <a:lnTo>
                    <a:pt x="3228" y="84"/>
                  </a:lnTo>
                  <a:lnTo>
                    <a:pt x="3228" y="1825"/>
                  </a:lnTo>
                  <a:lnTo>
                    <a:pt x="3225" y="1853"/>
                  </a:lnTo>
                  <a:lnTo>
                    <a:pt x="3215" y="1878"/>
                  </a:lnTo>
                  <a:lnTo>
                    <a:pt x="3202" y="1900"/>
                  </a:lnTo>
                  <a:lnTo>
                    <a:pt x="3183" y="1919"/>
                  </a:lnTo>
                  <a:lnTo>
                    <a:pt x="3161" y="1933"/>
                  </a:lnTo>
                  <a:lnTo>
                    <a:pt x="3135" y="1943"/>
                  </a:lnTo>
                  <a:lnTo>
                    <a:pt x="3108" y="1946"/>
                  </a:lnTo>
                  <a:lnTo>
                    <a:pt x="121" y="1946"/>
                  </a:lnTo>
                  <a:lnTo>
                    <a:pt x="93" y="1943"/>
                  </a:lnTo>
                  <a:lnTo>
                    <a:pt x="68" y="1933"/>
                  </a:lnTo>
                  <a:lnTo>
                    <a:pt x="45" y="1919"/>
                  </a:lnTo>
                  <a:lnTo>
                    <a:pt x="27" y="1900"/>
                  </a:lnTo>
                  <a:lnTo>
                    <a:pt x="12" y="1878"/>
                  </a:lnTo>
                  <a:lnTo>
                    <a:pt x="3" y="1853"/>
                  </a:lnTo>
                  <a:lnTo>
                    <a:pt x="0" y="1825"/>
                  </a:lnTo>
                  <a:lnTo>
                    <a:pt x="0" y="84"/>
                  </a:lnTo>
                  <a:lnTo>
                    <a:pt x="1" y="63"/>
                  </a:lnTo>
                  <a:lnTo>
                    <a:pt x="5" y="45"/>
                  </a:lnTo>
                  <a:lnTo>
                    <a:pt x="10" y="31"/>
                  </a:lnTo>
                  <a:lnTo>
                    <a:pt x="17" y="21"/>
                  </a:lnTo>
                  <a:lnTo>
                    <a:pt x="27" y="13"/>
                  </a:lnTo>
                  <a:lnTo>
                    <a:pt x="36" y="9"/>
                  </a:lnTo>
                  <a:lnTo>
                    <a:pt x="45" y="7"/>
                  </a:lnTo>
                  <a:lnTo>
                    <a:pt x="56" y="7"/>
                  </a:lnTo>
                  <a:lnTo>
                    <a:pt x="66" y="8"/>
                  </a:lnTo>
                  <a:lnTo>
                    <a:pt x="76" y="11"/>
                  </a:lnTo>
                  <a:lnTo>
                    <a:pt x="85" y="14"/>
                  </a:lnTo>
                  <a:lnTo>
                    <a:pt x="93" y="19"/>
                  </a:lnTo>
                  <a:lnTo>
                    <a:pt x="100" y="23"/>
                  </a:lnTo>
                  <a:lnTo>
                    <a:pt x="1514" y="1075"/>
                  </a:lnTo>
                  <a:lnTo>
                    <a:pt x="1537" y="1088"/>
                  </a:lnTo>
                  <a:lnTo>
                    <a:pt x="1561" y="1096"/>
                  </a:lnTo>
                  <a:lnTo>
                    <a:pt x="1588" y="1101"/>
                  </a:lnTo>
                  <a:lnTo>
                    <a:pt x="1614" y="1103"/>
                  </a:lnTo>
                  <a:lnTo>
                    <a:pt x="1641" y="1101"/>
                  </a:lnTo>
                  <a:lnTo>
                    <a:pt x="1667" y="1096"/>
                  </a:lnTo>
                  <a:lnTo>
                    <a:pt x="1692" y="1088"/>
                  </a:lnTo>
                  <a:lnTo>
                    <a:pt x="1713" y="1075"/>
                  </a:lnTo>
                  <a:lnTo>
                    <a:pt x="3129" y="23"/>
                  </a:lnTo>
                  <a:lnTo>
                    <a:pt x="3135" y="19"/>
                  </a:lnTo>
                  <a:lnTo>
                    <a:pt x="3142" y="14"/>
                  </a:lnTo>
                  <a:lnTo>
                    <a:pt x="3151" y="10"/>
                  </a:lnTo>
                  <a:lnTo>
                    <a:pt x="3159" y="6"/>
                  </a:lnTo>
                  <a:lnTo>
                    <a:pt x="3169" y="3"/>
                  </a:lnTo>
                  <a:lnTo>
                    <a:pt x="3178" y="1"/>
                  </a:lnTo>
                  <a:lnTo>
                    <a:pt x="318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6" name="Group 686"/>
          <p:cNvGrpSpPr/>
          <p:nvPr/>
        </p:nvGrpSpPr>
        <p:grpSpPr>
          <a:xfrm>
            <a:off x="11257088" y="4433497"/>
            <a:ext cx="458788" cy="503237"/>
            <a:chOff x="8391525" y="5089525"/>
            <a:chExt cx="458788" cy="503237"/>
          </a:xfrm>
          <a:solidFill>
            <a:srgbClr val="000000"/>
          </a:solidFill>
        </p:grpSpPr>
        <p:sp>
          <p:nvSpPr>
            <p:cNvPr id="507" name="Freeform 635"/>
            <p:cNvSpPr>
              <a:spLocks/>
            </p:cNvSpPr>
            <p:nvPr/>
          </p:nvSpPr>
          <p:spPr bwMode="auto">
            <a:xfrm>
              <a:off x="8589963" y="5089525"/>
              <a:ext cx="61913" cy="207962"/>
            </a:xfrm>
            <a:custGeom>
              <a:avLst/>
              <a:gdLst>
                <a:gd name="T0" fmla="*/ 216 w 433"/>
                <a:gd name="T1" fmla="*/ 0 h 1443"/>
                <a:gd name="T2" fmla="*/ 245 w 433"/>
                <a:gd name="T3" fmla="*/ 0 h 1443"/>
                <a:gd name="T4" fmla="*/ 280 w 433"/>
                <a:gd name="T5" fmla="*/ 2 h 1443"/>
                <a:gd name="T6" fmla="*/ 318 w 433"/>
                <a:gd name="T7" fmla="*/ 9 h 1443"/>
                <a:gd name="T8" fmla="*/ 356 w 433"/>
                <a:gd name="T9" fmla="*/ 23 h 1443"/>
                <a:gd name="T10" fmla="*/ 389 w 433"/>
                <a:gd name="T11" fmla="*/ 44 h 1443"/>
                <a:gd name="T12" fmla="*/ 416 w 433"/>
                <a:gd name="T13" fmla="*/ 77 h 1443"/>
                <a:gd name="T14" fmla="*/ 431 w 433"/>
                <a:gd name="T15" fmla="*/ 124 h 1443"/>
                <a:gd name="T16" fmla="*/ 433 w 433"/>
                <a:gd name="T17" fmla="*/ 1290 h 1443"/>
                <a:gd name="T18" fmla="*/ 424 w 433"/>
                <a:gd name="T19" fmla="*/ 1343 h 1443"/>
                <a:gd name="T20" fmla="*/ 404 w 433"/>
                <a:gd name="T21" fmla="*/ 1382 h 1443"/>
                <a:gd name="T22" fmla="*/ 373 w 433"/>
                <a:gd name="T23" fmla="*/ 1410 h 1443"/>
                <a:gd name="T24" fmla="*/ 337 w 433"/>
                <a:gd name="T25" fmla="*/ 1427 h 1443"/>
                <a:gd name="T26" fmla="*/ 299 w 433"/>
                <a:gd name="T27" fmla="*/ 1436 h 1443"/>
                <a:gd name="T28" fmla="*/ 262 w 433"/>
                <a:gd name="T29" fmla="*/ 1442 h 1443"/>
                <a:gd name="T30" fmla="*/ 230 w 433"/>
                <a:gd name="T31" fmla="*/ 1443 h 1443"/>
                <a:gd name="T32" fmla="*/ 203 w 433"/>
                <a:gd name="T33" fmla="*/ 1443 h 1443"/>
                <a:gd name="T34" fmla="*/ 171 w 433"/>
                <a:gd name="T35" fmla="*/ 1442 h 1443"/>
                <a:gd name="T36" fmla="*/ 134 w 433"/>
                <a:gd name="T37" fmla="*/ 1436 h 1443"/>
                <a:gd name="T38" fmla="*/ 96 w 433"/>
                <a:gd name="T39" fmla="*/ 1427 h 1443"/>
                <a:gd name="T40" fmla="*/ 60 w 433"/>
                <a:gd name="T41" fmla="*/ 1410 h 1443"/>
                <a:gd name="T42" fmla="*/ 29 w 433"/>
                <a:gd name="T43" fmla="*/ 1382 h 1443"/>
                <a:gd name="T44" fmla="*/ 9 w 433"/>
                <a:gd name="T45" fmla="*/ 1343 h 1443"/>
                <a:gd name="T46" fmla="*/ 0 w 433"/>
                <a:gd name="T47" fmla="*/ 1290 h 1443"/>
                <a:gd name="T48" fmla="*/ 2 w 433"/>
                <a:gd name="T49" fmla="*/ 124 h 1443"/>
                <a:gd name="T50" fmla="*/ 17 w 433"/>
                <a:gd name="T51" fmla="*/ 77 h 1443"/>
                <a:gd name="T52" fmla="*/ 44 w 433"/>
                <a:gd name="T53" fmla="*/ 44 h 1443"/>
                <a:gd name="T54" fmla="*/ 77 w 433"/>
                <a:gd name="T55" fmla="*/ 23 h 1443"/>
                <a:gd name="T56" fmla="*/ 115 w 433"/>
                <a:gd name="T57" fmla="*/ 9 h 1443"/>
                <a:gd name="T58" fmla="*/ 153 w 433"/>
                <a:gd name="T59" fmla="*/ 2 h 1443"/>
                <a:gd name="T60" fmla="*/ 188 w 433"/>
                <a:gd name="T61" fmla="*/ 0 h 1443"/>
                <a:gd name="T62" fmla="*/ 216 w 433"/>
                <a:gd name="T63" fmla="*/ 0 h 1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3" h="1443">
                  <a:moveTo>
                    <a:pt x="216" y="0"/>
                  </a:moveTo>
                  <a:lnTo>
                    <a:pt x="216" y="0"/>
                  </a:lnTo>
                  <a:lnTo>
                    <a:pt x="230" y="0"/>
                  </a:lnTo>
                  <a:lnTo>
                    <a:pt x="245" y="0"/>
                  </a:lnTo>
                  <a:lnTo>
                    <a:pt x="262" y="1"/>
                  </a:lnTo>
                  <a:lnTo>
                    <a:pt x="280" y="2"/>
                  </a:lnTo>
                  <a:lnTo>
                    <a:pt x="299" y="5"/>
                  </a:lnTo>
                  <a:lnTo>
                    <a:pt x="318" y="9"/>
                  </a:lnTo>
                  <a:lnTo>
                    <a:pt x="337" y="15"/>
                  </a:lnTo>
                  <a:lnTo>
                    <a:pt x="356" y="23"/>
                  </a:lnTo>
                  <a:lnTo>
                    <a:pt x="373" y="33"/>
                  </a:lnTo>
                  <a:lnTo>
                    <a:pt x="389" y="44"/>
                  </a:lnTo>
                  <a:lnTo>
                    <a:pt x="404" y="59"/>
                  </a:lnTo>
                  <a:lnTo>
                    <a:pt x="416" y="77"/>
                  </a:lnTo>
                  <a:lnTo>
                    <a:pt x="424" y="99"/>
                  </a:lnTo>
                  <a:lnTo>
                    <a:pt x="431" y="124"/>
                  </a:lnTo>
                  <a:lnTo>
                    <a:pt x="433" y="152"/>
                  </a:lnTo>
                  <a:lnTo>
                    <a:pt x="433" y="1290"/>
                  </a:lnTo>
                  <a:lnTo>
                    <a:pt x="431" y="1318"/>
                  </a:lnTo>
                  <a:lnTo>
                    <a:pt x="424" y="1343"/>
                  </a:lnTo>
                  <a:lnTo>
                    <a:pt x="416" y="1364"/>
                  </a:lnTo>
                  <a:lnTo>
                    <a:pt x="404" y="1382"/>
                  </a:lnTo>
                  <a:lnTo>
                    <a:pt x="389" y="1397"/>
                  </a:lnTo>
                  <a:lnTo>
                    <a:pt x="373" y="1410"/>
                  </a:lnTo>
                  <a:lnTo>
                    <a:pt x="356" y="1419"/>
                  </a:lnTo>
                  <a:lnTo>
                    <a:pt x="337" y="1427"/>
                  </a:lnTo>
                  <a:lnTo>
                    <a:pt x="318" y="1432"/>
                  </a:lnTo>
                  <a:lnTo>
                    <a:pt x="299" y="1436"/>
                  </a:lnTo>
                  <a:lnTo>
                    <a:pt x="280" y="1439"/>
                  </a:lnTo>
                  <a:lnTo>
                    <a:pt x="262" y="1442"/>
                  </a:lnTo>
                  <a:lnTo>
                    <a:pt x="245" y="1442"/>
                  </a:lnTo>
                  <a:lnTo>
                    <a:pt x="230" y="1443"/>
                  </a:lnTo>
                  <a:lnTo>
                    <a:pt x="216" y="1443"/>
                  </a:lnTo>
                  <a:lnTo>
                    <a:pt x="203" y="1443"/>
                  </a:lnTo>
                  <a:lnTo>
                    <a:pt x="188" y="1442"/>
                  </a:lnTo>
                  <a:lnTo>
                    <a:pt x="171" y="1442"/>
                  </a:lnTo>
                  <a:lnTo>
                    <a:pt x="153" y="1439"/>
                  </a:lnTo>
                  <a:lnTo>
                    <a:pt x="134" y="1436"/>
                  </a:lnTo>
                  <a:lnTo>
                    <a:pt x="115" y="1432"/>
                  </a:lnTo>
                  <a:lnTo>
                    <a:pt x="96" y="1427"/>
                  </a:lnTo>
                  <a:lnTo>
                    <a:pt x="77" y="1419"/>
                  </a:lnTo>
                  <a:lnTo>
                    <a:pt x="60" y="1410"/>
                  </a:lnTo>
                  <a:lnTo>
                    <a:pt x="44" y="1397"/>
                  </a:lnTo>
                  <a:lnTo>
                    <a:pt x="29" y="1382"/>
                  </a:lnTo>
                  <a:lnTo>
                    <a:pt x="17" y="1364"/>
                  </a:lnTo>
                  <a:lnTo>
                    <a:pt x="9" y="1343"/>
                  </a:lnTo>
                  <a:lnTo>
                    <a:pt x="2" y="1318"/>
                  </a:lnTo>
                  <a:lnTo>
                    <a:pt x="0" y="1290"/>
                  </a:lnTo>
                  <a:lnTo>
                    <a:pt x="0" y="152"/>
                  </a:lnTo>
                  <a:lnTo>
                    <a:pt x="2" y="124"/>
                  </a:lnTo>
                  <a:lnTo>
                    <a:pt x="9" y="99"/>
                  </a:lnTo>
                  <a:lnTo>
                    <a:pt x="17" y="77"/>
                  </a:lnTo>
                  <a:lnTo>
                    <a:pt x="29" y="59"/>
                  </a:lnTo>
                  <a:lnTo>
                    <a:pt x="44" y="44"/>
                  </a:lnTo>
                  <a:lnTo>
                    <a:pt x="60" y="33"/>
                  </a:lnTo>
                  <a:lnTo>
                    <a:pt x="77" y="23"/>
                  </a:lnTo>
                  <a:lnTo>
                    <a:pt x="96" y="15"/>
                  </a:lnTo>
                  <a:lnTo>
                    <a:pt x="115" y="9"/>
                  </a:lnTo>
                  <a:lnTo>
                    <a:pt x="134" y="5"/>
                  </a:lnTo>
                  <a:lnTo>
                    <a:pt x="153" y="2"/>
                  </a:lnTo>
                  <a:lnTo>
                    <a:pt x="171" y="1"/>
                  </a:lnTo>
                  <a:lnTo>
                    <a:pt x="188" y="0"/>
                  </a:lnTo>
                  <a:lnTo>
                    <a:pt x="203" y="0"/>
                  </a:lnTo>
                  <a:lnTo>
                    <a:pt x="2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636"/>
            <p:cNvSpPr>
              <a:spLocks/>
            </p:cNvSpPr>
            <p:nvPr/>
          </p:nvSpPr>
          <p:spPr bwMode="auto">
            <a:xfrm>
              <a:off x="8391525" y="5159375"/>
              <a:ext cx="458788" cy="433387"/>
            </a:xfrm>
            <a:custGeom>
              <a:avLst/>
              <a:gdLst>
                <a:gd name="T0" fmla="*/ 2330 w 3179"/>
                <a:gd name="T1" fmla="*/ 10 h 2997"/>
                <a:gd name="T2" fmla="*/ 2637 w 3179"/>
                <a:gd name="T3" fmla="*/ 227 h 2997"/>
                <a:gd name="T4" fmla="*/ 2887 w 3179"/>
                <a:gd name="T5" fmla="*/ 506 h 2997"/>
                <a:gd name="T6" fmla="*/ 3071 w 3179"/>
                <a:gd name="T7" fmla="*/ 844 h 2997"/>
                <a:gd name="T8" fmla="*/ 3166 w 3179"/>
                <a:gd name="T9" fmla="*/ 1215 h 2997"/>
                <a:gd name="T10" fmla="*/ 3165 w 3179"/>
                <a:gd name="T11" fmla="*/ 1614 h 2997"/>
                <a:gd name="T12" fmla="*/ 3063 w 3179"/>
                <a:gd name="T13" fmla="*/ 2002 h 2997"/>
                <a:gd name="T14" fmla="*/ 2872 w 3179"/>
                <a:gd name="T15" fmla="*/ 2345 h 2997"/>
                <a:gd name="T16" fmla="*/ 2604 w 3179"/>
                <a:gd name="T17" fmla="*/ 2629 h 2997"/>
                <a:gd name="T18" fmla="*/ 2276 w 3179"/>
                <a:gd name="T19" fmla="*/ 2841 h 2997"/>
                <a:gd name="T20" fmla="*/ 1897 w 3179"/>
                <a:gd name="T21" fmla="*/ 2966 h 2997"/>
                <a:gd name="T22" fmla="*/ 1485 w 3179"/>
                <a:gd name="T23" fmla="*/ 2993 h 2997"/>
                <a:gd name="T24" fmla="*/ 1087 w 3179"/>
                <a:gd name="T25" fmla="*/ 2915 h 2997"/>
                <a:gd name="T26" fmla="*/ 732 w 3179"/>
                <a:gd name="T27" fmla="*/ 2745 h 2997"/>
                <a:gd name="T28" fmla="*/ 433 w 3179"/>
                <a:gd name="T29" fmla="*/ 2495 h 2997"/>
                <a:gd name="T30" fmla="*/ 201 w 3179"/>
                <a:gd name="T31" fmla="*/ 2181 h 2997"/>
                <a:gd name="T32" fmla="*/ 53 w 3179"/>
                <a:gd name="T33" fmla="*/ 1813 h 2997"/>
                <a:gd name="T34" fmla="*/ 0 w 3179"/>
                <a:gd name="T35" fmla="*/ 1407 h 2997"/>
                <a:gd name="T36" fmla="*/ 46 w 3179"/>
                <a:gd name="T37" fmla="*/ 1040 h 2997"/>
                <a:gd name="T38" fmla="*/ 175 w 3179"/>
                <a:gd name="T39" fmla="*/ 696 h 2997"/>
                <a:gd name="T40" fmla="*/ 383 w 3179"/>
                <a:gd name="T41" fmla="*/ 389 h 2997"/>
                <a:gd name="T42" fmla="*/ 659 w 3179"/>
                <a:gd name="T43" fmla="*/ 133 h 2997"/>
                <a:gd name="T44" fmla="*/ 860 w 3179"/>
                <a:gd name="T45" fmla="*/ 9 h 2997"/>
                <a:gd name="T46" fmla="*/ 902 w 3179"/>
                <a:gd name="T47" fmla="*/ 10 h 2997"/>
                <a:gd name="T48" fmla="*/ 933 w 3179"/>
                <a:gd name="T49" fmla="*/ 43 h 2997"/>
                <a:gd name="T50" fmla="*/ 936 w 3179"/>
                <a:gd name="T51" fmla="*/ 383 h 2997"/>
                <a:gd name="T52" fmla="*/ 900 w 3179"/>
                <a:gd name="T53" fmla="*/ 456 h 2997"/>
                <a:gd name="T54" fmla="*/ 807 w 3179"/>
                <a:gd name="T55" fmla="*/ 540 h 2997"/>
                <a:gd name="T56" fmla="*/ 592 w 3179"/>
                <a:gd name="T57" fmla="*/ 796 h 2997"/>
                <a:gd name="T58" fmla="*/ 456 w 3179"/>
                <a:gd name="T59" fmla="*/ 1092 h 2997"/>
                <a:gd name="T60" fmla="*/ 408 w 3179"/>
                <a:gd name="T61" fmla="*/ 1407 h 2997"/>
                <a:gd name="T62" fmla="*/ 458 w 3179"/>
                <a:gd name="T63" fmla="*/ 1748 h 2997"/>
                <a:gd name="T64" fmla="*/ 598 w 3179"/>
                <a:gd name="T65" fmla="*/ 2050 h 2997"/>
                <a:gd name="T66" fmla="*/ 815 w 3179"/>
                <a:gd name="T67" fmla="*/ 2299 h 2997"/>
                <a:gd name="T68" fmla="*/ 1091 w 3179"/>
                <a:gd name="T69" fmla="*/ 2478 h 2997"/>
                <a:gd name="T70" fmla="*/ 1415 w 3179"/>
                <a:gd name="T71" fmla="*/ 2576 h 2997"/>
                <a:gd name="T72" fmla="*/ 1764 w 3179"/>
                <a:gd name="T73" fmla="*/ 2576 h 2997"/>
                <a:gd name="T74" fmla="*/ 2087 w 3179"/>
                <a:gd name="T75" fmla="*/ 2478 h 2997"/>
                <a:gd name="T76" fmla="*/ 2364 w 3179"/>
                <a:gd name="T77" fmla="*/ 2299 h 2997"/>
                <a:gd name="T78" fmla="*/ 2581 w 3179"/>
                <a:gd name="T79" fmla="*/ 2050 h 2997"/>
                <a:gd name="T80" fmla="*/ 2721 w 3179"/>
                <a:gd name="T81" fmla="*/ 1748 h 2997"/>
                <a:gd name="T82" fmla="*/ 2771 w 3179"/>
                <a:gd name="T83" fmla="*/ 1407 h 2997"/>
                <a:gd name="T84" fmla="*/ 2722 w 3179"/>
                <a:gd name="T85" fmla="*/ 1086 h 2997"/>
                <a:gd name="T86" fmla="*/ 2583 w 3179"/>
                <a:gd name="T87" fmla="*/ 789 h 2997"/>
                <a:gd name="T88" fmla="*/ 2363 w 3179"/>
                <a:gd name="T89" fmla="*/ 530 h 2997"/>
                <a:gd name="T90" fmla="*/ 2274 w 3179"/>
                <a:gd name="T91" fmla="*/ 458 h 2997"/>
                <a:gd name="T92" fmla="*/ 2243 w 3179"/>
                <a:gd name="T93" fmla="*/ 401 h 2997"/>
                <a:gd name="T94" fmla="*/ 2246 w 3179"/>
                <a:gd name="T95" fmla="*/ 34 h 2997"/>
                <a:gd name="T96" fmla="*/ 2273 w 3179"/>
                <a:gd name="T97" fmla="*/ 4 h 2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79" h="2997">
                  <a:moveTo>
                    <a:pt x="2293" y="0"/>
                  </a:moveTo>
                  <a:lnTo>
                    <a:pt x="2306" y="2"/>
                  </a:lnTo>
                  <a:lnTo>
                    <a:pt x="2319" y="6"/>
                  </a:lnTo>
                  <a:lnTo>
                    <a:pt x="2330" y="10"/>
                  </a:lnTo>
                  <a:lnTo>
                    <a:pt x="2410" y="58"/>
                  </a:lnTo>
                  <a:lnTo>
                    <a:pt x="2489" y="110"/>
                  </a:lnTo>
                  <a:lnTo>
                    <a:pt x="2565" y="167"/>
                  </a:lnTo>
                  <a:lnTo>
                    <a:pt x="2637" y="227"/>
                  </a:lnTo>
                  <a:lnTo>
                    <a:pt x="2705" y="291"/>
                  </a:lnTo>
                  <a:lnTo>
                    <a:pt x="2770" y="359"/>
                  </a:lnTo>
                  <a:lnTo>
                    <a:pt x="2830" y="430"/>
                  </a:lnTo>
                  <a:lnTo>
                    <a:pt x="2887" y="506"/>
                  </a:lnTo>
                  <a:lnTo>
                    <a:pt x="2939" y="584"/>
                  </a:lnTo>
                  <a:lnTo>
                    <a:pt x="2989" y="669"/>
                  </a:lnTo>
                  <a:lnTo>
                    <a:pt x="3032" y="756"/>
                  </a:lnTo>
                  <a:lnTo>
                    <a:pt x="3071" y="844"/>
                  </a:lnTo>
                  <a:lnTo>
                    <a:pt x="3103" y="934"/>
                  </a:lnTo>
                  <a:lnTo>
                    <a:pt x="3130" y="1027"/>
                  </a:lnTo>
                  <a:lnTo>
                    <a:pt x="3151" y="1121"/>
                  </a:lnTo>
                  <a:lnTo>
                    <a:pt x="3166" y="1215"/>
                  </a:lnTo>
                  <a:lnTo>
                    <a:pt x="3176" y="1311"/>
                  </a:lnTo>
                  <a:lnTo>
                    <a:pt x="3179" y="1407"/>
                  </a:lnTo>
                  <a:lnTo>
                    <a:pt x="3176" y="1511"/>
                  </a:lnTo>
                  <a:lnTo>
                    <a:pt x="3165" y="1614"/>
                  </a:lnTo>
                  <a:lnTo>
                    <a:pt x="3149" y="1715"/>
                  </a:lnTo>
                  <a:lnTo>
                    <a:pt x="3126" y="1813"/>
                  </a:lnTo>
                  <a:lnTo>
                    <a:pt x="3097" y="1908"/>
                  </a:lnTo>
                  <a:lnTo>
                    <a:pt x="3063" y="2002"/>
                  </a:lnTo>
                  <a:lnTo>
                    <a:pt x="3023" y="2092"/>
                  </a:lnTo>
                  <a:lnTo>
                    <a:pt x="2978" y="2181"/>
                  </a:lnTo>
                  <a:lnTo>
                    <a:pt x="2927" y="2265"/>
                  </a:lnTo>
                  <a:lnTo>
                    <a:pt x="2872" y="2345"/>
                  </a:lnTo>
                  <a:lnTo>
                    <a:pt x="2811" y="2422"/>
                  </a:lnTo>
                  <a:lnTo>
                    <a:pt x="2746" y="2495"/>
                  </a:lnTo>
                  <a:lnTo>
                    <a:pt x="2677" y="2565"/>
                  </a:lnTo>
                  <a:lnTo>
                    <a:pt x="2604" y="2629"/>
                  </a:lnTo>
                  <a:lnTo>
                    <a:pt x="2527" y="2690"/>
                  </a:lnTo>
                  <a:lnTo>
                    <a:pt x="2447" y="2745"/>
                  </a:lnTo>
                  <a:lnTo>
                    <a:pt x="2363" y="2795"/>
                  </a:lnTo>
                  <a:lnTo>
                    <a:pt x="2276" y="2841"/>
                  </a:lnTo>
                  <a:lnTo>
                    <a:pt x="2184" y="2881"/>
                  </a:lnTo>
                  <a:lnTo>
                    <a:pt x="2092" y="2915"/>
                  </a:lnTo>
                  <a:lnTo>
                    <a:pt x="1995" y="2944"/>
                  </a:lnTo>
                  <a:lnTo>
                    <a:pt x="1897" y="2966"/>
                  </a:lnTo>
                  <a:lnTo>
                    <a:pt x="1796" y="2983"/>
                  </a:lnTo>
                  <a:lnTo>
                    <a:pt x="1694" y="2993"/>
                  </a:lnTo>
                  <a:lnTo>
                    <a:pt x="1589" y="2997"/>
                  </a:lnTo>
                  <a:lnTo>
                    <a:pt x="1485" y="2993"/>
                  </a:lnTo>
                  <a:lnTo>
                    <a:pt x="1383" y="2983"/>
                  </a:lnTo>
                  <a:lnTo>
                    <a:pt x="1282" y="2966"/>
                  </a:lnTo>
                  <a:lnTo>
                    <a:pt x="1184" y="2944"/>
                  </a:lnTo>
                  <a:lnTo>
                    <a:pt x="1087" y="2915"/>
                  </a:lnTo>
                  <a:lnTo>
                    <a:pt x="995" y="2881"/>
                  </a:lnTo>
                  <a:lnTo>
                    <a:pt x="903" y="2841"/>
                  </a:lnTo>
                  <a:lnTo>
                    <a:pt x="816" y="2795"/>
                  </a:lnTo>
                  <a:lnTo>
                    <a:pt x="732" y="2745"/>
                  </a:lnTo>
                  <a:lnTo>
                    <a:pt x="651" y="2690"/>
                  </a:lnTo>
                  <a:lnTo>
                    <a:pt x="574" y="2629"/>
                  </a:lnTo>
                  <a:lnTo>
                    <a:pt x="502" y="2565"/>
                  </a:lnTo>
                  <a:lnTo>
                    <a:pt x="433" y="2495"/>
                  </a:lnTo>
                  <a:lnTo>
                    <a:pt x="368" y="2422"/>
                  </a:lnTo>
                  <a:lnTo>
                    <a:pt x="307" y="2345"/>
                  </a:lnTo>
                  <a:lnTo>
                    <a:pt x="252" y="2265"/>
                  </a:lnTo>
                  <a:lnTo>
                    <a:pt x="201" y="2181"/>
                  </a:lnTo>
                  <a:lnTo>
                    <a:pt x="156" y="2092"/>
                  </a:lnTo>
                  <a:lnTo>
                    <a:pt x="116" y="2002"/>
                  </a:lnTo>
                  <a:lnTo>
                    <a:pt x="82" y="1908"/>
                  </a:lnTo>
                  <a:lnTo>
                    <a:pt x="53" y="1813"/>
                  </a:lnTo>
                  <a:lnTo>
                    <a:pt x="30" y="1715"/>
                  </a:lnTo>
                  <a:lnTo>
                    <a:pt x="14" y="1614"/>
                  </a:lnTo>
                  <a:lnTo>
                    <a:pt x="3" y="1511"/>
                  </a:lnTo>
                  <a:lnTo>
                    <a:pt x="0" y="1407"/>
                  </a:lnTo>
                  <a:lnTo>
                    <a:pt x="3" y="1314"/>
                  </a:lnTo>
                  <a:lnTo>
                    <a:pt x="12" y="1222"/>
                  </a:lnTo>
                  <a:lnTo>
                    <a:pt x="25" y="1130"/>
                  </a:lnTo>
                  <a:lnTo>
                    <a:pt x="46" y="1040"/>
                  </a:lnTo>
                  <a:lnTo>
                    <a:pt x="70" y="951"/>
                  </a:lnTo>
                  <a:lnTo>
                    <a:pt x="100" y="864"/>
                  </a:lnTo>
                  <a:lnTo>
                    <a:pt x="136" y="779"/>
                  </a:lnTo>
                  <a:lnTo>
                    <a:pt x="175" y="696"/>
                  </a:lnTo>
                  <a:lnTo>
                    <a:pt x="221" y="615"/>
                  </a:lnTo>
                  <a:lnTo>
                    <a:pt x="270" y="537"/>
                  </a:lnTo>
                  <a:lnTo>
                    <a:pt x="324" y="461"/>
                  </a:lnTo>
                  <a:lnTo>
                    <a:pt x="383" y="389"/>
                  </a:lnTo>
                  <a:lnTo>
                    <a:pt x="446" y="320"/>
                  </a:lnTo>
                  <a:lnTo>
                    <a:pt x="513" y="254"/>
                  </a:lnTo>
                  <a:lnTo>
                    <a:pt x="585" y="191"/>
                  </a:lnTo>
                  <a:lnTo>
                    <a:pt x="659" y="133"/>
                  </a:lnTo>
                  <a:lnTo>
                    <a:pt x="739" y="77"/>
                  </a:lnTo>
                  <a:lnTo>
                    <a:pt x="820" y="26"/>
                  </a:lnTo>
                  <a:lnTo>
                    <a:pt x="840" y="17"/>
                  </a:lnTo>
                  <a:lnTo>
                    <a:pt x="860" y="9"/>
                  </a:lnTo>
                  <a:lnTo>
                    <a:pt x="881" y="6"/>
                  </a:lnTo>
                  <a:lnTo>
                    <a:pt x="886" y="6"/>
                  </a:lnTo>
                  <a:lnTo>
                    <a:pt x="894" y="7"/>
                  </a:lnTo>
                  <a:lnTo>
                    <a:pt x="902" y="10"/>
                  </a:lnTo>
                  <a:lnTo>
                    <a:pt x="911" y="15"/>
                  </a:lnTo>
                  <a:lnTo>
                    <a:pt x="919" y="21"/>
                  </a:lnTo>
                  <a:lnTo>
                    <a:pt x="927" y="31"/>
                  </a:lnTo>
                  <a:lnTo>
                    <a:pt x="933" y="43"/>
                  </a:lnTo>
                  <a:lnTo>
                    <a:pt x="936" y="60"/>
                  </a:lnTo>
                  <a:lnTo>
                    <a:pt x="938" y="82"/>
                  </a:lnTo>
                  <a:lnTo>
                    <a:pt x="938" y="358"/>
                  </a:lnTo>
                  <a:lnTo>
                    <a:pt x="936" y="383"/>
                  </a:lnTo>
                  <a:lnTo>
                    <a:pt x="930" y="405"/>
                  </a:lnTo>
                  <a:lnTo>
                    <a:pt x="921" y="424"/>
                  </a:lnTo>
                  <a:lnTo>
                    <a:pt x="911" y="442"/>
                  </a:lnTo>
                  <a:lnTo>
                    <a:pt x="900" y="456"/>
                  </a:lnTo>
                  <a:lnTo>
                    <a:pt x="888" y="469"/>
                  </a:lnTo>
                  <a:lnTo>
                    <a:pt x="879" y="477"/>
                  </a:lnTo>
                  <a:lnTo>
                    <a:pt x="871" y="484"/>
                  </a:lnTo>
                  <a:lnTo>
                    <a:pt x="807" y="540"/>
                  </a:lnTo>
                  <a:lnTo>
                    <a:pt x="746" y="598"/>
                  </a:lnTo>
                  <a:lnTo>
                    <a:pt x="690" y="661"/>
                  </a:lnTo>
                  <a:lnTo>
                    <a:pt x="639" y="727"/>
                  </a:lnTo>
                  <a:lnTo>
                    <a:pt x="592" y="796"/>
                  </a:lnTo>
                  <a:lnTo>
                    <a:pt x="550" y="867"/>
                  </a:lnTo>
                  <a:lnTo>
                    <a:pt x="513" y="940"/>
                  </a:lnTo>
                  <a:lnTo>
                    <a:pt x="481" y="1015"/>
                  </a:lnTo>
                  <a:lnTo>
                    <a:pt x="456" y="1092"/>
                  </a:lnTo>
                  <a:lnTo>
                    <a:pt x="435" y="1169"/>
                  </a:lnTo>
                  <a:lnTo>
                    <a:pt x="420" y="1248"/>
                  </a:lnTo>
                  <a:lnTo>
                    <a:pt x="411" y="1327"/>
                  </a:lnTo>
                  <a:lnTo>
                    <a:pt x="408" y="1407"/>
                  </a:lnTo>
                  <a:lnTo>
                    <a:pt x="411" y="1495"/>
                  </a:lnTo>
                  <a:lnTo>
                    <a:pt x="421" y="1581"/>
                  </a:lnTo>
                  <a:lnTo>
                    <a:pt x="437" y="1666"/>
                  </a:lnTo>
                  <a:lnTo>
                    <a:pt x="458" y="1748"/>
                  </a:lnTo>
                  <a:lnTo>
                    <a:pt x="486" y="1828"/>
                  </a:lnTo>
                  <a:lnTo>
                    <a:pt x="518" y="1904"/>
                  </a:lnTo>
                  <a:lnTo>
                    <a:pt x="556" y="1979"/>
                  </a:lnTo>
                  <a:lnTo>
                    <a:pt x="598" y="2050"/>
                  </a:lnTo>
                  <a:lnTo>
                    <a:pt x="646" y="2118"/>
                  </a:lnTo>
                  <a:lnTo>
                    <a:pt x="698" y="2182"/>
                  </a:lnTo>
                  <a:lnTo>
                    <a:pt x="755" y="2242"/>
                  </a:lnTo>
                  <a:lnTo>
                    <a:pt x="815" y="2299"/>
                  </a:lnTo>
                  <a:lnTo>
                    <a:pt x="879" y="2351"/>
                  </a:lnTo>
                  <a:lnTo>
                    <a:pt x="947" y="2399"/>
                  </a:lnTo>
                  <a:lnTo>
                    <a:pt x="1017" y="2441"/>
                  </a:lnTo>
                  <a:lnTo>
                    <a:pt x="1091" y="2478"/>
                  </a:lnTo>
                  <a:lnTo>
                    <a:pt x="1169" y="2511"/>
                  </a:lnTo>
                  <a:lnTo>
                    <a:pt x="1249" y="2539"/>
                  </a:lnTo>
                  <a:lnTo>
                    <a:pt x="1331" y="2560"/>
                  </a:lnTo>
                  <a:lnTo>
                    <a:pt x="1415" y="2576"/>
                  </a:lnTo>
                  <a:lnTo>
                    <a:pt x="1502" y="2586"/>
                  </a:lnTo>
                  <a:lnTo>
                    <a:pt x="1589" y="2589"/>
                  </a:lnTo>
                  <a:lnTo>
                    <a:pt x="1677" y="2586"/>
                  </a:lnTo>
                  <a:lnTo>
                    <a:pt x="1764" y="2576"/>
                  </a:lnTo>
                  <a:lnTo>
                    <a:pt x="1848" y="2560"/>
                  </a:lnTo>
                  <a:lnTo>
                    <a:pt x="1930" y="2539"/>
                  </a:lnTo>
                  <a:lnTo>
                    <a:pt x="2010" y="2511"/>
                  </a:lnTo>
                  <a:lnTo>
                    <a:pt x="2087" y="2478"/>
                  </a:lnTo>
                  <a:lnTo>
                    <a:pt x="2161" y="2441"/>
                  </a:lnTo>
                  <a:lnTo>
                    <a:pt x="2232" y="2399"/>
                  </a:lnTo>
                  <a:lnTo>
                    <a:pt x="2300" y="2351"/>
                  </a:lnTo>
                  <a:lnTo>
                    <a:pt x="2364" y="2299"/>
                  </a:lnTo>
                  <a:lnTo>
                    <a:pt x="2424" y="2242"/>
                  </a:lnTo>
                  <a:lnTo>
                    <a:pt x="2481" y="2182"/>
                  </a:lnTo>
                  <a:lnTo>
                    <a:pt x="2533" y="2118"/>
                  </a:lnTo>
                  <a:lnTo>
                    <a:pt x="2581" y="2050"/>
                  </a:lnTo>
                  <a:lnTo>
                    <a:pt x="2623" y="1979"/>
                  </a:lnTo>
                  <a:lnTo>
                    <a:pt x="2661" y="1904"/>
                  </a:lnTo>
                  <a:lnTo>
                    <a:pt x="2693" y="1828"/>
                  </a:lnTo>
                  <a:lnTo>
                    <a:pt x="2721" y="1748"/>
                  </a:lnTo>
                  <a:lnTo>
                    <a:pt x="2742" y="1666"/>
                  </a:lnTo>
                  <a:lnTo>
                    <a:pt x="2758" y="1581"/>
                  </a:lnTo>
                  <a:lnTo>
                    <a:pt x="2768" y="1495"/>
                  </a:lnTo>
                  <a:lnTo>
                    <a:pt x="2771" y="1407"/>
                  </a:lnTo>
                  <a:lnTo>
                    <a:pt x="2768" y="1326"/>
                  </a:lnTo>
                  <a:lnTo>
                    <a:pt x="2758" y="1246"/>
                  </a:lnTo>
                  <a:lnTo>
                    <a:pt x="2743" y="1165"/>
                  </a:lnTo>
                  <a:lnTo>
                    <a:pt x="2722" y="1086"/>
                  </a:lnTo>
                  <a:lnTo>
                    <a:pt x="2695" y="1010"/>
                  </a:lnTo>
                  <a:lnTo>
                    <a:pt x="2663" y="933"/>
                  </a:lnTo>
                  <a:lnTo>
                    <a:pt x="2625" y="860"/>
                  </a:lnTo>
                  <a:lnTo>
                    <a:pt x="2583" y="789"/>
                  </a:lnTo>
                  <a:lnTo>
                    <a:pt x="2535" y="720"/>
                  </a:lnTo>
                  <a:lnTo>
                    <a:pt x="2482" y="653"/>
                  </a:lnTo>
                  <a:lnTo>
                    <a:pt x="2424" y="590"/>
                  </a:lnTo>
                  <a:lnTo>
                    <a:pt x="2363" y="530"/>
                  </a:lnTo>
                  <a:lnTo>
                    <a:pt x="2296" y="475"/>
                  </a:lnTo>
                  <a:lnTo>
                    <a:pt x="2293" y="472"/>
                  </a:lnTo>
                  <a:lnTo>
                    <a:pt x="2284" y="466"/>
                  </a:lnTo>
                  <a:lnTo>
                    <a:pt x="2274" y="458"/>
                  </a:lnTo>
                  <a:lnTo>
                    <a:pt x="2265" y="447"/>
                  </a:lnTo>
                  <a:lnTo>
                    <a:pt x="2255" y="435"/>
                  </a:lnTo>
                  <a:lnTo>
                    <a:pt x="2248" y="419"/>
                  </a:lnTo>
                  <a:lnTo>
                    <a:pt x="2243" y="401"/>
                  </a:lnTo>
                  <a:lnTo>
                    <a:pt x="2240" y="379"/>
                  </a:lnTo>
                  <a:lnTo>
                    <a:pt x="2240" y="69"/>
                  </a:lnTo>
                  <a:lnTo>
                    <a:pt x="2241" y="50"/>
                  </a:lnTo>
                  <a:lnTo>
                    <a:pt x="2246" y="34"/>
                  </a:lnTo>
                  <a:lnTo>
                    <a:pt x="2251" y="22"/>
                  </a:lnTo>
                  <a:lnTo>
                    <a:pt x="2259" y="14"/>
                  </a:lnTo>
                  <a:lnTo>
                    <a:pt x="2266" y="8"/>
                  </a:lnTo>
                  <a:lnTo>
                    <a:pt x="2273" y="4"/>
                  </a:lnTo>
                  <a:lnTo>
                    <a:pt x="2281" y="2"/>
                  </a:lnTo>
                  <a:lnTo>
                    <a:pt x="2287" y="1"/>
                  </a:lnTo>
                  <a:lnTo>
                    <a:pt x="22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9" name="Group 15"/>
          <p:cNvGrpSpPr/>
          <p:nvPr/>
        </p:nvGrpSpPr>
        <p:grpSpPr>
          <a:xfrm>
            <a:off x="3743768" y="5319791"/>
            <a:ext cx="557213" cy="425450"/>
            <a:chOff x="2228850" y="2824163"/>
            <a:chExt cx="557213" cy="425450"/>
          </a:xfrm>
          <a:solidFill>
            <a:srgbClr val="000000"/>
          </a:solidFill>
        </p:grpSpPr>
        <p:sp>
          <p:nvSpPr>
            <p:cNvPr id="510" name="Freeform 140"/>
            <p:cNvSpPr>
              <a:spLocks/>
            </p:cNvSpPr>
            <p:nvPr/>
          </p:nvSpPr>
          <p:spPr bwMode="auto">
            <a:xfrm>
              <a:off x="2327275" y="2932113"/>
              <a:ext cx="355600" cy="17462"/>
            </a:xfrm>
            <a:custGeom>
              <a:avLst/>
              <a:gdLst>
                <a:gd name="T0" fmla="*/ 42 w 2234"/>
                <a:gd name="T1" fmla="*/ 0 h 111"/>
                <a:gd name="T2" fmla="*/ 2192 w 2234"/>
                <a:gd name="T3" fmla="*/ 0 h 111"/>
                <a:gd name="T4" fmla="*/ 2205 w 2234"/>
                <a:gd name="T5" fmla="*/ 2 h 111"/>
                <a:gd name="T6" fmla="*/ 2216 w 2234"/>
                <a:gd name="T7" fmla="*/ 8 h 111"/>
                <a:gd name="T8" fmla="*/ 2226 w 2234"/>
                <a:gd name="T9" fmla="*/ 17 h 111"/>
                <a:gd name="T10" fmla="*/ 2231 w 2234"/>
                <a:gd name="T11" fmla="*/ 28 h 111"/>
                <a:gd name="T12" fmla="*/ 2234 w 2234"/>
                <a:gd name="T13" fmla="*/ 42 h 111"/>
                <a:gd name="T14" fmla="*/ 2234 w 2234"/>
                <a:gd name="T15" fmla="*/ 70 h 111"/>
                <a:gd name="T16" fmla="*/ 2231 w 2234"/>
                <a:gd name="T17" fmla="*/ 82 h 111"/>
                <a:gd name="T18" fmla="*/ 2226 w 2234"/>
                <a:gd name="T19" fmla="*/ 94 h 111"/>
                <a:gd name="T20" fmla="*/ 2216 w 2234"/>
                <a:gd name="T21" fmla="*/ 103 h 111"/>
                <a:gd name="T22" fmla="*/ 2205 w 2234"/>
                <a:gd name="T23" fmla="*/ 109 h 111"/>
                <a:gd name="T24" fmla="*/ 2192 w 2234"/>
                <a:gd name="T25" fmla="*/ 111 h 111"/>
                <a:gd name="T26" fmla="*/ 42 w 2234"/>
                <a:gd name="T27" fmla="*/ 111 h 111"/>
                <a:gd name="T28" fmla="*/ 28 w 2234"/>
                <a:gd name="T29" fmla="*/ 109 h 111"/>
                <a:gd name="T30" fmla="*/ 17 w 2234"/>
                <a:gd name="T31" fmla="*/ 103 h 111"/>
                <a:gd name="T32" fmla="*/ 7 w 2234"/>
                <a:gd name="T33" fmla="*/ 94 h 111"/>
                <a:gd name="T34" fmla="*/ 2 w 2234"/>
                <a:gd name="T35" fmla="*/ 82 h 111"/>
                <a:gd name="T36" fmla="*/ 0 w 2234"/>
                <a:gd name="T37" fmla="*/ 70 h 111"/>
                <a:gd name="T38" fmla="*/ 0 w 2234"/>
                <a:gd name="T39" fmla="*/ 42 h 111"/>
                <a:gd name="T40" fmla="*/ 2 w 2234"/>
                <a:gd name="T41" fmla="*/ 28 h 111"/>
                <a:gd name="T42" fmla="*/ 7 w 2234"/>
                <a:gd name="T43" fmla="*/ 17 h 111"/>
                <a:gd name="T44" fmla="*/ 17 w 2234"/>
                <a:gd name="T45" fmla="*/ 8 h 111"/>
                <a:gd name="T46" fmla="*/ 28 w 2234"/>
                <a:gd name="T47" fmla="*/ 2 h 111"/>
                <a:gd name="T48" fmla="*/ 42 w 2234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4" h="111">
                  <a:moveTo>
                    <a:pt x="42" y="0"/>
                  </a:moveTo>
                  <a:lnTo>
                    <a:pt x="2192" y="0"/>
                  </a:lnTo>
                  <a:lnTo>
                    <a:pt x="2205" y="2"/>
                  </a:lnTo>
                  <a:lnTo>
                    <a:pt x="2216" y="8"/>
                  </a:lnTo>
                  <a:lnTo>
                    <a:pt x="2226" y="17"/>
                  </a:lnTo>
                  <a:lnTo>
                    <a:pt x="2231" y="28"/>
                  </a:lnTo>
                  <a:lnTo>
                    <a:pt x="2234" y="42"/>
                  </a:lnTo>
                  <a:lnTo>
                    <a:pt x="2234" y="70"/>
                  </a:lnTo>
                  <a:lnTo>
                    <a:pt x="2231" y="82"/>
                  </a:lnTo>
                  <a:lnTo>
                    <a:pt x="2226" y="94"/>
                  </a:lnTo>
                  <a:lnTo>
                    <a:pt x="2216" y="103"/>
                  </a:lnTo>
                  <a:lnTo>
                    <a:pt x="2205" y="109"/>
                  </a:lnTo>
                  <a:lnTo>
                    <a:pt x="2192" y="111"/>
                  </a:lnTo>
                  <a:lnTo>
                    <a:pt x="42" y="111"/>
                  </a:lnTo>
                  <a:lnTo>
                    <a:pt x="28" y="109"/>
                  </a:lnTo>
                  <a:lnTo>
                    <a:pt x="17" y="103"/>
                  </a:lnTo>
                  <a:lnTo>
                    <a:pt x="7" y="94"/>
                  </a:lnTo>
                  <a:lnTo>
                    <a:pt x="2" y="82"/>
                  </a:lnTo>
                  <a:lnTo>
                    <a:pt x="0" y="70"/>
                  </a:lnTo>
                  <a:lnTo>
                    <a:pt x="0" y="42"/>
                  </a:lnTo>
                  <a:lnTo>
                    <a:pt x="2" y="28"/>
                  </a:lnTo>
                  <a:lnTo>
                    <a:pt x="7" y="17"/>
                  </a:lnTo>
                  <a:lnTo>
                    <a:pt x="17" y="8"/>
                  </a:lnTo>
                  <a:lnTo>
                    <a:pt x="28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141"/>
            <p:cNvSpPr>
              <a:spLocks/>
            </p:cNvSpPr>
            <p:nvPr/>
          </p:nvSpPr>
          <p:spPr bwMode="auto">
            <a:xfrm>
              <a:off x="2327275" y="3065463"/>
              <a:ext cx="146050" cy="17462"/>
            </a:xfrm>
            <a:custGeom>
              <a:avLst/>
              <a:gdLst>
                <a:gd name="T0" fmla="*/ 42 w 918"/>
                <a:gd name="T1" fmla="*/ 0 h 111"/>
                <a:gd name="T2" fmla="*/ 877 w 918"/>
                <a:gd name="T3" fmla="*/ 0 h 111"/>
                <a:gd name="T4" fmla="*/ 890 w 918"/>
                <a:gd name="T5" fmla="*/ 2 h 111"/>
                <a:gd name="T6" fmla="*/ 901 w 918"/>
                <a:gd name="T7" fmla="*/ 8 h 111"/>
                <a:gd name="T8" fmla="*/ 910 w 918"/>
                <a:gd name="T9" fmla="*/ 17 h 111"/>
                <a:gd name="T10" fmla="*/ 916 w 918"/>
                <a:gd name="T11" fmla="*/ 28 h 111"/>
                <a:gd name="T12" fmla="*/ 918 w 918"/>
                <a:gd name="T13" fmla="*/ 41 h 111"/>
                <a:gd name="T14" fmla="*/ 918 w 918"/>
                <a:gd name="T15" fmla="*/ 69 h 111"/>
                <a:gd name="T16" fmla="*/ 916 w 918"/>
                <a:gd name="T17" fmla="*/ 82 h 111"/>
                <a:gd name="T18" fmla="*/ 910 w 918"/>
                <a:gd name="T19" fmla="*/ 94 h 111"/>
                <a:gd name="T20" fmla="*/ 901 w 918"/>
                <a:gd name="T21" fmla="*/ 103 h 111"/>
                <a:gd name="T22" fmla="*/ 890 w 918"/>
                <a:gd name="T23" fmla="*/ 108 h 111"/>
                <a:gd name="T24" fmla="*/ 877 w 918"/>
                <a:gd name="T25" fmla="*/ 111 h 111"/>
                <a:gd name="T26" fmla="*/ 42 w 918"/>
                <a:gd name="T27" fmla="*/ 111 h 111"/>
                <a:gd name="T28" fmla="*/ 28 w 918"/>
                <a:gd name="T29" fmla="*/ 108 h 111"/>
                <a:gd name="T30" fmla="*/ 17 w 918"/>
                <a:gd name="T31" fmla="*/ 103 h 111"/>
                <a:gd name="T32" fmla="*/ 7 w 918"/>
                <a:gd name="T33" fmla="*/ 94 h 111"/>
                <a:gd name="T34" fmla="*/ 2 w 918"/>
                <a:gd name="T35" fmla="*/ 82 h 111"/>
                <a:gd name="T36" fmla="*/ 0 w 918"/>
                <a:gd name="T37" fmla="*/ 69 h 111"/>
                <a:gd name="T38" fmla="*/ 0 w 918"/>
                <a:gd name="T39" fmla="*/ 41 h 111"/>
                <a:gd name="T40" fmla="*/ 2 w 918"/>
                <a:gd name="T41" fmla="*/ 28 h 111"/>
                <a:gd name="T42" fmla="*/ 7 w 918"/>
                <a:gd name="T43" fmla="*/ 17 h 111"/>
                <a:gd name="T44" fmla="*/ 17 w 918"/>
                <a:gd name="T45" fmla="*/ 8 h 111"/>
                <a:gd name="T46" fmla="*/ 28 w 918"/>
                <a:gd name="T47" fmla="*/ 2 h 111"/>
                <a:gd name="T48" fmla="*/ 42 w 918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8" h="111">
                  <a:moveTo>
                    <a:pt x="42" y="0"/>
                  </a:moveTo>
                  <a:lnTo>
                    <a:pt x="877" y="0"/>
                  </a:lnTo>
                  <a:lnTo>
                    <a:pt x="890" y="2"/>
                  </a:lnTo>
                  <a:lnTo>
                    <a:pt x="901" y="8"/>
                  </a:lnTo>
                  <a:lnTo>
                    <a:pt x="910" y="17"/>
                  </a:lnTo>
                  <a:lnTo>
                    <a:pt x="916" y="28"/>
                  </a:lnTo>
                  <a:lnTo>
                    <a:pt x="918" y="41"/>
                  </a:lnTo>
                  <a:lnTo>
                    <a:pt x="918" y="69"/>
                  </a:lnTo>
                  <a:lnTo>
                    <a:pt x="916" y="82"/>
                  </a:lnTo>
                  <a:lnTo>
                    <a:pt x="910" y="94"/>
                  </a:lnTo>
                  <a:lnTo>
                    <a:pt x="901" y="103"/>
                  </a:lnTo>
                  <a:lnTo>
                    <a:pt x="890" y="108"/>
                  </a:lnTo>
                  <a:lnTo>
                    <a:pt x="877" y="111"/>
                  </a:lnTo>
                  <a:lnTo>
                    <a:pt x="42" y="111"/>
                  </a:lnTo>
                  <a:lnTo>
                    <a:pt x="28" y="108"/>
                  </a:lnTo>
                  <a:lnTo>
                    <a:pt x="17" y="103"/>
                  </a:lnTo>
                  <a:lnTo>
                    <a:pt x="7" y="94"/>
                  </a:lnTo>
                  <a:lnTo>
                    <a:pt x="2" y="82"/>
                  </a:lnTo>
                  <a:lnTo>
                    <a:pt x="0" y="69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7" y="17"/>
                  </a:lnTo>
                  <a:lnTo>
                    <a:pt x="17" y="8"/>
                  </a:lnTo>
                  <a:lnTo>
                    <a:pt x="28" y="2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142"/>
            <p:cNvSpPr>
              <a:spLocks/>
            </p:cNvSpPr>
            <p:nvPr/>
          </p:nvSpPr>
          <p:spPr bwMode="auto">
            <a:xfrm>
              <a:off x="2327275" y="2998788"/>
              <a:ext cx="355600" cy="17462"/>
            </a:xfrm>
            <a:custGeom>
              <a:avLst/>
              <a:gdLst>
                <a:gd name="T0" fmla="*/ 42 w 2234"/>
                <a:gd name="T1" fmla="*/ 0 h 111"/>
                <a:gd name="T2" fmla="*/ 2192 w 2234"/>
                <a:gd name="T3" fmla="*/ 0 h 111"/>
                <a:gd name="T4" fmla="*/ 2205 w 2234"/>
                <a:gd name="T5" fmla="*/ 3 h 111"/>
                <a:gd name="T6" fmla="*/ 2216 w 2234"/>
                <a:gd name="T7" fmla="*/ 9 h 111"/>
                <a:gd name="T8" fmla="*/ 2226 w 2234"/>
                <a:gd name="T9" fmla="*/ 18 h 111"/>
                <a:gd name="T10" fmla="*/ 2231 w 2234"/>
                <a:gd name="T11" fmla="*/ 29 h 111"/>
                <a:gd name="T12" fmla="*/ 2234 w 2234"/>
                <a:gd name="T13" fmla="*/ 42 h 111"/>
                <a:gd name="T14" fmla="*/ 2234 w 2234"/>
                <a:gd name="T15" fmla="*/ 70 h 111"/>
                <a:gd name="T16" fmla="*/ 2231 w 2234"/>
                <a:gd name="T17" fmla="*/ 84 h 111"/>
                <a:gd name="T18" fmla="*/ 2226 w 2234"/>
                <a:gd name="T19" fmla="*/ 94 h 111"/>
                <a:gd name="T20" fmla="*/ 2216 w 2234"/>
                <a:gd name="T21" fmla="*/ 104 h 111"/>
                <a:gd name="T22" fmla="*/ 2205 w 2234"/>
                <a:gd name="T23" fmla="*/ 109 h 111"/>
                <a:gd name="T24" fmla="*/ 2192 w 2234"/>
                <a:gd name="T25" fmla="*/ 111 h 111"/>
                <a:gd name="T26" fmla="*/ 42 w 2234"/>
                <a:gd name="T27" fmla="*/ 111 h 111"/>
                <a:gd name="T28" fmla="*/ 28 w 2234"/>
                <a:gd name="T29" fmla="*/ 109 h 111"/>
                <a:gd name="T30" fmla="*/ 17 w 2234"/>
                <a:gd name="T31" fmla="*/ 104 h 111"/>
                <a:gd name="T32" fmla="*/ 7 w 2234"/>
                <a:gd name="T33" fmla="*/ 94 h 111"/>
                <a:gd name="T34" fmla="*/ 2 w 2234"/>
                <a:gd name="T35" fmla="*/ 84 h 111"/>
                <a:gd name="T36" fmla="*/ 0 w 2234"/>
                <a:gd name="T37" fmla="*/ 70 h 111"/>
                <a:gd name="T38" fmla="*/ 0 w 2234"/>
                <a:gd name="T39" fmla="*/ 42 h 111"/>
                <a:gd name="T40" fmla="*/ 2 w 2234"/>
                <a:gd name="T41" fmla="*/ 29 h 111"/>
                <a:gd name="T42" fmla="*/ 7 w 2234"/>
                <a:gd name="T43" fmla="*/ 18 h 111"/>
                <a:gd name="T44" fmla="*/ 17 w 2234"/>
                <a:gd name="T45" fmla="*/ 9 h 111"/>
                <a:gd name="T46" fmla="*/ 28 w 2234"/>
                <a:gd name="T47" fmla="*/ 3 h 111"/>
                <a:gd name="T48" fmla="*/ 42 w 2234"/>
                <a:gd name="T4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4" h="111">
                  <a:moveTo>
                    <a:pt x="42" y="0"/>
                  </a:moveTo>
                  <a:lnTo>
                    <a:pt x="2192" y="0"/>
                  </a:lnTo>
                  <a:lnTo>
                    <a:pt x="2205" y="3"/>
                  </a:lnTo>
                  <a:lnTo>
                    <a:pt x="2216" y="9"/>
                  </a:lnTo>
                  <a:lnTo>
                    <a:pt x="2226" y="18"/>
                  </a:lnTo>
                  <a:lnTo>
                    <a:pt x="2231" y="29"/>
                  </a:lnTo>
                  <a:lnTo>
                    <a:pt x="2234" y="42"/>
                  </a:lnTo>
                  <a:lnTo>
                    <a:pt x="2234" y="70"/>
                  </a:lnTo>
                  <a:lnTo>
                    <a:pt x="2231" y="84"/>
                  </a:lnTo>
                  <a:lnTo>
                    <a:pt x="2226" y="94"/>
                  </a:lnTo>
                  <a:lnTo>
                    <a:pt x="2216" y="104"/>
                  </a:lnTo>
                  <a:lnTo>
                    <a:pt x="2205" y="109"/>
                  </a:lnTo>
                  <a:lnTo>
                    <a:pt x="2192" y="111"/>
                  </a:lnTo>
                  <a:lnTo>
                    <a:pt x="42" y="111"/>
                  </a:lnTo>
                  <a:lnTo>
                    <a:pt x="28" y="109"/>
                  </a:lnTo>
                  <a:lnTo>
                    <a:pt x="17" y="104"/>
                  </a:lnTo>
                  <a:lnTo>
                    <a:pt x="7" y="94"/>
                  </a:lnTo>
                  <a:lnTo>
                    <a:pt x="2" y="84"/>
                  </a:lnTo>
                  <a:lnTo>
                    <a:pt x="0" y="70"/>
                  </a:lnTo>
                  <a:lnTo>
                    <a:pt x="0" y="42"/>
                  </a:lnTo>
                  <a:lnTo>
                    <a:pt x="2" y="29"/>
                  </a:lnTo>
                  <a:lnTo>
                    <a:pt x="7" y="18"/>
                  </a:lnTo>
                  <a:lnTo>
                    <a:pt x="17" y="9"/>
                  </a:lnTo>
                  <a:lnTo>
                    <a:pt x="28" y="3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143"/>
            <p:cNvSpPr>
              <a:spLocks noEditPoints="1"/>
            </p:cNvSpPr>
            <p:nvPr/>
          </p:nvSpPr>
          <p:spPr bwMode="auto">
            <a:xfrm>
              <a:off x="2228850" y="2824163"/>
              <a:ext cx="557213" cy="425450"/>
            </a:xfrm>
            <a:custGeom>
              <a:avLst/>
              <a:gdLst>
                <a:gd name="T0" fmla="*/ 255 w 3513"/>
                <a:gd name="T1" fmla="*/ 2301 h 2676"/>
                <a:gd name="T2" fmla="*/ 3228 w 3513"/>
                <a:gd name="T3" fmla="*/ 2340 h 2676"/>
                <a:gd name="T4" fmla="*/ 3188 w 3513"/>
                <a:gd name="T5" fmla="*/ 314 h 2676"/>
                <a:gd name="T6" fmla="*/ 385 w 3513"/>
                <a:gd name="T7" fmla="*/ 56 h 2676"/>
                <a:gd name="T8" fmla="*/ 635 w 3513"/>
                <a:gd name="T9" fmla="*/ 103 h 2676"/>
                <a:gd name="T10" fmla="*/ 838 w 3513"/>
                <a:gd name="T11" fmla="*/ 41 h 2676"/>
                <a:gd name="T12" fmla="*/ 1135 w 3513"/>
                <a:gd name="T13" fmla="*/ 61 h 2676"/>
                <a:gd name="T14" fmla="*/ 1350 w 3513"/>
                <a:gd name="T15" fmla="*/ 110 h 2676"/>
                <a:gd name="T16" fmla="*/ 1565 w 3513"/>
                <a:gd name="T17" fmla="*/ 61 h 2676"/>
                <a:gd name="T18" fmla="*/ 1862 w 3513"/>
                <a:gd name="T19" fmla="*/ 41 h 2676"/>
                <a:gd name="T20" fmla="*/ 2066 w 3513"/>
                <a:gd name="T21" fmla="*/ 103 h 2676"/>
                <a:gd name="T22" fmla="*/ 2308 w 3513"/>
                <a:gd name="T23" fmla="*/ 84 h 2676"/>
                <a:gd name="T24" fmla="*/ 2558 w 3513"/>
                <a:gd name="T25" fmla="*/ 32 h 2676"/>
                <a:gd name="T26" fmla="*/ 2807 w 3513"/>
                <a:gd name="T27" fmla="*/ 83 h 2676"/>
                <a:gd name="T28" fmla="*/ 3046 w 3513"/>
                <a:gd name="T29" fmla="*/ 94 h 2676"/>
                <a:gd name="T30" fmla="*/ 3284 w 3513"/>
                <a:gd name="T31" fmla="*/ 0 h 2676"/>
                <a:gd name="T32" fmla="*/ 3505 w 3513"/>
                <a:gd name="T33" fmla="*/ 169 h 2676"/>
                <a:gd name="T34" fmla="*/ 3437 w 3513"/>
                <a:gd name="T35" fmla="*/ 351 h 2676"/>
                <a:gd name="T36" fmla="*/ 3424 w 3513"/>
                <a:gd name="T37" fmla="*/ 542 h 2676"/>
                <a:gd name="T38" fmla="*/ 3481 w 3513"/>
                <a:gd name="T39" fmla="*/ 744 h 2676"/>
                <a:gd name="T40" fmla="*/ 3424 w 3513"/>
                <a:gd name="T41" fmla="*/ 945 h 2676"/>
                <a:gd name="T42" fmla="*/ 3417 w 3513"/>
                <a:gd name="T43" fmla="*/ 1121 h 2676"/>
                <a:gd name="T44" fmla="*/ 3479 w 3513"/>
                <a:gd name="T45" fmla="*/ 1305 h 2676"/>
                <a:gd name="T46" fmla="*/ 3433 w 3513"/>
                <a:gd name="T47" fmla="*/ 1523 h 2676"/>
                <a:gd name="T48" fmla="*/ 3411 w 3513"/>
                <a:gd name="T49" fmla="*/ 1699 h 2676"/>
                <a:gd name="T50" fmla="*/ 3476 w 3513"/>
                <a:gd name="T51" fmla="*/ 1870 h 2676"/>
                <a:gd name="T52" fmla="*/ 3423 w 3513"/>
                <a:gd name="T53" fmla="*/ 2118 h 2676"/>
                <a:gd name="T54" fmla="*/ 3445 w 3513"/>
                <a:gd name="T55" fmla="*/ 2322 h 2676"/>
                <a:gd name="T56" fmla="*/ 3511 w 3513"/>
                <a:gd name="T57" fmla="*/ 2507 h 2676"/>
                <a:gd name="T58" fmla="*/ 3284 w 3513"/>
                <a:gd name="T59" fmla="*/ 2676 h 2676"/>
                <a:gd name="T60" fmla="*/ 3046 w 3513"/>
                <a:gd name="T61" fmla="*/ 2582 h 2676"/>
                <a:gd name="T62" fmla="*/ 2807 w 3513"/>
                <a:gd name="T63" fmla="*/ 2592 h 2676"/>
                <a:gd name="T64" fmla="*/ 2558 w 3513"/>
                <a:gd name="T65" fmla="*/ 2644 h 2676"/>
                <a:gd name="T66" fmla="*/ 2308 w 3513"/>
                <a:gd name="T67" fmla="*/ 2592 h 2676"/>
                <a:gd name="T68" fmla="*/ 2066 w 3513"/>
                <a:gd name="T69" fmla="*/ 2574 h 2676"/>
                <a:gd name="T70" fmla="*/ 1862 w 3513"/>
                <a:gd name="T71" fmla="*/ 2636 h 2676"/>
                <a:gd name="T72" fmla="*/ 1566 w 3513"/>
                <a:gd name="T73" fmla="*/ 2616 h 2676"/>
                <a:gd name="T74" fmla="*/ 1350 w 3513"/>
                <a:gd name="T75" fmla="*/ 2566 h 2676"/>
                <a:gd name="T76" fmla="*/ 1135 w 3513"/>
                <a:gd name="T77" fmla="*/ 2616 h 2676"/>
                <a:gd name="T78" fmla="*/ 838 w 3513"/>
                <a:gd name="T79" fmla="*/ 2636 h 2676"/>
                <a:gd name="T80" fmla="*/ 635 w 3513"/>
                <a:gd name="T81" fmla="*/ 2574 h 2676"/>
                <a:gd name="T82" fmla="*/ 385 w 3513"/>
                <a:gd name="T83" fmla="*/ 2621 h 2676"/>
                <a:gd name="T84" fmla="*/ 110 w 3513"/>
                <a:gd name="T85" fmla="*/ 2645 h 2676"/>
                <a:gd name="T86" fmla="*/ 9 w 3513"/>
                <a:gd name="T87" fmla="*/ 2442 h 2676"/>
                <a:gd name="T88" fmla="*/ 100 w 3513"/>
                <a:gd name="T89" fmla="*/ 2254 h 2676"/>
                <a:gd name="T90" fmla="*/ 57 w 3513"/>
                <a:gd name="T91" fmla="*/ 2085 h 2676"/>
                <a:gd name="T92" fmla="*/ 34 w 3513"/>
                <a:gd name="T93" fmla="*/ 1843 h 2676"/>
                <a:gd name="T94" fmla="*/ 99 w 3513"/>
                <a:gd name="T95" fmla="*/ 1681 h 2676"/>
                <a:gd name="T96" fmla="*/ 65 w 3513"/>
                <a:gd name="T97" fmla="*/ 1507 h 2676"/>
                <a:gd name="T98" fmla="*/ 29 w 3513"/>
                <a:gd name="T99" fmla="*/ 1276 h 2676"/>
                <a:gd name="T100" fmla="*/ 95 w 3513"/>
                <a:gd name="T101" fmla="*/ 1105 h 2676"/>
                <a:gd name="T102" fmla="*/ 74 w 3513"/>
                <a:gd name="T103" fmla="*/ 929 h 2676"/>
                <a:gd name="T104" fmla="*/ 26 w 3513"/>
                <a:gd name="T105" fmla="*/ 711 h 2676"/>
                <a:gd name="T106" fmla="*/ 89 w 3513"/>
                <a:gd name="T107" fmla="*/ 527 h 2676"/>
                <a:gd name="T108" fmla="*/ 54 w 3513"/>
                <a:gd name="T109" fmla="*/ 327 h 2676"/>
                <a:gd name="T110" fmla="*/ 4 w 3513"/>
                <a:gd name="T111" fmla="*/ 145 h 2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13" h="2676">
                  <a:moveTo>
                    <a:pt x="340" y="311"/>
                  </a:moveTo>
                  <a:lnTo>
                    <a:pt x="317" y="314"/>
                  </a:lnTo>
                  <a:lnTo>
                    <a:pt x="295" y="322"/>
                  </a:lnTo>
                  <a:lnTo>
                    <a:pt x="277" y="336"/>
                  </a:lnTo>
                  <a:lnTo>
                    <a:pt x="263" y="354"/>
                  </a:lnTo>
                  <a:lnTo>
                    <a:pt x="255" y="376"/>
                  </a:lnTo>
                  <a:lnTo>
                    <a:pt x="252" y="399"/>
                  </a:lnTo>
                  <a:lnTo>
                    <a:pt x="252" y="2277"/>
                  </a:lnTo>
                  <a:lnTo>
                    <a:pt x="255" y="2301"/>
                  </a:lnTo>
                  <a:lnTo>
                    <a:pt x="263" y="2322"/>
                  </a:lnTo>
                  <a:lnTo>
                    <a:pt x="277" y="2340"/>
                  </a:lnTo>
                  <a:lnTo>
                    <a:pt x="295" y="2354"/>
                  </a:lnTo>
                  <a:lnTo>
                    <a:pt x="317" y="2363"/>
                  </a:lnTo>
                  <a:lnTo>
                    <a:pt x="340" y="2366"/>
                  </a:lnTo>
                  <a:lnTo>
                    <a:pt x="3166" y="2366"/>
                  </a:lnTo>
                  <a:lnTo>
                    <a:pt x="3188" y="2363"/>
                  </a:lnTo>
                  <a:lnTo>
                    <a:pt x="3210" y="2354"/>
                  </a:lnTo>
                  <a:lnTo>
                    <a:pt x="3228" y="2340"/>
                  </a:lnTo>
                  <a:lnTo>
                    <a:pt x="3242" y="2322"/>
                  </a:lnTo>
                  <a:lnTo>
                    <a:pt x="3250" y="2301"/>
                  </a:lnTo>
                  <a:lnTo>
                    <a:pt x="3253" y="2277"/>
                  </a:lnTo>
                  <a:lnTo>
                    <a:pt x="3253" y="399"/>
                  </a:lnTo>
                  <a:lnTo>
                    <a:pt x="3250" y="376"/>
                  </a:lnTo>
                  <a:lnTo>
                    <a:pt x="3242" y="354"/>
                  </a:lnTo>
                  <a:lnTo>
                    <a:pt x="3228" y="336"/>
                  </a:lnTo>
                  <a:lnTo>
                    <a:pt x="3210" y="322"/>
                  </a:lnTo>
                  <a:lnTo>
                    <a:pt x="3188" y="314"/>
                  </a:lnTo>
                  <a:lnTo>
                    <a:pt x="3166" y="311"/>
                  </a:lnTo>
                  <a:lnTo>
                    <a:pt x="340" y="311"/>
                  </a:lnTo>
                  <a:close/>
                  <a:moveTo>
                    <a:pt x="222" y="0"/>
                  </a:moveTo>
                  <a:lnTo>
                    <a:pt x="253" y="2"/>
                  </a:lnTo>
                  <a:lnTo>
                    <a:pt x="282" y="9"/>
                  </a:lnTo>
                  <a:lnTo>
                    <a:pt x="309" y="17"/>
                  </a:lnTo>
                  <a:lnTo>
                    <a:pt x="335" y="29"/>
                  </a:lnTo>
                  <a:lnTo>
                    <a:pt x="361" y="42"/>
                  </a:lnTo>
                  <a:lnTo>
                    <a:pt x="385" y="56"/>
                  </a:lnTo>
                  <a:lnTo>
                    <a:pt x="410" y="70"/>
                  </a:lnTo>
                  <a:lnTo>
                    <a:pt x="434" y="82"/>
                  </a:lnTo>
                  <a:lnTo>
                    <a:pt x="459" y="94"/>
                  </a:lnTo>
                  <a:lnTo>
                    <a:pt x="485" y="103"/>
                  </a:lnTo>
                  <a:lnTo>
                    <a:pt x="514" y="108"/>
                  </a:lnTo>
                  <a:lnTo>
                    <a:pt x="545" y="110"/>
                  </a:lnTo>
                  <a:lnTo>
                    <a:pt x="579" y="109"/>
                  </a:lnTo>
                  <a:lnTo>
                    <a:pt x="609" y="107"/>
                  </a:lnTo>
                  <a:lnTo>
                    <a:pt x="635" y="103"/>
                  </a:lnTo>
                  <a:lnTo>
                    <a:pt x="657" y="97"/>
                  </a:lnTo>
                  <a:lnTo>
                    <a:pt x="678" y="91"/>
                  </a:lnTo>
                  <a:lnTo>
                    <a:pt x="698" y="84"/>
                  </a:lnTo>
                  <a:lnTo>
                    <a:pt x="718" y="76"/>
                  </a:lnTo>
                  <a:lnTo>
                    <a:pt x="738" y="68"/>
                  </a:lnTo>
                  <a:lnTo>
                    <a:pt x="761" y="61"/>
                  </a:lnTo>
                  <a:lnTo>
                    <a:pt x="784" y="54"/>
                  </a:lnTo>
                  <a:lnTo>
                    <a:pt x="810" y="46"/>
                  </a:lnTo>
                  <a:lnTo>
                    <a:pt x="838" y="41"/>
                  </a:lnTo>
                  <a:lnTo>
                    <a:pt x="870" y="35"/>
                  </a:lnTo>
                  <a:lnTo>
                    <a:pt x="907" y="33"/>
                  </a:lnTo>
                  <a:lnTo>
                    <a:pt x="947" y="32"/>
                  </a:lnTo>
                  <a:lnTo>
                    <a:pt x="989" y="33"/>
                  </a:lnTo>
                  <a:lnTo>
                    <a:pt x="1025" y="35"/>
                  </a:lnTo>
                  <a:lnTo>
                    <a:pt x="1057" y="41"/>
                  </a:lnTo>
                  <a:lnTo>
                    <a:pt x="1086" y="46"/>
                  </a:lnTo>
                  <a:lnTo>
                    <a:pt x="1111" y="54"/>
                  </a:lnTo>
                  <a:lnTo>
                    <a:pt x="1135" y="61"/>
                  </a:lnTo>
                  <a:lnTo>
                    <a:pt x="1157" y="68"/>
                  </a:lnTo>
                  <a:lnTo>
                    <a:pt x="1178" y="76"/>
                  </a:lnTo>
                  <a:lnTo>
                    <a:pt x="1197" y="83"/>
                  </a:lnTo>
                  <a:lnTo>
                    <a:pt x="1217" y="91"/>
                  </a:lnTo>
                  <a:lnTo>
                    <a:pt x="1238" y="97"/>
                  </a:lnTo>
                  <a:lnTo>
                    <a:pt x="1261" y="103"/>
                  </a:lnTo>
                  <a:lnTo>
                    <a:pt x="1286" y="107"/>
                  </a:lnTo>
                  <a:lnTo>
                    <a:pt x="1316" y="109"/>
                  </a:lnTo>
                  <a:lnTo>
                    <a:pt x="1350" y="110"/>
                  </a:lnTo>
                  <a:lnTo>
                    <a:pt x="1385" y="109"/>
                  </a:lnTo>
                  <a:lnTo>
                    <a:pt x="1413" y="107"/>
                  </a:lnTo>
                  <a:lnTo>
                    <a:pt x="1440" y="103"/>
                  </a:lnTo>
                  <a:lnTo>
                    <a:pt x="1462" y="97"/>
                  </a:lnTo>
                  <a:lnTo>
                    <a:pt x="1484" y="91"/>
                  </a:lnTo>
                  <a:lnTo>
                    <a:pt x="1503" y="84"/>
                  </a:lnTo>
                  <a:lnTo>
                    <a:pt x="1523" y="76"/>
                  </a:lnTo>
                  <a:lnTo>
                    <a:pt x="1543" y="68"/>
                  </a:lnTo>
                  <a:lnTo>
                    <a:pt x="1565" y="61"/>
                  </a:lnTo>
                  <a:lnTo>
                    <a:pt x="1588" y="54"/>
                  </a:lnTo>
                  <a:lnTo>
                    <a:pt x="1615" y="46"/>
                  </a:lnTo>
                  <a:lnTo>
                    <a:pt x="1644" y="41"/>
                  </a:lnTo>
                  <a:lnTo>
                    <a:pt x="1676" y="35"/>
                  </a:lnTo>
                  <a:lnTo>
                    <a:pt x="1712" y="33"/>
                  </a:lnTo>
                  <a:lnTo>
                    <a:pt x="1753" y="32"/>
                  </a:lnTo>
                  <a:lnTo>
                    <a:pt x="1793" y="33"/>
                  </a:lnTo>
                  <a:lnTo>
                    <a:pt x="1829" y="35"/>
                  </a:lnTo>
                  <a:lnTo>
                    <a:pt x="1862" y="41"/>
                  </a:lnTo>
                  <a:lnTo>
                    <a:pt x="1891" y="46"/>
                  </a:lnTo>
                  <a:lnTo>
                    <a:pt x="1917" y="54"/>
                  </a:lnTo>
                  <a:lnTo>
                    <a:pt x="1940" y="61"/>
                  </a:lnTo>
                  <a:lnTo>
                    <a:pt x="1962" y="68"/>
                  </a:lnTo>
                  <a:lnTo>
                    <a:pt x="1983" y="76"/>
                  </a:lnTo>
                  <a:lnTo>
                    <a:pt x="2002" y="83"/>
                  </a:lnTo>
                  <a:lnTo>
                    <a:pt x="2022" y="91"/>
                  </a:lnTo>
                  <a:lnTo>
                    <a:pt x="2043" y="97"/>
                  </a:lnTo>
                  <a:lnTo>
                    <a:pt x="2066" y="103"/>
                  </a:lnTo>
                  <a:lnTo>
                    <a:pt x="2092" y="107"/>
                  </a:lnTo>
                  <a:lnTo>
                    <a:pt x="2122" y="109"/>
                  </a:lnTo>
                  <a:lnTo>
                    <a:pt x="2156" y="110"/>
                  </a:lnTo>
                  <a:lnTo>
                    <a:pt x="2190" y="109"/>
                  </a:lnTo>
                  <a:lnTo>
                    <a:pt x="2219" y="107"/>
                  </a:lnTo>
                  <a:lnTo>
                    <a:pt x="2244" y="103"/>
                  </a:lnTo>
                  <a:lnTo>
                    <a:pt x="2268" y="97"/>
                  </a:lnTo>
                  <a:lnTo>
                    <a:pt x="2288" y="91"/>
                  </a:lnTo>
                  <a:lnTo>
                    <a:pt x="2308" y="84"/>
                  </a:lnTo>
                  <a:lnTo>
                    <a:pt x="2327" y="76"/>
                  </a:lnTo>
                  <a:lnTo>
                    <a:pt x="2349" y="68"/>
                  </a:lnTo>
                  <a:lnTo>
                    <a:pt x="2370" y="61"/>
                  </a:lnTo>
                  <a:lnTo>
                    <a:pt x="2394" y="54"/>
                  </a:lnTo>
                  <a:lnTo>
                    <a:pt x="2419" y="46"/>
                  </a:lnTo>
                  <a:lnTo>
                    <a:pt x="2448" y="41"/>
                  </a:lnTo>
                  <a:lnTo>
                    <a:pt x="2481" y="35"/>
                  </a:lnTo>
                  <a:lnTo>
                    <a:pt x="2517" y="33"/>
                  </a:lnTo>
                  <a:lnTo>
                    <a:pt x="2558" y="32"/>
                  </a:lnTo>
                  <a:lnTo>
                    <a:pt x="2598" y="33"/>
                  </a:lnTo>
                  <a:lnTo>
                    <a:pt x="2635" y="35"/>
                  </a:lnTo>
                  <a:lnTo>
                    <a:pt x="2667" y="41"/>
                  </a:lnTo>
                  <a:lnTo>
                    <a:pt x="2695" y="46"/>
                  </a:lnTo>
                  <a:lnTo>
                    <a:pt x="2722" y="54"/>
                  </a:lnTo>
                  <a:lnTo>
                    <a:pt x="2746" y="61"/>
                  </a:lnTo>
                  <a:lnTo>
                    <a:pt x="2767" y="68"/>
                  </a:lnTo>
                  <a:lnTo>
                    <a:pt x="2787" y="76"/>
                  </a:lnTo>
                  <a:lnTo>
                    <a:pt x="2807" y="83"/>
                  </a:lnTo>
                  <a:lnTo>
                    <a:pt x="2828" y="91"/>
                  </a:lnTo>
                  <a:lnTo>
                    <a:pt x="2848" y="97"/>
                  </a:lnTo>
                  <a:lnTo>
                    <a:pt x="2871" y="103"/>
                  </a:lnTo>
                  <a:lnTo>
                    <a:pt x="2897" y="107"/>
                  </a:lnTo>
                  <a:lnTo>
                    <a:pt x="2926" y="109"/>
                  </a:lnTo>
                  <a:lnTo>
                    <a:pt x="2960" y="110"/>
                  </a:lnTo>
                  <a:lnTo>
                    <a:pt x="2991" y="108"/>
                  </a:lnTo>
                  <a:lnTo>
                    <a:pt x="3020" y="103"/>
                  </a:lnTo>
                  <a:lnTo>
                    <a:pt x="3046" y="94"/>
                  </a:lnTo>
                  <a:lnTo>
                    <a:pt x="3072" y="82"/>
                  </a:lnTo>
                  <a:lnTo>
                    <a:pt x="3097" y="70"/>
                  </a:lnTo>
                  <a:lnTo>
                    <a:pt x="3121" y="56"/>
                  </a:lnTo>
                  <a:lnTo>
                    <a:pt x="3146" y="42"/>
                  </a:lnTo>
                  <a:lnTo>
                    <a:pt x="3170" y="29"/>
                  </a:lnTo>
                  <a:lnTo>
                    <a:pt x="3197" y="17"/>
                  </a:lnTo>
                  <a:lnTo>
                    <a:pt x="3225" y="9"/>
                  </a:lnTo>
                  <a:lnTo>
                    <a:pt x="3253" y="2"/>
                  </a:lnTo>
                  <a:lnTo>
                    <a:pt x="3284" y="0"/>
                  </a:lnTo>
                  <a:lnTo>
                    <a:pt x="3322" y="3"/>
                  </a:lnTo>
                  <a:lnTo>
                    <a:pt x="3359" y="13"/>
                  </a:lnTo>
                  <a:lnTo>
                    <a:pt x="3395" y="31"/>
                  </a:lnTo>
                  <a:lnTo>
                    <a:pt x="3433" y="55"/>
                  </a:lnTo>
                  <a:lnTo>
                    <a:pt x="3459" y="77"/>
                  </a:lnTo>
                  <a:lnTo>
                    <a:pt x="3478" y="99"/>
                  </a:lnTo>
                  <a:lnTo>
                    <a:pt x="3492" y="122"/>
                  </a:lnTo>
                  <a:lnTo>
                    <a:pt x="3501" y="145"/>
                  </a:lnTo>
                  <a:lnTo>
                    <a:pt x="3505" y="169"/>
                  </a:lnTo>
                  <a:lnTo>
                    <a:pt x="3505" y="191"/>
                  </a:lnTo>
                  <a:lnTo>
                    <a:pt x="3502" y="214"/>
                  </a:lnTo>
                  <a:lnTo>
                    <a:pt x="3497" y="235"/>
                  </a:lnTo>
                  <a:lnTo>
                    <a:pt x="3489" y="256"/>
                  </a:lnTo>
                  <a:lnTo>
                    <a:pt x="3479" y="275"/>
                  </a:lnTo>
                  <a:lnTo>
                    <a:pt x="3470" y="295"/>
                  </a:lnTo>
                  <a:lnTo>
                    <a:pt x="3460" y="312"/>
                  </a:lnTo>
                  <a:lnTo>
                    <a:pt x="3452" y="327"/>
                  </a:lnTo>
                  <a:lnTo>
                    <a:pt x="3437" y="351"/>
                  </a:lnTo>
                  <a:lnTo>
                    <a:pt x="3423" y="375"/>
                  </a:lnTo>
                  <a:lnTo>
                    <a:pt x="3412" y="399"/>
                  </a:lnTo>
                  <a:lnTo>
                    <a:pt x="3405" y="423"/>
                  </a:lnTo>
                  <a:lnTo>
                    <a:pt x="3403" y="447"/>
                  </a:lnTo>
                  <a:lnTo>
                    <a:pt x="3404" y="472"/>
                  </a:lnTo>
                  <a:lnTo>
                    <a:pt x="3406" y="493"/>
                  </a:lnTo>
                  <a:lnTo>
                    <a:pt x="3411" y="511"/>
                  </a:lnTo>
                  <a:lnTo>
                    <a:pt x="3417" y="527"/>
                  </a:lnTo>
                  <a:lnTo>
                    <a:pt x="3424" y="542"/>
                  </a:lnTo>
                  <a:lnTo>
                    <a:pt x="3433" y="558"/>
                  </a:lnTo>
                  <a:lnTo>
                    <a:pt x="3441" y="574"/>
                  </a:lnTo>
                  <a:lnTo>
                    <a:pt x="3449" y="591"/>
                  </a:lnTo>
                  <a:lnTo>
                    <a:pt x="3457" y="610"/>
                  </a:lnTo>
                  <a:lnTo>
                    <a:pt x="3465" y="632"/>
                  </a:lnTo>
                  <a:lnTo>
                    <a:pt x="3471" y="655"/>
                  </a:lnTo>
                  <a:lnTo>
                    <a:pt x="3476" y="681"/>
                  </a:lnTo>
                  <a:lnTo>
                    <a:pt x="3479" y="711"/>
                  </a:lnTo>
                  <a:lnTo>
                    <a:pt x="3481" y="744"/>
                  </a:lnTo>
                  <a:lnTo>
                    <a:pt x="3479" y="777"/>
                  </a:lnTo>
                  <a:lnTo>
                    <a:pt x="3476" y="807"/>
                  </a:lnTo>
                  <a:lnTo>
                    <a:pt x="3471" y="833"/>
                  </a:lnTo>
                  <a:lnTo>
                    <a:pt x="3465" y="857"/>
                  </a:lnTo>
                  <a:lnTo>
                    <a:pt x="3457" y="877"/>
                  </a:lnTo>
                  <a:lnTo>
                    <a:pt x="3449" y="896"/>
                  </a:lnTo>
                  <a:lnTo>
                    <a:pt x="3441" y="913"/>
                  </a:lnTo>
                  <a:lnTo>
                    <a:pt x="3433" y="929"/>
                  </a:lnTo>
                  <a:lnTo>
                    <a:pt x="3424" y="945"/>
                  </a:lnTo>
                  <a:lnTo>
                    <a:pt x="3417" y="960"/>
                  </a:lnTo>
                  <a:lnTo>
                    <a:pt x="3411" y="977"/>
                  </a:lnTo>
                  <a:lnTo>
                    <a:pt x="3406" y="995"/>
                  </a:lnTo>
                  <a:lnTo>
                    <a:pt x="3404" y="1016"/>
                  </a:lnTo>
                  <a:lnTo>
                    <a:pt x="3403" y="1041"/>
                  </a:lnTo>
                  <a:lnTo>
                    <a:pt x="3404" y="1066"/>
                  </a:lnTo>
                  <a:lnTo>
                    <a:pt x="3406" y="1087"/>
                  </a:lnTo>
                  <a:lnTo>
                    <a:pt x="3411" y="1105"/>
                  </a:lnTo>
                  <a:lnTo>
                    <a:pt x="3417" y="1121"/>
                  </a:lnTo>
                  <a:lnTo>
                    <a:pt x="3424" y="1137"/>
                  </a:lnTo>
                  <a:lnTo>
                    <a:pt x="3433" y="1153"/>
                  </a:lnTo>
                  <a:lnTo>
                    <a:pt x="3441" y="1169"/>
                  </a:lnTo>
                  <a:lnTo>
                    <a:pt x="3449" y="1186"/>
                  </a:lnTo>
                  <a:lnTo>
                    <a:pt x="3457" y="1204"/>
                  </a:lnTo>
                  <a:lnTo>
                    <a:pt x="3465" y="1226"/>
                  </a:lnTo>
                  <a:lnTo>
                    <a:pt x="3471" y="1249"/>
                  </a:lnTo>
                  <a:lnTo>
                    <a:pt x="3476" y="1276"/>
                  </a:lnTo>
                  <a:lnTo>
                    <a:pt x="3479" y="1305"/>
                  </a:lnTo>
                  <a:lnTo>
                    <a:pt x="3481" y="1338"/>
                  </a:lnTo>
                  <a:lnTo>
                    <a:pt x="3479" y="1372"/>
                  </a:lnTo>
                  <a:lnTo>
                    <a:pt x="3476" y="1401"/>
                  </a:lnTo>
                  <a:lnTo>
                    <a:pt x="3471" y="1427"/>
                  </a:lnTo>
                  <a:lnTo>
                    <a:pt x="3465" y="1451"/>
                  </a:lnTo>
                  <a:lnTo>
                    <a:pt x="3457" y="1472"/>
                  </a:lnTo>
                  <a:lnTo>
                    <a:pt x="3449" y="1490"/>
                  </a:lnTo>
                  <a:lnTo>
                    <a:pt x="3441" y="1507"/>
                  </a:lnTo>
                  <a:lnTo>
                    <a:pt x="3433" y="1523"/>
                  </a:lnTo>
                  <a:lnTo>
                    <a:pt x="3424" y="1539"/>
                  </a:lnTo>
                  <a:lnTo>
                    <a:pt x="3417" y="1555"/>
                  </a:lnTo>
                  <a:lnTo>
                    <a:pt x="3411" y="1571"/>
                  </a:lnTo>
                  <a:lnTo>
                    <a:pt x="3406" y="1589"/>
                  </a:lnTo>
                  <a:lnTo>
                    <a:pt x="3404" y="1611"/>
                  </a:lnTo>
                  <a:lnTo>
                    <a:pt x="3403" y="1635"/>
                  </a:lnTo>
                  <a:lnTo>
                    <a:pt x="3404" y="1660"/>
                  </a:lnTo>
                  <a:lnTo>
                    <a:pt x="3406" y="1681"/>
                  </a:lnTo>
                  <a:lnTo>
                    <a:pt x="3411" y="1699"/>
                  </a:lnTo>
                  <a:lnTo>
                    <a:pt x="3417" y="1715"/>
                  </a:lnTo>
                  <a:lnTo>
                    <a:pt x="3424" y="1731"/>
                  </a:lnTo>
                  <a:lnTo>
                    <a:pt x="3433" y="1747"/>
                  </a:lnTo>
                  <a:lnTo>
                    <a:pt x="3441" y="1763"/>
                  </a:lnTo>
                  <a:lnTo>
                    <a:pt x="3449" y="1780"/>
                  </a:lnTo>
                  <a:lnTo>
                    <a:pt x="3457" y="1800"/>
                  </a:lnTo>
                  <a:lnTo>
                    <a:pt x="3465" y="1820"/>
                  </a:lnTo>
                  <a:lnTo>
                    <a:pt x="3471" y="1843"/>
                  </a:lnTo>
                  <a:lnTo>
                    <a:pt x="3476" y="1870"/>
                  </a:lnTo>
                  <a:lnTo>
                    <a:pt x="3479" y="1900"/>
                  </a:lnTo>
                  <a:lnTo>
                    <a:pt x="3481" y="1933"/>
                  </a:lnTo>
                  <a:lnTo>
                    <a:pt x="3478" y="1969"/>
                  </a:lnTo>
                  <a:lnTo>
                    <a:pt x="3473" y="2002"/>
                  </a:lnTo>
                  <a:lnTo>
                    <a:pt x="3466" y="2031"/>
                  </a:lnTo>
                  <a:lnTo>
                    <a:pt x="3456" y="2057"/>
                  </a:lnTo>
                  <a:lnTo>
                    <a:pt x="3444" y="2080"/>
                  </a:lnTo>
                  <a:lnTo>
                    <a:pt x="3434" y="2100"/>
                  </a:lnTo>
                  <a:lnTo>
                    <a:pt x="3423" y="2118"/>
                  </a:lnTo>
                  <a:lnTo>
                    <a:pt x="3412" y="2137"/>
                  </a:lnTo>
                  <a:lnTo>
                    <a:pt x="3404" y="2153"/>
                  </a:lnTo>
                  <a:lnTo>
                    <a:pt x="3398" y="2166"/>
                  </a:lnTo>
                  <a:lnTo>
                    <a:pt x="3396" y="2182"/>
                  </a:lnTo>
                  <a:lnTo>
                    <a:pt x="3396" y="2200"/>
                  </a:lnTo>
                  <a:lnTo>
                    <a:pt x="3401" y="2220"/>
                  </a:lnTo>
                  <a:lnTo>
                    <a:pt x="3413" y="2257"/>
                  </a:lnTo>
                  <a:lnTo>
                    <a:pt x="3428" y="2291"/>
                  </a:lnTo>
                  <a:lnTo>
                    <a:pt x="3445" y="2322"/>
                  </a:lnTo>
                  <a:lnTo>
                    <a:pt x="3461" y="2350"/>
                  </a:lnTo>
                  <a:lnTo>
                    <a:pt x="3471" y="2366"/>
                  </a:lnTo>
                  <a:lnTo>
                    <a:pt x="3481" y="2383"/>
                  </a:lnTo>
                  <a:lnTo>
                    <a:pt x="3490" y="2401"/>
                  </a:lnTo>
                  <a:lnTo>
                    <a:pt x="3499" y="2420"/>
                  </a:lnTo>
                  <a:lnTo>
                    <a:pt x="3506" y="2442"/>
                  </a:lnTo>
                  <a:lnTo>
                    <a:pt x="3510" y="2463"/>
                  </a:lnTo>
                  <a:lnTo>
                    <a:pt x="3513" y="2484"/>
                  </a:lnTo>
                  <a:lnTo>
                    <a:pt x="3511" y="2507"/>
                  </a:lnTo>
                  <a:lnTo>
                    <a:pt x="3506" y="2530"/>
                  </a:lnTo>
                  <a:lnTo>
                    <a:pt x="3497" y="2553"/>
                  </a:lnTo>
                  <a:lnTo>
                    <a:pt x="3482" y="2576"/>
                  </a:lnTo>
                  <a:lnTo>
                    <a:pt x="3460" y="2598"/>
                  </a:lnTo>
                  <a:lnTo>
                    <a:pt x="3433" y="2622"/>
                  </a:lnTo>
                  <a:lnTo>
                    <a:pt x="3395" y="2645"/>
                  </a:lnTo>
                  <a:lnTo>
                    <a:pt x="3359" y="2662"/>
                  </a:lnTo>
                  <a:lnTo>
                    <a:pt x="3322" y="2673"/>
                  </a:lnTo>
                  <a:lnTo>
                    <a:pt x="3284" y="2676"/>
                  </a:lnTo>
                  <a:lnTo>
                    <a:pt x="3253" y="2674"/>
                  </a:lnTo>
                  <a:lnTo>
                    <a:pt x="3225" y="2668"/>
                  </a:lnTo>
                  <a:lnTo>
                    <a:pt x="3197" y="2659"/>
                  </a:lnTo>
                  <a:lnTo>
                    <a:pt x="3171" y="2648"/>
                  </a:lnTo>
                  <a:lnTo>
                    <a:pt x="3146" y="2635"/>
                  </a:lnTo>
                  <a:lnTo>
                    <a:pt x="3121" y="2621"/>
                  </a:lnTo>
                  <a:lnTo>
                    <a:pt x="3097" y="2607"/>
                  </a:lnTo>
                  <a:lnTo>
                    <a:pt x="3072" y="2594"/>
                  </a:lnTo>
                  <a:lnTo>
                    <a:pt x="3046" y="2582"/>
                  </a:lnTo>
                  <a:lnTo>
                    <a:pt x="3020" y="2574"/>
                  </a:lnTo>
                  <a:lnTo>
                    <a:pt x="2991" y="2569"/>
                  </a:lnTo>
                  <a:lnTo>
                    <a:pt x="2960" y="2566"/>
                  </a:lnTo>
                  <a:lnTo>
                    <a:pt x="2926" y="2568"/>
                  </a:lnTo>
                  <a:lnTo>
                    <a:pt x="2897" y="2570"/>
                  </a:lnTo>
                  <a:lnTo>
                    <a:pt x="2871" y="2574"/>
                  </a:lnTo>
                  <a:lnTo>
                    <a:pt x="2848" y="2579"/>
                  </a:lnTo>
                  <a:lnTo>
                    <a:pt x="2828" y="2586"/>
                  </a:lnTo>
                  <a:lnTo>
                    <a:pt x="2807" y="2592"/>
                  </a:lnTo>
                  <a:lnTo>
                    <a:pt x="2788" y="2601"/>
                  </a:lnTo>
                  <a:lnTo>
                    <a:pt x="2767" y="2608"/>
                  </a:lnTo>
                  <a:lnTo>
                    <a:pt x="2746" y="2616"/>
                  </a:lnTo>
                  <a:lnTo>
                    <a:pt x="2722" y="2623"/>
                  </a:lnTo>
                  <a:lnTo>
                    <a:pt x="2697" y="2630"/>
                  </a:lnTo>
                  <a:lnTo>
                    <a:pt x="2668" y="2636"/>
                  </a:lnTo>
                  <a:lnTo>
                    <a:pt x="2635" y="2641"/>
                  </a:lnTo>
                  <a:lnTo>
                    <a:pt x="2598" y="2643"/>
                  </a:lnTo>
                  <a:lnTo>
                    <a:pt x="2558" y="2644"/>
                  </a:lnTo>
                  <a:lnTo>
                    <a:pt x="2517" y="2643"/>
                  </a:lnTo>
                  <a:lnTo>
                    <a:pt x="2481" y="2641"/>
                  </a:lnTo>
                  <a:lnTo>
                    <a:pt x="2449" y="2636"/>
                  </a:lnTo>
                  <a:lnTo>
                    <a:pt x="2420" y="2630"/>
                  </a:lnTo>
                  <a:lnTo>
                    <a:pt x="2394" y="2623"/>
                  </a:lnTo>
                  <a:lnTo>
                    <a:pt x="2370" y="2616"/>
                  </a:lnTo>
                  <a:lnTo>
                    <a:pt x="2349" y="2608"/>
                  </a:lnTo>
                  <a:lnTo>
                    <a:pt x="2329" y="2601"/>
                  </a:lnTo>
                  <a:lnTo>
                    <a:pt x="2308" y="2592"/>
                  </a:lnTo>
                  <a:lnTo>
                    <a:pt x="2289" y="2586"/>
                  </a:lnTo>
                  <a:lnTo>
                    <a:pt x="2268" y="2579"/>
                  </a:lnTo>
                  <a:lnTo>
                    <a:pt x="2244" y="2574"/>
                  </a:lnTo>
                  <a:lnTo>
                    <a:pt x="2219" y="2570"/>
                  </a:lnTo>
                  <a:lnTo>
                    <a:pt x="2190" y="2568"/>
                  </a:lnTo>
                  <a:lnTo>
                    <a:pt x="2156" y="2566"/>
                  </a:lnTo>
                  <a:lnTo>
                    <a:pt x="2122" y="2568"/>
                  </a:lnTo>
                  <a:lnTo>
                    <a:pt x="2092" y="2570"/>
                  </a:lnTo>
                  <a:lnTo>
                    <a:pt x="2066" y="2574"/>
                  </a:lnTo>
                  <a:lnTo>
                    <a:pt x="2044" y="2579"/>
                  </a:lnTo>
                  <a:lnTo>
                    <a:pt x="2022" y="2586"/>
                  </a:lnTo>
                  <a:lnTo>
                    <a:pt x="2002" y="2592"/>
                  </a:lnTo>
                  <a:lnTo>
                    <a:pt x="1983" y="2601"/>
                  </a:lnTo>
                  <a:lnTo>
                    <a:pt x="1963" y="2608"/>
                  </a:lnTo>
                  <a:lnTo>
                    <a:pt x="1940" y="2616"/>
                  </a:lnTo>
                  <a:lnTo>
                    <a:pt x="1917" y="2623"/>
                  </a:lnTo>
                  <a:lnTo>
                    <a:pt x="1891" y="2630"/>
                  </a:lnTo>
                  <a:lnTo>
                    <a:pt x="1862" y="2636"/>
                  </a:lnTo>
                  <a:lnTo>
                    <a:pt x="1830" y="2641"/>
                  </a:lnTo>
                  <a:lnTo>
                    <a:pt x="1794" y="2643"/>
                  </a:lnTo>
                  <a:lnTo>
                    <a:pt x="1753" y="2644"/>
                  </a:lnTo>
                  <a:lnTo>
                    <a:pt x="1712" y="2643"/>
                  </a:lnTo>
                  <a:lnTo>
                    <a:pt x="1676" y="2641"/>
                  </a:lnTo>
                  <a:lnTo>
                    <a:pt x="1644" y="2636"/>
                  </a:lnTo>
                  <a:lnTo>
                    <a:pt x="1615" y="2630"/>
                  </a:lnTo>
                  <a:lnTo>
                    <a:pt x="1589" y="2623"/>
                  </a:lnTo>
                  <a:lnTo>
                    <a:pt x="1566" y="2616"/>
                  </a:lnTo>
                  <a:lnTo>
                    <a:pt x="1543" y="2608"/>
                  </a:lnTo>
                  <a:lnTo>
                    <a:pt x="1523" y="2601"/>
                  </a:lnTo>
                  <a:lnTo>
                    <a:pt x="1503" y="2592"/>
                  </a:lnTo>
                  <a:lnTo>
                    <a:pt x="1484" y="2586"/>
                  </a:lnTo>
                  <a:lnTo>
                    <a:pt x="1462" y="2579"/>
                  </a:lnTo>
                  <a:lnTo>
                    <a:pt x="1440" y="2574"/>
                  </a:lnTo>
                  <a:lnTo>
                    <a:pt x="1414" y="2570"/>
                  </a:lnTo>
                  <a:lnTo>
                    <a:pt x="1385" y="2568"/>
                  </a:lnTo>
                  <a:lnTo>
                    <a:pt x="1350" y="2566"/>
                  </a:lnTo>
                  <a:lnTo>
                    <a:pt x="1316" y="2568"/>
                  </a:lnTo>
                  <a:lnTo>
                    <a:pt x="1286" y="2570"/>
                  </a:lnTo>
                  <a:lnTo>
                    <a:pt x="1261" y="2574"/>
                  </a:lnTo>
                  <a:lnTo>
                    <a:pt x="1238" y="2579"/>
                  </a:lnTo>
                  <a:lnTo>
                    <a:pt x="1217" y="2586"/>
                  </a:lnTo>
                  <a:lnTo>
                    <a:pt x="1198" y="2592"/>
                  </a:lnTo>
                  <a:lnTo>
                    <a:pt x="1178" y="2601"/>
                  </a:lnTo>
                  <a:lnTo>
                    <a:pt x="1157" y="2608"/>
                  </a:lnTo>
                  <a:lnTo>
                    <a:pt x="1135" y="2616"/>
                  </a:lnTo>
                  <a:lnTo>
                    <a:pt x="1111" y="2623"/>
                  </a:lnTo>
                  <a:lnTo>
                    <a:pt x="1086" y="2630"/>
                  </a:lnTo>
                  <a:lnTo>
                    <a:pt x="1057" y="2636"/>
                  </a:lnTo>
                  <a:lnTo>
                    <a:pt x="1025" y="2641"/>
                  </a:lnTo>
                  <a:lnTo>
                    <a:pt x="989" y="2643"/>
                  </a:lnTo>
                  <a:lnTo>
                    <a:pt x="948" y="2644"/>
                  </a:lnTo>
                  <a:lnTo>
                    <a:pt x="907" y="2643"/>
                  </a:lnTo>
                  <a:lnTo>
                    <a:pt x="870" y="2641"/>
                  </a:lnTo>
                  <a:lnTo>
                    <a:pt x="838" y="2636"/>
                  </a:lnTo>
                  <a:lnTo>
                    <a:pt x="810" y="2630"/>
                  </a:lnTo>
                  <a:lnTo>
                    <a:pt x="784" y="2623"/>
                  </a:lnTo>
                  <a:lnTo>
                    <a:pt x="761" y="2616"/>
                  </a:lnTo>
                  <a:lnTo>
                    <a:pt x="738" y="2608"/>
                  </a:lnTo>
                  <a:lnTo>
                    <a:pt x="718" y="2601"/>
                  </a:lnTo>
                  <a:lnTo>
                    <a:pt x="699" y="2592"/>
                  </a:lnTo>
                  <a:lnTo>
                    <a:pt x="678" y="2586"/>
                  </a:lnTo>
                  <a:lnTo>
                    <a:pt x="657" y="2579"/>
                  </a:lnTo>
                  <a:lnTo>
                    <a:pt x="635" y="2574"/>
                  </a:lnTo>
                  <a:lnTo>
                    <a:pt x="609" y="2570"/>
                  </a:lnTo>
                  <a:lnTo>
                    <a:pt x="579" y="2568"/>
                  </a:lnTo>
                  <a:lnTo>
                    <a:pt x="545" y="2566"/>
                  </a:lnTo>
                  <a:lnTo>
                    <a:pt x="514" y="2569"/>
                  </a:lnTo>
                  <a:lnTo>
                    <a:pt x="486" y="2574"/>
                  </a:lnTo>
                  <a:lnTo>
                    <a:pt x="460" y="2582"/>
                  </a:lnTo>
                  <a:lnTo>
                    <a:pt x="434" y="2594"/>
                  </a:lnTo>
                  <a:lnTo>
                    <a:pt x="410" y="2607"/>
                  </a:lnTo>
                  <a:lnTo>
                    <a:pt x="385" y="2621"/>
                  </a:lnTo>
                  <a:lnTo>
                    <a:pt x="361" y="2635"/>
                  </a:lnTo>
                  <a:lnTo>
                    <a:pt x="335" y="2648"/>
                  </a:lnTo>
                  <a:lnTo>
                    <a:pt x="309" y="2659"/>
                  </a:lnTo>
                  <a:lnTo>
                    <a:pt x="282" y="2668"/>
                  </a:lnTo>
                  <a:lnTo>
                    <a:pt x="253" y="2674"/>
                  </a:lnTo>
                  <a:lnTo>
                    <a:pt x="222" y="2676"/>
                  </a:lnTo>
                  <a:lnTo>
                    <a:pt x="185" y="2673"/>
                  </a:lnTo>
                  <a:lnTo>
                    <a:pt x="147" y="2662"/>
                  </a:lnTo>
                  <a:lnTo>
                    <a:pt x="110" y="2645"/>
                  </a:lnTo>
                  <a:lnTo>
                    <a:pt x="73" y="2622"/>
                  </a:lnTo>
                  <a:lnTo>
                    <a:pt x="47" y="2600"/>
                  </a:lnTo>
                  <a:lnTo>
                    <a:pt x="27" y="2577"/>
                  </a:lnTo>
                  <a:lnTo>
                    <a:pt x="14" y="2554"/>
                  </a:lnTo>
                  <a:lnTo>
                    <a:pt x="4" y="2531"/>
                  </a:lnTo>
                  <a:lnTo>
                    <a:pt x="1" y="2508"/>
                  </a:lnTo>
                  <a:lnTo>
                    <a:pt x="0" y="2485"/>
                  </a:lnTo>
                  <a:lnTo>
                    <a:pt x="3" y="2463"/>
                  </a:lnTo>
                  <a:lnTo>
                    <a:pt x="9" y="2442"/>
                  </a:lnTo>
                  <a:lnTo>
                    <a:pt x="17" y="2420"/>
                  </a:lnTo>
                  <a:lnTo>
                    <a:pt x="26" y="2401"/>
                  </a:lnTo>
                  <a:lnTo>
                    <a:pt x="35" y="2382"/>
                  </a:lnTo>
                  <a:lnTo>
                    <a:pt x="45" y="2365"/>
                  </a:lnTo>
                  <a:lnTo>
                    <a:pt x="54" y="2350"/>
                  </a:lnTo>
                  <a:lnTo>
                    <a:pt x="69" y="2325"/>
                  </a:lnTo>
                  <a:lnTo>
                    <a:pt x="82" y="2302"/>
                  </a:lnTo>
                  <a:lnTo>
                    <a:pt x="94" y="2277"/>
                  </a:lnTo>
                  <a:lnTo>
                    <a:pt x="100" y="2254"/>
                  </a:lnTo>
                  <a:lnTo>
                    <a:pt x="103" y="2229"/>
                  </a:lnTo>
                  <a:lnTo>
                    <a:pt x="102" y="2205"/>
                  </a:lnTo>
                  <a:lnTo>
                    <a:pt x="99" y="2184"/>
                  </a:lnTo>
                  <a:lnTo>
                    <a:pt x="95" y="2165"/>
                  </a:lnTo>
                  <a:lnTo>
                    <a:pt x="89" y="2149"/>
                  </a:lnTo>
                  <a:lnTo>
                    <a:pt x="81" y="2134"/>
                  </a:lnTo>
                  <a:lnTo>
                    <a:pt x="74" y="2118"/>
                  </a:lnTo>
                  <a:lnTo>
                    <a:pt x="65" y="2102"/>
                  </a:lnTo>
                  <a:lnTo>
                    <a:pt x="57" y="2085"/>
                  </a:lnTo>
                  <a:lnTo>
                    <a:pt x="48" y="2066"/>
                  </a:lnTo>
                  <a:lnTo>
                    <a:pt x="41" y="2045"/>
                  </a:lnTo>
                  <a:lnTo>
                    <a:pt x="34" y="2021"/>
                  </a:lnTo>
                  <a:lnTo>
                    <a:pt x="29" y="1996"/>
                  </a:lnTo>
                  <a:lnTo>
                    <a:pt x="26" y="1966"/>
                  </a:lnTo>
                  <a:lnTo>
                    <a:pt x="25" y="1933"/>
                  </a:lnTo>
                  <a:lnTo>
                    <a:pt x="26" y="1900"/>
                  </a:lnTo>
                  <a:lnTo>
                    <a:pt x="29" y="1870"/>
                  </a:lnTo>
                  <a:lnTo>
                    <a:pt x="34" y="1843"/>
                  </a:lnTo>
                  <a:lnTo>
                    <a:pt x="41" y="1820"/>
                  </a:lnTo>
                  <a:lnTo>
                    <a:pt x="48" y="1800"/>
                  </a:lnTo>
                  <a:lnTo>
                    <a:pt x="57" y="1780"/>
                  </a:lnTo>
                  <a:lnTo>
                    <a:pt x="65" y="1763"/>
                  </a:lnTo>
                  <a:lnTo>
                    <a:pt x="74" y="1747"/>
                  </a:lnTo>
                  <a:lnTo>
                    <a:pt x="81" y="1731"/>
                  </a:lnTo>
                  <a:lnTo>
                    <a:pt x="89" y="1716"/>
                  </a:lnTo>
                  <a:lnTo>
                    <a:pt x="95" y="1699"/>
                  </a:lnTo>
                  <a:lnTo>
                    <a:pt x="99" y="1681"/>
                  </a:lnTo>
                  <a:lnTo>
                    <a:pt x="102" y="1661"/>
                  </a:lnTo>
                  <a:lnTo>
                    <a:pt x="103" y="1635"/>
                  </a:lnTo>
                  <a:lnTo>
                    <a:pt x="102" y="1611"/>
                  </a:lnTo>
                  <a:lnTo>
                    <a:pt x="99" y="1589"/>
                  </a:lnTo>
                  <a:lnTo>
                    <a:pt x="95" y="1571"/>
                  </a:lnTo>
                  <a:lnTo>
                    <a:pt x="89" y="1555"/>
                  </a:lnTo>
                  <a:lnTo>
                    <a:pt x="81" y="1539"/>
                  </a:lnTo>
                  <a:lnTo>
                    <a:pt x="74" y="1523"/>
                  </a:lnTo>
                  <a:lnTo>
                    <a:pt x="65" y="1507"/>
                  </a:lnTo>
                  <a:lnTo>
                    <a:pt x="57" y="1490"/>
                  </a:lnTo>
                  <a:lnTo>
                    <a:pt x="48" y="1472"/>
                  </a:lnTo>
                  <a:lnTo>
                    <a:pt x="41" y="1451"/>
                  </a:lnTo>
                  <a:lnTo>
                    <a:pt x="34" y="1427"/>
                  </a:lnTo>
                  <a:lnTo>
                    <a:pt x="29" y="1401"/>
                  </a:lnTo>
                  <a:lnTo>
                    <a:pt x="26" y="1372"/>
                  </a:lnTo>
                  <a:lnTo>
                    <a:pt x="25" y="1339"/>
                  </a:lnTo>
                  <a:lnTo>
                    <a:pt x="26" y="1305"/>
                  </a:lnTo>
                  <a:lnTo>
                    <a:pt x="29" y="1276"/>
                  </a:lnTo>
                  <a:lnTo>
                    <a:pt x="34" y="1249"/>
                  </a:lnTo>
                  <a:lnTo>
                    <a:pt x="41" y="1226"/>
                  </a:lnTo>
                  <a:lnTo>
                    <a:pt x="48" y="1204"/>
                  </a:lnTo>
                  <a:lnTo>
                    <a:pt x="57" y="1186"/>
                  </a:lnTo>
                  <a:lnTo>
                    <a:pt x="65" y="1169"/>
                  </a:lnTo>
                  <a:lnTo>
                    <a:pt x="74" y="1153"/>
                  </a:lnTo>
                  <a:lnTo>
                    <a:pt x="81" y="1137"/>
                  </a:lnTo>
                  <a:lnTo>
                    <a:pt x="89" y="1121"/>
                  </a:lnTo>
                  <a:lnTo>
                    <a:pt x="95" y="1105"/>
                  </a:lnTo>
                  <a:lnTo>
                    <a:pt x="99" y="1087"/>
                  </a:lnTo>
                  <a:lnTo>
                    <a:pt x="102" y="1066"/>
                  </a:lnTo>
                  <a:lnTo>
                    <a:pt x="103" y="1041"/>
                  </a:lnTo>
                  <a:lnTo>
                    <a:pt x="102" y="1016"/>
                  </a:lnTo>
                  <a:lnTo>
                    <a:pt x="99" y="995"/>
                  </a:lnTo>
                  <a:lnTo>
                    <a:pt x="95" y="977"/>
                  </a:lnTo>
                  <a:lnTo>
                    <a:pt x="89" y="961"/>
                  </a:lnTo>
                  <a:lnTo>
                    <a:pt x="81" y="945"/>
                  </a:lnTo>
                  <a:lnTo>
                    <a:pt x="74" y="929"/>
                  </a:lnTo>
                  <a:lnTo>
                    <a:pt x="65" y="913"/>
                  </a:lnTo>
                  <a:lnTo>
                    <a:pt x="57" y="896"/>
                  </a:lnTo>
                  <a:lnTo>
                    <a:pt x="48" y="877"/>
                  </a:lnTo>
                  <a:lnTo>
                    <a:pt x="41" y="857"/>
                  </a:lnTo>
                  <a:lnTo>
                    <a:pt x="34" y="833"/>
                  </a:lnTo>
                  <a:lnTo>
                    <a:pt x="29" y="807"/>
                  </a:lnTo>
                  <a:lnTo>
                    <a:pt x="26" y="777"/>
                  </a:lnTo>
                  <a:lnTo>
                    <a:pt x="25" y="744"/>
                  </a:lnTo>
                  <a:lnTo>
                    <a:pt x="26" y="711"/>
                  </a:lnTo>
                  <a:lnTo>
                    <a:pt x="29" y="681"/>
                  </a:lnTo>
                  <a:lnTo>
                    <a:pt x="34" y="655"/>
                  </a:lnTo>
                  <a:lnTo>
                    <a:pt x="41" y="632"/>
                  </a:lnTo>
                  <a:lnTo>
                    <a:pt x="48" y="610"/>
                  </a:lnTo>
                  <a:lnTo>
                    <a:pt x="57" y="591"/>
                  </a:lnTo>
                  <a:lnTo>
                    <a:pt x="65" y="574"/>
                  </a:lnTo>
                  <a:lnTo>
                    <a:pt x="74" y="559"/>
                  </a:lnTo>
                  <a:lnTo>
                    <a:pt x="81" y="543"/>
                  </a:lnTo>
                  <a:lnTo>
                    <a:pt x="89" y="527"/>
                  </a:lnTo>
                  <a:lnTo>
                    <a:pt x="95" y="511"/>
                  </a:lnTo>
                  <a:lnTo>
                    <a:pt x="99" y="493"/>
                  </a:lnTo>
                  <a:lnTo>
                    <a:pt x="102" y="472"/>
                  </a:lnTo>
                  <a:lnTo>
                    <a:pt x="103" y="447"/>
                  </a:lnTo>
                  <a:lnTo>
                    <a:pt x="100" y="423"/>
                  </a:lnTo>
                  <a:lnTo>
                    <a:pt x="94" y="399"/>
                  </a:lnTo>
                  <a:lnTo>
                    <a:pt x="82" y="375"/>
                  </a:lnTo>
                  <a:lnTo>
                    <a:pt x="69" y="351"/>
                  </a:lnTo>
                  <a:lnTo>
                    <a:pt x="54" y="327"/>
                  </a:lnTo>
                  <a:lnTo>
                    <a:pt x="45" y="312"/>
                  </a:lnTo>
                  <a:lnTo>
                    <a:pt x="35" y="295"/>
                  </a:lnTo>
                  <a:lnTo>
                    <a:pt x="26" y="275"/>
                  </a:lnTo>
                  <a:lnTo>
                    <a:pt x="17" y="256"/>
                  </a:lnTo>
                  <a:lnTo>
                    <a:pt x="9" y="235"/>
                  </a:lnTo>
                  <a:lnTo>
                    <a:pt x="3" y="214"/>
                  </a:lnTo>
                  <a:lnTo>
                    <a:pt x="0" y="191"/>
                  </a:lnTo>
                  <a:lnTo>
                    <a:pt x="1" y="169"/>
                  </a:lnTo>
                  <a:lnTo>
                    <a:pt x="4" y="145"/>
                  </a:lnTo>
                  <a:lnTo>
                    <a:pt x="13" y="123"/>
                  </a:lnTo>
                  <a:lnTo>
                    <a:pt x="27" y="99"/>
                  </a:lnTo>
                  <a:lnTo>
                    <a:pt x="47" y="77"/>
                  </a:lnTo>
                  <a:lnTo>
                    <a:pt x="73" y="55"/>
                  </a:lnTo>
                  <a:lnTo>
                    <a:pt x="110" y="31"/>
                  </a:lnTo>
                  <a:lnTo>
                    <a:pt x="147" y="13"/>
                  </a:lnTo>
                  <a:lnTo>
                    <a:pt x="185" y="3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144"/>
            <p:cNvSpPr>
              <a:spLocks/>
            </p:cNvSpPr>
            <p:nvPr/>
          </p:nvSpPr>
          <p:spPr bwMode="auto">
            <a:xfrm>
              <a:off x="2565400" y="3049588"/>
              <a:ext cx="109538" cy="106362"/>
            </a:xfrm>
            <a:custGeom>
              <a:avLst/>
              <a:gdLst>
                <a:gd name="T0" fmla="*/ 291 w 684"/>
                <a:gd name="T1" fmla="*/ 5 h 667"/>
                <a:gd name="T2" fmla="*/ 329 w 684"/>
                <a:gd name="T3" fmla="*/ 26 h 667"/>
                <a:gd name="T4" fmla="*/ 368 w 684"/>
                <a:gd name="T5" fmla="*/ 20 h 667"/>
                <a:gd name="T6" fmla="*/ 406 w 684"/>
                <a:gd name="T7" fmla="*/ 0 h 667"/>
                <a:gd name="T8" fmla="*/ 436 w 684"/>
                <a:gd name="T9" fmla="*/ 11 h 667"/>
                <a:gd name="T10" fmla="*/ 458 w 684"/>
                <a:gd name="T11" fmla="*/ 43 h 667"/>
                <a:gd name="T12" fmla="*/ 485 w 684"/>
                <a:gd name="T13" fmla="*/ 62 h 667"/>
                <a:gd name="T14" fmla="*/ 522 w 684"/>
                <a:gd name="T15" fmla="*/ 60 h 667"/>
                <a:gd name="T16" fmla="*/ 555 w 684"/>
                <a:gd name="T17" fmla="*/ 66 h 667"/>
                <a:gd name="T18" fmla="*/ 568 w 684"/>
                <a:gd name="T19" fmla="*/ 97 h 667"/>
                <a:gd name="T20" fmla="*/ 576 w 684"/>
                <a:gd name="T21" fmla="*/ 134 h 667"/>
                <a:gd name="T22" fmla="*/ 599 w 684"/>
                <a:gd name="T23" fmla="*/ 156 h 667"/>
                <a:gd name="T24" fmla="*/ 635 w 684"/>
                <a:gd name="T25" fmla="*/ 170 h 667"/>
                <a:gd name="T26" fmla="*/ 653 w 684"/>
                <a:gd name="T27" fmla="*/ 195 h 667"/>
                <a:gd name="T28" fmla="*/ 645 w 684"/>
                <a:gd name="T29" fmla="*/ 231 h 667"/>
                <a:gd name="T30" fmla="*/ 640 w 684"/>
                <a:gd name="T31" fmla="*/ 265 h 667"/>
                <a:gd name="T32" fmla="*/ 664 w 684"/>
                <a:gd name="T33" fmla="*/ 299 h 667"/>
                <a:gd name="T34" fmla="*/ 684 w 684"/>
                <a:gd name="T35" fmla="*/ 334 h 667"/>
                <a:gd name="T36" fmla="*/ 664 w 684"/>
                <a:gd name="T37" fmla="*/ 368 h 667"/>
                <a:gd name="T38" fmla="*/ 640 w 684"/>
                <a:gd name="T39" fmla="*/ 402 h 667"/>
                <a:gd name="T40" fmla="*/ 645 w 684"/>
                <a:gd name="T41" fmla="*/ 437 h 667"/>
                <a:gd name="T42" fmla="*/ 653 w 684"/>
                <a:gd name="T43" fmla="*/ 472 h 667"/>
                <a:gd name="T44" fmla="*/ 635 w 684"/>
                <a:gd name="T45" fmla="*/ 497 h 667"/>
                <a:gd name="T46" fmla="*/ 599 w 684"/>
                <a:gd name="T47" fmla="*/ 511 h 667"/>
                <a:gd name="T48" fmla="*/ 576 w 684"/>
                <a:gd name="T49" fmla="*/ 533 h 667"/>
                <a:gd name="T50" fmla="*/ 568 w 684"/>
                <a:gd name="T51" fmla="*/ 570 h 667"/>
                <a:gd name="T52" fmla="*/ 555 w 684"/>
                <a:gd name="T53" fmla="*/ 601 h 667"/>
                <a:gd name="T54" fmla="*/ 522 w 684"/>
                <a:gd name="T55" fmla="*/ 608 h 667"/>
                <a:gd name="T56" fmla="*/ 485 w 684"/>
                <a:gd name="T57" fmla="*/ 605 h 667"/>
                <a:gd name="T58" fmla="*/ 458 w 684"/>
                <a:gd name="T59" fmla="*/ 624 h 667"/>
                <a:gd name="T60" fmla="*/ 436 w 684"/>
                <a:gd name="T61" fmla="*/ 656 h 667"/>
                <a:gd name="T62" fmla="*/ 406 w 684"/>
                <a:gd name="T63" fmla="*/ 667 h 667"/>
                <a:gd name="T64" fmla="*/ 368 w 684"/>
                <a:gd name="T65" fmla="*/ 647 h 667"/>
                <a:gd name="T66" fmla="*/ 329 w 684"/>
                <a:gd name="T67" fmla="*/ 641 h 667"/>
                <a:gd name="T68" fmla="*/ 291 w 684"/>
                <a:gd name="T69" fmla="*/ 662 h 667"/>
                <a:gd name="T70" fmla="*/ 257 w 684"/>
                <a:gd name="T71" fmla="*/ 663 h 667"/>
                <a:gd name="T72" fmla="*/ 233 w 684"/>
                <a:gd name="T73" fmla="*/ 634 h 667"/>
                <a:gd name="T74" fmla="*/ 210 w 684"/>
                <a:gd name="T75" fmla="*/ 609 h 667"/>
                <a:gd name="T76" fmla="*/ 174 w 684"/>
                <a:gd name="T77" fmla="*/ 605 h 667"/>
                <a:gd name="T78" fmla="*/ 137 w 684"/>
                <a:gd name="T79" fmla="*/ 607 h 667"/>
                <a:gd name="T80" fmla="*/ 118 w 684"/>
                <a:gd name="T81" fmla="*/ 583 h 667"/>
                <a:gd name="T82" fmla="*/ 112 w 684"/>
                <a:gd name="T83" fmla="*/ 545 h 667"/>
                <a:gd name="T84" fmla="*/ 96 w 684"/>
                <a:gd name="T85" fmla="*/ 517 h 667"/>
                <a:gd name="T86" fmla="*/ 60 w 684"/>
                <a:gd name="T87" fmla="*/ 502 h 667"/>
                <a:gd name="T88" fmla="*/ 34 w 684"/>
                <a:gd name="T89" fmla="*/ 483 h 667"/>
                <a:gd name="T90" fmla="*/ 35 w 684"/>
                <a:gd name="T91" fmla="*/ 449 h 667"/>
                <a:gd name="T92" fmla="*/ 45 w 684"/>
                <a:gd name="T93" fmla="*/ 412 h 667"/>
                <a:gd name="T94" fmla="*/ 30 w 684"/>
                <a:gd name="T95" fmla="*/ 379 h 667"/>
                <a:gd name="T96" fmla="*/ 3 w 684"/>
                <a:gd name="T97" fmla="*/ 345 h 667"/>
                <a:gd name="T98" fmla="*/ 10 w 684"/>
                <a:gd name="T99" fmla="*/ 310 h 667"/>
                <a:gd name="T100" fmla="*/ 40 w 684"/>
                <a:gd name="T101" fmla="*/ 277 h 667"/>
                <a:gd name="T102" fmla="*/ 43 w 684"/>
                <a:gd name="T103" fmla="*/ 243 h 667"/>
                <a:gd name="T104" fmla="*/ 32 w 684"/>
                <a:gd name="T105" fmla="*/ 207 h 667"/>
                <a:gd name="T106" fmla="*/ 40 w 684"/>
                <a:gd name="T107" fmla="*/ 177 h 667"/>
                <a:gd name="T108" fmla="*/ 73 w 684"/>
                <a:gd name="T109" fmla="*/ 161 h 667"/>
                <a:gd name="T110" fmla="*/ 104 w 684"/>
                <a:gd name="T111" fmla="*/ 144 h 667"/>
                <a:gd name="T112" fmla="*/ 114 w 684"/>
                <a:gd name="T113" fmla="*/ 110 h 667"/>
                <a:gd name="T114" fmla="*/ 122 w 684"/>
                <a:gd name="T115" fmla="*/ 73 h 667"/>
                <a:gd name="T116" fmla="*/ 149 w 684"/>
                <a:gd name="T117" fmla="*/ 59 h 667"/>
                <a:gd name="T118" fmla="*/ 187 w 684"/>
                <a:gd name="T119" fmla="*/ 63 h 667"/>
                <a:gd name="T120" fmla="*/ 218 w 684"/>
                <a:gd name="T121" fmla="*/ 53 h 667"/>
                <a:gd name="T122" fmla="*/ 241 w 684"/>
                <a:gd name="T123" fmla="*/ 22 h 667"/>
                <a:gd name="T124" fmla="*/ 266 w 684"/>
                <a:gd name="T125" fmla="*/ 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4" h="667">
                  <a:moveTo>
                    <a:pt x="266" y="0"/>
                  </a:moveTo>
                  <a:lnTo>
                    <a:pt x="278" y="0"/>
                  </a:lnTo>
                  <a:lnTo>
                    <a:pt x="291" y="5"/>
                  </a:lnTo>
                  <a:lnTo>
                    <a:pt x="304" y="12"/>
                  </a:lnTo>
                  <a:lnTo>
                    <a:pt x="316" y="20"/>
                  </a:lnTo>
                  <a:lnTo>
                    <a:pt x="329" y="26"/>
                  </a:lnTo>
                  <a:lnTo>
                    <a:pt x="342" y="28"/>
                  </a:lnTo>
                  <a:lnTo>
                    <a:pt x="355" y="26"/>
                  </a:lnTo>
                  <a:lnTo>
                    <a:pt x="368" y="20"/>
                  </a:lnTo>
                  <a:lnTo>
                    <a:pt x="380" y="12"/>
                  </a:lnTo>
                  <a:lnTo>
                    <a:pt x="393" y="5"/>
                  </a:lnTo>
                  <a:lnTo>
                    <a:pt x="406" y="0"/>
                  </a:lnTo>
                  <a:lnTo>
                    <a:pt x="419" y="0"/>
                  </a:lnTo>
                  <a:lnTo>
                    <a:pt x="427" y="4"/>
                  </a:lnTo>
                  <a:lnTo>
                    <a:pt x="436" y="11"/>
                  </a:lnTo>
                  <a:lnTo>
                    <a:pt x="443" y="22"/>
                  </a:lnTo>
                  <a:lnTo>
                    <a:pt x="451" y="33"/>
                  </a:lnTo>
                  <a:lnTo>
                    <a:pt x="458" y="43"/>
                  </a:lnTo>
                  <a:lnTo>
                    <a:pt x="466" y="53"/>
                  </a:lnTo>
                  <a:lnTo>
                    <a:pt x="474" y="59"/>
                  </a:lnTo>
                  <a:lnTo>
                    <a:pt x="485" y="62"/>
                  </a:lnTo>
                  <a:lnTo>
                    <a:pt x="497" y="63"/>
                  </a:lnTo>
                  <a:lnTo>
                    <a:pt x="509" y="62"/>
                  </a:lnTo>
                  <a:lnTo>
                    <a:pt x="522" y="60"/>
                  </a:lnTo>
                  <a:lnTo>
                    <a:pt x="535" y="59"/>
                  </a:lnTo>
                  <a:lnTo>
                    <a:pt x="547" y="62"/>
                  </a:lnTo>
                  <a:lnTo>
                    <a:pt x="555" y="66"/>
                  </a:lnTo>
                  <a:lnTo>
                    <a:pt x="562" y="73"/>
                  </a:lnTo>
                  <a:lnTo>
                    <a:pt x="566" y="84"/>
                  </a:lnTo>
                  <a:lnTo>
                    <a:pt x="568" y="97"/>
                  </a:lnTo>
                  <a:lnTo>
                    <a:pt x="570" y="110"/>
                  </a:lnTo>
                  <a:lnTo>
                    <a:pt x="572" y="122"/>
                  </a:lnTo>
                  <a:lnTo>
                    <a:pt x="576" y="134"/>
                  </a:lnTo>
                  <a:lnTo>
                    <a:pt x="580" y="144"/>
                  </a:lnTo>
                  <a:lnTo>
                    <a:pt x="588" y="151"/>
                  </a:lnTo>
                  <a:lnTo>
                    <a:pt x="599" y="156"/>
                  </a:lnTo>
                  <a:lnTo>
                    <a:pt x="611" y="161"/>
                  </a:lnTo>
                  <a:lnTo>
                    <a:pt x="624" y="165"/>
                  </a:lnTo>
                  <a:lnTo>
                    <a:pt x="635" y="170"/>
                  </a:lnTo>
                  <a:lnTo>
                    <a:pt x="644" y="177"/>
                  </a:lnTo>
                  <a:lnTo>
                    <a:pt x="651" y="185"/>
                  </a:lnTo>
                  <a:lnTo>
                    <a:pt x="653" y="195"/>
                  </a:lnTo>
                  <a:lnTo>
                    <a:pt x="652" y="207"/>
                  </a:lnTo>
                  <a:lnTo>
                    <a:pt x="649" y="218"/>
                  </a:lnTo>
                  <a:lnTo>
                    <a:pt x="645" y="231"/>
                  </a:lnTo>
                  <a:lnTo>
                    <a:pt x="641" y="243"/>
                  </a:lnTo>
                  <a:lnTo>
                    <a:pt x="638" y="255"/>
                  </a:lnTo>
                  <a:lnTo>
                    <a:pt x="640" y="265"/>
                  </a:lnTo>
                  <a:lnTo>
                    <a:pt x="645" y="277"/>
                  </a:lnTo>
                  <a:lnTo>
                    <a:pt x="653" y="288"/>
                  </a:lnTo>
                  <a:lnTo>
                    <a:pt x="664" y="299"/>
                  </a:lnTo>
                  <a:lnTo>
                    <a:pt x="674" y="310"/>
                  </a:lnTo>
                  <a:lnTo>
                    <a:pt x="681" y="322"/>
                  </a:lnTo>
                  <a:lnTo>
                    <a:pt x="684" y="334"/>
                  </a:lnTo>
                  <a:lnTo>
                    <a:pt x="681" y="345"/>
                  </a:lnTo>
                  <a:lnTo>
                    <a:pt x="674" y="357"/>
                  </a:lnTo>
                  <a:lnTo>
                    <a:pt x="664" y="368"/>
                  </a:lnTo>
                  <a:lnTo>
                    <a:pt x="653" y="379"/>
                  </a:lnTo>
                  <a:lnTo>
                    <a:pt x="645" y="390"/>
                  </a:lnTo>
                  <a:lnTo>
                    <a:pt x="640" y="402"/>
                  </a:lnTo>
                  <a:lnTo>
                    <a:pt x="638" y="412"/>
                  </a:lnTo>
                  <a:lnTo>
                    <a:pt x="641" y="424"/>
                  </a:lnTo>
                  <a:lnTo>
                    <a:pt x="645" y="437"/>
                  </a:lnTo>
                  <a:lnTo>
                    <a:pt x="649" y="449"/>
                  </a:lnTo>
                  <a:lnTo>
                    <a:pt x="652" y="462"/>
                  </a:lnTo>
                  <a:lnTo>
                    <a:pt x="653" y="472"/>
                  </a:lnTo>
                  <a:lnTo>
                    <a:pt x="651" y="483"/>
                  </a:lnTo>
                  <a:lnTo>
                    <a:pt x="644" y="490"/>
                  </a:lnTo>
                  <a:lnTo>
                    <a:pt x="635" y="497"/>
                  </a:lnTo>
                  <a:lnTo>
                    <a:pt x="624" y="502"/>
                  </a:lnTo>
                  <a:lnTo>
                    <a:pt x="611" y="506"/>
                  </a:lnTo>
                  <a:lnTo>
                    <a:pt x="599" y="511"/>
                  </a:lnTo>
                  <a:lnTo>
                    <a:pt x="588" y="517"/>
                  </a:lnTo>
                  <a:lnTo>
                    <a:pt x="580" y="523"/>
                  </a:lnTo>
                  <a:lnTo>
                    <a:pt x="576" y="533"/>
                  </a:lnTo>
                  <a:lnTo>
                    <a:pt x="572" y="545"/>
                  </a:lnTo>
                  <a:lnTo>
                    <a:pt x="570" y="558"/>
                  </a:lnTo>
                  <a:lnTo>
                    <a:pt x="568" y="570"/>
                  </a:lnTo>
                  <a:lnTo>
                    <a:pt x="566" y="583"/>
                  </a:lnTo>
                  <a:lnTo>
                    <a:pt x="562" y="594"/>
                  </a:lnTo>
                  <a:lnTo>
                    <a:pt x="555" y="601"/>
                  </a:lnTo>
                  <a:lnTo>
                    <a:pt x="547" y="607"/>
                  </a:lnTo>
                  <a:lnTo>
                    <a:pt x="535" y="608"/>
                  </a:lnTo>
                  <a:lnTo>
                    <a:pt x="522" y="608"/>
                  </a:lnTo>
                  <a:lnTo>
                    <a:pt x="509" y="605"/>
                  </a:lnTo>
                  <a:lnTo>
                    <a:pt x="497" y="604"/>
                  </a:lnTo>
                  <a:lnTo>
                    <a:pt x="485" y="605"/>
                  </a:lnTo>
                  <a:lnTo>
                    <a:pt x="474" y="609"/>
                  </a:lnTo>
                  <a:lnTo>
                    <a:pt x="466" y="614"/>
                  </a:lnTo>
                  <a:lnTo>
                    <a:pt x="458" y="624"/>
                  </a:lnTo>
                  <a:lnTo>
                    <a:pt x="451" y="634"/>
                  </a:lnTo>
                  <a:lnTo>
                    <a:pt x="443" y="645"/>
                  </a:lnTo>
                  <a:lnTo>
                    <a:pt x="436" y="656"/>
                  </a:lnTo>
                  <a:lnTo>
                    <a:pt x="427" y="663"/>
                  </a:lnTo>
                  <a:lnTo>
                    <a:pt x="419" y="667"/>
                  </a:lnTo>
                  <a:lnTo>
                    <a:pt x="406" y="667"/>
                  </a:lnTo>
                  <a:lnTo>
                    <a:pt x="393" y="662"/>
                  </a:lnTo>
                  <a:lnTo>
                    <a:pt x="380" y="655"/>
                  </a:lnTo>
                  <a:lnTo>
                    <a:pt x="368" y="647"/>
                  </a:lnTo>
                  <a:lnTo>
                    <a:pt x="355" y="641"/>
                  </a:lnTo>
                  <a:lnTo>
                    <a:pt x="342" y="639"/>
                  </a:lnTo>
                  <a:lnTo>
                    <a:pt x="329" y="641"/>
                  </a:lnTo>
                  <a:lnTo>
                    <a:pt x="316" y="647"/>
                  </a:lnTo>
                  <a:lnTo>
                    <a:pt x="304" y="655"/>
                  </a:lnTo>
                  <a:lnTo>
                    <a:pt x="291" y="662"/>
                  </a:lnTo>
                  <a:lnTo>
                    <a:pt x="278" y="667"/>
                  </a:lnTo>
                  <a:lnTo>
                    <a:pt x="266" y="667"/>
                  </a:lnTo>
                  <a:lnTo>
                    <a:pt x="257" y="663"/>
                  </a:lnTo>
                  <a:lnTo>
                    <a:pt x="248" y="656"/>
                  </a:lnTo>
                  <a:lnTo>
                    <a:pt x="241" y="645"/>
                  </a:lnTo>
                  <a:lnTo>
                    <a:pt x="233" y="634"/>
                  </a:lnTo>
                  <a:lnTo>
                    <a:pt x="226" y="624"/>
                  </a:lnTo>
                  <a:lnTo>
                    <a:pt x="218" y="614"/>
                  </a:lnTo>
                  <a:lnTo>
                    <a:pt x="210" y="609"/>
                  </a:lnTo>
                  <a:lnTo>
                    <a:pt x="199" y="605"/>
                  </a:lnTo>
                  <a:lnTo>
                    <a:pt x="187" y="604"/>
                  </a:lnTo>
                  <a:lnTo>
                    <a:pt x="174" y="605"/>
                  </a:lnTo>
                  <a:lnTo>
                    <a:pt x="162" y="608"/>
                  </a:lnTo>
                  <a:lnTo>
                    <a:pt x="149" y="608"/>
                  </a:lnTo>
                  <a:lnTo>
                    <a:pt x="137" y="607"/>
                  </a:lnTo>
                  <a:lnTo>
                    <a:pt x="129" y="601"/>
                  </a:lnTo>
                  <a:lnTo>
                    <a:pt x="122" y="594"/>
                  </a:lnTo>
                  <a:lnTo>
                    <a:pt x="118" y="583"/>
                  </a:lnTo>
                  <a:lnTo>
                    <a:pt x="116" y="570"/>
                  </a:lnTo>
                  <a:lnTo>
                    <a:pt x="114" y="558"/>
                  </a:lnTo>
                  <a:lnTo>
                    <a:pt x="112" y="545"/>
                  </a:lnTo>
                  <a:lnTo>
                    <a:pt x="108" y="533"/>
                  </a:lnTo>
                  <a:lnTo>
                    <a:pt x="104" y="523"/>
                  </a:lnTo>
                  <a:lnTo>
                    <a:pt x="96" y="517"/>
                  </a:lnTo>
                  <a:lnTo>
                    <a:pt x="85" y="511"/>
                  </a:lnTo>
                  <a:lnTo>
                    <a:pt x="73" y="506"/>
                  </a:lnTo>
                  <a:lnTo>
                    <a:pt x="60" y="502"/>
                  </a:lnTo>
                  <a:lnTo>
                    <a:pt x="49" y="497"/>
                  </a:lnTo>
                  <a:lnTo>
                    <a:pt x="40" y="490"/>
                  </a:lnTo>
                  <a:lnTo>
                    <a:pt x="34" y="483"/>
                  </a:lnTo>
                  <a:lnTo>
                    <a:pt x="30" y="472"/>
                  </a:lnTo>
                  <a:lnTo>
                    <a:pt x="32" y="462"/>
                  </a:lnTo>
                  <a:lnTo>
                    <a:pt x="35" y="449"/>
                  </a:lnTo>
                  <a:lnTo>
                    <a:pt x="39" y="437"/>
                  </a:lnTo>
                  <a:lnTo>
                    <a:pt x="43" y="424"/>
                  </a:lnTo>
                  <a:lnTo>
                    <a:pt x="45" y="412"/>
                  </a:lnTo>
                  <a:lnTo>
                    <a:pt x="44" y="402"/>
                  </a:lnTo>
                  <a:lnTo>
                    <a:pt x="40" y="390"/>
                  </a:lnTo>
                  <a:lnTo>
                    <a:pt x="30" y="379"/>
                  </a:lnTo>
                  <a:lnTo>
                    <a:pt x="20" y="368"/>
                  </a:lnTo>
                  <a:lnTo>
                    <a:pt x="10" y="357"/>
                  </a:lnTo>
                  <a:lnTo>
                    <a:pt x="3" y="345"/>
                  </a:lnTo>
                  <a:lnTo>
                    <a:pt x="0" y="334"/>
                  </a:lnTo>
                  <a:lnTo>
                    <a:pt x="3" y="322"/>
                  </a:lnTo>
                  <a:lnTo>
                    <a:pt x="10" y="310"/>
                  </a:lnTo>
                  <a:lnTo>
                    <a:pt x="20" y="299"/>
                  </a:lnTo>
                  <a:lnTo>
                    <a:pt x="30" y="288"/>
                  </a:lnTo>
                  <a:lnTo>
                    <a:pt x="40" y="277"/>
                  </a:lnTo>
                  <a:lnTo>
                    <a:pt x="44" y="265"/>
                  </a:lnTo>
                  <a:lnTo>
                    <a:pt x="45" y="255"/>
                  </a:lnTo>
                  <a:lnTo>
                    <a:pt x="43" y="243"/>
                  </a:lnTo>
                  <a:lnTo>
                    <a:pt x="39" y="231"/>
                  </a:lnTo>
                  <a:lnTo>
                    <a:pt x="35" y="218"/>
                  </a:lnTo>
                  <a:lnTo>
                    <a:pt x="32" y="207"/>
                  </a:lnTo>
                  <a:lnTo>
                    <a:pt x="30" y="195"/>
                  </a:lnTo>
                  <a:lnTo>
                    <a:pt x="34" y="185"/>
                  </a:lnTo>
                  <a:lnTo>
                    <a:pt x="40" y="177"/>
                  </a:lnTo>
                  <a:lnTo>
                    <a:pt x="49" y="170"/>
                  </a:lnTo>
                  <a:lnTo>
                    <a:pt x="60" y="165"/>
                  </a:lnTo>
                  <a:lnTo>
                    <a:pt x="73" y="161"/>
                  </a:lnTo>
                  <a:lnTo>
                    <a:pt x="85" y="156"/>
                  </a:lnTo>
                  <a:lnTo>
                    <a:pt x="96" y="151"/>
                  </a:lnTo>
                  <a:lnTo>
                    <a:pt x="104" y="144"/>
                  </a:lnTo>
                  <a:lnTo>
                    <a:pt x="108" y="134"/>
                  </a:lnTo>
                  <a:lnTo>
                    <a:pt x="112" y="122"/>
                  </a:lnTo>
                  <a:lnTo>
                    <a:pt x="114" y="110"/>
                  </a:lnTo>
                  <a:lnTo>
                    <a:pt x="116" y="97"/>
                  </a:lnTo>
                  <a:lnTo>
                    <a:pt x="118" y="84"/>
                  </a:lnTo>
                  <a:lnTo>
                    <a:pt x="122" y="73"/>
                  </a:lnTo>
                  <a:lnTo>
                    <a:pt x="129" y="66"/>
                  </a:lnTo>
                  <a:lnTo>
                    <a:pt x="137" y="62"/>
                  </a:lnTo>
                  <a:lnTo>
                    <a:pt x="149" y="59"/>
                  </a:lnTo>
                  <a:lnTo>
                    <a:pt x="162" y="60"/>
                  </a:lnTo>
                  <a:lnTo>
                    <a:pt x="174" y="62"/>
                  </a:lnTo>
                  <a:lnTo>
                    <a:pt x="187" y="63"/>
                  </a:lnTo>
                  <a:lnTo>
                    <a:pt x="199" y="62"/>
                  </a:lnTo>
                  <a:lnTo>
                    <a:pt x="210" y="59"/>
                  </a:lnTo>
                  <a:lnTo>
                    <a:pt x="218" y="53"/>
                  </a:lnTo>
                  <a:lnTo>
                    <a:pt x="226" y="43"/>
                  </a:lnTo>
                  <a:lnTo>
                    <a:pt x="233" y="33"/>
                  </a:lnTo>
                  <a:lnTo>
                    <a:pt x="241" y="22"/>
                  </a:lnTo>
                  <a:lnTo>
                    <a:pt x="248" y="11"/>
                  </a:lnTo>
                  <a:lnTo>
                    <a:pt x="257" y="4"/>
                  </a:lnTo>
                  <a:lnTo>
                    <a:pt x="2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5" name="Group 21"/>
          <p:cNvGrpSpPr/>
          <p:nvPr/>
        </p:nvGrpSpPr>
        <p:grpSpPr>
          <a:xfrm>
            <a:off x="4696914" y="5286368"/>
            <a:ext cx="521909" cy="492297"/>
            <a:chOff x="3536950" y="2830513"/>
            <a:chExt cx="447675" cy="422275"/>
          </a:xfrm>
          <a:solidFill>
            <a:srgbClr val="000000"/>
          </a:solidFill>
        </p:grpSpPr>
        <p:sp>
          <p:nvSpPr>
            <p:cNvPr id="516" name="Freeform 149"/>
            <p:cNvSpPr>
              <a:spLocks/>
            </p:cNvSpPr>
            <p:nvPr/>
          </p:nvSpPr>
          <p:spPr bwMode="auto">
            <a:xfrm>
              <a:off x="3602038" y="3019425"/>
              <a:ext cx="85725" cy="65088"/>
            </a:xfrm>
            <a:custGeom>
              <a:avLst/>
              <a:gdLst>
                <a:gd name="T0" fmla="*/ 93 w 644"/>
                <a:gd name="T1" fmla="*/ 0 h 494"/>
                <a:gd name="T2" fmla="*/ 553 w 644"/>
                <a:gd name="T3" fmla="*/ 0 h 494"/>
                <a:gd name="T4" fmla="*/ 573 w 644"/>
                <a:gd name="T5" fmla="*/ 3 h 494"/>
                <a:gd name="T6" fmla="*/ 593 w 644"/>
                <a:gd name="T7" fmla="*/ 10 h 494"/>
                <a:gd name="T8" fmla="*/ 610 w 644"/>
                <a:gd name="T9" fmla="*/ 21 h 494"/>
                <a:gd name="T10" fmla="*/ 625 w 644"/>
                <a:gd name="T11" fmla="*/ 35 h 494"/>
                <a:gd name="T12" fmla="*/ 635 w 644"/>
                <a:gd name="T13" fmla="*/ 52 h 494"/>
                <a:gd name="T14" fmla="*/ 642 w 644"/>
                <a:gd name="T15" fmla="*/ 72 h 494"/>
                <a:gd name="T16" fmla="*/ 644 w 644"/>
                <a:gd name="T17" fmla="*/ 93 h 494"/>
                <a:gd name="T18" fmla="*/ 644 w 644"/>
                <a:gd name="T19" fmla="*/ 402 h 494"/>
                <a:gd name="T20" fmla="*/ 642 w 644"/>
                <a:gd name="T21" fmla="*/ 423 h 494"/>
                <a:gd name="T22" fmla="*/ 635 w 644"/>
                <a:gd name="T23" fmla="*/ 442 h 494"/>
                <a:gd name="T24" fmla="*/ 625 w 644"/>
                <a:gd name="T25" fmla="*/ 459 h 494"/>
                <a:gd name="T26" fmla="*/ 610 w 644"/>
                <a:gd name="T27" fmla="*/ 473 h 494"/>
                <a:gd name="T28" fmla="*/ 593 w 644"/>
                <a:gd name="T29" fmla="*/ 485 h 494"/>
                <a:gd name="T30" fmla="*/ 573 w 644"/>
                <a:gd name="T31" fmla="*/ 492 h 494"/>
                <a:gd name="T32" fmla="*/ 553 w 644"/>
                <a:gd name="T33" fmla="*/ 494 h 494"/>
                <a:gd name="T34" fmla="*/ 93 w 644"/>
                <a:gd name="T35" fmla="*/ 494 h 494"/>
                <a:gd name="T36" fmla="*/ 71 w 644"/>
                <a:gd name="T37" fmla="*/ 492 h 494"/>
                <a:gd name="T38" fmla="*/ 52 w 644"/>
                <a:gd name="T39" fmla="*/ 485 h 494"/>
                <a:gd name="T40" fmla="*/ 35 w 644"/>
                <a:gd name="T41" fmla="*/ 473 h 494"/>
                <a:gd name="T42" fmla="*/ 21 w 644"/>
                <a:gd name="T43" fmla="*/ 459 h 494"/>
                <a:gd name="T44" fmla="*/ 10 w 644"/>
                <a:gd name="T45" fmla="*/ 442 h 494"/>
                <a:gd name="T46" fmla="*/ 3 w 644"/>
                <a:gd name="T47" fmla="*/ 423 h 494"/>
                <a:gd name="T48" fmla="*/ 0 w 644"/>
                <a:gd name="T49" fmla="*/ 402 h 494"/>
                <a:gd name="T50" fmla="*/ 0 w 644"/>
                <a:gd name="T51" fmla="*/ 93 h 494"/>
                <a:gd name="T52" fmla="*/ 3 w 644"/>
                <a:gd name="T53" fmla="*/ 72 h 494"/>
                <a:gd name="T54" fmla="*/ 10 w 644"/>
                <a:gd name="T55" fmla="*/ 52 h 494"/>
                <a:gd name="T56" fmla="*/ 21 w 644"/>
                <a:gd name="T57" fmla="*/ 35 h 494"/>
                <a:gd name="T58" fmla="*/ 35 w 644"/>
                <a:gd name="T59" fmla="*/ 21 h 494"/>
                <a:gd name="T60" fmla="*/ 52 w 644"/>
                <a:gd name="T61" fmla="*/ 10 h 494"/>
                <a:gd name="T62" fmla="*/ 71 w 644"/>
                <a:gd name="T63" fmla="*/ 3 h 494"/>
                <a:gd name="T64" fmla="*/ 93 w 644"/>
                <a:gd name="T6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4" h="494">
                  <a:moveTo>
                    <a:pt x="93" y="0"/>
                  </a:moveTo>
                  <a:lnTo>
                    <a:pt x="553" y="0"/>
                  </a:lnTo>
                  <a:lnTo>
                    <a:pt x="573" y="3"/>
                  </a:lnTo>
                  <a:lnTo>
                    <a:pt x="593" y="10"/>
                  </a:lnTo>
                  <a:lnTo>
                    <a:pt x="610" y="21"/>
                  </a:lnTo>
                  <a:lnTo>
                    <a:pt x="625" y="35"/>
                  </a:lnTo>
                  <a:lnTo>
                    <a:pt x="635" y="52"/>
                  </a:lnTo>
                  <a:lnTo>
                    <a:pt x="642" y="72"/>
                  </a:lnTo>
                  <a:lnTo>
                    <a:pt x="644" y="93"/>
                  </a:lnTo>
                  <a:lnTo>
                    <a:pt x="644" y="402"/>
                  </a:lnTo>
                  <a:lnTo>
                    <a:pt x="642" y="423"/>
                  </a:lnTo>
                  <a:lnTo>
                    <a:pt x="635" y="442"/>
                  </a:lnTo>
                  <a:lnTo>
                    <a:pt x="625" y="459"/>
                  </a:lnTo>
                  <a:lnTo>
                    <a:pt x="610" y="473"/>
                  </a:lnTo>
                  <a:lnTo>
                    <a:pt x="593" y="485"/>
                  </a:lnTo>
                  <a:lnTo>
                    <a:pt x="573" y="492"/>
                  </a:lnTo>
                  <a:lnTo>
                    <a:pt x="553" y="494"/>
                  </a:lnTo>
                  <a:lnTo>
                    <a:pt x="93" y="494"/>
                  </a:lnTo>
                  <a:lnTo>
                    <a:pt x="71" y="492"/>
                  </a:lnTo>
                  <a:lnTo>
                    <a:pt x="52" y="485"/>
                  </a:lnTo>
                  <a:lnTo>
                    <a:pt x="35" y="473"/>
                  </a:lnTo>
                  <a:lnTo>
                    <a:pt x="21" y="459"/>
                  </a:lnTo>
                  <a:lnTo>
                    <a:pt x="10" y="442"/>
                  </a:lnTo>
                  <a:lnTo>
                    <a:pt x="3" y="423"/>
                  </a:lnTo>
                  <a:lnTo>
                    <a:pt x="0" y="402"/>
                  </a:lnTo>
                  <a:lnTo>
                    <a:pt x="0" y="93"/>
                  </a:lnTo>
                  <a:lnTo>
                    <a:pt x="3" y="72"/>
                  </a:lnTo>
                  <a:lnTo>
                    <a:pt x="10" y="52"/>
                  </a:lnTo>
                  <a:lnTo>
                    <a:pt x="21" y="35"/>
                  </a:lnTo>
                  <a:lnTo>
                    <a:pt x="35" y="21"/>
                  </a:lnTo>
                  <a:lnTo>
                    <a:pt x="52" y="10"/>
                  </a:lnTo>
                  <a:lnTo>
                    <a:pt x="71" y="3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150"/>
            <p:cNvSpPr>
              <a:spLocks/>
            </p:cNvSpPr>
            <p:nvPr/>
          </p:nvSpPr>
          <p:spPr bwMode="auto">
            <a:xfrm>
              <a:off x="3602038" y="3127375"/>
              <a:ext cx="85725" cy="65088"/>
            </a:xfrm>
            <a:custGeom>
              <a:avLst/>
              <a:gdLst>
                <a:gd name="T0" fmla="*/ 93 w 644"/>
                <a:gd name="T1" fmla="*/ 0 h 493"/>
                <a:gd name="T2" fmla="*/ 553 w 644"/>
                <a:gd name="T3" fmla="*/ 0 h 493"/>
                <a:gd name="T4" fmla="*/ 573 w 644"/>
                <a:gd name="T5" fmla="*/ 2 h 493"/>
                <a:gd name="T6" fmla="*/ 593 w 644"/>
                <a:gd name="T7" fmla="*/ 10 h 493"/>
                <a:gd name="T8" fmla="*/ 610 w 644"/>
                <a:gd name="T9" fmla="*/ 20 h 493"/>
                <a:gd name="T10" fmla="*/ 625 w 644"/>
                <a:gd name="T11" fmla="*/ 34 h 493"/>
                <a:gd name="T12" fmla="*/ 635 w 644"/>
                <a:gd name="T13" fmla="*/ 52 h 493"/>
                <a:gd name="T14" fmla="*/ 642 w 644"/>
                <a:gd name="T15" fmla="*/ 72 h 493"/>
                <a:gd name="T16" fmla="*/ 644 w 644"/>
                <a:gd name="T17" fmla="*/ 92 h 493"/>
                <a:gd name="T18" fmla="*/ 644 w 644"/>
                <a:gd name="T19" fmla="*/ 401 h 493"/>
                <a:gd name="T20" fmla="*/ 642 w 644"/>
                <a:gd name="T21" fmla="*/ 422 h 493"/>
                <a:gd name="T22" fmla="*/ 635 w 644"/>
                <a:gd name="T23" fmla="*/ 441 h 493"/>
                <a:gd name="T24" fmla="*/ 625 w 644"/>
                <a:gd name="T25" fmla="*/ 459 h 493"/>
                <a:gd name="T26" fmla="*/ 610 w 644"/>
                <a:gd name="T27" fmla="*/ 473 h 493"/>
                <a:gd name="T28" fmla="*/ 593 w 644"/>
                <a:gd name="T29" fmla="*/ 484 h 493"/>
                <a:gd name="T30" fmla="*/ 573 w 644"/>
                <a:gd name="T31" fmla="*/ 491 h 493"/>
                <a:gd name="T32" fmla="*/ 553 w 644"/>
                <a:gd name="T33" fmla="*/ 493 h 493"/>
                <a:gd name="T34" fmla="*/ 93 w 644"/>
                <a:gd name="T35" fmla="*/ 493 h 493"/>
                <a:gd name="T36" fmla="*/ 71 w 644"/>
                <a:gd name="T37" fmla="*/ 491 h 493"/>
                <a:gd name="T38" fmla="*/ 52 w 644"/>
                <a:gd name="T39" fmla="*/ 484 h 493"/>
                <a:gd name="T40" fmla="*/ 35 w 644"/>
                <a:gd name="T41" fmla="*/ 473 h 493"/>
                <a:gd name="T42" fmla="*/ 21 w 644"/>
                <a:gd name="T43" fmla="*/ 459 h 493"/>
                <a:gd name="T44" fmla="*/ 10 w 644"/>
                <a:gd name="T45" fmla="*/ 441 h 493"/>
                <a:gd name="T46" fmla="*/ 3 w 644"/>
                <a:gd name="T47" fmla="*/ 422 h 493"/>
                <a:gd name="T48" fmla="*/ 0 w 644"/>
                <a:gd name="T49" fmla="*/ 401 h 493"/>
                <a:gd name="T50" fmla="*/ 0 w 644"/>
                <a:gd name="T51" fmla="*/ 92 h 493"/>
                <a:gd name="T52" fmla="*/ 3 w 644"/>
                <a:gd name="T53" fmla="*/ 72 h 493"/>
                <a:gd name="T54" fmla="*/ 10 w 644"/>
                <a:gd name="T55" fmla="*/ 52 h 493"/>
                <a:gd name="T56" fmla="*/ 21 w 644"/>
                <a:gd name="T57" fmla="*/ 34 h 493"/>
                <a:gd name="T58" fmla="*/ 35 w 644"/>
                <a:gd name="T59" fmla="*/ 20 h 493"/>
                <a:gd name="T60" fmla="*/ 52 w 644"/>
                <a:gd name="T61" fmla="*/ 10 h 493"/>
                <a:gd name="T62" fmla="*/ 71 w 644"/>
                <a:gd name="T63" fmla="*/ 2 h 493"/>
                <a:gd name="T64" fmla="*/ 93 w 644"/>
                <a:gd name="T65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4" h="493">
                  <a:moveTo>
                    <a:pt x="93" y="0"/>
                  </a:moveTo>
                  <a:lnTo>
                    <a:pt x="553" y="0"/>
                  </a:lnTo>
                  <a:lnTo>
                    <a:pt x="573" y="2"/>
                  </a:lnTo>
                  <a:lnTo>
                    <a:pt x="593" y="10"/>
                  </a:lnTo>
                  <a:lnTo>
                    <a:pt x="610" y="20"/>
                  </a:lnTo>
                  <a:lnTo>
                    <a:pt x="625" y="34"/>
                  </a:lnTo>
                  <a:lnTo>
                    <a:pt x="635" y="52"/>
                  </a:lnTo>
                  <a:lnTo>
                    <a:pt x="642" y="72"/>
                  </a:lnTo>
                  <a:lnTo>
                    <a:pt x="644" y="92"/>
                  </a:lnTo>
                  <a:lnTo>
                    <a:pt x="644" y="401"/>
                  </a:lnTo>
                  <a:lnTo>
                    <a:pt x="642" y="422"/>
                  </a:lnTo>
                  <a:lnTo>
                    <a:pt x="635" y="441"/>
                  </a:lnTo>
                  <a:lnTo>
                    <a:pt x="625" y="459"/>
                  </a:lnTo>
                  <a:lnTo>
                    <a:pt x="610" y="473"/>
                  </a:lnTo>
                  <a:lnTo>
                    <a:pt x="593" y="484"/>
                  </a:lnTo>
                  <a:lnTo>
                    <a:pt x="573" y="491"/>
                  </a:lnTo>
                  <a:lnTo>
                    <a:pt x="553" y="493"/>
                  </a:lnTo>
                  <a:lnTo>
                    <a:pt x="93" y="493"/>
                  </a:lnTo>
                  <a:lnTo>
                    <a:pt x="71" y="491"/>
                  </a:lnTo>
                  <a:lnTo>
                    <a:pt x="52" y="484"/>
                  </a:lnTo>
                  <a:lnTo>
                    <a:pt x="35" y="473"/>
                  </a:lnTo>
                  <a:lnTo>
                    <a:pt x="21" y="459"/>
                  </a:lnTo>
                  <a:lnTo>
                    <a:pt x="10" y="441"/>
                  </a:lnTo>
                  <a:lnTo>
                    <a:pt x="3" y="422"/>
                  </a:lnTo>
                  <a:lnTo>
                    <a:pt x="0" y="401"/>
                  </a:lnTo>
                  <a:lnTo>
                    <a:pt x="0" y="92"/>
                  </a:lnTo>
                  <a:lnTo>
                    <a:pt x="3" y="72"/>
                  </a:lnTo>
                  <a:lnTo>
                    <a:pt x="10" y="52"/>
                  </a:lnTo>
                  <a:lnTo>
                    <a:pt x="21" y="34"/>
                  </a:lnTo>
                  <a:lnTo>
                    <a:pt x="35" y="20"/>
                  </a:lnTo>
                  <a:lnTo>
                    <a:pt x="52" y="10"/>
                  </a:lnTo>
                  <a:lnTo>
                    <a:pt x="71" y="2"/>
                  </a:lnTo>
                  <a:lnTo>
                    <a:pt x="9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151"/>
            <p:cNvSpPr>
              <a:spLocks/>
            </p:cNvSpPr>
            <p:nvPr/>
          </p:nvSpPr>
          <p:spPr bwMode="auto">
            <a:xfrm>
              <a:off x="3717925" y="3019425"/>
              <a:ext cx="85725" cy="65088"/>
            </a:xfrm>
            <a:custGeom>
              <a:avLst/>
              <a:gdLst>
                <a:gd name="T0" fmla="*/ 92 w 644"/>
                <a:gd name="T1" fmla="*/ 0 h 494"/>
                <a:gd name="T2" fmla="*/ 552 w 644"/>
                <a:gd name="T3" fmla="*/ 0 h 494"/>
                <a:gd name="T4" fmla="*/ 573 w 644"/>
                <a:gd name="T5" fmla="*/ 3 h 494"/>
                <a:gd name="T6" fmla="*/ 592 w 644"/>
                <a:gd name="T7" fmla="*/ 10 h 494"/>
                <a:gd name="T8" fmla="*/ 610 w 644"/>
                <a:gd name="T9" fmla="*/ 21 h 494"/>
                <a:gd name="T10" fmla="*/ 624 w 644"/>
                <a:gd name="T11" fmla="*/ 35 h 494"/>
                <a:gd name="T12" fmla="*/ 635 w 644"/>
                <a:gd name="T13" fmla="*/ 52 h 494"/>
                <a:gd name="T14" fmla="*/ 642 w 644"/>
                <a:gd name="T15" fmla="*/ 72 h 494"/>
                <a:gd name="T16" fmla="*/ 644 w 644"/>
                <a:gd name="T17" fmla="*/ 93 h 494"/>
                <a:gd name="T18" fmla="*/ 644 w 644"/>
                <a:gd name="T19" fmla="*/ 402 h 494"/>
                <a:gd name="T20" fmla="*/ 642 w 644"/>
                <a:gd name="T21" fmla="*/ 423 h 494"/>
                <a:gd name="T22" fmla="*/ 635 w 644"/>
                <a:gd name="T23" fmla="*/ 442 h 494"/>
                <a:gd name="T24" fmla="*/ 624 w 644"/>
                <a:gd name="T25" fmla="*/ 459 h 494"/>
                <a:gd name="T26" fmla="*/ 610 w 644"/>
                <a:gd name="T27" fmla="*/ 473 h 494"/>
                <a:gd name="T28" fmla="*/ 592 w 644"/>
                <a:gd name="T29" fmla="*/ 485 h 494"/>
                <a:gd name="T30" fmla="*/ 573 w 644"/>
                <a:gd name="T31" fmla="*/ 492 h 494"/>
                <a:gd name="T32" fmla="*/ 552 w 644"/>
                <a:gd name="T33" fmla="*/ 494 h 494"/>
                <a:gd name="T34" fmla="*/ 92 w 644"/>
                <a:gd name="T35" fmla="*/ 494 h 494"/>
                <a:gd name="T36" fmla="*/ 71 w 644"/>
                <a:gd name="T37" fmla="*/ 492 h 494"/>
                <a:gd name="T38" fmla="*/ 52 w 644"/>
                <a:gd name="T39" fmla="*/ 485 h 494"/>
                <a:gd name="T40" fmla="*/ 35 w 644"/>
                <a:gd name="T41" fmla="*/ 473 h 494"/>
                <a:gd name="T42" fmla="*/ 20 w 644"/>
                <a:gd name="T43" fmla="*/ 459 h 494"/>
                <a:gd name="T44" fmla="*/ 10 w 644"/>
                <a:gd name="T45" fmla="*/ 442 h 494"/>
                <a:gd name="T46" fmla="*/ 3 w 644"/>
                <a:gd name="T47" fmla="*/ 423 h 494"/>
                <a:gd name="T48" fmla="*/ 0 w 644"/>
                <a:gd name="T49" fmla="*/ 402 h 494"/>
                <a:gd name="T50" fmla="*/ 0 w 644"/>
                <a:gd name="T51" fmla="*/ 93 h 494"/>
                <a:gd name="T52" fmla="*/ 3 w 644"/>
                <a:gd name="T53" fmla="*/ 72 h 494"/>
                <a:gd name="T54" fmla="*/ 10 w 644"/>
                <a:gd name="T55" fmla="*/ 52 h 494"/>
                <a:gd name="T56" fmla="*/ 20 w 644"/>
                <a:gd name="T57" fmla="*/ 35 h 494"/>
                <a:gd name="T58" fmla="*/ 35 w 644"/>
                <a:gd name="T59" fmla="*/ 21 h 494"/>
                <a:gd name="T60" fmla="*/ 52 w 644"/>
                <a:gd name="T61" fmla="*/ 10 h 494"/>
                <a:gd name="T62" fmla="*/ 71 w 644"/>
                <a:gd name="T63" fmla="*/ 3 h 494"/>
                <a:gd name="T64" fmla="*/ 92 w 644"/>
                <a:gd name="T6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4" h="494">
                  <a:moveTo>
                    <a:pt x="92" y="0"/>
                  </a:moveTo>
                  <a:lnTo>
                    <a:pt x="552" y="0"/>
                  </a:lnTo>
                  <a:lnTo>
                    <a:pt x="573" y="3"/>
                  </a:lnTo>
                  <a:lnTo>
                    <a:pt x="592" y="10"/>
                  </a:lnTo>
                  <a:lnTo>
                    <a:pt x="610" y="21"/>
                  </a:lnTo>
                  <a:lnTo>
                    <a:pt x="624" y="35"/>
                  </a:lnTo>
                  <a:lnTo>
                    <a:pt x="635" y="52"/>
                  </a:lnTo>
                  <a:lnTo>
                    <a:pt x="642" y="72"/>
                  </a:lnTo>
                  <a:lnTo>
                    <a:pt x="644" y="93"/>
                  </a:lnTo>
                  <a:lnTo>
                    <a:pt x="644" y="402"/>
                  </a:lnTo>
                  <a:lnTo>
                    <a:pt x="642" y="423"/>
                  </a:lnTo>
                  <a:lnTo>
                    <a:pt x="635" y="442"/>
                  </a:lnTo>
                  <a:lnTo>
                    <a:pt x="624" y="459"/>
                  </a:lnTo>
                  <a:lnTo>
                    <a:pt x="610" y="473"/>
                  </a:lnTo>
                  <a:lnTo>
                    <a:pt x="592" y="485"/>
                  </a:lnTo>
                  <a:lnTo>
                    <a:pt x="573" y="492"/>
                  </a:lnTo>
                  <a:lnTo>
                    <a:pt x="552" y="494"/>
                  </a:lnTo>
                  <a:lnTo>
                    <a:pt x="92" y="494"/>
                  </a:lnTo>
                  <a:lnTo>
                    <a:pt x="71" y="492"/>
                  </a:lnTo>
                  <a:lnTo>
                    <a:pt x="52" y="485"/>
                  </a:lnTo>
                  <a:lnTo>
                    <a:pt x="35" y="473"/>
                  </a:lnTo>
                  <a:lnTo>
                    <a:pt x="20" y="459"/>
                  </a:lnTo>
                  <a:lnTo>
                    <a:pt x="10" y="442"/>
                  </a:lnTo>
                  <a:lnTo>
                    <a:pt x="3" y="423"/>
                  </a:lnTo>
                  <a:lnTo>
                    <a:pt x="0" y="402"/>
                  </a:lnTo>
                  <a:lnTo>
                    <a:pt x="0" y="93"/>
                  </a:lnTo>
                  <a:lnTo>
                    <a:pt x="3" y="72"/>
                  </a:lnTo>
                  <a:lnTo>
                    <a:pt x="10" y="52"/>
                  </a:lnTo>
                  <a:lnTo>
                    <a:pt x="20" y="35"/>
                  </a:lnTo>
                  <a:lnTo>
                    <a:pt x="35" y="21"/>
                  </a:lnTo>
                  <a:lnTo>
                    <a:pt x="52" y="10"/>
                  </a:lnTo>
                  <a:lnTo>
                    <a:pt x="71" y="3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152"/>
            <p:cNvSpPr>
              <a:spLocks/>
            </p:cNvSpPr>
            <p:nvPr/>
          </p:nvSpPr>
          <p:spPr bwMode="auto">
            <a:xfrm>
              <a:off x="3717925" y="3127375"/>
              <a:ext cx="85725" cy="65088"/>
            </a:xfrm>
            <a:custGeom>
              <a:avLst/>
              <a:gdLst>
                <a:gd name="T0" fmla="*/ 92 w 644"/>
                <a:gd name="T1" fmla="*/ 0 h 493"/>
                <a:gd name="T2" fmla="*/ 552 w 644"/>
                <a:gd name="T3" fmla="*/ 0 h 493"/>
                <a:gd name="T4" fmla="*/ 573 w 644"/>
                <a:gd name="T5" fmla="*/ 2 h 493"/>
                <a:gd name="T6" fmla="*/ 592 w 644"/>
                <a:gd name="T7" fmla="*/ 10 h 493"/>
                <a:gd name="T8" fmla="*/ 610 w 644"/>
                <a:gd name="T9" fmla="*/ 20 h 493"/>
                <a:gd name="T10" fmla="*/ 624 w 644"/>
                <a:gd name="T11" fmla="*/ 34 h 493"/>
                <a:gd name="T12" fmla="*/ 635 w 644"/>
                <a:gd name="T13" fmla="*/ 52 h 493"/>
                <a:gd name="T14" fmla="*/ 642 w 644"/>
                <a:gd name="T15" fmla="*/ 72 h 493"/>
                <a:gd name="T16" fmla="*/ 644 w 644"/>
                <a:gd name="T17" fmla="*/ 92 h 493"/>
                <a:gd name="T18" fmla="*/ 644 w 644"/>
                <a:gd name="T19" fmla="*/ 401 h 493"/>
                <a:gd name="T20" fmla="*/ 642 w 644"/>
                <a:gd name="T21" fmla="*/ 422 h 493"/>
                <a:gd name="T22" fmla="*/ 635 w 644"/>
                <a:gd name="T23" fmla="*/ 441 h 493"/>
                <a:gd name="T24" fmla="*/ 624 w 644"/>
                <a:gd name="T25" fmla="*/ 459 h 493"/>
                <a:gd name="T26" fmla="*/ 610 w 644"/>
                <a:gd name="T27" fmla="*/ 473 h 493"/>
                <a:gd name="T28" fmla="*/ 592 w 644"/>
                <a:gd name="T29" fmla="*/ 484 h 493"/>
                <a:gd name="T30" fmla="*/ 573 w 644"/>
                <a:gd name="T31" fmla="*/ 491 h 493"/>
                <a:gd name="T32" fmla="*/ 552 w 644"/>
                <a:gd name="T33" fmla="*/ 493 h 493"/>
                <a:gd name="T34" fmla="*/ 92 w 644"/>
                <a:gd name="T35" fmla="*/ 493 h 493"/>
                <a:gd name="T36" fmla="*/ 71 w 644"/>
                <a:gd name="T37" fmla="*/ 491 h 493"/>
                <a:gd name="T38" fmla="*/ 52 w 644"/>
                <a:gd name="T39" fmla="*/ 484 h 493"/>
                <a:gd name="T40" fmla="*/ 35 w 644"/>
                <a:gd name="T41" fmla="*/ 473 h 493"/>
                <a:gd name="T42" fmla="*/ 20 w 644"/>
                <a:gd name="T43" fmla="*/ 459 h 493"/>
                <a:gd name="T44" fmla="*/ 10 w 644"/>
                <a:gd name="T45" fmla="*/ 441 h 493"/>
                <a:gd name="T46" fmla="*/ 3 w 644"/>
                <a:gd name="T47" fmla="*/ 422 h 493"/>
                <a:gd name="T48" fmla="*/ 0 w 644"/>
                <a:gd name="T49" fmla="*/ 401 h 493"/>
                <a:gd name="T50" fmla="*/ 0 w 644"/>
                <a:gd name="T51" fmla="*/ 92 h 493"/>
                <a:gd name="T52" fmla="*/ 3 w 644"/>
                <a:gd name="T53" fmla="*/ 72 h 493"/>
                <a:gd name="T54" fmla="*/ 10 w 644"/>
                <a:gd name="T55" fmla="*/ 52 h 493"/>
                <a:gd name="T56" fmla="*/ 20 w 644"/>
                <a:gd name="T57" fmla="*/ 34 h 493"/>
                <a:gd name="T58" fmla="*/ 35 w 644"/>
                <a:gd name="T59" fmla="*/ 20 h 493"/>
                <a:gd name="T60" fmla="*/ 52 w 644"/>
                <a:gd name="T61" fmla="*/ 10 h 493"/>
                <a:gd name="T62" fmla="*/ 71 w 644"/>
                <a:gd name="T63" fmla="*/ 2 h 493"/>
                <a:gd name="T64" fmla="*/ 92 w 644"/>
                <a:gd name="T65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4" h="493">
                  <a:moveTo>
                    <a:pt x="92" y="0"/>
                  </a:moveTo>
                  <a:lnTo>
                    <a:pt x="552" y="0"/>
                  </a:lnTo>
                  <a:lnTo>
                    <a:pt x="573" y="2"/>
                  </a:lnTo>
                  <a:lnTo>
                    <a:pt x="592" y="10"/>
                  </a:lnTo>
                  <a:lnTo>
                    <a:pt x="610" y="20"/>
                  </a:lnTo>
                  <a:lnTo>
                    <a:pt x="624" y="34"/>
                  </a:lnTo>
                  <a:lnTo>
                    <a:pt x="635" y="52"/>
                  </a:lnTo>
                  <a:lnTo>
                    <a:pt x="642" y="72"/>
                  </a:lnTo>
                  <a:lnTo>
                    <a:pt x="644" y="92"/>
                  </a:lnTo>
                  <a:lnTo>
                    <a:pt x="644" y="401"/>
                  </a:lnTo>
                  <a:lnTo>
                    <a:pt x="642" y="422"/>
                  </a:lnTo>
                  <a:lnTo>
                    <a:pt x="635" y="441"/>
                  </a:lnTo>
                  <a:lnTo>
                    <a:pt x="624" y="459"/>
                  </a:lnTo>
                  <a:lnTo>
                    <a:pt x="610" y="473"/>
                  </a:lnTo>
                  <a:lnTo>
                    <a:pt x="592" y="484"/>
                  </a:lnTo>
                  <a:lnTo>
                    <a:pt x="573" y="491"/>
                  </a:lnTo>
                  <a:lnTo>
                    <a:pt x="552" y="493"/>
                  </a:lnTo>
                  <a:lnTo>
                    <a:pt x="92" y="493"/>
                  </a:lnTo>
                  <a:lnTo>
                    <a:pt x="71" y="491"/>
                  </a:lnTo>
                  <a:lnTo>
                    <a:pt x="52" y="484"/>
                  </a:lnTo>
                  <a:lnTo>
                    <a:pt x="35" y="473"/>
                  </a:lnTo>
                  <a:lnTo>
                    <a:pt x="20" y="459"/>
                  </a:lnTo>
                  <a:lnTo>
                    <a:pt x="10" y="441"/>
                  </a:lnTo>
                  <a:lnTo>
                    <a:pt x="3" y="422"/>
                  </a:lnTo>
                  <a:lnTo>
                    <a:pt x="0" y="401"/>
                  </a:lnTo>
                  <a:lnTo>
                    <a:pt x="0" y="92"/>
                  </a:lnTo>
                  <a:lnTo>
                    <a:pt x="3" y="72"/>
                  </a:lnTo>
                  <a:lnTo>
                    <a:pt x="10" y="52"/>
                  </a:lnTo>
                  <a:lnTo>
                    <a:pt x="20" y="34"/>
                  </a:lnTo>
                  <a:lnTo>
                    <a:pt x="35" y="20"/>
                  </a:lnTo>
                  <a:lnTo>
                    <a:pt x="52" y="10"/>
                  </a:lnTo>
                  <a:lnTo>
                    <a:pt x="71" y="2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153"/>
            <p:cNvSpPr>
              <a:spLocks/>
            </p:cNvSpPr>
            <p:nvPr/>
          </p:nvSpPr>
          <p:spPr bwMode="auto">
            <a:xfrm>
              <a:off x="3832225" y="3019425"/>
              <a:ext cx="85725" cy="65088"/>
            </a:xfrm>
            <a:custGeom>
              <a:avLst/>
              <a:gdLst>
                <a:gd name="T0" fmla="*/ 92 w 644"/>
                <a:gd name="T1" fmla="*/ 0 h 494"/>
                <a:gd name="T2" fmla="*/ 553 w 644"/>
                <a:gd name="T3" fmla="*/ 0 h 494"/>
                <a:gd name="T4" fmla="*/ 573 w 644"/>
                <a:gd name="T5" fmla="*/ 3 h 494"/>
                <a:gd name="T6" fmla="*/ 593 w 644"/>
                <a:gd name="T7" fmla="*/ 10 h 494"/>
                <a:gd name="T8" fmla="*/ 609 w 644"/>
                <a:gd name="T9" fmla="*/ 21 h 494"/>
                <a:gd name="T10" fmla="*/ 624 w 644"/>
                <a:gd name="T11" fmla="*/ 35 h 494"/>
                <a:gd name="T12" fmla="*/ 635 w 644"/>
                <a:gd name="T13" fmla="*/ 52 h 494"/>
                <a:gd name="T14" fmla="*/ 642 w 644"/>
                <a:gd name="T15" fmla="*/ 72 h 494"/>
                <a:gd name="T16" fmla="*/ 644 w 644"/>
                <a:gd name="T17" fmla="*/ 93 h 494"/>
                <a:gd name="T18" fmla="*/ 644 w 644"/>
                <a:gd name="T19" fmla="*/ 402 h 494"/>
                <a:gd name="T20" fmla="*/ 642 w 644"/>
                <a:gd name="T21" fmla="*/ 423 h 494"/>
                <a:gd name="T22" fmla="*/ 635 w 644"/>
                <a:gd name="T23" fmla="*/ 442 h 494"/>
                <a:gd name="T24" fmla="*/ 624 w 644"/>
                <a:gd name="T25" fmla="*/ 459 h 494"/>
                <a:gd name="T26" fmla="*/ 609 w 644"/>
                <a:gd name="T27" fmla="*/ 473 h 494"/>
                <a:gd name="T28" fmla="*/ 593 w 644"/>
                <a:gd name="T29" fmla="*/ 485 h 494"/>
                <a:gd name="T30" fmla="*/ 573 w 644"/>
                <a:gd name="T31" fmla="*/ 492 h 494"/>
                <a:gd name="T32" fmla="*/ 553 w 644"/>
                <a:gd name="T33" fmla="*/ 494 h 494"/>
                <a:gd name="T34" fmla="*/ 92 w 644"/>
                <a:gd name="T35" fmla="*/ 494 h 494"/>
                <a:gd name="T36" fmla="*/ 71 w 644"/>
                <a:gd name="T37" fmla="*/ 492 h 494"/>
                <a:gd name="T38" fmla="*/ 52 w 644"/>
                <a:gd name="T39" fmla="*/ 485 h 494"/>
                <a:gd name="T40" fmla="*/ 35 w 644"/>
                <a:gd name="T41" fmla="*/ 473 h 494"/>
                <a:gd name="T42" fmla="*/ 21 w 644"/>
                <a:gd name="T43" fmla="*/ 459 h 494"/>
                <a:gd name="T44" fmla="*/ 9 w 644"/>
                <a:gd name="T45" fmla="*/ 442 h 494"/>
                <a:gd name="T46" fmla="*/ 2 w 644"/>
                <a:gd name="T47" fmla="*/ 423 h 494"/>
                <a:gd name="T48" fmla="*/ 0 w 644"/>
                <a:gd name="T49" fmla="*/ 402 h 494"/>
                <a:gd name="T50" fmla="*/ 0 w 644"/>
                <a:gd name="T51" fmla="*/ 93 h 494"/>
                <a:gd name="T52" fmla="*/ 2 w 644"/>
                <a:gd name="T53" fmla="*/ 72 h 494"/>
                <a:gd name="T54" fmla="*/ 9 w 644"/>
                <a:gd name="T55" fmla="*/ 52 h 494"/>
                <a:gd name="T56" fmla="*/ 21 w 644"/>
                <a:gd name="T57" fmla="*/ 35 h 494"/>
                <a:gd name="T58" fmla="*/ 35 w 644"/>
                <a:gd name="T59" fmla="*/ 21 h 494"/>
                <a:gd name="T60" fmla="*/ 52 w 644"/>
                <a:gd name="T61" fmla="*/ 10 h 494"/>
                <a:gd name="T62" fmla="*/ 71 w 644"/>
                <a:gd name="T63" fmla="*/ 3 h 494"/>
                <a:gd name="T64" fmla="*/ 92 w 644"/>
                <a:gd name="T6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4" h="494">
                  <a:moveTo>
                    <a:pt x="92" y="0"/>
                  </a:moveTo>
                  <a:lnTo>
                    <a:pt x="553" y="0"/>
                  </a:lnTo>
                  <a:lnTo>
                    <a:pt x="573" y="3"/>
                  </a:lnTo>
                  <a:lnTo>
                    <a:pt x="593" y="10"/>
                  </a:lnTo>
                  <a:lnTo>
                    <a:pt x="609" y="21"/>
                  </a:lnTo>
                  <a:lnTo>
                    <a:pt x="624" y="35"/>
                  </a:lnTo>
                  <a:lnTo>
                    <a:pt x="635" y="52"/>
                  </a:lnTo>
                  <a:lnTo>
                    <a:pt x="642" y="72"/>
                  </a:lnTo>
                  <a:lnTo>
                    <a:pt x="644" y="93"/>
                  </a:lnTo>
                  <a:lnTo>
                    <a:pt x="644" y="402"/>
                  </a:lnTo>
                  <a:lnTo>
                    <a:pt x="642" y="423"/>
                  </a:lnTo>
                  <a:lnTo>
                    <a:pt x="635" y="442"/>
                  </a:lnTo>
                  <a:lnTo>
                    <a:pt x="624" y="459"/>
                  </a:lnTo>
                  <a:lnTo>
                    <a:pt x="609" y="473"/>
                  </a:lnTo>
                  <a:lnTo>
                    <a:pt x="593" y="485"/>
                  </a:lnTo>
                  <a:lnTo>
                    <a:pt x="573" y="492"/>
                  </a:lnTo>
                  <a:lnTo>
                    <a:pt x="553" y="494"/>
                  </a:lnTo>
                  <a:lnTo>
                    <a:pt x="92" y="494"/>
                  </a:lnTo>
                  <a:lnTo>
                    <a:pt x="71" y="492"/>
                  </a:lnTo>
                  <a:lnTo>
                    <a:pt x="52" y="485"/>
                  </a:lnTo>
                  <a:lnTo>
                    <a:pt x="35" y="473"/>
                  </a:lnTo>
                  <a:lnTo>
                    <a:pt x="21" y="459"/>
                  </a:lnTo>
                  <a:lnTo>
                    <a:pt x="9" y="442"/>
                  </a:lnTo>
                  <a:lnTo>
                    <a:pt x="2" y="423"/>
                  </a:lnTo>
                  <a:lnTo>
                    <a:pt x="0" y="402"/>
                  </a:lnTo>
                  <a:lnTo>
                    <a:pt x="0" y="93"/>
                  </a:lnTo>
                  <a:lnTo>
                    <a:pt x="2" y="72"/>
                  </a:lnTo>
                  <a:lnTo>
                    <a:pt x="9" y="52"/>
                  </a:lnTo>
                  <a:lnTo>
                    <a:pt x="21" y="35"/>
                  </a:lnTo>
                  <a:lnTo>
                    <a:pt x="35" y="21"/>
                  </a:lnTo>
                  <a:lnTo>
                    <a:pt x="52" y="10"/>
                  </a:lnTo>
                  <a:lnTo>
                    <a:pt x="71" y="3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154"/>
            <p:cNvSpPr>
              <a:spLocks/>
            </p:cNvSpPr>
            <p:nvPr/>
          </p:nvSpPr>
          <p:spPr bwMode="auto">
            <a:xfrm>
              <a:off x="3832225" y="3127375"/>
              <a:ext cx="85725" cy="65088"/>
            </a:xfrm>
            <a:custGeom>
              <a:avLst/>
              <a:gdLst>
                <a:gd name="T0" fmla="*/ 92 w 644"/>
                <a:gd name="T1" fmla="*/ 0 h 493"/>
                <a:gd name="T2" fmla="*/ 553 w 644"/>
                <a:gd name="T3" fmla="*/ 0 h 493"/>
                <a:gd name="T4" fmla="*/ 573 w 644"/>
                <a:gd name="T5" fmla="*/ 2 h 493"/>
                <a:gd name="T6" fmla="*/ 593 w 644"/>
                <a:gd name="T7" fmla="*/ 10 h 493"/>
                <a:gd name="T8" fmla="*/ 609 w 644"/>
                <a:gd name="T9" fmla="*/ 20 h 493"/>
                <a:gd name="T10" fmla="*/ 624 w 644"/>
                <a:gd name="T11" fmla="*/ 34 h 493"/>
                <a:gd name="T12" fmla="*/ 635 w 644"/>
                <a:gd name="T13" fmla="*/ 52 h 493"/>
                <a:gd name="T14" fmla="*/ 642 w 644"/>
                <a:gd name="T15" fmla="*/ 72 h 493"/>
                <a:gd name="T16" fmla="*/ 644 w 644"/>
                <a:gd name="T17" fmla="*/ 92 h 493"/>
                <a:gd name="T18" fmla="*/ 644 w 644"/>
                <a:gd name="T19" fmla="*/ 401 h 493"/>
                <a:gd name="T20" fmla="*/ 642 w 644"/>
                <a:gd name="T21" fmla="*/ 422 h 493"/>
                <a:gd name="T22" fmla="*/ 635 w 644"/>
                <a:gd name="T23" fmla="*/ 441 h 493"/>
                <a:gd name="T24" fmla="*/ 624 w 644"/>
                <a:gd name="T25" fmla="*/ 459 h 493"/>
                <a:gd name="T26" fmla="*/ 609 w 644"/>
                <a:gd name="T27" fmla="*/ 473 h 493"/>
                <a:gd name="T28" fmla="*/ 593 w 644"/>
                <a:gd name="T29" fmla="*/ 484 h 493"/>
                <a:gd name="T30" fmla="*/ 573 w 644"/>
                <a:gd name="T31" fmla="*/ 491 h 493"/>
                <a:gd name="T32" fmla="*/ 553 w 644"/>
                <a:gd name="T33" fmla="*/ 493 h 493"/>
                <a:gd name="T34" fmla="*/ 92 w 644"/>
                <a:gd name="T35" fmla="*/ 493 h 493"/>
                <a:gd name="T36" fmla="*/ 71 w 644"/>
                <a:gd name="T37" fmla="*/ 491 h 493"/>
                <a:gd name="T38" fmla="*/ 52 w 644"/>
                <a:gd name="T39" fmla="*/ 484 h 493"/>
                <a:gd name="T40" fmla="*/ 35 w 644"/>
                <a:gd name="T41" fmla="*/ 473 h 493"/>
                <a:gd name="T42" fmla="*/ 21 w 644"/>
                <a:gd name="T43" fmla="*/ 459 h 493"/>
                <a:gd name="T44" fmla="*/ 9 w 644"/>
                <a:gd name="T45" fmla="*/ 441 h 493"/>
                <a:gd name="T46" fmla="*/ 2 w 644"/>
                <a:gd name="T47" fmla="*/ 422 h 493"/>
                <a:gd name="T48" fmla="*/ 0 w 644"/>
                <a:gd name="T49" fmla="*/ 401 h 493"/>
                <a:gd name="T50" fmla="*/ 0 w 644"/>
                <a:gd name="T51" fmla="*/ 92 h 493"/>
                <a:gd name="T52" fmla="*/ 2 w 644"/>
                <a:gd name="T53" fmla="*/ 72 h 493"/>
                <a:gd name="T54" fmla="*/ 9 w 644"/>
                <a:gd name="T55" fmla="*/ 52 h 493"/>
                <a:gd name="T56" fmla="*/ 21 w 644"/>
                <a:gd name="T57" fmla="*/ 34 h 493"/>
                <a:gd name="T58" fmla="*/ 35 w 644"/>
                <a:gd name="T59" fmla="*/ 20 h 493"/>
                <a:gd name="T60" fmla="*/ 52 w 644"/>
                <a:gd name="T61" fmla="*/ 10 h 493"/>
                <a:gd name="T62" fmla="*/ 71 w 644"/>
                <a:gd name="T63" fmla="*/ 2 h 493"/>
                <a:gd name="T64" fmla="*/ 92 w 644"/>
                <a:gd name="T65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4" h="493">
                  <a:moveTo>
                    <a:pt x="92" y="0"/>
                  </a:moveTo>
                  <a:lnTo>
                    <a:pt x="553" y="0"/>
                  </a:lnTo>
                  <a:lnTo>
                    <a:pt x="573" y="2"/>
                  </a:lnTo>
                  <a:lnTo>
                    <a:pt x="593" y="10"/>
                  </a:lnTo>
                  <a:lnTo>
                    <a:pt x="609" y="20"/>
                  </a:lnTo>
                  <a:lnTo>
                    <a:pt x="624" y="34"/>
                  </a:lnTo>
                  <a:lnTo>
                    <a:pt x="635" y="52"/>
                  </a:lnTo>
                  <a:lnTo>
                    <a:pt x="642" y="72"/>
                  </a:lnTo>
                  <a:lnTo>
                    <a:pt x="644" y="92"/>
                  </a:lnTo>
                  <a:lnTo>
                    <a:pt x="644" y="401"/>
                  </a:lnTo>
                  <a:lnTo>
                    <a:pt x="642" y="422"/>
                  </a:lnTo>
                  <a:lnTo>
                    <a:pt x="635" y="441"/>
                  </a:lnTo>
                  <a:lnTo>
                    <a:pt x="624" y="459"/>
                  </a:lnTo>
                  <a:lnTo>
                    <a:pt x="609" y="473"/>
                  </a:lnTo>
                  <a:lnTo>
                    <a:pt x="593" y="484"/>
                  </a:lnTo>
                  <a:lnTo>
                    <a:pt x="573" y="491"/>
                  </a:lnTo>
                  <a:lnTo>
                    <a:pt x="553" y="493"/>
                  </a:lnTo>
                  <a:lnTo>
                    <a:pt x="92" y="493"/>
                  </a:lnTo>
                  <a:lnTo>
                    <a:pt x="71" y="491"/>
                  </a:lnTo>
                  <a:lnTo>
                    <a:pt x="52" y="484"/>
                  </a:lnTo>
                  <a:lnTo>
                    <a:pt x="35" y="473"/>
                  </a:lnTo>
                  <a:lnTo>
                    <a:pt x="21" y="459"/>
                  </a:lnTo>
                  <a:lnTo>
                    <a:pt x="9" y="441"/>
                  </a:lnTo>
                  <a:lnTo>
                    <a:pt x="2" y="422"/>
                  </a:lnTo>
                  <a:lnTo>
                    <a:pt x="0" y="401"/>
                  </a:lnTo>
                  <a:lnTo>
                    <a:pt x="0" y="92"/>
                  </a:lnTo>
                  <a:lnTo>
                    <a:pt x="2" y="72"/>
                  </a:lnTo>
                  <a:lnTo>
                    <a:pt x="9" y="52"/>
                  </a:lnTo>
                  <a:lnTo>
                    <a:pt x="21" y="34"/>
                  </a:lnTo>
                  <a:lnTo>
                    <a:pt x="35" y="20"/>
                  </a:lnTo>
                  <a:lnTo>
                    <a:pt x="52" y="10"/>
                  </a:lnTo>
                  <a:lnTo>
                    <a:pt x="71" y="2"/>
                  </a:lnTo>
                  <a:lnTo>
                    <a:pt x="9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155"/>
            <p:cNvSpPr>
              <a:spLocks/>
            </p:cNvSpPr>
            <p:nvPr/>
          </p:nvSpPr>
          <p:spPr bwMode="auto">
            <a:xfrm>
              <a:off x="3619500" y="2830513"/>
              <a:ext cx="53975" cy="98425"/>
            </a:xfrm>
            <a:custGeom>
              <a:avLst/>
              <a:gdLst>
                <a:gd name="T0" fmla="*/ 100 w 408"/>
                <a:gd name="T1" fmla="*/ 0 h 744"/>
                <a:gd name="T2" fmla="*/ 308 w 408"/>
                <a:gd name="T3" fmla="*/ 0 h 744"/>
                <a:gd name="T4" fmla="*/ 331 w 408"/>
                <a:gd name="T5" fmla="*/ 3 h 744"/>
                <a:gd name="T6" fmla="*/ 352 w 408"/>
                <a:gd name="T7" fmla="*/ 11 h 744"/>
                <a:gd name="T8" fmla="*/ 370 w 408"/>
                <a:gd name="T9" fmla="*/ 23 h 744"/>
                <a:gd name="T10" fmla="*/ 386 w 408"/>
                <a:gd name="T11" fmla="*/ 38 h 744"/>
                <a:gd name="T12" fmla="*/ 398 w 408"/>
                <a:gd name="T13" fmla="*/ 57 h 744"/>
                <a:gd name="T14" fmla="*/ 405 w 408"/>
                <a:gd name="T15" fmla="*/ 78 h 744"/>
                <a:gd name="T16" fmla="*/ 408 w 408"/>
                <a:gd name="T17" fmla="*/ 102 h 744"/>
                <a:gd name="T18" fmla="*/ 408 w 408"/>
                <a:gd name="T19" fmla="*/ 644 h 744"/>
                <a:gd name="T20" fmla="*/ 405 w 408"/>
                <a:gd name="T21" fmla="*/ 667 h 744"/>
                <a:gd name="T22" fmla="*/ 398 w 408"/>
                <a:gd name="T23" fmla="*/ 688 h 744"/>
                <a:gd name="T24" fmla="*/ 386 w 408"/>
                <a:gd name="T25" fmla="*/ 707 h 744"/>
                <a:gd name="T26" fmla="*/ 370 w 408"/>
                <a:gd name="T27" fmla="*/ 722 h 744"/>
                <a:gd name="T28" fmla="*/ 352 w 408"/>
                <a:gd name="T29" fmla="*/ 735 h 744"/>
                <a:gd name="T30" fmla="*/ 331 w 408"/>
                <a:gd name="T31" fmla="*/ 742 h 744"/>
                <a:gd name="T32" fmla="*/ 308 w 408"/>
                <a:gd name="T33" fmla="*/ 744 h 744"/>
                <a:gd name="T34" fmla="*/ 100 w 408"/>
                <a:gd name="T35" fmla="*/ 744 h 744"/>
                <a:gd name="T36" fmla="*/ 77 w 408"/>
                <a:gd name="T37" fmla="*/ 742 h 744"/>
                <a:gd name="T38" fmla="*/ 56 w 408"/>
                <a:gd name="T39" fmla="*/ 735 h 744"/>
                <a:gd name="T40" fmla="*/ 38 w 408"/>
                <a:gd name="T41" fmla="*/ 722 h 744"/>
                <a:gd name="T42" fmla="*/ 22 w 408"/>
                <a:gd name="T43" fmla="*/ 707 h 744"/>
                <a:gd name="T44" fmla="*/ 10 w 408"/>
                <a:gd name="T45" fmla="*/ 688 h 744"/>
                <a:gd name="T46" fmla="*/ 3 w 408"/>
                <a:gd name="T47" fmla="*/ 667 h 744"/>
                <a:gd name="T48" fmla="*/ 0 w 408"/>
                <a:gd name="T49" fmla="*/ 644 h 744"/>
                <a:gd name="T50" fmla="*/ 0 w 408"/>
                <a:gd name="T51" fmla="*/ 102 h 744"/>
                <a:gd name="T52" fmla="*/ 3 w 408"/>
                <a:gd name="T53" fmla="*/ 78 h 744"/>
                <a:gd name="T54" fmla="*/ 10 w 408"/>
                <a:gd name="T55" fmla="*/ 57 h 744"/>
                <a:gd name="T56" fmla="*/ 22 w 408"/>
                <a:gd name="T57" fmla="*/ 38 h 744"/>
                <a:gd name="T58" fmla="*/ 38 w 408"/>
                <a:gd name="T59" fmla="*/ 23 h 744"/>
                <a:gd name="T60" fmla="*/ 56 w 408"/>
                <a:gd name="T61" fmla="*/ 11 h 744"/>
                <a:gd name="T62" fmla="*/ 77 w 408"/>
                <a:gd name="T63" fmla="*/ 3 h 744"/>
                <a:gd name="T64" fmla="*/ 100 w 408"/>
                <a:gd name="T65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744">
                  <a:moveTo>
                    <a:pt x="100" y="0"/>
                  </a:moveTo>
                  <a:lnTo>
                    <a:pt x="308" y="0"/>
                  </a:lnTo>
                  <a:lnTo>
                    <a:pt x="331" y="3"/>
                  </a:lnTo>
                  <a:lnTo>
                    <a:pt x="352" y="11"/>
                  </a:lnTo>
                  <a:lnTo>
                    <a:pt x="370" y="23"/>
                  </a:lnTo>
                  <a:lnTo>
                    <a:pt x="386" y="38"/>
                  </a:lnTo>
                  <a:lnTo>
                    <a:pt x="398" y="57"/>
                  </a:lnTo>
                  <a:lnTo>
                    <a:pt x="405" y="78"/>
                  </a:lnTo>
                  <a:lnTo>
                    <a:pt x="408" y="102"/>
                  </a:lnTo>
                  <a:lnTo>
                    <a:pt x="408" y="644"/>
                  </a:lnTo>
                  <a:lnTo>
                    <a:pt x="405" y="667"/>
                  </a:lnTo>
                  <a:lnTo>
                    <a:pt x="398" y="688"/>
                  </a:lnTo>
                  <a:lnTo>
                    <a:pt x="386" y="707"/>
                  </a:lnTo>
                  <a:lnTo>
                    <a:pt x="370" y="722"/>
                  </a:lnTo>
                  <a:lnTo>
                    <a:pt x="352" y="735"/>
                  </a:lnTo>
                  <a:lnTo>
                    <a:pt x="331" y="742"/>
                  </a:lnTo>
                  <a:lnTo>
                    <a:pt x="308" y="744"/>
                  </a:lnTo>
                  <a:lnTo>
                    <a:pt x="100" y="744"/>
                  </a:lnTo>
                  <a:lnTo>
                    <a:pt x="77" y="742"/>
                  </a:lnTo>
                  <a:lnTo>
                    <a:pt x="56" y="735"/>
                  </a:lnTo>
                  <a:lnTo>
                    <a:pt x="38" y="722"/>
                  </a:lnTo>
                  <a:lnTo>
                    <a:pt x="22" y="707"/>
                  </a:lnTo>
                  <a:lnTo>
                    <a:pt x="10" y="688"/>
                  </a:lnTo>
                  <a:lnTo>
                    <a:pt x="3" y="667"/>
                  </a:lnTo>
                  <a:lnTo>
                    <a:pt x="0" y="644"/>
                  </a:lnTo>
                  <a:lnTo>
                    <a:pt x="0" y="102"/>
                  </a:lnTo>
                  <a:lnTo>
                    <a:pt x="3" y="78"/>
                  </a:lnTo>
                  <a:lnTo>
                    <a:pt x="10" y="57"/>
                  </a:lnTo>
                  <a:lnTo>
                    <a:pt x="22" y="38"/>
                  </a:lnTo>
                  <a:lnTo>
                    <a:pt x="38" y="23"/>
                  </a:lnTo>
                  <a:lnTo>
                    <a:pt x="56" y="11"/>
                  </a:lnTo>
                  <a:lnTo>
                    <a:pt x="77" y="3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156"/>
            <p:cNvSpPr>
              <a:spLocks/>
            </p:cNvSpPr>
            <p:nvPr/>
          </p:nvSpPr>
          <p:spPr bwMode="auto">
            <a:xfrm>
              <a:off x="3848100" y="2830513"/>
              <a:ext cx="53975" cy="98425"/>
            </a:xfrm>
            <a:custGeom>
              <a:avLst/>
              <a:gdLst>
                <a:gd name="T0" fmla="*/ 99 w 407"/>
                <a:gd name="T1" fmla="*/ 0 h 744"/>
                <a:gd name="T2" fmla="*/ 307 w 407"/>
                <a:gd name="T3" fmla="*/ 0 h 744"/>
                <a:gd name="T4" fmla="*/ 330 w 407"/>
                <a:gd name="T5" fmla="*/ 3 h 744"/>
                <a:gd name="T6" fmla="*/ 352 w 407"/>
                <a:gd name="T7" fmla="*/ 11 h 744"/>
                <a:gd name="T8" fmla="*/ 370 w 407"/>
                <a:gd name="T9" fmla="*/ 23 h 744"/>
                <a:gd name="T10" fmla="*/ 385 w 407"/>
                <a:gd name="T11" fmla="*/ 38 h 744"/>
                <a:gd name="T12" fmla="*/ 397 w 407"/>
                <a:gd name="T13" fmla="*/ 57 h 744"/>
                <a:gd name="T14" fmla="*/ 405 w 407"/>
                <a:gd name="T15" fmla="*/ 78 h 744"/>
                <a:gd name="T16" fmla="*/ 407 w 407"/>
                <a:gd name="T17" fmla="*/ 102 h 744"/>
                <a:gd name="T18" fmla="*/ 407 w 407"/>
                <a:gd name="T19" fmla="*/ 644 h 744"/>
                <a:gd name="T20" fmla="*/ 405 w 407"/>
                <a:gd name="T21" fmla="*/ 667 h 744"/>
                <a:gd name="T22" fmla="*/ 397 w 407"/>
                <a:gd name="T23" fmla="*/ 688 h 744"/>
                <a:gd name="T24" fmla="*/ 385 w 407"/>
                <a:gd name="T25" fmla="*/ 707 h 744"/>
                <a:gd name="T26" fmla="*/ 370 w 407"/>
                <a:gd name="T27" fmla="*/ 722 h 744"/>
                <a:gd name="T28" fmla="*/ 352 w 407"/>
                <a:gd name="T29" fmla="*/ 735 h 744"/>
                <a:gd name="T30" fmla="*/ 330 w 407"/>
                <a:gd name="T31" fmla="*/ 742 h 744"/>
                <a:gd name="T32" fmla="*/ 307 w 407"/>
                <a:gd name="T33" fmla="*/ 744 h 744"/>
                <a:gd name="T34" fmla="*/ 99 w 407"/>
                <a:gd name="T35" fmla="*/ 744 h 744"/>
                <a:gd name="T36" fmla="*/ 77 w 407"/>
                <a:gd name="T37" fmla="*/ 742 h 744"/>
                <a:gd name="T38" fmla="*/ 55 w 407"/>
                <a:gd name="T39" fmla="*/ 735 h 744"/>
                <a:gd name="T40" fmla="*/ 37 w 407"/>
                <a:gd name="T41" fmla="*/ 722 h 744"/>
                <a:gd name="T42" fmla="*/ 21 w 407"/>
                <a:gd name="T43" fmla="*/ 707 h 744"/>
                <a:gd name="T44" fmla="*/ 10 w 407"/>
                <a:gd name="T45" fmla="*/ 688 h 744"/>
                <a:gd name="T46" fmla="*/ 2 w 407"/>
                <a:gd name="T47" fmla="*/ 667 h 744"/>
                <a:gd name="T48" fmla="*/ 0 w 407"/>
                <a:gd name="T49" fmla="*/ 644 h 744"/>
                <a:gd name="T50" fmla="*/ 0 w 407"/>
                <a:gd name="T51" fmla="*/ 102 h 744"/>
                <a:gd name="T52" fmla="*/ 2 w 407"/>
                <a:gd name="T53" fmla="*/ 78 h 744"/>
                <a:gd name="T54" fmla="*/ 10 w 407"/>
                <a:gd name="T55" fmla="*/ 57 h 744"/>
                <a:gd name="T56" fmla="*/ 21 w 407"/>
                <a:gd name="T57" fmla="*/ 38 h 744"/>
                <a:gd name="T58" fmla="*/ 37 w 407"/>
                <a:gd name="T59" fmla="*/ 23 h 744"/>
                <a:gd name="T60" fmla="*/ 55 w 407"/>
                <a:gd name="T61" fmla="*/ 11 h 744"/>
                <a:gd name="T62" fmla="*/ 77 w 407"/>
                <a:gd name="T63" fmla="*/ 3 h 744"/>
                <a:gd name="T64" fmla="*/ 99 w 407"/>
                <a:gd name="T65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7" h="744">
                  <a:moveTo>
                    <a:pt x="99" y="0"/>
                  </a:moveTo>
                  <a:lnTo>
                    <a:pt x="307" y="0"/>
                  </a:lnTo>
                  <a:lnTo>
                    <a:pt x="330" y="3"/>
                  </a:lnTo>
                  <a:lnTo>
                    <a:pt x="352" y="11"/>
                  </a:lnTo>
                  <a:lnTo>
                    <a:pt x="370" y="23"/>
                  </a:lnTo>
                  <a:lnTo>
                    <a:pt x="385" y="38"/>
                  </a:lnTo>
                  <a:lnTo>
                    <a:pt x="397" y="57"/>
                  </a:lnTo>
                  <a:lnTo>
                    <a:pt x="405" y="78"/>
                  </a:lnTo>
                  <a:lnTo>
                    <a:pt x="407" y="102"/>
                  </a:lnTo>
                  <a:lnTo>
                    <a:pt x="407" y="644"/>
                  </a:lnTo>
                  <a:lnTo>
                    <a:pt x="405" y="667"/>
                  </a:lnTo>
                  <a:lnTo>
                    <a:pt x="397" y="688"/>
                  </a:lnTo>
                  <a:lnTo>
                    <a:pt x="385" y="707"/>
                  </a:lnTo>
                  <a:lnTo>
                    <a:pt x="370" y="722"/>
                  </a:lnTo>
                  <a:lnTo>
                    <a:pt x="352" y="735"/>
                  </a:lnTo>
                  <a:lnTo>
                    <a:pt x="330" y="742"/>
                  </a:lnTo>
                  <a:lnTo>
                    <a:pt x="307" y="744"/>
                  </a:lnTo>
                  <a:lnTo>
                    <a:pt x="99" y="744"/>
                  </a:lnTo>
                  <a:lnTo>
                    <a:pt x="77" y="742"/>
                  </a:lnTo>
                  <a:lnTo>
                    <a:pt x="55" y="735"/>
                  </a:lnTo>
                  <a:lnTo>
                    <a:pt x="37" y="722"/>
                  </a:lnTo>
                  <a:lnTo>
                    <a:pt x="21" y="707"/>
                  </a:lnTo>
                  <a:lnTo>
                    <a:pt x="10" y="688"/>
                  </a:lnTo>
                  <a:lnTo>
                    <a:pt x="2" y="667"/>
                  </a:lnTo>
                  <a:lnTo>
                    <a:pt x="0" y="644"/>
                  </a:lnTo>
                  <a:lnTo>
                    <a:pt x="0" y="102"/>
                  </a:lnTo>
                  <a:lnTo>
                    <a:pt x="2" y="78"/>
                  </a:lnTo>
                  <a:lnTo>
                    <a:pt x="10" y="57"/>
                  </a:lnTo>
                  <a:lnTo>
                    <a:pt x="21" y="38"/>
                  </a:lnTo>
                  <a:lnTo>
                    <a:pt x="37" y="23"/>
                  </a:lnTo>
                  <a:lnTo>
                    <a:pt x="55" y="11"/>
                  </a:lnTo>
                  <a:lnTo>
                    <a:pt x="77" y="3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157"/>
            <p:cNvSpPr>
              <a:spLocks noEditPoints="1"/>
            </p:cNvSpPr>
            <p:nvPr/>
          </p:nvSpPr>
          <p:spPr bwMode="auto">
            <a:xfrm>
              <a:off x="3536950" y="2884488"/>
              <a:ext cx="447675" cy="368300"/>
            </a:xfrm>
            <a:custGeom>
              <a:avLst/>
              <a:gdLst>
                <a:gd name="T0" fmla="*/ 269 w 3385"/>
                <a:gd name="T1" fmla="*/ 779 h 2785"/>
                <a:gd name="T2" fmla="*/ 224 w 3385"/>
                <a:gd name="T3" fmla="*/ 824 h 2785"/>
                <a:gd name="T4" fmla="*/ 215 w 3385"/>
                <a:gd name="T5" fmla="*/ 2472 h 2785"/>
                <a:gd name="T6" fmla="*/ 236 w 3385"/>
                <a:gd name="T7" fmla="*/ 2533 h 2785"/>
                <a:gd name="T8" fmla="*/ 289 w 3385"/>
                <a:gd name="T9" fmla="*/ 2567 h 2785"/>
                <a:gd name="T10" fmla="*/ 3096 w 3385"/>
                <a:gd name="T11" fmla="*/ 2567 h 2785"/>
                <a:gd name="T12" fmla="*/ 3149 w 3385"/>
                <a:gd name="T13" fmla="*/ 2533 h 2785"/>
                <a:gd name="T14" fmla="*/ 3170 w 3385"/>
                <a:gd name="T15" fmla="*/ 2472 h 2785"/>
                <a:gd name="T16" fmla="*/ 3160 w 3385"/>
                <a:gd name="T17" fmla="*/ 824 h 2785"/>
                <a:gd name="T18" fmla="*/ 3116 w 3385"/>
                <a:gd name="T19" fmla="*/ 779 h 2785"/>
                <a:gd name="T20" fmla="*/ 311 w 3385"/>
                <a:gd name="T21" fmla="*/ 770 h 2785"/>
                <a:gd name="T22" fmla="*/ 383 w 3385"/>
                <a:gd name="T23" fmla="*/ 0 h 2785"/>
                <a:gd name="T24" fmla="*/ 413 w 3385"/>
                <a:gd name="T25" fmla="*/ 12 h 2785"/>
                <a:gd name="T26" fmla="*/ 433 w 3385"/>
                <a:gd name="T27" fmla="*/ 41 h 2785"/>
                <a:gd name="T28" fmla="*/ 435 w 3385"/>
                <a:gd name="T29" fmla="*/ 241 h 2785"/>
                <a:gd name="T30" fmla="*/ 448 w 3385"/>
                <a:gd name="T31" fmla="*/ 326 h 2785"/>
                <a:gd name="T32" fmla="*/ 479 w 3385"/>
                <a:gd name="T33" fmla="*/ 399 h 2785"/>
                <a:gd name="T34" fmla="*/ 533 w 3385"/>
                <a:gd name="T35" fmla="*/ 457 h 2785"/>
                <a:gd name="T36" fmla="*/ 615 w 3385"/>
                <a:gd name="T37" fmla="*/ 494 h 2785"/>
                <a:gd name="T38" fmla="*/ 732 w 3385"/>
                <a:gd name="T39" fmla="*/ 508 h 2785"/>
                <a:gd name="T40" fmla="*/ 1006 w 3385"/>
                <a:gd name="T41" fmla="*/ 500 h 2785"/>
                <a:gd name="T42" fmla="*/ 1104 w 3385"/>
                <a:gd name="T43" fmla="*/ 461 h 2785"/>
                <a:gd name="T44" fmla="*/ 1170 w 3385"/>
                <a:gd name="T45" fmla="*/ 396 h 2785"/>
                <a:gd name="T46" fmla="*/ 1207 w 3385"/>
                <a:gd name="T47" fmla="*/ 310 h 2785"/>
                <a:gd name="T48" fmla="*/ 1219 w 3385"/>
                <a:gd name="T49" fmla="*/ 210 h 2785"/>
                <a:gd name="T50" fmla="*/ 1225 w 3385"/>
                <a:gd name="T51" fmla="*/ 21 h 2785"/>
                <a:gd name="T52" fmla="*/ 1248 w 3385"/>
                <a:gd name="T53" fmla="*/ 2 h 2785"/>
                <a:gd name="T54" fmla="*/ 1273 w 3385"/>
                <a:gd name="T55" fmla="*/ 0 h 2785"/>
                <a:gd name="T56" fmla="*/ 2143 w 3385"/>
                <a:gd name="T57" fmla="*/ 6 h 2785"/>
                <a:gd name="T58" fmla="*/ 2164 w 3385"/>
                <a:gd name="T59" fmla="*/ 33 h 2785"/>
                <a:gd name="T60" fmla="*/ 2167 w 3385"/>
                <a:gd name="T61" fmla="*/ 247 h 2785"/>
                <a:gd name="T62" fmla="*/ 2194 w 3385"/>
                <a:gd name="T63" fmla="*/ 350 h 2785"/>
                <a:gd name="T64" fmla="*/ 2253 w 3385"/>
                <a:gd name="T65" fmla="*/ 432 h 2785"/>
                <a:gd name="T66" fmla="*/ 2342 w 3385"/>
                <a:gd name="T67" fmla="*/ 488 h 2785"/>
                <a:gd name="T68" fmla="*/ 2462 w 3385"/>
                <a:gd name="T69" fmla="*/ 508 h 2785"/>
                <a:gd name="T70" fmla="*/ 2734 w 3385"/>
                <a:gd name="T71" fmla="*/ 500 h 2785"/>
                <a:gd name="T72" fmla="*/ 2831 w 3385"/>
                <a:gd name="T73" fmla="*/ 461 h 2785"/>
                <a:gd name="T74" fmla="*/ 2898 w 3385"/>
                <a:gd name="T75" fmla="*/ 396 h 2785"/>
                <a:gd name="T76" fmla="*/ 2937 w 3385"/>
                <a:gd name="T77" fmla="*/ 310 h 2785"/>
                <a:gd name="T78" fmla="*/ 2949 w 3385"/>
                <a:gd name="T79" fmla="*/ 210 h 2785"/>
                <a:gd name="T80" fmla="*/ 2955 w 3385"/>
                <a:gd name="T81" fmla="*/ 16 h 2785"/>
                <a:gd name="T82" fmla="*/ 2975 w 3385"/>
                <a:gd name="T83" fmla="*/ 2 h 2785"/>
                <a:gd name="T84" fmla="*/ 2997 w 3385"/>
                <a:gd name="T85" fmla="*/ 0 h 2785"/>
                <a:gd name="T86" fmla="*/ 3319 w 3385"/>
                <a:gd name="T87" fmla="*/ 6 h 2785"/>
                <a:gd name="T88" fmla="*/ 3356 w 3385"/>
                <a:gd name="T89" fmla="*/ 38 h 2785"/>
                <a:gd name="T90" fmla="*/ 3380 w 3385"/>
                <a:gd name="T91" fmla="*/ 104 h 2785"/>
                <a:gd name="T92" fmla="*/ 3385 w 3385"/>
                <a:gd name="T93" fmla="*/ 2759 h 2785"/>
                <a:gd name="T94" fmla="*/ 3371 w 3385"/>
                <a:gd name="T95" fmla="*/ 2758 h 2785"/>
                <a:gd name="T96" fmla="*/ 3336 w 3385"/>
                <a:gd name="T97" fmla="*/ 2773 h 2785"/>
                <a:gd name="T98" fmla="*/ 3288 w 3385"/>
                <a:gd name="T99" fmla="*/ 2785 h 2785"/>
                <a:gd name="T100" fmla="*/ 63 w 3385"/>
                <a:gd name="T101" fmla="*/ 2778 h 2785"/>
                <a:gd name="T102" fmla="*/ 23 w 3385"/>
                <a:gd name="T103" fmla="*/ 2762 h 2785"/>
                <a:gd name="T104" fmla="*/ 2 w 3385"/>
                <a:gd name="T105" fmla="*/ 2755 h 2785"/>
                <a:gd name="T106" fmla="*/ 1 w 3385"/>
                <a:gd name="T107" fmla="*/ 134 h 2785"/>
                <a:gd name="T108" fmla="*/ 19 w 3385"/>
                <a:gd name="T109" fmla="*/ 55 h 2785"/>
                <a:gd name="T110" fmla="*/ 52 w 3385"/>
                <a:gd name="T111" fmla="*/ 13 h 2785"/>
                <a:gd name="T112" fmla="*/ 97 w 3385"/>
                <a:gd name="T113" fmla="*/ 0 h 2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85" h="2785">
                  <a:moveTo>
                    <a:pt x="311" y="770"/>
                  </a:moveTo>
                  <a:lnTo>
                    <a:pt x="289" y="772"/>
                  </a:lnTo>
                  <a:lnTo>
                    <a:pt x="269" y="779"/>
                  </a:lnTo>
                  <a:lnTo>
                    <a:pt x="251" y="791"/>
                  </a:lnTo>
                  <a:lnTo>
                    <a:pt x="236" y="806"/>
                  </a:lnTo>
                  <a:lnTo>
                    <a:pt x="224" y="824"/>
                  </a:lnTo>
                  <a:lnTo>
                    <a:pt x="217" y="844"/>
                  </a:lnTo>
                  <a:lnTo>
                    <a:pt x="215" y="867"/>
                  </a:lnTo>
                  <a:lnTo>
                    <a:pt x="215" y="2472"/>
                  </a:lnTo>
                  <a:lnTo>
                    <a:pt x="217" y="2494"/>
                  </a:lnTo>
                  <a:lnTo>
                    <a:pt x="224" y="2514"/>
                  </a:lnTo>
                  <a:lnTo>
                    <a:pt x="236" y="2533"/>
                  </a:lnTo>
                  <a:lnTo>
                    <a:pt x="251" y="2547"/>
                  </a:lnTo>
                  <a:lnTo>
                    <a:pt x="269" y="2558"/>
                  </a:lnTo>
                  <a:lnTo>
                    <a:pt x="289" y="2567"/>
                  </a:lnTo>
                  <a:lnTo>
                    <a:pt x="311" y="2569"/>
                  </a:lnTo>
                  <a:lnTo>
                    <a:pt x="3073" y="2569"/>
                  </a:lnTo>
                  <a:lnTo>
                    <a:pt x="3096" y="2567"/>
                  </a:lnTo>
                  <a:lnTo>
                    <a:pt x="3116" y="2558"/>
                  </a:lnTo>
                  <a:lnTo>
                    <a:pt x="3134" y="2547"/>
                  </a:lnTo>
                  <a:lnTo>
                    <a:pt x="3149" y="2533"/>
                  </a:lnTo>
                  <a:lnTo>
                    <a:pt x="3160" y="2514"/>
                  </a:lnTo>
                  <a:lnTo>
                    <a:pt x="3168" y="2494"/>
                  </a:lnTo>
                  <a:lnTo>
                    <a:pt x="3170" y="2472"/>
                  </a:lnTo>
                  <a:lnTo>
                    <a:pt x="3170" y="867"/>
                  </a:lnTo>
                  <a:lnTo>
                    <a:pt x="3168" y="844"/>
                  </a:lnTo>
                  <a:lnTo>
                    <a:pt x="3160" y="824"/>
                  </a:lnTo>
                  <a:lnTo>
                    <a:pt x="3149" y="806"/>
                  </a:lnTo>
                  <a:lnTo>
                    <a:pt x="3134" y="791"/>
                  </a:lnTo>
                  <a:lnTo>
                    <a:pt x="3116" y="779"/>
                  </a:lnTo>
                  <a:lnTo>
                    <a:pt x="3096" y="772"/>
                  </a:lnTo>
                  <a:lnTo>
                    <a:pt x="3073" y="770"/>
                  </a:lnTo>
                  <a:lnTo>
                    <a:pt x="311" y="770"/>
                  </a:lnTo>
                  <a:close/>
                  <a:moveTo>
                    <a:pt x="97" y="0"/>
                  </a:moveTo>
                  <a:lnTo>
                    <a:pt x="375" y="0"/>
                  </a:lnTo>
                  <a:lnTo>
                    <a:pt x="383" y="0"/>
                  </a:lnTo>
                  <a:lnTo>
                    <a:pt x="393" y="2"/>
                  </a:lnTo>
                  <a:lnTo>
                    <a:pt x="403" y="6"/>
                  </a:lnTo>
                  <a:lnTo>
                    <a:pt x="413" y="12"/>
                  </a:lnTo>
                  <a:lnTo>
                    <a:pt x="422" y="19"/>
                  </a:lnTo>
                  <a:lnTo>
                    <a:pt x="428" y="28"/>
                  </a:lnTo>
                  <a:lnTo>
                    <a:pt x="433" y="41"/>
                  </a:lnTo>
                  <a:lnTo>
                    <a:pt x="435" y="55"/>
                  </a:lnTo>
                  <a:lnTo>
                    <a:pt x="435" y="210"/>
                  </a:lnTo>
                  <a:lnTo>
                    <a:pt x="435" y="241"/>
                  </a:lnTo>
                  <a:lnTo>
                    <a:pt x="438" y="270"/>
                  </a:lnTo>
                  <a:lnTo>
                    <a:pt x="441" y="299"/>
                  </a:lnTo>
                  <a:lnTo>
                    <a:pt x="448" y="326"/>
                  </a:lnTo>
                  <a:lnTo>
                    <a:pt x="456" y="352"/>
                  </a:lnTo>
                  <a:lnTo>
                    <a:pt x="466" y="376"/>
                  </a:lnTo>
                  <a:lnTo>
                    <a:pt x="479" y="399"/>
                  </a:lnTo>
                  <a:lnTo>
                    <a:pt x="494" y="421"/>
                  </a:lnTo>
                  <a:lnTo>
                    <a:pt x="511" y="439"/>
                  </a:lnTo>
                  <a:lnTo>
                    <a:pt x="533" y="457"/>
                  </a:lnTo>
                  <a:lnTo>
                    <a:pt x="557" y="472"/>
                  </a:lnTo>
                  <a:lnTo>
                    <a:pt x="585" y="484"/>
                  </a:lnTo>
                  <a:lnTo>
                    <a:pt x="615" y="494"/>
                  </a:lnTo>
                  <a:lnTo>
                    <a:pt x="650" y="501"/>
                  </a:lnTo>
                  <a:lnTo>
                    <a:pt x="688" y="507"/>
                  </a:lnTo>
                  <a:lnTo>
                    <a:pt x="732" y="508"/>
                  </a:lnTo>
                  <a:lnTo>
                    <a:pt x="923" y="508"/>
                  </a:lnTo>
                  <a:lnTo>
                    <a:pt x="966" y="506"/>
                  </a:lnTo>
                  <a:lnTo>
                    <a:pt x="1006" y="500"/>
                  </a:lnTo>
                  <a:lnTo>
                    <a:pt x="1042" y="490"/>
                  </a:lnTo>
                  <a:lnTo>
                    <a:pt x="1075" y="478"/>
                  </a:lnTo>
                  <a:lnTo>
                    <a:pt x="1104" y="461"/>
                  </a:lnTo>
                  <a:lnTo>
                    <a:pt x="1130" y="443"/>
                  </a:lnTo>
                  <a:lnTo>
                    <a:pt x="1152" y="421"/>
                  </a:lnTo>
                  <a:lnTo>
                    <a:pt x="1170" y="396"/>
                  </a:lnTo>
                  <a:lnTo>
                    <a:pt x="1186" y="369"/>
                  </a:lnTo>
                  <a:lnTo>
                    <a:pt x="1198" y="341"/>
                  </a:lnTo>
                  <a:lnTo>
                    <a:pt x="1207" y="310"/>
                  </a:lnTo>
                  <a:lnTo>
                    <a:pt x="1214" y="278"/>
                  </a:lnTo>
                  <a:lnTo>
                    <a:pt x="1217" y="245"/>
                  </a:lnTo>
                  <a:lnTo>
                    <a:pt x="1219" y="210"/>
                  </a:lnTo>
                  <a:lnTo>
                    <a:pt x="1219" y="49"/>
                  </a:lnTo>
                  <a:lnTo>
                    <a:pt x="1221" y="32"/>
                  </a:lnTo>
                  <a:lnTo>
                    <a:pt x="1225" y="21"/>
                  </a:lnTo>
                  <a:lnTo>
                    <a:pt x="1231" y="12"/>
                  </a:lnTo>
                  <a:lnTo>
                    <a:pt x="1239" y="7"/>
                  </a:lnTo>
                  <a:lnTo>
                    <a:pt x="1248" y="2"/>
                  </a:lnTo>
                  <a:lnTo>
                    <a:pt x="1257" y="0"/>
                  </a:lnTo>
                  <a:lnTo>
                    <a:pt x="1266" y="0"/>
                  </a:lnTo>
                  <a:lnTo>
                    <a:pt x="1273" y="0"/>
                  </a:lnTo>
                  <a:lnTo>
                    <a:pt x="2119" y="0"/>
                  </a:lnTo>
                  <a:lnTo>
                    <a:pt x="2131" y="1"/>
                  </a:lnTo>
                  <a:lnTo>
                    <a:pt x="2143" y="6"/>
                  </a:lnTo>
                  <a:lnTo>
                    <a:pt x="2152" y="13"/>
                  </a:lnTo>
                  <a:lnTo>
                    <a:pt x="2159" y="21"/>
                  </a:lnTo>
                  <a:lnTo>
                    <a:pt x="2164" y="33"/>
                  </a:lnTo>
                  <a:lnTo>
                    <a:pt x="2165" y="48"/>
                  </a:lnTo>
                  <a:lnTo>
                    <a:pt x="2165" y="210"/>
                  </a:lnTo>
                  <a:lnTo>
                    <a:pt x="2167" y="247"/>
                  </a:lnTo>
                  <a:lnTo>
                    <a:pt x="2172" y="283"/>
                  </a:lnTo>
                  <a:lnTo>
                    <a:pt x="2182" y="318"/>
                  </a:lnTo>
                  <a:lnTo>
                    <a:pt x="2194" y="350"/>
                  </a:lnTo>
                  <a:lnTo>
                    <a:pt x="2209" y="381"/>
                  </a:lnTo>
                  <a:lnTo>
                    <a:pt x="2229" y="407"/>
                  </a:lnTo>
                  <a:lnTo>
                    <a:pt x="2253" y="432"/>
                  </a:lnTo>
                  <a:lnTo>
                    <a:pt x="2278" y="454"/>
                  </a:lnTo>
                  <a:lnTo>
                    <a:pt x="2308" y="473"/>
                  </a:lnTo>
                  <a:lnTo>
                    <a:pt x="2342" y="488"/>
                  </a:lnTo>
                  <a:lnTo>
                    <a:pt x="2378" y="498"/>
                  </a:lnTo>
                  <a:lnTo>
                    <a:pt x="2418" y="506"/>
                  </a:lnTo>
                  <a:lnTo>
                    <a:pt x="2462" y="508"/>
                  </a:lnTo>
                  <a:lnTo>
                    <a:pt x="2653" y="508"/>
                  </a:lnTo>
                  <a:lnTo>
                    <a:pt x="2695" y="506"/>
                  </a:lnTo>
                  <a:lnTo>
                    <a:pt x="2734" y="500"/>
                  </a:lnTo>
                  <a:lnTo>
                    <a:pt x="2770" y="490"/>
                  </a:lnTo>
                  <a:lnTo>
                    <a:pt x="2802" y="478"/>
                  </a:lnTo>
                  <a:lnTo>
                    <a:pt x="2831" y="461"/>
                  </a:lnTo>
                  <a:lnTo>
                    <a:pt x="2856" y="443"/>
                  </a:lnTo>
                  <a:lnTo>
                    <a:pt x="2878" y="421"/>
                  </a:lnTo>
                  <a:lnTo>
                    <a:pt x="2898" y="396"/>
                  </a:lnTo>
                  <a:lnTo>
                    <a:pt x="2913" y="369"/>
                  </a:lnTo>
                  <a:lnTo>
                    <a:pt x="2927" y="341"/>
                  </a:lnTo>
                  <a:lnTo>
                    <a:pt x="2937" y="310"/>
                  </a:lnTo>
                  <a:lnTo>
                    <a:pt x="2944" y="278"/>
                  </a:lnTo>
                  <a:lnTo>
                    <a:pt x="2948" y="245"/>
                  </a:lnTo>
                  <a:lnTo>
                    <a:pt x="2949" y="210"/>
                  </a:lnTo>
                  <a:lnTo>
                    <a:pt x="2949" y="39"/>
                  </a:lnTo>
                  <a:lnTo>
                    <a:pt x="2950" y="26"/>
                  </a:lnTo>
                  <a:lnTo>
                    <a:pt x="2955" y="16"/>
                  </a:lnTo>
                  <a:lnTo>
                    <a:pt x="2960" y="10"/>
                  </a:lnTo>
                  <a:lnTo>
                    <a:pt x="2967" y="5"/>
                  </a:lnTo>
                  <a:lnTo>
                    <a:pt x="2975" y="2"/>
                  </a:lnTo>
                  <a:lnTo>
                    <a:pt x="2982" y="0"/>
                  </a:lnTo>
                  <a:lnTo>
                    <a:pt x="2991" y="0"/>
                  </a:lnTo>
                  <a:lnTo>
                    <a:pt x="2997" y="0"/>
                  </a:lnTo>
                  <a:lnTo>
                    <a:pt x="3288" y="0"/>
                  </a:lnTo>
                  <a:lnTo>
                    <a:pt x="3303" y="1"/>
                  </a:lnTo>
                  <a:lnTo>
                    <a:pt x="3319" y="6"/>
                  </a:lnTo>
                  <a:lnTo>
                    <a:pt x="3332" y="13"/>
                  </a:lnTo>
                  <a:lnTo>
                    <a:pt x="3345" y="23"/>
                  </a:lnTo>
                  <a:lnTo>
                    <a:pt x="3356" y="38"/>
                  </a:lnTo>
                  <a:lnTo>
                    <a:pt x="3366" y="55"/>
                  </a:lnTo>
                  <a:lnTo>
                    <a:pt x="3373" y="77"/>
                  </a:lnTo>
                  <a:lnTo>
                    <a:pt x="3380" y="104"/>
                  </a:lnTo>
                  <a:lnTo>
                    <a:pt x="3384" y="134"/>
                  </a:lnTo>
                  <a:lnTo>
                    <a:pt x="3385" y="169"/>
                  </a:lnTo>
                  <a:lnTo>
                    <a:pt x="3385" y="2759"/>
                  </a:lnTo>
                  <a:lnTo>
                    <a:pt x="3383" y="2755"/>
                  </a:lnTo>
                  <a:lnTo>
                    <a:pt x="3379" y="2755"/>
                  </a:lnTo>
                  <a:lnTo>
                    <a:pt x="3371" y="2758"/>
                  </a:lnTo>
                  <a:lnTo>
                    <a:pt x="3362" y="2762"/>
                  </a:lnTo>
                  <a:lnTo>
                    <a:pt x="3350" y="2768"/>
                  </a:lnTo>
                  <a:lnTo>
                    <a:pt x="3336" y="2773"/>
                  </a:lnTo>
                  <a:lnTo>
                    <a:pt x="3322" y="2778"/>
                  </a:lnTo>
                  <a:lnTo>
                    <a:pt x="3305" y="2783"/>
                  </a:lnTo>
                  <a:lnTo>
                    <a:pt x="3288" y="2785"/>
                  </a:lnTo>
                  <a:lnTo>
                    <a:pt x="97" y="2785"/>
                  </a:lnTo>
                  <a:lnTo>
                    <a:pt x="79" y="2783"/>
                  </a:lnTo>
                  <a:lnTo>
                    <a:pt x="63" y="2778"/>
                  </a:lnTo>
                  <a:lnTo>
                    <a:pt x="48" y="2773"/>
                  </a:lnTo>
                  <a:lnTo>
                    <a:pt x="34" y="2768"/>
                  </a:lnTo>
                  <a:lnTo>
                    <a:pt x="23" y="2762"/>
                  </a:lnTo>
                  <a:lnTo>
                    <a:pt x="13" y="2758"/>
                  </a:lnTo>
                  <a:lnTo>
                    <a:pt x="6" y="2755"/>
                  </a:lnTo>
                  <a:lnTo>
                    <a:pt x="2" y="2755"/>
                  </a:lnTo>
                  <a:lnTo>
                    <a:pt x="0" y="2759"/>
                  </a:lnTo>
                  <a:lnTo>
                    <a:pt x="0" y="169"/>
                  </a:lnTo>
                  <a:lnTo>
                    <a:pt x="1" y="134"/>
                  </a:lnTo>
                  <a:lnTo>
                    <a:pt x="5" y="104"/>
                  </a:lnTo>
                  <a:lnTo>
                    <a:pt x="11" y="77"/>
                  </a:lnTo>
                  <a:lnTo>
                    <a:pt x="19" y="55"/>
                  </a:lnTo>
                  <a:lnTo>
                    <a:pt x="29" y="38"/>
                  </a:lnTo>
                  <a:lnTo>
                    <a:pt x="39" y="23"/>
                  </a:lnTo>
                  <a:lnTo>
                    <a:pt x="52" y="13"/>
                  </a:lnTo>
                  <a:lnTo>
                    <a:pt x="66" y="6"/>
                  </a:lnTo>
                  <a:lnTo>
                    <a:pt x="81" y="1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5" name="Group 31"/>
          <p:cNvGrpSpPr/>
          <p:nvPr/>
        </p:nvGrpSpPr>
        <p:grpSpPr>
          <a:xfrm>
            <a:off x="3782377" y="6100001"/>
            <a:ext cx="479994" cy="409457"/>
            <a:chOff x="5349875" y="4229101"/>
            <a:chExt cx="442913" cy="377825"/>
          </a:xfrm>
          <a:solidFill>
            <a:srgbClr val="000000"/>
          </a:solidFill>
        </p:grpSpPr>
        <p:sp>
          <p:nvSpPr>
            <p:cNvPr id="526" name="Freeform 249"/>
            <p:cNvSpPr>
              <a:spLocks/>
            </p:cNvSpPr>
            <p:nvPr/>
          </p:nvSpPr>
          <p:spPr bwMode="auto">
            <a:xfrm>
              <a:off x="5464175" y="4292601"/>
              <a:ext cx="328613" cy="247650"/>
            </a:xfrm>
            <a:custGeom>
              <a:avLst/>
              <a:gdLst>
                <a:gd name="T0" fmla="*/ 2227 w 2474"/>
                <a:gd name="T1" fmla="*/ 0 h 1870"/>
                <a:gd name="T2" fmla="*/ 2250 w 2474"/>
                <a:gd name="T3" fmla="*/ 1 h 1870"/>
                <a:gd name="T4" fmla="*/ 2271 w 2474"/>
                <a:gd name="T5" fmla="*/ 8 h 1870"/>
                <a:gd name="T6" fmla="*/ 2291 w 2474"/>
                <a:gd name="T7" fmla="*/ 17 h 1870"/>
                <a:gd name="T8" fmla="*/ 2311 w 2474"/>
                <a:gd name="T9" fmla="*/ 31 h 1870"/>
                <a:gd name="T10" fmla="*/ 2437 w 2474"/>
                <a:gd name="T11" fmla="*/ 150 h 1870"/>
                <a:gd name="T12" fmla="*/ 2453 w 2474"/>
                <a:gd name="T13" fmla="*/ 167 h 1870"/>
                <a:gd name="T14" fmla="*/ 2464 w 2474"/>
                <a:gd name="T15" fmla="*/ 186 h 1870"/>
                <a:gd name="T16" fmla="*/ 2471 w 2474"/>
                <a:gd name="T17" fmla="*/ 208 h 1870"/>
                <a:gd name="T18" fmla="*/ 2474 w 2474"/>
                <a:gd name="T19" fmla="*/ 230 h 1870"/>
                <a:gd name="T20" fmla="*/ 2473 w 2474"/>
                <a:gd name="T21" fmla="*/ 252 h 1870"/>
                <a:gd name="T22" fmla="*/ 2467 w 2474"/>
                <a:gd name="T23" fmla="*/ 273 h 1870"/>
                <a:gd name="T24" fmla="*/ 2458 w 2474"/>
                <a:gd name="T25" fmla="*/ 294 h 1870"/>
                <a:gd name="T26" fmla="*/ 2443 w 2474"/>
                <a:gd name="T27" fmla="*/ 313 h 1870"/>
                <a:gd name="T28" fmla="*/ 1030 w 2474"/>
                <a:gd name="T29" fmla="*/ 1830 h 1870"/>
                <a:gd name="T30" fmla="*/ 1013 w 2474"/>
                <a:gd name="T31" fmla="*/ 1846 h 1870"/>
                <a:gd name="T32" fmla="*/ 993 w 2474"/>
                <a:gd name="T33" fmla="*/ 1858 h 1870"/>
                <a:gd name="T34" fmla="*/ 970 w 2474"/>
                <a:gd name="T35" fmla="*/ 1865 h 1870"/>
                <a:gd name="T36" fmla="*/ 947 w 2474"/>
                <a:gd name="T37" fmla="*/ 1870 h 1870"/>
                <a:gd name="T38" fmla="*/ 924 w 2474"/>
                <a:gd name="T39" fmla="*/ 1870 h 1870"/>
                <a:gd name="T40" fmla="*/ 901 w 2474"/>
                <a:gd name="T41" fmla="*/ 1866 h 1870"/>
                <a:gd name="T42" fmla="*/ 879 w 2474"/>
                <a:gd name="T43" fmla="*/ 1858 h 1870"/>
                <a:gd name="T44" fmla="*/ 859 w 2474"/>
                <a:gd name="T45" fmla="*/ 1846 h 1870"/>
                <a:gd name="T46" fmla="*/ 46 w 2474"/>
                <a:gd name="T47" fmla="*/ 1245 h 1870"/>
                <a:gd name="T48" fmla="*/ 29 w 2474"/>
                <a:gd name="T49" fmla="*/ 1230 h 1870"/>
                <a:gd name="T50" fmla="*/ 16 w 2474"/>
                <a:gd name="T51" fmla="*/ 1211 h 1870"/>
                <a:gd name="T52" fmla="*/ 7 w 2474"/>
                <a:gd name="T53" fmla="*/ 1191 h 1870"/>
                <a:gd name="T54" fmla="*/ 1 w 2474"/>
                <a:gd name="T55" fmla="*/ 1170 h 1870"/>
                <a:gd name="T56" fmla="*/ 0 w 2474"/>
                <a:gd name="T57" fmla="*/ 1148 h 1870"/>
                <a:gd name="T58" fmla="*/ 4 w 2474"/>
                <a:gd name="T59" fmla="*/ 1125 h 1870"/>
                <a:gd name="T60" fmla="*/ 11 w 2474"/>
                <a:gd name="T61" fmla="*/ 1104 h 1870"/>
                <a:gd name="T62" fmla="*/ 23 w 2474"/>
                <a:gd name="T63" fmla="*/ 1085 h 1870"/>
                <a:gd name="T64" fmla="*/ 127 w 2474"/>
                <a:gd name="T65" fmla="*/ 946 h 1870"/>
                <a:gd name="T66" fmla="*/ 144 w 2474"/>
                <a:gd name="T67" fmla="*/ 928 h 1870"/>
                <a:gd name="T68" fmla="*/ 162 w 2474"/>
                <a:gd name="T69" fmla="*/ 915 h 1870"/>
                <a:gd name="T70" fmla="*/ 182 w 2474"/>
                <a:gd name="T71" fmla="*/ 906 h 1870"/>
                <a:gd name="T72" fmla="*/ 203 w 2474"/>
                <a:gd name="T73" fmla="*/ 901 h 1870"/>
                <a:gd name="T74" fmla="*/ 226 w 2474"/>
                <a:gd name="T75" fmla="*/ 900 h 1870"/>
                <a:gd name="T76" fmla="*/ 248 w 2474"/>
                <a:gd name="T77" fmla="*/ 903 h 1870"/>
                <a:gd name="T78" fmla="*/ 269 w 2474"/>
                <a:gd name="T79" fmla="*/ 910 h 1870"/>
                <a:gd name="T80" fmla="*/ 290 w 2474"/>
                <a:gd name="T81" fmla="*/ 922 h 1870"/>
                <a:gd name="T82" fmla="*/ 811 w 2474"/>
                <a:gd name="T83" fmla="*/ 1304 h 1870"/>
                <a:gd name="T84" fmla="*/ 831 w 2474"/>
                <a:gd name="T85" fmla="*/ 1316 h 1870"/>
                <a:gd name="T86" fmla="*/ 853 w 2474"/>
                <a:gd name="T87" fmla="*/ 1324 h 1870"/>
                <a:gd name="T88" fmla="*/ 876 w 2474"/>
                <a:gd name="T89" fmla="*/ 1328 h 1870"/>
                <a:gd name="T90" fmla="*/ 899 w 2474"/>
                <a:gd name="T91" fmla="*/ 1327 h 1870"/>
                <a:gd name="T92" fmla="*/ 923 w 2474"/>
                <a:gd name="T93" fmla="*/ 1323 h 1870"/>
                <a:gd name="T94" fmla="*/ 945 w 2474"/>
                <a:gd name="T95" fmla="*/ 1315 h 1870"/>
                <a:gd name="T96" fmla="*/ 964 w 2474"/>
                <a:gd name="T97" fmla="*/ 1304 h 1870"/>
                <a:gd name="T98" fmla="*/ 983 w 2474"/>
                <a:gd name="T99" fmla="*/ 1288 h 1870"/>
                <a:gd name="T100" fmla="*/ 2147 w 2474"/>
                <a:gd name="T101" fmla="*/ 37 h 1870"/>
                <a:gd name="T102" fmla="*/ 2164 w 2474"/>
                <a:gd name="T103" fmla="*/ 22 h 1870"/>
                <a:gd name="T104" fmla="*/ 2185 w 2474"/>
                <a:gd name="T105" fmla="*/ 11 h 1870"/>
                <a:gd name="T106" fmla="*/ 2205 w 2474"/>
                <a:gd name="T107" fmla="*/ 3 h 1870"/>
                <a:gd name="T108" fmla="*/ 2227 w 2474"/>
                <a:gd name="T109" fmla="*/ 0 h 1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74" h="1870">
                  <a:moveTo>
                    <a:pt x="2227" y="0"/>
                  </a:moveTo>
                  <a:lnTo>
                    <a:pt x="2250" y="1"/>
                  </a:lnTo>
                  <a:lnTo>
                    <a:pt x="2271" y="8"/>
                  </a:lnTo>
                  <a:lnTo>
                    <a:pt x="2291" y="17"/>
                  </a:lnTo>
                  <a:lnTo>
                    <a:pt x="2311" y="31"/>
                  </a:lnTo>
                  <a:lnTo>
                    <a:pt x="2437" y="150"/>
                  </a:lnTo>
                  <a:lnTo>
                    <a:pt x="2453" y="167"/>
                  </a:lnTo>
                  <a:lnTo>
                    <a:pt x="2464" y="186"/>
                  </a:lnTo>
                  <a:lnTo>
                    <a:pt x="2471" y="208"/>
                  </a:lnTo>
                  <a:lnTo>
                    <a:pt x="2474" y="230"/>
                  </a:lnTo>
                  <a:lnTo>
                    <a:pt x="2473" y="252"/>
                  </a:lnTo>
                  <a:lnTo>
                    <a:pt x="2467" y="273"/>
                  </a:lnTo>
                  <a:lnTo>
                    <a:pt x="2458" y="294"/>
                  </a:lnTo>
                  <a:lnTo>
                    <a:pt x="2443" y="313"/>
                  </a:lnTo>
                  <a:lnTo>
                    <a:pt x="1030" y="1830"/>
                  </a:lnTo>
                  <a:lnTo>
                    <a:pt x="1013" y="1846"/>
                  </a:lnTo>
                  <a:lnTo>
                    <a:pt x="993" y="1858"/>
                  </a:lnTo>
                  <a:lnTo>
                    <a:pt x="970" y="1865"/>
                  </a:lnTo>
                  <a:lnTo>
                    <a:pt x="947" y="1870"/>
                  </a:lnTo>
                  <a:lnTo>
                    <a:pt x="924" y="1870"/>
                  </a:lnTo>
                  <a:lnTo>
                    <a:pt x="901" y="1866"/>
                  </a:lnTo>
                  <a:lnTo>
                    <a:pt x="879" y="1858"/>
                  </a:lnTo>
                  <a:lnTo>
                    <a:pt x="859" y="1846"/>
                  </a:lnTo>
                  <a:lnTo>
                    <a:pt x="46" y="1245"/>
                  </a:lnTo>
                  <a:lnTo>
                    <a:pt x="29" y="1230"/>
                  </a:lnTo>
                  <a:lnTo>
                    <a:pt x="16" y="1211"/>
                  </a:lnTo>
                  <a:lnTo>
                    <a:pt x="7" y="1191"/>
                  </a:lnTo>
                  <a:lnTo>
                    <a:pt x="1" y="1170"/>
                  </a:lnTo>
                  <a:lnTo>
                    <a:pt x="0" y="1148"/>
                  </a:lnTo>
                  <a:lnTo>
                    <a:pt x="4" y="1125"/>
                  </a:lnTo>
                  <a:lnTo>
                    <a:pt x="11" y="1104"/>
                  </a:lnTo>
                  <a:lnTo>
                    <a:pt x="23" y="1085"/>
                  </a:lnTo>
                  <a:lnTo>
                    <a:pt x="127" y="946"/>
                  </a:lnTo>
                  <a:lnTo>
                    <a:pt x="144" y="928"/>
                  </a:lnTo>
                  <a:lnTo>
                    <a:pt x="162" y="915"/>
                  </a:lnTo>
                  <a:lnTo>
                    <a:pt x="182" y="906"/>
                  </a:lnTo>
                  <a:lnTo>
                    <a:pt x="203" y="901"/>
                  </a:lnTo>
                  <a:lnTo>
                    <a:pt x="226" y="900"/>
                  </a:lnTo>
                  <a:lnTo>
                    <a:pt x="248" y="903"/>
                  </a:lnTo>
                  <a:lnTo>
                    <a:pt x="269" y="910"/>
                  </a:lnTo>
                  <a:lnTo>
                    <a:pt x="290" y="922"/>
                  </a:lnTo>
                  <a:lnTo>
                    <a:pt x="811" y="1304"/>
                  </a:lnTo>
                  <a:lnTo>
                    <a:pt x="831" y="1316"/>
                  </a:lnTo>
                  <a:lnTo>
                    <a:pt x="853" y="1324"/>
                  </a:lnTo>
                  <a:lnTo>
                    <a:pt x="876" y="1328"/>
                  </a:lnTo>
                  <a:lnTo>
                    <a:pt x="899" y="1327"/>
                  </a:lnTo>
                  <a:lnTo>
                    <a:pt x="923" y="1323"/>
                  </a:lnTo>
                  <a:lnTo>
                    <a:pt x="945" y="1315"/>
                  </a:lnTo>
                  <a:lnTo>
                    <a:pt x="964" y="1304"/>
                  </a:lnTo>
                  <a:lnTo>
                    <a:pt x="983" y="1288"/>
                  </a:lnTo>
                  <a:lnTo>
                    <a:pt x="2147" y="37"/>
                  </a:lnTo>
                  <a:lnTo>
                    <a:pt x="2164" y="22"/>
                  </a:lnTo>
                  <a:lnTo>
                    <a:pt x="2185" y="11"/>
                  </a:lnTo>
                  <a:lnTo>
                    <a:pt x="2205" y="3"/>
                  </a:lnTo>
                  <a:lnTo>
                    <a:pt x="222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250"/>
            <p:cNvSpPr>
              <a:spLocks/>
            </p:cNvSpPr>
            <p:nvPr/>
          </p:nvSpPr>
          <p:spPr bwMode="auto">
            <a:xfrm>
              <a:off x="5349875" y="4229101"/>
              <a:ext cx="388938" cy="377825"/>
            </a:xfrm>
            <a:custGeom>
              <a:avLst/>
              <a:gdLst>
                <a:gd name="T0" fmla="*/ 2791 w 2936"/>
                <a:gd name="T1" fmla="*/ 3 h 2859"/>
                <a:gd name="T2" fmla="*/ 2873 w 2936"/>
                <a:gd name="T3" fmla="*/ 43 h 2859"/>
                <a:gd name="T4" fmla="*/ 2925 w 2936"/>
                <a:gd name="T5" fmla="*/ 117 h 2859"/>
                <a:gd name="T6" fmla="*/ 2936 w 2936"/>
                <a:gd name="T7" fmla="*/ 317 h 2859"/>
                <a:gd name="T8" fmla="*/ 2925 w 2936"/>
                <a:gd name="T9" fmla="*/ 360 h 2859"/>
                <a:gd name="T10" fmla="*/ 2907 w 2936"/>
                <a:gd name="T11" fmla="*/ 381 h 2859"/>
                <a:gd name="T12" fmla="*/ 2879 w 2936"/>
                <a:gd name="T13" fmla="*/ 407 h 2859"/>
                <a:gd name="T14" fmla="*/ 2842 w 2936"/>
                <a:gd name="T15" fmla="*/ 442 h 2859"/>
                <a:gd name="T16" fmla="*/ 2809 w 2936"/>
                <a:gd name="T17" fmla="*/ 473 h 2859"/>
                <a:gd name="T18" fmla="*/ 2795 w 2936"/>
                <a:gd name="T19" fmla="*/ 486 h 2859"/>
                <a:gd name="T20" fmla="*/ 2786 w 2936"/>
                <a:gd name="T21" fmla="*/ 495 h 2859"/>
                <a:gd name="T22" fmla="*/ 2769 w 2936"/>
                <a:gd name="T23" fmla="*/ 504 h 2859"/>
                <a:gd name="T24" fmla="*/ 2752 w 2936"/>
                <a:gd name="T25" fmla="*/ 497 h 2859"/>
                <a:gd name="T26" fmla="*/ 2748 w 2936"/>
                <a:gd name="T27" fmla="*/ 367 h 2859"/>
                <a:gd name="T28" fmla="*/ 2724 w 2936"/>
                <a:gd name="T29" fmla="*/ 277 h 2859"/>
                <a:gd name="T30" fmla="*/ 2660 w 2936"/>
                <a:gd name="T31" fmla="*/ 213 h 2859"/>
                <a:gd name="T32" fmla="*/ 2571 w 2936"/>
                <a:gd name="T33" fmla="*/ 189 h 2859"/>
                <a:gd name="T34" fmla="*/ 303 w 2936"/>
                <a:gd name="T35" fmla="*/ 200 h 2859"/>
                <a:gd name="T36" fmla="*/ 230 w 2936"/>
                <a:gd name="T37" fmla="*/ 252 h 2859"/>
                <a:gd name="T38" fmla="*/ 191 w 2936"/>
                <a:gd name="T39" fmla="*/ 334 h 2859"/>
                <a:gd name="T40" fmla="*/ 191 w 2936"/>
                <a:gd name="T41" fmla="*/ 2525 h 2859"/>
                <a:gd name="T42" fmla="*/ 230 w 2936"/>
                <a:gd name="T43" fmla="*/ 2607 h 2859"/>
                <a:gd name="T44" fmla="*/ 303 w 2936"/>
                <a:gd name="T45" fmla="*/ 2659 h 2859"/>
                <a:gd name="T46" fmla="*/ 2571 w 2936"/>
                <a:gd name="T47" fmla="*/ 2670 h 2859"/>
                <a:gd name="T48" fmla="*/ 2660 w 2936"/>
                <a:gd name="T49" fmla="*/ 2646 h 2859"/>
                <a:gd name="T50" fmla="*/ 2724 w 2936"/>
                <a:gd name="T51" fmla="*/ 2582 h 2859"/>
                <a:gd name="T52" fmla="*/ 2748 w 2936"/>
                <a:gd name="T53" fmla="*/ 2492 h 2859"/>
                <a:gd name="T54" fmla="*/ 2752 w 2936"/>
                <a:gd name="T55" fmla="*/ 1774 h 2859"/>
                <a:gd name="T56" fmla="*/ 2770 w 2936"/>
                <a:gd name="T57" fmla="*/ 1739 h 2859"/>
                <a:gd name="T58" fmla="*/ 2799 w 2936"/>
                <a:gd name="T59" fmla="*/ 1709 h 2859"/>
                <a:gd name="T60" fmla="*/ 2839 w 2936"/>
                <a:gd name="T61" fmla="*/ 1667 h 2859"/>
                <a:gd name="T62" fmla="*/ 2874 w 2936"/>
                <a:gd name="T63" fmla="*/ 1628 h 2859"/>
                <a:gd name="T64" fmla="*/ 2894 w 2936"/>
                <a:gd name="T65" fmla="*/ 1606 h 2859"/>
                <a:gd name="T66" fmla="*/ 2901 w 2936"/>
                <a:gd name="T67" fmla="*/ 1600 h 2859"/>
                <a:gd name="T68" fmla="*/ 2916 w 2936"/>
                <a:gd name="T69" fmla="*/ 1589 h 2859"/>
                <a:gd name="T70" fmla="*/ 2932 w 2936"/>
                <a:gd name="T71" fmla="*/ 1590 h 2859"/>
                <a:gd name="T72" fmla="*/ 2936 w 2936"/>
                <a:gd name="T73" fmla="*/ 2681 h 2859"/>
                <a:gd name="T74" fmla="*/ 2912 w 2936"/>
                <a:gd name="T75" fmla="*/ 2770 h 2859"/>
                <a:gd name="T76" fmla="*/ 2849 w 2936"/>
                <a:gd name="T77" fmla="*/ 2834 h 2859"/>
                <a:gd name="T78" fmla="*/ 2759 w 2936"/>
                <a:gd name="T79" fmla="*/ 2859 h 2859"/>
                <a:gd name="T80" fmla="*/ 116 w 2936"/>
                <a:gd name="T81" fmla="*/ 2848 h 2859"/>
                <a:gd name="T82" fmla="*/ 42 w 2936"/>
                <a:gd name="T83" fmla="*/ 2795 h 2859"/>
                <a:gd name="T84" fmla="*/ 3 w 2936"/>
                <a:gd name="T85" fmla="*/ 2713 h 2859"/>
                <a:gd name="T86" fmla="*/ 3 w 2936"/>
                <a:gd name="T87" fmla="*/ 146 h 2859"/>
                <a:gd name="T88" fmla="*/ 42 w 2936"/>
                <a:gd name="T89" fmla="*/ 64 h 2859"/>
                <a:gd name="T90" fmla="*/ 116 w 2936"/>
                <a:gd name="T91" fmla="*/ 11 h 2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6" h="2859">
                  <a:moveTo>
                    <a:pt x="178" y="0"/>
                  </a:moveTo>
                  <a:lnTo>
                    <a:pt x="2759" y="0"/>
                  </a:lnTo>
                  <a:lnTo>
                    <a:pt x="2791" y="3"/>
                  </a:lnTo>
                  <a:lnTo>
                    <a:pt x="2820" y="11"/>
                  </a:lnTo>
                  <a:lnTo>
                    <a:pt x="2849" y="25"/>
                  </a:lnTo>
                  <a:lnTo>
                    <a:pt x="2873" y="43"/>
                  </a:lnTo>
                  <a:lnTo>
                    <a:pt x="2894" y="64"/>
                  </a:lnTo>
                  <a:lnTo>
                    <a:pt x="2912" y="88"/>
                  </a:lnTo>
                  <a:lnTo>
                    <a:pt x="2925" y="117"/>
                  </a:lnTo>
                  <a:lnTo>
                    <a:pt x="2934" y="146"/>
                  </a:lnTo>
                  <a:lnTo>
                    <a:pt x="2936" y="178"/>
                  </a:lnTo>
                  <a:lnTo>
                    <a:pt x="2936" y="317"/>
                  </a:lnTo>
                  <a:lnTo>
                    <a:pt x="2935" y="333"/>
                  </a:lnTo>
                  <a:lnTo>
                    <a:pt x="2931" y="347"/>
                  </a:lnTo>
                  <a:lnTo>
                    <a:pt x="2925" y="360"/>
                  </a:lnTo>
                  <a:lnTo>
                    <a:pt x="2919" y="369"/>
                  </a:lnTo>
                  <a:lnTo>
                    <a:pt x="2912" y="376"/>
                  </a:lnTo>
                  <a:lnTo>
                    <a:pt x="2907" y="381"/>
                  </a:lnTo>
                  <a:lnTo>
                    <a:pt x="2900" y="388"/>
                  </a:lnTo>
                  <a:lnTo>
                    <a:pt x="2890" y="396"/>
                  </a:lnTo>
                  <a:lnTo>
                    <a:pt x="2879" y="407"/>
                  </a:lnTo>
                  <a:lnTo>
                    <a:pt x="2867" y="418"/>
                  </a:lnTo>
                  <a:lnTo>
                    <a:pt x="2855" y="431"/>
                  </a:lnTo>
                  <a:lnTo>
                    <a:pt x="2842" y="442"/>
                  </a:lnTo>
                  <a:lnTo>
                    <a:pt x="2830" y="454"/>
                  </a:lnTo>
                  <a:lnTo>
                    <a:pt x="2818" y="464"/>
                  </a:lnTo>
                  <a:lnTo>
                    <a:pt x="2809" y="473"/>
                  </a:lnTo>
                  <a:lnTo>
                    <a:pt x="2801" y="480"/>
                  </a:lnTo>
                  <a:lnTo>
                    <a:pt x="2796" y="484"/>
                  </a:lnTo>
                  <a:lnTo>
                    <a:pt x="2795" y="486"/>
                  </a:lnTo>
                  <a:lnTo>
                    <a:pt x="2794" y="487"/>
                  </a:lnTo>
                  <a:lnTo>
                    <a:pt x="2791" y="490"/>
                  </a:lnTo>
                  <a:lnTo>
                    <a:pt x="2786" y="495"/>
                  </a:lnTo>
                  <a:lnTo>
                    <a:pt x="2781" y="499"/>
                  </a:lnTo>
                  <a:lnTo>
                    <a:pt x="2775" y="502"/>
                  </a:lnTo>
                  <a:lnTo>
                    <a:pt x="2769" y="504"/>
                  </a:lnTo>
                  <a:lnTo>
                    <a:pt x="2763" y="505"/>
                  </a:lnTo>
                  <a:lnTo>
                    <a:pt x="2757" y="503"/>
                  </a:lnTo>
                  <a:lnTo>
                    <a:pt x="2752" y="497"/>
                  </a:lnTo>
                  <a:lnTo>
                    <a:pt x="2749" y="486"/>
                  </a:lnTo>
                  <a:lnTo>
                    <a:pt x="2748" y="472"/>
                  </a:lnTo>
                  <a:lnTo>
                    <a:pt x="2748" y="367"/>
                  </a:lnTo>
                  <a:lnTo>
                    <a:pt x="2745" y="334"/>
                  </a:lnTo>
                  <a:lnTo>
                    <a:pt x="2737" y="305"/>
                  </a:lnTo>
                  <a:lnTo>
                    <a:pt x="2724" y="277"/>
                  </a:lnTo>
                  <a:lnTo>
                    <a:pt x="2707" y="252"/>
                  </a:lnTo>
                  <a:lnTo>
                    <a:pt x="2686" y="231"/>
                  </a:lnTo>
                  <a:lnTo>
                    <a:pt x="2660" y="213"/>
                  </a:lnTo>
                  <a:lnTo>
                    <a:pt x="2633" y="200"/>
                  </a:lnTo>
                  <a:lnTo>
                    <a:pt x="2602" y="192"/>
                  </a:lnTo>
                  <a:lnTo>
                    <a:pt x="2571" y="189"/>
                  </a:lnTo>
                  <a:lnTo>
                    <a:pt x="365" y="189"/>
                  </a:lnTo>
                  <a:lnTo>
                    <a:pt x="334" y="192"/>
                  </a:lnTo>
                  <a:lnTo>
                    <a:pt x="303" y="200"/>
                  </a:lnTo>
                  <a:lnTo>
                    <a:pt x="276" y="213"/>
                  </a:lnTo>
                  <a:lnTo>
                    <a:pt x="252" y="231"/>
                  </a:lnTo>
                  <a:lnTo>
                    <a:pt x="230" y="252"/>
                  </a:lnTo>
                  <a:lnTo>
                    <a:pt x="212" y="277"/>
                  </a:lnTo>
                  <a:lnTo>
                    <a:pt x="199" y="305"/>
                  </a:lnTo>
                  <a:lnTo>
                    <a:pt x="191" y="334"/>
                  </a:lnTo>
                  <a:lnTo>
                    <a:pt x="188" y="367"/>
                  </a:lnTo>
                  <a:lnTo>
                    <a:pt x="188" y="2492"/>
                  </a:lnTo>
                  <a:lnTo>
                    <a:pt x="191" y="2525"/>
                  </a:lnTo>
                  <a:lnTo>
                    <a:pt x="199" y="2554"/>
                  </a:lnTo>
                  <a:lnTo>
                    <a:pt x="212" y="2582"/>
                  </a:lnTo>
                  <a:lnTo>
                    <a:pt x="230" y="2607"/>
                  </a:lnTo>
                  <a:lnTo>
                    <a:pt x="252" y="2628"/>
                  </a:lnTo>
                  <a:lnTo>
                    <a:pt x="276" y="2646"/>
                  </a:lnTo>
                  <a:lnTo>
                    <a:pt x="303" y="2659"/>
                  </a:lnTo>
                  <a:lnTo>
                    <a:pt x="334" y="2667"/>
                  </a:lnTo>
                  <a:lnTo>
                    <a:pt x="365" y="2670"/>
                  </a:lnTo>
                  <a:lnTo>
                    <a:pt x="2571" y="2670"/>
                  </a:lnTo>
                  <a:lnTo>
                    <a:pt x="2602" y="2667"/>
                  </a:lnTo>
                  <a:lnTo>
                    <a:pt x="2633" y="2659"/>
                  </a:lnTo>
                  <a:lnTo>
                    <a:pt x="2660" y="2646"/>
                  </a:lnTo>
                  <a:lnTo>
                    <a:pt x="2686" y="2628"/>
                  </a:lnTo>
                  <a:lnTo>
                    <a:pt x="2707" y="2607"/>
                  </a:lnTo>
                  <a:lnTo>
                    <a:pt x="2724" y="2582"/>
                  </a:lnTo>
                  <a:lnTo>
                    <a:pt x="2737" y="2554"/>
                  </a:lnTo>
                  <a:lnTo>
                    <a:pt x="2745" y="2525"/>
                  </a:lnTo>
                  <a:lnTo>
                    <a:pt x="2748" y="2492"/>
                  </a:lnTo>
                  <a:lnTo>
                    <a:pt x="2748" y="1812"/>
                  </a:lnTo>
                  <a:lnTo>
                    <a:pt x="2749" y="1791"/>
                  </a:lnTo>
                  <a:lnTo>
                    <a:pt x="2752" y="1774"/>
                  </a:lnTo>
                  <a:lnTo>
                    <a:pt x="2757" y="1759"/>
                  </a:lnTo>
                  <a:lnTo>
                    <a:pt x="2763" y="1748"/>
                  </a:lnTo>
                  <a:lnTo>
                    <a:pt x="2770" y="1739"/>
                  </a:lnTo>
                  <a:lnTo>
                    <a:pt x="2777" y="1731"/>
                  </a:lnTo>
                  <a:lnTo>
                    <a:pt x="2788" y="1721"/>
                  </a:lnTo>
                  <a:lnTo>
                    <a:pt x="2799" y="1709"/>
                  </a:lnTo>
                  <a:lnTo>
                    <a:pt x="2812" y="1695"/>
                  </a:lnTo>
                  <a:lnTo>
                    <a:pt x="2826" y="1681"/>
                  </a:lnTo>
                  <a:lnTo>
                    <a:pt x="2839" y="1667"/>
                  </a:lnTo>
                  <a:lnTo>
                    <a:pt x="2851" y="1654"/>
                  </a:lnTo>
                  <a:lnTo>
                    <a:pt x="2863" y="1641"/>
                  </a:lnTo>
                  <a:lnTo>
                    <a:pt x="2874" y="1628"/>
                  </a:lnTo>
                  <a:lnTo>
                    <a:pt x="2883" y="1618"/>
                  </a:lnTo>
                  <a:lnTo>
                    <a:pt x="2889" y="1611"/>
                  </a:lnTo>
                  <a:lnTo>
                    <a:pt x="2894" y="1606"/>
                  </a:lnTo>
                  <a:lnTo>
                    <a:pt x="2896" y="1604"/>
                  </a:lnTo>
                  <a:lnTo>
                    <a:pt x="2898" y="1603"/>
                  </a:lnTo>
                  <a:lnTo>
                    <a:pt x="2901" y="1600"/>
                  </a:lnTo>
                  <a:lnTo>
                    <a:pt x="2905" y="1596"/>
                  </a:lnTo>
                  <a:lnTo>
                    <a:pt x="2910" y="1592"/>
                  </a:lnTo>
                  <a:lnTo>
                    <a:pt x="2916" y="1589"/>
                  </a:lnTo>
                  <a:lnTo>
                    <a:pt x="2922" y="1587"/>
                  </a:lnTo>
                  <a:lnTo>
                    <a:pt x="2928" y="1587"/>
                  </a:lnTo>
                  <a:lnTo>
                    <a:pt x="2932" y="1590"/>
                  </a:lnTo>
                  <a:lnTo>
                    <a:pt x="2935" y="1598"/>
                  </a:lnTo>
                  <a:lnTo>
                    <a:pt x="2936" y="1610"/>
                  </a:lnTo>
                  <a:lnTo>
                    <a:pt x="2936" y="2681"/>
                  </a:lnTo>
                  <a:lnTo>
                    <a:pt x="2934" y="2713"/>
                  </a:lnTo>
                  <a:lnTo>
                    <a:pt x="2925" y="2743"/>
                  </a:lnTo>
                  <a:lnTo>
                    <a:pt x="2912" y="2770"/>
                  </a:lnTo>
                  <a:lnTo>
                    <a:pt x="2894" y="2795"/>
                  </a:lnTo>
                  <a:lnTo>
                    <a:pt x="2873" y="2816"/>
                  </a:lnTo>
                  <a:lnTo>
                    <a:pt x="2849" y="2834"/>
                  </a:lnTo>
                  <a:lnTo>
                    <a:pt x="2820" y="2848"/>
                  </a:lnTo>
                  <a:lnTo>
                    <a:pt x="2791" y="2856"/>
                  </a:lnTo>
                  <a:lnTo>
                    <a:pt x="2759" y="2859"/>
                  </a:lnTo>
                  <a:lnTo>
                    <a:pt x="178" y="2859"/>
                  </a:lnTo>
                  <a:lnTo>
                    <a:pt x="146" y="2856"/>
                  </a:lnTo>
                  <a:lnTo>
                    <a:pt x="116" y="2848"/>
                  </a:lnTo>
                  <a:lnTo>
                    <a:pt x="88" y="2834"/>
                  </a:lnTo>
                  <a:lnTo>
                    <a:pt x="63" y="2816"/>
                  </a:lnTo>
                  <a:lnTo>
                    <a:pt x="42" y="2795"/>
                  </a:lnTo>
                  <a:lnTo>
                    <a:pt x="24" y="2770"/>
                  </a:lnTo>
                  <a:lnTo>
                    <a:pt x="11" y="2743"/>
                  </a:lnTo>
                  <a:lnTo>
                    <a:pt x="3" y="2713"/>
                  </a:lnTo>
                  <a:lnTo>
                    <a:pt x="0" y="2681"/>
                  </a:lnTo>
                  <a:lnTo>
                    <a:pt x="0" y="178"/>
                  </a:lnTo>
                  <a:lnTo>
                    <a:pt x="3" y="146"/>
                  </a:lnTo>
                  <a:lnTo>
                    <a:pt x="11" y="117"/>
                  </a:lnTo>
                  <a:lnTo>
                    <a:pt x="24" y="88"/>
                  </a:lnTo>
                  <a:lnTo>
                    <a:pt x="42" y="64"/>
                  </a:lnTo>
                  <a:lnTo>
                    <a:pt x="63" y="43"/>
                  </a:lnTo>
                  <a:lnTo>
                    <a:pt x="88" y="25"/>
                  </a:lnTo>
                  <a:lnTo>
                    <a:pt x="116" y="11"/>
                  </a:lnTo>
                  <a:lnTo>
                    <a:pt x="146" y="3"/>
                  </a:lnTo>
                  <a:lnTo>
                    <a:pt x="17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8" name="Group 34"/>
          <p:cNvGrpSpPr/>
          <p:nvPr/>
        </p:nvGrpSpPr>
        <p:grpSpPr>
          <a:xfrm>
            <a:off x="4796373" y="6053233"/>
            <a:ext cx="322991" cy="502992"/>
            <a:chOff x="7508875" y="4484688"/>
            <a:chExt cx="304800" cy="474663"/>
          </a:xfrm>
          <a:solidFill>
            <a:srgbClr val="000000"/>
          </a:solidFill>
        </p:grpSpPr>
        <p:sp>
          <p:nvSpPr>
            <p:cNvPr id="529" name="Freeform 255"/>
            <p:cNvSpPr>
              <a:spLocks/>
            </p:cNvSpPr>
            <p:nvPr/>
          </p:nvSpPr>
          <p:spPr bwMode="auto">
            <a:xfrm>
              <a:off x="7508875" y="4695826"/>
              <a:ext cx="304800" cy="263525"/>
            </a:xfrm>
            <a:custGeom>
              <a:avLst/>
              <a:gdLst>
                <a:gd name="T0" fmla="*/ 326 w 2300"/>
                <a:gd name="T1" fmla="*/ 43 h 1995"/>
                <a:gd name="T2" fmla="*/ 295 w 2300"/>
                <a:gd name="T3" fmla="*/ 167 h 1995"/>
                <a:gd name="T4" fmla="*/ 243 w 2300"/>
                <a:gd name="T5" fmla="*/ 181 h 1995"/>
                <a:gd name="T6" fmla="*/ 239 w 2300"/>
                <a:gd name="T7" fmla="*/ 209 h 1995"/>
                <a:gd name="T8" fmla="*/ 257 w 2300"/>
                <a:gd name="T9" fmla="*/ 354 h 1995"/>
                <a:gd name="T10" fmla="*/ 271 w 2300"/>
                <a:gd name="T11" fmla="*/ 458 h 1995"/>
                <a:gd name="T12" fmla="*/ 338 w 2300"/>
                <a:gd name="T13" fmla="*/ 567 h 1995"/>
                <a:gd name="T14" fmla="*/ 358 w 2300"/>
                <a:gd name="T15" fmla="*/ 497 h 1995"/>
                <a:gd name="T16" fmla="*/ 508 w 2300"/>
                <a:gd name="T17" fmla="*/ 398 h 1995"/>
                <a:gd name="T18" fmla="*/ 1927 w 2300"/>
                <a:gd name="T19" fmla="*/ 470 h 1995"/>
                <a:gd name="T20" fmla="*/ 1956 w 2300"/>
                <a:gd name="T21" fmla="*/ 564 h 1995"/>
                <a:gd name="T22" fmla="*/ 1965 w 2300"/>
                <a:gd name="T23" fmla="*/ 567 h 1995"/>
                <a:gd name="T24" fmla="*/ 2028 w 2300"/>
                <a:gd name="T25" fmla="*/ 459 h 1995"/>
                <a:gd name="T26" fmla="*/ 2043 w 2300"/>
                <a:gd name="T27" fmla="*/ 354 h 1995"/>
                <a:gd name="T28" fmla="*/ 2061 w 2300"/>
                <a:gd name="T29" fmla="*/ 209 h 1995"/>
                <a:gd name="T30" fmla="*/ 2056 w 2300"/>
                <a:gd name="T31" fmla="*/ 181 h 1995"/>
                <a:gd name="T32" fmla="*/ 2005 w 2300"/>
                <a:gd name="T33" fmla="*/ 167 h 1995"/>
                <a:gd name="T34" fmla="*/ 1973 w 2300"/>
                <a:gd name="T35" fmla="*/ 43 h 1995"/>
                <a:gd name="T36" fmla="*/ 2233 w 2300"/>
                <a:gd name="T37" fmla="*/ 3 h 1995"/>
                <a:gd name="T38" fmla="*/ 2296 w 2300"/>
                <a:gd name="T39" fmla="*/ 113 h 1995"/>
                <a:gd name="T40" fmla="*/ 2207 w 2300"/>
                <a:gd name="T41" fmla="*/ 179 h 1995"/>
                <a:gd name="T42" fmla="*/ 2177 w 2300"/>
                <a:gd name="T43" fmla="*/ 212 h 1995"/>
                <a:gd name="T44" fmla="*/ 2158 w 2300"/>
                <a:gd name="T45" fmla="*/ 365 h 1995"/>
                <a:gd name="T46" fmla="*/ 2141 w 2300"/>
                <a:gd name="T47" fmla="*/ 484 h 1995"/>
                <a:gd name="T48" fmla="*/ 2003 w 2300"/>
                <a:gd name="T49" fmla="*/ 679 h 1995"/>
                <a:gd name="T50" fmla="*/ 1955 w 2300"/>
                <a:gd name="T51" fmla="*/ 722 h 1995"/>
                <a:gd name="T52" fmla="*/ 1855 w 2300"/>
                <a:gd name="T53" fmla="*/ 872 h 1995"/>
                <a:gd name="T54" fmla="*/ 1268 w 2300"/>
                <a:gd name="T55" fmla="*/ 888 h 1995"/>
                <a:gd name="T56" fmla="*/ 1246 w 2300"/>
                <a:gd name="T57" fmla="*/ 1589 h 1995"/>
                <a:gd name="T58" fmla="*/ 1260 w 2300"/>
                <a:gd name="T59" fmla="*/ 1599 h 1995"/>
                <a:gd name="T60" fmla="*/ 1599 w 2300"/>
                <a:gd name="T61" fmla="*/ 1668 h 1995"/>
                <a:gd name="T62" fmla="*/ 1859 w 2300"/>
                <a:gd name="T63" fmla="*/ 1841 h 1995"/>
                <a:gd name="T64" fmla="*/ 1910 w 2300"/>
                <a:gd name="T65" fmla="*/ 1976 h 1995"/>
                <a:gd name="T66" fmla="*/ 1770 w 2300"/>
                <a:gd name="T67" fmla="*/ 1994 h 1995"/>
                <a:gd name="T68" fmla="*/ 1734 w 2300"/>
                <a:gd name="T69" fmla="*/ 1944 h 1995"/>
                <a:gd name="T70" fmla="*/ 1548 w 2300"/>
                <a:gd name="T71" fmla="*/ 1820 h 1995"/>
                <a:gd name="T72" fmla="*/ 1257 w 2300"/>
                <a:gd name="T73" fmla="*/ 1760 h 1995"/>
                <a:gd name="T74" fmla="*/ 1247 w 2300"/>
                <a:gd name="T75" fmla="*/ 1766 h 1995"/>
                <a:gd name="T76" fmla="*/ 1244 w 2300"/>
                <a:gd name="T77" fmla="*/ 1981 h 1995"/>
                <a:gd name="T78" fmla="*/ 1059 w 2300"/>
                <a:gd name="T79" fmla="*/ 1988 h 1995"/>
                <a:gd name="T80" fmla="*/ 1054 w 2300"/>
                <a:gd name="T81" fmla="*/ 1768 h 1995"/>
                <a:gd name="T82" fmla="*/ 1042 w 2300"/>
                <a:gd name="T83" fmla="*/ 1760 h 1995"/>
                <a:gd name="T84" fmla="*/ 787 w 2300"/>
                <a:gd name="T85" fmla="*/ 1808 h 1995"/>
                <a:gd name="T86" fmla="*/ 573 w 2300"/>
                <a:gd name="T87" fmla="*/ 1934 h 1995"/>
                <a:gd name="T88" fmla="*/ 529 w 2300"/>
                <a:gd name="T89" fmla="*/ 1995 h 1995"/>
                <a:gd name="T90" fmla="*/ 388 w 2300"/>
                <a:gd name="T91" fmla="*/ 1969 h 1995"/>
                <a:gd name="T92" fmla="*/ 471 w 2300"/>
                <a:gd name="T93" fmla="*/ 1807 h 1995"/>
                <a:gd name="T94" fmla="*/ 761 w 2300"/>
                <a:gd name="T95" fmla="*/ 1647 h 1995"/>
                <a:gd name="T96" fmla="*/ 1044 w 2300"/>
                <a:gd name="T97" fmla="*/ 1598 h 1995"/>
                <a:gd name="T98" fmla="*/ 1054 w 2300"/>
                <a:gd name="T99" fmla="*/ 1585 h 1995"/>
                <a:gd name="T100" fmla="*/ 1025 w 2300"/>
                <a:gd name="T101" fmla="*/ 887 h 1995"/>
                <a:gd name="T102" fmla="*/ 416 w 2300"/>
                <a:gd name="T103" fmla="*/ 857 h 1995"/>
                <a:gd name="T104" fmla="*/ 345 w 2300"/>
                <a:gd name="T105" fmla="*/ 720 h 1995"/>
                <a:gd name="T106" fmla="*/ 317 w 2300"/>
                <a:gd name="T107" fmla="*/ 689 h 1995"/>
                <a:gd name="T108" fmla="*/ 186 w 2300"/>
                <a:gd name="T109" fmla="*/ 559 h 1995"/>
                <a:gd name="T110" fmla="*/ 147 w 2300"/>
                <a:gd name="T111" fmla="*/ 409 h 1995"/>
                <a:gd name="T112" fmla="*/ 128 w 2300"/>
                <a:gd name="T113" fmla="*/ 258 h 1995"/>
                <a:gd name="T114" fmla="*/ 104 w 2300"/>
                <a:gd name="T115" fmla="*/ 181 h 1995"/>
                <a:gd name="T116" fmla="*/ 27 w 2300"/>
                <a:gd name="T117" fmla="*/ 152 h 1995"/>
                <a:gd name="T118" fmla="*/ 27 w 2300"/>
                <a:gd name="T119" fmla="*/ 26 h 1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00" h="1995">
                  <a:moveTo>
                    <a:pt x="90" y="0"/>
                  </a:moveTo>
                  <a:lnTo>
                    <a:pt x="249" y="0"/>
                  </a:lnTo>
                  <a:lnTo>
                    <a:pt x="273" y="3"/>
                  </a:lnTo>
                  <a:lnTo>
                    <a:pt x="295" y="12"/>
                  </a:lnTo>
                  <a:lnTo>
                    <a:pt x="313" y="26"/>
                  </a:lnTo>
                  <a:lnTo>
                    <a:pt x="326" y="43"/>
                  </a:lnTo>
                  <a:lnTo>
                    <a:pt x="336" y="65"/>
                  </a:lnTo>
                  <a:lnTo>
                    <a:pt x="339" y="89"/>
                  </a:lnTo>
                  <a:lnTo>
                    <a:pt x="336" y="113"/>
                  </a:lnTo>
                  <a:lnTo>
                    <a:pt x="326" y="135"/>
                  </a:lnTo>
                  <a:lnTo>
                    <a:pt x="313" y="152"/>
                  </a:lnTo>
                  <a:lnTo>
                    <a:pt x="295" y="167"/>
                  </a:lnTo>
                  <a:lnTo>
                    <a:pt x="273" y="175"/>
                  </a:lnTo>
                  <a:lnTo>
                    <a:pt x="249" y="179"/>
                  </a:lnTo>
                  <a:lnTo>
                    <a:pt x="249" y="179"/>
                  </a:lnTo>
                  <a:lnTo>
                    <a:pt x="248" y="180"/>
                  </a:lnTo>
                  <a:lnTo>
                    <a:pt x="246" y="180"/>
                  </a:lnTo>
                  <a:lnTo>
                    <a:pt x="243" y="181"/>
                  </a:lnTo>
                  <a:lnTo>
                    <a:pt x="241" y="182"/>
                  </a:lnTo>
                  <a:lnTo>
                    <a:pt x="239" y="184"/>
                  </a:lnTo>
                  <a:lnTo>
                    <a:pt x="237" y="186"/>
                  </a:lnTo>
                  <a:lnTo>
                    <a:pt x="236" y="190"/>
                  </a:lnTo>
                  <a:lnTo>
                    <a:pt x="236" y="193"/>
                  </a:lnTo>
                  <a:lnTo>
                    <a:pt x="239" y="209"/>
                  </a:lnTo>
                  <a:lnTo>
                    <a:pt x="241" y="230"/>
                  </a:lnTo>
                  <a:lnTo>
                    <a:pt x="245" y="253"/>
                  </a:lnTo>
                  <a:lnTo>
                    <a:pt x="248" y="278"/>
                  </a:lnTo>
                  <a:lnTo>
                    <a:pt x="251" y="304"/>
                  </a:lnTo>
                  <a:lnTo>
                    <a:pt x="254" y="330"/>
                  </a:lnTo>
                  <a:lnTo>
                    <a:pt x="257" y="354"/>
                  </a:lnTo>
                  <a:lnTo>
                    <a:pt x="260" y="377"/>
                  </a:lnTo>
                  <a:lnTo>
                    <a:pt x="262" y="396"/>
                  </a:lnTo>
                  <a:lnTo>
                    <a:pt x="263" y="411"/>
                  </a:lnTo>
                  <a:lnTo>
                    <a:pt x="264" y="421"/>
                  </a:lnTo>
                  <a:lnTo>
                    <a:pt x="265" y="424"/>
                  </a:lnTo>
                  <a:lnTo>
                    <a:pt x="271" y="458"/>
                  </a:lnTo>
                  <a:lnTo>
                    <a:pt x="282" y="490"/>
                  </a:lnTo>
                  <a:lnTo>
                    <a:pt x="295" y="517"/>
                  </a:lnTo>
                  <a:lnTo>
                    <a:pt x="310" y="541"/>
                  </a:lnTo>
                  <a:lnTo>
                    <a:pt x="326" y="560"/>
                  </a:lnTo>
                  <a:lnTo>
                    <a:pt x="334" y="566"/>
                  </a:lnTo>
                  <a:lnTo>
                    <a:pt x="338" y="567"/>
                  </a:lnTo>
                  <a:lnTo>
                    <a:pt x="341" y="566"/>
                  </a:lnTo>
                  <a:lnTo>
                    <a:pt x="344" y="565"/>
                  </a:lnTo>
                  <a:lnTo>
                    <a:pt x="345" y="563"/>
                  </a:lnTo>
                  <a:lnTo>
                    <a:pt x="345" y="562"/>
                  </a:lnTo>
                  <a:lnTo>
                    <a:pt x="348" y="528"/>
                  </a:lnTo>
                  <a:lnTo>
                    <a:pt x="358" y="497"/>
                  </a:lnTo>
                  <a:lnTo>
                    <a:pt x="373" y="470"/>
                  </a:lnTo>
                  <a:lnTo>
                    <a:pt x="392" y="446"/>
                  </a:lnTo>
                  <a:lnTo>
                    <a:pt x="416" y="425"/>
                  </a:lnTo>
                  <a:lnTo>
                    <a:pt x="445" y="410"/>
                  </a:lnTo>
                  <a:lnTo>
                    <a:pt x="475" y="401"/>
                  </a:lnTo>
                  <a:lnTo>
                    <a:pt x="508" y="398"/>
                  </a:lnTo>
                  <a:lnTo>
                    <a:pt x="1792" y="398"/>
                  </a:lnTo>
                  <a:lnTo>
                    <a:pt x="1824" y="401"/>
                  </a:lnTo>
                  <a:lnTo>
                    <a:pt x="1855" y="410"/>
                  </a:lnTo>
                  <a:lnTo>
                    <a:pt x="1883" y="425"/>
                  </a:lnTo>
                  <a:lnTo>
                    <a:pt x="1907" y="446"/>
                  </a:lnTo>
                  <a:lnTo>
                    <a:pt x="1927" y="470"/>
                  </a:lnTo>
                  <a:lnTo>
                    <a:pt x="1942" y="497"/>
                  </a:lnTo>
                  <a:lnTo>
                    <a:pt x="1952" y="528"/>
                  </a:lnTo>
                  <a:lnTo>
                    <a:pt x="1955" y="562"/>
                  </a:lnTo>
                  <a:lnTo>
                    <a:pt x="1955" y="562"/>
                  </a:lnTo>
                  <a:lnTo>
                    <a:pt x="1955" y="563"/>
                  </a:lnTo>
                  <a:lnTo>
                    <a:pt x="1956" y="564"/>
                  </a:lnTo>
                  <a:lnTo>
                    <a:pt x="1956" y="565"/>
                  </a:lnTo>
                  <a:lnTo>
                    <a:pt x="1957" y="566"/>
                  </a:lnTo>
                  <a:lnTo>
                    <a:pt x="1958" y="567"/>
                  </a:lnTo>
                  <a:lnTo>
                    <a:pt x="1959" y="568"/>
                  </a:lnTo>
                  <a:lnTo>
                    <a:pt x="1961" y="568"/>
                  </a:lnTo>
                  <a:lnTo>
                    <a:pt x="1965" y="567"/>
                  </a:lnTo>
                  <a:lnTo>
                    <a:pt x="1967" y="565"/>
                  </a:lnTo>
                  <a:lnTo>
                    <a:pt x="1971" y="563"/>
                  </a:lnTo>
                  <a:lnTo>
                    <a:pt x="1989" y="543"/>
                  </a:lnTo>
                  <a:lnTo>
                    <a:pt x="2004" y="519"/>
                  </a:lnTo>
                  <a:lnTo>
                    <a:pt x="2018" y="491"/>
                  </a:lnTo>
                  <a:lnTo>
                    <a:pt x="2028" y="459"/>
                  </a:lnTo>
                  <a:lnTo>
                    <a:pt x="2035" y="424"/>
                  </a:lnTo>
                  <a:lnTo>
                    <a:pt x="2035" y="421"/>
                  </a:lnTo>
                  <a:lnTo>
                    <a:pt x="2036" y="411"/>
                  </a:lnTo>
                  <a:lnTo>
                    <a:pt x="2038" y="396"/>
                  </a:lnTo>
                  <a:lnTo>
                    <a:pt x="2040" y="377"/>
                  </a:lnTo>
                  <a:lnTo>
                    <a:pt x="2043" y="354"/>
                  </a:lnTo>
                  <a:lnTo>
                    <a:pt x="2045" y="330"/>
                  </a:lnTo>
                  <a:lnTo>
                    <a:pt x="2048" y="304"/>
                  </a:lnTo>
                  <a:lnTo>
                    <a:pt x="2052" y="278"/>
                  </a:lnTo>
                  <a:lnTo>
                    <a:pt x="2055" y="253"/>
                  </a:lnTo>
                  <a:lnTo>
                    <a:pt x="2058" y="230"/>
                  </a:lnTo>
                  <a:lnTo>
                    <a:pt x="2061" y="209"/>
                  </a:lnTo>
                  <a:lnTo>
                    <a:pt x="2064" y="193"/>
                  </a:lnTo>
                  <a:lnTo>
                    <a:pt x="2064" y="190"/>
                  </a:lnTo>
                  <a:lnTo>
                    <a:pt x="2063" y="186"/>
                  </a:lnTo>
                  <a:lnTo>
                    <a:pt x="2060" y="184"/>
                  </a:lnTo>
                  <a:lnTo>
                    <a:pt x="2059" y="182"/>
                  </a:lnTo>
                  <a:lnTo>
                    <a:pt x="2056" y="181"/>
                  </a:lnTo>
                  <a:lnTo>
                    <a:pt x="2054" y="180"/>
                  </a:lnTo>
                  <a:lnTo>
                    <a:pt x="2052" y="180"/>
                  </a:lnTo>
                  <a:lnTo>
                    <a:pt x="2051" y="179"/>
                  </a:lnTo>
                  <a:lnTo>
                    <a:pt x="2051" y="179"/>
                  </a:lnTo>
                  <a:lnTo>
                    <a:pt x="2027" y="175"/>
                  </a:lnTo>
                  <a:lnTo>
                    <a:pt x="2005" y="167"/>
                  </a:lnTo>
                  <a:lnTo>
                    <a:pt x="1988" y="152"/>
                  </a:lnTo>
                  <a:lnTo>
                    <a:pt x="1973" y="135"/>
                  </a:lnTo>
                  <a:lnTo>
                    <a:pt x="1964" y="113"/>
                  </a:lnTo>
                  <a:lnTo>
                    <a:pt x="1960" y="89"/>
                  </a:lnTo>
                  <a:lnTo>
                    <a:pt x="1964" y="65"/>
                  </a:lnTo>
                  <a:lnTo>
                    <a:pt x="1973" y="43"/>
                  </a:lnTo>
                  <a:lnTo>
                    <a:pt x="1988" y="26"/>
                  </a:lnTo>
                  <a:lnTo>
                    <a:pt x="2005" y="12"/>
                  </a:lnTo>
                  <a:lnTo>
                    <a:pt x="2027" y="3"/>
                  </a:lnTo>
                  <a:lnTo>
                    <a:pt x="2051" y="0"/>
                  </a:lnTo>
                  <a:lnTo>
                    <a:pt x="2209" y="0"/>
                  </a:lnTo>
                  <a:lnTo>
                    <a:pt x="2233" y="3"/>
                  </a:lnTo>
                  <a:lnTo>
                    <a:pt x="2255" y="12"/>
                  </a:lnTo>
                  <a:lnTo>
                    <a:pt x="2273" y="26"/>
                  </a:lnTo>
                  <a:lnTo>
                    <a:pt x="2287" y="43"/>
                  </a:lnTo>
                  <a:lnTo>
                    <a:pt x="2296" y="65"/>
                  </a:lnTo>
                  <a:lnTo>
                    <a:pt x="2300" y="89"/>
                  </a:lnTo>
                  <a:lnTo>
                    <a:pt x="2296" y="113"/>
                  </a:lnTo>
                  <a:lnTo>
                    <a:pt x="2287" y="135"/>
                  </a:lnTo>
                  <a:lnTo>
                    <a:pt x="2273" y="152"/>
                  </a:lnTo>
                  <a:lnTo>
                    <a:pt x="2255" y="167"/>
                  </a:lnTo>
                  <a:lnTo>
                    <a:pt x="2233" y="175"/>
                  </a:lnTo>
                  <a:lnTo>
                    <a:pt x="2209" y="179"/>
                  </a:lnTo>
                  <a:lnTo>
                    <a:pt x="2207" y="179"/>
                  </a:lnTo>
                  <a:lnTo>
                    <a:pt x="2202" y="180"/>
                  </a:lnTo>
                  <a:lnTo>
                    <a:pt x="2195" y="181"/>
                  </a:lnTo>
                  <a:lnTo>
                    <a:pt x="2188" y="184"/>
                  </a:lnTo>
                  <a:lnTo>
                    <a:pt x="2182" y="188"/>
                  </a:lnTo>
                  <a:lnTo>
                    <a:pt x="2179" y="195"/>
                  </a:lnTo>
                  <a:lnTo>
                    <a:pt x="2177" y="212"/>
                  </a:lnTo>
                  <a:lnTo>
                    <a:pt x="2175" y="234"/>
                  </a:lnTo>
                  <a:lnTo>
                    <a:pt x="2171" y="258"/>
                  </a:lnTo>
                  <a:lnTo>
                    <a:pt x="2168" y="284"/>
                  </a:lnTo>
                  <a:lnTo>
                    <a:pt x="2165" y="313"/>
                  </a:lnTo>
                  <a:lnTo>
                    <a:pt x="2161" y="339"/>
                  </a:lnTo>
                  <a:lnTo>
                    <a:pt x="2158" y="365"/>
                  </a:lnTo>
                  <a:lnTo>
                    <a:pt x="2155" y="389"/>
                  </a:lnTo>
                  <a:lnTo>
                    <a:pt x="2153" y="409"/>
                  </a:lnTo>
                  <a:lnTo>
                    <a:pt x="2151" y="424"/>
                  </a:lnTo>
                  <a:lnTo>
                    <a:pt x="2150" y="435"/>
                  </a:lnTo>
                  <a:lnTo>
                    <a:pt x="2150" y="438"/>
                  </a:lnTo>
                  <a:lnTo>
                    <a:pt x="2141" y="484"/>
                  </a:lnTo>
                  <a:lnTo>
                    <a:pt x="2127" y="528"/>
                  </a:lnTo>
                  <a:lnTo>
                    <a:pt x="2109" y="567"/>
                  </a:lnTo>
                  <a:lnTo>
                    <a:pt x="2086" y="603"/>
                  </a:lnTo>
                  <a:lnTo>
                    <a:pt x="2061" y="634"/>
                  </a:lnTo>
                  <a:lnTo>
                    <a:pt x="2033" y="660"/>
                  </a:lnTo>
                  <a:lnTo>
                    <a:pt x="2003" y="679"/>
                  </a:lnTo>
                  <a:lnTo>
                    <a:pt x="1970" y="694"/>
                  </a:lnTo>
                  <a:lnTo>
                    <a:pt x="1962" y="698"/>
                  </a:lnTo>
                  <a:lnTo>
                    <a:pt x="1958" y="706"/>
                  </a:lnTo>
                  <a:lnTo>
                    <a:pt x="1956" y="713"/>
                  </a:lnTo>
                  <a:lnTo>
                    <a:pt x="1955" y="720"/>
                  </a:lnTo>
                  <a:lnTo>
                    <a:pt x="1955" y="722"/>
                  </a:lnTo>
                  <a:lnTo>
                    <a:pt x="1952" y="755"/>
                  </a:lnTo>
                  <a:lnTo>
                    <a:pt x="1942" y="785"/>
                  </a:lnTo>
                  <a:lnTo>
                    <a:pt x="1927" y="814"/>
                  </a:lnTo>
                  <a:lnTo>
                    <a:pt x="1907" y="838"/>
                  </a:lnTo>
                  <a:lnTo>
                    <a:pt x="1883" y="857"/>
                  </a:lnTo>
                  <a:lnTo>
                    <a:pt x="1855" y="872"/>
                  </a:lnTo>
                  <a:lnTo>
                    <a:pt x="1824" y="882"/>
                  </a:lnTo>
                  <a:lnTo>
                    <a:pt x="1792" y="886"/>
                  </a:lnTo>
                  <a:lnTo>
                    <a:pt x="1282" y="886"/>
                  </a:lnTo>
                  <a:lnTo>
                    <a:pt x="1280" y="886"/>
                  </a:lnTo>
                  <a:lnTo>
                    <a:pt x="1274" y="887"/>
                  </a:lnTo>
                  <a:lnTo>
                    <a:pt x="1268" y="888"/>
                  </a:lnTo>
                  <a:lnTo>
                    <a:pt x="1260" y="892"/>
                  </a:lnTo>
                  <a:lnTo>
                    <a:pt x="1252" y="896"/>
                  </a:lnTo>
                  <a:lnTo>
                    <a:pt x="1248" y="904"/>
                  </a:lnTo>
                  <a:lnTo>
                    <a:pt x="1246" y="915"/>
                  </a:lnTo>
                  <a:lnTo>
                    <a:pt x="1246" y="1585"/>
                  </a:lnTo>
                  <a:lnTo>
                    <a:pt x="1246" y="1589"/>
                  </a:lnTo>
                  <a:lnTo>
                    <a:pt x="1247" y="1592"/>
                  </a:lnTo>
                  <a:lnTo>
                    <a:pt x="1249" y="1595"/>
                  </a:lnTo>
                  <a:lnTo>
                    <a:pt x="1251" y="1597"/>
                  </a:lnTo>
                  <a:lnTo>
                    <a:pt x="1255" y="1598"/>
                  </a:lnTo>
                  <a:lnTo>
                    <a:pt x="1257" y="1598"/>
                  </a:lnTo>
                  <a:lnTo>
                    <a:pt x="1260" y="1599"/>
                  </a:lnTo>
                  <a:lnTo>
                    <a:pt x="1262" y="1599"/>
                  </a:lnTo>
                  <a:lnTo>
                    <a:pt x="1336" y="1607"/>
                  </a:lnTo>
                  <a:lnTo>
                    <a:pt x="1408" y="1616"/>
                  </a:lnTo>
                  <a:lnTo>
                    <a:pt x="1475" y="1631"/>
                  </a:lnTo>
                  <a:lnTo>
                    <a:pt x="1540" y="1648"/>
                  </a:lnTo>
                  <a:lnTo>
                    <a:pt x="1599" y="1668"/>
                  </a:lnTo>
                  <a:lnTo>
                    <a:pt x="1656" y="1691"/>
                  </a:lnTo>
                  <a:lnTo>
                    <a:pt x="1707" y="1716"/>
                  </a:lnTo>
                  <a:lnTo>
                    <a:pt x="1753" y="1744"/>
                  </a:lnTo>
                  <a:lnTo>
                    <a:pt x="1794" y="1775"/>
                  </a:lnTo>
                  <a:lnTo>
                    <a:pt x="1830" y="1807"/>
                  </a:lnTo>
                  <a:lnTo>
                    <a:pt x="1859" y="1841"/>
                  </a:lnTo>
                  <a:lnTo>
                    <a:pt x="1882" y="1878"/>
                  </a:lnTo>
                  <a:lnTo>
                    <a:pt x="1899" y="1916"/>
                  </a:lnTo>
                  <a:lnTo>
                    <a:pt x="1909" y="1956"/>
                  </a:lnTo>
                  <a:lnTo>
                    <a:pt x="1910" y="1962"/>
                  </a:lnTo>
                  <a:lnTo>
                    <a:pt x="1911" y="1969"/>
                  </a:lnTo>
                  <a:lnTo>
                    <a:pt x="1910" y="1976"/>
                  </a:lnTo>
                  <a:lnTo>
                    <a:pt x="1908" y="1984"/>
                  </a:lnTo>
                  <a:lnTo>
                    <a:pt x="1904" y="1990"/>
                  </a:lnTo>
                  <a:lnTo>
                    <a:pt x="1896" y="1994"/>
                  </a:lnTo>
                  <a:lnTo>
                    <a:pt x="1885" y="1995"/>
                  </a:lnTo>
                  <a:lnTo>
                    <a:pt x="1781" y="1995"/>
                  </a:lnTo>
                  <a:lnTo>
                    <a:pt x="1770" y="1994"/>
                  </a:lnTo>
                  <a:lnTo>
                    <a:pt x="1762" y="1990"/>
                  </a:lnTo>
                  <a:lnTo>
                    <a:pt x="1756" y="1984"/>
                  </a:lnTo>
                  <a:lnTo>
                    <a:pt x="1752" y="1978"/>
                  </a:lnTo>
                  <a:lnTo>
                    <a:pt x="1748" y="1971"/>
                  </a:lnTo>
                  <a:lnTo>
                    <a:pt x="1745" y="1966"/>
                  </a:lnTo>
                  <a:lnTo>
                    <a:pt x="1734" y="1944"/>
                  </a:lnTo>
                  <a:lnTo>
                    <a:pt x="1717" y="1922"/>
                  </a:lnTo>
                  <a:lnTo>
                    <a:pt x="1693" y="1900"/>
                  </a:lnTo>
                  <a:lnTo>
                    <a:pt x="1665" y="1879"/>
                  </a:lnTo>
                  <a:lnTo>
                    <a:pt x="1631" y="1859"/>
                  </a:lnTo>
                  <a:lnTo>
                    <a:pt x="1592" y="1839"/>
                  </a:lnTo>
                  <a:lnTo>
                    <a:pt x="1548" y="1820"/>
                  </a:lnTo>
                  <a:lnTo>
                    <a:pt x="1499" y="1804"/>
                  </a:lnTo>
                  <a:lnTo>
                    <a:pt x="1446" y="1790"/>
                  </a:lnTo>
                  <a:lnTo>
                    <a:pt x="1387" y="1777"/>
                  </a:lnTo>
                  <a:lnTo>
                    <a:pt x="1325" y="1767"/>
                  </a:lnTo>
                  <a:lnTo>
                    <a:pt x="1258" y="1760"/>
                  </a:lnTo>
                  <a:lnTo>
                    <a:pt x="1257" y="1760"/>
                  </a:lnTo>
                  <a:lnTo>
                    <a:pt x="1255" y="1760"/>
                  </a:lnTo>
                  <a:lnTo>
                    <a:pt x="1254" y="1760"/>
                  </a:lnTo>
                  <a:lnTo>
                    <a:pt x="1251" y="1762"/>
                  </a:lnTo>
                  <a:lnTo>
                    <a:pt x="1249" y="1762"/>
                  </a:lnTo>
                  <a:lnTo>
                    <a:pt x="1248" y="1764"/>
                  </a:lnTo>
                  <a:lnTo>
                    <a:pt x="1247" y="1766"/>
                  </a:lnTo>
                  <a:lnTo>
                    <a:pt x="1246" y="1769"/>
                  </a:lnTo>
                  <a:lnTo>
                    <a:pt x="1246" y="1772"/>
                  </a:lnTo>
                  <a:lnTo>
                    <a:pt x="1246" y="1968"/>
                  </a:lnTo>
                  <a:lnTo>
                    <a:pt x="1246" y="1970"/>
                  </a:lnTo>
                  <a:lnTo>
                    <a:pt x="1245" y="1974"/>
                  </a:lnTo>
                  <a:lnTo>
                    <a:pt x="1244" y="1981"/>
                  </a:lnTo>
                  <a:lnTo>
                    <a:pt x="1241" y="1987"/>
                  </a:lnTo>
                  <a:lnTo>
                    <a:pt x="1235" y="1993"/>
                  </a:lnTo>
                  <a:lnTo>
                    <a:pt x="1226" y="1995"/>
                  </a:lnTo>
                  <a:lnTo>
                    <a:pt x="1073" y="1995"/>
                  </a:lnTo>
                  <a:lnTo>
                    <a:pt x="1064" y="1993"/>
                  </a:lnTo>
                  <a:lnTo>
                    <a:pt x="1059" y="1988"/>
                  </a:lnTo>
                  <a:lnTo>
                    <a:pt x="1056" y="1982"/>
                  </a:lnTo>
                  <a:lnTo>
                    <a:pt x="1055" y="1975"/>
                  </a:lnTo>
                  <a:lnTo>
                    <a:pt x="1054" y="1970"/>
                  </a:lnTo>
                  <a:lnTo>
                    <a:pt x="1054" y="1968"/>
                  </a:lnTo>
                  <a:lnTo>
                    <a:pt x="1054" y="1772"/>
                  </a:lnTo>
                  <a:lnTo>
                    <a:pt x="1054" y="1768"/>
                  </a:lnTo>
                  <a:lnTo>
                    <a:pt x="1052" y="1765"/>
                  </a:lnTo>
                  <a:lnTo>
                    <a:pt x="1050" y="1763"/>
                  </a:lnTo>
                  <a:lnTo>
                    <a:pt x="1048" y="1762"/>
                  </a:lnTo>
                  <a:lnTo>
                    <a:pt x="1046" y="1760"/>
                  </a:lnTo>
                  <a:lnTo>
                    <a:pt x="1044" y="1760"/>
                  </a:lnTo>
                  <a:lnTo>
                    <a:pt x="1042" y="1760"/>
                  </a:lnTo>
                  <a:lnTo>
                    <a:pt x="1039" y="1760"/>
                  </a:lnTo>
                  <a:lnTo>
                    <a:pt x="1037" y="1762"/>
                  </a:lnTo>
                  <a:lnTo>
                    <a:pt x="968" y="1768"/>
                  </a:lnTo>
                  <a:lnTo>
                    <a:pt x="902" y="1779"/>
                  </a:lnTo>
                  <a:lnTo>
                    <a:pt x="841" y="1792"/>
                  </a:lnTo>
                  <a:lnTo>
                    <a:pt x="787" y="1808"/>
                  </a:lnTo>
                  <a:lnTo>
                    <a:pt x="737" y="1826"/>
                  </a:lnTo>
                  <a:lnTo>
                    <a:pt x="693" y="1847"/>
                  </a:lnTo>
                  <a:lnTo>
                    <a:pt x="653" y="1867"/>
                  </a:lnTo>
                  <a:lnTo>
                    <a:pt x="621" y="1889"/>
                  </a:lnTo>
                  <a:lnTo>
                    <a:pt x="594" y="1912"/>
                  </a:lnTo>
                  <a:lnTo>
                    <a:pt x="573" y="1934"/>
                  </a:lnTo>
                  <a:lnTo>
                    <a:pt x="558" y="1957"/>
                  </a:lnTo>
                  <a:lnTo>
                    <a:pt x="553" y="1966"/>
                  </a:lnTo>
                  <a:lnTo>
                    <a:pt x="550" y="1976"/>
                  </a:lnTo>
                  <a:lnTo>
                    <a:pt x="545" y="1985"/>
                  </a:lnTo>
                  <a:lnTo>
                    <a:pt x="538" y="1992"/>
                  </a:lnTo>
                  <a:lnTo>
                    <a:pt x="529" y="1995"/>
                  </a:lnTo>
                  <a:lnTo>
                    <a:pt x="408" y="1995"/>
                  </a:lnTo>
                  <a:lnTo>
                    <a:pt x="399" y="1994"/>
                  </a:lnTo>
                  <a:lnTo>
                    <a:pt x="394" y="1990"/>
                  </a:lnTo>
                  <a:lnTo>
                    <a:pt x="390" y="1984"/>
                  </a:lnTo>
                  <a:lnTo>
                    <a:pt x="388" y="1976"/>
                  </a:lnTo>
                  <a:lnTo>
                    <a:pt x="388" y="1969"/>
                  </a:lnTo>
                  <a:lnTo>
                    <a:pt x="389" y="1962"/>
                  </a:lnTo>
                  <a:lnTo>
                    <a:pt x="390" y="1956"/>
                  </a:lnTo>
                  <a:lnTo>
                    <a:pt x="400" y="1916"/>
                  </a:lnTo>
                  <a:lnTo>
                    <a:pt x="417" y="1878"/>
                  </a:lnTo>
                  <a:lnTo>
                    <a:pt x="440" y="1841"/>
                  </a:lnTo>
                  <a:lnTo>
                    <a:pt x="471" y="1807"/>
                  </a:lnTo>
                  <a:lnTo>
                    <a:pt x="506" y="1775"/>
                  </a:lnTo>
                  <a:lnTo>
                    <a:pt x="547" y="1744"/>
                  </a:lnTo>
                  <a:lnTo>
                    <a:pt x="594" y="1716"/>
                  </a:lnTo>
                  <a:lnTo>
                    <a:pt x="645" y="1691"/>
                  </a:lnTo>
                  <a:lnTo>
                    <a:pt x="700" y="1668"/>
                  </a:lnTo>
                  <a:lnTo>
                    <a:pt x="761" y="1647"/>
                  </a:lnTo>
                  <a:lnTo>
                    <a:pt x="825" y="1631"/>
                  </a:lnTo>
                  <a:lnTo>
                    <a:pt x="893" y="1616"/>
                  </a:lnTo>
                  <a:lnTo>
                    <a:pt x="964" y="1606"/>
                  </a:lnTo>
                  <a:lnTo>
                    <a:pt x="1039" y="1599"/>
                  </a:lnTo>
                  <a:lnTo>
                    <a:pt x="1042" y="1599"/>
                  </a:lnTo>
                  <a:lnTo>
                    <a:pt x="1044" y="1598"/>
                  </a:lnTo>
                  <a:lnTo>
                    <a:pt x="1046" y="1598"/>
                  </a:lnTo>
                  <a:lnTo>
                    <a:pt x="1048" y="1597"/>
                  </a:lnTo>
                  <a:lnTo>
                    <a:pt x="1050" y="1595"/>
                  </a:lnTo>
                  <a:lnTo>
                    <a:pt x="1052" y="1592"/>
                  </a:lnTo>
                  <a:lnTo>
                    <a:pt x="1054" y="1589"/>
                  </a:lnTo>
                  <a:lnTo>
                    <a:pt x="1054" y="1585"/>
                  </a:lnTo>
                  <a:lnTo>
                    <a:pt x="1054" y="915"/>
                  </a:lnTo>
                  <a:lnTo>
                    <a:pt x="1051" y="904"/>
                  </a:lnTo>
                  <a:lnTo>
                    <a:pt x="1047" y="896"/>
                  </a:lnTo>
                  <a:lnTo>
                    <a:pt x="1039" y="891"/>
                  </a:lnTo>
                  <a:lnTo>
                    <a:pt x="1032" y="888"/>
                  </a:lnTo>
                  <a:lnTo>
                    <a:pt x="1025" y="887"/>
                  </a:lnTo>
                  <a:lnTo>
                    <a:pt x="1020" y="886"/>
                  </a:lnTo>
                  <a:lnTo>
                    <a:pt x="1018" y="886"/>
                  </a:lnTo>
                  <a:lnTo>
                    <a:pt x="508" y="886"/>
                  </a:lnTo>
                  <a:lnTo>
                    <a:pt x="475" y="882"/>
                  </a:lnTo>
                  <a:lnTo>
                    <a:pt x="445" y="872"/>
                  </a:lnTo>
                  <a:lnTo>
                    <a:pt x="416" y="857"/>
                  </a:lnTo>
                  <a:lnTo>
                    <a:pt x="392" y="838"/>
                  </a:lnTo>
                  <a:lnTo>
                    <a:pt x="373" y="814"/>
                  </a:lnTo>
                  <a:lnTo>
                    <a:pt x="358" y="785"/>
                  </a:lnTo>
                  <a:lnTo>
                    <a:pt x="348" y="755"/>
                  </a:lnTo>
                  <a:lnTo>
                    <a:pt x="345" y="722"/>
                  </a:lnTo>
                  <a:lnTo>
                    <a:pt x="345" y="720"/>
                  </a:lnTo>
                  <a:lnTo>
                    <a:pt x="344" y="715"/>
                  </a:lnTo>
                  <a:lnTo>
                    <a:pt x="342" y="709"/>
                  </a:lnTo>
                  <a:lnTo>
                    <a:pt x="339" y="701"/>
                  </a:lnTo>
                  <a:lnTo>
                    <a:pt x="333" y="696"/>
                  </a:lnTo>
                  <a:lnTo>
                    <a:pt x="325" y="691"/>
                  </a:lnTo>
                  <a:lnTo>
                    <a:pt x="317" y="689"/>
                  </a:lnTo>
                  <a:lnTo>
                    <a:pt x="310" y="686"/>
                  </a:lnTo>
                  <a:lnTo>
                    <a:pt x="280" y="671"/>
                  </a:lnTo>
                  <a:lnTo>
                    <a:pt x="253" y="650"/>
                  </a:lnTo>
                  <a:lnTo>
                    <a:pt x="228" y="624"/>
                  </a:lnTo>
                  <a:lnTo>
                    <a:pt x="205" y="593"/>
                  </a:lnTo>
                  <a:lnTo>
                    <a:pt x="186" y="559"/>
                  </a:lnTo>
                  <a:lnTo>
                    <a:pt x="171" y="521"/>
                  </a:lnTo>
                  <a:lnTo>
                    <a:pt x="159" y="481"/>
                  </a:lnTo>
                  <a:lnTo>
                    <a:pt x="150" y="438"/>
                  </a:lnTo>
                  <a:lnTo>
                    <a:pt x="150" y="435"/>
                  </a:lnTo>
                  <a:lnTo>
                    <a:pt x="149" y="424"/>
                  </a:lnTo>
                  <a:lnTo>
                    <a:pt x="147" y="409"/>
                  </a:lnTo>
                  <a:lnTo>
                    <a:pt x="145" y="389"/>
                  </a:lnTo>
                  <a:lnTo>
                    <a:pt x="141" y="365"/>
                  </a:lnTo>
                  <a:lnTo>
                    <a:pt x="138" y="339"/>
                  </a:lnTo>
                  <a:lnTo>
                    <a:pt x="135" y="313"/>
                  </a:lnTo>
                  <a:lnTo>
                    <a:pt x="131" y="284"/>
                  </a:lnTo>
                  <a:lnTo>
                    <a:pt x="128" y="258"/>
                  </a:lnTo>
                  <a:lnTo>
                    <a:pt x="125" y="234"/>
                  </a:lnTo>
                  <a:lnTo>
                    <a:pt x="123" y="212"/>
                  </a:lnTo>
                  <a:lnTo>
                    <a:pt x="121" y="195"/>
                  </a:lnTo>
                  <a:lnTo>
                    <a:pt x="117" y="188"/>
                  </a:lnTo>
                  <a:lnTo>
                    <a:pt x="112" y="184"/>
                  </a:lnTo>
                  <a:lnTo>
                    <a:pt x="104" y="181"/>
                  </a:lnTo>
                  <a:lnTo>
                    <a:pt x="98" y="180"/>
                  </a:lnTo>
                  <a:lnTo>
                    <a:pt x="92" y="179"/>
                  </a:lnTo>
                  <a:lnTo>
                    <a:pt x="90" y="179"/>
                  </a:lnTo>
                  <a:lnTo>
                    <a:pt x="66" y="175"/>
                  </a:lnTo>
                  <a:lnTo>
                    <a:pt x="44" y="167"/>
                  </a:lnTo>
                  <a:lnTo>
                    <a:pt x="27" y="152"/>
                  </a:lnTo>
                  <a:lnTo>
                    <a:pt x="13" y="135"/>
                  </a:lnTo>
                  <a:lnTo>
                    <a:pt x="3" y="113"/>
                  </a:lnTo>
                  <a:lnTo>
                    <a:pt x="0" y="89"/>
                  </a:lnTo>
                  <a:lnTo>
                    <a:pt x="3" y="65"/>
                  </a:lnTo>
                  <a:lnTo>
                    <a:pt x="13" y="43"/>
                  </a:lnTo>
                  <a:lnTo>
                    <a:pt x="27" y="26"/>
                  </a:lnTo>
                  <a:lnTo>
                    <a:pt x="44" y="12"/>
                  </a:lnTo>
                  <a:lnTo>
                    <a:pt x="66" y="3"/>
                  </a:lnTo>
                  <a:lnTo>
                    <a:pt x="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256"/>
            <p:cNvSpPr>
              <a:spLocks/>
            </p:cNvSpPr>
            <p:nvPr/>
          </p:nvSpPr>
          <p:spPr bwMode="auto">
            <a:xfrm>
              <a:off x="7548563" y="4484688"/>
              <a:ext cx="223838" cy="233363"/>
            </a:xfrm>
            <a:custGeom>
              <a:avLst/>
              <a:gdLst>
                <a:gd name="T0" fmla="*/ 846 w 1693"/>
                <a:gd name="T1" fmla="*/ 0 h 1758"/>
                <a:gd name="T2" fmla="*/ 846 w 1693"/>
                <a:gd name="T3" fmla="*/ 0 h 1758"/>
                <a:gd name="T4" fmla="*/ 926 w 1693"/>
                <a:gd name="T5" fmla="*/ 1 h 1758"/>
                <a:gd name="T6" fmla="*/ 1003 w 1693"/>
                <a:gd name="T7" fmla="*/ 6 h 1758"/>
                <a:gd name="T8" fmla="*/ 1077 w 1693"/>
                <a:gd name="T9" fmla="*/ 12 h 1758"/>
                <a:gd name="T10" fmla="*/ 1148 w 1693"/>
                <a:gd name="T11" fmla="*/ 21 h 1758"/>
                <a:gd name="T12" fmla="*/ 1218 w 1693"/>
                <a:gd name="T13" fmla="*/ 32 h 1758"/>
                <a:gd name="T14" fmla="*/ 1283 w 1693"/>
                <a:gd name="T15" fmla="*/ 45 h 1758"/>
                <a:gd name="T16" fmla="*/ 1344 w 1693"/>
                <a:gd name="T17" fmla="*/ 60 h 1758"/>
                <a:gd name="T18" fmla="*/ 1403 w 1693"/>
                <a:gd name="T19" fmla="*/ 77 h 1758"/>
                <a:gd name="T20" fmla="*/ 1456 w 1693"/>
                <a:gd name="T21" fmla="*/ 95 h 1758"/>
                <a:gd name="T22" fmla="*/ 1504 w 1693"/>
                <a:gd name="T23" fmla="*/ 116 h 1758"/>
                <a:gd name="T24" fmla="*/ 1549 w 1693"/>
                <a:gd name="T25" fmla="*/ 138 h 1758"/>
                <a:gd name="T26" fmla="*/ 1587 w 1693"/>
                <a:gd name="T27" fmla="*/ 162 h 1758"/>
                <a:gd name="T28" fmla="*/ 1619 w 1693"/>
                <a:gd name="T29" fmla="*/ 186 h 1758"/>
                <a:gd name="T30" fmla="*/ 1645 w 1693"/>
                <a:gd name="T31" fmla="*/ 212 h 1758"/>
                <a:gd name="T32" fmla="*/ 1666 w 1693"/>
                <a:gd name="T33" fmla="*/ 238 h 1758"/>
                <a:gd name="T34" fmla="*/ 1680 w 1693"/>
                <a:gd name="T35" fmla="*/ 266 h 1758"/>
                <a:gd name="T36" fmla="*/ 1689 w 1693"/>
                <a:gd name="T37" fmla="*/ 290 h 1758"/>
                <a:gd name="T38" fmla="*/ 1693 w 1693"/>
                <a:gd name="T39" fmla="*/ 317 h 1758"/>
                <a:gd name="T40" fmla="*/ 1692 w 1693"/>
                <a:gd name="T41" fmla="*/ 344 h 1758"/>
                <a:gd name="T42" fmla="*/ 1544 w 1693"/>
                <a:gd name="T43" fmla="*/ 1602 h 1758"/>
                <a:gd name="T44" fmla="*/ 1538 w 1693"/>
                <a:gd name="T45" fmla="*/ 1633 h 1758"/>
                <a:gd name="T46" fmla="*/ 1525 w 1693"/>
                <a:gd name="T47" fmla="*/ 1662 h 1758"/>
                <a:gd name="T48" fmla="*/ 1507 w 1693"/>
                <a:gd name="T49" fmla="*/ 1689 h 1758"/>
                <a:gd name="T50" fmla="*/ 1486 w 1693"/>
                <a:gd name="T51" fmla="*/ 1712 h 1758"/>
                <a:gd name="T52" fmla="*/ 1461 w 1693"/>
                <a:gd name="T53" fmla="*/ 1730 h 1758"/>
                <a:gd name="T54" fmla="*/ 1432 w 1693"/>
                <a:gd name="T55" fmla="*/ 1745 h 1758"/>
                <a:gd name="T56" fmla="*/ 1402 w 1693"/>
                <a:gd name="T57" fmla="*/ 1754 h 1758"/>
                <a:gd name="T58" fmla="*/ 1370 w 1693"/>
                <a:gd name="T59" fmla="*/ 1758 h 1758"/>
                <a:gd name="T60" fmla="*/ 323 w 1693"/>
                <a:gd name="T61" fmla="*/ 1758 h 1758"/>
                <a:gd name="T62" fmla="*/ 292 w 1693"/>
                <a:gd name="T63" fmla="*/ 1754 h 1758"/>
                <a:gd name="T64" fmla="*/ 261 w 1693"/>
                <a:gd name="T65" fmla="*/ 1745 h 1758"/>
                <a:gd name="T66" fmla="*/ 233 w 1693"/>
                <a:gd name="T67" fmla="*/ 1730 h 1758"/>
                <a:gd name="T68" fmla="*/ 208 w 1693"/>
                <a:gd name="T69" fmla="*/ 1712 h 1758"/>
                <a:gd name="T70" fmla="*/ 186 w 1693"/>
                <a:gd name="T71" fmla="*/ 1689 h 1758"/>
                <a:gd name="T72" fmla="*/ 169 w 1693"/>
                <a:gd name="T73" fmla="*/ 1662 h 1758"/>
                <a:gd name="T74" fmla="*/ 156 w 1693"/>
                <a:gd name="T75" fmla="*/ 1633 h 1758"/>
                <a:gd name="T76" fmla="*/ 149 w 1693"/>
                <a:gd name="T77" fmla="*/ 1602 h 1758"/>
                <a:gd name="T78" fmla="*/ 1 w 1693"/>
                <a:gd name="T79" fmla="*/ 344 h 1758"/>
                <a:gd name="T80" fmla="*/ 0 w 1693"/>
                <a:gd name="T81" fmla="*/ 319 h 1758"/>
                <a:gd name="T82" fmla="*/ 5 w 1693"/>
                <a:gd name="T83" fmla="*/ 294 h 1758"/>
                <a:gd name="T84" fmla="*/ 11 w 1693"/>
                <a:gd name="T85" fmla="*/ 271 h 1758"/>
                <a:gd name="T86" fmla="*/ 24 w 1693"/>
                <a:gd name="T87" fmla="*/ 242 h 1758"/>
                <a:gd name="T88" fmla="*/ 44 w 1693"/>
                <a:gd name="T89" fmla="*/ 215 h 1758"/>
                <a:gd name="T90" fmla="*/ 70 w 1693"/>
                <a:gd name="T91" fmla="*/ 189 h 1758"/>
                <a:gd name="T92" fmla="*/ 102 w 1693"/>
                <a:gd name="T93" fmla="*/ 164 h 1758"/>
                <a:gd name="T94" fmla="*/ 141 w 1693"/>
                <a:gd name="T95" fmla="*/ 141 h 1758"/>
                <a:gd name="T96" fmla="*/ 184 w 1693"/>
                <a:gd name="T97" fmla="*/ 118 h 1758"/>
                <a:gd name="T98" fmla="*/ 233 w 1693"/>
                <a:gd name="T99" fmla="*/ 97 h 1758"/>
                <a:gd name="T100" fmla="*/ 286 w 1693"/>
                <a:gd name="T101" fmla="*/ 79 h 1758"/>
                <a:gd name="T102" fmla="*/ 344 w 1693"/>
                <a:gd name="T103" fmla="*/ 61 h 1758"/>
                <a:gd name="T104" fmla="*/ 406 w 1693"/>
                <a:gd name="T105" fmla="*/ 46 h 1758"/>
                <a:gd name="T106" fmla="*/ 472 w 1693"/>
                <a:gd name="T107" fmla="*/ 32 h 1758"/>
                <a:gd name="T108" fmla="*/ 542 w 1693"/>
                <a:gd name="T109" fmla="*/ 21 h 1758"/>
                <a:gd name="T110" fmla="*/ 614 w 1693"/>
                <a:gd name="T111" fmla="*/ 12 h 1758"/>
                <a:gd name="T112" fmla="*/ 689 w 1693"/>
                <a:gd name="T113" fmla="*/ 6 h 1758"/>
                <a:gd name="T114" fmla="*/ 767 w 1693"/>
                <a:gd name="T115" fmla="*/ 1 h 1758"/>
                <a:gd name="T116" fmla="*/ 846 w 1693"/>
                <a:gd name="T117" fmla="*/ 0 h 1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3" h="1758">
                  <a:moveTo>
                    <a:pt x="846" y="0"/>
                  </a:moveTo>
                  <a:lnTo>
                    <a:pt x="846" y="0"/>
                  </a:lnTo>
                  <a:lnTo>
                    <a:pt x="926" y="1"/>
                  </a:lnTo>
                  <a:lnTo>
                    <a:pt x="1003" y="6"/>
                  </a:lnTo>
                  <a:lnTo>
                    <a:pt x="1077" y="12"/>
                  </a:lnTo>
                  <a:lnTo>
                    <a:pt x="1148" y="21"/>
                  </a:lnTo>
                  <a:lnTo>
                    <a:pt x="1218" y="32"/>
                  </a:lnTo>
                  <a:lnTo>
                    <a:pt x="1283" y="45"/>
                  </a:lnTo>
                  <a:lnTo>
                    <a:pt x="1344" y="60"/>
                  </a:lnTo>
                  <a:lnTo>
                    <a:pt x="1403" y="77"/>
                  </a:lnTo>
                  <a:lnTo>
                    <a:pt x="1456" y="95"/>
                  </a:lnTo>
                  <a:lnTo>
                    <a:pt x="1504" y="116"/>
                  </a:lnTo>
                  <a:lnTo>
                    <a:pt x="1549" y="138"/>
                  </a:lnTo>
                  <a:lnTo>
                    <a:pt x="1587" y="162"/>
                  </a:lnTo>
                  <a:lnTo>
                    <a:pt x="1619" y="186"/>
                  </a:lnTo>
                  <a:lnTo>
                    <a:pt x="1645" y="212"/>
                  </a:lnTo>
                  <a:lnTo>
                    <a:pt x="1666" y="238"/>
                  </a:lnTo>
                  <a:lnTo>
                    <a:pt x="1680" y="266"/>
                  </a:lnTo>
                  <a:lnTo>
                    <a:pt x="1689" y="290"/>
                  </a:lnTo>
                  <a:lnTo>
                    <a:pt x="1693" y="317"/>
                  </a:lnTo>
                  <a:lnTo>
                    <a:pt x="1692" y="344"/>
                  </a:lnTo>
                  <a:lnTo>
                    <a:pt x="1544" y="1602"/>
                  </a:lnTo>
                  <a:lnTo>
                    <a:pt x="1538" y="1633"/>
                  </a:lnTo>
                  <a:lnTo>
                    <a:pt x="1525" y="1662"/>
                  </a:lnTo>
                  <a:lnTo>
                    <a:pt x="1507" y="1689"/>
                  </a:lnTo>
                  <a:lnTo>
                    <a:pt x="1486" y="1712"/>
                  </a:lnTo>
                  <a:lnTo>
                    <a:pt x="1461" y="1730"/>
                  </a:lnTo>
                  <a:lnTo>
                    <a:pt x="1432" y="1745"/>
                  </a:lnTo>
                  <a:lnTo>
                    <a:pt x="1402" y="1754"/>
                  </a:lnTo>
                  <a:lnTo>
                    <a:pt x="1370" y="1758"/>
                  </a:lnTo>
                  <a:lnTo>
                    <a:pt x="323" y="1758"/>
                  </a:lnTo>
                  <a:lnTo>
                    <a:pt x="292" y="1754"/>
                  </a:lnTo>
                  <a:lnTo>
                    <a:pt x="261" y="1745"/>
                  </a:lnTo>
                  <a:lnTo>
                    <a:pt x="233" y="1730"/>
                  </a:lnTo>
                  <a:lnTo>
                    <a:pt x="208" y="1712"/>
                  </a:lnTo>
                  <a:lnTo>
                    <a:pt x="186" y="1689"/>
                  </a:lnTo>
                  <a:lnTo>
                    <a:pt x="169" y="1662"/>
                  </a:lnTo>
                  <a:lnTo>
                    <a:pt x="156" y="1633"/>
                  </a:lnTo>
                  <a:lnTo>
                    <a:pt x="149" y="1602"/>
                  </a:lnTo>
                  <a:lnTo>
                    <a:pt x="1" y="344"/>
                  </a:lnTo>
                  <a:lnTo>
                    <a:pt x="0" y="319"/>
                  </a:lnTo>
                  <a:lnTo>
                    <a:pt x="5" y="294"/>
                  </a:lnTo>
                  <a:lnTo>
                    <a:pt x="11" y="271"/>
                  </a:lnTo>
                  <a:lnTo>
                    <a:pt x="24" y="242"/>
                  </a:lnTo>
                  <a:lnTo>
                    <a:pt x="44" y="215"/>
                  </a:lnTo>
                  <a:lnTo>
                    <a:pt x="70" y="189"/>
                  </a:lnTo>
                  <a:lnTo>
                    <a:pt x="102" y="164"/>
                  </a:lnTo>
                  <a:lnTo>
                    <a:pt x="141" y="141"/>
                  </a:lnTo>
                  <a:lnTo>
                    <a:pt x="184" y="118"/>
                  </a:lnTo>
                  <a:lnTo>
                    <a:pt x="233" y="97"/>
                  </a:lnTo>
                  <a:lnTo>
                    <a:pt x="286" y="79"/>
                  </a:lnTo>
                  <a:lnTo>
                    <a:pt x="344" y="61"/>
                  </a:lnTo>
                  <a:lnTo>
                    <a:pt x="406" y="46"/>
                  </a:lnTo>
                  <a:lnTo>
                    <a:pt x="472" y="32"/>
                  </a:lnTo>
                  <a:lnTo>
                    <a:pt x="542" y="21"/>
                  </a:lnTo>
                  <a:lnTo>
                    <a:pt x="614" y="12"/>
                  </a:lnTo>
                  <a:lnTo>
                    <a:pt x="689" y="6"/>
                  </a:lnTo>
                  <a:lnTo>
                    <a:pt x="767" y="1"/>
                  </a:lnTo>
                  <a:lnTo>
                    <a:pt x="84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1" name="Group 37"/>
          <p:cNvGrpSpPr/>
          <p:nvPr/>
        </p:nvGrpSpPr>
        <p:grpSpPr>
          <a:xfrm>
            <a:off x="9435313" y="6071366"/>
            <a:ext cx="400050" cy="466726"/>
            <a:chOff x="5006975" y="4953000"/>
            <a:chExt cx="400050" cy="466726"/>
          </a:xfrm>
          <a:solidFill>
            <a:srgbClr val="000000"/>
          </a:solidFill>
        </p:grpSpPr>
        <p:sp>
          <p:nvSpPr>
            <p:cNvPr id="532" name="Freeform 353"/>
            <p:cNvSpPr>
              <a:spLocks noEditPoints="1"/>
            </p:cNvSpPr>
            <p:nvPr/>
          </p:nvSpPr>
          <p:spPr bwMode="auto">
            <a:xfrm>
              <a:off x="5057775" y="4953000"/>
              <a:ext cx="298450" cy="246063"/>
            </a:xfrm>
            <a:custGeom>
              <a:avLst/>
              <a:gdLst>
                <a:gd name="T0" fmla="*/ 880 w 2258"/>
                <a:gd name="T1" fmla="*/ 186 h 1852"/>
                <a:gd name="T2" fmla="*/ 641 w 2258"/>
                <a:gd name="T3" fmla="*/ 281 h 1852"/>
                <a:gd name="T4" fmla="*/ 463 w 2258"/>
                <a:gd name="T5" fmla="*/ 437 h 1852"/>
                <a:gd name="T6" fmla="*/ 371 w 2258"/>
                <a:gd name="T7" fmla="*/ 634 h 1852"/>
                <a:gd name="T8" fmla="*/ 372 w 2258"/>
                <a:gd name="T9" fmla="*/ 714 h 1852"/>
                <a:gd name="T10" fmla="*/ 391 w 2258"/>
                <a:gd name="T11" fmla="*/ 717 h 1852"/>
                <a:gd name="T12" fmla="*/ 425 w 2258"/>
                <a:gd name="T13" fmla="*/ 722 h 1852"/>
                <a:gd name="T14" fmla="*/ 476 w 2258"/>
                <a:gd name="T15" fmla="*/ 647 h 1852"/>
                <a:gd name="T16" fmla="*/ 666 w 2258"/>
                <a:gd name="T17" fmla="*/ 452 h 1852"/>
                <a:gd name="T18" fmla="*/ 915 w 2258"/>
                <a:gd name="T19" fmla="*/ 333 h 1852"/>
                <a:gd name="T20" fmla="*/ 1202 w 2258"/>
                <a:gd name="T21" fmla="*/ 307 h 1852"/>
                <a:gd name="T22" fmla="*/ 1474 w 2258"/>
                <a:gd name="T23" fmla="*/ 382 h 1852"/>
                <a:gd name="T24" fmla="*/ 1695 w 2258"/>
                <a:gd name="T25" fmla="*/ 542 h 1852"/>
                <a:gd name="T26" fmla="*/ 1821 w 2258"/>
                <a:gd name="T27" fmla="*/ 712 h 1852"/>
                <a:gd name="T28" fmla="*/ 1849 w 2258"/>
                <a:gd name="T29" fmla="*/ 720 h 1852"/>
                <a:gd name="T30" fmla="*/ 1886 w 2258"/>
                <a:gd name="T31" fmla="*/ 710 h 1852"/>
                <a:gd name="T32" fmla="*/ 1881 w 2258"/>
                <a:gd name="T33" fmla="*/ 632 h 1852"/>
                <a:gd name="T34" fmla="*/ 1765 w 2258"/>
                <a:gd name="T35" fmla="*/ 421 h 1852"/>
                <a:gd name="T36" fmla="*/ 1570 w 2258"/>
                <a:gd name="T37" fmla="*/ 262 h 1852"/>
                <a:gd name="T38" fmla="*/ 1315 w 2258"/>
                <a:gd name="T39" fmla="*/ 174 h 1852"/>
                <a:gd name="T40" fmla="*/ 1086 w 2258"/>
                <a:gd name="T41" fmla="*/ 0 h 1852"/>
                <a:gd name="T42" fmla="*/ 1398 w 2258"/>
                <a:gd name="T43" fmla="*/ 24 h 1852"/>
                <a:gd name="T44" fmla="*/ 1664 w 2258"/>
                <a:gd name="T45" fmla="*/ 124 h 1852"/>
                <a:gd name="T46" fmla="*/ 1875 w 2258"/>
                <a:gd name="T47" fmla="*/ 290 h 1852"/>
                <a:gd name="T48" fmla="*/ 2014 w 2258"/>
                <a:gd name="T49" fmla="*/ 509 h 1852"/>
                <a:gd name="T50" fmla="*/ 2064 w 2258"/>
                <a:gd name="T51" fmla="*/ 709 h 1852"/>
                <a:gd name="T52" fmla="*/ 2101 w 2258"/>
                <a:gd name="T53" fmla="*/ 729 h 1852"/>
                <a:gd name="T54" fmla="*/ 2167 w 2258"/>
                <a:gd name="T55" fmla="*/ 773 h 1852"/>
                <a:gd name="T56" fmla="*/ 2224 w 2258"/>
                <a:gd name="T57" fmla="*/ 864 h 1852"/>
                <a:gd name="T58" fmla="*/ 2256 w 2258"/>
                <a:gd name="T59" fmla="*/ 1014 h 1852"/>
                <a:gd name="T60" fmla="*/ 2250 w 2258"/>
                <a:gd name="T61" fmla="*/ 1290 h 1852"/>
                <a:gd name="T62" fmla="*/ 2202 w 2258"/>
                <a:gd name="T63" fmla="*/ 1397 h 1852"/>
                <a:gd name="T64" fmla="*/ 2130 w 2258"/>
                <a:gd name="T65" fmla="*/ 1455 h 1852"/>
                <a:gd name="T66" fmla="*/ 2062 w 2258"/>
                <a:gd name="T67" fmla="*/ 1474 h 1852"/>
                <a:gd name="T68" fmla="*/ 1854 w 2258"/>
                <a:gd name="T69" fmla="*/ 1471 h 1852"/>
                <a:gd name="T70" fmla="*/ 1811 w 2258"/>
                <a:gd name="T71" fmla="*/ 1472 h 1852"/>
                <a:gd name="T72" fmla="*/ 1717 w 2258"/>
                <a:gd name="T73" fmla="*/ 1591 h 1852"/>
                <a:gd name="T74" fmla="*/ 1514 w 2258"/>
                <a:gd name="T75" fmla="*/ 1752 h 1852"/>
                <a:gd name="T76" fmla="*/ 1266 w 2258"/>
                <a:gd name="T77" fmla="*/ 1840 h 1852"/>
                <a:gd name="T78" fmla="*/ 991 w 2258"/>
                <a:gd name="T79" fmla="*/ 1840 h 1852"/>
                <a:gd name="T80" fmla="*/ 741 w 2258"/>
                <a:gd name="T81" fmla="*/ 1751 h 1852"/>
                <a:gd name="T82" fmla="*/ 539 w 2258"/>
                <a:gd name="T83" fmla="*/ 1589 h 1852"/>
                <a:gd name="T84" fmla="*/ 438 w 2258"/>
                <a:gd name="T85" fmla="*/ 1468 h 1852"/>
                <a:gd name="T86" fmla="*/ 393 w 2258"/>
                <a:gd name="T87" fmla="*/ 1474 h 1852"/>
                <a:gd name="T88" fmla="*/ 181 w 2258"/>
                <a:gd name="T89" fmla="*/ 1472 h 1852"/>
                <a:gd name="T90" fmla="*/ 109 w 2258"/>
                <a:gd name="T91" fmla="*/ 1444 h 1852"/>
                <a:gd name="T92" fmla="*/ 40 w 2258"/>
                <a:gd name="T93" fmla="*/ 1376 h 1852"/>
                <a:gd name="T94" fmla="*/ 2 w 2258"/>
                <a:gd name="T95" fmla="*/ 1253 h 1852"/>
                <a:gd name="T96" fmla="*/ 6 w 2258"/>
                <a:gd name="T97" fmla="*/ 970 h 1852"/>
                <a:gd name="T98" fmla="*/ 44 w 2258"/>
                <a:gd name="T99" fmla="*/ 837 h 1852"/>
                <a:gd name="T100" fmla="*/ 105 w 2258"/>
                <a:gd name="T101" fmla="*/ 760 h 1852"/>
                <a:gd name="T102" fmla="*/ 168 w 2258"/>
                <a:gd name="T103" fmla="*/ 724 h 1852"/>
                <a:gd name="T104" fmla="*/ 195 w 2258"/>
                <a:gd name="T105" fmla="*/ 704 h 1852"/>
                <a:gd name="T106" fmla="*/ 245 w 2258"/>
                <a:gd name="T107" fmla="*/ 501 h 1852"/>
                <a:gd name="T108" fmla="*/ 383 w 2258"/>
                <a:gd name="T109" fmla="*/ 285 h 1852"/>
                <a:gd name="T110" fmla="*/ 594 w 2258"/>
                <a:gd name="T111" fmla="*/ 122 h 1852"/>
                <a:gd name="T112" fmla="*/ 860 w 2258"/>
                <a:gd name="T113" fmla="*/ 24 h 1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58" h="1852">
                  <a:moveTo>
                    <a:pt x="1086" y="162"/>
                  </a:moveTo>
                  <a:lnTo>
                    <a:pt x="1016" y="164"/>
                  </a:lnTo>
                  <a:lnTo>
                    <a:pt x="947" y="173"/>
                  </a:lnTo>
                  <a:lnTo>
                    <a:pt x="880" y="186"/>
                  </a:lnTo>
                  <a:lnTo>
                    <a:pt x="817" y="203"/>
                  </a:lnTo>
                  <a:lnTo>
                    <a:pt x="755" y="226"/>
                  </a:lnTo>
                  <a:lnTo>
                    <a:pt x="696" y="251"/>
                  </a:lnTo>
                  <a:lnTo>
                    <a:pt x="641" y="281"/>
                  </a:lnTo>
                  <a:lnTo>
                    <a:pt x="590" y="316"/>
                  </a:lnTo>
                  <a:lnTo>
                    <a:pt x="543" y="353"/>
                  </a:lnTo>
                  <a:lnTo>
                    <a:pt x="501" y="394"/>
                  </a:lnTo>
                  <a:lnTo>
                    <a:pt x="463" y="437"/>
                  </a:lnTo>
                  <a:lnTo>
                    <a:pt x="432" y="483"/>
                  </a:lnTo>
                  <a:lnTo>
                    <a:pt x="405" y="531"/>
                  </a:lnTo>
                  <a:lnTo>
                    <a:pt x="385" y="582"/>
                  </a:lnTo>
                  <a:lnTo>
                    <a:pt x="371" y="634"/>
                  </a:lnTo>
                  <a:lnTo>
                    <a:pt x="364" y="689"/>
                  </a:lnTo>
                  <a:lnTo>
                    <a:pt x="364" y="700"/>
                  </a:lnTo>
                  <a:lnTo>
                    <a:pt x="368" y="708"/>
                  </a:lnTo>
                  <a:lnTo>
                    <a:pt x="372" y="714"/>
                  </a:lnTo>
                  <a:lnTo>
                    <a:pt x="375" y="716"/>
                  </a:lnTo>
                  <a:lnTo>
                    <a:pt x="378" y="717"/>
                  </a:lnTo>
                  <a:lnTo>
                    <a:pt x="380" y="717"/>
                  </a:lnTo>
                  <a:lnTo>
                    <a:pt x="391" y="717"/>
                  </a:lnTo>
                  <a:lnTo>
                    <a:pt x="400" y="718"/>
                  </a:lnTo>
                  <a:lnTo>
                    <a:pt x="407" y="719"/>
                  </a:lnTo>
                  <a:lnTo>
                    <a:pt x="418" y="723"/>
                  </a:lnTo>
                  <a:lnTo>
                    <a:pt x="425" y="722"/>
                  </a:lnTo>
                  <a:lnTo>
                    <a:pt x="431" y="718"/>
                  </a:lnTo>
                  <a:lnTo>
                    <a:pt x="436" y="712"/>
                  </a:lnTo>
                  <a:lnTo>
                    <a:pt x="441" y="705"/>
                  </a:lnTo>
                  <a:lnTo>
                    <a:pt x="476" y="647"/>
                  </a:lnTo>
                  <a:lnTo>
                    <a:pt x="517" y="592"/>
                  </a:lnTo>
                  <a:lnTo>
                    <a:pt x="562" y="541"/>
                  </a:lnTo>
                  <a:lnTo>
                    <a:pt x="612" y="495"/>
                  </a:lnTo>
                  <a:lnTo>
                    <a:pt x="666" y="452"/>
                  </a:lnTo>
                  <a:lnTo>
                    <a:pt x="724" y="414"/>
                  </a:lnTo>
                  <a:lnTo>
                    <a:pt x="784" y="382"/>
                  </a:lnTo>
                  <a:lnTo>
                    <a:pt x="848" y="354"/>
                  </a:lnTo>
                  <a:lnTo>
                    <a:pt x="915" y="333"/>
                  </a:lnTo>
                  <a:lnTo>
                    <a:pt x="984" y="317"/>
                  </a:lnTo>
                  <a:lnTo>
                    <a:pt x="1056" y="307"/>
                  </a:lnTo>
                  <a:lnTo>
                    <a:pt x="1129" y="304"/>
                  </a:lnTo>
                  <a:lnTo>
                    <a:pt x="1202" y="307"/>
                  </a:lnTo>
                  <a:lnTo>
                    <a:pt x="1273" y="317"/>
                  </a:lnTo>
                  <a:lnTo>
                    <a:pt x="1343" y="333"/>
                  </a:lnTo>
                  <a:lnTo>
                    <a:pt x="1410" y="354"/>
                  </a:lnTo>
                  <a:lnTo>
                    <a:pt x="1474" y="382"/>
                  </a:lnTo>
                  <a:lnTo>
                    <a:pt x="1534" y="414"/>
                  </a:lnTo>
                  <a:lnTo>
                    <a:pt x="1592" y="452"/>
                  </a:lnTo>
                  <a:lnTo>
                    <a:pt x="1646" y="495"/>
                  </a:lnTo>
                  <a:lnTo>
                    <a:pt x="1695" y="542"/>
                  </a:lnTo>
                  <a:lnTo>
                    <a:pt x="1741" y="592"/>
                  </a:lnTo>
                  <a:lnTo>
                    <a:pt x="1782" y="647"/>
                  </a:lnTo>
                  <a:lnTo>
                    <a:pt x="1817" y="705"/>
                  </a:lnTo>
                  <a:lnTo>
                    <a:pt x="1821" y="712"/>
                  </a:lnTo>
                  <a:lnTo>
                    <a:pt x="1826" y="718"/>
                  </a:lnTo>
                  <a:lnTo>
                    <a:pt x="1832" y="722"/>
                  </a:lnTo>
                  <a:lnTo>
                    <a:pt x="1840" y="723"/>
                  </a:lnTo>
                  <a:lnTo>
                    <a:pt x="1849" y="720"/>
                  </a:lnTo>
                  <a:lnTo>
                    <a:pt x="1857" y="718"/>
                  </a:lnTo>
                  <a:lnTo>
                    <a:pt x="1866" y="716"/>
                  </a:lnTo>
                  <a:lnTo>
                    <a:pt x="1876" y="714"/>
                  </a:lnTo>
                  <a:lnTo>
                    <a:pt x="1886" y="710"/>
                  </a:lnTo>
                  <a:lnTo>
                    <a:pt x="1891" y="705"/>
                  </a:lnTo>
                  <a:lnTo>
                    <a:pt x="1894" y="698"/>
                  </a:lnTo>
                  <a:lnTo>
                    <a:pt x="1894" y="691"/>
                  </a:lnTo>
                  <a:lnTo>
                    <a:pt x="1881" y="632"/>
                  </a:lnTo>
                  <a:lnTo>
                    <a:pt x="1860" y="575"/>
                  </a:lnTo>
                  <a:lnTo>
                    <a:pt x="1834" y="522"/>
                  </a:lnTo>
                  <a:lnTo>
                    <a:pt x="1803" y="470"/>
                  </a:lnTo>
                  <a:lnTo>
                    <a:pt x="1765" y="421"/>
                  </a:lnTo>
                  <a:lnTo>
                    <a:pt x="1723" y="376"/>
                  </a:lnTo>
                  <a:lnTo>
                    <a:pt x="1677" y="334"/>
                  </a:lnTo>
                  <a:lnTo>
                    <a:pt x="1625" y="296"/>
                  </a:lnTo>
                  <a:lnTo>
                    <a:pt x="1570" y="262"/>
                  </a:lnTo>
                  <a:lnTo>
                    <a:pt x="1511" y="233"/>
                  </a:lnTo>
                  <a:lnTo>
                    <a:pt x="1449" y="208"/>
                  </a:lnTo>
                  <a:lnTo>
                    <a:pt x="1383" y="188"/>
                  </a:lnTo>
                  <a:lnTo>
                    <a:pt x="1315" y="174"/>
                  </a:lnTo>
                  <a:lnTo>
                    <a:pt x="1244" y="165"/>
                  </a:lnTo>
                  <a:lnTo>
                    <a:pt x="1172" y="162"/>
                  </a:lnTo>
                  <a:lnTo>
                    <a:pt x="1086" y="162"/>
                  </a:lnTo>
                  <a:close/>
                  <a:moveTo>
                    <a:pt x="1086" y="0"/>
                  </a:moveTo>
                  <a:lnTo>
                    <a:pt x="1172" y="0"/>
                  </a:lnTo>
                  <a:lnTo>
                    <a:pt x="1248" y="2"/>
                  </a:lnTo>
                  <a:lnTo>
                    <a:pt x="1325" y="11"/>
                  </a:lnTo>
                  <a:lnTo>
                    <a:pt x="1398" y="24"/>
                  </a:lnTo>
                  <a:lnTo>
                    <a:pt x="1468" y="42"/>
                  </a:lnTo>
                  <a:lnTo>
                    <a:pt x="1537" y="65"/>
                  </a:lnTo>
                  <a:lnTo>
                    <a:pt x="1602" y="93"/>
                  </a:lnTo>
                  <a:lnTo>
                    <a:pt x="1664" y="124"/>
                  </a:lnTo>
                  <a:lnTo>
                    <a:pt x="1723" y="160"/>
                  </a:lnTo>
                  <a:lnTo>
                    <a:pt x="1778" y="200"/>
                  </a:lnTo>
                  <a:lnTo>
                    <a:pt x="1829" y="243"/>
                  </a:lnTo>
                  <a:lnTo>
                    <a:pt x="1875" y="290"/>
                  </a:lnTo>
                  <a:lnTo>
                    <a:pt x="1917" y="340"/>
                  </a:lnTo>
                  <a:lnTo>
                    <a:pt x="1955" y="393"/>
                  </a:lnTo>
                  <a:lnTo>
                    <a:pt x="1987" y="450"/>
                  </a:lnTo>
                  <a:lnTo>
                    <a:pt x="2014" y="509"/>
                  </a:lnTo>
                  <a:lnTo>
                    <a:pt x="2035" y="570"/>
                  </a:lnTo>
                  <a:lnTo>
                    <a:pt x="2050" y="633"/>
                  </a:lnTo>
                  <a:lnTo>
                    <a:pt x="2059" y="700"/>
                  </a:lnTo>
                  <a:lnTo>
                    <a:pt x="2064" y="709"/>
                  </a:lnTo>
                  <a:lnTo>
                    <a:pt x="2070" y="716"/>
                  </a:lnTo>
                  <a:lnTo>
                    <a:pt x="2079" y="720"/>
                  </a:lnTo>
                  <a:lnTo>
                    <a:pt x="2085" y="723"/>
                  </a:lnTo>
                  <a:lnTo>
                    <a:pt x="2101" y="729"/>
                  </a:lnTo>
                  <a:lnTo>
                    <a:pt x="2118" y="736"/>
                  </a:lnTo>
                  <a:lnTo>
                    <a:pt x="2134" y="746"/>
                  </a:lnTo>
                  <a:lnTo>
                    <a:pt x="2151" y="759"/>
                  </a:lnTo>
                  <a:lnTo>
                    <a:pt x="2167" y="773"/>
                  </a:lnTo>
                  <a:lnTo>
                    <a:pt x="2183" y="791"/>
                  </a:lnTo>
                  <a:lnTo>
                    <a:pt x="2198" y="812"/>
                  </a:lnTo>
                  <a:lnTo>
                    <a:pt x="2212" y="836"/>
                  </a:lnTo>
                  <a:lnTo>
                    <a:pt x="2224" y="864"/>
                  </a:lnTo>
                  <a:lnTo>
                    <a:pt x="2236" y="895"/>
                  </a:lnTo>
                  <a:lnTo>
                    <a:pt x="2245" y="930"/>
                  </a:lnTo>
                  <a:lnTo>
                    <a:pt x="2251" y="970"/>
                  </a:lnTo>
                  <a:lnTo>
                    <a:pt x="2256" y="1014"/>
                  </a:lnTo>
                  <a:lnTo>
                    <a:pt x="2258" y="1061"/>
                  </a:lnTo>
                  <a:lnTo>
                    <a:pt x="2258" y="1212"/>
                  </a:lnTo>
                  <a:lnTo>
                    <a:pt x="2255" y="1253"/>
                  </a:lnTo>
                  <a:lnTo>
                    <a:pt x="2250" y="1290"/>
                  </a:lnTo>
                  <a:lnTo>
                    <a:pt x="2241" y="1322"/>
                  </a:lnTo>
                  <a:lnTo>
                    <a:pt x="2231" y="1351"/>
                  </a:lnTo>
                  <a:lnTo>
                    <a:pt x="2217" y="1376"/>
                  </a:lnTo>
                  <a:lnTo>
                    <a:pt x="2202" y="1397"/>
                  </a:lnTo>
                  <a:lnTo>
                    <a:pt x="2185" y="1416"/>
                  </a:lnTo>
                  <a:lnTo>
                    <a:pt x="2167" y="1431"/>
                  </a:lnTo>
                  <a:lnTo>
                    <a:pt x="2149" y="1444"/>
                  </a:lnTo>
                  <a:lnTo>
                    <a:pt x="2130" y="1455"/>
                  </a:lnTo>
                  <a:lnTo>
                    <a:pt x="2111" y="1462"/>
                  </a:lnTo>
                  <a:lnTo>
                    <a:pt x="2094" y="1469"/>
                  </a:lnTo>
                  <a:lnTo>
                    <a:pt x="2077" y="1472"/>
                  </a:lnTo>
                  <a:lnTo>
                    <a:pt x="2062" y="1474"/>
                  </a:lnTo>
                  <a:lnTo>
                    <a:pt x="2048" y="1475"/>
                  </a:lnTo>
                  <a:lnTo>
                    <a:pt x="1877" y="1475"/>
                  </a:lnTo>
                  <a:lnTo>
                    <a:pt x="1864" y="1474"/>
                  </a:lnTo>
                  <a:lnTo>
                    <a:pt x="1854" y="1471"/>
                  </a:lnTo>
                  <a:lnTo>
                    <a:pt x="1843" y="1468"/>
                  </a:lnTo>
                  <a:lnTo>
                    <a:pt x="1833" y="1466"/>
                  </a:lnTo>
                  <a:lnTo>
                    <a:pt x="1821" y="1467"/>
                  </a:lnTo>
                  <a:lnTo>
                    <a:pt x="1811" y="1472"/>
                  </a:lnTo>
                  <a:lnTo>
                    <a:pt x="1802" y="1479"/>
                  </a:lnTo>
                  <a:lnTo>
                    <a:pt x="1794" y="1488"/>
                  </a:lnTo>
                  <a:lnTo>
                    <a:pt x="1758" y="1541"/>
                  </a:lnTo>
                  <a:lnTo>
                    <a:pt x="1717" y="1591"/>
                  </a:lnTo>
                  <a:lnTo>
                    <a:pt x="1672" y="1637"/>
                  </a:lnTo>
                  <a:lnTo>
                    <a:pt x="1623" y="1679"/>
                  </a:lnTo>
                  <a:lnTo>
                    <a:pt x="1570" y="1718"/>
                  </a:lnTo>
                  <a:lnTo>
                    <a:pt x="1514" y="1752"/>
                  </a:lnTo>
                  <a:lnTo>
                    <a:pt x="1456" y="1781"/>
                  </a:lnTo>
                  <a:lnTo>
                    <a:pt x="1395" y="1806"/>
                  </a:lnTo>
                  <a:lnTo>
                    <a:pt x="1331" y="1826"/>
                  </a:lnTo>
                  <a:lnTo>
                    <a:pt x="1266" y="1840"/>
                  </a:lnTo>
                  <a:lnTo>
                    <a:pt x="1198" y="1849"/>
                  </a:lnTo>
                  <a:lnTo>
                    <a:pt x="1129" y="1852"/>
                  </a:lnTo>
                  <a:lnTo>
                    <a:pt x="1059" y="1849"/>
                  </a:lnTo>
                  <a:lnTo>
                    <a:pt x="991" y="1840"/>
                  </a:lnTo>
                  <a:lnTo>
                    <a:pt x="924" y="1826"/>
                  </a:lnTo>
                  <a:lnTo>
                    <a:pt x="861" y="1806"/>
                  </a:lnTo>
                  <a:lnTo>
                    <a:pt x="799" y="1781"/>
                  </a:lnTo>
                  <a:lnTo>
                    <a:pt x="741" y="1751"/>
                  </a:lnTo>
                  <a:lnTo>
                    <a:pt x="685" y="1717"/>
                  </a:lnTo>
                  <a:lnTo>
                    <a:pt x="632" y="1678"/>
                  </a:lnTo>
                  <a:lnTo>
                    <a:pt x="584" y="1635"/>
                  </a:lnTo>
                  <a:lnTo>
                    <a:pt x="539" y="1589"/>
                  </a:lnTo>
                  <a:lnTo>
                    <a:pt x="498" y="1539"/>
                  </a:lnTo>
                  <a:lnTo>
                    <a:pt x="461" y="1485"/>
                  </a:lnTo>
                  <a:lnTo>
                    <a:pt x="450" y="1474"/>
                  </a:lnTo>
                  <a:lnTo>
                    <a:pt x="438" y="1468"/>
                  </a:lnTo>
                  <a:lnTo>
                    <a:pt x="426" y="1467"/>
                  </a:lnTo>
                  <a:lnTo>
                    <a:pt x="415" y="1468"/>
                  </a:lnTo>
                  <a:lnTo>
                    <a:pt x="404" y="1471"/>
                  </a:lnTo>
                  <a:lnTo>
                    <a:pt x="393" y="1474"/>
                  </a:lnTo>
                  <a:lnTo>
                    <a:pt x="380" y="1475"/>
                  </a:lnTo>
                  <a:lnTo>
                    <a:pt x="210" y="1475"/>
                  </a:lnTo>
                  <a:lnTo>
                    <a:pt x="196" y="1474"/>
                  </a:lnTo>
                  <a:lnTo>
                    <a:pt x="181" y="1472"/>
                  </a:lnTo>
                  <a:lnTo>
                    <a:pt x="164" y="1469"/>
                  </a:lnTo>
                  <a:lnTo>
                    <a:pt x="146" y="1462"/>
                  </a:lnTo>
                  <a:lnTo>
                    <a:pt x="127" y="1455"/>
                  </a:lnTo>
                  <a:lnTo>
                    <a:pt x="109" y="1444"/>
                  </a:lnTo>
                  <a:lnTo>
                    <a:pt x="91" y="1431"/>
                  </a:lnTo>
                  <a:lnTo>
                    <a:pt x="72" y="1416"/>
                  </a:lnTo>
                  <a:lnTo>
                    <a:pt x="56" y="1397"/>
                  </a:lnTo>
                  <a:lnTo>
                    <a:pt x="40" y="1376"/>
                  </a:lnTo>
                  <a:lnTo>
                    <a:pt x="27" y="1351"/>
                  </a:lnTo>
                  <a:lnTo>
                    <a:pt x="15" y="1322"/>
                  </a:lnTo>
                  <a:lnTo>
                    <a:pt x="8" y="1290"/>
                  </a:lnTo>
                  <a:lnTo>
                    <a:pt x="2" y="1253"/>
                  </a:lnTo>
                  <a:lnTo>
                    <a:pt x="0" y="1212"/>
                  </a:lnTo>
                  <a:lnTo>
                    <a:pt x="0" y="1062"/>
                  </a:lnTo>
                  <a:lnTo>
                    <a:pt x="1" y="1014"/>
                  </a:lnTo>
                  <a:lnTo>
                    <a:pt x="6" y="970"/>
                  </a:lnTo>
                  <a:lnTo>
                    <a:pt x="12" y="931"/>
                  </a:lnTo>
                  <a:lnTo>
                    <a:pt x="21" y="896"/>
                  </a:lnTo>
                  <a:lnTo>
                    <a:pt x="32" y="865"/>
                  </a:lnTo>
                  <a:lnTo>
                    <a:pt x="44" y="837"/>
                  </a:lnTo>
                  <a:lnTo>
                    <a:pt x="57" y="812"/>
                  </a:lnTo>
                  <a:lnTo>
                    <a:pt x="72" y="792"/>
                  </a:lnTo>
                  <a:lnTo>
                    <a:pt x="89" y="774"/>
                  </a:lnTo>
                  <a:lnTo>
                    <a:pt x="105" y="760"/>
                  </a:lnTo>
                  <a:lnTo>
                    <a:pt x="121" y="747"/>
                  </a:lnTo>
                  <a:lnTo>
                    <a:pt x="137" y="737"/>
                  </a:lnTo>
                  <a:lnTo>
                    <a:pt x="153" y="730"/>
                  </a:lnTo>
                  <a:lnTo>
                    <a:pt x="168" y="724"/>
                  </a:lnTo>
                  <a:lnTo>
                    <a:pt x="175" y="722"/>
                  </a:lnTo>
                  <a:lnTo>
                    <a:pt x="182" y="718"/>
                  </a:lnTo>
                  <a:lnTo>
                    <a:pt x="190" y="713"/>
                  </a:lnTo>
                  <a:lnTo>
                    <a:pt x="195" y="704"/>
                  </a:lnTo>
                  <a:lnTo>
                    <a:pt x="200" y="692"/>
                  </a:lnTo>
                  <a:lnTo>
                    <a:pt x="208" y="626"/>
                  </a:lnTo>
                  <a:lnTo>
                    <a:pt x="223" y="562"/>
                  </a:lnTo>
                  <a:lnTo>
                    <a:pt x="245" y="501"/>
                  </a:lnTo>
                  <a:lnTo>
                    <a:pt x="272" y="442"/>
                  </a:lnTo>
                  <a:lnTo>
                    <a:pt x="304" y="386"/>
                  </a:lnTo>
                  <a:lnTo>
                    <a:pt x="341" y="334"/>
                  </a:lnTo>
                  <a:lnTo>
                    <a:pt x="383" y="285"/>
                  </a:lnTo>
                  <a:lnTo>
                    <a:pt x="429" y="238"/>
                  </a:lnTo>
                  <a:lnTo>
                    <a:pt x="481" y="196"/>
                  </a:lnTo>
                  <a:lnTo>
                    <a:pt x="534" y="157"/>
                  </a:lnTo>
                  <a:lnTo>
                    <a:pt x="594" y="122"/>
                  </a:lnTo>
                  <a:lnTo>
                    <a:pt x="655" y="90"/>
                  </a:lnTo>
                  <a:lnTo>
                    <a:pt x="721" y="64"/>
                  </a:lnTo>
                  <a:lnTo>
                    <a:pt x="789" y="41"/>
                  </a:lnTo>
                  <a:lnTo>
                    <a:pt x="860" y="24"/>
                  </a:lnTo>
                  <a:lnTo>
                    <a:pt x="933" y="11"/>
                  </a:lnTo>
                  <a:lnTo>
                    <a:pt x="1008" y="2"/>
                  </a:lnTo>
                  <a:lnTo>
                    <a:pt x="108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354"/>
            <p:cNvSpPr>
              <a:spLocks noEditPoints="1"/>
            </p:cNvSpPr>
            <p:nvPr/>
          </p:nvSpPr>
          <p:spPr bwMode="auto">
            <a:xfrm>
              <a:off x="5006975" y="5227638"/>
              <a:ext cx="400050" cy="192088"/>
            </a:xfrm>
            <a:custGeom>
              <a:avLst/>
              <a:gdLst>
                <a:gd name="T0" fmla="*/ 1644 w 3022"/>
                <a:gd name="T1" fmla="*/ 514 h 1454"/>
                <a:gd name="T2" fmla="*/ 1625 w 3022"/>
                <a:gd name="T3" fmla="*/ 643 h 1454"/>
                <a:gd name="T4" fmla="*/ 1658 w 3022"/>
                <a:gd name="T5" fmla="*/ 701 h 1454"/>
                <a:gd name="T6" fmla="*/ 2096 w 3022"/>
                <a:gd name="T7" fmla="*/ 709 h 1454"/>
                <a:gd name="T8" fmla="*/ 2143 w 3022"/>
                <a:gd name="T9" fmla="*/ 661 h 1454"/>
                <a:gd name="T10" fmla="*/ 2136 w 3022"/>
                <a:gd name="T11" fmla="*/ 528 h 1454"/>
                <a:gd name="T12" fmla="*/ 2077 w 3022"/>
                <a:gd name="T13" fmla="*/ 495 h 1454"/>
                <a:gd name="T14" fmla="*/ 2232 w 3022"/>
                <a:gd name="T15" fmla="*/ 9 h 1454"/>
                <a:gd name="T16" fmla="*/ 2353 w 3022"/>
                <a:gd name="T17" fmla="*/ 75 h 1454"/>
                <a:gd name="T18" fmla="*/ 2437 w 3022"/>
                <a:gd name="T19" fmla="*/ 166 h 1454"/>
                <a:gd name="T20" fmla="*/ 2483 w 3022"/>
                <a:gd name="T21" fmla="*/ 244 h 1454"/>
                <a:gd name="T22" fmla="*/ 3021 w 3022"/>
                <a:gd name="T23" fmla="*/ 1388 h 1454"/>
                <a:gd name="T24" fmla="*/ 3011 w 3022"/>
                <a:gd name="T25" fmla="*/ 1433 h 1454"/>
                <a:gd name="T26" fmla="*/ 2945 w 3022"/>
                <a:gd name="T27" fmla="*/ 1454 h 1454"/>
                <a:gd name="T28" fmla="*/ 2565 w 3022"/>
                <a:gd name="T29" fmla="*/ 1438 h 1454"/>
                <a:gd name="T30" fmla="*/ 2526 w 3022"/>
                <a:gd name="T31" fmla="*/ 1397 h 1454"/>
                <a:gd name="T32" fmla="*/ 2325 w 3022"/>
                <a:gd name="T33" fmla="*/ 977 h 1454"/>
                <a:gd name="T34" fmla="*/ 2313 w 3022"/>
                <a:gd name="T35" fmla="*/ 962 h 1454"/>
                <a:gd name="T36" fmla="*/ 2287 w 3022"/>
                <a:gd name="T37" fmla="*/ 945 h 1454"/>
                <a:gd name="T38" fmla="*/ 2266 w 3022"/>
                <a:gd name="T39" fmla="*/ 962 h 1454"/>
                <a:gd name="T40" fmla="*/ 2263 w 3022"/>
                <a:gd name="T41" fmla="*/ 1062 h 1454"/>
                <a:gd name="T42" fmla="*/ 2264 w 3022"/>
                <a:gd name="T43" fmla="*/ 1177 h 1454"/>
                <a:gd name="T44" fmla="*/ 2264 w 3022"/>
                <a:gd name="T45" fmla="*/ 1336 h 1454"/>
                <a:gd name="T46" fmla="*/ 2263 w 3022"/>
                <a:gd name="T47" fmla="*/ 1403 h 1454"/>
                <a:gd name="T48" fmla="*/ 2238 w 3022"/>
                <a:gd name="T49" fmla="*/ 1443 h 1454"/>
                <a:gd name="T50" fmla="*/ 910 w 3022"/>
                <a:gd name="T51" fmla="*/ 1454 h 1454"/>
                <a:gd name="T52" fmla="*/ 852 w 3022"/>
                <a:gd name="T53" fmla="*/ 1434 h 1454"/>
                <a:gd name="T54" fmla="*/ 836 w 3022"/>
                <a:gd name="T55" fmla="*/ 1381 h 1454"/>
                <a:gd name="T56" fmla="*/ 835 w 3022"/>
                <a:gd name="T57" fmla="*/ 1226 h 1454"/>
                <a:gd name="T58" fmla="*/ 834 w 3022"/>
                <a:gd name="T59" fmla="*/ 1080 h 1454"/>
                <a:gd name="T60" fmla="*/ 829 w 3022"/>
                <a:gd name="T61" fmla="*/ 959 h 1454"/>
                <a:gd name="T62" fmla="*/ 810 w 3022"/>
                <a:gd name="T63" fmla="*/ 934 h 1454"/>
                <a:gd name="T64" fmla="*/ 784 w 3022"/>
                <a:gd name="T65" fmla="*/ 958 h 1454"/>
                <a:gd name="T66" fmla="*/ 764 w 3022"/>
                <a:gd name="T67" fmla="*/ 989 h 1454"/>
                <a:gd name="T68" fmla="*/ 551 w 3022"/>
                <a:gd name="T69" fmla="*/ 1394 h 1454"/>
                <a:gd name="T70" fmla="*/ 527 w 3022"/>
                <a:gd name="T71" fmla="*/ 1428 h 1454"/>
                <a:gd name="T72" fmla="*/ 460 w 3022"/>
                <a:gd name="T73" fmla="*/ 1454 h 1454"/>
                <a:gd name="T74" fmla="*/ 19 w 3022"/>
                <a:gd name="T75" fmla="*/ 1441 h 1454"/>
                <a:gd name="T76" fmla="*/ 0 w 3022"/>
                <a:gd name="T77" fmla="*/ 1399 h 1454"/>
                <a:gd name="T78" fmla="*/ 532 w 3022"/>
                <a:gd name="T79" fmla="*/ 258 h 1454"/>
                <a:gd name="T80" fmla="*/ 561 w 3022"/>
                <a:gd name="T81" fmla="*/ 195 h 1454"/>
                <a:gd name="T82" fmla="*/ 622 w 3022"/>
                <a:gd name="T83" fmla="*/ 110 h 1454"/>
                <a:gd name="T84" fmla="*/ 722 w 3022"/>
                <a:gd name="T85" fmla="*/ 34 h 1454"/>
                <a:gd name="T86" fmla="*/ 864 w 3022"/>
                <a:gd name="T87" fmla="*/ 2 h 1454"/>
                <a:gd name="T88" fmla="*/ 954 w 3022"/>
                <a:gd name="T89" fmla="*/ 2 h 1454"/>
                <a:gd name="T90" fmla="*/ 1109 w 3022"/>
                <a:gd name="T91" fmla="*/ 2 h 1454"/>
                <a:gd name="T92" fmla="*/ 1332 w 3022"/>
                <a:gd name="T93" fmla="*/ 1 h 1454"/>
                <a:gd name="T94" fmla="*/ 1586 w 3022"/>
                <a:gd name="T95" fmla="*/ 1 h 1454"/>
                <a:gd name="T96" fmla="*/ 1832 w 3022"/>
                <a:gd name="T97" fmla="*/ 1 h 1454"/>
                <a:gd name="T98" fmla="*/ 2032 w 3022"/>
                <a:gd name="T99" fmla="*/ 0 h 1454"/>
                <a:gd name="T100" fmla="*/ 2147 w 3022"/>
                <a:gd name="T101" fmla="*/ 0 h 1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22" h="1454">
                  <a:moveTo>
                    <a:pt x="1692" y="495"/>
                  </a:moveTo>
                  <a:lnTo>
                    <a:pt x="1675" y="497"/>
                  </a:lnTo>
                  <a:lnTo>
                    <a:pt x="1658" y="504"/>
                  </a:lnTo>
                  <a:lnTo>
                    <a:pt x="1644" y="514"/>
                  </a:lnTo>
                  <a:lnTo>
                    <a:pt x="1634" y="528"/>
                  </a:lnTo>
                  <a:lnTo>
                    <a:pt x="1627" y="545"/>
                  </a:lnTo>
                  <a:lnTo>
                    <a:pt x="1625" y="563"/>
                  </a:lnTo>
                  <a:lnTo>
                    <a:pt x="1625" y="643"/>
                  </a:lnTo>
                  <a:lnTo>
                    <a:pt x="1627" y="661"/>
                  </a:lnTo>
                  <a:lnTo>
                    <a:pt x="1634" y="678"/>
                  </a:lnTo>
                  <a:lnTo>
                    <a:pt x="1644" y="690"/>
                  </a:lnTo>
                  <a:lnTo>
                    <a:pt x="1658" y="701"/>
                  </a:lnTo>
                  <a:lnTo>
                    <a:pt x="1675" y="709"/>
                  </a:lnTo>
                  <a:lnTo>
                    <a:pt x="1692" y="711"/>
                  </a:lnTo>
                  <a:lnTo>
                    <a:pt x="2077" y="711"/>
                  </a:lnTo>
                  <a:lnTo>
                    <a:pt x="2096" y="709"/>
                  </a:lnTo>
                  <a:lnTo>
                    <a:pt x="2112" y="701"/>
                  </a:lnTo>
                  <a:lnTo>
                    <a:pt x="2125" y="690"/>
                  </a:lnTo>
                  <a:lnTo>
                    <a:pt x="2136" y="678"/>
                  </a:lnTo>
                  <a:lnTo>
                    <a:pt x="2143" y="661"/>
                  </a:lnTo>
                  <a:lnTo>
                    <a:pt x="2145" y="643"/>
                  </a:lnTo>
                  <a:lnTo>
                    <a:pt x="2145" y="563"/>
                  </a:lnTo>
                  <a:lnTo>
                    <a:pt x="2143" y="545"/>
                  </a:lnTo>
                  <a:lnTo>
                    <a:pt x="2136" y="528"/>
                  </a:lnTo>
                  <a:lnTo>
                    <a:pt x="2125" y="514"/>
                  </a:lnTo>
                  <a:lnTo>
                    <a:pt x="2112" y="504"/>
                  </a:lnTo>
                  <a:lnTo>
                    <a:pt x="2096" y="497"/>
                  </a:lnTo>
                  <a:lnTo>
                    <a:pt x="2077" y="495"/>
                  </a:lnTo>
                  <a:lnTo>
                    <a:pt x="1692" y="495"/>
                  </a:lnTo>
                  <a:close/>
                  <a:moveTo>
                    <a:pt x="2158" y="0"/>
                  </a:moveTo>
                  <a:lnTo>
                    <a:pt x="2196" y="3"/>
                  </a:lnTo>
                  <a:lnTo>
                    <a:pt x="2232" y="9"/>
                  </a:lnTo>
                  <a:lnTo>
                    <a:pt x="2266" y="21"/>
                  </a:lnTo>
                  <a:lnTo>
                    <a:pt x="2297" y="36"/>
                  </a:lnTo>
                  <a:lnTo>
                    <a:pt x="2326" y="54"/>
                  </a:lnTo>
                  <a:lnTo>
                    <a:pt x="2353" y="75"/>
                  </a:lnTo>
                  <a:lnTo>
                    <a:pt x="2377" y="96"/>
                  </a:lnTo>
                  <a:lnTo>
                    <a:pt x="2399" y="120"/>
                  </a:lnTo>
                  <a:lnTo>
                    <a:pt x="2419" y="143"/>
                  </a:lnTo>
                  <a:lnTo>
                    <a:pt x="2437" y="166"/>
                  </a:lnTo>
                  <a:lnTo>
                    <a:pt x="2452" y="188"/>
                  </a:lnTo>
                  <a:lnTo>
                    <a:pt x="2465" y="210"/>
                  </a:lnTo>
                  <a:lnTo>
                    <a:pt x="2476" y="228"/>
                  </a:lnTo>
                  <a:lnTo>
                    <a:pt x="2483" y="244"/>
                  </a:lnTo>
                  <a:lnTo>
                    <a:pt x="2490" y="257"/>
                  </a:lnTo>
                  <a:lnTo>
                    <a:pt x="2493" y="266"/>
                  </a:lnTo>
                  <a:lnTo>
                    <a:pt x="3016" y="1375"/>
                  </a:lnTo>
                  <a:lnTo>
                    <a:pt x="3021" y="1388"/>
                  </a:lnTo>
                  <a:lnTo>
                    <a:pt x="3022" y="1399"/>
                  </a:lnTo>
                  <a:lnTo>
                    <a:pt x="3021" y="1411"/>
                  </a:lnTo>
                  <a:lnTo>
                    <a:pt x="3018" y="1422"/>
                  </a:lnTo>
                  <a:lnTo>
                    <a:pt x="3011" y="1433"/>
                  </a:lnTo>
                  <a:lnTo>
                    <a:pt x="3000" y="1441"/>
                  </a:lnTo>
                  <a:lnTo>
                    <a:pt x="2986" y="1448"/>
                  </a:lnTo>
                  <a:lnTo>
                    <a:pt x="2968" y="1452"/>
                  </a:lnTo>
                  <a:lnTo>
                    <a:pt x="2945" y="1454"/>
                  </a:lnTo>
                  <a:lnTo>
                    <a:pt x="2624" y="1454"/>
                  </a:lnTo>
                  <a:lnTo>
                    <a:pt x="2602" y="1452"/>
                  </a:lnTo>
                  <a:lnTo>
                    <a:pt x="2582" y="1447"/>
                  </a:lnTo>
                  <a:lnTo>
                    <a:pt x="2565" y="1438"/>
                  </a:lnTo>
                  <a:lnTo>
                    <a:pt x="2552" y="1428"/>
                  </a:lnTo>
                  <a:lnTo>
                    <a:pt x="2540" y="1418"/>
                  </a:lnTo>
                  <a:lnTo>
                    <a:pt x="2533" y="1407"/>
                  </a:lnTo>
                  <a:lnTo>
                    <a:pt x="2526" y="1397"/>
                  </a:lnTo>
                  <a:lnTo>
                    <a:pt x="2522" y="1390"/>
                  </a:lnTo>
                  <a:lnTo>
                    <a:pt x="2520" y="1383"/>
                  </a:lnTo>
                  <a:lnTo>
                    <a:pt x="2519" y="1382"/>
                  </a:lnTo>
                  <a:lnTo>
                    <a:pt x="2325" y="977"/>
                  </a:lnTo>
                  <a:lnTo>
                    <a:pt x="2324" y="976"/>
                  </a:lnTo>
                  <a:lnTo>
                    <a:pt x="2322" y="973"/>
                  </a:lnTo>
                  <a:lnTo>
                    <a:pt x="2318" y="967"/>
                  </a:lnTo>
                  <a:lnTo>
                    <a:pt x="2313" y="962"/>
                  </a:lnTo>
                  <a:lnTo>
                    <a:pt x="2307" y="956"/>
                  </a:lnTo>
                  <a:lnTo>
                    <a:pt x="2300" y="951"/>
                  </a:lnTo>
                  <a:lnTo>
                    <a:pt x="2294" y="947"/>
                  </a:lnTo>
                  <a:lnTo>
                    <a:pt x="2287" y="945"/>
                  </a:lnTo>
                  <a:lnTo>
                    <a:pt x="2281" y="944"/>
                  </a:lnTo>
                  <a:lnTo>
                    <a:pt x="2276" y="947"/>
                  </a:lnTo>
                  <a:lnTo>
                    <a:pt x="2270" y="952"/>
                  </a:lnTo>
                  <a:lnTo>
                    <a:pt x="2266" y="962"/>
                  </a:lnTo>
                  <a:lnTo>
                    <a:pt x="2264" y="977"/>
                  </a:lnTo>
                  <a:lnTo>
                    <a:pt x="2263" y="996"/>
                  </a:lnTo>
                  <a:lnTo>
                    <a:pt x="2263" y="1030"/>
                  </a:lnTo>
                  <a:lnTo>
                    <a:pt x="2263" y="1062"/>
                  </a:lnTo>
                  <a:lnTo>
                    <a:pt x="2263" y="1091"/>
                  </a:lnTo>
                  <a:lnTo>
                    <a:pt x="2263" y="1118"/>
                  </a:lnTo>
                  <a:lnTo>
                    <a:pt x="2263" y="1147"/>
                  </a:lnTo>
                  <a:lnTo>
                    <a:pt x="2264" y="1177"/>
                  </a:lnTo>
                  <a:lnTo>
                    <a:pt x="2264" y="1210"/>
                  </a:lnTo>
                  <a:lnTo>
                    <a:pt x="2264" y="1246"/>
                  </a:lnTo>
                  <a:lnTo>
                    <a:pt x="2264" y="1288"/>
                  </a:lnTo>
                  <a:lnTo>
                    <a:pt x="2264" y="1336"/>
                  </a:lnTo>
                  <a:lnTo>
                    <a:pt x="2264" y="1354"/>
                  </a:lnTo>
                  <a:lnTo>
                    <a:pt x="2265" y="1372"/>
                  </a:lnTo>
                  <a:lnTo>
                    <a:pt x="2265" y="1388"/>
                  </a:lnTo>
                  <a:lnTo>
                    <a:pt x="2263" y="1403"/>
                  </a:lnTo>
                  <a:lnTo>
                    <a:pt x="2260" y="1416"/>
                  </a:lnTo>
                  <a:lnTo>
                    <a:pt x="2256" y="1426"/>
                  </a:lnTo>
                  <a:lnTo>
                    <a:pt x="2249" y="1436"/>
                  </a:lnTo>
                  <a:lnTo>
                    <a:pt x="2238" y="1443"/>
                  </a:lnTo>
                  <a:lnTo>
                    <a:pt x="2225" y="1449"/>
                  </a:lnTo>
                  <a:lnTo>
                    <a:pt x="2207" y="1452"/>
                  </a:lnTo>
                  <a:lnTo>
                    <a:pt x="2185" y="1454"/>
                  </a:lnTo>
                  <a:lnTo>
                    <a:pt x="910" y="1454"/>
                  </a:lnTo>
                  <a:lnTo>
                    <a:pt x="890" y="1452"/>
                  </a:lnTo>
                  <a:lnTo>
                    <a:pt x="873" y="1449"/>
                  </a:lnTo>
                  <a:lnTo>
                    <a:pt x="862" y="1442"/>
                  </a:lnTo>
                  <a:lnTo>
                    <a:pt x="852" y="1434"/>
                  </a:lnTo>
                  <a:lnTo>
                    <a:pt x="845" y="1424"/>
                  </a:lnTo>
                  <a:lnTo>
                    <a:pt x="840" y="1411"/>
                  </a:lnTo>
                  <a:lnTo>
                    <a:pt x="837" y="1397"/>
                  </a:lnTo>
                  <a:lnTo>
                    <a:pt x="836" y="1381"/>
                  </a:lnTo>
                  <a:lnTo>
                    <a:pt x="836" y="1363"/>
                  </a:lnTo>
                  <a:lnTo>
                    <a:pt x="835" y="1313"/>
                  </a:lnTo>
                  <a:lnTo>
                    <a:pt x="835" y="1266"/>
                  </a:lnTo>
                  <a:lnTo>
                    <a:pt x="835" y="1226"/>
                  </a:lnTo>
                  <a:lnTo>
                    <a:pt x="834" y="1187"/>
                  </a:lnTo>
                  <a:lnTo>
                    <a:pt x="834" y="1151"/>
                  </a:lnTo>
                  <a:lnTo>
                    <a:pt x="834" y="1115"/>
                  </a:lnTo>
                  <a:lnTo>
                    <a:pt x="834" y="1080"/>
                  </a:lnTo>
                  <a:lnTo>
                    <a:pt x="832" y="1042"/>
                  </a:lnTo>
                  <a:lnTo>
                    <a:pt x="832" y="1002"/>
                  </a:lnTo>
                  <a:lnTo>
                    <a:pt x="832" y="977"/>
                  </a:lnTo>
                  <a:lnTo>
                    <a:pt x="829" y="959"/>
                  </a:lnTo>
                  <a:lnTo>
                    <a:pt x="826" y="946"/>
                  </a:lnTo>
                  <a:lnTo>
                    <a:pt x="822" y="938"/>
                  </a:lnTo>
                  <a:lnTo>
                    <a:pt x="816" y="935"/>
                  </a:lnTo>
                  <a:lnTo>
                    <a:pt x="810" y="934"/>
                  </a:lnTo>
                  <a:lnTo>
                    <a:pt x="803" y="937"/>
                  </a:lnTo>
                  <a:lnTo>
                    <a:pt x="797" y="943"/>
                  </a:lnTo>
                  <a:lnTo>
                    <a:pt x="790" y="950"/>
                  </a:lnTo>
                  <a:lnTo>
                    <a:pt x="784" y="958"/>
                  </a:lnTo>
                  <a:lnTo>
                    <a:pt x="778" y="966"/>
                  </a:lnTo>
                  <a:lnTo>
                    <a:pt x="772" y="975"/>
                  </a:lnTo>
                  <a:lnTo>
                    <a:pt x="768" y="982"/>
                  </a:lnTo>
                  <a:lnTo>
                    <a:pt x="764" y="989"/>
                  </a:lnTo>
                  <a:lnTo>
                    <a:pt x="761" y="993"/>
                  </a:lnTo>
                  <a:lnTo>
                    <a:pt x="761" y="994"/>
                  </a:lnTo>
                  <a:lnTo>
                    <a:pt x="551" y="1392"/>
                  </a:lnTo>
                  <a:lnTo>
                    <a:pt x="551" y="1394"/>
                  </a:lnTo>
                  <a:lnTo>
                    <a:pt x="548" y="1401"/>
                  </a:lnTo>
                  <a:lnTo>
                    <a:pt x="544" y="1408"/>
                  </a:lnTo>
                  <a:lnTo>
                    <a:pt x="536" y="1418"/>
                  </a:lnTo>
                  <a:lnTo>
                    <a:pt x="527" y="1428"/>
                  </a:lnTo>
                  <a:lnTo>
                    <a:pt x="515" y="1438"/>
                  </a:lnTo>
                  <a:lnTo>
                    <a:pt x="500" y="1446"/>
                  </a:lnTo>
                  <a:lnTo>
                    <a:pt x="481" y="1452"/>
                  </a:lnTo>
                  <a:lnTo>
                    <a:pt x="460" y="1454"/>
                  </a:lnTo>
                  <a:lnTo>
                    <a:pt x="73" y="1454"/>
                  </a:lnTo>
                  <a:lnTo>
                    <a:pt x="51" y="1452"/>
                  </a:lnTo>
                  <a:lnTo>
                    <a:pt x="33" y="1448"/>
                  </a:lnTo>
                  <a:lnTo>
                    <a:pt x="19" y="1441"/>
                  </a:lnTo>
                  <a:lnTo>
                    <a:pt x="10" y="1433"/>
                  </a:lnTo>
                  <a:lnTo>
                    <a:pt x="3" y="1422"/>
                  </a:lnTo>
                  <a:lnTo>
                    <a:pt x="0" y="1411"/>
                  </a:lnTo>
                  <a:lnTo>
                    <a:pt x="0" y="1399"/>
                  </a:lnTo>
                  <a:lnTo>
                    <a:pt x="1" y="1388"/>
                  </a:lnTo>
                  <a:lnTo>
                    <a:pt x="4" y="1375"/>
                  </a:lnTo>
                  <a:lnTo>
                    <a:pt x="529" y="266"/>
                  </a:lnTo>
                  <a:lnTo>
                    <a:pt x="532" y="258"/>
                  </a:lnTo>
                  <a:lnTo>
                    <a:pt x="536" y="246"/>
                  </a:lnTo>
                  <a:lnTo>
                    <a:pt x="543" y="231"/>
                  </a:lnTo>
                  <a:lnTo>
                    <a:pt x="551" y="214"/>
                  </a:lnTo>
                  <a:lnTo>
                    <a:pt x="561" y="195"/>
                  </a:lnTo>
                  <a:lnTo>
                    <a:pt x="574" y="174"/>
                  </a:lnTo>
                  <a:lnTo>
                    <a:pt x="588" y="153"/>
                  </a:lnTo>
                  <a:lnTo>
                    <a:pt x="604" y="132"/>
                  </a:lnTo>
                  <a:lnTo>
                    <a:pt x="622" y="110"/>
                  </a:lnTo>
                  <a:lnTo>
                    <a:pt x="644" y="89"/>
                  </a:lnTo>
                  <a:lnTo>
                    <a:pt x="668" y="68"/>
                  </a:lnTo>
                  <a:lnTo>
                    <a:pt x="694" y="50"/>
                  </a:lnTo>
                  <a:lnTo>
                    <a:pt x="722" y="34"/>
                  </a:lnTo>
                  <a:lnTo>
                    <a:pt x="753" y="21"/>
                  </a:lnTo>
                  <a:lnTo>
                    <a:pt x="787" y="10"/>
                  </a:lnTo>
                  <a:lnTo>
                    <a:pt x="824" y="4"/>
                  </a:lnTo>
                  <a:lnTo>
                    <a:pt x="864" y="2"/>
                  </a:lnTo>
                  <a:lnTo>
                    <a:pt x="907" y="2"/>
                  </a:lnTo>
                  <a:lnTo>
                    <a:pt x="915" y="2"/>
                  </a:lnTo>
                  <a:lnTo>
                    <a:pt x="932" y="2"/>
                  </a:lnTo>
                  <a:lnTo>
                    <a:pt x="954" y="2"/>
                  </a:lnTo>
                  <a:lnTo>
                    <a:pt x="984" y="2"/>
                  </a:lnTo>
                  <a:lnTo>
                    <a:pt x="1021" y="2"/>
                  </a:lnTo>
                  <a:lnTo>
                    <a:pt x="1063" y="2"/>
                  </a:lnTo>
                  <a:lnTo>
                    <a:pt x="1109" y="2"/>
                  </a:lnTo>
                  <a:lnTo>
                    <a:pt x="1160" y="1"/>
                  </a:lnTo>
                  <a:lnTo>
                    <a:pt x="1215" y="1"/>
                  </a:lnTo>
                  <a:lnTo>
                    <a:pt x="1272" y="1"/>
                  </a:lnTo>
                  <a:lnTo>
                    <a:pt x="1332" y="1"/>
                  </a:lnTo>
                  <a:lnTo>
                    <a:pt x="1395" y="1"/>
                  </a:lnTo>
                  <a:lnTo>
                    <a:pt x="1458" y="1"/>
                  </a:lnTo>
                  <a:lnTo>
                    <a:pt x="1522" y="1"/>
                  </a:lnTo>
                  <a:lnTo>
                    <a:pt x="1586" y="1"/>
                  </a:lnTo>
                  <a:lnTo>
                    <a:pt x="1650" y="1"/>
                  </a:lnTo>
                  <a:lnTo>
                    <a:pt x="1712" y="1"/>
                  </a:lnTo>
                  <a:lnTo>
                    <a:pt x="1774" y="1"/>
                  </a:lnTo>
                  <a:lnTo>
                    <a:pt x="1832" y="1"/>
                  </a:lnTo>
                  <a:lnTo>
                    <a:pt x="1888" y="0"/>
                  </a:lnTo>
                  <a:lnTo>
                    <a:pt x="1940" y="0"/>
                  </a:lnTo>
                  <a:lnTo>
                    <a:pt x="1988" y="0"/>
                  </a:lnTo>
                  <a:lnTo>
                    <a:pt x="2032" y="0"/>
                  </a:lnTo>
                  <a:lnTo>
                    <a:pt x="2070" y="0"/>
                  </a:lnTo>
                  <a:lnTo>
                    <a:pt x="2102" y="0"/>
                  </a:lnTo>
                  <a:lnTo>
                    <a:pt x="2128" y="0"/>
                  </a:lnTo>
                  <a:lnTo>
                    <a:pt x="2147" y="0"/>
                  </a:lnTo>
                  <a:lnTo>
                    <a:pt x="215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4" name="Group 40"/>
          <p:cNvGrpSpPr/>
          <p:nvPr/>
        </p:nvGrpSpPr>
        <p:grpSpPr>
          <a:xfrm>
            <a:off x="10354138" y="6105498"/>
            <a:ext cx="433388" cy="398463"/>
            <a:chOff x="5680075" y="4310063"/>
            <a:chExt cx="433388" cy="398463"/>
          </a:xfrm>
          <a:solidFill>
            <a:srgbClr val="000000"/>
          </a:solidFill>
        </p:grpSpPr>
        <p:sp>
          <p:nvSpPr>
            <p:cNvPr id="535" name="Freeform 359"/>
            <p:cNvSpPr>
              <a:spLocks/>
            </p:cNvSpPr>
            <p:nvPr/>
          </p:nvSpPr>
          <p:spPr bwMode="auto">
            <a:xfrm>
              <a:off x="5680075" y="4310063"/>
              <a:ext cx="433388" cy="74613"/>
            </a:xfrm>
            <a:custGeom>
              <a:avLst/>
              <a:gdLst>
                <a:gd name="T0" fmla="*/ 205 w 3544"/>
                <a:gd name="T1" fmla="*/ 0 h 599"/>
                <a:gd name="T2" fmla="*/ 3338 w 3544"/>
                <a:gd name="T3" fmla="*/ 0 h 599"/>
                <a:gd name="T4" fmla="*/ 3375 w 3544"/>
                <a:gd name="T5" fmla="*/ 4 h 599"/>
                <a:gd name="T6" fmla="*/ 3409 w 3544"/>
                <a:gd name="T7" fmla="*/ 13 h 599"/>
                <a:gd name="T8" fmla="*/ 3441 w 3544"/>
                <a:gd name="T9" fmla="*/ 28 h 599"/>
                <a:gd name="T10" fmla="*/ 3470 w 3544"/>
                <a:gd name="T11" fmla="*/ 49 h 599"/>
                <a:gd name="T12" fmla="*/ 3495 w 3544"/>
                <a:gd name="T13" fmla="*/ 74 h 599"/>
                <a:gd name="T14" fmla="*/ 3515 w 3544"/>
                <a:gd name="T15" fmla="*/ 102 h 599"/>
                <a:gd name="T16" fmla="*/ 3531 w 3544"/>
                <a:gd name="T17" fmla="*/ 134 h 599"/>
                <a:gd name="T18" fmla="*/ 3539 w 3544"/>
                <a:gd name="T19" fmla="*/ 169 h 599"/>
                <a:gd name="T20" fmla="*/ 3544 w 3544"/>
                <a:gd name="T21" fmla="*/ 205 h 599"/>
                <a:gd name="T22" fmla="*/ 3544 w 3544"/>
                <a:gd name="T23" fmla="*/ 554 h 599"/>
                <a:gd name="T24" fmla="*/ 3543 w 3544"/>
                <a:gd name="T25" fmla="*/ 555 h 599"/>
                <a:gd name="T26" fmla="*/ 3543 w 3544"/>
                <a:gd name="T27" fmla="*/ 560 h 599"/>
                <a:gd name="T28" fmla="*/ 3541 w 3544"/>
                <a:gd name="T29" fmla="*/ 566 h 599"/>
                <a:gd name="T30" fmla="*/ 3538 w 3544"/>
                <a:gd name="T31" fmla="*/ 572 h 599"/>
                <a:gd name="T32" fmla="*/ 3533 w 3544"/>
                <a:gd name="T33" fmla="*/ 580 h 599"/>
                <a:gd name="T34" fmla="*/ 3525 w 3544"/>
                <a:gd name="T35" fmla="*/ 588 h 599"/>
                <a:gd name="T36" fmla="*/ 3516 w 3544"/>
                <a:gd name="T37" fmla="*/ 594 h 599"/>
                <a:gd name="T38" fmla="*/ 3502 w 3544"/>
                <a:gd name="T39" fmla="*/ 598 h 599"/>
                <a:gd name="T40" fmla="*/ 3484 w 3544"/>
                <a:gd name="T41" fmla="*/ 599 h 599"/>
                <a:gd name="T42" fmla="*/ 62 w 3544"/>
                <a:gd name="T43" fmla="*/ 599 h 599"/>
                <a:gd name="T44" fmla="*/ 60 w 3544"/>
                <a:gd name="T45" fmla="*/ 599 h 599"/>
                <a:gd name="T46" fmla="*/ 56 w 3544"/>
                <a:gd name="T47" fmla="*/ 599 h 599"/>
                <a:gd name="T48" fmla="*/ 49 w 3544"/>
                <a:gd name="T49" fmla="*/ 597 h 599"/>
                <a:gd name="T50" fmla="*/ 41 w 3544"/>
                <a:gd name="T51" fmla="*/ 595 h 599"/>
                <a:gd name="T52" fmla="*/ 31 w 3544"/>
                <a:gd name="T53" fmla="*/ 590 h 599"/>
                <a:gd name="T54" fmla="*/ 22 w 3544"/>
                <a:gd name="T55" fmla="*/ 583 h 599"/>
                <a:gd name="T56" fmla="*/ 14 w 3544"/>
                <a:gd name="T57" fmla="*/ 574 h 599"/>
                <a:gd name="T58" fmla="*/ 6 w 3544"/>
                <a:gd name="T59" fmla="*/ 562 h 599"/>
                <a:gd name="T60" fmla="*/ 2 w 3544"/>
                <a:gd name="T61" fmla="*/ 546 h 599"/>
                <a:gd name="T62" fmla="*/ 0 w 3544"/>
                <a:gd name="T63" fmla="*/ 525 h 599"/>
                <a:gd name="T64" fmla="*/ 0 w 3544"/>
                <a:gd name="T65" fmla="*/ 205 h 599"/>
                <a:gd name="T66" fmla="*/ 3 w 3544"/>
                <a:gd name="T67" fmla="*/ 169 h 599"/>
                <a:gd name="T68" fmla="*/ 13 w 3544"/>
                <a:gd name="T69" fmla="*/ 134 h 599"/>
                <a:gd name="T70" fmla="*/ 28 w 3544"/>
                <a:gd name="T71" fmla="*/ 102 h 599"/>
                <a:gd name="T72" fmla="*/ 48 w 3544"/>
                <a:gd name="T73" fmla="*/ 74 h 599"/>
                <a:gd name="T74" fmla="*/ 73 w 3544"/>
                <a:gd name="T75" fmla="*/ 49 h 599"/>
                <a:gd name="T76" fmla="*/ 102 w 3544"/>
                <a:gd name="T77" fmla="*/ 28 h 599"/>
                <a:gd name="T78" fmla="*/ 133 w 3544"/>
                <a:gd name="T79" fmla="*/ 13 h 599"/>
                <a:gd name="T80" fmla="*/ 168 w 3544"/>
                <a:gd name="T81" fmla="*/ 4 h 599"/>
                <a:gd name="T82" fmla="*/ 205 w 3544"/>
                <a:gd name="T83" fmla="*/ 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44" h="599">
                  <a:moveTo>
                    <a:pt x="205" y="0"/>
                  </a:moveTo>
                  <a:lnTo>
                    <a:pt x="3338" y="0"/>
                  </a:lnTo>
                  <a:lnTo>
                    <a:pt x="3375" y="4"/>
                  </a:lnTo>
                  <a:lnTo>
                    <a:pt x="3409" y="13"/>
                  </a:lnTo>
                  <a:lnTo>
                    <a:pt x="3441" y="28"/>
                  </a:lnTo>
                  <a:lnTo>
                    <a:pt x="3470" y="49"/>
                  </a:lnTo>
                  <a:lnTo>
                    <a:pt x="3495" y="74"/>
                  </a:lnTo>
                  <a:lnTo>
                    <a:pt x="3515" y="102"/>
                  </a:lnTo>
                  <a:lnTo>
                    <a:pt x="3531" y="134"/>
                  </a:lnTo>
                  <a:lnTo>
                    <a:pt x="3539" y="169"/>
                  </a:lnTo>
                  <a:lnTo>
                    <a:pt x="3544" y="205"/>
                  </a:lnTo>
                  <a:lnTo>
                    <a:pt x="3544" y="554"/>
                  </a:lnTo>
                  <a:lnTo>
                    <a:pt x="3543" y="555"/>
                  </a:lnTo>
                  <a:lnTo>
                    <a:pt x="3543" y="560"/>
                  </a:lnTo>
                  <a:lnTo>
                    <a:pt x="3541" y="566"/>
                  </a:lnTo>
                  <a:lnTo>
                    <a:pt x="3538" y="572"/>
                  </a:lnTo>
                  <a:lnTo>
                    <a:pt x="3533" y="580"/>
                  </a:lnTo>
                  <a:lnTo>
                    <a:pt x="3525" y="588"/>
                  </a:lnTo>
                  <a:lnTo>
                    <a:pt x="3516" y="594"/>
                  </a:lnTo>
                  <a:lnTo>
                    <a:pt x="3502" y="598"/>
                  </a:lnTo>
                  <a:lnTo>
                    <a:pt x="3484" y="599"/>
                  </a:lnTo>
                  <a:lnTo>
                    <a:pt x="62" y="599"/>
                  </a:lnTo>
                  <a:lnTo>
                    <a:pt x="60" y="599"/>
                  </a:lnTo>
                  <a:lnTo>
                    <a:pt x="56" y="599"/>
                  </a:lnTo>
                  <a:lnTo>
                    <a:pt x="49" y="597"/>
                  </a:lnTo>
                  <a:lnTo>
                    <a:pt x="41" y="595"/>
                  </a:lnTo>
                  <a:lnTo>
                    <a:pt x="31" y="590"/>
                  </a:lnTo>
                  <a:lnTo>
                    <a:pt x="22" y="583"/>
                  </a:lnTo>
                  <a:lnTo>
                    <a:pt x="14" y="574"/>
                  </a:lnTo>
                  <a:lnTo>
                    <a:pt x="6" y="562"/>
                  </a:lnTo>
                  <a:lnTo>
                    <a:pt x="2" y="546"/>
                  </a:lnTo>
                  <a:lnTo>
                    <a:pt x="0" y="525"/>
                  </a:lnTo>
                  <a:lnTo>
                    <a:pt x="0" y="205"/>
                  </a:lnTo>
                  <a:lnTo>
                    <a:pt x="3" y="169"/>
                  </a:lnTo>
                  <a:lnTo>
                    <a:pt x="13" y="134"/>
                  </a:lnTo>
                  <a:lnTo>
                    <a:pt x="28" y="102"/>
                  </a:lnTo>
                  <a:lnTo>
                    <a:pt x="48" y="74"/>
                  </a:lnTo>
                  <a:lnTo>
                    <a:pt x="73" y="49"/>
                  </a:lnTo>
                  <a:lnTo>
                    <a:pt x="102" y="28"/>
                  </a:lnTo>
                  <a:lnTo>
                    <a:pt x="133" y="13"/>
                  </a:lnTo>
                  <a:lnTo>
                    <a:pt x="168" y="4"/>
                  </a:lnTo>
                  <a:lnTo>
                    <a:pt x="2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360"/>
            <p:cNvSpPr>
              <a:spLocks noEditPoints="1"/>
            </p:cNvSpPr>
            <p:nvPr/>
          </p:nvSpPr>
          <p:spPr bwMode="auto">
            <a:xfrm>
              <a:off x="5680075" y="4419601"/>
              <a:ext cx="433388" cy="215900"/>
            </a:xfrm>
            <a:custGeom>
              <a:avLst/>
              <a:gdLst>
                <a:gd name="T0" fmla="*/ 2579 w 3544"/>
                <a:gd name="T1" fmla="*/ 1021 h 1772"/>
                <a:gd name="T2" fmla="*/ 2543 w 3544"/>
                <a:gd name="T3" fmla="*/ 1068 h 1772"/>
                <a:gd name="T4" fmla="*/ 2543 w 3544"/>
                <a:gd name="T5" fmla="*/ 1408 h 1772"/>
                <a:gd name="T6" fmla="*/ 2579 w 3544"/>
                <a:gd name="T7" fmla="*/ 1454 h 1772"/>
                <a:gd name="T8" fmla="*/ 3121 w 3544"/>
                <a:gd name="T9" fmla="*/ 1465 h 1772"/>
                <a:gd name="T10" fmla="*/ 3176 w 3544"/>
                <a:gd name="T11" fmla="*/ 1443 h 1772"/>
                <a:gd name="T12" fmla="*/ 3198 w 3544"/>
                <a:gd name="T13" fmla="*/ 1388 h 1772"/>
                <a:gd name="T14" fmla="*/ 3188 w 3544"/>
                <a:gd name="T15" fmla="*/ 1049 h 1772"/>
                <a:gd name="T16" fmla="*/ 3141 w 3544"/>
                <a:gd name="T17" fmla="*/ 1014 h 1772"/>
                <a:gd name="T18" fmla="*/ 1829 w 3544"/>
                <a:gd name="T19" fmla="*/ 555 h 1772"/>
                <a:gd name="T20" fmla="*/ 1775 w 3544"/>
                <a:gd name="T21" fmla="*/ 577 h 1772"/>
                <a:gd name="T22" fmla="*/ 1752 w 3544"/>
                <a:gd name="T23" fmla="*/ 632 h 1772"/>
                <a:gd name="T24" fmla="*/ 1763 w 3544"/>
                <a:gd name="T25" fmla="*/ 700 h 1772"/>
                <a:gd name="T26" fmla="*/ 1809 w 3544"/>
                <a:gd name="T27" fmla="*/ 736 h 1772"/>
                <a:gd name="T28" fmla="*/ 3141 w 3544"/>
                <a:gd name="T29" fmla="*/ 736 h 1772"/>
                <a:gd name="T30" fmla="*/ 3188 w 3544"/>
                <a:gd name="T31" fmla="*/ 700 h 1772"/>
                <a:gd name="T32" fmla="*/ 3198 w 3544"/>
                <a:gd name="T33" fmla="*/ 632 h 1772"/>
                <a:gd name="T34" fmla="*/ 3176 w 3544"/>
                <a:gd name="T35" fmla="*/ 577 h 1772"/>
                <a:gd name="T36" fmla="*/ 3121 w 3544"/>
                <a:gd name="T37" fmla="*/ 555 h 1772"/>
                <a:gd name="T38" fmla="*/ 3458 w 3544"/>
                <a:gd name="T39" fmla="*/ 0 h 1772"/>
                <a:gd name="T40" fmla="*/ 3510 w 3544"/>
                <a:gd name="T41" fmla="*/ 15 h 1772"/>
                <a:gd name="T42" fmla="*/ 3535 w 3544"/>
                <a:gd name="T43" fmla="*/ 47 h 1772"/>
                <a:gd name="T44" fmla="*/ 3543 w 3544"/>
                <a:gd name="T45" fmla="*/ 75 h 1772"/>
                <a:gd name="T46" fmla="*/ 3544 w 3544"/>
                <a:gd name="T47" fmla="*/ 1566 h 1772"/>
                <a:gd name="T48" fmla="*/ 3515 w 3544"/>
                <a:gd name="T49" fmla="*/ 1670 h 1772"/>
                <a:gd name="T50" fmla="*/ 3441 w 3544"/>
                <a:gd name="T51" fmla="*/ 1744 h 1772"/>
                <a:gd name="T52" fmla="*/ 3338 w 3544"/>
                <a:gd name="T53" fmla="*/ 1772 h 1772"/>
                <a:gd name="T54" fmla="*/ 1768 w 3544"/>
                <a:gd name="T55" fmla="*/ 1771 h 1772"/>
                <a:gd name="T56" fmla="*/ 1750 w 3544"/>
                <a:gd name="T57" fmla="*/ 1762 h 1772"/>
                <a:gd name="T58" fmla="*/ 1738 w 3544"/>
                <a:gd name="T59" fmla="*/ 1731 h 1772"/>
                <a:gd name="T60" fmla="*/ 1730 w 3544"/>
                <a:gd name="T61" fmla="*/ 1224 h 1772"/>
                <a:gd name="T62" fmla="*/ 1698 w 3544"/>
                <a:gd name="T63" fmla="*/ 1176 h 1772"/>
                <a:gd name="T64" fmla="*/ 1662 w 3544"/>
                <a:gd name="T65" fmla="*/ 1129 h 1772"/>
                <a:gd name="T66" fmla="*/ 1657 w 3544"/>
                <a:gd name="T67" fmla="*/ 1102 h 1772"/>
                <a:gd name="T68" fmla="*/ 1655 w 3544"/>
                <a:gd name="T69" fmla="*/ 1023 h 1772"/>
                <a:gd name="T70" fmla="*/ 1610 w 3544"/>
                <a:gd name="T71" fmla="*/ 828 h 1772"/>
                <a:gd name="T72" fmla="*/ 1520 w 3544"/>
                <a:gd name="T73" fmla="*/ 656 h 1772"/>
                <a:gd name="T74" fmla="*/ 1388 w 3544"/>
                <a:gd name="T75" fmla="*/ 513 h 1772"/>
                <a:gd name="T76" fmla="*/ 1225 w 3544"/>
                <a:gd name="T77" fmla="*/ 407 h 1772"/>
                <a:gd name="T78" fmla="*/ 1037 w 3544"/>
                <a:gd name="T79" fmla="*/ 347 h 1772"/>
                <a:gd name="T80" fmla="*/ 832 w 3544"/>
                <a:gd name="T81" fmla="*/ 337 h 1772"/>
                <a:gd name="T82" fmla="*/ 638 w 3544"/>
                <a:gd name="T83" fmla="*/ 382 h 1772"/>
                <a:gd name="T84" fmla="*/ 466 w 3544"/>
                <a:gd name="T85" fmla="*/ 473 h 1772"/>
                <a:gd name="T86" fmla="*/ 323 w 3544"/>
                <a:gd name="T87" fmla="*/ 604 h 1772"/>
                <a:gd name="T88" fmla="*/ 218 w 3544"/>
                <a:gd name="T89" fmla="*/ 768 h 1772"/>
                <a:gd name="T90" fmla="*/ 157 w 3544"/>
                <a:gd name="T91" fmla="*/ 957 h 1772"/>
                <a:gd name="T92" fmla="*/ 145 w 3544"/>
                <a:gd name="T93" fmla="*/ 1096 h 1772"/>
                <a:gd name="T94" fmla="*/ 142 w 3544"/>
                <a:gd name="T95" fmla="*/ 1124 h 1772"/>
                <a:gd name="T96" fmla="*/ 113 w 3544"/>
                <a:gd name="T97" fmla="*/ 1165 h 1772"/>
                <a:gd name="T98" fmla="*/ 80 w 3544"/>
                <a:gd name="T99" fmla="*/ 1208 h 1772"/>
                <a:gd name="T100" fmla="*/ 65 w 3544"/>
                <a:gd name="T101" fmla="*/ 1263 h 1772"/>
                <a:gd name="T102" fmla="*/ 61 w 3544"/>
                <a:gd name="T103" fmla="*/ 1692 h 1772"/>
                <a:gd name="T104" fmla="*/ 48 w 3544"/>
                <a:gd name="T105" fmla="*/ 1697 h 1772"/>
                <a:gd name="T106" fmla="*/ 12 w 3544"/>
                <a:gd name="T107" fmla="*/ 1635 h 1772"/>
                <a:gd name="T108" fmla="*/ 0 w 3544"/>
                <a:gd name="T109" fmla="*/ 51 h 1772"/>
                <a:gd name="T110" fmla="*/ 2 w 3544"/>
                <a:gd name="T111" fmla="*/ 38 h 1772"/>
                <a:gd name="T112" fmla="*/ 19 w 3544"/>
                <a:gd name="T113" fmla="*/ 13 h 1772"/>
                <a:gd name="T114" fmla="*/ 65 w 3544"/>
                <a:gd name="T115" fmla="*/ 0 h 1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44" h="1772">
                  <a:moveTo>
                    <a:pt x="2618" y="1011"/>
                  </a:moveTo>
                  <a:lnTo>
                    <a:pt x="2597" y="1014"/>
                  </a:lnTo>
                  <a:lnTo>
                    <a:pt x="2579" y="1021"/>
                  </a:lnTo>
                  <a:lnTo>
                    <a:pt x="2563" y="1033"/>
                  </a:lnTo>
                  <a:lnTo>
                    <a:pt x="2551" y="1049"/>
                  </a:lnTo>
                  <a:lnTo>
                    <a:pt x="2543" y="1068"/>
                  </a:lnTo>
                  <a:lnTo>
                    <a:pt x="2540" y="1088"/>
                  </a:lnTo>
                  <a:lnTo>
                    <a:pt x="2540" y="1388"/>
                  </a:lnTo>
                  <a:lnTo>
                    <a:pt x="2543" y="1408"/>
                  </a:lnTo>
                  <a:lnTo>
                    <a:pt x="2551" y="1426"/>
                  </a:lnTo>
                  <a:lnTo>
                    <a:pt x="2563" y="1443"/>
                  </a:lnTo>
                  <a:lnTo>
                    <a:pt x="2579" y="1454"/>
                  </a:lnTo>
                  <a:lnTo>
                    <a:pt x="2597" y="1462"/>
                  </a:lnTo>
                  <a:lnTo>
                    <a:pt x="2618" y="1465"/>
                  </a:lnTo>
                  <a:lnTo>
                    <a:pt x="3121" y="1465"/>
                  </a:lnTo>
                  <a:lnTo>
                    <a:pt x="3141" y="1462"/>
                  </a:lnTo>
                  <a:lnTo>
                    <a:pt x="3161" y="1454"/>
                  </a:lnTo>
                  <a:lnTo>
                    <a:pt x="3176" y="1443"/>
                  </a:lnTo>
                  <a:lnTo>
                    <a:pt x="3188" y="1426"/>
                  </a:lnTo>
                  <a:lnTo>
                    <a:pt x="3196" y="1408"/>
                  </a:lnTo>
                  <a:lnTo>
                    <a:pt x="3198" y="1388"/>
                  </a:lnTo>
                  <a:lnTo>
                    <a:pt x="3198" y="1088"/>
                  </a:lnTo>
                  <a:lnTo>
                    <a:pt x="3196" y="1068"/>
                  </a:lnTo>
                  <a:lnTo>
                    <a:pt x="3188" y="1049"/>
                  </a:lnTo>
                  <a:lnTo>
                    <a:pt x="3176" y="1033"/>
                  </a:lnTo>
                  <a:lnTo>
                    <a:pt x="3161" y="1021"/>
                  </a:lnTo>
                  <a:lnTo>
                    <a:pt x="3141" y="1014"/>
                  </a:lnTo>
                  <a:lnTo>
                    <a:pt x="3121" y="1011"/>
                  </a:lnTo>
                  <a:lnTo>
                    <a:pt x="2618" y="1011"/>
                  </a:lnTo>
                  <a:close/>
                  <a:moveTo>
                    <a:pt x="1829" y="555"/>
                  </a:moveTo>
                  <a:lnTo>
                    <a:pt x="1809" y="558"/>
                  </a:lnTo>
                  <a:lnTo>
                    <a:pt x="1791" y="566"/>
                  </a:lnTo>
                  <a:lnTo>
                    <a:pt x="1775" y="577"/>
                  </a:lnTo>
                  <a:lnTo>
                    <a:pt x="1763" y="594"/>
                  </a:lnTo>
                  <a:lnTo>
                    <a:pt x="1755" y="612"/>
                  </a:lnTo>
                  <a:lnTo>
                    <a:pt x="1752" y="632"/>
                  </a:lnTo>
                  <a:lnTo>
                    <a:pt x="1752" y="662"/>
                  </a:lnTo>
                  <a:lnTo>
                    <a:pt x="1755" y="682"/>
                  </a:lnTo>
                  <a:lnTo>
                    <a:pt x="1763" y="700"/>
                  </a:lnTo>
                  <a:lnTo>
                    <a:pt x="1775" y="715"/>
                  </a:lnTo>
                  <a:lnTo>
                    <a:pt x="1791" y="728"/>
                  </a:lnTo>
                  <a:lnTo>
                    <a:pt x="1809" y="736"/>
                  </a:lnTo>
                  <a:lnTo>
                    <a:pt x="1829" y="738"/>
                  </a:lnTo>
                  <a:lnTo>
                    <a:pt x="3121" y="738"/>
                  </a:lnTo>
                  <a:lnTo>
                    <a:pt x="3141" y="736"/>
                  </a:lnTo>
                  <a:lnTo>
                    <a:pt x="3161" y="728"/>
                  </a:lnTo>
                  <a:lnTo>
                    <a:pt x="3176" y="715"/>
                  </a:lnTo>
                  <a:lnTo>
                    <a:pt x="3188" y="700"/>
                  </a:lnTo>
                  <a:lnTo>
                    <a:pt x="3196" y="682"/>
                  </a:lnTo>
                  <a:lnTo>
                    <a:pt x="3198" y="662"/>
                  </a:lnTo>
                  <a:lnTo>
                    <a:pt x="3198" y="632"/>
                  </a:lnTo>
                  <a:lnTo>
                    <a:pt x="3196" y="612"/>
                  </a:lnTo>
                  <a:lnTo>
                    <a:pt x="3188" y="594"/>
                  </a:lnTo>
                  <a:lnTo>
                    <a:pt x="3176" y="577"/>
                  </a:lnTo>
                  <a:lnTo>
                    <a:pt x="3161" y="566"/>
                  </a:lnTo>
                  <a:lnTo>
                    <a:pt x="3141" y="558"/>
                  </a:lnTo>
                  <a:lnTo>
                    <a:pt x="3121" y="555"/>
                  </a:lnTo>
                  <a:lnTo>
                    <a:pt x="1829" y="555"/>
                  </a:lnTo>
                  <a:close/>
                  <a:moveTo>
                    <a:pt x="65" y="0"/>
                  </a:moveTo>
                  <a:lnTo>
                    <a:pt x="3458" y="0"/>
                  </a:lnTo>
                  <a:lnTo>
                    <a:pt x="3479" y="1"/>
                  </a:lnTo>
                  <a:lnTo>
                    <a:pt x="3496" y="7"/>
                  </a:lnTo>
                  <a:lnTo>
                    <a:pt x="3510" y="15"/>
                  </a:lnTo>
                  <a:lnTo>
                    <a:pt x="3521" y="25"/>
                  </a:lnTo>
                  <a:lnTo>
                    <a:pt x="3530" y="36"/>
                  </a:lnTo>
                  <a:lnTo>
                    <a:pt x="3535" y="47"/>
                  </a:lnTo>
                  <a:lnTo>
                    <a:pt x="3539" y="58"/>
                  </a:lnTo>
                  <a:lnTo>
                    <a:pt x="3541" y="68"/>
                  </a:lnTo>
                  <a:lnTo>
                    <a:pt x="3543" y="75"/>
                  </a:lnTo>
                  <a:lnTo>
                    <a:pt x="3544" y="81"/>
                  </a:lnTo>
                  <a:lnTo>
                    <a:pt x="3544" y="83"/>
                  </a:lnTo>
                  <a:lnTo>
                    <a:pt x="3544" y="1566"/>
                  </a:lnTo>
                  <a:lnTo>
                    <a:pt x="3540" y="1603"/>
                  </a:lnTo>
                  <a:lnTo>
                    <a:pt x="3531" y="1638"/>
                  </a:lnTo>
                  <a:lnTo>
                    <a:pt x="3515" y="1670"/>
                  </a:lnTo>
                  <a:lnTo>
                    <a:pt x="3495" y="1699"/>
                  </a:lnTo>
                  <a:lnTo>
                    <a:pt x="3470" y="1724"/>
                  </a:lnTo>
                  <a:lnTo>
                    <a:pt x="3441" y="1744"/>
                  </a:lnTo>
                  <a:lnTo>
                    <a:pt x="3409" y="1759"/>
                  </a:lnTo>
                  <a:lnTo>
                    <a:pt x="3375" y="1769"/>
                  </a:lnTo>
                  <a:lnTo>
                    <a:pt x="3338" y="1772"/>
                  </a:lnTo>
                  <a:lnTo>
                    <a:pt x="1773" y="1772"/>
                  </a:lnTo>
                  <a:lnTo>
                    <a:pt x="1772" y="1772"/>
                  </a:lnTo>
                  <a:lnTo>
                    <a:pt x="1768" y="1771"/>
                  </a:lnTo>
                  <a:lnTo>
                    <a:pt x="1763" y="1770"/>
                  </a:lnTo>
                  <a:lnTo>
                    <a:pt x="1756" y="1767"/>
                  </a:lnTo>
                  <a:lnTo>
                    <a:pt x="1750" y="1762"/>
                  </a:lnTo>
                  <a:lnTo>
                    <a:pt x="1743" y="1755"/>
                  </a:lnTo>
                  <a:lnTo>
                    <a:pt x="1739" y="1745"/>
                  </a:lnTo>
                  <a:lnTo>
                    <a:pt x="1738" y="1731"/>
                  </a:lnTo>
                  <a:lnTo>
                    <a:pt x="1738" y="1263"/>
                  </a:lnTo>
                  <a:lnTo>
                    <a:pt x="1736" y="1242"/>
                  </a:lnTo>
                  <a:lnTo>
                    <a:pt x="1730" y="1224"/>
                  </a:lnTo>
                  <a:lnTo>
                    <a:pt x="1722" y="1207"/>
                  </a:lnTo>
                  <a:lnTo>
                    <a:pt x="1711" y="1192"/>
                  </a:lnTo>
                  <a:lnTo>
                    <a:pt x="1698" y="1176"/>
                  </a:lnTo>
                  <a:lnTo>
                    <a:pt x="1686" y="1162"/>
                  </a:lnTo>
                  <a:lnTo>
                    <a:pt x="1673" y="1146"/>
                  </a:lnTo>
                  <a:lnTo>
                    <a:pt x="1662" y="1129"/>
                  </a:lnTo>
                  <a:lnTo>
                    <a:pt x="1659" y="1122"/>
                  </a:lnTo>
                  <a:lnTo>
                    <a:pt x="1657" y="1111"/>
                  </a:lnTo>
                  <a:lnTo>
                    <a:pt x="1657" y="1102"/>
                  </a:lnTo>
                  <a:lnTo>
                    <a:pt x="1657" y="1095"/>
                  </a:lnTo>
                  <a:lnTo>
                    <a:pt x="1657" y="1092"/>
                  </a:lnTo>
                  <a:lnTo>
                    <a:pt x="1655" y="1023"/>
                  </a:lnTo>
                  <a:lnTo>
                    <a:pt x="1645" y="957"/>
                  </a:lnTo>
                  <a:lnTo>
                    <a:pt x="1630" y="891"/>
                  </a:lnTo>
                  <a:lnTo>
                    <a:pt x="1610" y="828"/>
                  </a:lnTo>
                  <a:lnTo>
                    <a:pt x="1585" y="768"/>
                  </a:lnTo>
                  <a:lnTo>
                    <a:pt x="1554" y="710"/>
                  </a:lnTo>
                  <a:lnTo>
                    <a:pt x="1520" y="656"/>
                  </a:lnTo>
                  <a:lnTo>
                    <a:pt x="1480" y="604"/>
                  </a:lnTo>
                  <a:lnTo>
                    <a:pt x="1436" y="557"/>
                  </a:lnTo>
                  <a:lnTo>
                    <a:pt x="1388" y="513"/>
                  </a:lnTo>
                  <a:lnTo>
                    <a:pt x="1337" y="473"/>
                  </a:lnTo>
                  <a:lnTo>
                    <a:pt x="1283" y="439"/>
                  </a:lnTo>
                  <a:lnTo>
                    <a:pt x="1225" y="407"/>
                  </a:lnTo>
                  <a:lnTo>
                    <a:pt x="1165" y="382"/>
                  </a:lnTo>
                  <a:lnTo>
                    <a:pt x="1102" y="362"/>
                  </a:lnTo>
                  <a:lnTo>
                    <a:pt x="1037" y="347"/>
                  </a:lnTo>
                  <a:lnTo>
                    <a:pt x="970" y="337"/>
                  </a:lnTo>
                  <a:lnTo>
                    <a:pt x="901" y="335"/>
                  </a:lnTo>
                  <a:lnTo>
                    <a:pt x="832" y="337"/>
                  </a:lnTo>
                  <a:lnTo>
                    <a:pt x="766" y="347"/>
                  </a:lnTo>
                  <a:lnTo>
                    <a:pt x="700" y="362"/>
                  </a:lnTo>
                  <a:lnTo>
                    <a:pt x="638" y="382"/>
                  </a:lnTo>
                  <a:lnTo>
                    <a:pt x="578" y="407"/>
                  </a:lnTo>
                  <a:lnTo>
                    <a:pt x="519" y="439"/>
                  </a:lnTo>
                  <a:lnTo>
                    <a:pt x="466" y="473"/>
                  </a:lnTo>
                  <a:lnTo>
                    <a:pt x="414" y="513"/>
                  </a:lnTo>
                  <a:lnTo>
                    <a:pt x="367" y="557"/>
                  </a:lnTo>
                  <a:lnTo>
                    <a:pt x="323" y="604"/>
                  </a:lnTo>
                  <a:lnTo>
                    <a:pt x="284" y="656"/>
                  </a:lnTo>
                  <a:lnTo>
                    <a:pt x="248" y="710"/>
                  </a:lnTo>
                  <a:lnTo>
                    <a:pt x="218" y="768"/>
                  </a:lnTo>
                  <a:lnTo>
                    <a:pt x="193" y="828"/>
                  </a:lnTo>
                  <a:lnTo>
                    <a:pt x="172" y="891"/>
                  </a:lnTo>
                  <a:lnTo>
                    <a:pt x="157" y="957"/>
                  </a:lnTo>
                  <a:lnTo>
                    <a:pt x="148" y="1023"/>
                  </a:lnTo>
                  <a:lnTo>
                    <a:pt x="145" y="1092"/>
                  </a:lnTo>
                  <a:lnTo>
                    <a:pt x="145" y="1096"/>
                  </a:lnTo>
                  <a:lnTo>
                    <a:pt x="145" y="1103"/>
                  </a:lnTo>
                  <a:lnTo>
                    <a:pt x="144" y="1114"/>
                  </a:lnTo>
                  <a:lnTo>
                    <a:pt x="142" y="1124"/>
                  </a:lnTo>
                  <a:lnTo>
                    <a:pt x="139" y="1132"/>
                  </a:lnTo>
                  <a:lnTo>
                    <a:pt x="126" y="1150"/>
                  </a:lnTo>
                  <a:lnTo>
                    <a:pt x="113" y="1165"/>
                  </a:lnTo>
                  <a:lnTo>
                    <a:pt x="101" y="1179"/>
                  </a:lnTo>
                  <a:lnTo>
                    <a:pt x="89" y="1193"/>
                  </a:lnTo>
                  <a:lnTo>
                    <a:pt x="80" y="1208"/>
                  </a:lnTo>
                  <a:lnTo>
                    <a:pt x="72" y="1224"/>
                  </a:lnTo>
                  <a:lnTo>
                    <a:pt x="67" y="1242"/>
                  </a:lnTo>
                  <a:lnTo>
                    <a:pt x="65" y="1263"/>
                  </a:lnTo>
                  <a:lnTo>
                    <a:pt x="65" y="1673"/>
                  </a:lnTo>
                  <a:lnTo>
                    <a:pt x="63" y="1685"/>
                  </a:lnTo>
                  <a:lnTo>
                    <a:pt x="61" y="1692"/>
                  </a:lnTo>
                  <a:lnTo>
                    <a:pt x="57" y="1697"/>
                  </a:lnTo>
                  <a:lnTo>
                    <a:pt x="53" y="1699"/>
                  </a:lnTo>
                  <a:lnTo>
                    <a:pt x="48" y="1697"/>
                  </a:lnTo>
                  <a:lnTo>
                    <a:pt x="45" y="1695"/>
                  </a:lnTo>
                  <a:lnTo>
                    <a:pt x="26" y="1667"/>
                  </a:lnTo>
                  <a:lnTo>
                    <a:pt x="12" y="1635"/>
                  </a:lnTo>
                  <a:lnTo>
                    <a:pt x="3" y="1602"/>
                  </a:lnTo>
                  <a:lnTo>
                    <a:pt x="0" y="1566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1" y="44"/>
                  </a:lnTo>
                  <a:lnTo>
                    <a:pt x="2" y="38"/>
                  </a:lnTo>
                  <a:lnTo>
                    <a:pt x="5" y="29"/>
                  </a:lnTo>
                  <a:lnTo>
                    <a:pt x="11" y="21"/>
                  </a:lnTo>
                  <a:lnTo>
                    <a:pt x="19" y="13"/>
                  </a:lnTo>
                  <a:lnTo>
                    <a:pt x="30" y="7"/>
                  </a:lnTo>
                  <a:lnTo>
                    <a:pt x="45" y="1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361"/>
            <p:cNvSpPr>
              <a:spLocks noEditPoints="1"/>
            </p:cNvSpPr>
            <p:nvPr/>
          </p:nvSpPr>
          <p:spPr bwMode="auto">
            <a:xfrm>
              <a:off x="5710238" y="4486276"/>
              <a:ext cx="158750" cy="222250"/>
            </a:xfrm>
            <a:custGeom>
              <a:avLst/>
              <a:gdLst>
                <a:gd name="T0" fmla="*/ 594 w 1299"/>
                <a:gd name="T1" fmla="*/ 1015 h 1820"/>
                <a:gd name="T2" fmla="*/ 533 w 1299"/>
                <a:gd name="T3" fmla="*/ 1067 h 1820"/>
                <a:gd name="T4" fmla="*/ 509 w 1299"/>
                <a:gd name="T5" fmla="*/ 1146 h 1820"/>
                <a:gd name="T6" fmla="*/ 520 w 1299"/>
                <a:gd name="T7" fmla="*/ 1438 h 1820"/>
                <a:gd name="T8" fmla="*/ 571 w 1299"/>
                <a:gd name="T9" fmla="*/ 1499 h 1820"/>
                <a:gd name="T10" fmla="*/ 649 w 1299"/>
                <a:gd name="T11" fmla="*/ 1524 h 1820"/>
                <a:gd name="T12" fmla="*/ 728 w 1299"/>
                <a:gd name="T13" fmla="*/ 1499 h 1820"/>
                <a:gd name="T14" fmla="*/ 778 w 1299"/>
                <a:gd name="T15" fmla="*/ 1438 h 1820"/>
                <a:gd name="T16" fmla="*/ 790 w 1299"/>
                <a:gd name="T17" fmla="*/ 1146 h 1820"/>
                <a:gd name="T18" fmla="*/ 765 w 1299"/>
                <a:gd name="T19" fmla="*/ 1067 h 1820"/>
                <a:gd name="T20" fmla="*/ 704 w 1299"/>
                <a:gd name="T21" fmla="*/ 1015 h 1820"/>
                <a:gd name="T22" fmla="*/ 649 w 1299"/>
                <a:gd name="T23" fmla="*/ 158 h 1820"/>
                <a:gd name="T24" fmla="*/ 498 w 1299"/>
                <a:gd name="T25" fmla="*/ 186 h 1820"/>
                <a:gd name="T26" fmla="*/ 370 w 1299"/>
                <a:gd name="T27" fmla="*/ 264 h 1820"/>
                <a:gd name="T28" fmla="*/ 277 w 1299"/>
                <a:gd name="T29" fmla="*/ 381 h 1820"/>
                <a:gd name="T30" fmla="*/ 231 w 1299"/>
                <a:gd name="T31" fmla="*/ 526 h 1820"/>
                <a:gd name="T32" fmla="*/ 228 w 1299"/>
                <a:gd name="T33" fmla="*/ 674 h 1820"/>
                <a:gd name="T34" fmla="*/ 234 w 1299"/>
                <a:gd name="T35" fmla="*/ 686 h 1820"/>
                <a:gd name="T36" fmla="*/ 259 w 1299"/>
                <a:gd name="T37" fmla="*/ 694 h 1820"/>
                <a:gd name="T38" fmla="*/ 1067 w 1299"/>
                <a:gd name="T39" fmla="*/ 690 h 1820"/>
                <a:gd name="T40" fmla="*/ 1071 w 1299"/>
                <a:gd name="T41" fmla="*/ 678 h 1820"/>
                <a:gd name="T42" fmla="*/ 1068 w 1299"/>
                <a:gd name="T43" fmla="*/ 526 h 1820"/>
                <a:gd name="T44" fmla="*/ 1021 w 1299"/>
                <a:gd name="T45" fmla="*/ 381 h 1820"/>
                <a:gd name="T46" fmla="*/ 929 w 1299"/>
                <a:gd name="T47" fmla="*/ 264 h 1820"/>
                <a:gd name="T48" fmla="*/ 802 w 1299"/>
                <a:gd name="T49" fmla="*/ 186 h 1820"/>
                <a:gd name="T50" fmla="*/ 649 w 1299"/>
                <a:gd name="T51" fmla="*/ 158 h 1820"/>
                <a:gd name="T52" fmla="*/ 773 w 1299"/>
                <a:gd name="T53" fmla="*/ 14 h 1820"/>
                <a:gd name="T54" fmla="*/ 941 w 1299"/>
                <a:gd name="T55" fmla="*/ 80 h 1820"/>
                <a:gd name="T56" fmla="*/ 1077 w 1299"/>
                <a:gd name="T57" fmla="*/ 192 h 1820"/>
                <a:gd name="T58" fmla="*/ 1175 w 1299"/>
                <a:gd name="T59" fmla="*/ 341 h 1820"/>
                <a:gd name="T60" fmla="*/ 1224 w 1299"/>
                <a:gd name="T61" fmla="*/ 516 h 1820"/>
                <a:gd name="T62" fmla="*/ 1229 w 1299"/>
                <a:gd name="T63" fmla="*/ 683 h 1820"/>
                <a:gd name="T64" fmla="*/ 1246 w 1299"/>
                <a:gd name="T65" fmla="*/ 693 h 1820"/>
                <a:gd name="T66" fmla="*/ 1265 w 1299"/>
                <a:gd name="T67" fmla="*/ 696 h 1820"/>
                <a:gd name="T68" fmla="*/ 1297 w 1299"/>
                <a:gd name="T69" fmla="*/ 721 h 1820"/>
                <a:gd name="T70" fmla="*/ 1297 w 1299"/>
                <a:gd name="T71" fmla="*/ 1796 h 1820"/>
                <a:gd name="T72" fmla="*/ 1259 w 1299"/>
                <a:gd name="T73" fmla="*/ 1820 h 1820"/>
                <a:gd name="T74" fmla="*/ 11 w 1299"/>
                <a:gd name="T75" fmla="*/ 1808 h 1820"/>
                <a:gd name="T76" fmla="*/ 0 w 1299"/>
                <a:gd name="T77" fmla="*/ 734 h 1820"/>
                <a:gd name="T78" fmla="*/ 24 w 1299"/>
                <a:gd name="T79" fmla="*/ 697 h 1820"/>
                <a:gd name="T80" fmla="*/ 46 w 1299"/>
                <a:gd name="T81" fmla="*/ 693 h 1820"/>
                <a:gd name="T82" fmla="*/ 65 w 1299"/>
                <a:gd name="T83" fmla="*/ 686 h 1820"/>
                <a:gd name="T84" fmla="*/ 72 w 1299"/>
                <a:gd name="T85" fmla="*/ 579 h 1820"/>
                <a:gd name="T86" fmla="*/ 102 w 1299"/>
                <a:gd name="T87" fmla="*/ 397 h 1820"/>
                <a:gd name="T88" fmla="*/ 184 w 1299"/>
                <a:gd name="T89" fmla="*/ 237 h 1820"/>
                <a:gd name="T90" fmla="*/ 308 w 1299"/>
                <a:gd name="T91" fmla="*/ 113 h 1820"/>
                <a:gd name="T92" fmla="*/ 467 w 1299"/>
                <a:gd name="T93" fmla="*/ 31 h 1820"/>
                <a:gd name="T94" fmla="*/ 649 w 1299"/>
                <a:gd name="T95" fmla="*/ 0 h 1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99" h="1820">
                  <a:moveTo>
                    <a:pt x="649" y="1004"/>
                  </a:moveTo>
                  <a:lnTo>
                    <a:pt x="621" y="1008"/>
                  </a:lnTo>
                  <a:lnTo>
                    <a:pt x="594" y="1015"/>
                  </a:lnTo>
                  <a:lnTo>
                    <a:pt x="571" y="1029"/>
                  </a:lnTo>
                  <a:lnTo>
                    <a:pt x="550" y="1045"/>
                  </a:lnTo>
                  <a:lnTo>
                    <a:pt x="533" y="1067"/>
                  </a:lnTo>
                  <a:lnTo>
                    <a:pt x="520" y="1091"/>
                  </a:lnTo>
                  <a:lnTo>
                    <a:pt x="512" y="1117"/>
                  </a:lnTo>
                  <a:lnTo>
                    <a:pt x="509" y="1146"/>
                  </a:lnTo>
                  <a:lnTo>
                    <a:pt x="509" y="1383"/>
                  </a:lnTo>
                  <a:lnTo>
                    <a:pt x="512" y="1411"/>
                  </a:lnTo>
                  <a:lnTo>
                    <a:pt x="520" y="1438"/>
                  </a:lnTo>
                  <a:lnTo>
                    <a:pt x="533" y="1461"/>
                  </a:lnTo>
                  <a:lnTo>
                    <a:pt x="550" y="1482"/>
                  </a:lnTo>
                  <a:lnTo>
                    <a:pt x="571" y="1499"/>
                  </a:lnTo>
                  <a:lnTo>
                    <a:pt x="594" y="1512"/>
                  </a:lnTo>
                  <a:lnTo>
                    <a:pt x="621" y="1521"/>
                  </a:lnTo>
                  <a:lnTo>
                    <a:pt x="649" y="1524"/>
                  </a:lnTo>
                  <a:lnTo>
                    <a:pt x="677" y="1521"/>
                  </a:lnTo>
                  <a:lnTo>
                    <a:pt x="704" y="1512"/>
                  </a:lnTo>
                  <a:lnTo>
                    <a:pt x="728" y="1499"/>
                  </a:lnTo>
                  <a:lnTo>
                    <a:pt x="748" y="1482"/>
                  </a:lnTo>
                  <a:lnTo>
                    <a:pt x="765" y="1461"/>
                  </a:lnTo>
                  <a:lnTo>
                    <a:pt x="778" y="1438"/>
                  </a:lnTo>
                  <a:lnTo>
                    <a:pt x="787" y="1411"/>
                  </a:lnTo>
                  <a:lnTo>
                    <a:pt x="790" y="1383"/>
                  </a:lnTo>
                  <a:lnTo>
                    <a:pt x="790" y="1146"/>
                  </a:lnTo>
                  <a:lnTo>
                    <a:pt x="787" y="1117"/>
                  </a:lnTo>
                  <a:lnTo>
                    <a:pt x="778" y="1091"/>
                  </a:lnTo>
                  <a:lnTo>
                    <a:pt x="765" y="1067"/>
                  </a:lnTo>
                  <a:lnTo>
                    <a:pt x="748" y="1045"/>
                  </a:lnTo>
                  <a:lnTo>
                    <a:pt x="728" y="1029"/>
                  </a:lnTo>
                  <a:lnTo>
                    <a:pt x="704" y="1015"/>
                  </a:lnTo>
                  <a:lnTo>
                    <a:pt x="677" y="1008"/>
                  </a:lnTo>
                  <a:lnTo>
                    <a:pt x="649" y="1004"/>
                  </a:lnTo>
                  <a:close/>
                  <a:moveTo>
                    <a:pt x="649" y="158"/>
                  </a:moveTo>
                  <a:lnTo>
                    <a:pt x="597" y="161"/>
                  </a:lnTo>
                  <a:lnTo>
                    <a:pt x="546" y="171"/>
                  </a:lnTo>
                  <a:lnTo>
                    <a:pt x="498" y="186"/>
                  </a:lnTo>
                  <a:lnTo>
                    <a:pt x="451" y="207"/>
                  </a:lnTo>
                  <a:lnTo>
                    <a:pt x="408" y="233"/>
                  </a:lnTo>
                  <a:lnTo>
                    <a:pt x="370" y="264"/>
                  </a:lnTo>
                  <a:lnTo>
                    <a:pt x="334" y="299"/>
                  </a:lnTo>
                  <a:lnTo>
                    <a:pt x="304" y="339"/>
                  </a:lnTo>
                  <a:lnTo>
                    <a:pt x="277" y="381"/>
                  </a:lnTo>
                  <a:lnTo>
                    <a:pt x="257" y="427"/>
                  </a:lnTo>
                  <a:lnTo>
                    <a:pt x="241" y="476"/>
                  </a:lnTo>
                  <a:lnTo>
                    <a:pt x="231" y="526"/>
                  </a:lnTo>
                  <a:lnTo>
                    <a:pt x="228" y="579"/>
                  </a:lnTo>
                  <a:lnTo>
                    <a:pt x="228" y="673"/>
                  </a:lnTo>
                  <a:lnTo>
                    <a:pt x="228" y="674"/>
                  </a:lnTo>
                  <a:lnTo>
                    <a:pt x="229" y="677"/>
                  </a:lnTo>
                  <a:lnTo>
                    <a:pt x="231" y="681"/>
                  </a:lnTo>
                  <a:lnTo>
                    <a:pt x="234" y="686"/>
                  </a:lnTo>
                  <a:lnTo>
                    <a:pt x="239" y="690"/>
                  </a:lnTo>
                  <a:lnTo>
                    <a:pt x="248" y="693"/>
                  </a:lnTo>
                  <a:lnTo>
                    <a:pt x="259" y="694"/>
                  </a:lnTo>
                  <a:lnTo>
                    <a:pt x="1053" y="694"/>
                  </a:lnTo>
                  <a:lnTo>
                    <a:pt x="1061" y="693"/>
                  </a:lnTo>
                  <a:lnTo>
                    <a:pt x="1067" y="690"/>
                  </a:lnTo>
                  <a:lnTo>
                    <a:pt x="1069" y="686"/>
                  </a:lnTo>
                  <a:lnTo>
                    <a:pt x="1071" y="681"/>
                  </a:lnTo>
                  <a:lnTo>
                    <a:pt x="1071" y="678"/>
                  </a:lnTo>
                  <a:lnTo>
                    <a:pt x="1071" y="677"/>
                  </a:lnTo>
                  <a:lnTo>
                    <a:pt x="1071" y="579"/>
                  </a:lnTo>
                  <a:lnTo>
                    <a:pt x="1068" y="526"/>
                  </a:lnTo>
                  <a:lnTo>
                    <a:pt x="1058" y="476"/>
                  </a:lnTo>
                  <a:lnTo>
                    <a:pt x="1042" y="427"/>
                  </a:lnTo>
                  <a:lnTo>
                    <a:pt x="1021" y="381"/>
                  </a:lnTo>
                  <a:lnTo>
                    <a:pt x="996" y="339"/>
                  </a:lnTo>
                  <a:lnTo>
                    <a:pt x="964" y="299"/>
                  </a:lnTo>
                  <a:lnTo>
                    <a:pt x="929" y="264"/>
                  </a:lnTo>
                  <a:lnTo>
                    <a:pt x="890" y="233"/>
                  </a:lnTo>
                  <a:lnTo>
                    <a:pt x="847" y="207"/>
                  </a:lnTo>
                  <a:lnTo>
                    <a:pt x="802" y="186"/>
                  </a:lnTo>
                  <a:lnTo>
                    <a:pt x="752" y="171"/>
                  </a:lnTo>
                  <a:lnTo>
                    <a:pt x="702" y="161"/>
                  </a:lnTo>
                  <a:lnTo>
                    <a:pt x="649" y="158"/>
                  </a:lnTo>
                  <a:close/>
                  <a:moveTo>
                    <a:pt x="649" y="0"/>
                  </a:moveTo>
                  <a:lnTo>
                    <a:pt x="712" y="5"/>
                  </a:lnTo>
                  <a:lnTo>
                    <a:pt x="773" y="14"/>
                  </a:lnTo>
                  <a:lnTo>
                    <a:pt x="832" y="31"/>
                  </a:lnTo>
                  <a:lnTo>
                    <a:pt x="888" y="52"/>
                  </a:lnTo>
                  <a:lnTo>
                    <a:pt x="941" y="80"/>
                  </a:lnTo>
                  <a:lnTo>
                    <a:pt x="990" y="113"/>
                  </a:lnTo>
                  <a:lnTo>
                    <a:pt x="1036" y="150"/>
                  </a:lnTo>
                  <a:lnTo>
                    <a:pt x="1077" y="192"/>
                  </a:lnTo>
                  <a:lnTo>
                    <a:pt x="1115" y="237"/>
                  </a:lnTo>
                  <a:lnTo>
                    <a:pt x="1148" y="288"/>
                  </a:lnTo>
                  <a:lnTo>
                    <a:pt x="1175" y="341"/>
                  </a:lnTo>
                  <a:lnTo>
                    <a:pt x="1198" y="397"/>
                  </a:lnTo>
                  <a:lnTo>
                    <a:pt x="1214" y="455"/>
                  </a:lnTo>
                  <a:lnTo>
                    <a:pt x="1224" y="516"/>
                  </a:lnTo>
                  <a:lnTo>
                    <a:pt x="1227" y="579"/>
                  </a:lnTo>
                  <a:lnTo>
                    <a:pt x="1227" y="675"/>
                  </a:lnTo>
                  <a:lnTo>
                    <a:pt x="1229" y="683"/>
                  </a:lnTo>
                  <a:lnTo>
                    <a:pt x="1233" y="689"/>
                  </a:lnTo>
                  <a:lnTo>
                    <a:pt x="1240" y="692"/>
                  </a:lnTo>
                  <a:lnTo>
                    <a:pt x="1246" y="693"/>
                  </a:lnTo>
                  <a:lnTo>
                    <a:pt x="1250" y="694"/>
                  </a:lnTo>
                  <a:lnTo>
                    <a:pt x="1253" y="694"/>
                  </a:lnTo>
                  <a:lnTo>
                    <a:pt x="1265" y="696"/>
                  </a:lnTo>
                  <a:lnTo>
                    <a:pt x="1278" y="702"/>
                  </a:lnTo>
                  <a:lnTo>
                    <a:pt x="1289" y="710"/>
                  </a:lnTo>
                  <a:lnTo>
                    <a:pt x="1297" y="721"/>
                  </a:lnTo>
                  <a:lnTo>
                    <a:pt x="1299" y="734"/>
                  </a:lnTo>
                  <a:lnTo>
                    <a:pt x="1299" y="1780"/>
                  </a:lnTo>
                  <a:lnTo>
                    <a:pt x="1297" y="1796"/>
                  </a:lnTo>
                  <a:lnTo>
                    <a:pt x="1287" y="1808"/>
                  </a:lnTo>
                  <a:lnTo>
                    <a:pt x="1275" y="1817"/>
                  </a:lnTo>
                  <a:lnTo>
                    <a:pt x="1259" y="1820"/>
                  </a:lnTo>
                  <a:lnTo>
                    <a:pt x="39" y="1820"/>
                  </a:lnTo>
                  <a:lnTo>
                    <a:pt x="24" y="1817"/>
                  </a:lnTo>
                  <a:lnTo>
                    <a:pt x="11" y="1808"/>
                  </a:lnTo>
                  <a:lnTo>
                    <a:pt x="3" y="1796"/>
                  </a:lnTo>
                  <a:lnTo>
                    <a:pt x="0" y="1780"/>
                  </a:lnTo>
                  <a:lnTo>
                    <a:pt x="0" y="734"/>
                  </a:lnTo>
                  <a:lnTo>
                    <a:pt x="3" y="719"/>
                  </a:lnTo>
                  <a:lnTo>
                    <a:pt x="11" y="706"/>
                  </a:lnTo>
                  <a:lnTo>
                    <a:pt x="24" y="697"/>
                  </a:lnTo>
                  <a:lnTo>
                    <a:pt x="39" y="694"/>
                  </a:lnTo>
                  <a:lnTo>
                    <a:pt x="42" y="694"/>
                  </a:lnTo>
                  <a:lnTo>
                    <a:pt x="46" y="693"/>
                  </a:lnTo>
                  <a:lnTo>
                    <a:pt x="52" y="692"/>
                  </a:lnTo>
                  <a:lnTo>
                    <a:pt x="59" y="690"/>
                  </a:lnTo>
                  <a:lnTo>
                    <a:pt x="65" y="686"/>
                  </a:lnTo>
                  <a:lnTo>
                    <a:pt x="71" y="680"/>
                  </a:lnTo>
                  <a:lnTo>
                    <a:pt x="72" y="671"/>
                  </a:lnTo>
                  <a:lnTo>
                    <a:pt x="72" y="579"/>
                  </a:lnTo>
                  <a:lnTo>
                    <a:pt x="75" y="516"/>
                  </a:lnTo>
                  <a:lnTo>
                    <a:pt x="86" y="455"/>
                  </a:lnTo>
                  <a:lnTo>
                    <a:pt x="102" y="397"/>
                  </a:lnTo>
                  <a:lnTo>
                    <a:pt x="123" y="341"/>
                  </a:lnTo>
                  <a:lnTo>
                    <a:pt x="151" y="288"/>
                  </a:lnTo>
                  <a:lnTo>
                    <a:pt x="184" y="237"/>
                  </a:lnTo>
                  <a:lnTo>
                    <a:pt x="221" y="192"/>
                  </a:lnTo>
                  <a:lnTo>
                    <a:pt x="263" y="150"/>
                  </a:lnTo>
                  <a:lnTo>
                    <a:pt x="308" y="113"/>
                  </a:lnTo>
                  <a:lnTo>
                    <a:pt x="358" y="80"/>
                  </a:lnTo>
                  <a:lnTo>
                    <a:pt x="412" y="52"/>
                  </a:lnTo>
                  <a:lnTo>
                    <a:pt x="467" y="31"/>
                  </a:lnTo>
                  <a:lnTo>
                    <a:pt x="526" y="14"/>
                  </a:lnTo>
                  <a:lnTo>
                    <a:pt x="587" y="5"/>
                  </a:lnTo>
                  <a:lnTo>
                    <a:pt x="64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38" name="Freeform 674"/>
          <p:cNvSpPr>
            <a:spLocks noEditPoints="1"/>
          </p:cNvSpPr>
          <p:nvPr/>
        </p:nvSpPr>
        <p:spPr bwMode="auto">
          <a:xfrm>
            <a:off x="5658412" y="5297566"/>
            <a:ext cx="469900" cy="469900"/>
          </a:xfrm>
          <a:custGeom>
            <a:avLst/>
            <a:gdLst>
              <a:gd name="T0" fmla="*/ 593 w 3551"/>
              <a:gd name="T1" fmla="*/ 2604 h 3551"/>
              <a:gd name="T2" fmla="*/ 486 w 3551"/>
              <a:gd name="T3" fmla="*/ 2711 h 3551"/>
              <a:gd name="T4" fmla="*/ 455 w 3551"/>
              <a:gd name="T5" fmla="*/ 2853 h 3551"/>
              <a:gd name="T6" fmla="*/ 506 w 3551"/>
              <a:gd name="T7" fmla="*/ 2991 h 3551"/>
              <a:gd name="T8" fmla="*/ 627 w 3551"/>
              <a:gd name="T9" fmla="*/ 3081 h 3551"/>
              <a:gd name="T10" fmla="*/ 771 w 3551"/>
              <a:gd name="T11" fmla="*/ 3090 h 3551"/>
              <a:gd name="T12" fmla="*/ 902 w 3551"/>
              <a:gd name="T13" fmla="*/ 3020 h 3551"/>
              <a:gd name="T14" fmla="*/ 972 w 3551"/>
              <a:gd name="T15" fmla="*/ 2889 h 3551"/>
              <a:gd name="T16" fmla="*/ 963 w 3551"/>
              <a:gd name="T17" fmla="*/ 2745 h 3551"/>
              <a:gd name="T18" fmla="*/ 871 w 3551"/>
              <a:gd name="T19" fmla="*/ 2624 h 3551"/>
              <a:gd name="T20" fmla="*/ 735 w 3551"/>
              <a:gd name="T21" fmla="*/ 2574 h 3551"/>
              <a:gd name="T22" fmla="*/ 2750 w 3551"/>
              <a:gd name="T23" fmla="*/ 13 h 3551"/>
              <a:gd name="T24" fmla="*/ 2791 w 3551"/>
              <a:gd name="T25" fmla="*/ 25 h 3551"/>
              <a:gd name="T26" fmla="*/ 2815 w 3551"/>
              <a:gd name="T27" fmla="*/ 56 h 3551"/>
              <a:gd name="T28" fmla="*/ 2784 w 3551"/>
              <a:gd name="T29" fmla="*/ 112 h 3551"/>
              <a:gd name="T30" fmla="*/ 2278 w 3551"/>
              <a:gd name="T31" fmla="*/ 650 h 3551"/>
              <a:gd name="T32" fmla="*/ 2287 w 3551"/>
              <a:gd name="T33" fmla="*/ 760 h 3551"/>
              <a:gd name="T34" fmla="*/ 2767 w 3551"/>
              <a:gd name="T35" fmla="*/ 1250 h 3551"/>
              <a:gd name="T36" fmla="*/ 2875 w 3551"/>
              <a:gd name="T37" fmla="*/ 1279 h 3551"/>
              <a:gd name="T38" fmla="*/ 2977 w 3551"/>
              <a:gd name="T39" fmla="*/ 1231 h 3551"/>
              <a:gd name="T40" fmla="*/ 3485 w 3551"/>
              <a:gd name="T41" fmla="*/ 735 h 3551"/>
              <a:gd name="T42" fmla="*/ 3520 w 3551"/>
              <a:gd name="T43" fmla="*/ 740 h 3551"/>
              <a:gd name="T44" fmla="*/ 3534 w 3551"/>
              <a:gd name="T45" fmla="*/ 771 h 3551"/>
              <a:gd name="T46" fmla="*/ 3551 w 3551"/>
              <a:gd name="T47" fmla="*/ 989 h 3551"/>
              <a:gd name="T48" fmla="*/ 3501 w 3551"/>
              <a:gd name="T49" fmla="*/ 1266 h 3551"/>
              <a:gd name="T50" fmla="*/ 3369 w 3551"/>
              <a:gd name="T51" fmla="*/ 1520 h 3551"/>
              <a:gd name="T52" fmla="*/ 3159 w 3551"/>
              <a:gd name="T53" fmla="*/ 1730 h 3551"/>
              <a:gd name="T54" fmla="*/ 2904 w 3551"/>
              <a:gd name="T55" fmla="*/ 1865 h 3551"/>
              <a:gd name="T56" fmla="*/ 2630 w 3551"/>
              <a:gd name="T57" fmla="*/ 1916 h 3551"/>
              <a:gd name="T58" fmla="*/ 2351 w 3551"/>
              <a:gd name="T59" fmla="*/ 1882 h 3551"/>
              <a:gd name="T60" fmla="*/ 2258 w 3551"/>
              <a:gd name="T61" fmla="*/ 1852 h 3551"/>
              <a:gd name="T62" fmla="*/ 2199 w 3551"/>
              <a:gd name="T63" fmla="*/ 1867 h 3551"/>
              <a:gd name="T64" fmla="*/ 1387 w 3551"/>
              <a:gd name="T65" fmla="*/ 2687 h 3551"/>
              <a:gd name="T66" fmla="*/ 1389 w 3551"/>
              <a:gd name="T67" fmla="*/ 2724 h 3551"/>
              <a:gd name="T68" fmla="*/ 1430 w 3551"/>
              <a:gd name="T69" fmla="*/ 2800 h 3551"/>
              <a:gd name="T70" fmla="*/ 1408 w 3551"/>
              <a:gd name="T71" fmla="*/ 2907 h 3551"/>
              <a:gd name="T72" fmla="*/ 762 w 3551"/>
              <a:gd name="T73" fmla="*/ 3541 h 3551"/>
              <a:gd name="T74" fmla="*/ 655 w 3551"/>
              <a:gd name="T75" fmla="*/ 3541 h 3551"/>
              <a:gd name="T76" fmla="*/ 24 w 3551"/>
              <a:gd name="T77" fmla="*/ 2922 h 3551"/>
              <a:gd name="T78" fmla="*/ 0 w 3551"/>
              <a:gd name="T79" fmla="*/ 2842 h 3551"/>
              <a:gd name="T80" fmla="*/ 42 w 3551"/>
              <a:gd name="T81" fmla="*/ 2742 h 3551"/>
              <a:gd name="T82" fmla="*/ 696 w 3551"/>
              <a:gd name="T83" fmla="*/ 2122 h 3551"/>
              <a:gd name="T84" fmla="*/ 802 w 3551"/>
              <a:gd name="T85" fmla="*/ 2143 h 3551"/>
              <a:gd name="T86" fmla="*/ 836 w 3551"/>
              <a:gd name="T87" fmla="*/ 2167 h 3551"/>
              <a:gd name="T88" fmla="*/ 879 w 3551"/>
              <a:gd name="T89" fmla="*/ 2157 h 3551"/>
              <a:gd name="T90" fmla="*/ 993 w 3551"/>
              <a:gd name="T91" fmla="*/ 2046 h 3551"/>
              <a:gd name="T92" fmla="*/ 1157 w 3551"/>
              <a:gd name="T93" fmla="*/ 1882 h 3551"/>
              <a:gd name="T94" fmla="*/ 1300 w 3551"/>
              <a:gd name="T95" fmla="*/ 1739 h 3551"/>
              <a:gd name="T96" fmla="*/ 1438 w 3551"/>
              <a:gd name="T97" fmla="*/ 1600 h 3551"/>
              <a:gd name="T98" fmla="*/ 1557 w 3551"/>
              <a:gd name="T99" fmla="*/ 1483 h 3551"/>
              <a:gd name="T100" fmla="*/ 1638 w 3551"/>
              <a:gd name="T101" fmla="*/ 1401 h 3551"/>
              <a:gd name="T102" fmla="*/ 1669 w 3551"/>
              <a:gd name="T103" fmla="*/ 1370 h 3551"/>
              <a:gd name="T104" fmla="*/ 1696 w 3551"/>
              <a:gd name="T105" fmla="*/ 1297 h 3551"/>
              <a:gd name="T106" fmla="*/ 1683 w 3551"/>
              <a:gd name="T107" fmla="*/ 1246 h 3551"/>
              <a:gd name="T108" fmla="*/ 1632 w 3551"/>
              <a:gd name="T109" fmla="*/ 955 h 3551"/>
              <a:gd name="T110" fmla="*/ 1678 w 3551"/>
              <a:gd name="T111" fmla="*/ 667 h 3551"/>
              <a:gd name="T112" fmla="*/ 1816 w 3551"/>
              <a:gd name="T113" fmla="*/ 400 h 3551"/>
              <a:gd name="T114" fmla="*/ 2029 w 3551"/>
              <a:gd name="T115" fmla="*/ 185 h 3551"/>
              <a:gd name="T116" fmla="*/ 2276 w 3551"/>
              <a:gd name="T117" fmla="*/ 54 h 3551"/>
              <a:gd name="T118" fmla="*/ 2545 w 3551"/>
              <a:gd name="T119" fmla="*/ 1 h 3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51" h="3551">
                <a:moveTo>
                  <a:pt x="698" y="2574"/>
                </a:moveTo>
                <a:lnTo>
                  <a:pt x="662" y="2579"/>
                </a:lnTo>
                <a:lnTo>
                  <a:pt x="627" y="2589"/>
                </a:lnTo>
                <a:lnTo>
                  <a:pt x="593" y="2604"/>
                </a:lnTo>
                <a:lnTo>
                  <a:pt x="560" y="2624"/>
                </a:lnTo>
                <a:lnTo>
                  <a:pt x="531" y="2650"/>
                </a:lnTo>
                <a:lnTo>
                  <a:pt x="506" y="2680"/>
                </a:lnTo>
                <a:lnTo>
                  <a:pt x="486" y="2711"/>
                </a:lnTo>
                <a:lnTo>
                  <a:pt x="470" y="2745"/>
                </a:lnTo>
                <a:lnTo>
                  <a:pt x="461" y="2781"/>
                </a:lnTo>
                <a:lnTo>
                  <a:pt x="455" y="2816"/>
                </a:lnTo>
                <a:lnTo>
                  <a:pt x="455" y="2853"/>
                </a:lnTo>
                <a:lnTo>
                  <a:pt x="461" y="2889"/>
                </a:lnTo>
                <a:lnTo>
                  <a:pt x="470" y="2925"/>
                </a:lnTo>
                <a:lnTo>
                  <a:pt x="486" y="2958"/>
                </a:lnTo>
                <a:lnTo>
                  <a:pt x="506" y="2991"/>
                </a:lnTo>
                <a:lnTo>
                  <a:pt x="531" y="3020"/>
                </a:lnTo>
                <a:lnTo>
                  <a:pt x="560" y="3045"/>
                </a:lnTo>
                <a:lnTo>
                  <a:pt x="593" y="3066"/>
                </a:lnTo>
                <a:lnTo>
                  <a:pt x="627" y="3081"/>
                </a:lnTo>
                <a:lnTo>
                  <a:pt x="662" y="3090"/>
                </a:lnTo>
                <a:lnTo>
                  <a:pt x="698" y="3096"/>
                </a:lnTo>
                <a:lnTo>
                  <a:pt x="735" y="3096"/>
                </a:lnTo>
                <a:lnTo>
                  <a:pt x="771" y="3090"/>
                </a:lnTo>
                <a:lnTo>
                  <a:pt x="806" y="3081"/>
                </a:lnTo>
                <a:lnTo>
                  <a:pt x="840" y="3066"/>
                </a:lnTo>
                <a:lnTo>
                  <a:pt x="871" y="3045"/>
                </a:lnTo>
                <a:lnTo>
                  <a:pt x="902" y="3020"/>
                </a:lnTo>
                <a:lnTo>
                  <a:pt x="927" y="2991"/>
                </a:lnTo>
                <a:lnTo>
                  <a:pt x="947" y="2958"/>
                </a:lnTo>
                <a:lnTo>
                  <a:pt x="963" y="2925"/>
                </a:lnTo>
                <a:lnTo>
                  <a:pt x="972" y="2889"/>
                </a:lnTo>
                <a:lnTo>
                  <a:pt x="978" y="2853"/>
                </a:lnTo>
                <a:lnTo>
                  <a:pt x="978" y="2816"/>
                </a:lnTo>
                <a:lnTo>
                  <a:pt x="972" y="2781"/>
                </a:lnTo>
                <a:lnTo>
                  <a:pt x="963" y="2745"/>
                </a:lnTo>
                <a:lnTo>
                  <a:pt x="947" y="2711"/>
                </a:lnTo>
                <a:lnTo>
                  <a:pt x="927" y="2680"/>
                </a:lnTo>
                <a:lnTo>
                  <a:pt x="902" y="2650"/>
                </a:lnTo>
                <a:lnTo>
                  <a:pt x="871" y="2624"/>
                </a:lnTo>
                <a:lnTo>
                  <a:pt x="840" y="2604"/>
                </a:lnTo>
                <a:lnTo>
                  <a:pt x="806" y="2589"/>
                </a:lnTo>
                <a:lnTo>
                  <a:pt x="771" y="2579"/>
                </a:lnTo>
                <a:lnTo>
                  <a:pt x="735" y="2574"/>
                </a:lnTo>
                <a:lnTo>
                  <a:pt x="698" y="2574"/>
                </a:lnTo>
                <a:close/>
                <a:moveTo>
                  <a:pt x="2613" y="0"/>
                </a:moveTo>
                <a:lnTo>
                  <a:pt x="2683" y="4"/>
                </a:lnTo>
                <a:lnTo>
                  <a:pt x="2750" y="13"/>
                </a:lnTo>
                <a:lnTo>
                  <a:pt x="2760" y="14"/>
                </a:lnTo>
                <a:lnTo>
                  <a:pt x="2771" y="17"/>
                </a:lnTo>
                <a:lnTo>
                  <a:pt x="2781" y="21"/>
                </a:lnTo>
                <a:lnTo>
                  <a:pt x="2791" y="25"/>
                </a:lnTo>
                <a:lnTo>
                  <a:pt x="2800" y="30"/>
                </a:lnTo>
                <a:lnTo>
                  <a:pt x="2807" y="38"/>
                </a:lnTo>
                <a:lnTo>
                  <a:pt x="2813" y="47"/>
                </a:lnTo>
                <a:lnTo>
                  <a:pt x="2815" y="56"/>
                </a:lnTo>
                <a:lnTo>
                  <a:pt x="2814" y="67"/>
                </a:lnTo>
                <a:lnTo>
                  <a:pt x="2808" y="80"/>
                </a:lnTo>
                <a:lnTo>
                  <a:pt x="2799" y="95"/>
                </a:lnTo>
                <a:lnTo>
                  <a:pt x="2784" y="112"/>
                </a:lnTo>
                <a:lnTo>
                  <a:pt x="2321" y="575"/>
                </a:lnTo>
                <a:lnTo>
                  <a:pt x="2301" y="598"/>
                </a:lnTo>
                <a:lnTo>
                  <a:pt x="2287" y="623"/>
                </a:lnTo>
                <a:lnTo>
                  <a:pt x="2278" y="650"/>
                </a:lnTo>
                <a:lnTo>
                  <a:pt x="2273" y="677"/>
                </a:lnTo>
                <a:lnTo>
                  <a:pt x="2273" y="705"/>
                </a:lnTo>
                <a:lnTo>
                  <a:pt x="2278" y="732"/>
                </a:lnTo>
                <a:lnTo>
                  <a:pt x="2287" y="760"/>
                </a:lnTo>
                <a:lnTo>
                  <a:pt x="2301" y="784"/>
                </a:lnTo>
                <a:lnTo>
                  <a:pt x="2321" y="807"/>
                </a:lnTo>
                <a:lnTo>
                  <a:pt x="2745" y="1231"/>
                </a:lnTo>
                <a:lnTo>
                  <a:pt x="2767" y="1250"/>
                </a:lnTo>
                <a:lnTo>
                  <a:pt x="2792" y="1265"/>
                </a:lnTo>
                <a:lnTo>
                  <a:pt x="2819" y="1273"/>
                </a:lnTo>
                <a:lnTo>
                  <a:pt x="2846" y="1279"/>
                </a:lnTo>
                <a:lnTo>
                  <a:pt x="2875" y="1279"/>
                </a:lnTo>
                <a:lnTo>
                  <a:pt x="2903" y="1273"/>
                </a:lnTo>
                <a:lnTo>
                  <a:pt x="2929" y="1265"/>
                </a:lnTo>
                <a:lnTo>
                  <a:pt x="2954" y="1250"/>
                </a:lnTo>
                <a:lnTo>
                  <a:pt x="2977" y="1231"/>
                </a:lnTo>
                <a:lnTo>
                  <a:pt x="3440" y="768"/>
                </a:lnTo>
                <a:lnTo>
                  <a:pt x="3457" y="752"/>
                </a:lnTo>
                <a:lnTo>
                  <a:pt x="3472" y="741"/>
                </a:lnTo>
                <a:lnTo>
                  <a:pt x="3485" y="735"/>
                </a:lnTo>
                <a:lnTo>
                  <a:pt x="3496" y="732"/>
                </a:lnTo>
                <a:lnTo>
                  <a:pt x="3505" y="732"/>
                </a:lnTo>
                <a:lnTo>
                  <a:pt x="3513" y="736"/>
                </a:lnTo>
                <a:lnTo>
                  <a:pt x="3520" y="740"/>
                </a:lnTo>
                <a:lnTo>
                  <a:pt x="3525" y="748"/>
                </a:lnTo>
                <a:lnTo>
                  <a:pt x="3528" y="755"/>
                </a:lnTo>
                <a:lnTo>
                  <a:pt x="3531" y="763"/>
                </a:lnTo>
                <a:lnTo>
                  <a:pt x="3534" y="771"/>
                </a:lnTo>
                <a:lnTo>
                  <a:pt x="3536" y="779"/>
                </a:lnTo>
                <a:lnTo>
                  <a:pt x="3546" y="848"/>
                </a:lnTo>
                <a:lnTo>
                  <a:pt x="3551" y="919"/>
                </a:lnTo>
                <a:lnTo>
                  <a:pt x="3551" y="989"/>
                </a:lnTo>
                <a:lnTo>
                  <a:pt x="3547" y="1059"/>
                </a:lnTo>
                <a:lnTo>
                  <a:pt x="3537" y="1128"/>
                </a:lnTo>
                <a:lnTo>
                  <a:pt x="3522" y="1197"/>
                </a:lnTo>
                <a:lnTo>
                  <a:pt x="3501" y="1266"/>
                </a:lnTo>
                <a:lnTo>
                  <a:pt x="3476" y="1332"/>
                </a:lnTo>
                <a:lnTo>
                  <a:pt x="3445" y="1397"/>
                </a:lnTo>
                <a:lnTo>
                  <a:pt x="3410" y="1460"/>
                </a:lnTo>
                <a:lnTo>
                  <a:pt x="3369" y="1520"/>
                </a:lnTo>
                <a:lnTo>
                  <a:pt x="3323" y="1578"/>
                </a:lnTo>
                <a:lnTo>
                  <a:pt x="3271" y="1633"/>
                </a:lnTo>
                <a:lnTo>
                  <a:pt x="3216" y="1685"/>
                </a:lnTo>
                <a:lnTo>
                  <a:pt x="3159" y="1730"/>
                </a:lnTo>
                <a:lnTo>
                  <a:pt x="3098" y="1773"/>
                </a:lnTo>
                <a:lnTo>
                  <a:pt x="3035" y="1809"/>
                </a:lnTo>
                <a:lnTo>
                  <a:pt x="2970" y="1839"/>
                </a:lnTo>
                <a:lnTo>
                  <a:pt x="2904" y="1865"/>
                </a:lnTo>
                <a:lnTo>
                  <a:pt x="2837" y="1885"/>
                </a:lnTo>
                <a:lnTo>
                  <a:pt x="2768" y="1901"/>
                </a:lnTo>
                <a:lnTo>
                  <a:pt x="2699" y="1911"/>
                </a:lnTo>
                <a:lnTo>
                  <a:pt x="2630" y="1916"/>
                </a:lnTo>
                <a:lnTo>
                  <a:pt x="2559" y="1916"/>
                </a:lnTo>
                <a:lnTo>
                  <a:pt x="2490" y="1910"/>
                </a:lnTo>
                <a:lnTo>
                  <a:pt x="2420" y="1898"/>
                </a:lnTo>
                <a:lnTo>
                  <a:pt x="2351" y="1882"/>
                </a:lnTo>
                <a:lnTo>
                  <a:pt x="2283" y="1861"/>
                </a:lnTo>
                <a:lnTo>
                  <a:pt x="2276" y="1858"/>
                </a:lnTo>
                <a:lnTo>
                  <a:pt x="2268" y="1855"/>
                </a:lnTo>
                <a:lnTo>
                  <a:pt x="2258" y="1852"/>
                </a:lnTo>
                <a:lnTo>
                  <a:pt x="2245" y="1851"/>
                </a:lnTo>
                <a:lnTo>
                  <a:pt x="2232" y="1853"/>
                </a:lnTo>
                <a:lnTo>
                  <a:pt x="2217" y="1857"/>
                </a:lnTo>
                <a:lnTo>
                  <a:pt x="2199" y="1867"/>
                </a:lnTo>
                <a:lnTo>
                  <a:pt x="2182" y="1882"/>
                </a:lnTo>
                <a:lnTo>
                  <a:pt x="1407" y="2657"/>
                </a:lnTo>
                <a:lnTo>
                  <a:pt x="1394" y="2672"/>
                </a:lnTo>
                <a:lnTo>
                  <a:pt x="1387" y="2687"/>
                </a:lnTo>
                <a:lnTo>
                  <a:pt x="1384" y="2700"/>
                </a:lnTo>
                <a:lnTo>
                  <a:pt x="1385" y="2711"/>
                </a:lnTo>
                <a:lnTo>
                  <a:pt x="1386" y="2719"/>
                </a:lnTo>
                <a:lnTo>
                  <a:pt x="1389" y="2724"/>
                </a:lnTo>
                <a:lnTo>
                  <a:pt x="1390" y="2726"/>
                </a:lnTo>
                <a:lnTo>
                  <a:pt x="1408" y="2749"/>
                </a:lnTo>
                <a:lnTo>
                  <a:pt x="1421" y="2774"/>
                </a:lnTo>
                <a:lnTo>
                  <a:pt x="1430" y="2800"/>
                </a:lnTo>
                <a:lnTo>
                  <a:pt x="1432" y="2828"/>
                </a:lnTo>
                <a:lnTo>
                  <a:pt x="1430" y="2855"/>
                </a:lnTo>
                <a:lnTo>
                  <a:pt x="1421" y="2882"/>
                </a:lnTo>
                <a:lnTo>
                  <a:pt x="1408" y="2907"/>
                </a:lnTo>
                <a:lnTo>
                  <a:pt x="1390" y="2929"/>
                </a:lnTo>
                <a:lnTo>
                  <a:pt x="810" y="3510"/>
                </a:lnTo>
                <a:lnTo>
                  <a:pt x="787" y="3527"/>
                </a:lnTo>
                <a:lnTo>
                  <a:pt x="762" y="3541"/>
                </a:lnTo>
                <a:lnTo>
                  <a:pt x="736" y="3549"/>
                </a:lnTo>
                <a:lnTo>
                  <a:pt x="709" y="3551"/>
                </a:lnTo>
                <a:lnTo>
                  <a:pt x="681" y="3549"/>
                </a:lnTo>
                <a:lnTo>
                  <a:pt x="655" y="3541"/>
                </a:lnTo>
                <a:lnTo>
                  <a:pt x="630" y="3527"/>
                </a:lnTo>
                <a:lnTo>
                  <a:pt x="607" y="3510"/>
                </a:lnTo>
                <a:lnTo>
                  <a:pt x="42" y="2944"/>
                </a:lnTo>
                <a:lnTo>
                  <a:pt x="24" y="2922"/>
                </a:lnTo>
                <a:lnTo>
                  <a:pt x="11" y="2896"/>
                </a:lnTo>
                <a:lnTo>
                  <a:pt x="2" y="2870"/>
                </a:lnTo>
                <a:lnTo>
                  <a:pt x="0" y="2843"/>
                </a:lnTo>
                <a:lnTo>
                  <a:pt x="0" y="2842"/>
                </a:lnTo>
                <a:lnTo>
                  <a:pt x="2" y="2815"/>
                </a:lnTo>
                <a:lnTo>
                  <a:pt x="11" y="2789"/>
                </a:lnTo>
                <a:lnTo>
                  <a:pt x="24" y="2764"/>
                </a:lnTo>
                <a:lnTo>
                  <a:pt x="42" y="2742"/>
                </a:lnTo>
                <a:lnTo>
                  <a:pt x="622" y="2162"/>
                </a:lnTo>
                <a:lnTo>
                  <a:pt x="645" y="2143"/>
                </a:lnTo>
                <a:lnTo>
                  <a:pt x="670" y="2130"/>
                </a:lnTo>
                <a:lnTo>
                  <a:pt x="696" y="2122"/>
                </a:lnTo>
                <a:lnTo>
                  <a:pt x="723" y="2120"/>
                </a:lnTo>
                <a:lnTo>
                  <a:pt x="751" y="2122"/>
                </a:lnTo>
                <a:lnTo>
                  <a:pt x="777" y="2130"/>
                </a:lnTo>
                <a:lnTo>
                  <a:pt x="802" y="2143"/>
                </a:lnTo>
                <a:lnTo>
                  <a:pt x="825" y="2162"/>
                </a:lnTo>
                <a:lnTo>
                  <a:pt x="826" y="2163"/>
                </a:lnTo>
                <a:lnTo>
                  <a:pt x="830" y="2165"/>
                </a:lnTo>
                <a:lnTo>
                  <a:pt x="836" y="2167"/>
                </a:lnTo>
                <a:lnTo>
                  <a:pt x="843" y="2169"/>
                </a:lnTo>
                <a:lnTo>
                  <a:pt x="854" y="2168"/>
                </a:lnTo>
                <a:lnTo>
                  <a:pt x="866" y="2165"/>
                </a:lnTo>
                <a:lnTo>
                  <a:pt x="879" y="2157"/>
                </a:lnTo>
                <a:lnTo>
                  <a:pt x="895" y="2144"/>
                </a:lnTo>
                <a:lnTo>
                  <a:pt x="940" y="2100"/>
                </a:lnTo>
                <a:lnTo>
                  <a:pt x="966" y="2074"/>
                </a:lnTo>
                <a:lnTo>
                  <a:pt x="993" y="2046"/>
                </a:lnTo>
                <a:lnTo>
                  <a:pt x="1023" y="2015"/>
                </a:lnTo>
                <a:lnTo>
                  <a:pt x="1055" y="1984"/>
                </a:lnTo>
                <a:lnTo>
                  <a:pt x="1122" y="1918"/>
                </a:lnTo>
                <a:lnTo>
                  <a:pt x="1157" y="1882"/>
                </a:lnTo>
                <a:lnTo>
                  <a:pt x="1192" y="1848"/>
                </a:lnTo>
                <a:lnTo>
                  <a:pt x="1228" y="1812"/>
                </a:lnTo>
                <a:lnTo>
                  <a:pt x="1264" y="1775"/>
                </a:lnTo>
                <a:lnTo>
                  <a:pt x="1300" y="1739"/>
                </a:lnTo>
                <a:lnTo>
                  <a:pt x="1335" y="1703"/>
                </a:lnTo>
                <a:lnTo>
                  <a:pt x="1370" y="1669"/>
                </a:lnTo>
                <a:lnTo>
                  <a:pt x="1405" y="1634"/>
                </a:lnTo>
                <a:lnTo>
                  <a:pt x="1438" y="1600"/>
                </a:lnTo>
                <a:lnTo>
                  <a:pt x="1470" y="1569"/>
                </a:lnTo>
                <a:lnTo>
                  <a:pt x="1501" y="1539"/>
                </a:lnTo>
                <a:lnTo>
                  <a:pt x="1529" y="1509"/>
                </a:lnTo>
                <a:lnTo>
                  <a:pt x="1557" y="1483"/>
                </a:lnTo>
                <a:lnTo>
                  <a:pt x="1580" y="1458"/>
                </a:lnTo>
                <a:lnTo>
                  <a:pt x="1603" y="1437"/>
                </a:lnTo>
                <a:lnTo>
                  <a:pt x="1622" y="1417"/>
                </a:lnTo>
                <a:lnTo>
                  <a:pt x="1638" y="1401"/>
                </a:lnTo>
                <a:lnTo>
                  <a:pt x="1651" y="1388"/>
                </a:lnTo>
                <a:lnTo>
                  <a:pt x="1661" y="1378"/>
                </a:lnTo>
                <a:lnTo>
                  <a:pt x="1667" y="1372"/>
                </a:lnTo>
                <a:lnTo>
                  <a:pt x="1669" y="1370"/>
                </a:lnTo>
                <a:lnTo>
                  <a:pt x="1683" y="1352"/>
                </a:lnTo>
                <a:lnTo>
                  <a:pt x="1692" y="1333"/>
                </a:lnTo>
                <a:lnTo>
                  <a:pt x="1696" y="1315"/>
                </a:lnTo>
                <a:lnTo>
                  <a:pt x="1696" y="1297"/>
                </a:lnTo>
                <a:lnTo>
                  <a:pt x="1694" y="1281"/>
                </a:lnTo>
                <a:lnTo>
                  <a:pt x="1691" y="1267"/>
                </a:lnTo>
                <a:lnTo>
                  <a:pt x="1687" y="1255"/>
                </a:lnTo>
                <a:lnTo>
                  <a:pt x="1683" y="1246"/>
                </a:lnTo>
                <a:lnTo>
                  <a:pt x="1662" y="1173"/>
                </a:lnTo>
                <a:lnTo>
                  <a:pt x="1645" y="1101"/>
                </a:lnTo>
                <a:lnTo>
                  <a:pt x="1637" y="1028"/>
                </a:lnTo>
                <a:lnTo>
                  <a:pt x="1632" y="955"/>
                </a:lnTo>
                <a:lnTo>
                  <a:pt x="1635" y="882"/>
                </a:lnTo>
                <a:lnTo>
                  <a:pt x="1643" y="809"/>
                </a:lnTo>
                <a:lnTo>
                  <a:pt x="1657" y="738"/>
                </a:lnTo>
                <a:lnTo>
                  <a:pt x="1678" y="667"/>
                </a:lnTo>
                <a:lnTo>
                  <a:pt x="1703" y="598"/>
                </a:lnTo>
                <a:lnTo>
                  <a:pt x="1735" y="530"/>
                </a:lnTo>
                <a:lnTo>
                  <a:pt x="1772" y="464"/>
                </a:lnTo>
                <a:lnTo>
                  <a:pt x="1816" y="400"/>
                </a:lnTo>
                <a:lnTo>
                  <a:pt x="1864" y="339"/>
                </a:lnTo>
                <a:lnTo>
                  <a:pt x="1919" y="281"/>
                </a:lnTo>
                <a:lnTo>
                  <a:pt x="1973" y="231"/>
                </a:lnTo>
                <a:lnTo>
                  <a:pt x="2029" y="185"/>
                </a:lnTo>
                <a:lnTo>
                  <a:pt x="2088" y="145"/>
                </a:lnTo>
                <a:lnTo>
                  <a:pt x="2149" y="110"/>
                </a:lnTo>
                <a:lnTo>
                  <a:pt x="2212" y="80"/>
                </a:lnTo>
                <a:lnTo>
                  <a:pt x="2276" y="54"/>
                </a:lnTo>
                <a:lnTo>
                  <a:pt x="2342" y="34"/>
                </a:lnTo>
                <a:lnTo>
                  <a:pt x="2410" y="18"/>
                </a:lnTo>
                <a:lnTo>
                  <a:pt x="2477" y="8"/>
                </a:lnTo>
                <a:lnTo>
                  <a:pt x="2545" y="1"/>
                </a:lnTo>
                <a:lnTo>
                  <a:pt x="261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39" name="Group 74"/>
          <p:cNvGrpSpPr/>
          <p:nvPr/>
        </p:nvGrpSpPr>
        <p:grpSpPr>
          <a:xfrm>
            <a:off x="5644125" y="6062635"/>
            <a:ext cx="498475" cy="484188"/>
            <a:chOff x="8021638" y="5826125"/>
            <a:chExt cx="498475" cy="484188"/>
          </a:xfrm>
          <a:solidFill>
            <a:srgbClr val="000000"/>
          </a:solidFill>
        </p:grpSpPr>
        <p:sp>
          <p:nvSpPr>
            <p:cNvPr id="540" name="Freeform 679"/>
            <p:cNvSpPr>
              <a:spLocks/>
            </p:cNvSpPr>
            <p:nvPr/>
          </p:nvSpPr>
          <p:spPr bwMode="auto">
            <a:xfrm>
              <a:off x="8085138" y="5826125"/>
              <a:ext cx="112713" cy="112713"/>
            </a:xfrm>
            <a:custGeom>
              <a:avLst/>
              <a:gdLst>
                <a:gd name="T0" fmla="*/ 390 w 780"/>
                <a:gd name="T1" fmla="*/ 0 h 779"/>
                <a:gd name="T2" fmla="*/ 390 w 780"/>
                <a:gd name="T3" fmla="*/ 0 h 779"/>
                <a:gd name="T4" fmla="*/ 438 w 780"/>
                <a:gd name="T5" fmla="*/ 3 h 779"/>
                <a:gd name="T6" fmla="*/ 485 w 780"/>
                <a:gd name="T7" fmla="*/ 12 h 779"/>
                <a:gd name="T8" fmla="*/ 530 w 780"/>
                <a:gd name="T9" fmla="*/ 26 h 779"/>
                <a:gd name="T10" fmla="*/ 573 w 780"/>
                <a:gd name="T11" fmla="*/ 46 h 779"/>
                <a:gd name="T12" fmla="*/ 612 w 780"/>
                <a:gd name="T13" fmla="*/ 70 h 779"/>
                <a:gd name="T14" fmla="*/ 649 w 780"/>
                <a:gd name="T15" fmla="*/ 98 h 779"/>
                <a:gd name="T16" fmla="*/ 681 w 780"/>
                <a:gd name="T17" fmla="*/ 131 h 779"/>
                <a:gd name="T18" fmla="*/ 709 w 780"/>
                <a:gd name="T19" fmla="*/ 167 h 779"/>
                <a:gd name="T20" fmla="*/ 735 w 780"/>
                <a:gd name="T21" fmla="*/ 206 h 779"/>
                <a:gd name="T22" fmla="*/ 753 w 780"/>
                <a:gd name="T23" fmla="*/ 249 h 779"/>
                <a:gd name="T24" fmla="*/ 768 w 780"/>
                <a:gd name="T25" fmla="*/ 294 h 779"/>
                <a:gd name="T26" fmla="*/ 776 w 780"/>
                <a:gd name="T27" fmla="*/ 341 h 779"/>
                <a:gd name="T28" fmla="*/ 780 w 780"/>
                <a:gd name="T29" fmla="*/ 389 h 779"/>
                <a:gd name="T30" fmla="*/ 776 w 780"/>
                <a:gd name="T31" fmla="*/ 438 h 779"/>
                <a:gd name="T32" fmla="*/ 768 w 780"/>
                <a:gd name="T33" fmla="*/ 485 h 779"/>
                <a:gd name="T34" fmla="*/ 753 w 780"/>
                <a:gd name="T35" fmla="*/ 530 h 779"/>
                <a:gd name="T36" fmla="*/ 734 w 780"/>
                <a:gd name="T37" fmla="*/ 573 h 779"/>
                <a:gd name="T38" fmla="*/ 709 w 780"/>
                <a:gd name="T39" fmla="*/ 611 h 779"/>
                <a:gd name="T40" fmla="*/ 681 w 780"/>
                <a:gd name="T41" fmla="*/ 648 h 779"/>
                <a:gd name="T42" fmla="*/ 649 w 780"/>
                <a:gd name="T43" fmla="*/ 680 h 779"/>
                <a:gd name="T44" fmla="*/ 612 w 780"/>
                <a:gd name="T45" fmla="*/ 709 h 779"/>
                <a:gd name="T46" fmla="*/ 573 w 780"/>
                <a:gd name="T47" fmla="*/ 734 h 779"/>
                <a:gd name="T48" fmla="*/ 530 w 780"/>
                <a:gd name="T49" fmla="*/ 752 h 779"/>
                <a:gd name="T50" fmla="*/ 485 w 780"/>
                <a:gd name="T51" fmla="*/ 767 h 779"/>
                <a:gd name="T52" fmla="*/ 438 w 780"/>
                <a:gd name="T53" fmla="*/ 775 h 779"/>
                <a:gd name="T54" fmla="*/ 390 w 780"/>
                <a:gd name="T55" fmla="*/ 779 h 779"/>
                <a:gd name="T56" fmla="*/ 341 w 780"/>
                <a:gd name="T57" fmla="*/ 775 h 779"/>
                <a:gd name="T58" fmla="*/ 294 w 780"/>
                <a:gd name="T59" fmla="*/ 767 h 779"/>
                <a:gd name="T60" fmla="*/ 249 w 780"/>
                <a:gd name="T61" fmla="*/ 752 h 779"/>
                <a:gd name="T62" fmla="*/ 206 w 780"/>
                <a:gd name="T63" fmla="*/ 734 h 779"/>
                <a:gd name="T64" fmla="*/ 167 w 780"/>
                <a:gd name="T65" fmla="*/ 709 h 779"/>
                <a:gd name="T66" fmla="*/ 131 w 780"/>
                <a:gd name="T67" fmla="*/ 680 h 779"/>
                <a:gd name="T68" fmla="*/ 98 w 780"/>
                <a:gd name="T69" fmla="*/ 648 h 779"/>
                <a:gd name="T70" fmla="*/ 70 w 780"/>
                <a:gd name="T71" fmla="*/ 611 h 779"/>
                <a:gd name="T72" fmla="*/ 45 w 780"/>
                <a:gd name="T73" fmla="*/ 573 h 779"/>
                <a:gd name="T74" fmla="*/ 26 w 780"/>
                <a:gd name="T75" fmla="*/ 530 h 779"/>
                <a:gd name="T76" fmla="*/ 11 w 780"/>
                <a:gd name="T77" fmla="*/ 485 h 779"/>
                <a:gd name="T78" fmla="*/ 3 w 780"/>
                <a:gd name="T79" fmla="*/ 438 h 779"/>
                <a:gd name="T80" fmla="*/ 0 w 780"/>
                <a:gd name="T81" fmla="*/ 389 h 779"/>
                <a:gd name="T82" fmla="*/ 3 w 780"/>
                <a:gd name="T83" fmla="*/ 341 h 779"/>
                <a:gd name="T84" fmla="*/ 11 w 780"/>
                <a:gd name="T85" fmla="*/ 294 h 779"/>
                <a:gd name="T86" fmla="*/ 26 w 780"/>
                <a:gd name="T87" fmla="*/ 249 h 779"/>
                <a:gd name="T88" fmla="*/ 45 w 780"/>
                <a:gd name="T89" fmla="*/ 206 h 779"/>
                <a:gd name="T90" fmla="*/ 70 w 780"/>
                <a:gd name="T91" fmla="*/ 167 h 779"/>
                <a:gd name="T92" fmla="*/ 98 w 780"/>
                <a:gd name="T93" fmla="*/ 131 h 779"/>
                <a:gd name="T94" fmla="*/ 131 w 780"/>
                <a:gd name="T95" fmla="*/ 98 h 779"/>
                <a:gd name="T96" fmla="*/ 167 w 780"/>
                <a:gd name="T97" fmla="*/ 70 h 779"/>
                <a:gd name="T98" fmla="*/ 206 w 780"/>
                <a:gd name="T99" fmla="*/ 46 h 779"/>
                <a:gd name="T100" fmla="*/ 249 w 780"/>
                <a:gd name="T101" fmla="*/ 26 h 779"/>
                <a:gd name="T102" fmla="*/ 294 w 780"/>
                <a:gd name="T103" fmla="*/ 12 h 779"/>
                <a:gd name="T104" fmla="*/ 341 w 780"/>
                <a:gd name="T105" fmla="*/ 3 h 779"/>
                <a:gd name="T106" fmla="*/ 390 w 780"/>
                <a:gd name="T107" fmla="*/ 0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779">
                  <a:moveTo>
                    <a:pt x="390" y="0"/>
                  </a:moveTo>
                  <a:lnTo>
                    <a:pt x="390" y="0"/>
                  </a:lnTo>
                  <a:lnTo>
                    <a:pt x="438" y="3"/>
                  </a:lnTo>
                  <a:lnTo>
                    <a:pt x="485" y="12"/>
                  </a:lnTo>
                  <a:lnTo>
                    <a:pt x="530" y="26"/>
                  </a:lnTo>
                  <a:lnTo>
                    <a:pt x="573" y="46"/>
                  </a:lnTo>
                  <a:lnTo>
                    <a:pt x="612" y="70"/>
                  </a:lnTo>
                  <a:lnTo>
                    <a:pt x="649" y="98"/>
                  </a:lnTo>
                  <a:lnTo>
                    <a:pt x="681" y="131"/>
                  </a:lnTo>
                  <a:lnTo>
                    <a:pt x="709" y="167"/>
                  </a:lnTo>
                  <a:lnTo>
                    <a:pt x="735" y="206"/>
                  </a:lnTo>
                  <a:lnTo>
                    <a:pt x="753" y="249"/>
                  </a:lnTo>
                  <a:lnTo>
                    <a:pt x="768" y="294"/>
                  </a:lnTo>
                  <a:lnTo>
                    <a:pt x="776" y="341"/>
                  </a:lnTo>
                  <a:lnTo>
                    <a:pt x="780" y="389"/>
                  </a:lnTo>
                  <a:lnTo>
                    <a:pt x="776" y="438"/>
                  </a:lnTo>
                  <a:lnTo>
                    <a:pt x="768" y="485"/>
                  </a:lnTo>
                  <a:lnTo>
                    <a:pt x="753" y="530"/>
                  </a:lnTo>
                  <a:lnTo>
                    <a:pt x="734" y="573"/>
                  </a:lnTo>
                  <a:lnTo>
                    <a:pt x="709" y="611"/>
                  </a:lnTo>
                  <a:lnTo>
                    <a:pt x="681" y="648"/>
                  </a:lnTo>
                  <a:lnTo>
                    <a:pt x="649" y="680"/>
                  </a:lnTo>
                  <a:lnTo>
                    <a:pt x="612" y="709"/>
                  </a:lnTo>
                  <a:lnTo>
                    <a:pt x="573" y="734"/>
                  </a:lnTo>
                  <a:lnTo>
                    <a:pt x="530" y="752"/>
                  </a:lnTo>
                  <a:lnTo>
                    <a:pt x="485" y="767"/>
                  </a:lnTo>
                  <a:lnTo>
                    <a:pt x="438" y="775"/>
                  </a:lnTo>
                  <a:lnTo>
                    <a:pt x="390" y="779"/>
                  </a:lnTo>
                  <a:lnTo>
                    <a:pt x="341" y="775"/>
                  </a:lnTo>
                  <a:lnTo>
                    <a:pt x="294" y="767"/>
                  </a:lnTo>
                  <a:lnTo>
                    <a:pt x="249" y="752"/>
                  </a:lnTo>
                  <a:lnTo>
                    <a:pt x="206" y="734"/>
                  </a:lnTo>
                  <a:lnTo>
                    <a:pt x="167" y="709"/>
                  </a:lnTo>
                  <a:lnTo>
                    <a:pt x="131" y="680"/>
                  </a:lnTo>
                  <a:lnTo>
                    <a:pt x="98" y="648"/>
                  </a:lnTo>
                  <a:lnTo>
                    <a:pt x="70" y="611"/>
                  </a:lnTo>
                  <a:lnTo>
                    <a:pt x="45" y="573"/>
                  </a:lnTo>
                  <a:lnTo>
                    <a:pt x="26" y="530"/>
                  </a:lnTo>
                  <a:lnTo>
                    <a:pt x="11" y="485"/>
                  </a:lnTo>
                  <a:lnTo>
                    <a:pt x="3" y="438"/>
                  </a:lnTo>
                  <a:lnTo>
                    <a:pt x="0" y="389"/>
                  </a:lnTo>
                  <a:lnTo>
                    <a:pt x="3" y="341"/>
                  </a:lnTo>
                  <a:lnTo>
                    <a:pt x="11" y="294"/>
                  </a:lnTo>
                  <a:lnTo>
                    <a:pt x="26" y="249"/>
                  </a:lnTo>
                  <a:lnTo>
                    <a:pt x="45" y="206"/>
                  </a:lnTo>
                  <a:lnTo>
                    <a:pt x="70" y="167"/>
                  </a:lnTo>
                  <a:lnTo>
                    <a:pt x="98" y="131"/>
                  </a:lnTo>
                  <a:lnTo>
                    <a:pt x="131" y="98"/>
                  </a:lnTo>
                  <a:lnTo>
                    <a:pt x="167" y="70"/>
                  </a:lnTo>
                  <a:lnTo>
                    <a:pt x="206" y="46"/>
                  </a:lnTo>
                  <a:lnTo>
                    <a:pt x="249" y="26"/>
                  </a:lnTo>
                  <a:lnTo>
                    <a:pt x="294" y="12"/>
                  </a:lnTo>
                  <a:lnTo>
                    <a:pt x="341" y="3"/>
                  </a:lnTo>
                  <a:lnTo>
                    <a:pt x="39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680"/>
            <p:cNvSpPr>
              <a:spLocks noEditPoints="1"/>
            </p:cNvSpPr>
            <p:nvPr/>
          </p:nvSpPr>
          <p:spPr bwMode="auto">
            <a:xfrm>
              <a:off x="8021638" y="5953125"/>
              <a:ext cx="239713" cy="357188"/>
            </a:xfrm>
            <a:custGeom>
              <a:avLst/>
              <a:gdLst>
                <a:gd name="T0" fmla="*/ 735 w 1660"/>
                <a:gd name="T1" fmla="*/ 118 h 2478"/>
                <a:gd name="T2" fmla="*/ 735 w 1660"/>
                <a:gd name="T3" fmla="*/ 150 h 2478"/>
                <a:gd name="T4" fmla="*/ 738 w 1660"/>
                <a:gd name="T5" fmla="*/ 196 h 2478"/>
                <a:gd name="T6" fmla="*/ 735 w 1660"/>
                <a:gd name="T7" fmla="*/ 219 h 2478"/>
                <a:gd name="T8" fmla="*/ 675 w 1660"/>
                <a:gd name="T9" fmla="*/ 578 h 2478"/>
                <a:gd name="T10" fmla="*/ 833 w 1660"/>
                <a:gd name="T11" fmla="*/ 713 h 2478"/>
                <a:gd name="T12" fmla="*/ 992 w 1660"/>
                <a:gd name="T13" fmla="*/ 578 h 2478"/>
                <a:gd name="T14" fmla="*/ 933 w 1660"/>
                <a:gd name="T15" fmla="*/ 219 h 2478"/>
                <a:gd name="T16" fmla="*/ 929 w 1660"/>
                <a:gd name="T17" fmla="*/ 196 h 2478"/>
                <a:gd name="T18" fmla="*/ 933 w 1660"/>
                <a:gd name="T19" fmla="*/ 150 h 2478"/>
                <a:gd name="T20" fmla="*/ 933 w 1660"/>
                <a:gd name="T21" fmla="*/ 118 h 2478"/>
                <a:gd name="T22" fmla="*/ 760 w 1660"/>
                <a:gd name="T23" fmla="*/ 99 h 2478"/>
                <a:gd name="T24" fmla="*/ 1153 w 1660"/>
                <a:gd name="T25" fmla="*/ 13 h 2478"/>
                <a:gd name="T26" fmla="*/ 1260 w 1660"/>
                <a:gd name="T27" fmla="*/ 107 h 2478"/>
                <a:gd name="T28" fmla="*/ 1351 w 1660"/>
                <a:gd name="T29" fmla="*/ 266 h 2478"/>
                <a:gd name="T30" fmla="*/ 1431 w 1660"/>
                <a:gd name="T31" fmla="*/ 462 h 2478"/>
                <a:gd name="T32" fmla="*/ 1501 w 1660"/>
                <a:gd name="T33" fmla="*/ 661 h 2478"/>
                <a:gd name="T34" fmla="*/ 1611 w 1660"/>
                <a:gd name="T35" fmla="*/ 964 h 2478"/>
                <a:gd name="T36" fmla="*/ 1660 w 1660"/>
                <a:gd name="T37" fmla="*/ 1126 h 2478"/>
                <a:gd name="T38" fmla="*/ 1621 w 1660"/>
                <a:gd name="T39" fmla="*/ 1217 h 2478"/>
                <a:gd name="T40" fmla="*/ 1517 w 1660"/>
                <a:gd name="T41" fmla="*/ 1260 h 2478"/>
                <a:gd name="T42" fmla="*/ 1436 w 1660"/>
                <a:gd name="T43" fmla="*/ 1229 h 2478"/>
                <a:gd name="T44" fmla="*/ 1386 w 1660"/>
                <a:gd name="T45" fmla="*/ 1142 h 2478"/>
                <a:gd name="T46" fmla="*/ 1333 w 1660"/>
                <a:gd name="T47" fmla="*/ 991 h 2478"/>
                <a:gd name="T48" fmla="*/ 1283 w 1660"/>
                <a:gd name="T49" fmla="*/ 823 h 2478"/>
                <a:gd name="T50" fmla="*/ 1261 w 1660"/>
                <a:gd name="T51" fmla="*/ 745 h 2478"/>
                <a:gd name="T52" fmla="*/ 1257 w 1660"/>
                <a:gd name="T53" fmla="*/ 734 h 2478"/>
                <a:gd name="T54" fmla="*/ 1253 w 1660"/>
                <a:gd name="T55" fmla="*/ 732 h 2478"/>
                <a:gd name="T56" fmla="*/ 1251 w 1660"/>
                <a:gd name="T57" fmla="*/ 746 h 2478"/>
                <a:gd name="T58" fmla="*/ 1239 w 1660"/>
                <a:gd name="T59" fmla="*/ 1213 h 2478"/>
                <a:gd name="T60" fmla="*/ 1204 w 1660"/>
                <a:gd name="T61" fmla="*/ 1264 h 2478"/>
                <a:gd name="T62" fmla="*/ 1192 w 1660"/>
                <a:gd name="T63" fmla="*/ 2325 h 2478"/>
                <a:gd name="T64" fmla="*/ 1137 w 1660"/>
                <a:gd name="T65" fmla="*/ 2435 h 2478"/>
                <a:gd name="T66" fmla="*/ 1024 w 1660"/>
                <a:gd name="T67" fmla="*/ 2478 h 2478"/>
                <a:gd name="T68" fmla="*/ 927 w 1660"/>
                <a:gd name="T69" fmla="*/ 2443 h 2478"/>
                <a:gd name="T70" fmla="*/ 877 w 1660"/>
                <a:gd name="T71" fmla="*/ 2350 h 2478"/>
                <a:gd name="T72" fmla="*/ 871 w 1660"/>
                <a:gd name="T73" fmla="*/ 1306 h 2478"/>
                <a:gd name="T74" fmla="*/ 861 w 1660"/>
                <a:gd name="T75" fmla="*/ 1287 h 2478"/>
                <a:gd name="T76" fmla="*/ 815 w 1660"/>
                <a:gd name="T77" fmla="*/ 1280 h 2478"/>
                <a:gd name="T78" fmla="*/ 787 w 1660"/>
                <a:gd name="T79" fmla="*/ 1298 h 2478"/>
                <a:gd name="T80" fmla="*/ 785 w 1660"/>
                <a:gd name="T81" fmla="*/ 2291 h 2478"/>
                <a:gd name="T82" fmla="*/ 760 w 1660"/>
                <a:gd name="T83" fmla="*/ 2402 h 2478"/>
                <a:gd name="T84" fmla="*/ 687 w 1660"/>
                <a:gd name="T85" fmla="*/ 2469 h 2478"/>
                <a:gd name="T86" fmla="*/ 570 w 1660"/>
                <a:gd name="T87" fmla="*/ 2467 h 2478"/>
                <a:gd name="T88" fmla="*/ 484 w 1660"/>
                <a:gd name="T89" fmla="*/ 2385 h 2478"/>
                <a:gd name="T90" fmla="*/ 462 w 1660"/>
                <a:gd name="T91" fmla="*/ 1274 h 2478"/>
                <a:gd name="T92" fmla="*/ 438 w 1660"/>
                <a:gd name="T93" fmla="*/ 1228 h 2478"/>
                <a:gd name="T94" fmla="*/ 414 w 1660"/>
                <a:gd name="T95" fmla="*/ 1162 h 2478"/>
                <a:gd name="T96" fmla="*/ 412 w 1660"/>
                <a:gd name="T97" fmla="*/ 740 h 2478"/>
                <a:gd name="T98" fmla="*/ 399 w 1660"/>
                <a:gd name="T99" fmla="*/ 756 h 2478"/>
                <a:gd name="T100" fmla="*/ 355 w 1660"/>
                <a:gd name="T101" fmla="*/ 886 h 2478"/>
                <a:gd name="T102" fmla="*/ 294 w 1660"/>
                <a:gd name="T103" fmla="*/ 1057 h 2478"/>
                <a:gd name="T104" fmla="*/ 243 w 1660"/>
                <a:gd name="T105" fmla="*/ 1182 h 2478"/>
                <a:gd name="T106" fmla="*/ 176 w 1660"/>
                <a:gd name="T107" fmla="*/ 1250 h 2478"/>
                <a:gd name="T108" fmla="*/ 69 w 1660"/>
                <a:gd name="T109" fmla="*/ 1247 h 2478"/>
                <a:gd name="T110" fmla="*/ 8 w 1660"/>
                <a:gd name="T111" fmla="*/ 1185 h 2478"/>
                <a:gd name="T112" fmla="*/ 4 w 1660"/>
                <a:gd name="T113" fmla="*/ 1095 h 2478"/>
                <a:gd name="T114" fmla="*/ 87 w 1660"/>
                <a:gd name="T115" fmla="*/ 879 h 2478"/>
                <a:gd name="T116" fmla="*/ 179 w 1660"/>
                <a:gd name="T117" fmla="*/ 617 h 2478"/>
                <a:gd name="T118" fmla="*/ 246 w 1660"/>
                <a:gd name="T119" fmla="*/ 426 h 2478"/>
                <a:gd name="T120" fmla="*/ 322 w 1660"/>
                <a:gd name="T121" fmla="*/ 244 h 2478"/>
                <a:gd name="T122" fmla="*/ 410 w 1660"/>
                <a:gd name="T123" fmla="*/ 97 h 2478"/>
                <a:gd name="T124" fmla="*/ 514 w 1660"/>
                <a:gd name="T125" fmla="*/ 11 h 2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60" h="2478">
                  <a:moveTo>
                    <a:pt x="760" y="99"/>
                  </a:moveTo>
                  <a:lnTo>
                    <a:pt x="749" y="102"/>
                  </a:lnTo>
                  <a:lnTo>
                    <a:pt x="740" y="108"/>
                  </a:lnTo>
                  <a:lnTo>
                    <a:pt x="735" y="118"/>
                  </a:lnTo>
                  <a:lnTo>
                    <a:pt x="733" y="129"/>
                  </a:lnTo>
                  <a:lnTo>
                    <a:pt x="733" y="131"/>
                  </a:lnTo>
                  <a:lnTo>
                    <a:pt x="734" y="140"/>
                  </a:lnTo>
                  <a:lnTo>
                    <a:pt x="735" y="150"/>
                  </a:lnTo>
                  <a:lnTo>
                    <a:pt x="736" y="163"/>
                  </a:lnTo>
                  <a:lnTo>
                    <a:pt x="737" y="175"/>
                  </a:lnTo>
                  <a:lnTo>
                    <a:pt x="738" y="188"/>
                  </a:lnTo>
                  <a:lnTo>
                    <a:pt x="738" y="196"/>
                  </a:lnTo>
                  <a:lnTo>
                    <a:pt x="738" y="200"/>
                  </a:lnTo>
                  <a:lnTo>
                    <a:pt x="737" y="208"/>
                  </a:lnTo>
                  <a:lnTo>
                    <a:pt x="736" y="214"/>
                  </a:lnTo>
                  <a:lnTo>
                    <a:pt x="735" y="219"/>
                  </a:lnTo>
                  <a:lnTo>
                    <a:pt x="668" y="539"/>
                  </a:lnTo>
                  <a:lnTo>
                    <a:pt x="667" y="551"/>
                  </a:lnTo>
                  <a:lnTo>
                    <a:pt x="670" y="565"/>
                  </a:lnTo>
                  <a:lnTo>
                    <a:pt x="675" y="578"/>
                  </a:lnTo>
                  <a:lnTo>
                    <a:pt x="683" y="588"/>
                  </a:lnTo>
                  <a:lnTo>
                    <a:pt x="812" y="706"/>
                  </a:lnTo>
                  <a:lnTo>
                    <a:pt x="822" y="711"/>
                  </a:lnTo>
                  <a:lnTo>
                    <a:pt x="833" y="713"/>
                  </a:lnTo>
                  <a:lnTo>
                    <a:pt x="846" y="711"/>
                  </a:lnTo>
                  <a:lnTo>
                    <a:pt x="855" y="706"/>
                  </a:lnTo>
                  <a:lnTo>
                    <a:pt x="984" y="588"/>
                  </a:lnTo>
                  <a:lnTo>
                    <a:pt x="992" y="578"/>
                  </a:lnTo>
                  <a:lnTo>
                    <a:pt x="997" y="565"/>
                  </a:lnTo>
                  <a:lnTo>
                    <a:pt x="1001" y="551"/>
                  </a:lnTo>
                  <a:lnTo>
                    <a:pt x="1000" y="539"/>
                  </a:lnTo>
                  <a:lnTo>
                    <a:pt x="933" y="219"/>
                  </a:lnTo>
                  <a:lnTo>
                    <a:pt x="932" y="214"/>
                  </a:lnTo>
                  <a:lnTo>
                    <a:pt x="930" y="208"/>
                  </a:lnTo>
                  <a:lnTo>
                    <a:pt x="929" y="200"/>
                  </a:lnTo>
                  <a:lnTo>
                    <a:pt x="929" y="196"/>
                  </a:lnTo>
                  <a:lnTo>
                    <a:pt x="929" y="188"/>
                  </a:lnTo>
                  <a:lnTo>
                    <a:pt x="930" y="175"/>
                  </a:lnTo>
                  <a:lnTo>
                    <a:pt x="932" y="163"/>
                  </a:lnTo>
                  <a:lnTo>
                    <a:pt x="933" y="150"/>
                  </a:lnTo>
                  <a:lnTo>
                    <a:pt x="934" y="140"/>
                  </a:lnTo>
                  <a:lnTo>
                    <a:pt x="934" y="131"/>
                  </a:lnTo>
                  <a:lnTo>
                    <a:pt x="935" y="129"/>
                  </a:lnTo>
                  <a:lnTo>
                    <a:pt x="933" y="118"/>
                  </a:lnTo>
                  <a:lnTo>
                    <a:pt x="927" y="108"/>
                  </a:lnTo>
                  <a:lnTo>
                    <a:pt x="918" y="102"/>
                  </a:lnTo>
                  <a:lnTo>
                    <a:pt x="906" y="99"/>
                  </a:lnTo>
                  <a:lnTo>
                    <a:pt x="760" y="99"/>
                  </a:lnTo>
                  <a:close/>
                  <a:moveTo>
                    <a:pt x="573" y="0"/>
                  </a:moveTo>
                  <a:lnTo>
                    <a:pt x="1093" y="0"/>
                  </a:lnTo>
                  <a:lnTo>
                    <a:pt x="1124" y="3"/>
                  </a:lnTo>
                  <a:lnTo>
                    <a:pt x="1153" y="13"/>
                  </a:lnTo>
                  <a:lnTo>
                    <a:pt x="1182" y="29"/>
                  </a:lnTo>
                  <a:lnTo>
                    <a:pt x="1209" y="50"/>
                  </a:lnTo>
                  <a:lnTo>
                    <a:pt x="1235" y="76"/>
                  </a:lnTo>
                  <a:lnTo>
                    <a:pt x="1260" y="107"/>
                  </a:lnTo>
                  <a:lnTo>
                    <a:pt x="1284" y="142"/>
                  </a:lnTo>
                  <a:lnTo>
                    <a:pt x="1307" y="180"/>
                  </a:lnTo>
                  <a:lnTo>
                    <a:pt x="1330" y="222"/>
                  </a:lnTo>
                  <a:lnTo>
                    <a:pt x="1351" y="266"/>
                  </a:lnTo>
                  <a:lnTo>
                    <a:pt x="1372" y="313"/>
                  </a:lnTo>
                  <a:lnTo>
                    <a:pt x="1392" y="361"/>
                  </a:lnTo>
                  <a:lnTo>
                    <a:pt x="1412" y="410"/>
                  </a:lnTo>
                  <a:lnTo>
                    <a:pt x="1431" y="462"/>
                  </a:lnTo>
                  <a:lnTo>
                    <a:pt x="1450" y="512"/>
                  </a:lnTo>
                  <a:lnTo>
                    <a:pt x="1467" y="562"/>
                  </a:lnTo>
                  <a:lnTo>
                    <a:pt x="1484" y="612"/>
                  </a:lnTo>
                  <a:lnTo>
                    <a:pt x="1501" y="661"/>
                  </a:lnTo>
                  <a:lnTo>
                    <a:pt x="1518" y="708"/>
                  </a:lnTo>
                  <a:lnTo>
                    <a:pt x="1548" y="794"/>
                  </a:lnTo>
                  <a:lnTo>
                    <a:pt x="1578" y="879"/>
                  </a:lnTo>
                  <a:lnTo>
                    <a:pt x="1611" y="964"/>
                  </a:lnTo>
                  <a:lnTo>
                    <a:pt x="1646" y="1048"/>
                  </a:lnTo>
                  <a:lnTo>
                    <a:pt x="1656" y="1074"/>
                  </a:lnTo>
                  <a:lnTo>
                    <a:pt x="1660" y="1100"/>
                  </a:lnTo>
                  <a:lnTo>
                    <a:pt x="1660" y="1126"/>
                  </a:lnTo>
                  <a:lnTo>
                    <a:pt x="1657" y="1151"/>
                  </a:lnTo>
                  <a:lnTo>
                    <a:pt x="1649" y="1175"/>
                  </a:lnTo>
                  <a:lnTo>
                    <a:pt x="1637" y="1197"/>
                  </a:lnTo>
                  <a:lnTo>
                    <a:pt x="1621" y="1217"/>
                  </a:lnTo>
                  <a:lnTo>
                    <a:pt x="1601" y="1234"/>
                  </a:lnTo>
                  <a:lnTo>
                    <a:pt x="1577" y="1247"/>
                  </a:lnTo>
                  <a:lnTo>
                    <a:pt x="1547" y="1257"/>
                  </a:lnTo>
                  <a:lnTo>
                    <a:pt x="1517" y="1260"/>
                  </a:lnTo>
                  <a:lnTo>
                    <a:pt x="1494" y="1258"/>
                  </a:lnTo>
                  <a:lnTo>
                    <a:pt x="1472" y="1252"/>
                  </a:lnTo>
                  <a:lnTo>
                    <a:pt x="1453" y="1242"/>
                  </a:lnTo>
                  <a:lnTo>
                    <a:pt x="1436" y="1229"/>
                  </a:lnTo>
                  <a:lnTo>
                    <a:pt x="1421" y="1212"/>
                  </a:lnTo>
                  <a:lnTo>
                    <a:pt x="1409" y="1192"/>
                  </a:lnTo>
                  <a:lnTo>
                    <a:pt x="1397" y="1169"/>
                  </a:lnTo>
                  <a:lnTo>
                    <a:pt x="1386" y="1142"/>
                  </a:lnTo>
                  <a:lnTo>
                    <a:pt x="1373" y="1108"/>
                  </a:lnTo>
                  <a:lnTo>
                    <a:pt x="1361" y="1072"/>
                  </a:lnTo>
                  <a:lnTo>
                    <a:pt x="1347" y="1032"/>
                  </a:lnTo>
                  <a:lnTo>
                    <a:pt x="1333" y="991"/>
                  </a:lnTo>
                  <a:lnTo>
                    <a:pt x="1321" y="949"/>
                  </a:lnTo>
                  <a:lnTo>
                    <a:pt x="1307" y="906"/>
                  </a:lnTo>
                  <a:lnTo>
                    <a:pt x="1295" y="863"/>
                  </a:lnTo>
                  <a:lnTo>
                    <a:pt x="1283" y="823"/>
                  </a:lnTo>
                  <a:lnTo>
                    <a:pt x="1273" y="786"/>
                  </a:lnTo>
                  <a:lnTo>
                    <a:pt x="1263" y="751"/>
                  </a:lnTo>
                  <a:lnTo>
                    <a:pt x="1262" y="748"/>
                  </a:lnTo>
                  <a:lnTo>
                    <a:pt x="1261" y="745"/>
                  </a:lnTo>
                  <a:lnTo>
                    <a:pt x="1260" y="742"/>
                  </a:lnTo>
                  <a:lnTo>
                    <a:pt x="1259" y="739"/>
                  </a:lnTo>
                  <a:lnTo>
                    <a:pt x="1258" y="736"/>
                  </a:lnTo>
                  <a:lnTo>
                    <a:pt x="1257" y="734"/>
                  </a:lnTo>
                  <a:lnTo>
                    <a:pt x="1256" y="732"/>
                  </a:lnTo>
                  <a:lnTo>
                    <a:pt x="1255" y="731"/>
                  </a:lnTo>
                  <a:lnTo>
                    <a:pt x="1254" y="731"/>
                  </a:lnTo>
                  <a:lnTo>
                    <a:pt x="1253" y="732"/>
                  </a:lnTo>
                  <a:lnTo>
                    <a:pt x="1253" y="733"/>
                  </a:lnTo>
                  <a:lnTo>
                    <a:pt x="1252" y="736"/>
                  </a:lnTo>
                  <a:lnTo>
                    <a:pt x="1252" y="741"/>
                  </a:lnTo>
                  <a:lnTo>
                    <a:pt x="1251" y="746"/>
                  </a:lnTo>
                  <a:lnTo>
                    <a:pt x="1251" y="753"/>
                  </a:lnTo>
                  <a:lnTo>
                    <a:pt x="1251" y="1162"/>
                  </a:lnTo>
                  <a:lnTo>
                    <a:pt x="1248" y="1188"/>
                  </a:lnTo>
                  <a:lnTo>
                    <a:pt x="1239" y="1213"/>
                  </a:lnTo>
                  <a:lnTo>
                    <a:pt x="1226" y="1235"/>
                  </a:lnTo>
                  <a:lnTo>
                    <a:pt x="1218" y="1242"/>
                  </a:lnTo>
                  <a:lnTo>
                    <a:pt x="1211" y="1252"/>
                  </a:lnTo>
                  <a:lnTo>
                    <a:pt x="1204" y="1264"/>
                  </a:lnTo>
                  <a:lnTo>
                    <a:pt x="1197" y="1279"/>
                  </a:lnTo>
                  <a:lnTo>
                    <a:pt x="1195" y="1296"/>
                  </a:lnTo>
                  <a:lnTo>
                    <a:pt x="1195" y="2291"/>
                  </a:lnTo>
                  <a:lnTo>
                    <a:pt x="1192" y="2325"/>
                  </a:lnTo>
                  <a:lnTo>
                    <a:pt x="1185" y="2356"/>
                  </a:lnTo>
                  <a:lnTo>
                    <a:pt x="1173" y="2385"/>
                  </a:lnTo>
                  <a:lnTo>
                    <a:pt x="1157" y="2413"/>
                  </a:lnTo>
                  <a:lnTo>
                    <a:pt x="1137" y="2435"/>
                  </a:lnTo>
                  <a:lnTo>
                    <a:pt x="1113" y="2453"/>
                  </a:lnTo>
                  <a:lnTo>
                    <a:pt x="1085" y="2467"/>
                  </a:lnTo>
                  <a:lnTo>
                    <a:pt x="1056" y="2476"/>
                  </a:lnTo>
                  <a:lnTo>
                    <a:pt x="1024" y="2478"/>
                  </a:lnTo>
                  <a:lnTo>
                    <a:pt x="995" y="2476"/>
                  </a:lnTo>
                  <a:lnTo>
                    <a:pt x="969" y="2469"/>
                  </a:lnTo>
                  <a:lnTo>
                    <a:pt x="947" y="2458"/>
                  </a:lnTo>
                  <a:lnTo>
                    <a:pt x="927" y="2443"/>
                  </a:lnTo>
                  <a:lnTo>
                    <a:pt x="911" y="2424"/>
                  </a:lnTo>
                  <a:lnTo>
                    <a:pt x="896" y="2402"/>
                  </a:lnTo>
                  <a:lnTo>
                    <a:pt x="885" y="2377"/>
                  </a:lnTo>
                  <a:lnTo>
                    <a:pt x="877" y="2350"/>
                  </a:lnTo>
                  <a:lnTo>
                    <a:pt x="873" y="2322"/>
                  </a:lnTo>
                  <a:lnTo>
                    <a:pt x="871" y="2291"/>
                  </a:lnTo>
                  <a:lnTo>
                    <a:pt x="871" y="1307"/>
                  </a:lnTo>
                  <a:lnTo>
                    <a:pt x="871" y="1306"/>
                  </a:lnTo>
                  <a:lnTo>
                    <a:pt x="871" y="1303"/>
                  </a:lnTo>
                  <a:lnTo>
                    <a:pt x="869" y="1298"/>
                  </a:lnTo>
                  <a:lnTo>
                    <a:pt x="867" y="1292"/>
                  </a:lnTo>
                  <a:lnTo>
                    <a:pt x="861" y="1287"/>
                  </a:lnTo>
                  <a:lnTo>
                    <a:pt x="853" y="1283"/>
                  </a:lnTo>
                  <a:lnTo>
                    <a:pt x="842" y="1280"/>
                  </a:lnTo>
                  <a:lnTo>
                    <a:pt x="829" y="1279"/>
                  </a:lnTo>
                  <a:lnTo>
                    <a:pt x="815" y="1280"/>
                  </a:lnTo>
                  <a:lnTo>
                    <a:pt x="804" y="1283"/>
                  </a:lnTo>
                  <a:lnTo>
                    <a:pt x="797" y="1287"/>
                  </a:lnTo>
                  <a:lnTo>
                    <a:pt x="790" y="1292"/>
                  </a:lnTo>
                  <a:lnTo>
                    <a:pt x="787" y="1298"/>
                  </a:lnTo>
                  <a:lnTo>
                    <a:pt x="786" y="1303"/>
                  </a:lnTo>
                  <a:lnTo>
                    <a:pt x="785" y="1306"/>
                  </a:lnTo>
                  <a:lnTo>
                    <a:pt x="785" y="1307"/>
                  </a:lnTo>
                  <a:lnTo>
                    <a:pt x="785" y="2291"/>
                  </a:lnTo>
                  <a:lnTo>
                    <a:pt x="784" y="2322"/>
                  </a:lnTo>
                  <a:lnTo>
                    <a:pt x="779" y="2350"/>
                  </a:lnTo>
                  <a:lnTo>
                    <a:pt x="771" y="2377"/>
                  </a:lnTo>
                  <a:lnTo>
                    <a:pt x="760" y="2402"/>
                  </a:lnTo>
                  <a:lnTo>
                    <a:pt x="746" y="2424"/>
                  </a:lnTo>
                  <a:lnTo>
                    <a:pt x="730" y="2443"/>
                  </a:lnTo>
                  <a:lnTo>
                    <a:pt x="710" y="2458"/>
                  </a:lnTo>
                  <a:lnTo>
                    <a:pt x="687" y="2469"/>
                  </a:lnTo>
                  <a:lnTo>
                    <a:pt x="661" y="2476"/>
                  </a:lnTo>
                  <a:lnTo>
                    <a:pt x="632" y="2478"/>
                  </a:lnTo>
                  <a:lnTo>
                    <a:pt x="601" y="2476"/>
                  </a:lnTo>
                  <a:lnTo>
                    <a:pt x="570" y="2467"/>
                  </a:lnTo>
                  <a:lnTo>
                    <a:pt x="544" y="2453"/>
                  </a:lnTo>
                  <a:lnTo>
                    <a:pt x="520" y="2435"/>
                  </a:lnTo>
                  <a:lnTo>
                    <a:pt x="500" y="2413"/>
                  </a:lnTo>
                  <a:lnTo>
                    <a:pt x="484" y="2385"/>
                  </a:lnTo>
                  <a:lnTo>
                    <a:pt x="471" y="2356"/>
                  </a:lnTo>
                  <a:lnTo>
                    <a:pt x="464" y="2325"/>
                  </a:lnTo>
                  <a:lnTo>
                    <a:pt x="462" y="2291"/>
                  </a:lnTo>
                  <a:lnTo>
                    <a:pt x="462" y="1274"/>
                  </a:lnTo>
                  <a:lnTo>
                    <a:pt x="459" y="1263"/>
                  </a:lnTo>
                  <a:lnTo>
                    <a:pt x="453" y="1252"/>
                  </a:lnTo>
                  <a:lnTo>
                    <a:pt x="446" y="1239"/>
                  </a:lnTo>
                  <a:lnTo>
                    <a:pt x="438" y="1228"/>
                  </a:lnTo>
                  <a:lnTo>
                    <a:pt x="430" y="1218"/>
                  </a:lnTo>
                  <a:lnTo>
                    <a:pt x="426" y="1212"/>
                  </a:lnTo>
                  <a:lnTo>
                    <a:pt x="418" y="1188"/>
                  </a:lnTo>
                  <a:lnTo>
                    <a:pt x="414" y="1162"/>
                  </a:lnTo>
                  <a:lnTo>
                    <a:pt x="414" y="769"/>
                  </a:lnTo>
                  <a:lnTo>
                    <a:pt x="414" y="754"/>
                  </a:lnTo>
                  <a:lnTo>
                    <a:pt x="413" y="745"/>
                  </a:lnTo>
                  <a:lnTo>
                    <a:pt x="412" y="740"/>
                  </a:lnTo>
                  <a:lnTo>
                    <a:pt x="409" y="740"/>
                  </a:lnTo>
                  <a:lnTo>
                    <a:pt x="406" y="743"/>
                  </a:lnTo>
                  <a:lnTo>
                    <a:pt x="403" y="749"/>
                  </a:lnTo>
                  <a:lnTo>
                    <a:pt x="399" y="756"/>
                  </a:lnTo>
                  <a:lnTo>
                    <a:pt x="396" y="766"/>
                  </a:lnTo>
                  <a:lnTo>
                    <a:pt x="383" y="803"/>
                  </a:lnTo>
                  <a:lnTo>
                    <a:pt x="369" y="843"/>
                  </a:lnTo>
                  <a:lnTo>
                    <a:pt x="355" y="886"/>
                  </a:lnTo>
                  <a:lnTo>
                    <a:pt x="339" y="929"/>
                  </a:lnTo>
                  <a:lnTo>
                    <a:pt x="324" y="973"/>
                  </a:lnTo>
                  <a:lnTo>
                    <a:pt x="309" y="1016"/>
                  </a:lnTo>
                  <a:lnTo>
                    <a:pt x="294" y="1057"/>
                  </a:lnTo>
                  <a:lnTo>
                    <a:pt x="281" y="1095"/>
                  </a:lnTo>
                  <a:lnTo>
                    <a:pt x="267" y="1129"/>
                  </a:lnTo>
                  <a:lnTo>
                    <a:pt x="255" y="1159"/>
                  </a:lnTo>
                  <a:lnTo>
                    <a:pt x="243" y="1182"/>
                  </a:lnTo>
                  <a:lnTo>
                    <a:pt x="229" y="1204"/>
                  </a:lnTo>
                  <a:lnTo>
                    <a:pt x="214" y="1222"/>
                  </a:lnTo>
                  <a:lnTo>
                    <a:pt x="196" y="1238"/>
                  </a:lnTo>
                  <a:lnTo>
                    <a:pt x="176" y="1250"/>
                  </a:lnTo>
                  <a:lnTo>
                    <a:pt x="154" y="1257"/>
                  </a:lnTo>
                  <a:lnTo>
                    <a:pt x="130" y="1260"/>
                  </a:lnTo>
                  <a:lnTo>
                    <a:pt x="99" y="1257"/>
                  </a:lnTo>
                  <a:lnTo>
                    <a:pt x="69" y="1247"/>
                  </a:lnTo>
                  <a:lnTo>
                    <a:pt x="48" y="1236"/>
                  </a:lnTo>
                  <a:lnTo>
                    <a:pt x="31" y="1221"/>
                  </a:lnTo>
                  <a:lnTo>
                    <a:pt x="18" y="1204"/>
                  </a:lnTo>
                  <a:lnTo>
                    <a:pt x="8" y="1185"/>
                  </a:lnTo>
                  <a:lnTo>
                    <a:pt x="3" y="1164"/>
                  </a:lnTo>
                  <a:lnTo>
                    <a:pt x="0" y="1142"/>
                  </a:lnTo>
                  <a:lnTo>
                    <a:pt x="1" y="1119"/>
                  </a:lnTo>
                  <a:lnTo>
                    <a:pt x="4" y="1095"/>
                  </a:lnTo>
                  <a:lnTo>
                    <a:pt x="10" y="1071"/>
                  </a:lnTo>
                  <a:lnTo>
                    <a:pt x="19" y="1048"/>
                  </a:lnTo>
                  <a:lnTo>
                    <a:pt x="54" y="964"/>
                  </a:lnTo>
                  <a:lnTo>
                    <a:pt x="87" y="879"/>
                  </a:lnTo>
                  <a:lnTo>
                    <a:pt x="118" y="794"/>
                  </a:lnTo>
                  <a:lnTo>
                    <a:pt x="148" y="708"/>
                  </a:lnTo>
                  <a:lnTo>
                    <a:pt x="163" y="663"/>
                  </a:lnTo>
                  <a:lnTo>
                    <a:pt x="179" y="617"/>
                  </a:lnTo>
                  <a:lnTo>
                    <a:pt x="196" y="570"/>
                  </a:lnTo>
                  <a:lnTo>
                    <a:pt x="212" y="522"/>
                  </a:lnTo>
                  <a:lnTo>
                    <a:pt x="229" y="474"/>
                  </a:lnTo>
                  <a:lnTo>
                    <a:pt x="246" y="426"/>
                  </a:lnTo>
                  <a:lnTo>
                    <a:pt x="265" y="378"/>
                  </a:lnTo>
                  <a:lnTo>
                    <a:pt x="283" y="332"/>
                  </a:lnTo>
                  <a:lnTo>
                    <a:pt x="302" y="287"/>
                  </a:lnTo>
                  <a:lnTo>
                    <a:pt x="322" y="244"/>
                  </a:lnTo>
                  <a:lnTo>
                    <a:pt x="342" y="202"/>
                  </a:lnTo>
                  <a:lnTo>
                    <a:pt x="364" y="165"/>
                  </a:lnTo>
                  <a:lnTo>
                    <a:pt x="386" y="129"/>
                  </a:lnTo>
                  <a:lnTo>
                    <a:pt x="410" y="97"/>
                  </a:lnTo>
                  <a:lnTo>
                    <a:pt x="434" y="69"/>
                  </a:lnTo>
                  <a:lnTo>
                    <a:pt x="459" y="46"/>
                  </a:lnTo>
                  <a:lnTo>
                    <a:pt x="486" y="26"/>
                  </a:lnTo>
                  <a:lnTo>
                    <a:pt x="514" y="11"/>
                  </a:lnTo>
                  <a:lnTo>
                    <a:pt x="542" y="3"/>
                  </a:lnTo>
                  <a:lnTo>
                    <a:pt x="57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681"/>
            <p:cNvSpPr>
              <a:spLocks/>
            </p:cNvSpPr>
            <p:nvPr/>
          </p:nvSpPr>
          <p:spPr bwMode="auto">
            <a:xfrm>
              <a:off x="8277226" y="5862638"/>
              <a:ext cx="157163" cy="411163"/>
            </a:xfrm>
            <a:custGeom>
              <a:avLst/>
              <a:gdLst>
                <a:gd name="T0" fmla="*/ 1049 w 1084"/>
                <a:gd name="T1" fmla="*/ 0 h 2856"/>
                <a:gd name="T2" fmla="*/ 1071 w 1084"/>
                <a:gd name="T3" fmla="*/ 6 h 2856"/>
                <a:gd name="T4" fmla="*/ 1081 w 1084"/>
                <a:gd name="T5" fmla="*/ 19 h 2856"/>
                <a:gd name="T6" fmla="*/ 1083 w 1084"/>
                <a:gd name="T7" fmla="*/ 28 h 2856"/>
                <a:gd name="T8" fmla="*/ 1084 w 1084"/>
                <a:gd name="T9" fmla="*/ 128 h 2856"/>
                <a:gd name="T10" fmla="*/ 1083 w 1084"/>
                <a:gd name="T11" fmla="*/ 135 h 2856"/>
                <a:gd name="T12" fmla="*/ 1078 w 1084"/>
                <a:gd name="T13" fmla="*/ 147 h 2856"/>
                <a:gd name="T14" fmla="*/ 1063 w 1084"/>
                <a:gd name="T15" fmla="*/ 158 h 2856"/>
                <a:gd name="T16" fmla="*/ 532 w 1084"/>
                <a:gd name="T17" fmla="*/ 159 h 2856"/>
                <a:gd name="T18" fmla="*/ 507 w 1084"/>
                <a:gd name="T19" fmla="*/ 167 h 2856"/>
                <a:gd name="T20" fmla="*/ 492 w 1084"/>
                <a:gd name="T21" fmla="*/ 188 h 2856"/>
                <a:gd name="T22" fmla="*/ 490 w 1084"/>
                <a:gd name="T23" fmla="*/ 1320 h 2856"/>
                <a:gd name="T24" fmla="*/ 490 w 1084"/>
                <a:gd name="T25" fmla="*/ 1325 h 2856"/>
                <a:gd name="T26" fmla="*/ 494 w 1084"/>
                <a:gd name="T27" fmla="*/ 1336 h 2856"/>
                <a:gd name="T28" fmla="*/ 506 w 1084"/>
                <a:gd name="T29" fmla="*/ 1346 h 2856"/>
                <a:gd name="T30" fmla="*/ 1054 w 1084"/>
                <a:gd name="T31" fmla="*/ 1348 h 2856"/>
                <a:gd name="T32" fmla="*/ 1073 w 1084"/>
                <a:gd name="T33" fmla="*/ 1352 h 2856"/>
                <a:gd name="T34" fmla="*/ 1081 w 1084"/>
                <a:gd name="T35" fmla="*/ 1362 h 2856"/>
                <a:gd name="T36" fmla="*/ 1083 w 1084"/>
                <a:gd name="T37" fmla="*/ 1371 h 2856"/>
                <a:gd name="T38" fmla="*/ 1084 w 1084"/>
                <a:gd name="T39" fmla="*/ 1480 h 2856"/>
                <a:gd name="T40" fmla="*/ 1083 w 1084"/>
                <a:gd name="T41" fmla="*/ 1486 h 2856"/>
                <a:gd name="T42" fmla="*/ 1078 w 1084"/>
                <a:gd name="T43" fmla="*/ 1496 h 2856"/>
                <a:gd name="T44" fmla="*/ 1064 w 1084"/>
                <a:gd name="T45" fmla="*/ 1506 h 2856"/>
                <a:gd name="T46" fmla="*/ 511 w 1084"/>
                <a:gd name="T47" fmla="*/ 1507 h 2856"/>
                <a:gd name="T48" fmla="*/ 495 w 1084"/>
                <a:gd name="T49" fmla="*/ 1513 h 2856"/>
                <a:gd name="T50" fmla="*/ 490 w 1084"/>
                <a:gd name="T51" fmla="*/ 1525 h 2856"/>
                <a:gd name="T52" fmla="*/ 489 w 1084"/>
                <a:gd name="T53" fmla="*/ 1535 h 2856"/>
                <a:gd name="T54" fmla="*/ 490 w 1084"/>
                <a:gd name="T55" fmla="*/ 2653 h 2856"/>
                <a:gd name="T56" fmla="*/ 498 w 1084"/>
                <a:gd name="T57" fmla="*/ 2678 h 2856"/>
                <a:gd name="T58" fmla="*/ 519 w 1084"/>
                <a:gd name="T59" fmla="*/ 2694 h 2856"/>
                <a:gd name="T60" fmla="*/ 1052 w 1084"/>
                <a:gd name="T61" fmla="*/ 2696 h 2856"/>
                <a:gd name="T62" fmla="*/ 1058 w 1084"/>
                <a:gd name="T63" fmla="*/ 2697 h 2856"/>
                <a:gd name="T64" fmla="*/ 1072 w 1084"/>
                <a:gd name="T65" fmla="*/ 2703 h 2856"/>
                <a:gd name="T66" fmla="*/ 1082 w 1084"/>
                <a:gd name="T67" fmla="*/ 2719 h 2856"/>
                <a:gd name="T68" fmla="*/ 1084 w 1084"/>
                <a:gd name="T69" fmla="*/ 2823 h 2856"/>
                <a:gd name="T70" fmla="*/ 1078 w 1084"/>
                <a:gd name="T71" fmla="*/ 2843 h 2856"/>
                <a:gd name="T72" fmla="*/ 1064 w 1084"/>
                <a:gd name="T73" fmla="*/ 2853 h 2856"/>
                <a:gd name="T74" fmla="*/ 1054 w 1084"/>
                <a:gd name="T75" fmla="*/ 2855 h 2856"/>
                <a:gd name="T76" fmla="*/ 532 w 1084"/>
                <a:gd name="T77" fmla="*/ 2856 h 2856"/>
                <a:gd name="T78" fmla="*/ 462 w 1084"/>
                <a:gd name="T79" fmla="*/ 2842 h 2856"/>
                <a:gd name="T80" fmla="*/ 402 w 1084"/>
                <a:gd name="T81" fmla="*/ 2808 h 2856"/>
                <a:gd name="T82" fmla="*/ 357 w 1084"/>
                <a:gd name="T83" fmla="*/ 2755 h 2856"/>
                <a:gd name="T84" fmla="*/ 333 w 1084"/>
                <a:gd name="T85" fmla="*/ 2690 h 2856"/>
                <a:gd name="T86" fmla="*/ 330 w 1084"/>
                <a:gd name="T87" fmla="*/ 1530 h 2856"/>
                <a:gd name="T88" fmla="*/ 330 w 1084"/>
                <a:gd name="T89" fmla="*/ 1523 h 2856"/>
                <a:gd name="T90" fmla="*/ 325 w 1084"/>
                <a:gd name="T91" fmla="*/ 1513 h 2856"/>
                <a:gd name="T92" fmla="*/ 312 w 1084"/>
                <a:gd name="T93" fmla="*/ 1507 h 2856"/>
                <a:gd name="T94" fmla="*/ 15 w 1084"/>
                <a:gd name="T95" fmla="*/ 1506 h 2856"/>
                <a:gd name="T96" fmla="*/ 4 w 1084"/>
                <a:gd name="T97" fmla="*/ 1496 h 2856"/>
                <a:gd name="T98" fmla="*/ 0 w 1084"/>
                <a:gd name="T99" fmla="*/ 1484 h 2856"/>
                <a:gd name="T100" fmla="*/ 0 w 1084"/>
                <a:gd name="T101" fmla="*/ 1478 h 2856"/>
                <a:gd name="T102" fmla="*/ 0 w 1084"/>
                <a:gd name="T103" fmla="*/ 1371 h 2856"/>
                <a:gd name="T104" fmla="*/ 2 w 1084"/>
                <a:gd name="T105" fmla="*/ 1362 h 2856"/>
                <a:gd name="T106" fmla="*/ 10 w 1084"/>
                <a:gd name="T107" fmla="*/ 1352 h 2856"/>
                <a:gd name="T108" fmla="*/ 27 w 1084"/>
                <a:gd name="T109" fmla="*/ 1348 h 2856"/>
                <a:gd name="T110" fmla="*/ 320 w 1084"/>
                <a:gd name="T111" fmla="*/ 1346 h 2856"/>
                <a:gd name="T112" fmla="*/ 329 w 1084"/>
                <a:gd name="T113" fmla="*/ 1335 h 2856"/>
                <a:gd name="T114" fmla="*/ 330 w 1084"/>
                <a:gd name="T115" fmla="*/ 1325 h 2856"/>
                <a:gd name="T116" fmla="*/ 330 w 1084"/>
                <a:gd name="T117" fmla="*/ 201 h 2856"/>
                <a:gd name="T118" fmla="*/ 342 w 1084"/>
                <a:gd name="T119" fmla="*/ 131 h 2856"/>
                <a:gd name="T120" fmla="*/ 377 w 1084"/>
                <a:gd name="T121" fmla="*/ 72 h 2856"/>
                <a:gd name="T122" fmla="*/ 430 w 1084"/>
                <a:gd name="T123" fmla="*/ 27 h 2856"/>
                <a:gd name="T124" fmla="*/ 496 w 1084"/>
                <a:gd name="T125" fmla="*/ 3 h 2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4" h="2856">
                  <a:moveTo>
                    <a:pt x="532" y="0"/>
                  </a:moveTo>
                  <a:lnTo>
                    <a:pt x="1049" y="0"/>
                  </a:lnTo>
                  <a:lnTo>
                    <a:pt x="1062" y="1"/>
                  </a:lnTo>
                  <a:lnTo>
                    <a:pt x="1071" y="6"/>
                  </a:lnTo>
                  <a:lnTo>
                    <a:pt x="1077" y="11"/>
                  </a:lnTo>
                  <a:lnTo>
                    <a:pt x="1081" y="19"/>
                  </a:lnTo>
                  <a:lnTo>
                    <a:pt x="1083" y="24"/>
                  </a:lnTo>
                  <a:lnTo>
                    <a:pt x="1083" y="28"/>
                  </a:lnTo>
                  <a:lnTo>
                    <a:pt x="1084" y="30"/>
                  </a:lnTo>
                  <a:lnTo>
                    <a:pt x="1084" y="128"/>
                  </a:lnTo>
                  <a:lnTo>
                    <a:pt x="1083" y="130"/>
                  </a:lnTo>
                  <a:lnTo>
                    <a:pt x="1083" y="135"/>
                  </a:lnTo>
                  <a:lnTo>
                    <a:pt x="1081" y="141"/>
                  </a:lnTo>
                  <a:lnTo>
                    <a:pt x="1078" y="147"/>
                  </a:lnTo>
                  <a:lnTo>
                    <a:pt x="1072" y="153"/>
                  </a:lnTo>
                  <a:lnTo>
                    <a:pt x="1063" y="158"/>
                  </a:lnTo>
                  <a:lnTo>
                    <a:pt x="1052" y="159"/>
                  </a:lnTo>
                  <a:lnTo>
                    <a:pt x="532" y="159"/>
                  </a:lnTo>
                  <a:lnTo>
                    <a:pt x="519" y="162"/>
                  </a:lnTo>
                  <a:lnTo>
                    <a:pt x="507" y="167"/>
                  </a:lnTo>
                  <a:lnTo>
                    <a:pt x="498" y="176"/>
                  </a:lnTo>
                  <a:lnTo>
                    <a:pt x="492" y="188"/>
                  </a:lnTo>
                  <a:lnTo>
                    <a:pt x="490" y="201"/>
                  </a:lnTo>
                  <a:lnTo>
                    <a:pt x="490" y="1320"/>
                  </a:lnTo>
                  <a:lnTo>
                    <a:pt x="490" y="1321"/>
                  </a:lnTo>
                  <a:lnTo>
                    <a:pt x="490" y="1325"/>
                  </a:lnTo>
                  <a:lnTo>
                    <a:pt x="491" y="1331"/>
                  </a:lnTo>
                  <a:lnTo>
                    <a:pt x="494" y="1336"/>
                  </a:lnTo>
                  <a:lnTo>
                    <a:pt x="498" y="1343"/>
                  </a:lnTo>
                  <a:lnTo>
                    <a:pt x="506" y="1346"/>
                  </a:lnTo>
                  <a:lnTo>
                    <a:pt x="516" y="1348"/>
                  </a:lnTo>
                  <a:lnTo>
                    <a:pt x="1054" y="1348"/>
                  </a:lnTo>
                  <a:lnTo>
                    <a:pt x="1065" y="1349"/>
                  </a:lnTo>
                  <a:lnTo>
                    <a:pt x="1073" y="1352"/>
                  </a:lnTo>
                  <a:lnTo>
                    <a:pt x="1078" y="1357"/>
                  </a:lnTo>
                  <a:lnTo>
                    <a:pt x="1081" y="1362"/>
                  </a:lnTo>
                  <a:lnTo>
                    <a:pt x="1083" y="1367"/>
                  </a:lnTo>
                  <a:lnTo>
                    <a:pt x="1083" y="1371"/>
                  </a:lnTo>
                  <a:lnTo>
                    <a:pt x="1084" y="1372"/>
                  </a:lnTo>
                  <a:lnTo>
                    <a:pt x="1084" y="1480"/>
                  </a:lnTo>
                  <a:lnTo>
                    <a:pt x="1083" y="1482"/>
                  </a:lnTo>
                  <a:lnTo>
                    <a:pt x="1083" y="1486"/>
                  </a:lnTo>
                  <a:lnTo>
                    <a:pt x="1081" y="1491"/>
                  </a:lnTo>
                  <a:lnTo>
                    <a:pt x="1078" y="1496"/>
                  </a:lnTo>
                  <a:lnTo>
                    <a:pt x="1073" y="1501"/>
                  </a:lnTo>
                  <a:lnTo>
                    <a:pt x="1064" y="1506"/>
                  </a:lnTo>
                  <a:lnTo>
                    <a:pt x="1053" y="1507"/>
                  </a:lnTo>
                  <a:lnTo>
                    <a:pt x="511" y="1507"/>
                  </a:lnTo>
                  <a:lnTo>
                    <a:pt x="501" y="1509"/>
                  </a:lnTo>
                  <a:lnTo>
                    <a:pt x="495" y="1513"/>
                  </a:lnTo>
                  <a:lnTo>
                    <a:pt x="492" y="1519"/>
                  </a:lnTo>
                  <a:lnTo>
                    <a:pt x="490" y="1525"/>
                  </a:lnTo>
                  <a:lnTo>
                    <a:pt x="489" y="1531"/>
                  </a:lnTo>
                  <a:lnTo>
                    <a:pt x="489" y="1535"/>
                  </a:lnTo>
                  <a:lnTo>
                    <a:pt x="490" y="1537"/>
                  </a:lnTo>
                  <a:lnTo>
                    <a:pt x="490" y="2653"/>
                  </a:lnTo>
                  <a:lnTo>
                    <a:pt x="492" y="2667"/>
                  </a:lnTo>
                  <a:lnTo>
                    <a:pt x="498" y="2678"/>
                  </a:lnTo>
                  <a:lnTo>
                    <a:pt x="507" y="2688"/>
                  </a:lnTo>
                  <a:lnTo>
                    <a:pt x="519" y="2694"/>
                  </a:lnTo>
                  <a:lnTo>
                    <a:pt x="532" y="2696"/>
                  </a:lnTo>
                  <a:lnTo>
                    <a:pt x="1052" y="2696"/>
                  </a:lnTo>
                  <a:lnTo>
                    <a:pt x="1054" y="2696"/>
                  </a:lnTo>
                  <a:lnTo>
                    <a:pt x="1058" y="2697"/>
                  </a:lnTo>
                  <a:lnTo>
                    <a:pt x="1064" y="2699"/>
                  </a:lnTo>
                  <a:lnTo>
                    <a:pt x="1072" y="2703"/>
                  </a:lnTo>
                  <a:lnTo>
                    <a:pt x="1078" y="2709"/>
                  </a:lnTo>
                  <a:lnTo>
                    <a:pt x="1082" y="2719"/>
                  </a:lnTo>
                  <a:lnTo>
                    <a:pt x="1084" y="2732"/>
                  </a:lnTo>
                  <a:lnTo>
                    <a:pt x="1084" y="2823"/>
                  </a:lnTo>
                  <a:lnTo>
                    <a:pt x="1082" y="2835"/>
                  </a:lnTo>
                  <a:lnTo>
                    <a:pt x="1078" y="2843"/>
                  </a:lnTo>
                  <a:lnTo>
                    <a:pt x="1072" y="2850"/>
                  </a:lnTo>
                  <a:lnTo>
                    <a:pt x="1064" y="2853"/>
                  </a:lnTo>
                  <a:lnTo>
                    <a:pt x="1058" y="2855"/>
                  </a:lnTo>
                  <a:lnTo>
                    <a:pt x="1054" y="2855"/>
                  </a:lnTo>
                  <a:lnTo>
                    <a:pt x="1052" y="2856"/>
                  </a:lnTo>
                  <a:lnTo>
                    <a:pt x="532" y="2856"/>
                  </a:lnTo>
                  <a:lnTo>
                    <a:pt x="496" y="2852"/>
                  </a:lnTo>
                  <a:lnTo>
                    <a:pt x="462" y="2842"/>
                  </a:lnTo>
                  <a:lnTo>
                    <a:pt x="430" y="2828"/>
                  </a:lnTo>
                  <a:lnTo>
                    <a:pt x="402" y="2808"/>
                  </a:lnTo>
                  <a:lnTo>
                    <a:pt x="377" y="2784"/>
                  </a:lnTo>
                  <a:lnTo>
                    <a:pt x="357" y="2755"/>
                  </a:lnTo>
                  <a:lnTo>
                    <a:pt x="342" y="2724"/>
                  </a:lnTo>
                  <a:lnTo>
                    <a:pt x="333" y="2690"/>
                  </a:lnTo>
                  <a:lnTo>
                    <a:pt x="330" y="2653"/>
                  </a:lnTo>
                  <a:lnTo>
                    <a:pt x="330" y="1530"/>
                  </a:lnTo>
                  <a:lnTo>
                    <a:pt x="330" y="1528"/>
                  </a:lnTo>
                  <a:lnTo>
                    <a:pt x="330" y="1523"/>
                  </a:lnTo>
                  <a:lnTo>
                    <a:pt x="329" y="1518"/>
                  </a:lnTo>
                  <a:lnTo>
                    <a:pt x="325" y="1513"/>
                  </a:lnTo>
                  <a:lnTo>
                    <a:pt x="320" y="1509"/>
                  </a:lnTo>
                  <a:lnTo>
                    <a:pt x="312" y="1507"/>
                  </a:lnTo>
                  <a:lnTo>
                    <a:pt x="24" y="1507"/>
                  </a:lnTo>
                  <a:lnTo>
                    <a:pt x="15" y="1506"/>
                  </a:lnTo>
                  <a:lnTo>
                    <a:pt x="8" y="1501"/>
                  </a:lnTo>
                  <a:lnTo>
                    <a:pt x="4" y="1496"/>
                  </a:lnTo>
                  <a:lnTo>
                    <a:pt x="1" y="1490"/>
                  </a:lnTo>
                  <a:lnTo>
                    <a:pt x="0" y="1484"/>
                  </a:lnTo>
                  <a:lnTo>
                    <a:pt x="0" y="1480"/>
                  </a:lnTo>
                  <a:lnTo>
                    <a:pt x="0" y="1478"/>
                  </a:lnTo>
                  <a:lnTo>
                    <a:pt x="0" y="1372"/>
                  </a:lnTo>
                  <a:lnTo>
                    <a:pt x="0" y="1371"/>
                  </a:lnTo>
                  <a:lnTo>
                    <a:pt x="1" y="1367"/>
                  </a:lnTo>
                  <a:lnTo>
                    <a:pt x="2" y="1362"/>
                  </a:lnTo>
                  <a:lnTo>
                    <a:pt x="5" y="1357"/>
                  </a:lnTo>
                  <a:lnTo>
                    <a:pt x="10" y="1352"/>
                  </a:lnTo>
                  <a:lnTo>
                    <a:pt x="17" y="1349"/>
                  </a:lnTo>
                  <a:lnTo>
                    <a:pt x="27" y="1348"/>
                  </a:lnTo>
                  <a:lnTo>
                    <a:pt x="313" y="1348"/>
                  </a:lnTo>
                  <a:lnTo>
                    <a:pt x="320" y="1346"/>
                  </a:lnTo>
                  <a:lnTo>
                    <a:pt x="325" y="1342"/>
                  </a:lnTo>
                  <a:lnTo>
                    <a:pt x="329" y="1335"/>
                  </a:lnTo>
                  <a:lnTo>
                    <a:pt x="330" y="1330"/>
                  </a:lnTo>
                  <a:lnTo>
                    <a:pt x="330" y="1325"/>
                  </a:lnTo>
                  <a:lnTo>
                    <a:pt x="330" y="1324"/>
                  </a:lnTo>
                  <a:lnTo>
                    <a:pt x="330" y="201"/>
                  </a:lnTo>
                  <a:lnTo>
                    <a:pt x="333" y="166"/>
                  </a:lnTo>
                  <a:lnTo>
                    <a:pt x="342" y="131"/>
                  </a:lnTo>
                  <a:lnTo>
                    <a:pt x="357" y="100"/>
                  </a:lnTo>
                  <a:lnTo>
                    <a:pt x="377" y="72"/>
                  </a:lnTo>
                  <a:lnTo>
                    <a:pt x="402" y="47"/>
                  </a:lnTo>
                  <a:lnTo>
                    <a:pt x="430" y="27"/>
                  </a:lnTo>
                  <a:lnTo>
                    <a:pt x="462" y="12"/>
                  </a:lnTo>
                  <a:lnTo>
                    <a:pt x="496" y="3"/>
                  </a:lnTo>
                  <a:lnTo>
                    <a:pt x="532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682"/>
            <p:cNvSpPr>
              <a:spLocks/>
            </p:cNvSpPr>
            <p:nvPr/>
          </p:nvSpPr>
          <p:spPr bwMode="auto">
            <a:xfrm>
              <a:off x="8459788" y="6048375"/>
              <a:ext cx="39688" cy="39688"/>
            </a:xfrm>
            <a:custGeom>
              <a:avLst/>
              <a:gdLst>
                <a:gd name="T0" fmla="*/ 141 w 281"/>
                <a:gd name="T1" fmla="*/ 0 h 280"/>
                <a:gd name="T2" fmla="*/ 169 w 281"/>
                <a:gd name="T3" fmla="*/ 3 h 280"/>
                <a:gd name="T4" fmla="*/ 195 w 281"/>
                <a:gd name="T5" fmla="*/ 12 h 280"/>
                <a:gd name="T6" fmla="*/ 219 w 281"/>
                <a:gd name="T7" fmla="*/ 24 h 280"/>
                <a:gd name="T8" fmla="*/ 240 w 281"/>
                <a:gd name="T9" fmla="*/ 42 h 280"/>
                <a:gd name="T10" fmla="*/ 257 w 281"/>
                <a:gd name="T11" fmla="*/ 62 h 280"/>
                <a:gd name="T12" fmla="*/ 270 w 281"/>
                <a:gd name="T13" fmla="*/ 86 h 280"/>
                <a:gd name="T14" fmla="*/ 278 w 281"/>
                <a:gd name="T15" fmla="*/ 112 h 280"/>
                <a:gd name="T16" fmla="*/ 281 w 281"/>
                <a:gd name="T17" fmla="*/ 140 h 280"/>
                <a:gd name="T18" fmla="*/ 278 w 281"/>
                <a:gd name="T19" fmla="*/ 168 h 280"/>
                <a:gd name="T20" fmla="*/ 270 w 281"/>
                <a:gd name="T21" fmla="*/ 195 h 280"/>
                <a:gd name="T22" fmla="*/ 257 w 281"/>
                <a:gd name="T23" fmla="*/ 219 h 280"/>
                <a:gd name="T24" fmla="*/ 240 w 281"/>
                <a:gd name="T25" fmla="*/ 240 h 280"/>
                <a:gd name="T26" fmla="*/ 219 w 281"/>
                <a:gd name="T27" fmla="*/ 256 h 280"/>
                <a:gd name="T28" fmla="*/ 195 w 281"/>
                <a:gd name="T29" fmla="*/ 270 h 280"/>
                <a:gd name="T30" fmla="*/ 169 w 281"/>
                <a:gd name="T31" fmla="*/ 277 h 280"/>
                <a:gd name="T32" fmla="*/ 141 w 281"/>
                <a:gd name="T33" fmla="*/ 280 h 280"/>
                <a:gd name="T34" fmla="*/ 112 w 281"/>
                <a:gd name="T35" fmla="*/ 277 h 280"/>
                <a:gd name="T36" fmla="*/ 86 w 281"/>
                <a:gd name="T37" fmla="*/ 270 h 280"/>
                <a:gd name="T38" fmla="*/ 62 w 281"/>
                <a:gd name="T39" fmla="*/ 256 h 280"/>
                <a:gd name="T40" fmla="*/ 42 w 281"/>
                <a:gd name="T41" fmla="*/ 240 h 280"/>
                <a:gd name="T42" fmla="*/ 24 w 281"/>
                <a:gd name="T43" fmla="*/ 219 h 280"/>
                <a:gd name="T44" fmla="*/ 12 w 281"/>
                <a:gd name="T45" fmla="*/ 195 h 280"/>
                <a:gd name="T46" fmla="*/ 3 w 281"/>
                <a:gd name="T47" fmla="*/ 168 h 280"/>
                <a:gd name="T48" fmla="*/ 0 w 281"/>
                <a:gd name="T49" fmla="*/ 140 h 280"/>
                <a:gd name="T50" fmla="*/ 3 w 281"/>
                <a:gd name="T51" fmla="*/ 112 h 280"/>
                <a:gd name="T52" fmla="*/ 12 w 281"/>
                <a:gd name="T53" fmla="*/ 86 h 280"/>
                <a:gd name="T54" fmla="*/ 24 w 281"/>
                <a:gd name="T55" fmla="*/ 62 h 280"/>
                <a:gd name="T56" fmla="*/ 42 w 281"/>
                <a:gd name="T57" fmla="*/ 42 h 280"/>
                <a:gd name="T58" fmla="*/ 62 w 281"/>
                <a:gd name="T59" fmla="*/ 24 h 280"/>
                <a:gd name="T60" fmla="*/ 86 w 281"/>
                <a:gd name="T61" fmla="*/ 12 h 280"/>
                <a:gd name="T62" fmla="*/ 112 w 281"/>
                <a:gd name="T63" fmla="*/ 3 h 280"/>
                <a:gd name="T64" fmla="*/ 141 w 281"/>
                <a:gd name="T65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1" h="280">
                  <a:moveTo>
                    <a:pt x="141" y="0"/>
                  </a:moveTo>
                  <a:lnTo>
                    <a:pt x="169" y="3"/>
                  </a:lnTo>
                  <a:lnTo>
                    <a:pt x="195" y="12"/>
                  </a:lnTo>
                  <a:lnTo>
                    <a:pt x="219" y="24"/>
                  </a:lnTo>
                  <a:lnTo>
                    <a:pt x="240" y="42"/>
                  </a:lnTo>
                  <a:lnTo>
                    <a:pt x="257" y="62"/>
                  </a:lnTo>
                  <a:lnTo>
                    <a:pt x="270" y="86"/>
                  </a:lnTo>
                  <a:lnTo>
                    <a:pt x="278" y="112"/>
                  </a:lnTo>
                  <a:lnTo>
                    <a:pt x="281" y="140"/>
                  </a:lnTo>
                  <a:lnTo>
                    <a:pt x="278" y="168"/>
                  </a:lnTo>
                  <a:lnTo>
                    <a:pt x="270" y="195"/>
                  </a:lnTo>
                  <a:lnTo>
                    <a:pt x="257" y="219"/>
                  </a:lnTo>
                  <a:lnTo>
                    <a:pt x="240" y="240"/>
                  </a:lnTo>
                  <a:lnTo>
                    <a:pt x="219" y="256"/>
                  </a:lnTo>
                  <a:lnTo>
                    <a:pt x="195" y="270"/>
                  </a:lnTo>
                  <a:lnTo>
                    <a:pt x="169" y="277"/>
                  </a:lnTo>
                  <a:lnTo>
                    <a:pt x="141" y="280"/>
                  </a:lnTo>
                  <a:lnTo>
                    <a:pt x="112" y="277"/>
                  </a:lnTo>
                  <a:lnTo>
                    <a:pt x="86" y="270"/>
                  </a:lnTo>
                  <a:lnTo>
                    <a:pt x="62" y="256"/>
                  </a:lnTo>
                  <a:lnTo>
                    <a:pt x="42" y="240"/>
                  </a:lnTo>
                  <a:lnTo>
                    <a:pt x="24" y="219"/>
                  </a:lnTo>
                  <a:lnTo>
                    <a:pt x="12" y="195"/>
                  </a:lnTo>
                  <a:lnTo>
                    <a:pt x="3" y="168"/>
                  </a:lnTo>
                  <a:lnTo>
                    <a:pt x="0" y="140"/>
                  </a:lnTo>
                  <a:lnTo>
                    <a:pt x="3" y="112"/>
                  </a:lnTo>
                  <a:lnTo>
                    <a:pt x="12" y="86"/>
                  </a:lnTo>
                  <a:lnTo>
                    <a:pt x="24" y="62"/>
                  </a:lnTo>
                  <a:lnTo>
                    <a:pt x="42" y="42"/>
                  </a:lnTo>
                  <a:lnTo>
                    <a:pt x="62" y="24"/>
                  </a:lnTo>
                  <a:lnTo>
                    <a:pt x="86" y="12"/>
                  </a:lnTo>
                  <a:lnTo>
                    <a:pt x="112" y="3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683"/>
            <p:cNvSpPr>
              <a:spLocks/>
            </p:cNvSpPr>
            <p:nvPr/>
          </p:nvSpPr>
          <p:spPr bwMode="auto">
            <a:xfrm>
              <a:off x="8459788" y="6242050"/>
              <a:ext cx="39688" cy="41275"/>
            </a:xfrm>
            <a:custGeom>
              <a:avLst/>
              <a:gdLst>
                <a:gd name="T0" fmla="*/ 141 w 281"/>
                <a:gd name="T1" fmla="*/ 0 h 280"/>
                <a:gd name="T2" fmla="*/ 169 w 281"/>
                <a:gd name="T3" fmla="*/ 3 h 280"/>
                <a:gd name="T4" fmla="*/ 195 w 281"/>
                <a:gd name="T5" fmla="*/ 12 h 280"/>
                <a:gd name="T6" fmla="*/ 219 w 281"/>
                <a:gd name="T7" fmla="*/ 24 h 280"/>
                <a:gd name="T8" fmla="*/ 240 w 281"/>
                <a:gd name="T9" fmla="*/ 42 h 280"/>
                <a:gd name="T10" fmla="*/ 257 w 281"/>
                <a:gd name="T11" fmla="*/ 62 h 280"/>
                <a:gd name="T12" fmla="*/ 270 w 281"/>
                <a:gd name="T13" fmla="*/ 86 h 280"/>
                <a:gd name="T14" fmla="*/ 278 w 281"/>
                <a:gd name="T15" fmla="*/ 112 h 280"/>
                <a:gd name="T16" fmla="*/ 281 w 281"/>
                <a:gd name="T17" fmla="*/ 140 h 280"/>
                <a:gd name="T18" fmla="*/ 278 w 281"/>
                <a:gd name="T19" fmla="*/ 169 h 280"/>
                <a:gd name="T20" fmla="*/ 270 w 281"/>
                <a:gd name="T21" fmla="*/ 195 h 280"/>
                <a:gd name="T22" fmla="*/ 257 w 281"/>
                <a:gd name="T23" fmla="*/ 219 h 280"/>
                <a:gd name="T24" fmla="*/ 240 w 281"/>
                <a:gd name="T25" fmla="*/ 240 h 280"/>
                <a:gd name="T26" fmla="*/ 219 w 281"/>
                <a:gd name="T27" fmla="*/ 256 h 280"/>
                <a:gd name="T28" fmla="*/ 195 w 281"/>
                <a:gd name="T29" fmla="*/ 270 h 280"/>
                <a:gd name="T30" fmla="*/ 169 w 281"/>
                <a:gd name="T31" fmla="*/ 277 h 280"/>
                <a:gd name="T32" fmla="*/ 141 w 281"/>
                <a:gd name="T33" fmla="*/ 280 h 280"/>
                <a:gd name="T34" fmla="*/ 112 w 281"/>
                <a:gd name="T35" fmla="*/ 277 h 280"/>
                <a:gd name="T36" fmla="*/ 86 w 281"/>
                <a:gd name="T37" fmla="*/ 270 h 280"/>
                <a:gd name="T38" fmla="*/ 62 w 281"/>
                <a:gd name="T39" fmla="*/ 256 h 280"/>
                <a:gd name="T40" fmla="*/ 42 w 281"/>
                <a:gd name="T41" fmla="*/ 240 h 280"/>
                <a:gd name="T42" fmla="*/ 24 w 281"/>
                <a:gd name="T43" fmla="*/ 219 h 280"/>
                <a:gd name="T44" fmla="*/ 12 w 281"/>
                <a:gd name="T45" fmla="*/ 195 h 280"/>
                <a:gd name="T46" fmla="*/ 3 w 281"/>
                <a:gd name="T47" fmla="*/ 169 h 280"/>
                <a:gd name="T48" fmla="*/ 0 w 281"/>
                <a:gd name="T49" fmla="*/ 140 h 280"/>
                <a:gd name="T50" fmla="*/ 3 w 281"/>
                <a:gd name="T51" fmla="*/ 112 h 280"/>
                <a:gd name="T52" fmla="*/ 12 w 281"/>
                <a:gd name="T53" fmla="*/ 86 h 280"/>
                <a:gd name="T54" fmla="*/ 24 w 281"/>
                <a:gd name="T55" fmla="*/ 62 h 280"/>
                <a:gd name="T56" fmla="*/ 42 w 281"/>
                <a:gd name="T57" fmla="*/ 42 h 280"/>
                <a:gd name="T58" fmla="*/ 62 w 281"/>
                <a:gd name="T59" fmla="*/ 24 h 280"/>
                <a:gd name="T60" fmla="*/ 86 w 281"/>
                <a:gd name="T61" fmla="*/ 12 h 280"/>
                <a:gd name="T62" fmla="*/ 112 w 281"/>
                <a:gd name="T63" fmla="*/ 3 h 280"/>
                <a:gd name="T64" fmla="*/ 141 w 281"/>
                <a:gd name="T65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1" h="280">
                  <a:moveTo>
                    <a:pt x="141" y="0"/>
                  </a:moveTo>
                  <a:lnTo>
                    <a:pt x="169" y="3"/>
                  </a:lnTo>
                  <a:lnTo>
                    <a:pt x="195" y="12"/>
                  </a:lnTo>
                  <a:lnTo>
                    <a:pt x="219" y="24"/>
                  </a:lnTo>
                  <a:lnTo>
                    <a:pt x="240" y="42"/>
                  </a:lnTo>
                  <a:lnTo>
                    <a:pt x="257" y="62"/>
                  </a:lnTo>
                  <a:lnTo>
                    <a:pt x="270" y="86"/>
                  </a:lnTo>
                  <a:lnTo>
                    <a:pt x="278" y="112"/>
                  </a:lnTo>
                  <a:lnTo>
                    <a:pt x="281" y="140"/>
                  </a:lnTo>
                  <a:lnTo>
                    <a:pt x="278" y="169"/>
                  </a:lnTo>
                  <a:lnTo>
                    <a:pt x="270" y="195"/>
                  </a:lnTo>
                  <a:lnTo>
                    <a:pt x="257" y="219"/>
                  </a:lnTo>
                  <a:lnTo>
                    <a:pt x="240" y="240"/>
                  </a:lnTo>
                  <a:lnTo>
                    <a:pt x="219" y="256"/>
                  </a:lnTo>
                  <a:lnTo>
                    <a:pt x="195" y="270"/>
                  </a:lnTo>
                  <a:lnTo>
                    <a:pt x="169" y="277"/>
                  </a:lnTo>
                  <a:lnTo>
                    <a:pt x="141" y="280"/>
                  </a:lnTo>
                  <a:lnTo>
                    <a:pt x="112" y="277"/>
                  </a:lnTo>
                  <a:lnTo>
                    <a:pt x="86" y="270"/>
                  </a:lnTo>
                  <a:lnTo>
                    <a:pt x="62" y="256"/>
                  </a:lnTo>
                  <a:lnTo>
                    <a:pt x="42" y="240"/>
                  </a:lnTo>
                  <a:lnTo>
                    <a:pt x="24" y="219"/>
                  </a:lnTo>
                  <a:lnTo>
                    <a:pt x="12" y="195"/>
                  </a:lnTo>
                  <a:lnTo>
                    <a:pt x="3" y="169"/>
                  </a:lnTo>
                  <a:lnTo>
                    <a:pt x="0" y="140"/>
                  </a:lnTo>
                  <a:lnTo>
                    <a:pt x="3" y="112"/>
                  </a:lnTo>
                  <a:lnTo>
                    <a:pt x="12" y="86"/>
                  </a:lnTo>
                  <a:lnTo>
                    <a:pt x="24" y="62"/>
                  </a:lnTo>
                  <a:lnTo>
                    <a:pt x="42" y="42"/>
                  </a:lnTo>
                  <a:lnTo>
                    <a:pt x="62" y="24"/>
                  </a:lnTo>
                  <a:lnTo>
                    <a:pt x="86" y="12"/>
                  </a:lnTo>
                  <a:lnTo>
                    <a:pt x="112" y="3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684"/>
            <p:cNvSpPr>
              <a:spLocks/>
            </p:cNvSpPr>
            <p:nvPr/>
          </p:nvSpPr>
          <p:spPr bwMode="auto">
            <a:xfrm>
              <a:off x="8456613" y="5854700"/>
              <a:ext cx="63500" cy="47625"/>
            </a:xfrm>
            <a:custGeom>
              <a:avLst/>
              <a:gdLst>
                <a:gd name="T0" fmla="*/ 366 w 439"/>
                <a:gd name="T1" fmla="*/ 0 h 335"/>
                <a:gd name="T2" fmla="*/ 376 w 439"/>
                <a:gd name="T3" fmla="*/ 4 h 335"/>
                <a:gd name="T4" fmla="*/ 386 w 439"/>
                <a:gd name="T5" fmla="*/ 11 h 335"/>
                <a:gd name="T6" fmla="*/ 427 w 439"/>
                <a:gd name="T7" fmla="*/ 49 h 335"/>
                <a:gd name="T8" fmla="*/ 435 w 439"/>
                <a:gd name="T9" fmla="*/ 59 h 335"/>
                <a:gd name="T10" fmla="*/ 439 w 439"/>
                <a:gd name="T11" fmla="*/ 69 h 335"/>
                <a:gd name="T12" fmla="*/ 439 w 439"/>
                <a:gd name="T13" fmla="*/ 81 h 335"/>
                <a:gd name="T14" fmla="*/ 437 w 439"/>
                <a:gd name="T15" fmla="*/ 92 h 335"/>
                <a:gd name="T16" fmla="*/ 429 w 439"/>
                <a:gd name="T17" fmla="*/ 102 h 335"/>
                <a:gd name="T18" fmla="*/ 225 w 439"/>
                <a:gd name="T19" fmla="*/ 321 h 335"/>
                <a:gd name="T20" fmla="*/ 216 w 439"/>
                <a:gd name="T21" fmla="*/ 329 h 335"/>
                <a:gd name="T22" fmla="*/ 204 w 439"/>
                <a:gd name="T23" fmla="*/ 334 h 335"/>
                <a:gd name="T24" fmla="*/ 192 w 439"/>
                <a:gd name="T25" fmla="*/ 335 h 335"/>
                <a:gd name="T26" fmla="*/ 180 w 439"/>
                <a:gd name="T27" fmla="*/ 332 h 335"/>
                <a:gd name="T28" fmla="*/ 170 w 439"/>
                <a:gd name="T29" fmla="*/ 326 h 335"/>
                <a:gd name="T30" fmla="*/ 15 w 439"/>
                <a:gd name="T31" fmla="*/ 210 h 335"/>
                <a:gd name="T32" fmla="*/ 6 w 439"/>
                <a:gd name="T33" fmla="*/ 202 h 335"/>
                <a:gd name="T34" fmla="*/ 2 w 439"/>
                <a:gd name="T35" fmla="*/ 192 h 335"/>
                <a:gd name="T36" fmla="*/ 0 w 439"/>
                <a:gd name="T37" fmla="*/ 180 h 335"/>
                <a:gd name="T38" fmla="*/ 2 w 439"/>
                <a:gd name="T39" fmla="*/ 169 h 335"/>
                <a:gd name="T40" fmla="*/ 8 w 439"/>
                <a:gd name="T41" fmla="*/ 158 h 335"/>
                <a:gd name="T42" fmla="*/ 42 w 439"/>
                <a:gd name="T43" fmla="*/ 113 h 335"/>
                <a:gd name="T44" fmla="*/ 50 w 439"/>
                <a:gd name="T45" fmla="*/ 105 h 335"/>
                <a:gd name="T46" fmla="*/ 61 w 439"/>
                <a:gd name="T47" fmla="*/ 100 h 335"/>
                <a:gd name="T48" fmla="*/ 72 w 439"/>
                <a:gd name="T49" fmla="*/ 98 h 335"/>
                <a:gd name="T50" fmla="*/ 84 w 439"/>
                <a:gd name="T51" fmla="*/ 100 h 335"/>
                <a:gd name="T52" fmla="*/ 94 w 439"/>
                <a:gd name="T53" fmla="*/ 105 h 335"/>
                <a:gd name="T54" fmla="*/ 154 w 439"/>
                <a:gd name="T55" fmla="*/ 150 h 335"/>
                <a:gd name="T56" fmla="*/ 165 w 439"/>
                <a:gd name="T57" fmla="*/ 156 h 335"/>
                <a:gd name="T58" fmla="*/ 176 w 439"/>
                <a:gd name="T59" fmla="*/ 158 h 335"/>
                <a:gd name="T60" fmla="*/ 189 w 439"/>
                <a:gd name="T61" fmla="*/ 157 h 335"/>
                <a:gd name="T62" fmla="*/ 200 w 439"/>
                <a:gd name="T63" fmla="*/ 153 h 335"/>
                <a:gd name="T64" fmla="*/ 210 w 439"/>
                <a:gd name="T65" fmla="*/ 146 h 335"/>
                <a:gd name="T66" fmla="*/ 333 w 439"/>
                <a:gd name="T67" fmla="*/ 13 h 335"/>
                <a:gd name="T68" fmla="*/ 342 w 439"/>
                <a:gd name="T69" fmla="*/ 6 h 335"/>
                <a:gd name="T70" fmla="*/ 354 w 439"/>
                <a:gd name="T71" fmla="*/ 1 h 335"/>
                <a:gd name="T72" fmla="*/ 366 w 439"/>
                <a:gd name="T73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9" h="335">
                  <a:moveTo>
                    <a:pt x="366" y="0"/>
                  </a:moveTo>
                  <a:lnTo>
                    <a:pt x="376" y="4"/>
                  </a:lnTo>
                  <a:lnTo>
                    <a:pt x="386" y="11"/>
                  </a:lnTo>
                  <a:lnTo>
                    <a:pt x="427" y="49"/>
                  </a:lnTo>
                  <a:lnTo>
                    <a:pt x="435" y="59"/>
                  </a:lnTo>
                  <a:lnTo>
                    <a:pt x="439" y="69"/>
                  </a:lnTo>
                  <a:lnTo>
                    <a:pt x="439" y="81"/>
                  </a:lnTo>
                  <a:lnTo>
                    <a:pt x="437" y="92"/>
                  </a:lnTo>
                  <a:lnTo>
                    <a:pt x="429" y="102"/>
                  </a:lnTo>
                  <a:lnTo>
                    <a:pt x="225" y="321"/>
                  </a:lnTo>
                  <a:lnTo>
                    <a:pt x="216" y="329"/>
                  </a:lnTo>
                  <a:lnTo>
                    <a:pt x="204" y="334"/>
                  </a:lnTo>
                  <a:lnTo>
                    <a:pt x="192" y="335"/>
                  </a:lnTo>
                  <a:lnTo>
                    <a:pt x="180" y="332"/>
                  </a:lnTo>
                  <a:lnTo>
                    <a:pt x="170" y="326"/>
                  </a:lnTo>
                  <a:lnTo>
                    <a:pt x="15" y="210"/>
                  </a:lnTo>
                  <a:lnTo>
                    <a:pt x="6" y="202"/>
                  </a:lnTo>
                  <a:lnTo>
                    <a:pt x="2" y="192"/>
                  </a:lnTo>
                  <a:lnTo>
                    <a:pt x="0" y="180"/>
                  </a:lnTo>
                  <a:lnTo>
                    <a:pt x="2" y="169"/>
                  </a:lnTo>
                  <a:lnTo>
                    <a:pt x="8" y="158"/>
                  </a:lnTo>
                  <a:lnTo>
                    <a:pt x="42" y="113"/>
                  </a:lnTo>
                  <a:lnTo>
                    <a:pt x="50" y="105"/>
                  </a:lnTo>
                  <a:lnTo>
                    <a:pt x="61" y="100"/>
                  </a:lnTo>
                  <a:lnTo>
                    <a:pt x="72" y="98"/>
                  </a:lnTo>
                  <a:lnTo>
                    <a:pt x="84" y="100"/>
                  </a:lnTo>
                  <a:lnTo>
                    <a:pt x="94" y="105"/>
                  </a:lnTo>
                  <a:lnTo>
                    <a:pt x="154" y="150"/>
                  </a:lnTo>
                  <a:lnTo>
                    <a:pt x="165" y="156"/>
                  </a:lnTo>
                  <a:lnTo>
                    <a:pt x="176" y="158"/>
                  </a:lnTo>
                  <a:lnTo>
                    <a:pt x="189" y="157"/>
                  </a:lnTo>
                  <a:lnTo>
                    <a:pt x="200" y="153"/>
                  </a:lnTo>
                  <a:lnTo>
                    <a:pt x="210" y="146"/>
                  </a:lnTo>
                  <a:lnTo>
                    <a:pt x="333" y="13"/>
                  </a:lnTo>
                  <a:lnTo>
                    <a:pt x="342" y="6"/>
                  </a:lnTo>
                  <a:lnTo>
                    <a:pt x="354" y="1"/>
                  </a:lnTo>
                  <a:lnTo>
                    <a:pt x="36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6" name="Group 81"/>
          <p:cNvGrpSpPr/>
          <p:nvPr/>
        </p:nvGrpSpPr>
        <p:grpSpPr>
          <a:xfrm>
            <a:off x="6586763" y="5302329"/>
            <a:ext cx="484187" cy="460375"/>
            <a:chOff x="6980238" y="5957888"/>
            <a:chExt cx="484187" cy="460375"/>
          </a:xfrm>
          <a:solidFill>
            <a:srgbClr val="000000"/>
          </a:solidFill>
        </p:grpSpPr>
        <p:sp>
          <p:nvSpPr>
            <p:cNvPr id="547" name="Freeform 689"/>
            <p:cNvSpPr>
              <a:spLocks/>
            </p:cNvSpPr>
            <p:nvPr/>
          </p:nvSpPr>
          <p:spPr bwMode="auto">
            <a:xfrm>
              <a:off x="7021513" y="6088063"/>
              <a:ext cx="87312" cy="87312"/>
            </a:xfrm>
            <a:custGeom>
              <a:avLst/>
              <a:gdLst>
                <a:gd name="T0" fmla="*/ 306 w 611"/>
                <a:gd name="T1" fmla="*/ 0 h 606"/>
                <a:gd name="T2" fmla="*/ 346 w 611"/>
                <a:gd name="T3" fmla="*/ 3 h 606"/>
                <a:gd name="T4" fmla="*/ 386 w 611"/>
                <a:gd name="T5" fmla="*/ 11 h 606"/>
                <a:gd name="T6" fmla="*/ 425 w 611"/>
                <a:gd name="T7" fmla="*/ 23 h 606"/>
                <a:gd name="T8" fmla="*/ 459 w 611"/>
                <a:gd name="T9" fmla="*/ 41 h 606"/>
                <a:gd name="T10" fmla="*/ 492 w 611"/>
                <a:gd name="T11" fmla="*/ 63 h 606"/>
                <a:gd name="T12" fmla="*/ 521 w 611"/>
                <a:gd name="T13" fmla="*/ 89 h 606"/>
                <a:gd name="T14" fmla="*/ 547 w 611"/>
                <a:gd name="T15" fmla="*/ 117 h 606"/>
                <a:gd name="T16" fmla="*/ 569 w 611"/>
                <a:gd name="T17" fmla="*/ 150 h 606"/>
                <a:gd name="T18" fmla="*/ 586 w 611"/>
                <a:gd name="T19" fmla="*/ 184 h 606"/>
                <a:gd name="T20" fmla="*/ 599 w 611"/>
                <a:gd name="T21" fmla="*/ 222 h 606"/>
                <a:gd name="T22" fmla="*/ 608 w 611"/>
                <a:gd name="T23" fmla="*/ 262 h 606"/>
                <a:gd name="T24" fmla="*/ 611 w 611"/>
                <a:gd name="T25" fmla="*/ 303 h 606"/>
                <a:gd name="T26" fmla="*/ 608 w 611"/>
                <a:gd name="T27" fmla="*/ 344 h 606"/>
                <a:gd name="T28" fmla="*/ 599 w 611"/>
                <a:gd name="T29" fmla="*/ 383 h 606"/>
                <a:gd name="T30" fmla="*/ 586 w 611"/>
                <a:gd name="T31" fmla="*/ 421 h 606"/>
                <a:gd name="T32" fmla="*/ 569 w 611"/>
                <a:gd name="T33" fmla="*/ 456 h 606"/>
                <a:gd name="T34" fmla="*/ 547 w 611"/>
                <a:gd name="T35" fmla="*/ 488 h 606"/>
                <a:gd name="T36" fmla="*/ 521 w 611"/>
                <a:gd name="T37" fmla="*/ 517 h 606"/>
                <a:gd name="T38" fmla="*/ 492 w 611"/>
                <a:gd name="T39" fmla="*/ 542 h 606"/>
                <a:gd name="T40" fmla="*/ 459 w 611"/>
                <a:gd name="T41" fmla="*/ 565 h 606"/>
                <a:gd name="T42" fmla="*/ 425 w 611"/>
                <a:gd name="T43" fmla="*/ 582 h 606"/>
                <a:gd name="T44" fmla="*/ 386 w 611"/>
                <a:gd name="T45" fmla="*/ 596 h 606"/>
                <a:gd name="T46" fmla="*/ 346 w 611"/>
                <a:gd name="T47" fmla="*/ 603 h 606"/>
                <a:gd name="T48" fmla="*/ 306 w 611"/>
                <a:gd name="T49" fmla="*/ 606 h 606"/>
                <a:gd name="T50" fmla="*/ 264 w 611"/>
                <a:gd name="T51" fmla="*/ 603 h 606"/>
                <a:gd name="T52" fmla="*/ 224 w 611"/>
                <a:gd name="T53" fmla="*/ 596 h 606"/>
                <a:gd name="T54" fmla="*/ 187 w 611"/>
                <a:gd name="T55" fmla="*/ 582 h 606"/>
                <a:gd name="T56" fmla="*/ 151 w 611"/>
                <a:gd name="T57" fmla="*/ 565 h 606"/>
                <a:gd name="T58" fmla="*/ 119 w 611"/>
                <a:gd name="T59" fmla="*/ 542 h 606"/>
                <a:gd name="T60" fmla="*/ 89 w 611"/>
                <a:gd name="T61" fmla="*/ 517 h 606"/>
                <a:gd name="T62" fmla="*/ 64 w 611"/>
                <a:gd name="T63" fmla="*/ 488 h 606"/>
                <a:gd name="T64" fmla="*/ 41 w 611"/>
                <a:gd name="T65" fmla="*/ 456 h 606"/>
                <a:gd name="T66" fmla="*/ 24 w 611"/>
                <a:gd name="T67" fmla="*/ 421 h 606"/>
                <a:gd name="T68" fmla="*/ 11 w 611"/>
                <a:gd name="T69" fmla="*/ 383 h 606"/>
                <a:gd name="T70" fmla="*/ 3 w 611"/>
                <a:gd name="T71" fmla="*/ 344 h 606"/>
                <a:gd name="T72" fmla="*/ 0 w 611"/>
                <a:gd name="T73" fmla="*/ 303 h 606"/>
                <a:gd name="T74" fmla="*/ 3 w 611"/>
                <a:gd name="T75" fmla="*/ 262 h 606"/>
                <a:gd name="T76" fmla="*/ 11 w 611"/>
                <a:gd name="T77" fmla="*/ 222 h 606"/>
                <a:gd name="T78" fmla="*/ 24 w 611"/>
                <a:gd name="T79" fmla="*/ 184 h 606"/>
                <a:gd name="T80" fmla="*/ 41 w 611"/>
                <a:gd name="T81" fmla="*/ 150 h 606"/>
                <a:gd name="T82" fmla="*/ 64 w 611"/>
                <a:gd name="T83" fmla="*/ 117 h 606"/>
                <a:gd name="T84" fmla="*/ 89 w 611"/>
                <a:gd name="T85" fmla="*/ 89 h 606"/>
                <a:gd name="T86" fmla="*/ 119 w 611"/>
                <a:gd name="T87" fmla="*/ 63 h 606"/>
                <a:gd name="T88" fmla="*/ 151 w 611"/>
                <a:gd name="T89" fmla="*/ 41 h 606"/>
                <a:gd name="T90" fmla="*/ 187 w 611"/>
                <a:gd name="T91" fmla="*/ 23 h 606"/>
                <a:gd name="T92" fmla="*/ 224 w 611"/>
                <a:gd name="T93" fmla="*/ 11 h 606"/>
                <a:gd name="T94" fmla="*/ 264 w 611"/>
                <a:gd name="T95" fmla="*/ 3 h 606"/>
                <a:gd name="T96" fmla="*/ 306 w 611"/>
                <a:gd name="T97" fmla="*/ 0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11" h="606">
                  <a:moveTo>
                    <a:pt x="306" y="0"/>
                  </a:moveTo>
                  <a:lnTo>
                    <a:pt x="346" y="3"/>
                  </a:lnTo>
                  <a:lnTo>
                    <a:pt x="386" y="11"/>
                  </a:lnTo>
                  <a:lnTo>
                    <a:pt x="425" y="23"/>
                  </a:lnTo>
                  <a:lnTo>
                    <a:pt x="459" y="41"/>
                  </a:lnTo>
                  <a:lnTo>
                    <a:pt x="492" y="63"/>
                  </a:lnTo>
                  <a:lnTo>
                    <a:pt x="521" y="89"/>
                  </a:lnTo>
                  <a:lnTo>
                    <a:pt x="547" y="117"/>
                  </a:lnTo>
                  <a:lnTo>
                    <a:pt x="569" y="150"/>
                  </a:lnTo>
                  <a:lnTo>
                    <a:pt x="586" y="184"/>
                  </a:lnTo>
                  <a:lnTo>
                    <a:pt x="599" y="222"/>
                  </a:lnTo>
                  <a:lnTo>
                    <a:pt x="608" y="262"/>
                  </a:lnTo>
                  <a:lnTo>
                    <a:pt x="611" y="303"/>
                  </a:lnTo>
                  <a:lnTo>
                    <a:pt x="608" y="344"/>
                  </a:lnTo>
                  <a:lnTo>
                    <a:pt x="599" y="383"/>
                  </a:lnTo>
                  <a:lnTo>
                    <a:pt x="586" y="421"/>
                  </a:lnTo>
                  <a:lnTo>
                    <a:pt x="569" y="456"/>
                  </a:lnTo>
                  <a:lnTo>
                    <a:pt x="547" y="488"/>
                  </a:lnTo>
                  <a:lnTo>
                    <a:pt x="521" y="517"/>
                  </a:lnTo>
                  <a:lnTo>
                    <a:pt x="492" y="542"/>
                  </a:lnTo>
                  <a:lnTo>
                    <a:pt x="459" y="565"/>
                  </a:lnTo>
                  <a:lnTo>
                    <a:pt x="425" y="582"/>
                  </a:lnTo>
                  <a:lnTo>
                    <a:pt x="386" y="596"/>
                  </a:lnTo>
                  <a:lnTo>
                    <a:pt x="346" y="603"/>
                  </a:lnTo>
                  <a:lnTo>
                    <a:pt x="306" y="606"/>
                  </a:lnTo>
                  <a:lnTo>
                    <a:pt x="264" y="603"/>
                  </a:lnTo>
                  <a:lnTo>
                    <a:pt x="224" y="596"/>
                  </a:lnTo>
                  <a:lnTo>
                    <a:pt x="187" y="582"/>
                  </a:lnTo>
                  <a:lnTo>
                    <a:pt x="151" y="565"/>
                  </a:lnTo>
                  <a:lnTo>
                    <a:pt x="119" y="542"/>
                  </a:lnTo>
                  <a:lnTo>
                    <a:pt x="89" y="517"/>
                  </a:lnTo>
                  <a:lnTo>
                    <a:pt x="64" y="488"/>
                  </a:lnTo>
                  <a:lnTo>
                    <a:pt x="41" y="456"/>
                  </a:lnTo>
                  <a:lnTo>
                    <a:pt x="24" y="421"/>
                  </a:lnTo>
                  <a:lnTo>
                    <a:pt x="11" y="383"/>
                  </a:lnTo>
                  <a:lnTo>
                    <a:pt x="3" y="344"/>
                  </a:lnTo>
                  <a:lnTo>
                    <a:pt x="0" y="303"/>
                  </a:lnTo>
                  <a:lnTo>
                    <a:pt x="3" y="262"/>
                  </a:lnTo>
                  <a:lnTo>
                    <a:pt x="11" y="222"/>
                  </a:lnTo>
                  <a:lnTo>
                    <a:pt x="24" y="184"/>
                  </a:lnTo>
                  <a:lnTo>
                    <a:pt x="41" y="150"/>
                  </a:lnTo>
                  <a:lnTo>
                    <a:pt x="64" y="117"/>
                  </a:lnTo>
                  <a:lnTo>
                    <a:pt x="89" y="89"/>
                  </a:lnTo>
                  <a:lnTo>
                    <a:pt x="119" y="63"/>
                  </a:lnTo>
                  <a:lnTo>
                    <a:pt x="151" y="41"/>
                  </a:lnTo>
                  <a:lnTo>
                    <a:pt x="187" y="23"/>
                  </a:lnTo>
                  <a:lnTo>
                    <a:pt x="224" y="11"/>
                  </a:lnTo>
                  <a:lnTo>
                    <a:pt x="264" y="3"/>
                  </a:lnTo>
                  <a:lnTo>
                    <a:pt x="30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690"/>
            <p:cNvSpPr>
              <a:spLocks noEditPoints="1"/>
            </p:cNvSpPr>
            <p:nvPr/>
          </p:nvSpPr>
          <p:spPr bwMode="auto">
            <a:xfrm>
              <a:off x="6980238" y="6189663"/>
              <a:ext cx="169862" cy="98425"/>
            </a:xfrm>
            <a:custGeom>
              <a:avLst/>
              <a:gdLst>
                <a:gd name="T0" fmla="*/ 512 w 1174"/>
                <a:gd name="T1" fmla="*/ 105 h 674"/>
                <a:gd name="T2" fmla="*/ 507 w 1174"/>
                <a:gd name="T3" fmla="*/ 124 h 674"/>
                <a:gd name="T4" fmla="*/ 509 w 1174"/>
                <a:gd name="T5" fmla="*/ 155 h 674"/>
                <a:gd name="T6" fmla="*/ 510 w 1174"/>
                <a:gd name="T7" fmla="*/ 180 h 674"/>
                <a:gd name="T8" fmla="*/ 454 w 1174"/>
                <a:gd name="T9" fmla="*/ 450 h 674"/>
                <a:gd name="T10" fmla="*/ 462 w 1174"/>
                <a:gd name="T11" fmla="*/ 480 h 674"/>
                <a:gd name="T12" fmla="*/ 578 w 1174"/>
                <a:gd name="T13" fmla="*/ 588 h 674"/>
                <a:gd name="T14" fmla="*/ 605 w 1174"/>
                <a:gd name="T15" fmla="*/ 583 h 674"/>
                <a:gd name="T16" fmla="*/ 718 w 1174"/>
                <a:gd name="T17" fmla="*/ 470 h 674"/>
                <a:gd name="T18" fmla="*/ 666 w 1174"/>
                <a:gd name="T19" fmla="*/ 194 h 674"/>
                <a:gd name="T20" fmla="*/ 663 w 1174"/>
                <a:gd name="T21" fmla="*/ 175 h 674"/>
                <a:gd name="T22" fmla="*/ 666 w 1174"/>
                <a:gd name="T23" fmla="*/ 144 h 674"/>
                <a:gd name="T24" fmla="*/ 668 w 1174"/>
                <a:gd name="T25" fmla="*/ 121 h 674"/>
                <a:gd name="T26" fmla="*/ 655 w 1174"/>
                <a:gd name="T27" fmla="*/ 100 h 674"/>
                <a:gd name="T28" fmla="*/ 839 w 1174"/>
                <a:gd name="T29" fmla="*/ 0 h 674"/>
                <a:gd name="T30" fmla="*/ 902 w 1174"/>
                <a:gd name="T31" fmla="*/ 19 h 674"/>
                <a:gd name="T32" fmla="*/ 944 w 1174"/>
                <a:gd name="T33" fmla="*/ 61 h 674"/>
                <a:gd name="T34" fmla="*/ 967 w 1174"/>
                <a:gd name="T35" fmla="*/ 98 h 674"/>
                <a:gd name="T36" fmla="*/ 1174 w 1174"/>
                <a:gd name="T37" fmla="*/ 651 h 674"/>
                <a:gd name="T38" fmla="*/ 1166 w 1174"/>
                <a:gd name="T39" fmla="*/ 669 h 674"/>
                <a:gd name="T40" fmla="*/ 1020 w 1174"/>
                <a:gd name="T41" fmla="*/ 674 h 674"/>
                <a:gd name="T42" fmla="*/ 990 w 1174"/>
                <a:gd name="T43" fmla="*/ 663 h 674"/>
                <a:gd name="T44" fmla="*/ 980 w 1174"/>
                <a:gd name="T45" fmla="*/ 647 h 674"/>
                <a:gd name="T46" fmla="*/ 888 w 1174"/>
                <a:gd name="T47" fmla="*/ 381 h 674"/>
                <a:gd name="T48" fmla="*/ 887 w 1174"/>
                <a:gd name="T49" fmla="*/ 378 h 674"/>
                <a:gd name="T50" fmla="*/ 883 w 1174"/>
                <a:gd name="T51" fmla="*/ 376 h 674"/>
                <a:gd name="T52" fmla="*/ 880 w 1174"/>
                <a:gd name="T53" fmla="*/ 378 h 674"/>
                <a:gd name="T54" fmla="*/ 879 w 1174"/>
                <a:gd name="T55" fmla="*/ 389 h 674"/>
                <a:gd name="T56" fmla="*/ 879 w 1174"/>
                <a:gd name="T57" fmla="*/ 468 h 674"/>
                <a:gd name="T58" fmla="*/ 879 w 1174"/>
                <a:gd name="T59" fmla="*/ 569 h 674"/>
                <a:gd name="T60" fmla="*/ 880 w 1174"/>
                <a:gd name="T61" fmla="*/ 639 h 674"/>
                <a:gd name="T62" fmla="*/ 876 w 1174"/>
                <a:gd name="T63" fmla="*/ 665 h 674"/>
                <a:gd name="T64" fmla="*/ 849 w 1174"/>
                <a:gd name="T65" fmla="*/ 674 h 674"/>
                <a:gd name="T66" fmla="*/ 334 w 1174"/>
                <a:gd name="T67" fmla="*/ 670 h 674"/>
                <a:gd name="T68" fmla="*/ 325 w 1174"/>
                <a:gd name="T69" fmla="*/ 648 h 674"/>
                <a:gd name="T70" fmla="*/ 324 w 1174"/>
                <a:gd name="T71" fmla="*/ 580 h 674"/>
                <a:gd name="T72" fmla="*/ 324 w 1174"/>
                <a:gd name="T73" fmla="*/ 475 h 674"/>
                <a:gd name="T74" fmla="*/ 324 w 1174"/>
                <a:gd name="T75" fmla="*/ 391 h 674"/>
                <a:gd name="T76" fmla="*/ 322 w 1174"/>
                <a:gd name="T77" fmla="*/ 378 h 674"/>
                <a:gd name="T78" fmla="*/ 320 w 1174"/>
                <a:gd name="T79" fmla="*/ 375 h 674"/>
                <a:gd name="T80" fmla="*/ 316 w 1174"/>
                <a:gd name="T81" fmla="*/ 378 h 674"/>
                <a:gd name="T82" fmla="*/ 313 w 1174"/>
                <a:gd name="T83" fmla="*/ 384 h 674"/>
                <a:gd name="T84" fmla="*/ 312 w 1174"/>
                <a:gd name="T85" fmla="*/ 388 h 674"/>
                <a:gd name="T86" fmla="*/ 214 w 1174"/>
                <a:gd name="T87" fmla="*/ 652 h 674"/>
                <a:gd name="T88" fmla="*/ 200 w 1174"/>
                <a:gd name="T89" fmla="*/ 668 h 674"/>
                <a:gd name="T90" fmla="*/ 28 w 1174"/>
                <a:gd name="T91" fmla="*/ 674 h 674"/>
                <a:gd name="T92" fmla="*/ 3 w 1174"/>
                <a:gd name="T93" fmla="*/ 664 h 674"/>
                <a:gd name="T94" fmla="*/ 2 w 1174"/>
                <a:gd name="T95" fmla="*/ 643 h 674"/>
                <a:gd name="T96" fmla="*/ 211 w 1174"/>
                <a:gd name="T97" fmla="*/ 89 h 674"/>
                <a:gd name="T98" fmla="*/ 233 w 1174"/>
                <a:gd name="T99" fmla="*/ 54 h 674"/>
                <a:gd name="T100" fmla="*/ 273 w 1174"/>
                <a:gd name="T101" fmla="*/ 17 h 674"/>
                <a:gd name="T102" fmla="*/ 336 w 1174"/>
                <a:gd name="T103" fmla="*/ 0 h 674"/>
                <a:gd name="T104" fmla="*/ 372 w 1174"/>
                <a:gd name="T105" fmla="*/ 0 h 674"/>
                <a:gd name="T106" fmla="*/ 446 w 1174"/>
                <a:gd name="T107" fmla="*/ 0 h 674"/>
                <a:gd name="T108" fmla="*/ 553 w 1174"/>
                <a:gd name="T109" fmla="*/ 0 h 674"/>
                <a:gd name="T110" fmla="*/ 668 w 1174"/>
                <a:gd name="T111" fmla="*/ 0 h 674"/>
                <a:gd name="T112" fmla="*/ 769 w 1174"/>
                <a:gd name="T113" fmla="*/ 0 h 674"/>
                <a:gd name="T114" fmla="*/ 831 w 1174"/>
                <a:gd name="T115" fmla="*/ 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74" h="674">
                  <a:moveTo>
                    <a:pt x="529" y="98"/>
                  </a:moveTo>
                  <a:lnTo>
                    <a:pt x="520" y="100"/>
                  </a:lnTo>
                  <a:lnTo>
                    <a:pt x="512" y="105"/>
                  </a:lnTo>
                  <a:lnTo>
                    <a:pt x="508" y="112"/>
                  </a:lnTo>
                  <a:lnTo>
                    <a:pt x="507" y="121"/>
                  </a:lnTo>
                  <a:lnTo>
                    <a:pt x="507" y="124"/>
                  </a:lnTo>
                  <a:lnTo>
                    <a:pt x="508" y="132"/>
                  </a:lnTo>
                  <a:lnTo>
                    <a:pt x="508" y="144"/>
                  </a:lnTo>
                  <a:lnTo>
                    <a:pt x="509" y="155"/>
                  </a:lnTo>
                  <a:lnTo>
                    <a:pt x="510" y="167"/>
                  </a:lnTo>
                  <a:lnTo>
                    <a:pt x="511" y="175"/>
                  </a:lnTo>
                  <a:lnTo>
                    <a:pt x="510" y="180"/>
                  </a:lnTo>
                  <a:lnTo>
                    <a:pt x="509" y="187"/>
                  </a:lnTo>
                  <a:lnTo>
                    <a:pt x="508" y="194"/>
                  </a:lnTo>
                  <a:lnTo>
                    <a:pt x="454" y="450"/>
                  </a:lnTo>
                  <a:lnTo>
                    <a:pt x="454" y="460"/>
                  </a:lnTo>
                  <a:lnTo>
                    <a:pt x="456" y="470"/>
                  </a:lnTo>
                  <a:lnTo>
                    <a:pt x="462" y="480"/>
                  </a:lnTo>
                  <a:lnTo>
                    <a:pt x="468" y="488"/>
                  </a:lnTo>
                  <a:lnTo>
                    <a:pt x="570" y="583"/>
                  </a:lnTo>
                  <a:lnTo>
                    <a:pt x="578" y="588"/>
                  </a:lnTo>
                  <a:lnTo>
                    <a:pt x="588" y="589"/>
                  </a:lnTo>
                  <a:lnTo>
                    <a:pt x="597" y="588"/>
                  </a:lnTo>
                  <a:lnTo>
                    <a:pt x="605" y="583"/>
                  </a:lnTo>
                  <a:lnTo>
                    <a:pt x="708" y="488"/>
                  </a:lnTo>
                  <a:lnTo>
                    <a:pt x="714" y="480"/>
                  </a:lnTo>
                  <a:lnTo>
                    <a:pt x="718" y="470"/>
                  </a:lnTo>
                  <a:lnTo>
                    <a:pt x="720" y="460"/>
                  </a:lnTo>
                  <a:lnTo>
                    <a:pt x="720" y="450"/>
                  </a:lnTo>
                  <a:lnTo>
                    <a:pt x="666" y="194"/>
                  </a:lnTo>
                  <a:lnTo>
                    <a:pt x="665" y="187"/>
                  </a:lnTo>
                  <a:lnTo>
                    <a:pt x="664" y="180"/>
                  </a:lnTo>
                  <a:lnTo>
                    <a:pt x="663" y="175"/>
                  </a:lnTo>
                  <a:lnTo>
                    <a:pt x="664" y="167"/>
                  </a:lnTo>
                  <a:lnTo>
                    <a:pt x="665" y="155"/>
                  </a:lnTo>
                  <a:lnTo>
                    <a:pt x="666" y="144"/>
                  </a:lnTo>
                  <a:lnTo>
                    <a:pt x="667" y="132"/>
                  </a:lnTo>
                  <a:lnTo>
                    <a:pt x="667" y="124"/>
                  </a:lnTo>
                  <a:lnTo>
                    <a:pt x="668" y="121"/>
                  </a:lnTo>
                  <a:lnTo>
                    <a:pt x="666" y="112"/>
                  </a:lnTo>
                  <a:lnTo>
                    <a:pt x="662" y="105"/>
                  </a:lnTo>
                  <a:lnTo>
                    <a:pt x="655" y="100"/>
                  </a:lnTo>
                  <a:lnTo>
                    <a:pt x="646" y="98"/>
                  </a:lnTo>
                  <a:lnTo>
                    <a:pt x="529" y="98"/>
                  </a:lnTo>
                  <a:close/>
                  <a:moveTo>
                    <a:pt x="839" y="0"/>
                  </a:moveTo>
                  <a:lnTo>
                    <a:pt x="862" y="2"/>
                  </a:lnTo>
                  <a:lnTo>
                    <a:pt x="883" y="9"/>
                  </a:lnTo>
                  <a:lnTo>
                    <a:pt x="902" y="19"/>
                  </a:lnTo>
                  <a:lnTo>
                    <a:pt x="918" y="32"/>
                  </a:lnTo>
                  <a:lnTo>
                    <a:pt x="932" y="47"/>
                  </a:lnTo>
                  <a:lnTo>
                    <a:pt x="944" y="61"/>
                  </a:lnTo>
                  <a:lnTo>
                    <a:pt x="954" y="75"/>
                  </a:lnTo>
                  <a:lnTo>
                    <a:pt x="962" y="87"/>
                  </a:lnTo>
                  <a:lnTo>
                    <a:pt x="967" y="98"/>
                  </a:lnTo>
                  <a:lnTo>
                    <a:pt x="969" y="104"/>
                  </a:lnTo>
                  <a:lnTo>
                    <a:pt x="1172" y="643"/>
                  </a:lnTo>
                  <a:lnTo>
                    <a:pt x="1174" y="651"/>
                  </a:lnTo>
                  <a:lnTo>
                    <a:pt x="1174" y="658"/>
                  </a:lnTo>
                  <a:lnTo>
                    <a:pt x="1171" y="664"/>
                  </a:lnTo>
                  <a:lnTo>
                    <a:pt x="1166" y="669"/>
                  </a:lnTo>
                  <a:lnTo>
                    <a:pt x="1157" y="673"/>
                  </a:lnTo>
                  <a:lnTo>
                    <a:pt x="1145" y="674"/>
                  </a:lnTo>
                  <a:lnTo>
                    <a:pt x="1020" y="674"/>
                  </a:lnTo>
                  <a:lnTo>
                    <a:pt x="1008" y="672"/>
                  </a:lnTo>
                  <a:lnTo>
                    <a:pt x="998" y="668"/>
                  </a:lnTo>
                  <a:lnTo>
                    <a:pt x="990" y="663"/>
                  </a:lnTo>
                  <a:lnTo>
                    <a:pt x="985" y="657"/>
                  </a:lnTo>
                  <a:lnTo>
                    <a:pt x="982" y="652"/>
                  </a:lnTo>
                  <a:lnTo>
                    <a:pt x="980" y="647"/>
                  </a:lnTo>
                  <a:lnTo>
                    <a:pt x="979" y="645"/>
                  </a:lnTo>
                  <a:lnTo>
                    <a:pt x="888" y="381"/>
                  </a:lnTo>
                  <a:lnTo>
                    <a:pt x="888" y="381"/>
                  </a:lnTo>
                  <a:lnTo>
                    <a:pt x="888" y="381"/>
                  </a:lnTo>
                  <a:lnTo>
                    <a:pt x="887" y="380"/>
                  </a:lnTo>
                  <a:lnTo>
                    <a:pt x="887" y="378"/>
                  </a:lnTo>
                  <a:lnTo>
                    <a:pt x="886" y="377"/>
                  </a:lnTo>
                  <a:lnTo>
                    <a:pt x="885" y="377"/>
                  </a:lnTo>
                  <a:lnTo>
                    <a:pt x="883" y="376"/>
                  </a:lnTo>
                  <a:lnTo>
                    <a:pt x="882" y="376"/>
                  </a:lnTo>
                  <a:lnTo>
                    <a:pt x="881" y="377"/>
                  </a:lnTo>
                  <a:lnTo>
                    <a:pt x="880" y="378"/>
                  </a:lnTo>
                  <a:lnTo>
                    <a:pt x="880" y="381"/>
                  </a:lnTo>
                  <a:lnTo>
                    <a:pt x="879" y="384"/>
                  </a:lnTo>
                  <a:lnTo>
                    <a:pt x="879" y="389"/>
                  </a:lnTo>
                  <a:lnTo>
                    <a:pt x="879" y="411"/>
                  </a:lnTo>
                  <a:lnTo>
                    <a:pt x="879" y="437"/>
                  </a:lnTo>
                  <a:lnTo>
                    <a:pt x="879" y="468"/>
                  </a:lnTo>
                  <a:lnTo>
                    <a:pt x="879" y="502"/>
                  </a:lnTo>
                  <a:lnTo>
                    <a:pt x="879" y="535"/>
                  </a:lnTo>
                  <a:lnTo>
                    <a:pt x="879" y="569"/>
                  </a:lnTo>
                  <a:lnTo>
                    <a:pt x="879" y="601"/>
                  </a:lnTo>
                  <a:lnTo>
                    <a:pt x="880" y="628"/>
                  </a:lnTo>
                  <a:lnTo>
                    <a:pt x="880" y="639"/>
                  </a:lnTo>
                  <a:lnTo>
                    <a:pt x="880" y="649"/>
                  </a:lnTo>
                  <a:lnTo>
                    <a:pt x="879" y="658"/>
                  </a:lnTo>
                  <a:lnTo>
                    <a:pt x="876" y="665"/>
                  </a:lnTo>
                  <a:lnTo>
                    <a:pt x="870" y="670"/>
                  </a:lnTo>
                  <a:lnTo>
                    <a:pt x="862" y="673"/>
                  </a:lnTo>
                  <a:lnTo>
                    <a:pt x="849" y="674"/>
                  </a:lnTo>
                  <a:lnTo>
                    <a:pt x="354" y="674"/>
                  </a:lnTo>
                  <a:lnTo>
                    <a:pt x="343" y="673"/>
                  </a:lnTo>
                  <a:lnTo>
                    <a:pt x="334" y="670"/>
                  </a:lnTo>
                  <a:lnTo>
                    <a:pt x="329" y="665"/>
                  </a:lnTo>
                  <a:lnTo>
                    <a:pt x="326" y="658"/>
                  </a:lnTo>
                  <a:lnTo>
                    <a:pt x="325" y="648"/>
                  </a:lnTo>
                  <a:lnTo>
                    <a:pt x="324" y="638"/>
                  </a:lnTo>
                  <a:lnTo>
                    <a:pt x="324" y="612"/>
                  </a:lnTo>
                  <a:lnTo>
                    <a:pt x="324" y="580"/>
                  </a:lnTo>
                  <a:lnTo>
                    <a:pt x="324" y="545"/>
                  </a:lnTo>
                  <a:lnTo>
                    <a:pt x="324" y="510"/>
                  </a:lnTo>
                  <a:lnTo>
                    <a:pt x="324" y="475"/>
                  </a:lnTo>
                  <a:lnTo>
                    <a:pt x="324" y="442"/>
                  </a:lnTo>
                  <a:lnTo>
                    <a:pt x="324" y="414"/>
                  </a:lnTo>
                  <a:lnTo>
                    <a:pt x="324" y="391"/>
                  </a:lnTo>
                  <a:lnTo>
                    <a:pt x="323" y="385"/>
                  </a:lnTo>
                  <a:lnTo>
                    <a:pt x="323" y="381"/>
                  </a:lnTo>
                  <a:lnTo>
                    <a:pt x="322" y="378"/>
                  </a:lnTo>
                  <a:lnTo>
                    <a:pt x="322" y="376"/>
                  </a:lnTo>
                  <a:lnTo>
                    <a:pt x="321" y="375"/>
                  </a:lnTo>
                  <a:lnTo>
                    <a:pt x="320" y="375"/>
                  </a:lnTo>
                  <a:lnTo>
                    <a:pt x="319" y="375"/>
                  </a:lnTo>
                  <a:lnTo>
                    <a:pt x="318" y="376"/>
                  </a:lnTo>
                  <a:lnTo>
                    <a:pt x="316" y="378"/>
                  </a:lnTo>
                  <a:lnTo>
                    <a:pt x="315" y="380"/>
                  </a:lnTo>
                  <a:lnTo>
                    <a:pt x="314" y="382"/>
                  </a:lnTo>
                  <a:lnTo>
                    <a:pt x="313" y="384"/>
                  </a:lnTo>
                  <a:lnTo>
                    <a:pt x="313" y="386"/>
                  </a:lnTo>
                  <a:lnTo>
                    <a:pt x="312" y="387"/>
                  </a:lnTo>
                  <a:lnTo>
                    <a:pt x="312" y="388"/>
                  </a:lnTo>
                  <a:lnTo>
                    <a:pt x="311" y="388"/>
                  </a:lnTo>
                  <a:lnTo>
                    <a:pt x="215" y="649"/>
                  </a:lnTo>
                  <a:lnTo>
                    <a:pt x="214" y="652"/>
                  </a:lnTo>
                  <a:lnTo>
                    <a:pt x="211" y="656"/>
                  </a:lnTo>
                  <a:lnTo>
                    <a:pt x="207" y="662"/>
                  </a:lnTo>
                  <a:lnTo>
                    <a:pt x="200" y="668"/>
                  </a:lnTo>
                  <a:lnTo>
                    <a:pt x="191" y="672"/>
                  </a:lnTo>
                  <a:lnTo>
                    <a:pt x="179" y="674"/>
                  </a:lnTo>
                  <a:lnTo>
                    <a:pt x="28" y="674"/>
                  </a:lnTo>
                  <a:lnTo>
                    <a:pt x="16" y="673"/>
                  </a:lnTo>
                  <a:lnTo>
                    <a:pt x="8" y="669"/>
                  </a:lnTo>
                  <a:lnTo>
                    <a:pt x="3" y="664"/>
                  </a:lnTo>
                  <a:lnTo>
                    <a:pt x="0" y="658"/>
                  </a:lnTo>
                  <a:lnTo>
                    <a:pt x="0" y="651"/>
                  </a:lnTo>
                  <a:lnTo>
                    <a:pt x="2" y="643"/>
                  </a:lnTo>
                  <a:lnTo>
                    <a:pt x="205" y="104"/>
                  </a:lnTo>
                  <a:lnTo>
                    <a:pt x="207" y="98"/>
                  </a:lnTo>
                  <a:lnTo>
                    <a:pt x="211" y="89"/>
                  </a:lnTo>
                  <a:lnTo>
                    <a:pt x="217" y="78"/>
                  </a:lnTo>
                  <a:lnTo>
                    <a:pt x="224" y="66"/>
                  </a:lnTo>
                  <a:lnTo>
                    <a:pt x="233" y="54"/>
                  </a:lnTo>
                  <a:lnTo>
                    <a:pt x="244" y="41"/>
                  </a:lnTo>
                  <a:lnTo>
                    <a:pt x="258" y="27"/>
                  </a:lnTo>
                  <a:lnTo>
                    <a:pt x="273" y="17"/>
                  </a:lnTo>
                  <a:lnTo>
                    <a:pt x="292" y="8"/>
                  </a:lnTo>
                  <a:lnTo>
                    <a:pt x="312" y="2"/>
                  </a:lnTo>
                  <a:lnTo>
                    <a:pt x="336" y="0"/>
                  </a:lnTo>
                  <a:lnTo>
                    <a:pt x="353" y="0"/>
                  </a:lnTo>
                  <a:lnTo>
                    <a:pt x="359" y="0"/>
                  </a:lnTo>
                  <a:lnTo>
                    <a:pt x="372" y="0"/>
                  </a:lnTo>
                  <a:lnTo>
                    <a:pt x="392" y="0"/>
                  </a:lnTo>
                  <a:lnTo>
                    <a:pt x="417" y="0"/>
                  </a:lnTo>
                  <a:lnTo>
                    <a:pt x="446" y="0"/>
                  </a:lnTo>
                  <a:lnTo>
                    <a:pt x="480" y="0"/>
                  </a:lnTo>
                  <a:lnTo>
                    <a:pt x="515" y="0"/>
                  </a:lnTo>
                  <a:lnTo>
                    <a:pt x="553" y="0"/>
                  </a:lnTo>
                  <a:lnTo>
                    <a:pt x="592" y="0"/>
                  </a:lnTo>
                  <a:lnTo>
                    <a:pt x="630" y="0"/>
                  </a:lnTo>
                  <a:lnTo>
                    <a:pt x="668" y="0"/>
                  </a:lnTo>
                  <a:lnTo>
                    <a:pt x="705" y="0"/>
                  </a:lnTo>
                  <a:lnTo>
                    <a:pt x="738" y="0"/>
                  </a:lnTo>
                  <a:lnTo>
                    <a:pt x="769" y="0"/>
                  </a:lnTo>
                  <a:lnTo>
                    <a:pt x="795" y="0"/>
                  </a:lnTo>
                  <a:lnTo>
                    <a:pt x="816" y="0"/>
                  </a:lnTo>
                  <a:lnTo>
                    <a:pt x="831" y="0"/>
                  </a:lnTo>
                  <a:lnTo>
                    <a:pt x="83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691"/>
            <p:cNvSpPr>
              <a:spLocks/>
            </p:cNvSpPr>
            <p:nvPr/>
          </p:nvSpPr>
          <p:spPr bwMode="auto">
            <a:xfrm>
              <a:off x="7335838" y="6088063"/>
              <a:ext cx="87312" cy="87312"/>
            </a:xfrm>
            <a:custGeom>
              <a:avLst/>
              <a:gdLst>
                <a:gd name="T0" fmla="*/ 305 w 610"/>
                <a:gd name="T1" fmla="*/ 0 h 606"/>
                <a:gd name="T2" fmla="*/ 347 w 610"/>
                <a:gd name="T3" fmla="*/ 3 h 606"/>
                <a:gd name="T4" fmla="*/ 387 w 610"/>
                <a:gd name="T5" fmla="*/ 11 h 606"/>
                <a:gd name="T6" fmla="*/ 424 w 610"/>
                <a:gd name="T7" fmla="*/ 23 h 606"/>
                <a:gd name="T8" fmla="*/ 460 w 610"/>
                <a:gd name="T9" fmla="*/ 41 h 606"/>
                <a:gd name="T10" fmla="*/ 492 w 610"/>
                <a:gd name="T11" fmla="*/ 63 h 606"/>
                <a:gd name="T12" fmla="*/ 521 w 610"/>
                <a:gd name="T13" fmla="*/ 89 h 606"/>
                <a:gd name="T14" fmla="*/ 547 w 610"/>
                <a:gd name="T15" fmla="*/ 117 h 606"/>
                <a:gd name="T16" fmla="*/ 569 w 610"/>
                <a:gd name="T17" fmla="*/ 150 h 606"/>
                <a:gd name="T18" fmla="*/ 587 w 610"/>
                <a:gd name="T19" fmla="*/ 184 h 606"/>
                <a:gd name="T20" fmla="*/ 600 w 610"/>
                <a:gd name="T21" fmla="*/ 222 h 606"/>
                <a:gd name="T22" fmla="*/ 608 w 610"/>
                <a:gd name="T23" fmla="*/ 262 h 606"/>
                <a:gd name="T24" fmla="*/ 610 w 610"/>
                <a:gd name="T25" fmla="*/ 303 h 606"/>
                <a:gd name="T26" fmla="*/ 608 w 610"/>
                <a:gd name="T27" fmla="*/ 344 h 606"/>
                <a:gd name="T28" fmla="*/ 600 w 610"/>
                <a:gd name="T29" fmla="*/ 383 h 606"/>
                <a:gd name="T30" fmla="*/ 587 w 610"/>
                <a:gd name="T31" fmla="*/ 421 h 606"/>
                <a:gd name="T32" fmla="*/ 569 w 610"/>
                <a:gd name="T33" fmla="*/ 456 h 606"/>
                <a:gd name="T34" fmla="*/ 547 w 610"/>
                <a:gd name="T35" fmla="*/ 488 h 606"/>
                <a:gd name="T36" fmla="*/ 521 w 610"/>
                <a:gd name="T37" fmla="*/ 517 h 606"/>
                <a:gd name="T38" fmla="*/ 492 w 610"/>
                <a:gd name="T39" fmla="*/ 542 h 606"/>
                <a:gd name="T40" fmla="*/ 460 w 610"/>
                <a:gd name="T41" fmla="*/ 565 h 606"/>
                <a:gd name="T42" fmla="*/ 424 w 610"/>
                <a:gd name="T43" fmla="*/ 582 h 606"/>
                <a:gd name="T44" fmla="*/ 387 w 610"/>
                <a:gd name="T45" fmla="*/ 596 h 606"/>
                <a:gd name="T46" fmla="*/ 347 w 610"/>
                <a:gd name="T47" fmla="*/ 603 h 606"/>
                <a:gd name="T48" fmla="*/ 305 w 610"/>
                <a:gd name="T49" fmla="*/ 606 h 606"/>
                <a:gd name="T50" fmla="*/ 264 w 610"/>
                <a:gd name="T51" fmla="*/ 603 h 606"/>
                <a:gd name="T52" fmla="*/ 224 w 610"/>
                <a:gd name="T53" fmla="*/ 596 h 606"/>
                <a:gd name="T54" fmla="*/ 186 w 610"/>
                <a:gd name="T55" fmla="*/ 582 h 606"/>
                <a:gd name="T56" fmla="*/ 152 w 610"/>
                <a:gd name="T57" fmla="*/ 565 h 606"/>
                <a:gd name="T58" fmla="*/ 119 w 610"/>
                <a:gd name="T59" fmla="*/ 542 h 606"/>
                <a:gd name="T60" fmla="*/ 90 w 610"/>
                <a:gd name="T61" fmla="*/ 517 h 606"/>
                <a:gd name="T62" fmla="*/ 64 w 610"/>
                <a:gd name="T63" fmla="*/ 488 h 606"/>
                <a:gd name="T64" fmla="*/ 42 w 610"/>
                <a:gd name="T65" fmla="*/ 456 h 606"/>
                <a:gd name="T66" fmla="*/ 25 w 610"/>
                <a:gd name="T67" fmla="*/ 421 h 606"/>
                <a:gd name="T68" fmla="*/ 12 w 610"/>
                <a:gd name="T69" fmla="*/ 383 h 606"/>
                <a:gd name="T70" fmla="*/ 3 w 610"/>
                <a:gd name="T71" fmla="*/ 344 h 606"/>
                <a:gd name="T72" fmla="*/ 0 w 610"/>
                <a:gd name="T73" fmla="*/ 303 h 606"/>
                <a:gd name="T74" fmla="*/ 3 w 610"/>
                <a:gd name="T75" fmla="*/ 262 h 606"/>
                <a:gd name="T76" fmla="*/ 12 w 610"/>
                <a:gd name="T77" fmla="*/ 222 h 606"/>
                <a:gd name="T78" fmla="*/ 25 w 610"/>
                <a:gd name="T79" fmla="*/ 184 h 606"/>
                <a:gd name="T80" fmla="*/ 42 w 610"/>
                <a:gd name="T81" fmla="*/ 150 h 606"/>
                <a:gd name="T82" fmla="*/ 64 w 610"/>
                <a:gd name="T83" fmla="*/ 117 h 606"/>
                <a:gd name="T84" fmla="*/ 90 w 610"/>
                <a:gd name="T85" fmla="*/ 89 h 606"/>
                <a:gd name="T86" fmla="*/ 119 w 610"/>
                <a:gd name="T87" fmla="*/ 63 h 606"/>
                <a:gd name="T88" fmla="*/ 152 w 610"/>
                <a:gd name="T89" fmla="*/ 41 h 606"/>
                <a:gd name="T90" fmla="*/ 186 w 610"/>
                <a:gd name="T91" fmla="*/ 23 h 606"/>
                <a:gd name="T92" fmla="*/ 224 w 610"/>
                <a:gd name="T93" fmla="*/ 11 h 606"/>
                <a:gd name="T94" fmla="*/ 264 w 610"/>
                <a:gd name="T95" fmla="*/ 3 h 606"/>
                <a:gd name="T96" fmla="*/ 305 w 610"/>
                <a:gd name="T97" fmla="*/ 0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10" h="606">
                  <a:moveTo>
                    <a:pt x="305" y="0"/>
                  </a:moveTo>
                  <a:lnTo>
                    <a:pt x="347" y="3"/>
                  </a:lnTo>
                  <a:lnTo>
                    <a:pt x="387" y="11"/>
                  </a:lnTo>
                  <a:lnTo>
                    <a:pt x="424" y="23"/>
                  </a:lnTo>
                  <a:lnTo>
                    <a:pt x="460" y="41"/>
                  </a:lnTo>
                  <a:lnTo>
                    <a:pt x="492" y="63"/>
                  </a:lnTo>
                  <a:lnTo>
                    <a:pt x="521" y="89"/>
                  </a:lnTo>
                  <a:lnTo>
                    <a:pt x="547" y="117"/>
                  </a:lnTo>
                  <a:lnTo>
                    <a:pt x="569" y="150"/>
                  </a:lnTo>
                  <a:lnTo>
                    <a:pt x="587" y="184"/>
                  </a:lnTo>
                  <a:lnTo>
                    <a:pt x="600" y="222"/>
                  </a:lnTo>
                  <a:lnTo>
                    <a:pt x="608" y="262"/>
                  </a:lnTo>
                  <a:lnTo>
                    <a:pt x="610" y="303"/>
                  </a:lnTo>
                  <a:lnTo>
                    <a:pt x="608" y="344"/>
                  </a:lnTo>
                  <a:lnTo>
                    <a:pt x="600" y="383"/>
                  </a:lnTo>
                  <a:lnTo>
                    <a:pt x="587" y="421"/>
                  </a:lnTo>
                  <a:lnTo>
                    <a:pt x="569" y="456"/>
                  </a:lnTo>
                  <a:lnTo>
                    <a:pt x="547" y="488"/>
                  </a:lnTo>
                  <a:lnTo>
                    <a:pt x="521" y="517"/>
                  </a:lnTo>
                  <a:lnTo>
                    <a:pt x="492" y="542"/>
                  </a:lnTo>
                  <a:lnTo>
                    <a:pt x="460" y="565"/>
                  </a:lnTo>
                  <a:lnTo>
                    <a:pt x="424" y="582"/>
                  </a:lnTo>
                  <a:lnTo>
                    <a:pt x="387" y="596"/>
                  </a:lnTo>
                  <a:lnTo>
                    <a:pt x="347" y="603"/>
                  </a:lnTo>
                  <a:lnTo>
                    <a:pt x="305" y="606"/>
                  </a:lnTo>
                  <a:lnTo>
                    <a:pt x="264" y="603"/>
                  </a:lnTo>
                  <a:lnTo>
                    <a:pt x="224" y="596"/>
                  </a:lnTo>
                  <a:lnTo>
                    <a:pt x="186" y="582"/>
                  </a:lnTo>
                  <a:lnTo>
                    <a:pt x="152" y="565"/>
                  </a:lnTo>
                  <a:lnTo>
                    <a:pt x="119" y="542"/>
                  </a:lnTo>
                  <a:lnTo>
                    <a:pt x="90" y="517"/>
                  </a:lnTo>
                  <a:lnTo>
                    <a:pt x="64" y="488"/>
                  </a:lnTo>
                  <a:lnTo>
                    <a:pt x="42" y="456"/>
                  </a:lnTo>
                  <a:lnTo>
                    <a:pt x="25" y="421"/>
                  </a:lnTo>
                  <a:lnTo>
                    <a:pt x="12" y="383"/>
                  </a:lnTo>
                  <a:lnTo>
                    <a:pt x="3" y="344"/>
                  </a:lnTo>
                  <a:lnTo>
                    <a:pt x="0" y="303"/>
                  </a:lnTo>
                  <a:lnTo>
                    <a:pt x="3" y="262"/>
                  </a:lnTo>
                  <a:lnTo>
                    <a:pt x="12" y="222"/>
                  </a:lnTo>
                  <a:lnTo>
                    <a:pt x="25" y="184"/>
                  </a:lnTo>
                  <a:lnTo>
                    <a:pt x="42" y="150"/>
                  </a:lnTo>
                  <a:lnTo>
                    <a:pt x="64" y="117"/>
                  </a:lnTo>
                  <a:lnTo>
                    <a:pt x="90" y="89"/>
                  </a:lnTo>
                  <a:lnTo>
                    <a:pt x="119" y="63"/>
                  </a:lnTo>
                  <a:lnTo>
                    <a:pt x="152" y="41"/>
                  </a:lnTo>
                  <a:lnTo>
                    <a:pt x="186" y="23"/>
                  </a:lnTo>
                  <a:lnTo>
                    <a:pt x="224" y="11"/>
                  </a:lnTo>
                  <a:lnTo>
                    <a:pt x="264" y="3"/>
                  </a:lnTo>
                  <a:lnTo>
                    <a:pt x="30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692"/>
            <p:cNvSpPr>
              <a:spLocks noEditPoints="1"/>
            </p:cNvSpPr>
            <p:nvPr/>
          </p:nvSpPr>
          <p:spPr bwMode="auto">
            <a:xfrm>
              <a:off x="7294563" y="6189663"/>
              <a:ext cx="169862" cy="98425"/>
            </a:xfrm>
            <a:custGeom>
              <a:avLst/>
              <a:gdLst>
                <a:gd name="T0" fmla="*/ 512 w 1174"/>
                <a:gd name="T1" fmla="*/ 105 h 674"/>
                <a:gd name="T2" fmla="*/ 507 w 1174"/>
                <a:gd name="T3" fmla="*/ 124 h 674"/>
                <a:gd name="T4" fmla="*/ 509 w 1174"/>
                <a:gd name="T5" fmla="*/ 155 h 674"/>
                <a:gd name="T6" fmla="*/ 510 w 1174"/>
                <a:gd name="T7" fmla="*/ 180 h 674"/>
                <a:gd name="T8" fmla="*/ 454 w 1174"/>
                <a:gd name="T9" fmla="*/ 450 h 674"/>
                <a:gd name="T10" fmla="*/ 460 w 1174"/>
                <a:gd name="T11" fmla="*/ 480 h 674"/>
                <a:gd name="T12" fmla="*/ 577 w 1174"/>
                <a:gd name="T13" fmla="*/ 588 h 674"/>
                <a:gd name="T14" fmla="*/ 604 w 1174"/>
                <a:gd name="T15" fmla="*/ 583 h 674"/>
                <a:gd name="T16" fmla="*/ 717 w 1174"/>
                <a:gd name="T17" fmla="*/ 470 h 674"/>
                <a:gd name="T18" fmla="*/ 666 w 1174"/>
                <a:gd name="T19" fmla="*/ 194 h 674"/>
                <a:gd name="T20" fmla="*/ 663 w 1174"/>
                <a:gd name="T21" fmla="*/ 175 h 674"/>
                <a:gd name="T22" fmla="*/ 665 w 1174"/>
                <a:gd name="T23" fmla="*/ 144 h 674"/>
                <a:gd name="T24" fmla="*/ 667 w 1174"/>
                <a:gd name="T25" fmla="*/ 121 h 674"/>
                <a:gd name="T26" fmla="*/ 654 w 1174"/>
                <a:gd name="T27" fmla="*/ 100 h 674"/>
                <a:gd name="T28" fmla="*/ 838 w 1174"/>
                <a:gd name="T29" fmla="*/ 0 h 674"/>
                <a:gd name="T30" fmla="*/ 901 w 1174"/>
                <a:gd name="T31" fmla="*/ 19 h 674"/>
                <a:gd name="T32" fmla="*/ 943 w 1174"/>
                <a:gd name="T33" fmla="*/ 61 h 674"/>
                <a:gd name="T34" fmla="*/ 966 w 1174"/>
                <a:gd name="T35" fmla="*/ 98 h 674"/>
                <a:gd name="T36" fmla="*/ 1174 w 1174"/>
                <a:gd name="T37" fmla="*/ 651 h 674"/>
                <a:gd name="T38" fmla="*/ 1166 w 1174"/>
                <a:gd name="T39" fmla="*/ 669 h 674"/>
                <a:gd name="T40" fmla="*/ 1019 w 1174"/>
                <a:gd name="T41" fmla="*/ 674 h 674"/>
                <a:gd name="T42" fmla="*/ 990 w 1174"/>
                <a:gd name="T43" fmla="*/ 663 h 674"/>
                <a:gd name="T44" fmla="*/ 979 w 1174"/>
                <a:gd name="T45" fmla="*/ 647 h 674"/>
                <a:gd name="T46" fmla="*/ 887 w 1174"/>
                <a:gd name="T47" fmla="*/ 381 h 674"/>
                <a:gd name="T48" fmla="*/ 885 w 1174"/>
                <a:gd name="T49" fmla="*/ 378 h 674"/>
                <a:gd name="T50" fmla="*/ 882 w 1174"/>
                <a:gd name="T51" fmla="*/ 376 h 674"/>
                <a:gd name="T52" fmla="*/ 880 w 1174"/>
                <a:gd name="T53" fmla="*/ 378 h 674"/>
                <a:gd name="T54" fmla="*/ 879 w 1174"/>
                <a:gd name="T55" fmla="*/ 389 h 674"/>
                <a:gd name="T56" fmla="*/ 879 w 1174"/>
                <a:gd name="T57" fmla="*/ 468 h 674"/>
                <a:gd name="T58" fmla="*/ 879 w 1174"/>
                <a:gd name="T59" fmla="*/ 569 h 674"/>
                <a:gd name="T60" fmla="*/ 879 w 1174"/>
                <a:gd name="T61" fmla="*/ 639 h 674"/>
                <a:gd name="T62" fmla="*/ 875 w 1174"/>
                <a:gd name="T63" fmla="*/ 665 h 674"/>
                <a:gd name="T64" fmla="*/ 849 w 1174"/>
                <a:gd name="T65" fmla="*/ 674 h 674"/>
                <a:gd name="T66" fmla="*/ 334 w 1174"/>
                <a:gd name="T67" fmla="*/ 670 h 674"/>
                <a:gd name="T68" fmla="*/ 324 w 1174"/>
                <a:gd name="T69" fmla="*/ 648 h 674"/>
                <a:gd name="T70" fmla="*/ 324 w 1174"/>
                <a:gd name="T71" fmla="*/ 580 h 674"/>
                <a:gd name="T72" fmla="*/ 323 w 1174"/>
                <a:gd name="T73" fmla="*/ 475 h 674"/>
                <a:gd name="T74" fmla="*/ 323 w 1174"/>
                <a:gd name="T75" fmla="*/ 391 h 674"/>
                <a:gd name="T76" fmla="*/ 322 w 1174"/>
                <a:gd name="T77" fmla="*/ 378 h 674"/>
                <a:gd name="T78" fmla="*/ 319 w 1174"/>
                <a:gd name="T79" fmla="*/ 375 h 674"/>
                <a:gd name="T80" fmla="*/ 316 w 1174"/>
                <a:gd name="T81" fmla="*/ 378 h 674"/>
                <a:gd name="T82" fmla="*/ 313 w 1174"/>
                <a:gd name="T83" fmla="*/ 384 h 674"/>
                <a:gd name="T84" fmla="*/ 311 w 1174"/>
                <a:gd name="T85" fmla="*/ 388 h 674"/>
                <a:gd name="T86" fmla="*/ 213 w 1174"/>
                <a:gd name="T87" fmla="*/ 652 h 674"/>
                <a:gd name="T88" fmla="*/ 199 w 1174"/>
                <a:gd name="T89" fmla="*/ 668 h 674"/>
                <a:gd name="T90" fmla="*/ 28 w 1174"/>
                <a:gd name="T91" fmla="*/ 674 h 674"/>
                <a:gd name="T92" fmla="*/ 2 w 1174"/>
                <a:gd name="T93" fmla="*/ 664 h 674"/>
                <a:gd name="T94" fmla="*/ 2 w 1174"/>
                <a:gd name="T95" fmla="*/ 643 h 674"/>
                <a:gd name="T96" fmla="*/ 211 w 1174"/>
                <a:gd name="T97" fmla="*/ 89 h 674"/>
                <a:gd name="T98" fmla="*/ 233 w 1174"/>
                <a:gd name="T99" fmla="*/ 54 h 674"/>
                <a:gd name="T100" fmla="*/ 273 w 1174"/>
                <a:gd name="T101" fmla="*/ 17 h 674"/>
                <a:gd name="T102" fmla="*/ 335 w 1174"/>
                <a:gd name="T103" fmla="*/ 0 h 674"/>
                <a:gd name="T104" fmla="*/ 372 w 1174"/>
                <a:gd name="T105" fmla="*/ 0 h 674"/>
                <a:gd name="T106" fmla="*/ 446 w 1174"/>
                <a:gd name="T107" fmla="*/ 0 h 674"/>
                <a:gd name="T108" fmla="*/ 552 w 1174"/>
                <a:gd name="T109" fmla="*/ 0 h 674"/>
                <a:gd name="T110" fmla="*/ 668 w 1174"/>
                <a:gd name="T111" fmla="*/ 0 h 674"/>
                <a:gd name="T112" fmla="*/ 768 w 1174"/>
                <a:gd name="T113" fmla="*/ 0 h 674"/>
                <a:gd name="T114" fmla="*/ 830 w 1174"/>
                <a:gd name="T115" fmla="*/ 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74" h="674">
                  <a:moveTo>
                    <a:pt x="528" y="98"/>
                  </a:moveTo>
                  <a:lnTo>
                    <a:pt x="519" y="100"/>
                  </a:lnTo>
                  <a:lnTo>
                    <a:pt x="512" y="105"/>
                  </a:lnTo>
                  <a:lnTo>
                    <a:pt x="507" y="112"/>
                  </a:lnTo>
                  <a:lnTo>
                    <a:pt x="506" y="121"/>
                  </a:lnTo>
                  <a:lnTo>
                    <a:pt x="507" y="124"/>
                  </a:lnTo>
                  <a:lnTo>
                    <a:pt x="507" y="132"/>
                  </a:lnTo>
                  <a:lnTo>
                    <a:pt x="508" y="144"/>
                  </a:lnTo>
                  <a:lnTo>
                    <a:pt x="509" y="155"/>
                  </a:lnTo>
                  <a:lnTo>
                    <a:pt x="510" y="167"/>
                  </a:lnTo>
                  <a:lnTo>
                    <a:pt x="510" y="175"/>
                  </a:lnTo>
                  <a:lnTo>
                    <a:pt x="510" y="180"/>
                  </a:lnTo>
                  <a:lnTo>
                    <a:pt x="509" y="187"/>
                  </a:lnTo>
                  <a:lnTo>
                    <a:pt x="508" y="194"/>
                  </a:lnTo>
                  <a:lnTo>
                    <a:pt x="454" y="450"/>
                  </a:lnTo>
                  <a:lnTo>
                    <a:pt x="453" y="460"/>
                  </a:lnTo>
                  <a:lnTo>
                    <a:pt x="456" y="470"/>
                  </a:lnTo>
                  <a:lnTo>
                    <a:pt x="460" y="480"/>
                  </a:lnTo>
                  <a:lnTo>
                    <a:pt x="466" y="488"/>
                  </a:lnTo>
                  <a:lnTo>
                    <a:pt x="569" y="583"/>
                  </a:lnTo>
                  <a:lnTo>
                    <a:pt x="577" y="588"/>
                  </a:lnTo>
                  <a:lnTo>
                    <a:pt x="586" y="589"/>
                  </a:lnTo>
                  <a:lnTo>
                    <a:pt x="595" y="588"/>
                  </a:lnTo>
                  <a:lnTo>
                    <a:pt x="604" y="583"/>
                  </a:lnTo>
                  <a:lnTo>
                    <a:pt x="706" y="488"/>
                  </a:lnTo>
                  <a:lnTo>
                    <a:pt x="712" y="480"/>
                  </a:lnTo>
                  <a:lnTo>
                    <a:pt x="717" y="470"/>
                  </a:lnTo>
                  <a:lnTo>
                    <a:pt x="720" y="460"/>
                  </a:lnTo>
                  <a:lnTo>
                    <a:pt x="718" y="450"/>
                  </a:lnTo>
                  <a:lnTo>
                    <a:pt x="666" y="194"/>
                  </a:lnTo>
                  <a:lnTo>
                    <a:pt x="665" y="187"/>
                  </a:lnTo>
                  <a:lnTo>
                    <a:pt x="663" y="180"/>
                  </a:lnTo>
                  <a:lnTo>
                    <a:pt x="663" y="175"/>
                  </a:lnTo>
                  <a:lnTo>
                    <a:pt x="664" y="167"/>
                  </a:lnTo>
                  <a:lnTo>
                    <a:pt x="664" y="155"/>
                  </a:lnTo>
                  <a:lnTo>
                    <a:pt x="665" y="144"/>
                  </a:lnTo>
                  <a:lnTo>
                    <a:pt x="666" y="132"/>
                  </a:lnTo>
                  <a:lnTo>
                    <a:pt x="667" y="124"/>
                  </a:lnTo>
                  <a:lnTo>
                    <a:pt x="667" y="121"/>
                  </a:lnTo>
                  <a:lnTo>
                    <a:pt x="666" y="112"/>
                  </a:lnTo>
                  <a:lnTo>
                    <a:pt x="662" y="105"/>
                  </a:lnTo>
                  <a:lnTo>
                    <a:pt x="654" y="100"/>
                  </a:lnTo>
                  <a:lnTo>
                    <a:pt x="645" y="98"/>
                  </a:lnTo>
                  <a:lnTo>
                    <a:pt x="528" y="98"/>
                  </a:lnTo>
                  <a:close/>
                  <a:moveTo>
                    <a:pt x="838" y="0"/>
                  </a:moveTo>
                  <a:lnTo>
                    <a:pt x="862" y="2"/>
                  </a:lnTo>
                  <a:lnTo>
                    <a:pt x="882" y="9"/>
                  </a:lnTo>
                  <a:lnTo>
                    <a:pt x="901" y="19"/>
                  </a:lnTo>
                  <a:lnTo>
                    <a:pt x="918" y="32"/>
                  </a:lnTo>
                  <a:lnTo>
                    <a:pt x="932" y="47"/>
                  </a:lnTo>
                  <a:lnTo>
                    <a:pt x="943" y="61"/>
                  </a:lnTo>
                  <a:lnTo>
                    <a:pt x="953" y="75"/>
                  </a:lnTo>
                  <a:lnTo>
                    <a:pt x="960" y="87"/>
                  </a:lnTo>
                  <a:lnTo>
                    <a:pt x="966" y="98"/>
                  </a:lnTo>
                  <a:lnTo>
                    <a:pt x="969" y="104"/>
                  </a:lnTo>
                  <a:lnTo>
                    <a:pt x="1172" y="643"/>
                  </a:lnTo>
                  <a:lnTo>
                    <a:pt x="1174" y="651"/>
                  </a:lnTo>
                  <a:lnTo>
                    <a:pt x="1173" y="658"/>
                  </a:lnTo>
                  <a:lnTo>
                    <a:pt x="1171" y="664"/>
                  </a:lnTo>
                  <a:lnTo>
                    <a:pt x="1166" y="669"/>
                  </a:lnTo>
                  <a:lnTo>
                    <a:pt x="1157" y="673"/>
                  </a:lnTo>
                  <a:lnTo>
                    <a:pt x="1143" y="674"/>
                  </a:lnTo>
                  <a:lnTo>
                    <a:pt x="1019" y="674"/>
                  </a:lnTo>
                  <a:lnTo>
                    <a:pt x="1007" y="672"/>
                  </a:lnTo>
                  <a:lnTo>
                    <a:pt x="997" y="668"/>
                  </a:lnTo>
                  <a:lnTo>
                    <a:pt x="990" y="663"/>
                  </a:lnTo>
                  <a:lnTo>
                    <a:pt x="985" y="657"/>
                  </a:lnTo>
                  <a:lnTo>
                    <a:pt x="981" y="652"/>
                  </a:lnTo>
                  <a:lnTo>
                    <a:pt x="979" y="647"/>
                  </a:lnTo>
                  <a:lnTo>
                    <a:pt x="979" y="645"/>
                  </a:lnTo>
                  <a:lnTo>
                    <a:pt x="887" y="381"/>
                  </a:lnTo>
                  <a:lnTo>
                    <a:pt x="887" y="381"/>
                  </a:lnTo>
                  <a:lnTo>
                    <a:pt x="887" y="381"/>
                  </a:lnTo>
                  <a:lnTo>
                    <a:pt x="886" y="380"/>
                  </a:lnTo>
                  <a:lnTo>
                    <a:pt x="885" y="378"/>
                  </a:lnTo>
                  <a:lnTo>
                    <a:pt x="884" y="377"/>
                  </a:lnTo>
                  <a:lnTo>
                    <a:pt x="883" y="377"/>
                  </a:lnTo>
                  <a:lnTo>
                    <a:pt x="882" y="376"/>
                  </a:lnTo>
                  <a:lnTo>
                    <a:pt x="881" y="376"/>
                  </a:lnTo>
                  <a:lnTo>
                    <a:pt x="880" y="377"/>
                  </a:lnTo>
                  <a:lnTo>
                    <a:pt x="880" y="378"/>
                  </a:lnTo>
                  <a:lnTo>
                    <a:pt x="879" y="381"/>
                  </a:lnTo>
                  <a:lnTo>
                    <a:pt x="879" y="384"/>
                  </a:lnTo>
                  <a:lnTo>
                    <a:pt x="879" y="389"/>
                  </a:lnTo>
                  <a:lnTo>
                    <a:pt x="879" y="411"/>
                  </a:lnTo>
                  <a:lnTo>
                    <a:pt x="879" y="437"/>
                  </a:lnTo>
                  <a:lnTo>
                    <a:pt x="879" y="468"/>
                  </a:lnTo>
                  <a:lnTo>
                    <a:pt x="879" y="502"/>
                  </a:lnTo>
                  <a:lnTo>
                    <a:pt x="879" y="535"/>
                  </a:lnTo>
                  <a:lnTo>
                    <a:pt x="879" y="569"/>
                  </a:lnTo>
                  <a:lnTo>
                    <a:pt x="879" y="601"/>
                  </a:lnTo>
                  <a:lnTo>
                    <a:pt x="879" y="628"/>
                  </a:lnTo>
                  <a:lnTo>
                    <a:pt x="879" y="639"/>
                  </a:lnTo>
                  <a:lnTo>
                    <a:pt x="879" y="649"/>
                  </a:lnTo>
                  <a:lnTo>
                    <a:pt x="878" y="658"/>
                  </a:lnTo>
                  <a:lnTo>
                    <a:pt x="875" y="665"/>
                  </a:lnTo>
                  <a:lnTo>
                    <a:pt x="870" y="670"/>
                  </a:lnTo>
                  <a:lnTo>
                    <a:pt x="861" y="673"/>
                  </a:lnTo>
                  <a:lnTo>
                    <a:pt x="849" y="674"/>
                  </a:lnTo>
                  <a:lnTo>
                    <a:pt x="352" y="674"/>
                  </a:lnTo>
                  <a:lnTo>
                    <a:pt x="342" y="673"/>
                  </a:lnTo>
                  <a:lnTo>
                    <a:pt x="334" y="670"/>
                  </a:lnTo>
                  <a:lnTo>
                    <a:pt x="329" y="665"/>
                  </a:lnTo>
                  <a:lnTo>
                    <a:pt x="326" y="658"/>
                  </a:lnTo>
                  <a:lnTo>
                    <a:pt x="324" y="648"/>
                  </a:lnTo>
                  <a:lnTo>
                    <a:pt x="324" y="638"/>
                  </a:lnTo>
                  <a:lnTo>
                    <a:pt x="324" y="612"/>
                  </a:lnTo>
                  <a:lnTo>
                    <a:pt x="324" y="580"/>
                  </a:lnTo>
                  <a:lnTo>
                    <a:pt x="324" y="545"/>
                  </a:lnTo>
                  <a:lnTo>
                    <a:pt x="323" y="510"/>
                  </a:lnTo>
                  <a:lnTo>
                    <a:pt x="323" y="475"/>
                  </a:lnTo>
                  <a:lnTo>
                    <a:pt x="323" y="442"/>
                  </a:lnTo>
                  <a:lnTo>
                    <a:pt x="323" y="414"/>
                  </a:lnTo>
                  <a:lnTo>
                    <a:pt x="323" y="391"/>
                  </a:lnTo>
                  <a:lnTo>
                    <a:pt x="323" y="385"/>
                  </a:lnTo>
                  <a:lnTo>
                    <a:pt x="323" y="381"/>
                  </a:lnTo>
                  <a:lnTo>
                    <a:pt x="322" y="378"/>
                  </a:lnTo>
                  <a:lnTo>
                    <a:pt x="321" y="376"/>
                  </a:lnTo>
                  <a:lnTo>
                    <a:pt x="320" y="375"/>
                  </a:lnTo>
                  <a:lnTo>
                    <a:pt x="319" y="375"/>
                  </a:lnTo>
                  <a:lnTo>
                    <a:pt x="318" y="375"/>
                  </a:lnTo>
                  <a:lnTo>
                    <a:pt x="317" y="376"/>
                  </a:lnTo>
                  <a:lnTo>
                    <a:pt x="316" y="378"/>
                  </a:lnTo>
                  <a:lnTo>
                    <a:pt x="315" y="380"/>
                  </a:lnTo>
                  <a:lnTo>
                    <a:pt x="314" y="382"/>
                  </a:lnTo>
                  <a:lnTo>
                    <a:pt x="313" y="384"/>
                  </a:lnTo>
                  <a:lnTo>
                    <a:pt x="312" y="386"/>
                  </a:lnTo>
                  <a:lnTo>
                    <a:pt x="312" y="387"/>
                  </a:lnTo>
                  <a:lnTo>
                    <a:pt x="311" y="388"/>
                  </a:lnTo>
                  <a:lnTo>
                    <a:pt x="311" y="388"/>
                  </a:lnTo>
                  <a:lnTo>
                    <a:pt x="214" y="649"/>
                  </a:lnTo>
                  <a:lnTo>
                    <a:pt x="213" y="652"/>
                  </a:lnTo>
                  <a:lnTo>
                    <a:pt x="210" y="656"/>
                  </a:lnTo>
                  <a:lnTo>
                    <a:pt x="206" y="662"/>
                  </a:lnTo>
                  <a:lnTo>
                    <a:pt x="199" y="668"/>
                  </a:lnTo>
                  <a:lnTo>
                    <a:pt x="190" y="672"/>
                  </a:lnTo>
                  <a:lnTo>
                    <a:pt x="178" y="674"/>
                  </a:lnTo>
                  <a:lnTo>
                    <a:pt x="28" y="674"/>
                  </a:lnTo>
                  <a:lnTo>
                    <a:pt x="16" y="673"/>
                  </a:lnTo>
                  <a:lnTo>
                    <a:pt x="7" y="669"/>
                  </a:lnTo>
                  <a:lnTo>
                    <a:pt x="2" y="664"/>
                  </a:lnTo>
                  <a:lnTo>
                    <a:pt x="0" y="658"/>
                  </a:lnTo>
                  <a:lnTo>
                    <a:pt x="0" y="651"/>
                  </a:lnTo>
                  <a:lnTo>
                    <a:pt x="2" y="643"/>
                  </a:lnTo>
                  <a:lnTo>
                    <a:pt x="205" y="104"/>
                  </a:lnTo>
                  <a:lnTo>
                    <a:pt x="207" y="98"/>
                  </a:lnTo>
                  <a:lnTo>
                    <a:pt x="211" y="89"/>
                  </a:lnTo>
                  <a:lnTo>
                    <a:pt x="216" y="78"/>
                  </a:lnTo>
                  <a:lnTo>
                    <a:pt x="223" y="66"/>
                  </a:lnTo>
                  <a:lnTo>
                    <a:pt x="233" y="54"/>
                  </a:lnTo>
                  <a:lnTo>
                    <a:pt x="244" y="41"/>
                  </a:lnTo>
                  <a:lnTo>
                    <a:pt x="257" y="27"/>
                  </a:lnTo>
                  <a:lnTo>
                    <a:pt x="273" y="17"/>
                  </a:lnTo>
                  <a:lnTo>
                    <a:pt x="290" y="8"/>
                  </a:lnTo>
                  <a:lnTo>
                    <a:pt x="312" y="2"/>
                  </a:lnTo>
                  <a:lnTo>
                    <a:pt x="335" y="0"/>
                  </a:lnTo>
                  <a:lnTo>
                    <a:pt x="351" y="0"/>
                  </a:lnTo>
                  <a:lnTo>
                    <a:pt x="359" y="0"/>
                  </a:lnTo>
                  <a:lnTo>
                    <a:pt x="372" y="0"/>
                  </a:lnTo>
                  <a:lnTo>
                    <a:pt x="391" y="0"/>
                  </a:lnTo>
                  <a:lnTo>
                    <a:pt x="417" y="0"/>
                  </a:lnTo>
                  <a:lnTo>
                    <a:pt x="446" y="0"/>
                  </a:lnTo>
                  <a:lnTo>
                    <a:pt x="479" y="0"/>
                  </a:lnTo>
                  <a:lnTo>
                    <a:pt x="514" y="0"/>
                  </a:lnTo>
                  <a:lnTo>
                    <a:pt x="552" y="0"/>
                  </a:lnTo>
                  <a:lnTo>
                    <a:pt x="590" y="0"/>
                  </a:lnTo>
                  <a:lnTo>
                    <a:pt x="630" y="0"/>
                  </a:lnTo>
                  <a:lnTo>
                    <a:pt x="668" y="0"/>
                  </a:lnTo>
                  <a:lnTo>
                    <a:pt x="704" y="0"/>
                  </a:lnTo>
                  <a:lnTo>
                    <a:pt x="738" y="0"/>
                  </a:lnTo>
                  <a:lnTo>
                    <a:pt x="768" y="0"/>
                  </a:lnTo>
                  <a:lnTo>
                    <a:pt x="794" y="0"/>
                  </a:lnTo>
                  <a:lnTo>
                    <a:pt x="815" y="0"/>
                  </a:lnTo>
                  <a:lnTo>
                    <a:pt x="830" y="0"/>
                  </a:lnTo>
                  <a:lnTo>
                    <a:pt x="8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693"/>
            <p:cNvSpPr>
              <a:spLocks/>
            </p:cNvSpPr>
            <p:nvPr/>
          </p:nvSpPr>
          <p:spPr bwMode="auto">
            <a:xfrm>
              <a:off x="7064375" y="5957888"/>
              <a:ext cx="315912" cy="107950"/>
            </a:xfrm>
            <a:custGeom>
              <a:avLst/>
              <a:gdLst>
                <a:gd name="T0" fmla="*/ 1077 w 2195"/>
                <a:gd name="T1" fmla="*/ 0 h 751"/>
                <a:gd name="T2" fmla="*/ 1242 w 2195"/>
                <a:gd name="T3" fmla="*/ 11 h 751"/>
                <a:gd name="T4" fmla="*/ 1402 w 2195"/>
                <a:gd name="T5" fmla="*/ 43 h 751"/>
                <a:gd name="T6" fmla="*/ 1558 w 2195"/>
                <a:gd name="T7" fmla="*/ 95 h 751"/>
                <a:gd name="T8" fmla="*/ 1704 w 2195"/>
                <a:gd name="T9" fmla="*/ 165 h 751"/>
                <a:gd name="T10" fmla="*/ 1842 w 2195"/>
                <a:gd name="T11" fmla="*/ 255 h 751"/>
                <a:gd name="T12" fmla="*/ 1968 w 2195"/>
                <a:gd name="T13" fmla="*/ 362 h 751"/>
                <a:gd name="T14" fmla="*/ 2031 w 2195"/>
                <a:gd name="T15" fmla="*/ 425 h 751"/>
                <a:gd name="T16" fmla="*/ 2049 w 2195"/>
                <a:gd name="T17" fmla="*/ 431 h 751"/>
                <a:gd name="T18" fmla="*/ 2058 w 2195"/>
                <a:gd name="T19" fmla="*/ 428 h 751"/>
                <a:gd name="T20" fmla="*/ 2137 w 2195"/>
                <a:gd name="T21" fmla="*/ 396 h 751"/>
                <a:gd name="T22" fmla="*/ 2165 w 2195"/>
                <a:gd name="T23" fmla="*/ 395 h 751"/>
                <a:gd name="T24" fmla="*/ 2185 w 2195"/>
                <a:gd name="T25" fmla="*/ 408 h 751"/>
                <a:gd name="T26" fmla="*/ 2194 w 2195"/>
                <a:gd name="T27" fmla="*/ 430 h 751"/>
                <a:gd name="T28" fmla="*/ 2192 w 2195"/>
                <a:gd name="T29" fmla="*/ 460 h 751"/>
                <a:gd name="T30" fmla="*/ 2134 w 2195"/>
                <a:gd name="T31" fmla="*/ 710 h 751"/>
                <a:gd name="T32" fmla="*/ 2108 w 2195"/>
                <a:gd name="T33" fmla="*/ 741 h 751"/>
                <a:gd name="T34" fmla="*/ 2070 w 2195"/>
                <a:gd name="T35" fmla="*/ 751 h 751"/>
                <a:gd name="T36" fmla="*/ 2034 w 2195"/>
                <a:gd name="T37" fmla="*/ 743 h 751"/>
                <a:gd name="T38" fmla="*/ 1784 w 2195"/>
                <a:gd name="T39" fmla="*/ 622 h 751"/>
                <a:gd name="T40" fmla="*/ 1764 w 2195"/>
                <a:gd name="T41" fmla="*/ 600 h 751"/>
                <a:gd name="T42" fmla="*/ 1765 w 2195"/>
                <a:gd name="T43" fmla="*/ 574 h 751"/>
                <a:gd name="T44" fmla="*/ 1785 w 2195"/>
                <a:gd name="T45" fmla="*/ 552 h 751"/>
                <a:gd name="T46" fmla="*/ 1859 w 2195"/>
                <a:gd name="T47" fmla="*/ 517 h 751"/>
                <a:gd name="T48" fmla="*/ 1862 w 2195"/>
                <a:gd name="T49" fmla="*/ 514 h 751"/>
                <a:gd name="T50" fmla="*/ 1863 w 2195"/>
                <a:gd name="T51" fmla="*/ 513 h 751"/>
                <a:gd name="T52" fmla="*/ 1862 w 2195"/>
                <a:gd name="T53" fmla="*/ 510 h 751"/>
                <a:gd name="T54" fmla="*/ 1860 w 2195"/>
                <a:gd name="T55" fmla="*/ 507 h 751"/>
                <a:gd name="T56" fmla="*/ 1804 w 2195"/>
                <a:gd name="T57" fmla="*/ 454 h 751"/>
                <a:gd name="T58" fmla="*/ 1689 w 2195"/>
                <a:gd name="T59" fmla="*/ 366 h 751"/>
                <a:gd name="T60" fmla="*/ 1564 w 2195"/>
                <a:gd name="T61" fmla="*/ 294 h 751"/>
                <a:gd name="T62" fmla="*/ 1432 w 2195"/>
                <a:gd name="T63" fmla="*/ 239 h 751"/>
                <a:gd name="T64" fmla="*/ 1293 w 2195"/>
                <a:gd name="T65" fmla="*/ 201 h 751"/>
                <a:gd name="T66" fmla="*/ 1149 w 2195"/>
                <a:gd name="T67" fmla="*/ 182 h 751"/>
                <a:gd name="T68" fmla="*/ 1000 w 2195"/>
                <a:gd name="T69" fmla="*/ 182 h 751"/>
                <a:gd name="T70" fmla="*/ 846 w 2195"/>
                <a:gd name="T71" fmla="*/ 204 h 751"/>
                <a:gd name="T72" fmla="*/ 699 w 2195"/>
                <a:gd name="T73" fmla="*/ 246 h 751"/>
                <a:gd name="T74" fmla="*/ 561 w 2195"/>
                <a:gd name="T75" fmla="*/ 308 h 751"/>
                <a:gd name="T76" fmla="*/ 431 w 2195"/>
                <a:gd name="T77" fmla="*/ 390 h 751"/>
                <a:gd name="T78" fmla="*/ 314 w 2195"/>
                <a:gd name="T79" fmla="*/ 488 h 751"/>
                <a:gd name="T80" fmla="*/ 210 w 2195"/>
                <a:gd name="T81" fmla="*/ 603 h 751"/>
                <a:gd name="T82" fmla="*/ 149 w 2195"/>
                <a:gd name="T83" fmla="*/ 683 h 751"/>
                <a:gd name="T84" fmla="*/ 111 w 2195"/>
                <a:gd name="T85" fmla="*/ 703 h 751"/>
                <a:gd name="T86" fmla="*/ 72 w 2195"/>
                <a:gd name="T87" fmla="*/ 704 h 751"/>
                <a:gd name="T88" fmla="*/ 40 w 2195"/>
                <a:gd name="T89" fmla="*/ 691 h 751"/>
                <a:gd name="T90" fmla="*/ 16 w 2195"/>
                <a:gd name="T91" fmla="*/ 666 h 751"/>
                <a:gd name="T92" fmla="*/ 3 w 2195"/>
                <a:gd name="T93" fmla="*/ 633 h 751"/>
                <a:gd name="T94" fmla="*/ 3 w 2195"/>
                <a:gd name="T95" fmla="*/ 599 h 751"/>
                <a:gd name="T96" fmla="*/ 16 w 2195"/>
                <a:gd name="T97" fmla="*/ 566 h 751"/>
                <a:gd name="T98" fmla="*/ 119 w 2195"/>
                <a:gd name="T99" fmla="*/ 433 h 751"/>
                <a:gd name="T100" fmla="*/ 238 w 2195"/>
                <a:gd name="T101" fmla="*/ 314 h 751"/>
                <a:gd name="T102" fmla="*/ 371 w 2195"/>
                <a:gd name="T103" fmla="*/ 214 h 751"/>
                <a:gd name="T104" fmla="*/ 513 w 2195"/>
                <a:gd name="T105" fmla="*/ 132 h 751"/>
                <a:gd name="T106" fmla="*/ 666 w 2195"/>
                <a:gd name="T107" fmla="*/ 68 h 751"/>
                <a:gd name="T108" fmla="*/ 826 w 2195"/>
                <a:gd name="T109" fmla="*/ 24 h 751"/>
                <a:gd name="T110" fmla="*/ 993 w 2195"/>
                <a:gd name="T111" fmla="*/ 3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95" h="751">
                  <a:moveTo>
                    <a:pt x="1077" y="0"/>
                  </a:moveTo>
                  <a:lnTo>
                    <a:pt x="1077" y="0"/>
                  </a:lnTo>
                  <a:lnTo>
                    <a:pt x="1161" y="3"/>
                  </a:lnTo>
                  <a:lnTo>
                    <a:pt x="1242" y="11"/>
                  </a:lnTo>
                  <a:lnTo>
                    <a:pt x="1323" y="24"/>
                  </a:lnTo>
                  <a:lnTo>
                    <a:pt x="1402" y="43"/>
                  </a:lnTo>
                  <a:lnTo>
                    <a:pt x="1481" y="66"/>
                  </a:lnTo>
                  <a:lnTo>
                    <a:pt x="1558" y="95"/>
                  </a:lnTo>
                  <a:lnTo>
                    <a:pt x="1632" y="128"/>
                  </a:lnTo>
                  <a:lnTo>
                    <a:pt x="1704" y="165"/>
                  </a:lnTo>
                  <a:lnTo>
                    <a:pt x="1775" y="208"/>
                  </a:lnTo>
                  <a:lnTo>
                    <a:pt x="1842" y="255"/>
                  </a:lnTo>
                  <a:lnTo>
                    <a:pt x="1907" y="306"/>
                  </a:lnTo>
                  <a:lnTo>
                    <a:pt x="1968" y="362"/>
                  </a:lnTo>
                  <a:lnTo>
                    <a:pt x="2026" y="421"/>
                  </a:lnTo>
                  <a:lnTo>
                    <a:pt x="2031" y="425"/>
                  </a:lnTo>
                  <a:lnTo>
                    <a:pt x="2039" y="429"/>
                  </a:lnTo>
                  <a:lnTo>
                    <a:pt x="2049" y="431"/>
                  </a:lnTo>
                  <a:lnTo>
                    <a:pt x="2054" y="430"/>
                  </a:lnTo>
                  <a:lnTo>
                    <a:pt x="2058" y="428"/>
                  </a:lnTo>
                  <a:lnTo>
                    <a:pt x="2121" y="401"/>
                  </a:lnTo>
                  <a:lnTo>
                    <a:pt x="2137" y="396"/>
                  </a:lnTo>
                  <a:lnTo>
                    <a:pt x="2152" y="394"/>
                  </a:lnTo>
                  <a:lnTo>
                    <a:pt x="2165" y="395"/>
                  </a:lnTo>
                  <a:lnTo>
                    <a:pt x="2176" y="400"/>
                  </a:lnTo>
                  <a:lnTo>
                    <a:pt x="2185" y="408"/>
                  </a:lnTo>
                  <a:lnTo>
                    <a:pt x="2191" y="418"/>
                  </a:lnTo>
                  <a:lnTo>
                    <a:pt x="2194" y="430"/>
                  </a:lnTo>
                  <a:lnTo>
                    <a:pt x="2195" y="445"/>
                  </a:lnTo>
                  <a:lnTo>
                    <a:pt x="2192" y="460"/>
                  </a:lnTo>
                  <a:lnTo>
                    <a:pt x="2142" y="690"/>
                  </a:lnTo>
                  <a:lnTo>
                    <a:pt x="2134" y="710"/>
                  </a:lnTo>
                  <a:lnTo>
                    <a:pt x="2123" y="727"/>
                  </a:lnTo>
                  <a:lnTo>
                    <a:pt x="2108" y="741"/>
                  </a:lnTo>
                  <a:lnTo>
                    <a:pt x="2091" y="749"/>
                  </a:lnTo>
                  <a:lnTo>
                    <a:pt x="2070" y="751"/>
                  </a:lnTo>
                  <a:lnTo>
                    <a:pt x="2052" y="749"/>
                  </a:lnTo>
                  <a:lnTo>
                    <a:pt x="2034" y="743"/>
                  </a:lnTo>
                  <a:lnTo>
                    <a:pt x="1799" y="631"/>
                  </a:lnTo>
                  <a:lnTo>
                    <a:pt x="1784" y="622"/>
                  </a:lnTo>
                  <a:lnTo>
                    <a:pt x="1772" y="611"/>
                  </a:lnTo>
                  <a:lnTo>
                    <a:pt x="1764" y="600"/>
                  </a:lnTo>
                  <a:lnTo>
                    <a:pt x="1762" y="587"/>
                  </a:lnTo>
                  <a:lnTo>
                    <a:pt x="1765" y="574"/>
                  </a:lnTo>
                  <a:lnTo>
                    <a:pt x="1773" y="563"/>
                  </a:lnTo>
                  <a:lnTo>
                    <a:pt x="1785" y="552"/>
                  </a:lnTo>
                  <a:lnTo>
                    <a:pt x="1800" y="544"/>
                  </a:lnTo>
                  <a:lnTo>
                    <a:pt x="1859" y="517"/>
                  </a:lnTo>
                  <a:lnTo>
                    <a:pt x="1861" y="516"/>
                  </a:lnTo>
                  <a:lnTo>
                    <a:pt x="1862" y="514"/>
                  </a:lnTo>
                  <a:lnTo>
                    <a:pt x="1863" y="513"/>
                  </a:lnTo>
                  <a:lnTo>
                    <a:pt x="1863" y="513"/>
                  </a:lnTo>
                  <a:lnTo>
                    <a:pt x="1863" y="512"/>
                  </a:lnTo>
                  <a:lnTo>
                    <a:pt x="1862" y="510"/>
                  </a:lnTo>
                  <a:lnTo>
                    <a:pt x="1861" y="509"/>
                  </a:lnTo>
                  <a:lnTo>
                    <a:pt x="1860" y="507"/>
                  </a:lnTo>
                  <a:lnTo>
                    <a:pt x="1857" y="504"/>
                  </a:lnTo>
                  <a:lnTo>
                    <a:pt x="1804" y="454"/>
                  </a:lnTo>
                  <a:lnTo>
                    <a:pt x="1748" y="408"/>
                  </a:lnTo>
                  <a:lnTo>
                    <a:pt x="1689" y="366"/>
                  </a:lnTo>
                  <a:lnTo>
                    <a:pt x="1628" y="327"/>
                  </a:lnTo>
                  <a:lnTo>
                    <a:pt x="1564" y="294"/>
                  </a:lnTo>
                  <a:lnTo>
                    <a:pt x="1499" y="264"/>
                  </a:lnTo>
                  <a:lnTo>
                    <a:pt x="1432" y="239"/>
                  </a:lnTo>
                  <a:lnTo>
                    <a:pt x="1363" y="217"/>
                  </a:lnTo>
                  <a:lnTo>
                    <a:pt x="1293" y="201"/>
                  </a:lnTo>
                  <a:lnTo>
                    <a:pt x="1222" y="189"/>
                  </a:lnTo>
                  <a:lnTo>
                    <a:pt x="1149" y="182"/>
                  </a:lnTo>
                  <a:lnTo>
                    <a:pt x="1077" y="180"/>
                  </a:lnTo>
                  <a:lnTo>
                    <a:pt x="1000" y="182"/>
                  </a:lnTo>
                  <a:lnTo>
                    <a:pt x="923" y="190"/>
                  </a:lnTo>
                  <a:lnTo>
                    <a:pt x="846" y="204"/>
                  </a:lnTo>
                  <a:lnTo>
                    <a:pt x="772" y="222"/>
                  </a:lnTo>
                  <a:lnTo>
                    <a:pt x="699" y="246"/>
                  </a:lnTo>
                  <a:lnTo>
                    <a:pt x="629" y="274"/>
                  </a:lnTo>
                  <a:lnTo>
                    <a:pt x="561" y="308"/>
                  </a:lnTo>
                  <a:lnTo>
                    <a:pt x="495" y="347"/>
                  </a:lnTo>
                  <a:lnTo>
                    <a:pt x="431" y="390"/>
                  </a:lnTo>
                  <a:lnTo>
                    <a:pt x="371" y="437"/>
                  </a:lnTo>
                  <a:lnTo>
                    <a:pt x="314" y="488"/>
                  </a:lnTo>
                  <a:lnTo>
                    <a:pt x="260" y="544"/>
                  </a:lnTo>
                  <a:lnTo>
                    <a:pt x="210" y="603"/>
                  </a:lnTo>
                  <a:lnTo>
                    <a:pt x="163" y="666"/>
                  </a:lnTo>
                  <a:lnTo>
                    <a:pt x="149" y="683"/>
                  </a:lnTo>
                  <a:lnTo>
                    <a:pt x="132" y="696"/>
                  </a:lnTo>
                  <a:lnTo>
                    <a:pt x="111" y="703"/>
                  </a:lnTo>
                  <a:lnTo>
                    <a:pt x="90" y="706"/>
                  </a:lnTo>
                  <a:lnTo>
                    <a:pt x="72" y="704"/>
                  </a:lnTo>
                  <a:lnTo>
                    <a:pt x="55" y="699"/>
                  </a:lnTo>
                  <a:lnTo>
                    <a:pt x="40" y="691"/>
                  </a:lnTo>
                  <a:lnTo>
                    <a:pt x="26" y="679"/>
                  </a:lnTo>
                  <a:lnTo>
                    <a:pt x="16" y="666"/>
                  </a:lnTo>
                  <a:lnTo>
                    <a:pt x="8" y="651"/>
                  </a:lnTo>
                  <a:lnTo>
                    <a:pt x="3" y="633"/>
                  </a:lnTo>
                  <a:lnTo>
                    <a:pt x="0" y="616"/>
                  </a:lnTo>
                  <a:lnTo>
                    <a:pt x="3" y="599"/>
                  </a:lnTo>
                  <a:lnTo>
                    <a:pt x="8" y="582"/>
                  </a:lnTo>
                  <a:lnTo>
                    <a:pt x="16" y="566"/>
                  </a:lnTo>
                  <a:lnTo>
                    <a:pt x="66" y="498"/>
                  </a:lnTo>
                  <a:lnTo>
                    <a:pt x="119" y="433"/>
                  </a:lnTo>
                  <a:lnTo>
                    <a:pt x="177" y="371"/>
                  </a:lnTo>
                  <a:lnTo>
                    <a:pt x="238" y="314"/>
                  </a:lnTo>
                  <a:lnTo>
                    <a:pt x="302" y="262"/>
                  </a:lnTo>
                  <a:lnTo>
                    <a:pt x="371" y="214"/>
                  </a:lnTo>
                  <a:lnTo>
                    <a:pt x="441" y="170"/>
                  </a:lnTo>
                  <a:lnTo>
                    <a:pt x="513" y="132"/>
                  </a:lnTo>
                  <a:lnTo>
                    <a:pt x="588" y="97"/>
                  </a:lnTo>
                  <a:lnTo>
                    <a:pt x="666" y="68"/>
                  </a:lnTo>
                  <a:lnTo>
                    <a:pt x="746" y="44"/>
                  </a:lnTo>
                  <a:lnTo>
                    <a:pt x="826" y="24"/>
                  </a:lnTo>
                  <a:lnTo>
                    <a:pt x="909" y="11"/>
                  </a:lnTo>
                  <a:lnTo>
                    <a:pt x="993" y="3"/>
                  </a:lnTo>
                  <a:lnTo>
                    <a:pt x="107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694"/>
            <p:cNvSpPr>
              <a:spLocks/>
            </p:cNvSpPr>
            <p:nvPr/>
          </p:nvSpPr>
          <p:spPr bwMode="auto">
            <a:xfrm>
              <a:off x="7064375" y="6310313"/>
              <a:ext cx="315912" cy="107950"/>
            </a:xfrm>
            <a:custGeom>
              <a:avLst/>
              <a:gdLst>
                <a:gd name="T0" fmla="*/ 144 w 2195"/>
                <a:gd name="T1" fmla="*/ 3 h 752"/>
                <a:gd name="T2" fmla="*/ 397 w 2195"/>
                <a:gd name="T3" fmla="*/ 120 h 752"/>
                <a:gd name="T4" fmla="*/ 424 w 2195"/>
                <a:gd name="T5" fmla="*/ 141 h 752"/>
                <a:gd name="T6" fmla="*/ 434 w 2195"/>
                <a:gd name="T7" fmla="*/ 165 h 752"/>
                <a:gd name="T8" fmla="*/ 423 w 2195"/>
                <a:gd name="T9" fmla="*/ 189 h 752"/>
                <a:gd name="T10" fmla="*/ 396 w 2195"/>
                <a:gd name="T11" fmla="*/ 208 h 752"/>
                <a:gd name="T12" fmla="*/ 335 w 2195"/>
                <a:gd name="T13" fmla="*/ 236 h 752"/>
                <a:gd name="T14" fmla="*/ 333 w 2195"/>
                <a:gd name="T15" fmla="*/ 239 h 752"/>
                <a:gd name="T16" fmla="*/ 333 w 2195"/>
                <a:gd name="T17" fmla="*/ 240 h 752"/>
                <a:gd name="T18" fmla="*/ 334 w 2195"/>
                <a:gd name="T19" fmla="*/ 243 h 752"/>
                <a:gd name="T20" fmla="*/ 338 w 2195"/>
                <a:gd name="T21" fmla="*/ 248 h 752"/>
                <a:gd name="T22" fmla="*/ 448 w 2195"/>
                <a:gd name="T23" fmla="*/ 344 h 752"/>
                <a:gd name="T24" fmla="*/ 568 w 2195"/>
                <a:gd name="T25" fmla="*/ 423 h 752"/>
                <a:gd name="T26" fmla="*/ 697 w 2195"/>
                <a:gd name="T27" fmla="*/ 488 h 752"/>
                <a:gd name="T28" fmla="*/ 833 w 2195"/>
                <a:gd name="T29" fmla="*/ 535 h 752"/>
                <a:gd name="T30" fmla="*/ 974 w 2195"/>
                <a:gd name="T31" fmla="*/ 563 h 752"/>
                <a:gd name="T32" fmla="*/ 1118 w 2195"/>
                <a:gd name="T33" fmla="*/ 572 h 752"/>
                <a:gd name="T34" fmla="*/ 1273 w 2195"/>
                <a:gd name="T35" fmla="*/ 562 h 752"/>
                <a:gd name="T36" fmla="*/ 1424 w 2195"/>
                <a:gd name="T37" fmla="*/ 529 h 752"/>
                <a:gd name="T38" fmla="*/ 1567 w 2195"/>
                <a:gd name="T39" fmla="*/ 476 h 752"/>
                <a:gd name="T40" fmla="*/ 1701 w 2195"/>
                <a:gd name="T41" fmla="*/ 405 h 752"/>
                <a:gd name="T42" fmla="*/ 1825 w 2195"/>
                <a:gd name="T43" fmla="*/ 315 h 752"/>
                <a:gd name="T44" fmla="*/ 1936 w 2195"/>
                <a:gd name="T45" fmla="*/ 208 h 752"/>
                <a:gd name="T46" fmla="*/ 2032 w 2195"/>
                <a:gd name="T47" fmla="*/ 85 h 752"/>
                <a:gd name="T48" fmla="*/ 2064 w 2195"/>
                <a:gd name="T49" fmla="*/ 56 h 752"/>
                <a:gd name="T50" fmla="*/ 2106 w 2195"/>
                <a:gd name="T51" fmla="*/ 46 h 752"/>
                <a:gd name="T52" fmla="*/ 2141 w 2195"/>
                <a:gd name="T53" fmla="*/ 52 h 752"/>
                <a:gd name="T54" fmla="*/ 2169 w 2195"/>
                <a:gd name="T55" fmla="*/ 72 h 752"/>
                <a:gd name="T56" fmla="*/ 2188 w 2195"/>
                <a:gd name="T57" fmla="*/ 101 h 752"/>
                <a:gd name="T58" fmla="*/ 2195 w 2195"/>
                <a:gd name="T59" fmla="*/ 136 h 752"/>
                <a:gd name="T60" fmla="*/ 2188 w 2195"/>
                <a:gd name="T61" fmla="*/ 169 h 752"/>
                <a:gd name="T62" fmla="*/ 2130 w 2195"/>
                <a:gd name="T63" fmla="*/ 254 h 752"/>
                <a:gd name="T64" fmla="*/ 2019 w 2195"/>
                <a:gd name="T65" fmla="*/ 380 h 752"/>
                <a:gd name="T66" fmla="*/ 1894 w 2195"/>
                <a:gd name="T67" fmla="*/ 490 h 752"/>
                <a:gd name="T68" fmla="*/ 1755 w 2195"/>
                <a:gd name="T69" fmla="*/ 581 h 752"/>
                <a:gd name="T70" fmla="*/ 1607 w 2195"/>
                <a:gd name="T71" fmla="*/ 654 h 752"/>
                <a:gd name="T72" fmla="*/ 1450 w 2195"/>
                <a:gd name="T73" fmla="*/ 708 h 752"/>
                <a:gd name="T74" fmla="*/ 1287 w 2195"/>
                <a:gd name="T75" fmla="*/ 741 h 752"/>
                <a:gd name="T76" fmla="*/ 1118 w 2195"/>
                <a:gd name="T77" fmla="*/ 752 h 752"/>
                <a:gd name="T78" fmla="*/ 954 w 2195"/>
                <a:gd name="T79" fmla="*/ 741 h 752"/>
                <a:gd name="T80" fmla="*/ 792 w 2195"/>
                <a:gd name="T81" fmla="*/ 709 h 752"/>
                <a:gd name="T82" fmla="*/ 638 w 2195"/>
                <a:gd name="T83" fmla="*/ 657 h 752"/>
                <a:gd name="T84" fmla="*/ 491 w 2195"/>
                <a:gd name="T85" fmla="*/ 587 h 752"/>
                <a:gd name="T86" fmla="*/ 353 w 2195"/>
                <a:gd name="T87" fmla="*/ 497 h 752"/>
                <a:gd name="T88" fmla="*/ 228 w 2195"/>
                <a:gd name="T89" fmla="*/ 390 h 752"/>
                <a:gd name="T90" fmla="*/ 165 w 2195"/>
                <a:gd name="T91" fmla="*/ 326 h 752"/>
                <a:gd name="T92" fmla="*/ 147 w 2195"/>
                <a:gd name="T93" fmla="*/ 320 h 752"/>
                <a:gd name="T94" fmla="*/ 138 w 2195"/>
                <a:gd name="T95" fmla="*/ 322 h 752"/>
                <a:gd name="T96" fmla="*/ 58 w 2195"/>
                <a:gd name="T97" fmla="*/ 356 h 752"/>
                <a:gd name="T98" fmla="*/ 30 w 2195"/>
                <a:gd name="T99" fmla="*/ 356 h 752"/>
                <a:gd name="T100" fmla="*/ 11 w 2195"/>
                <a:gd name="T101" fmla="*/ 344 h 752"/>
                <a:gd name="T102" fmla="*/ 2 w 2195"/>
                <a:gd name="T103" fmla="*/ 321 h 752"/>
                <a:gd name="T104" fmla="*/ 3 w 2195"/>
                <a:gd name="T105" fmla="*/ 292 h 752"/>
                <a:gd name="T106" fmla="*/ 61 w 2195"/>
                <a:gd name="T107" fmla="*/ 41 h 752"/>
                <a:gd name="T108" fmla="*/ 88 w 2195"/>
                <a:gd name="T109" fmla="*/ 11 h 752"/>
                <a:gd name="T110" fmla="*/ 126 w 2195"/>
                <a:gd name="T111" fmla="*/ 0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95" h="752">
                  <a:moveTo>
                    <a:pt x="126" y="0"/>
                  </a:moveTo>
                  <a:lnTo>
                    <a:pt x="144" y="3"/>
                  </a:lnTo>
                  <a:lnTo>
                    <a:pt x="162" y="9"/>
                  </a:lnTo>
                  <a:lnTo>
                    <a:pt x="397" y="120"/>
                  </a:lnTo>
                  <a:lnTo>
                    <a:pt x="412" y="130"/>
                  </a:lnTo>
                  <a:lnTo>
                    <a:pt x="424" y="141"/>
                  </a:lnTo>
                  <a:lnTo>
                    <a:pt x="431" y="152"/>
                  </a:lnTo>
                  <a:lnTo>
                    <a:pt x="434" y="165"/>
                  </a:lnTo>
                  <a:lnTo>
                    <a:pt x="431" y="177"/>
                  </a:lnTo>
                  <a:lnTo>
                    <a:pt x="423" y="189"/>
                  </a:lnTo>
                  <a:lnTo>
                    <a:pt x="411" y="199"/>
                  </a:lnTo>
                  <a:lnTo>
                    <a:pt x="396" y="208"/>
                  </a:lnTo>
                  <a:lnTo>
                    <a:pt x="337" y="234"/>
                  </a:lnTo>
                  <a:lnTo>
                    <a:pt x="335" y="236"/>
                  </a:lnTo>
                  <a:lnTo>
                    <a:pt x="333" y="238"/>
                  </a:lnTo>
                  <a:lnTo>
                    <a:pt x="333" y="239"/>
                  </a:lnTo>
                  <a:lnTo>
                    <a:pt x="333" y="239"/>
                  </a:lnTo>
                  <a:lnTo>
                    <a:pt x="333" y="240"/>
                  </a:lnTo>
                  <a:lnTo>
                    <a:pt x="333" y="241"/>
                  </a:lnTo>
                  <a:lnTo>
                    <a:pt x="334" y="243"/>
                  </a:lnTo>
                  <a:lnTo>
                    <a:pt x="336" y="245"/>
                  </a:lnTo>
                  <a:lnTo>
                    <a:pt x="338" y="248"/>
                  </a:lnTo>
                  <a:lnTo>
                    <a:pt x="392" y="298"/>
                  </a:lnTo>
                  <a:lnTo>
                    <a:pt x="448" y="344"/>
                  </a:lnTo>
                  <a:lnTo>
                    <a:pt x="507" y="386"/>
                  </a:lnTo>
                  <a:lnTo>
                    <a:pt x="568" y="423"/>
                  </a:lnTo>
                  <a:lnTo>
                    <a:pt x="632" y="458"/>
                  </a:lnTo>
                  <a:lnTo>
                    <a:pt x="697" y="488"/>
                  </a:lnTo>
                  <a:lnTo>
                    <a:pt x="764" y="513"/>
                  </a:lnTo>
                  <a:lnTo>
                    <a:pt x="833" y="535"/>
                  </a:lnTo>
                  <a:lnTo>
                    <a:pt x="903" y="551"/>
                  </a:lnTo>
                  <a:lnTo>
                    <a:pt x="974" y="563"/>
                  </a:lnTo>
                  <a:lnTo>
                    <a:pt x="1046" y="570"/>
                  </a:lnTo>
                  <a:lnTo>
                    <a:pt x="1118" y="572"/>
                  </a:lnTo>
                  <a:lnTo>
                    <a:pt x="1196" y="570"/>
                  </a:lnTo>
                  <a:lnTo>
                    <a:pt x="1273" y="562"/>
                  </a:lnTo>
                  <a:lnTo>
                    <a:pt x="1350" y="548"/>
                  </a:lnTo>
                  <a:lnTo>
                    <a:pt x="1424" y="529"/>
                  </a:lnTo>
                  <a:lnTo>
                    <a:pt x="1496" y="506"/>
                  </a:lnTo>
                  <a:lnTo>
                    <a:pt x="1567" y="476"/>
                  </a:lnTo>
                  <a:lnTo>
                    <a:pt x="1635" y="444"/>
                  </a:lnTo>
                  <a:lnTo>
                    <a:pt x="1701" y="405"/>
                  </a:lnTo>
                  <a:lnTo>
                    <a:pt x="1764" y="362"/>
                  </a:lnTo>
                  <a:lnTo>
                    <a:pt x="1825" y="315"/>
                  </a:lnTo>
                  <a:lnTo>
                    <a:pt x="1882" y="264"/>
                  </a:lnTo>
                  <a:lnTo>
                    <a:pt x="1936" y="208"/>
                  </a:lnTo>
                  <a:lnTo>
                    <a:pt x="1986" y="149"/>
                  </a:lnTo>
                  <a:lnTo>
                    <a:pt x="2032" y="85"/>
                  </a:lnTo>
                  <a:lnTo>
                    <a:pt x="2046" y="68"/>
                  </a:lnTo>
                  <a:lnTo>
                    <a:pt x="2064" y="56"/>
                  </a:lnTo>
                  <a:lnTo>
                    <a:pt x="2085" y="48"/>
                  </a:lnTo>
                  <a:lnTo>
                    <a:pt x="2106" y="46"/>
                  </a:lnTo>
                  <a:lnTo>
                    <a:pt x="2123" y="47"/>
                  </a:lnTo>
                  <a:lnTo>
                    <a:pt x="2141" y="52"/>
                  </a:lnTo>
                  <a:lnTo>
                    <a:pt x="2156" y="61"/>
                  </a:lnTo>
                  <a:lnTo>
                    <a:pt x="2169" y="72"/>
                  </a:lnTo>
                  <a:lnTo>
                    <a:pt x="2180" y="86"/>
                  </a:lnTo>
                  <a:lnTo>
                    <a:pt x="2188" y="101"/>
                  </a:lnTo>
                  <a:lnTo>
                    <a:pt x="2193" y="118"/>
                  </a:lnTo>
                  <a:lnTo>
                    <a:pt x="2195" y="136"/>
                  </a:lnTo>
                  <a:lnTo>
                    <a:pt x="2193" y="153"/>
                  </a:lnTo>
                  <a:lnTo>
                    <a:pt x="2188" y="169"/>
                  </a:lnTo>
                  <a:lnTo>
                    <a:pt x="2180" y="186"/>
                  </a:lnTo>
                  <a:lnTo>
                    <a:pt x="2130" y="254"/>
                  </a:lnTo>
                  <a:lnTo>
                    <a:pt x="2077" y="319"/>
                  </a:lnTo>
                  <a:lnTo>
                    <a:pt x="2019" y="380"/>
                  </a:lnTo>
                  <a:lnTo>
                    <a:pt x="1958" y="437"/>
                  </a:lnTo>
                  <a:lnTo>
                    <a:pt x="1894" y="490"/>
                  </a:lnTo>
                  <a:lnTo>
                    <a:pt x="1825" y="538"/>
                  </a:lnTo>
                  <a:lnTo>
                    <a:pt x="1755" y="581"/>
                  </a:lnTo>
                  <a:lnTo>
                    <a:pt x="1682" y="620"/>
                  </a:lnTo>
                  <a:lnTo>
                    <a:pt x="1607" y="654"/>
                  </a:lnTo>
                  <a:lnTo>
                    <a:pt x="1530" y="683"/>
                  </a:lnTo>
                  <a:lnTo>
                    <a:pt x="1450" y="708"/>
                  </a:lnTo>
                  <a:lnTo>
                    <a:pt x="1369" y="726"/>
                  </a:lnTo>
                  <a:lnTo>
                    <a:pt x="1287" y="741"/>
                  </a:lnTo>
                  <a:lnTo>
                    <a:pt x="1203" y="749"/>
                  </a:lnTo>
                  <a:lnTo>
                    <a:pt x="1118" y="752"/>
                  </a:lnTo>
                  <a:lnTo>
                    <a:pt x="1035" y="749"/>
                  </a:lnTo>
                  <a:lnTo>
                    <a:pt x="954" y="741"/>
                  </a:lnTo>
                  <a:lnTo>
                    <a:pt x="873" y="727"/>
                  </a:lnTo>
                  <a:lnTo>
                    <a:pt x="792" y="709"/>
                  </a:lnTo>
                  <a:lnTo>
                    <a:pt x="714" y="685"/>
                  </a:lnTo>
                  <a:lnTo>
                    <a:pt x="638" y="657"/>
                  </a:lnTo>
                  <a:lnTo>
                    <a:pt x="564" y="624"/>
                  </a:lnTo>
                  <a:lnTo>
                    <a:pt x="491" y="587"/>
                  </a:lnTo>
                  <a:lnTo>
                    <a:pt x="421" y="544"/>
                  </a:lnTo>
                  <a:lnTo>
                    <a:pt x="353" y="497"/>
                  </a:lnTo>
                  <a:lnTo>
                    <a:pt x="289" y="446"/>
                  </a:lnTo>
                  <a:lnTo>
                    <a:pt x="228" y="390"/>
                  </a:lnTo>
                  <a:lnTo>
                    <a:pt x="170" y="330"/>
                  </a:lnTo>
                  <a:lnTo>
                    <a:pt x="165" y="326"/>
                  </a:lnTo>
                  <a:lnTo>
                    <a:pt x="157" y="322"/>
                  </a:lnTo>
                  <a:lnTo>
                    <a:pt x="147" y="320"/>
                  </a:lnTo>
                  <a:lnTo>
                    <a:pt x="142" y="321"/>
                  </a:lnTo>
                  <a:lnTo>
                    <a:pt x="138" y="322"/>
                  </a:lnTo>
                  <a:lnTo>
                    <a:pt x="75" y="351"/>
                  </a:lnTo>
                  <a:lnTo>
                    <a:pt x="58" y="356"/>
                  </a:lnTo>
                  <a:lnTo>
                    <a:pt x="43" y="358"/>
                  </a:lnTo>
                  <a:lnTo>
                    <a:pt x="30" y="356"/>
                  </a:lnTo>
                  <a:lnTo>
                    <a:pt x="19" y="352"/>
                  </a:lnTo>
                  <a:lnTo>
                    <a:pt x="11" y="344"/>
                  </a:lnTo>
                  <a:lnTo>
                    <a:pt x="5" y="334"/>
                  </a:lnTo>
                  <a:lnTo>
                    <a:pt x="2" y="321"/>
                  </a:lnTo>
                  <a:lnTo>
                    <a:pt x="0" y="307"/>
                  </a:lnTo>
                  <a:lnTo>
                    <a:pt x="3" y="292"/>
                  </a:lnTo>
                  <a:lnTo>
                    <a:pt x="54" y="62"/>
                  </a:lnTo>
                  <a:lnTo>
                    <a:pt x="61" y="41"/>
                  </a:lnTo>
                  <a:lnTo>
                    <a:pt x="73" y="24"/>
                  </a:lnTo>
                  <a:lnTo>
                    <a:pt x="88" y="11"/>
                  </a:lnTo>
                  <a:lnTo>
                    <a:pt x="105" y="3"/>
                  </a:lnTo>
                  <a:lnTo>
                    <a:pt x="12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3" name="Group 88"/>
          <p:cNvGrpSpPr/>
          <p:nvPr/>
        </p:nvGrpSpPr>
        <p:grpSpPr>
          <a:xfrm>
            <a:off x="7498444" y="5266610"/>
            <a:ext cx="531813" cy="531812"/>
            <a:chOff x="5113338" y="5651500"/>
            <a:chExt cx="531813" cy="531812"/>
          </a:xfrm>
          <a:solidFill>
            <a:srgbClr val="000000"/>
          </a:solidFill>
        </p:grpSpPr>
        <p:sp>
          <p:nvSpPr>
            <p:cNvPr id="554" name="Freeform 699"/>
            <p:cNvSpPr>
              <a:spLocks noEditPoints="1"/>
            </p:cNvSpPr>
            <p:nvPr/>
          </p:nvSpPr>
          <p:spPr bwMode="auto">
            <a:xfrm>
              <a:off x="5275263" y="5815013"/>
              <a:ext cx="207963" cy="206375"/>
            </a:xfrm>
            <a:custGeom>
              <a:avLst/>
              <a:gdLst>
                <a:gd name="T0" fmla="*/ 551 w 1303"/>
                <a:gd name="T1" fmla="*/ 182 h 1303"/>
                <a:gd name="T2" fmla="*/ 411 w 1303"/>
                <a:gd name="T3" fmla="*/ 236 h 1303"/>
                <a:gd name="T4" fmla="*/ 294 w 1303"/>
                <a:gd name="T5" fmla="*/ 331 h 1303"/>
                <a:gd name="T6" fmla="*/ 213 w 1303"/>
                <a:gd name="T7" fmla="*/ 457 h 1303"/>
                <a:gd name="T8" fmla="*/ 174 w 1303"/>
                <a:gd name="T9" fmla="*/ 601 h 1303"/>
                <a:gd name="T10" fmla="*/ 185 w 1303"/>
                <a:gd name="T11" fmla="*/ 761 h 1303"/>
                <a:gd name="T12" fmla="*/ 247 w 1303"/>
                <a:gd name="T13" fmla="*/ 908 h 1303"/>
                <a:gd name="T14" fmla="*/ 352 w 1303"/>
                <a:gd name="T15" fmla="*/ 1025 h 1303"/>
                <a:gd name="T16" fmla="*/ 490 w 1303"/>
                <a:gd name="T17" fmla="*/ 1102 h 1303"/>
                <a:gd name="T18" fmla="*/ 651 w 1303"/>
                <a:gd name="T19" fmla="*/ 1131 h 1303"/>
                <a:gd name="T20" fmla="*/ 804 w 1303"/>
                <a:gd name="T21" fmla="*/ 1107 h 1303"/>
                <a:gd name="T22" fmla="*/ 936 w 1303"/>
                <a:gd name="T23" fmla="*/ 1038 h 1303"/>
                <a:gd name="T24" fmla="*/ 1040 w 1303"/>
                <a:gd name="T25" fmla="*/ 934 h 1303"/>
                <a:gd name="T26" fmla="*/ 1108 w 1303"/>
                <a:gd name="T27" fmla="*/ 800 h 1303"/>
                <a:gd name="T28" fmla="*/ 1131 w 1303"/>
                <a:gd name="T29" fmla="*/ 651 h 1303"/>
                <a:gd name="T30" fmla="*/ 1103 w 1303"/>
                <a:gd name="T31" fmla="*/ 490 h 1303"/>
                <a:gd name="T32" fmla="*/ 1025 w 1303"/>
                <a:gd name="T33" fmla="*/ 352 h 1303"/>
                <a:gd name="T34" fmla="*/ 908 w 1303"/>
                <a:gd name="T35" fmla="*/ 247 h 1303"/>
                <a:gd name="T36" fmla="*/ 762 w 1303"/>
                <a:gd name="T37" fmla="*/ 184 h 1303"/>
                <a:gd name="T38" fmla="*/ 651 w 1303"/>
                <a:gd name="T39" fmla="*/ 0 h 1303"/>
                <a:gd name="T40" fmla="*/ 834 w 1303"/>
                <a:gd name="T41" fmla="*/ 26 h 1303"/>
                <a:gd name="T42" fmla="*/ 997 w 1303"/>
                <a:gd name="T43" fmla="*/ 100 h 1303"/>
                <a:gd name="T44" fmla="*/ 1133 w 1303"/>
                <a:gd name="T45" fmla="*/ 212 h 1303"/>
                <a:gd name="T46" fmla="*/ 1233 w 1303"/>
                <a:gd name="T47" fmla="*/ 358 h 1303"/>
                <a:gd name="T48" fmla="*/ 1291 w 1303"/>
                <a:gd name="T49" fmla="*/ 528 h 1303"/>
                <a:gd name="T50" fmla="*/ 1301 w 1303"/>
                <a:gd name="T51" fmla="*/ 703 h 1303"/>
                <a:gd name="T52" fmla="*/ 1262 w 1303"/>
                <a:gd name="T53" fmla="*/ 880 h 1303"/>
                <a:gd name="T54" fmla="*/ 1175 w 1303"/>
                <a:gd name="T55" fmla="*/ 1038 h 1303"/>
                <a:gd name="T56" fmla="*/ 1048 w 1303"/>
                <a:gd name="T57" fmla="*/ 1169 h 1303"/>
                <a:gd name="T58" fmla="*/ 889 w 1303"/>
                <a:gd name="T59" fmla="*/ 1258 h 1303"/>
                <a:gd name="T60" fmla="*/ 713 w 1303"/>
                <a:gd name="T61" fmla="*/ 1301 h 1303"/>
                <a:gd name="T62" fmla="*/ 528 w 1303"/>
                <a:gd name="T63" fmla="*/ 1291 h 1303"/>
                <a:gd name="T64" fmla="*/ 357 w 1303"/>
                <a:gd name="T65" fmla="*/ 1233 h 1303"/>
                <a:gd name="T66" fmla="*/ 212 w 1303"/>
                <a:gd name="T67" fmla="*/ 1132 h 1303"/>
                <a:gd name="T68" fmla="*/ 99 w 1303"/>
                <a:gd name="T69" fmla="*/ 997 h 1303"/>
                <a:gd name="T70" fmla="*/ 25 w 1303"/>
                <a:gd name="T71" fmla="*/ 834 h 1303"/>
                <a:gd name="T72" fmla="*/ 0 w 1303"/>
                <a:gd name="T73" fmla="*/ 651 h 1303"/>
                <a:gd name="T74" fmla="*/ 24 w 1303"/>
                <a:gd name="T75" fmla="*/ 474 h 1303"/>
                <a:gd name="T76" fmla="*/ 95 w 1303"/>
                <a:gd name="T77" fmla="*/ 313 h 1303"/>
                <a:gd name="T78" fmla="*/ 204 w 1303"/>
                <a:gd name="T79" fmla="*/ 177 h 1303"/>
                <a:gd name="T80" fmla="*/ 337 w 1303"/>
                <a:gd name="T81" fmla="*/ 81 h 1303"/>
                <a:gd name="T82" fmla="*/ 488 w 1303"/>
                <a:gd name="T83" fmla="*/ 21 h 1303"/>
                <a:gd name="T84" fmla="*/ 651 w 1303"/>
                <a:gd name="T85" fmla="*/ 0 h 1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3" h="1303">
                  <a:moveTo>
                    <a:pt x="651" y="172"/>
                  </a:moveTo>
                  <a:lnTo>
                    <a:pt x="600" y="175"/>
                  </a:lnTo>
                  <a:lnTo>
                    <a:pt x="551" y="182"/>
                  </a:lnTo>
                  <a:lnTo>
                    <a:pt x="502" y="196"/>
                  </a:lnTo>
                  <a:lnTo>
                    <a:pt x="455" y="214"/>
                  </a:lnTo>
                  <a:lnTo>
                    <a:pt x="411" y="236"/>
                  </a:lnTo>
                  <a:lnTo>
                    <a:pt x="369" y="264"/>
                  </a:lnTo>
                  <a:lnTo>
                    <a:pt x="330" y="296"/>
                  </a:lnTo>
                  <a:lnTo>
                    <a:pt x="294" y="331"/>
                  </a:lnTo>
                  <a:lnTo>
                    <a:pt x="262" y="371"/>
                  </a:lnTo>
                  <a:lnTo>
                    <a:pt x="236" y="413"/>
                  </a:lnTo>
                  <a:lnTo>
                    <a:pt x="213" y="457"/>
                  </a:lnTo>
                  <a:lnTo>
                    <a:pt x="195" y="504"/>
                  </a:lnTo>
                  <a:lnTo>
                    <a:pt x="182" y="552"/>
                  </a:lnTo>
                  <a:lnTo>
                    <a:pt x="174" y="601"/>
                  </a:lnTo>
                  <a:lnTo>
                    <a:pt x="172" y="651"/>
                  </a:lnTo>
                  <a:lnTo>
                    <a:pt x="175" y="707"/>
                  </a:lnTo>
                  <a:lnTo>
                    <a:pt x="185" y="761"/>
                  </a:lnTo>
                  <a:lnTo>
                    <a:pt x="200" y="812"/>
                  </a:lnTo>
                  <a:lnTo>
                    <a:pt x="220" y="862"/>
                  </a:lnTo>
                  <a:lnTo>
                    <a:pt x="247" y="908"/>
                  </a:lnTo>
                  <a:lnTo>
                    <a:pt x="278" y="951"/>
                  </a:lnTo>
                  <a:lnTo>
                    <a:pt x="312" y="990"/>
                  </a:lnTo>
                  <a:lnTo>
                    <a:pt x="352" y="1025"/>
                  </a:lnTo>
                  <a:lnTo>
                    <a:pt x="394" y="1057"/>
                  </a:lnTo>
                  <a:lnTo>
                    <a:pt x="441" y="1082"/>
                  </a:lnTo>
                  <a:lnTo>
                    <a:pt x="490" y="1102"/>
                  </a:lnTo>
                  <a:lnTo>
                    <a:pt x="541" y="1118"/>
                  </a:lnTo>
                  <a:lnTo>
                    <a:pt x="595" y="1128"/>
                  </a:lnTo>
                  <a:lnTo>
                    <a:pt x="651" y="1131"/>
                  </a:lnTo>
                  <a:lnTo>
                    <a:pt x="704" y="1128"/>
                  </a:lnTo>
                  <a:lnTo>
                    <a:pt x="755" y="1120"/>
                  </a:lnTo>
                  <a:lnTo>
                    <a:pt x="804" y="1107"/>
                  </a:lnTo>
                  <a:lnTo>
                    <a:pt x="851" y="1088"/>
                  </a:lnTo>
                  <a:lnTo>
                    <a:pt x="895" y="1066"/>
                  </a:lnTo>
                  <a:lnTo>
                    <a:pt x="936" y="1038"/>
                  </a:lnTo>
                  <a:lnTo>
                    <a:pt x="974" y="1008"/>
                  </a:lnTo>
                  <a:lnTo>
                    <a:pt x="1009" y="972"/>
                  </a:lnTo>
                  <a:lnTo>
                    <a:pt x="1040" y="934"/>
                  </a:lnTo>
                  <a:lnTo>
                    <a:pt x="1067" y="892"/>
                  </a:lnTo>
                  <a:lnTo>
                    <a:pt x="1090" y="847"/>
                  </a:lnTo>
                  <a:lnTo>
                    <a:pt x="1108" y="800"/>
                  </a:lnTo>
                  <a:lnTo>
                    <a:pt x="1121" y="750"/>
                  </a:lnTo>
                  <a:lnTo>
                    <a:pt x="1128" y="698"/>
                  </a:lnTo>
                  <a:lnTo>
                    <a:pt x="1131" y="651"/>
                  </a:lnTo>
                  <a:lnTo>
                    <a:pt x="1127" y="596"/>
                  </a:lnTo>
                  <a:lnTo>
                    <a:pt x="1118" y="542"/>
                  </a:lnTo>
                  <a:lnTo>
                    <a:pt x="1103" y="490"/>
                  </a:lnTo>
                  <a:lnTo>
                    <a:pt x="1083" y="441"/>
                  </a:lnTo>
                  <a:lnTo>
                    <a:pt x="1056" y="395"/>
                  </a:lnTo>
                  <a:lnTo>
                    <a:pt x="1025" y="352"/>
                  </a:lnTo>
                  <a:lnTo>
                    <a:pt x="991" y="313"/>
                  </a:lnTo>
                  <a:lnTo>
                    <a:pt x="951" y="277"/>
                  </a:lnTo>
                  <a:lnTo>
                    <a:pt x="908" y="247"/>
                  </a:lnTo>
                  <a:lnTo>
                    <a:pt x="862" y="221"/>
                  </a:lnTo>
                  <a:lnTo>
                    <a:pt x="813" y="200"/>
                  </a:lnTo>
                  <a:lnTo>
                    <a:pt x="762" y="184"/>
                  </a:lnTo>
                  <a:lnTo>
                    <a:pt x="708" y="175"/>
                  </a:lnTo>
                  <a:lnTo>
                    <a:pt x="651" y="172"/>
                  </a:lnTo>
                  <a:close/>
                  <a:moveTo>
                    <a:pt x="651" y="0"/>
                  </a:moveTo>
                  <a:lnTo>
                    <a:pt x="714" y="3"/>
                  </a:lnTo>
                  <a:lnTo>
                    <a:pt x="775" y="12"/>
                  </a:lnTo>
                  <a:lnTo>
                    <a:pt x="834" y="26"/>
                  </a:lnTo>
                  <a:lnTo>
                    <a:pt x="891" y="46"/>
                  </a:lnTo>
                  <a:lnTo>
                    <a:pt x="946" y="70"/>
                  </a:lnTo>
                  <a:lnTo>
                    <a:pt x="997" y="100"/>
                  </a:lnTo>
                  <a:lnTo>
                    <a:pt x="1046" y="132"/>
                  </a:lnTo>
                  <a:lnTo>
                    <a:pt x="1091" y="170"/>
                  </a:lnTo>
                  <a:lnTo>
                    <a:pt x="1133" y="212"/>
                  </a:lnTo>
                  <a:lnTo>
                    <a:pt x="1170" y="257"/>
                  </a:lnTo>
                  <a:lnTo>
                    <a:pt x="1204" y="306"/>
                  </a:lnTo>
                  <a:lnTo>
                    <a:pt x="1233" y="358"/>
                  </a:lnTo>
                  <a:lnTo>
                    <a:pt x="1257" y="412"/>
                  </a:lnTo>
                  <a:lnTo>
                    <a:pt x="1277" y="468"/>
                  </a:lnTo>
                  <a:lnTo>
                    <a:pt x="1291" y="528"/>
                  </a:lnTo>
                  <a:lnTo>
                    <a:pt x="1300" y="589"/>
                  </a:lnTo>
                  <a:lnTo>
                    <a:pt x="1303" y="651"/>
                  </a:lnTo>
                  <a:lnTo>
                    <a:pt x="1301" y="703"/>
                  </a:lnTo>
                  <a:lnTo>
                    <a:pt x="1294" y="764"/>
                  </a:lnTo>
                  <a:lnTo>
                    <a:pt x="1281" y="823"/>
                  </a:lnTo>
                  <a:lnTo>
                    <a:pt x="1262" y="880"/>
                  </a:lnTo>
                  <a:lnTo>
                    <a:pt x="1238" y="936"/>
                  </a:lnTo>
                  <a:lnTo>
                    <a:pt x="1209" y="988"/>
                  </a:lnTo>
                  <a:lnTo>
                    <a:pt x="1175" y="1038"/>
                  </a:lnTo>
                  <a:lnTo>
                    <a:pt x="1138" y="1085"/>
                  </a:lnTo>
                  <a:lnTo>
                    <a:pt x="1095" y="1129"/>
                  </a:lnTo>
                  <a:lnTo>
                    <a:pt x="1048" y="1169"/>
                  </a:lnTo>
                  <a:lnTo>
                    <a:pt x="998" y="1204"/>
                  </a:lnTo>
                  <a:lnTo>
                    <a:pt x="945" y="1233"/>
                  </a:lnTo>
                  <a:lnTo>
                    <a:pt x="889" y="1258"/>
                  </a:lnTo>
                  <a:lnTo>
                    <a:pt x="832" y="1277"/>
                  </a:lnTo>
                  <a:lnTo>
                    <a:pt x="773" y="1291"/>
                  </a:lnTo>
                  <a:lnTo>
                    <a:pt x="713" y="1301"/>
                  </a:lnTo>
                  <a:lnTo>
                    <a:pt x="651" y="1303"/>
                  </a:lnTo>
                  <a:lnTo>
                    <a:pt x="589" y="1300"/>
                  </a:lnTo>
                  <a:lnTo>
                    <a:pt x="528" y="1291"/>
                  </a:lnTo>
                  <a:lnTo>
                    <a:pt x="469" y="1277"/>
                  </a:lnTo>
                  <a:lnTo>
                    <a:pt x="411" y="1258"/>
                  </a:lnTo>
                  <a:lnTo>
                    <a:pt x="357" y="1233"/>
                  </a:lnTo>
                  <a:lnTo>
                    <a:pt x="306" y="1204"/>
                  </a:lnTo>
                  <a:lnTo>
                    <a:pt x="257" y="1170"/>
                  </a:lnTo>
                  <a:lnTo>
                    <a:pt x="212" y="1132"/>
                  </a:lnTo>
                  <a:lnTo>
                    <a:pt x="170" y="1090"/>
                  </a:lnTo>
                  <a:lnTo>
                    <a:pt x="132" y="1045"/>
                  </a:lnTo>
                  <a:lnTo>
                    <a:pt x="99" y="997"/>
                  </a:lnTo>
                  <a:lnTo>
                    <a:pt x="70" y="945"/>
                  </a:lnTo>
                  <a:lnTo>
                    <a:pt x="46" y="891"/>
                  </a:lnTo>
                  <a:lnTo>
                    <a:pt x="25" y="834"/>
                  </a:lnTo>
                  <a:lnTo>
                    <a:pt x="11" y="775"/>
                  </a:lnTo>
                  <a:lnTo>
                    <a:pt x="3" y="714"/>
                  </a:lnTo>
                  <a:lnTo>
                    <a:pt x="0" y="651"/>
                  </a:lnTo>
                  <a:lnTo>
                    <a:pt x="3" y="592"/>
                  </a:lnTo>
                  <a:lnTo>
                    <a:pt x="11" y="533"/>
                  </a:lnTo>
                  <a:lnTo>
                    <a:pt x="24" y="474"/>
                  </a:lnTo>
                  <a:lnTo>
                    <a:pt x="43" y="419"/>
                  </a:lnTo>
                  <a:lnTo>
                    <a:pt x="66" y="365"/>
                  </a:lnTo>
                  <a:lnTo>
                    <a:pt x="95" y="313"/>
                  </a:lnTo>
                  <a:lnTo>
                    <a:pt x="127" y="263"/>
                  </a:lnTo>
                  <a:lnTo>
                    <a:pt x="166" y="217"/>
                  </a:lnTo>
                  <a:lnTo>
                    <a:pt x="204" y="177"/>
                  </a:lnTo>
                  <a:lnTo>
                    <a:pt x="246" y="142"/>
                  </a:lnTo>
                  <a:lnTo>
                    <a:pt x="290" y="109"/>
                  </a:lnTo>
                  <a:lnTo>
                    <a:pt x="337" y="81"/>
                  </a:lnTo>
                  <a:lnTo>
                    <a:pt x="386" y="57"/>
                  </a:lnTo>
                  <a:lnTo>
                    <a:pt x="436" y="36"/>
                  </a:lnTo>
                  <a:lnTo>
                    <a:pt x="488" y="21"/>
                  </a:lnTo>
                  <a:lnTo>
                    <a:pt x="542" y="9"/>
                  </a:lnTo>
                  <a:lnTo>
                    <a:pt x="596" y="3"/>
                  </a:lnTo>
                  <a:lnTo>
                    <a:pt x="65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700"/>
            <p:cNvSpPr>
              <a:spLocks noEditPoints="1"/>
            </p:cNvSpPr>
            <p:nvPr/>
          </p:nvSpPr>
          <p:spPr bwMode="auto">
            <a:xfrm>
              <a:off x="5113338" y="5651500"/>
              <a:ext cx="531813" cy="531812"/>
            </a:xfrm>
            <a:custGeom>
              <a:avLst/>
              <a:gdLst>
                <a:gd name="T0" fmla="*/ 1285 w 3353"/>
                <a:gd name="T1" fmla="*/ 675 h 3352"/>
                <a:gd name="T2" fmla="*/ 921 w 3353"/>
                <a:gd name="T3" fmla="*/ 910 h 3352"/>
                <a:gd name="T4" fmla="*/ 671 w 3353"/>
                <a:gd name="T5" fmla="*/ 1286 h 3352"/>
                <a:gd name="T6" fmla="*/ 610 w 3353"/>
                <a:gd name="T7" fmla="*/ 1517 h 3352"/>
                <a:gd name="T8" fmla="*/ 678 w 3353"/>
                <a:gd name="T9" fmla="*/ 1523 h 3352"/>
                <a:gd name="T10" fmla="*/ 734 w 3353"/>
                <a:gd name="T11" fmla="*/ 1754 h 3352"/>
                <a:gd name="T12" fmla="*/ 658 w 3353"/>
                <a:gd name="T13" fmla="*/ 1831 h 3352"/>
                <a:gd name="T14" fmla="*/ 607 w 3353"/>
                <a:gd name="T15" fmla="*/ 1837 h 3352"/>
                <a:gd name="T16" fmla="*/ 645 w 3353"/>
                <a:gd name="T17" fmla="*/ 2004 h 3352"/>
                <a:gd name="T18" fmla="*/ 880 w 3353"/>
                <a:gd name="T19" fmla="*/ 2411 h 3352"/>
                <a:gd name="T20" fmla="*/ 1264 w 3353"/>
                <a:gd name="T21" fmla="*/ 2681 h 3352"/>
                <a:gd name="T22" fmla="*/ 1514 w 3353"/>
                <a:gd name="T23" fmla="*/ 2746 h 3352"/>
                <a:gd name="T24" fmla="*/ 1544 w 3353"/>
                <a:gd name="T25" fmla="*/ 2640 h 3352"/>
                <a:gd name="T26" fmla="*/ 1794 w 3353"/>
                <a:gd name="T27" fmla="*/ 2628 h 3352"/>
                <a:gd name="T28" fmla="*/ 1834 w 3353"/>
                <a:gd name="T29" fmla="*/ 2743 h 3352"/>
                <a:gd name="T30" fmla="*/ 2010 w 3353"/>
                <a:gd name="T31" fmla="*/ 2709 h 3352"/>
                <a:gd name="T32" fmla="*/ 2415 w 3353"/>
                <a:gd name="T33" fmla="*/ 2470 h 3352"/>
                <a:gd name="T34" fmla="*/ 2680 w 3353"/>
                <a:gd name="T35" fmla="*/ 2083 h 3352"/>
                <a:gd name="T36" fmla="*/ 2743 w 3353"/>
                <a:gd name="T37" fmla="*/ 1836 h 3352"/>
                <a:gd name="T38" fmla="*/ 2641 w 3353"/>
                <a:gd name="T39" fmla="*/ 1809 h 3352"/>
                <a:gd name="T40" fmla="*/ 2629 w 3353"/>
                <a:gd name="T41" fmla="*/ 1559 h 3352"/>
                <a:gd name="T42" fmla="*/ 2738 w 3353"/>
                <a:gd name="T43" fmla="*/ 1519 h 3352"/>
                <a:gd name="T44" fmla="*/ 2703 w 3353"/>
                <a:gd name="T45" fmla="*/ 1344 h 3352"/>
                <a:gd name="T46" fmla="*/ 2465 w 3353"/>
                <a:gd name="T47" fmla="*/ 945 h 3352"/>
                <a:gd name="T48" fmla="*/ 2084 w 3353"/>
                <a:gd name="T49" fmla="*/ 682 h 3352"/>
                <a:gd name="T50" fmla="*/ 1838 w 3353"/>
                <a:gd name="T51" fmla="*/ 616 h 3352"/>
                <a:gd name="T52" fmla="*/ 1809 w 3353"/>
                <a:gd name="T53" fmla="*/ 712 h 3352"/>
                <a:gd name="T54" fmla="*/ 1559 w 3353"/>
                <a:gd name="T55" fmla="*/ 724 h 3352"/>
                <a:gd name="T56" fmla="*/ 1519 w 3353"/>
                <a:gd name="T57" fmla="*/ 618 h 3352"/>
                <a:gd name="T58" fmla="*/ 1794 w 3353"/>
                <a:gd name="T59" fmla="*/ 10 h 3352"/>
                <a:gd name="T60" fmla="*/ 1834 w 3353"/>
                <a:gd name="T61" fmla="*/ 351 h 3352"/>
                <a:gd name="T62" fmla="*/ 2030 w 3353"/>
                <a:gd name="T63" fmla="*/ 397 h 3352"/>
                <a:gd name="T64" fmla="*/ 2492 w 3353"/>
                <a:gd name="T65" fmla="*/ 629 h 3352"/>
                <a:gd name="T66" fmla="*/ 2829 w 3353"/>
                <a:gd name="T67" fmla="*/ 1014 h 3352"/>
                <a:gd name="T68" fmla="*/ 2997 w 3353"/>
                <a:gd name="T69" fmla="*/ 1509 h 3352"/>
                <a:gd name="T70" fmla="*/ 3004 w 3353"/>
                <a:gd name="T71" fmla="*/ 1520 h 3352"/>
                <a:gd name="T72" fmla="*/ 3342 w 3353"/>
                <a:gd name="T73" fmla="*/ 1559 h 3352"/>
                <a:gd name="T74" fmla="*/ 3330 w 3353"/>
                <a:gd name="T75" fmla="*/ 1809 h 3352"/>
                <a:gd name="T76" fmla="*/ 3003 w 3353"/>
                <a:gd name="T77" fmla="*/ 1832 h 3352"/>
                <a:gd name="T78" fmla="*/ 2986 w 3353"/>
                <a:gd name="T79" fmla="*/ 1931 h 3352"/>
                <a:gd name="T80" fmla="*/ 2788 w 3353"/>
                <a:gd name="T81" fmla="*/ 2418 h 3352"/>
                <a:gd name="T82" fmla="*/ 2423 w 3353"/>
                <a:gd name="T83" fmla="*/ 2786 h 3352"/>
                <a:gd name="T84" fmla="*/ 1938 w 3353"/>
                <a:gd name="T85" fmla="*/ 2989 h 3352"/>
                <a:gd name="T86" fmla="*/ 1832 w 3353"/>
                <a:gd name="T87" fmla="*/ 3274 h 3352"/>
                <a:gd name="T88" fmla="*/ 1755 w 3353"/>
                <a:gd name="T89" fmla="*/ 3352 h 3352"/>
                <a:gd name="T90" fmla="*/ 1524 w 3353"/>
                <a:gd name="T91" fmla="*/ 3295 h 3352"/>
                <a:gd name="T92" fmla="*/ 1514 w 3353"/>
                <a:gd name="T93" fmla="*/ 3007 h 3352"/>
                <a:gd name="T94" fmla="*/ 1244 w 3353"/>
                <a:gd name="T95" fmla="*/ 2943 h 3352"/>
                <a:gd name="T96" fmla="*/ 795 w 3353"/>
                <a:gd name="T97" fmla="*/ 2681 h 3352"/>
                <a:gd name="T98" fmla="*/ 480 w 3353"/>
                <a:gd name="T99" fmla="*/ 2270 h 3352"/>
                <a:gd name="T100" fmla="*/ 353 w 3353"/>
                <a:gd name="T101" fmla="*/ 1843 h 3352"/>
                <a:gd name="T102" fmla="*/ 345 w 3353"/>
                <a:gd name="T103" fmla="*/ 1831 h 3352"/>
                <a:gd name="T104" fmla="*/ 11 w 3353"/>
                <a:gd name="T105" fmla="*/ 1792 h 3352"/>
                <a:gd name="T106" fmla="*/ 22 w 3353"/>
                <a:gd name="T107" fmla="*/ 1543 h 3352"/>
                <a:gd name="T108" fmla="*/ 349 w 3353"/>
                <a:gd name="T109" fmla="*/ 1519 h 3352"/>
                <a:gd name="T110" fmla="*/ 355 w 3353"/>
                <a:gd name="T111" fmla="*/ 1506 h 3352"/>
                <a:gd name="T112" fmla="*/ 529 w 3353"/>
                <a:gd name="T113" fmla="*/ 1005 h 3352"/>
                <a:gd name="T114" fmla="*/ 869 w 3353"/>
                <a:gd name="T115" fmla="*/ 623 h 3352"/>
                <a:gd name="T116" fmla="*/ 1326 w 3353"/>
                <a:gd name="T117" fmla="*/ 397 h 3352"/>
                <a:gd name="T118" fmla="*/ 1519 w 3353"/>
                <a:gd name="T119" fmla="*/ 350 h 3352"/>
                <a:gd name="T120" fmla="*/ 1559 w 3353"/>
                <a:gd name="T121" fmla="*/ 10 h 3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53" h="3352">
                  <a:moveTo>
                    <a:pt x="1510" y="616"/>
                  </a:moveTo>
                  <a:lnTo>
                    <a:pt x="1505" y="616"/>
                  </a:lnTo>
                  <a:lnTo>
                    <a:pt x="1500" y="617"/>
                  </a:lnTo>
                  <a:lnTo>
                    <a:pt x="1426" y="631"/>
                  </a:lnTo>
                  <a:lnTo>
                    <a:pt x="1355" y="652"/>
                  </a:lnTo>
                  <a:lnTo>
                    <a:pt x="1285" y="675"/>
                  </a:lnTo>
                  <a:lnTo>
                    <a:pt x="1218" y="705"/>
                  </a:lnTo>
                  <a:lnTo>
                    <a:pt x="1152" y="737"/>
                  </a:lnTo>
                  <a:lnTo>
                    <a:pt x="1090" y="775"/>
                  </a:lnTo>
                  <a:lnTo>
                    <a:pt x="1031" y="816"/>
                  </a:lnTo>
                  <a:lnTo>
                    <a:pt x="975" y="861"/>
                  </a:lnTo>
                  <a:lnTo>
                    <a:pt x="921" y="910"/>
                  </a:lnTo>
                  <a:lnTo>
                    <a:pt x="871" y="962"/>
                  </a:lnTo>
                  <a:lnTo>
                    <a:pt x="822" y="1020"/>
                  </a:lnTo>
                  <a:lnTo>
                    <a:pt x="778" y="1083"/>
                  </a:lnTo>
                  <a:lnTo>
                    <a:pt x="738" y="1147"/>
                  </a:lnTo>
                  <a:lnTo>
                    <a:pt x="702" y="1215"/>
                  </a:lnTo>
                  <a:lnTo>
                    <a:pt x="671" y="1286"/>
                  </a:lnTo>
                  <a:lnTo>
                    <a:pt x="646" y="1359"/>
                  </a:lnTo>
                  <a:lnTo>
                    <a:pt x="625" y="1434"/>
                  </a:lnTo>
                  <a:lnTo>
                    <a:pt x="610" y="1512"/>
                  </a:lnTo>
                  <a:lnTo>
                    <a:pt x="609" y="1514"/>
                  </a:lnTo>
                  <a:lnTo>
                    <a:pt x="609" y="1515"/>
                  </a:lnTo>
                  <a:lnTo>
                    <a:pt x="610" y="1517"/>
                  </a:lnTo>
                  <a:lnTo>
                    <a:pt x="610" y="1518"/>
                  </a:lnTo>
                  <a:lnTo>
                    <a:pt x="611" y="1519"/>
                  </a:lnTo>
                  <a:lnTo>
                    <a:pt x="613" y="1520"/>
                  </a:lnTo>
                  <a:lnTo>
                    <a:pt x="616" y="1521"/>
                  </a:lnTo>
                  <a:lnTo>
                    <a:pt x="658" y="1521"/>
                  </a:lnTo>
                  <a:lnTo>
                    <a:pt x="678" y="1523"/>
                  </a:lnTo>
                  <a:lnTo>
                    <a:pt x="697" y="1531"/>
                  </a:lnTo>
                  <a:lnTo>
                    <a:pt x="712" y="1543"/>
                  </a:lnTo>
                  <a:lnTo>
                    <a:pt x="724" y="1559"/>
                  </a:lnTo>
                  <a:lnTo>
                    <a:pt x="732" y="1577"/>
                  </a:lnTo>
                  <a:lnTo>
                    <a:pt x="734" y="1597"/>
                  </a:lnTo>
                  <a:lnTo>
                    <a:pt x="734" y="1754"/>
                  </a:lnTo>
                  <a:lnTo>
                    <a:pt x="732" y="1774"/>
                  </a:lnTo>
                  <a:lnTo>
                    <a:pt x="724" y="1792"/>
                  </a:lnTo>
                  <a:lnTo>
                    <a:pt x="712" y="1809"/>
                  </a:lnTo>
                  <a:lnTo>
                    <a:pt x="697" y="1821"/>
                  </a:lnTo>
                  <a:lnTo>
                    <a:pt x="678" y="1828"/>
                  </a:lnTo>
                  <a:lnTo>
                    <a:pt x="658" y="1831"/>
                  </a:lnTo>
                  <a:lnTo>
                    <a:pt x="614" y="1831"/>
                  </a:lnTo>
                  <a:lnTo>
                    <a:pt x="611" y="1831"/>
                  </a:lnTo>
                  <a:lnTo>
                    <a:pt x="609" y="1832"/>
                  </a:lnTo>
                  <a:lnTo>
                    <a:pt x="608" y="1833"/>
                  </a:lnTo>
                  <a:lnTo>
                    <a:pt x="607" y="1835"/>
                  </a:lnTo>
                  <a:lnTo>
                    <a:pt x="607" y="1837"/>
                  </a:lnTo>
                  <a:lnTo>
                    <a:pt x="607" y="1839"/>
                  </a:lnTo>
                  <a:lnTo>
                    <a:pt x="608" y="1841"/>
                  </a:lnTo>
                  <a:lnTo>
                    <a:pt x="608" y="1843"/>
                  </a:lnTo>
                  <a:lnTo>
                    <a:pt x="608" y="1846"/>
                  </a:lnTo>
                  <a:lnTo>
                    <a:pt x="623" y="1925"/>
                  </a:lnTo>
                  <a:lnTo>
                    <a:pt x="645" y="2004"/>
                  </a:lnTo>
                  <a:lnTo>
                    <a:pt x="671" y="2078"/>
                  </a:lnTo>
                  <a:lnTo>
                    <a:pt x="703" y="2152"/>
                  </a:lnTo>
                  <a:lnTo>
                    <a:pt x="741" y="2221"/>
                  </a:lnTo>
                  <a:lnTo>
                    <a:pt x="781" y="2289"/>
                  </a:lnTo>
                  <a:lnTo>
                    <a:pt x="828" y="2352"/>
                  </a:lnTo>
                  <a:lnTo>
                    <a:pt x="880" y="2411"/>
                  </a:lnTo>
                  <a:lnTo>
                    <a:pt x="935" y="2467"/>
                  </a:lnTo>
                  <a:lnTo>
                    <a:pt x="993" y="2520"/>
                  </a:lnTo>
                  <a:lnTo>
                    <a:pt x="1056" y="2566"/>
                  </a:lnTo>
                  <a:lnTo>
                    <a:pt x="1122" y="2609"/>
                  </a:lnTo>
                  <a:lnTo>
                    <a:pt x="1191" y="2647"/>
                  </a:lnTo>
                  <a:lnTo>
                    <a:pt x="1264" y="2681"/>
                  </a:lnTo>
                  <a:lnTo>
                    <a:pt x="1338" y="2708"/>
                  </a:lnTo>
                  <a:lnTo>
                    <a:pt x="1416" y="2731"/>
                  </a:lnTo>
                  <a:lnTo>
                    <a:pt x="1496" y="2747"/>
                  </a:lnTo>
                  <a:lnTo>
                    <a:pt x="1502" y="2748"/>
                  </a:lnTo>
                  <a:lnTo>
                    <a:pt x="1508" y="2748"/>
                  </a:lnTo>
                  <a:lnTo>
                    <a:pt x="1514" y="2746"/>
                  </a:lnTo>
                  <a:lnTo>
                    <a:pt x="1519" y="2743"/>
                  </a:lnTo>
                  <a:lnTo>
                    <a:pt x="1521" y="2737"/>
                  </a:lnTo>
                  <a:lnTo>
                    <a:pt x="1521" y="2694"/>
                  </a:lnTo>
                  <a:lnTo>
                    <a:pt x="1524" y="2674"/>
                  </a:lnTo>
                  <a:lnTo>
                    <a:pt x="1531" y="2655"/>
                  </a:lnTo>
                  <a:lnTo>
                    <a:pt x="1544" y="2640"/>
                  </a:lnTo>
                  <a:lnTo>
                    <a:pt x="1559" y="2628"/>
                  </a:lnTo>
                  <a:lnTo>
                    <a:pt x="1577" y="2620"/>
                  </a:lnTo>
                  <a:lnTo>
                    <a:pt x="1598" y="2617"/>
                  </a:lnTo>
                  <a:lnTo>
                    <a:pt x="1755" y="2617"/>
                  </a:lnTo>
                  <a:lnTo>
                    <a:pt x="1775" y="2620"/>
                  </a:lnTo>
                  <a:lnTo>
                    <a:pt x="1794" y="2628"/>
                  </a:lnTo>
                  <a:lnTo>
                    <a:pt x="1809" y="2640"/>
                  </a:lnTo>
                  <a:lnTo>
                    <a:pt x="1821" y="2655"/>
                  </a:lnTo>
                  <a:lnTo>
                    <a:pt x="1829" y="2674"/>
                  </a:lnTo>
                  <a:lnTo>
                    <a:pt x="1832" y="2694"/>
                  </a:lnTo>
                  <a:lnTo>
                    <a:pt x="1832" y="2737"/>
                  </a:lnTo>
                  <a:lnTo>
                    <a:pt x="1834" y="2743"/>
                  </a:lnTo>
                  <a:lnTo>
                    <a:pt x="1838" y="2747"/>
                  </a:lnTo>
                  <a:lnTo>
                    <a:pt x="1843" y="2748"/>
                  </a:lnTo>
                  <a:lnTo>
                    <a:pt x="1849" y="2748"/>
                  </a:lnTo>
                  <a:lnTo>
                    <a:pt x="1853" y="2748"/>
                  </a:lnTo>
                  <a:lnTo>
                    <a:pt x="1933" y="2732"/>
                  </a:lnTo>
                  <a:lnTo>
                    <a:pt x="2010" y="2709"/>
                  </a:lnTo>
                  <a:lnTo>
                    <a:pt x="2086" y="2682"/>
                  </a:lnTo>
                  <a:lnTo>
                    <a:pt x="2159" y="2649"/>
                  </a:lnTo>
                  <a:lnTo>
                    <a:pt x="2227" y="2611"/>
                  </a:lnTo>
                  <a:lnTo>
                    <a:pt x="2293" y="2569"/>
                  </a:lnTo>
                  <a:lnTo>
                    <a:pt x="2357" y="2522"/>
                  </a:lnTo>
                  <a:lnTo>
                    <a:pt x="2415" y="2470"/>
                  </a:lnTo>
                  <a:lnTo>
                    <a:pt x="2470" y="2414"/>
                  </a:lnTo>
                  <a:lnTo>
                    <a:pt x="2521" y="2355"/>
                  </a:lnTo>
                  <a:lnTo>
                    <a:pt x="2568" y="2292"/>
                  </a:lnTo>
                  <a:lnTo>
                    <a:pt x="2610" y="2225"/>
                  </a:lnTo>
                  <a:lnTo>
                    <a:pt x="2648" y="2156"/>
                  </a:lnTo>
                  <a:lnTo>
                    <a:pt x="2680" y="2083"/>
                  </a:lnTo>
                  <a:lnTo>
                    <a:pt x="2707" y="2008"/>
                  </a:lnTo>
                  <a:lnTo>
                    <a:pt x="2728" y="1930"/>
                  </a:lnTo>
                  <a:lnTo>
                    <a:pt x="2744" y="1851"/>
                  </a:lnTo>
                  <a:lnTo>
                    <a:pt x="2744" y="1846"/>
                  </a:lnTo>
                  <a:lnTo>
                    <a:pt x="2744" y="1840"/>
                  </a:lnTo>
                  <a:lnTo>
                    <a:pt x="2743" y="1836"/>
                  </a:lnTo>
                  <a:lnTo>
                    <a:pt x="2739" y="1832"/>
                  </a:lnTo>
                  <a:lnTo>
                    <a:pt x="2733" y="1831"/>
                  </a:lnTo>
                  <a:lnTo>
                    <a:pt x="2695" y="1831"/>
                  </a:lnTo>
                  <a:lnTo>
                    <a:pt x="2674" y="1828"/>
                  </a:lnTo>
                  <a:lnTo>
                    <a:pt x="2656" y="1821"/>
                  </a:lnTo>
                  <a:lnTo>
                    <a:pt x="2641" y="1809"/>
                  </a:lnTo>
                  <a:lnTo>
                    <a:pt x="2629" y="1792"/>
                  </a:lnTo>
                  <a:lnTo>
                    <a:pt x="2620" y="1774"/>
                  </a:lnTo>
                  <a:lnTo>
                    <a:pt x="2618" y="1754"/>
                  </a:lnTo>
                  <a:lnTo>
                    <a:pt x="2618" y="1597"/>
                  </a:lnTo>
                  <a:lnTo>
                    <a:pt x="2620" y="1577"/>
                  </a:lnTo>
                  <a:lnTo>
                    <a:pt x="2629" y="1559"/>
                  </a:lnTo>
                  <a:lnTo>
                    <a:pt x="2641" y="1543"/>
                  </a:lnTo>
                  <a:lnTo>
                    <a:pt x="2656" y="1531"/>
                  </a:lnTo>
                  <a:lnTo>
                    <a:pt x="2674" y="1523"/>
                  </a:lnTo>
                  <a:lnTo>
                    <a:pt x="2695" y="1521"/>
                  </a:lnTo>
                  <a:lnTo>
                    <a:pt x="2731" y="1521"/>
                  </a:lnTo>
                  <a:lnTo>
                    <a:pt x="2738" y="1519"/>
                  </a:lnTo>
                  <a:lnTo>
                    <a:pt x="2741" y="1515"/>
                  </a:lnTo>
                  <a:lnTo>
                    <a:pt x="2742" y="1510"/>
                  </a:lnTo>
                  <a:lnTo>
                    <a:pt x="2742" y="1504"/>
                  </a:lnTo>
                  <a:lnTo>
                    <a:pt x="2741" y="1499"/>
                  </a:lnTo>
                  <a:lnTo>
                    <a:pt x="2725" y="1421"/>
                  </a:lnTo>
                  <a:lnTo>
                    <a:pt x="2703" y="1344"/>
                  </a:lnTo>
                  <a:lnTo>
                    <a:pt x="2676" y="1271"/>
                  </a:lnTo>
                  <a:lnTo>
                    <a:pt x="2643" y="1199"/>
                  </a:lnTo>
                  <a:lnTo>
                    <a:pt x="2605" y="1131"/>
                  </a:lnTo>
                  <a:lnTo>
                    <a:pt x="2563" y="1065"/>
                  </a:lnTo>
                  <a:lnTo>
                    <a:pt x="2516" y="1003"/>
                  </a:lnTo>
                  <a:lnTo>
                    <a:pt x="2465" y="945"/>
                  </a:lnTo>
                  <a:lnTo>
                    <a:pt x="2411" y="891"/>
                  </a:lnTo>
                  <a:lnTo>
                    <a:pt x="2352" y="840"/>
                  </a:lnTo>
                  <a:lnTo>
                    <a:pt x="2289" y="794"/>
                  </a:lnTo>
                  <a:lnTo>
                    <a:pt x="2224" y="752"/>
                  </a:lnTo>
                  <a:lnTo>
                    <a:pt x="2156" y="714"/>
                  </a:lnTo>
                  <a:lnTo>
                    <a:pt x="2084" y="682"/>
                  </a:lnTo>
                  <a:lnTo>
                    <a:pt x="2009" y="655"/>
                  </a:lnTo>
                  <a:lnTo>
                    <a:pt x="1933" y="633"/>
                  </a:lnTo>
                  <a:lnTo>
                    <a:pt x="1854" y="617"/>
                  </a:lnTo>
                  <a:lnTo>
                    <a:pt x="1849" y="616"/>
                  </a:lnTo>
                  <a:lnTo>
                    <a:pt x="1843" y="616"/>
                  </a:lnTo>
                  <a:lnTo>
                    <a:pt x="1838" y="616"/>
                  </a:lnTo>
                  <a:lnTo>
                    <a:pt x="1834" y="618"/>
                  </a:lnTo>
                  <a:lnTo>
                    <a:pt x="1832" y="622"/>
                  </a:lnTo>
                  <a:lnTo>
                    <a:pt x="1832" y="658"/>
                  </a:lnTo>
                  <a:lnTo>
                    <a:pt x="1829" y="678"/>
                  </a:lnTo>
                  <a:lnTo>
                    <a:pt x="1821" y="697"/>
                  </a:lnTo>
                  <a:lnTo>
                    <a:pt x="1809" y="712"/>
                  </a:lnTo>
                  <a:lnTo>
                    <a:pt x="1794" y="724"/>
                  </a:lnTo>
                  <a:lnTo>
                    <a:pt x="1775" y="731"/>
                  </a:lnTo>
                  <a:lnTo>
                    <a:pt x="1755" y="734"/>
                  </a:lnTo>
                  <a:lnTo>
                    <a:pt x="1598" y="734"/>
                  </a:lnTo>
                  <a:lnTo>
                    <a:pt x="1577" y="731"/>
                  </a:lnTo>
                  <a:lnTo>
                    <a:pt x="1559" y="724"/>
                  </a:lnTo>
                  <a:lnTo>
                    <a:pt x="1544" y="712"/>
                  </a:lnTo>
                  <a:lnTo>
                    <a:pt x="1531" y="697"/>
                  </a:lnTo>
                  <a:lnTo>
                    <a:pt x="1524" y="678"/>
                  </a:lnTo>
                  <a:lnTo>
                    <a:pt x="1521" y="658"/>
                  </a:lnTo>
                  <a:lnTo>
                    <a:pt x="1521" y="622"/>
                  </a:lnTo>
                  <a:lnTo>
                    <a:pt x="1519" y="618"/>
                  </a:lnTo>
                  <a:lnTo>
                    <a:pt x="1516" y="616"/>
                  </a:lnTo>
                  <a:lnTo>
                    <a:pt x="1510" y="616"/>
                  </a:lnTo>
                  <a:close/>
                  <a:moveTo>
                    <a:pt x="1598" y="0"/>
                  </a:moveTo>
                  <a:lnTo>
                    <a:pt x="1755" y="0"/>
                  </a:lnTo>
                  <a:lnTo>
                    <a:pt x="1775" y="3"/>
                  </a:lnTo>
                  <a:lnTo>
                    <a:pt x="1794" y="10"/>
                  </a:lnTo>
                  <a:lnTo>
                    <a:pt x="1809" y="23"/>
                  </a:lnTo>
                  <a:lnTo>
                    <a:pt x="1821" y="38"/>
                  </a:lnTo>
                  <a:lnTo>
                    <a:pt x="1829" y="56"/>
                  </a:lnTo>
                  <a:lnTo>
                    <a:pt x="1832" y="77"/>
                  </a:lnTo>
                  <a:lnTo>
                    <a:pt x="1832" y="344"/>
                  </a:lnTo>
                  <a:lnTo>
                    <a:pt x="1834" y="351"/>
                  </a:lnTo>
                  <a:lnTo>
                    <a:pt x="1838" y="357"/>
                  </a:lnTo>
                  <a:lnTo>
                    <a:pt x="1844" y="360"/>
                  </a:lnTo>
                  <a:lnTo>
                    <a:pt x="1850" y="362"/>
                  </a:lnTo>
                  <a:lnTo>
                    <a:pt x="1855" y="363"/>
                  </a:lnTo>
                  <a:lnTo>
                    <a:pt x="1944" y="377"/>
                  </a:lnTo>
                  <a:lnTo>
                    <a:pt x="2030" y="397"/>
                  </a:lnTo>
                  <a:lnTo>
                    <a:pt x="2114" y="424"/>
                  </a:lnTo>
                  <a:lnTo>
                    <a:pt x="2195" y="455"/>
                  </a:lnTo>
                  <a:lnTo>
                    <a:pt x="2274" y="491"/>
                  </a:lnTo>
                  <a:lnTo>
                    <a:pt x="2350" y="532"/>
                  </a:lnTo>
                  <a:lnTo>
                    <a:pt x="2422" y="578"/>
                  </a:lnTo>
                  <a:lnTo>
                    <a:pt x="2492" y="629"/>
                  </a:lnTo>
                  <a:lnTo>
                    <a:pt x="2558" y="683"/>
                  </a:lnTo>
                  <a:lnTo>
                    <a:pt x="2620" y="743"/>
                  </a:lnTo>
                  <a:lnTo>
                    <a:pt x="2679" y="805"/>
                  </a:lnTo>
                  <a:lnTo>
                    <a:pt x="2734" y="871"/>
                  </a:lnTo>
                  <a:lnTo>
                    <a:pt x="2784" y="941"/>
                  </a:lnTo>
                  <a:lnTo>
                    <a:pt x="2829" y="1014"/>
                  </a:lnTo>
                  <a:lnTo>
                    <a:pt x="2871" y="1090"/>
                  </a:lnTo>
                  <a:lnTo>
                    <a:pt x="2906" y="1168"/>
                  </a:lnTo>
                  <a:lnTo>
                    <a:pt x="2937" y="1250"/>
                  </a:lnTo>
                  <a:lnTo>
                    <a:pt x="2963" y="1334"/>
                  </a:lnTo>
                  <a:lnTo>
                    <a:pt x="2983" y="1421"/>
                  </a:lnTo>
                  <a:lnTo>
                    <a:pt x="2997" y="1509"/>
                  </a:lnTo>
                  <a:lnTo>
                    <a:pt x="2998" y="1511"/>
                  </a:lnTo>
                  <a:lnTo>
                    <a:pt x="2998" y="1513"/>
                  </a:lnTo>
                  <a:lnTo>
                    <a:pt x="2999" y="1515"/>
                  </a:lnTo>
                  <a:lnTo>
                    <a:pt x="3000" y="1517"/>
                  </a:lnTo>
                  <a:lnTo>
                    <a:pt x="3002" y="1519"/>
                  </a:lnTo>
                  <a:lnTo>
                    <a:pt x="3004" y="1520"/>
                  </a:lnTo>
                  <a:lnTo>
                    <a:pt x="3009" y="1521"/>
                  </a:lnTo>
                  <a:lnTo>
                    <a:pt x="3275" y="1521"/>
                  </a:lnTo>
                  <a:lnTo>
                    <a:pt x="3296" y="1523"/>
                  </a:lnTo>
                  <a:lnTo>
                    <a:pt x="3314" y="1531"/>
                  </a:lnTo>
                  <a:lnTo>
                    <a:pt x="3330" y="1543"/>
                  </a:lnTo>
                  <a:lnTo>
                    <a:pt x="3342" y="1559"/>
                  </a:lnTo>
                  <a:lnTo>
                    <a:pt x="3350" y="1577"/>
                  </a:lnTo>
                  <a:lnTo>
                    <a:pt x="3353" y="1597"/>
                  </a:lnTo>
                  <a:lnTo>
                    <a:pt x="3353" y="1754"/>
                  </a:lnTo>
                  <a:lnTo>
                    <a:pt x="3350" y="1774"/>
                  </a:lnTo>
                  <a:lnTo>
                    <a:pt x="3342" y="1792"/>
                  </a:lnTo>
                  <a:lnTo>
                    <a:pt x="3330" y="1809"/>
                  </a:lnTo>
                  <a:lnTo>
                    <a:pt x="3314" y="1821"/>
                  </a:lnTo>
                  <a:lnTo>
                    <a:pt x="3296" y="1828"/>
                  </a:lnTo>
                  <a:lnTo>
                    <a:pt x="3275" y="1831"/>
                  </a:lnTo>
                  <a:lnTo>
                    <a:pt x="3010" y="1831"/>
                  </a:lnTo>
                  <a:lnTo>
                    <a:pt x="3007" y="1831"/>
                  </a:lnTo>
                  <a:lnTo>
                    <a:pt x="3003" y="1832"/>
                  </a:lnTo>
                  <a:lnTo>
                    <a:pt x="3001" y="1834"/>
                  </a:lnTo>
                  <a:lnTo>
                    <a:pt x="3000" y="1836"/>
                  </a:lnTo>
                  <a:lnTo>
                    <a:pt x="3000" y="1837"/>
                  </a:lnTo>
                  <a:lnTo>
                    <a:pt x="2999" y="1839"/>
                  </a:lnTo>
                  <a:lnTo>
                    <a:pt x="2999" y="1841"/>
                  </a:lnTo>
                  <a:lnTo>
                    <a:pt x="2986" y="1931"/>
                  </a:lnTo>
                  <a:lnTo>
                    <a:pt x="2967" y="2019"/>
                  </a:lnTo>
                  <a:lnTo>
                    <a:pt x="2941" y="2104"/>
                  </a:lnTo>
                  <a:lnTo>
                    <a:pt x="2910" y="2187"/>
                  </a:lnTo>
                  <a:lnTo>
                    <a:pt x="2875" y="2267"/>
                  </a:lnTo>
                  <a:lnTo>
                    <a:pt x="2833" y="2344"/>
                  </a:lnTo>
                  <a:lnTo>
                    <a:pt x="2788" y="2418"/>
                  </a:lnTo>
                  <a:lnTo>
                    <a:pt x="2737" y="2489"/>
                  </a:lnTo>
                  <a:lnTo>
                    <a:pt x="2683" y="2556"/>
                  </a:lnTo>
                  <a:lnTo>
                    <a:pt x="2623" y="2620"/>
                  </a:lnTo>
                  <a:lnTo>
                    <a:pt x="2560" y="2680"/>
                  </a:lnTo>
                  <a:lnTo>
                    <a:pt x="2494" y="2735"/>
                  </a:lnTo>
                  <a:lnTo>
                    <a:pt x="2423" y="2786"/>
                  </a:lnTo>
                  <a:lnTo>
                    <a:pt x="2350" y="2832"/>
                  </a:lnTo>
                  <a:lnTo>
                    <a:pt x="2273" y="2874"/>
                  </a:lnTo>
                  <a:lnTo>
                    <a:pt x="2193" y="2911"/>
                  </a:lnTo>
                  <a:lnTo>
                    <a:pt x="2111" y="2942"/>
                  </a:lnTo>
                  <a:lnTo>
                    <a:pt x="2026" y="2969"/>
                  </a:lnTo>
                  <a:lnTo>
                    <a:pt x="1938" y="2989"/>
                  </a:lnTo>
                  <a:lnTo>
                    <a:pt x="1849" y="3004"/>
                  </a:lnTo>
                  <a:lnTo>
                    <a:pt x="1844" y="3005"/>
                  </a:lnTo>
                  <a:lnTo>
                    <a:pt x="1838" y="3007"/>
                  </a:lnTo>
                  <a:lnTo>
                    <a:pt x="1834" y="3010"/>
                  </a:lnTo>
                  <a:lnTo>
                    <a:pt x="1832" y="3015"/>
                  </a:lnTo>
                  <a:lnTo>
                    <a:pt x="1832" y="3274"/>
                  </a:lnTo>
                  <a:lnTo>
                    <a:pt x="1829" y="3295"/>
                  </a:lnTo>
                  <a:lnTo>
                    <a:pt x="1821" y="3313"/>
                  </a:lnTo>
                  <a:lnTo>
                    <a:pt x="1809" y="3328"/>
                  </a:lnTo>
                  <a:lnTo>
                    <a:pt x="1794" y="3341"/>
                  </a:lnTo>
                  <a:lnTo>
                    <a:pt x="1775" y="3349"/>
                  </a:lnTo>
                  <a:lnTo>
                    <a:pt x="1755" y="3352"/>
                  </a:lnTo>
                  <a:lnTo>
                    <a:pt x="1598" y="3352"/>
                  </a:lnTo>
                  <a:lnTo>
                    <a:pt x="1577" y="3349"/>
                  </a:lnTo>
                  <a:lnTo>
                    <a:pt x="1559" y="3341"/>
                  </a:lnTo>
                  <a:lnTo>
                    <a:pt x="1544" y="3328"/>
                  </a:lnTo>
                  <a:lnTo>
                    <a:pt x="1531" y="3313"/>
                  </a:lnTo>
                  <a:lnTo>
                    <a:pt x="1524" y="3295"/>
                  </a:lnTo>
                  <a:lnTo>
                    <a:pt x="1521" y="3274"/>
                  </a:lnTo>
                  <a:lnTo>
                    <a:pt x="1521" y="3015"/>
                  </a:lnTo>
                  <a:lnTo>
                    <a:pt x="1520" y="3012"/>
                  </a:lnTo>
                  <a:lnTo>
                    <a:pt x="1519" y="3010"/>
                  </a:lnTo>
                  <a:lnTo>
                    <a:pt x="1517" y="3008"/>
                  </a:lnTo>
                  <a:lnTo>
                    <a:pt x="1514" y="3007"/>
                  </a:lnTo>
                  <a:lnTo>
                    <a:pt x="1511" y="3005"/>
                  </a:lnTo>
                  <a:lnTo>
                    <a:pt x="1509" y="3005"/>
                  </a:lnTo>
                  <a:lnTo>
                    <a:pt x="1506" y="3004"/>
                  </a:lnTo>
                  <a:lnTo>
                    <a:pt x="1417" y="2989"/>
                  </a:lnTo>
                  <a:lnTo>
                    <a:pt x="1329" y="2969"/>
                  </a:lnTo>
                  <a:lnTo>
                    <a:pt x="1244" y="2943"/>
                  </a:lnTo>
                  <a:lnTo>
                    <a:pt x="1162" y="2912"/>
                  </a:lnTo>
                  <a:lnTo>
                    <a:pt x="1082" y="2875"/>
                  </a:lnTo>
                  <a:lnTo>
                    <a:pt x="1005" y="2834"/>
                  </a:lnTo>
                  <a:lnTo>
                    <a:pt x="932" y="2787"/>
                  </a:lnTo>
                  <a:lnTo>
                    <a:pt x="861" y="2736"/>
                  </a:lnTo>
                  <a:lnTo>
                    <a:pt x="795" y="2681"/>
                  </a:lnTo>
                  <a:lnTo>
                    <a:pt x="731" y="2622"/>
                  </a:lnTo>
                  <a:lnTo>
                    <a:pt x="672" y="2558"/>
                  </a:lnTo>
                  <a:lnTo>
                    <a:pt x="618" y="2492"/>
                  </a:lnTo>
                  <a:lnTo>
                    <a:pt x="567" y="2420"/>
                  </a:lnTo>
                  <a:lnTo>
                    <a:pt x="521" y="2347"/>
                  </a:lnTo>
                  <a:lnTo>
                    <a:pt x="480" y="2270"/>
                  </a:lnTo>
                  <a:lnTo>
                    <a:pt x="444" y="2190"/>
                  </a:lnTo>
                  <a:lnTo>
                    <a:pt x="413" y="2108"/>
                  </a:lnTo>
                  <a:lnTo>
                    <a:pt x="387" y="2022"/>
                  </a:lnTo>
                  <a:lnTo>
                    <a:pt x="368" y="1935"/>
                  </a:lnTo>
                  <a:lnTo>
                    <a:pt x="353" y="1846"/>
                  </a:lnTo>
                  <a:lnTo>
                    <a:pt x="353" y="1843"/>
                  </a:lnTo>
                  <a:lnTo>
                    <a:pt x="353" y="1841"/>
                  </a:lnTo>
                  <a:lnTo>
                    <a:pt x="352" y="1838"/>
                  </a:lnTo>
                  <a:lnTo>
                    <a:pt x="351" y="1836"/>
                  </a:lnTo>
                  <a:lnTo>
                    <a:pt x="350" y="1834"/>
                  </a:lnTo>
                  <a:lnTo>
                    <a:pt x="348" y="1832"/>
                  </a:lnTo>
                  <a:lnTo>
                    <a:pt x="345" y="1831"/>
                  </a:lnTo>
                  <a:lnTo>
                    <a:pt x="342" y="1831"/>
                  </a:lnTo>
                  <a:lnTo>
                    <a:pt x="78" y="1831"/>
                  </a:lnTo>
                  <a:lnTo>
                    <a:pt x="57" y="1828"/>
                  </a:lnTo>
                  <a:lnTo>
                    <a:pt x="39" y="1821"/>
                  </a:lnTo>
                  <a:lnTo>
                    <a:pt x="22" y="1809"/>
                  </a:lnTo>
                  <a:lnTo>
                    <a:pt x="11" y="1792"/>
                  </a:lnTo>
                  <a:lnTo>
                    <a:pt x="3" y="1774"/>
                  </a:lnTo>
                  <a:lnTo>
                    <a:pt x="0" y="1754"/>
                  </a:lnTo>
                  <a:lnTo>
                    <a:pt x="0" y="1597"/>
                  </a:lnTo>
                  <a:lnTo>
                    <a:pt x="3" y="1577"/>
                  </a:lnTo>
                  <a:lnTo>
                    <a:pt x="11" y="1559"/>
                  </a:lnTo>
                  <a:lnTo>
                    <a:pt x="22" y="1543"/>
                  </a:lnTo>
                  <a:lnTo>
                    <a:pt x="39" y="1531"/>
                  </a:lnTo>
                  <a:lnTo>
                    <a:pt x="57" y="1523"/>
                  </a:lnTo>
                  <a:lnTo>
                    <a:pt x="78" y="1521"/>
                  </a:lnTo>
                  <a:lnTo>
                    <a:pt x="343" y="1521"/>
                  </a:lnTo>
                  <a:lnTo>
                    <a:pt x="347" y="1520"/>
                  </a:lnTo>
                  <a:lnTo>
                    <a:pt x="349" y="1519"/>
                  </a:lnTo>
                  <a:lnTo>
                    <a:pt x="351" y="1517"/>
                  </a:lnTo>
                  <a:lnTo>
                    <a:pt x="352" y="1515"/>
                  </a:lnTo>
                  <a:lnTo>
                    <a:pt x="353" y="1513"/>
                  </a:lnTo>
                  <a:lnTo>
                    <a:pt x="354" y="1511"/>
                  </a:lnTo>
                  <a:lnTo>
                    <a:pt x="355" y="1509"/>
                  </a:lnTo>
                  <a:lnTo>
                    <a:pt x="355" y="1506"/>
                  </a:lnTo>
                  <a:lnTo>
                    <a:pt x="371" y="1417"/>
                  </a:lnTo>
                  <a:lnTo>
                    <a:pt x="391" y="1330"/>
                  </a:lnTo>
                  <a:lnTo>
                    <a:pt x="418" y="1244"/>
                  </a:lnTo>
                  <a:lnTo>
                    <a:pt x="449" y="1161"/>
                  </a:lnTo>
                  <a:lnTo>
                    <a:pt x="486" y="1082"/>
                  </a:lnTo>
                  <a:lnTo>
                    <a:pt x="529" y="1005"/>
                  </a:lnTo>
                  <a:lnTo>
                    <a:pt x="576" y="932"/>
                  </a:lnTo>
                  <a:lnTo>
                    <a:pt x="627" y="861"/>
                  </a:lnTo>
                  <a:lnTo>
                    <a:pt x="683" y="795"/>
                  </a:lnTo>
                  <a:lnTo>
                    <a:pt x="742" y="733"/>
                  </a:lnTo>
                  <a:lnTo>
                    <a:pt x="803" y="676"/>
                  </a:lnTo>
                  <a:lnTo>
                    <a:pt x="869" y="623"/>
                  </a:lnTo>
                  <a:lnTo>
                    <a:pt x="938" y="573"/>
                  </a:lnTo>
                  <a:lnTo>
                    <a:pt x="1009" y="529"/>
                  </a:lnTo>
                  <a:lnTo>
                    <a:pt x="1085" y="488"/>
                  </a:lnTo>
                  <a:lnTo>
                    <a:pt x="1163" y="453"/>
                  </a:lnTo>
                  <a:lnTo>
                    <a:pt x="1243" y="422"/>
                  </a:lnTo>
                  <a:lnTo>
                    <a:pt x="1326" y="397"/>
                  </a:lnTo>
                  <a:lnTo>
                    <a:pt x="1411" y="377"/>
                  </a:lnTo>
                  <a:lnTo>
                    <a:pt x="1498" y="363"/>
                  </a:lnTo>
                  <a:lnTo>
                    <a:pt x="1503" y="362"/>
                  </a:lnTo>
                  <a:lnTo>
                    <a:pt x="1509" y="359"/>
                  </a:lnTo>
                  <a:lnTo>
                    <a:pt x="1515" y="356"/>
                  </a:lnTo>
                  <a:lnTo>
                    <a:pt x="1519" y="350"/>
                  </a:lnTo>
                  <a:lnTo>
                    <a:pt x="1521" y="344"/>
                  </a:lnTo>
                  <a:lnTo>
                    <a:pt x="1521" y="77"/>
                  </a:lnTo>
                  <a:lnTo>
                    <a:pt x="1524" y="56"/>
                  </a:lnTo>
                  <a:lnTo>
                    <a:pt x="1531" y="38"/>
                  </a:lnTo>
                  <a:lnTo>
                    <a:pt x="1544" y="23"/>
                  </a:lnTo>
                  <a:lnTo>
                    <a:pt x="1559" y="10"/>
                  </a:lnTo>
                  <a:lnTo>
                    <a:pt x="1577" y="3"/>
                  </a:lnTo>
                  <a:lnTo>
                    <a:pt x="15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6" name="Group 91"/>
          <p:cNvGrpSpPr/>
          <p:nvPr/>
        </p:nvGrpSpPr>
        <p:grpSpPr>
          <a:xfrm>
            <a:off x="8464100" y="5297567"/>
            <a:ext cx="471488" cy="469899"/>
            <a:chOff x="6324600" y="5811838"/>
            <a:chExt cx="471488" cy="469899"/>
          </a:xfrm>
          <a:solidFill>
            <a:srgbClr val="000000"/>
          </a:solidFill>
        </p:grpSpPr>
        <p:sp>
          <p:nvSpPr>
            <p:cNvPr id="557" name="Freeform 705"/>
            <p:cNvSpPr>
              <a:spLocks/>
            </p:cNvSpPr>
            <p:nvPr/>
          </p:nvSpPr>
          <p:spPr bwMode="auto">
            <a:xfrm>
              <a:off x="6324600" y="6149975"/>
              <a:ext cx="131763" cy="131762"/>
            </a:xfrm>
            <a:custGeom>
              <a:avLst/>
              <a:gdLst>
                <a:gd name="T0" fmla="*/ 498 w 996"/>
                <a:gd name="T1" fmla="*/ 0 h 993"/>
                <a:gd name="T2" fmla="*/ 556 w 996"/>
                <a:gd name="T3" fmla="*/ 4 h 993"/>
                <a:gd name="T4" fmla="*/ 612 w 996"/>
                <a:gd name="T5" fmla="*/ 13 h 993"/>
                <a:gd name="T6" fmla="*/ 666 w 996"/>
                <a:gd name="T7" fmla="*/ 30 h 993"/>
                <a:gd name="T8" fmla="*/ 717 w 996"/>
                <a:gd name="T9" fmla="*/ 51 h 993"/>
                <a:gd name="T10" fmla="*/ 765 w 996"/>
                <a:gd name="T11" fmla="*/ 78 h 993"/>
                <a:gd name="T12" fmla="*/ 809 w 996"/>
                <a:gd name="T13" fmla="*/ 110 h 993"/>
                <a:gd name="T14" fmla="*/ 851 w 996"/>
                <a:gd name="T15" fmla="*/ 146 h 993"/>
                <a:gd name="T16" fmla="*/ 886 w 996"/>
                <a:gd name="T17" fmla="*/ 186 h 993"/>
                <a:gd name="T18" fmla="*/ 919 w 996"/>
                <a:gd name="T19" fmla="*/ 230 h 993"/>
                <a:gd name="T20" fmla="*/ 945 w 996"/>
                <a:gd name="T21" fmla="*/ 278 h 993"/>
                <a:gd name="T22" fmla="*/ 967 w 996"/>
                <a:gd name="T23" fmla="*/ 330 h 993"/>
                <a:gd name="T24" fmla="*/ 983 w 996"/>
                <a:gd name="T25" fmla="*/ 383 h 993"/>
                <a:gd name="T26" fmla="*/ 993 w 996"/>
                <a:gd name="T27" fmla="*/ 439 h 993"/>
                <a:gd name="T28" fmla="*/ 996 w 996"/>
                <a:gd name="T29" fmla="*/ 497 h 993"/>
                <a:gd name="T30" fmla="*/ 993 w 996"/>
                <a:gd name="T31" fmla="*/ 554 h 993"/>
                <a:gd name="T32" fmla="*/ 983 w 996"/>
                <a:gd name="T33" fmla="*/ 611 h 993"/>
                <a:gd name="T34" fmla="*/ 967 w 996"/>
                <a:gd name="T35" fmla="*/ 665 h 993"/>
                <a:gd name="T36" fmla="*/ 945 w 996"/>
                <a:gd name="T37" fmla="*/ 715 h 993"/>
                <a:gd name="T38" fmla="*/ 919 w 996"/>
                <a:gd name="T39" fmla="*/ 763 h 993"/>
                <a:gd name="T40" fmla="*/ 886 w 996"/>
                <a:gd name="T41" fmla="*/ 807 h 993"/>
                <a:gd name="T42" fmla="*/ 851 w 996"/>
                <a:gd name="T43" fmla="*/ 848 h 993"/>
                <a:gd name="T44" fmla="*/ 809 w 996"/>
                <a:gd name="T45" fmla="*/ 884 h 993"/>
                <a:gd name="T46" fmla="*/ 765 w 996"/>
                <a:gd name="T47" fmla="*/ 916 h 993"/>
                <a:gd name="T48" fmla="*/ 717 w 996"/>
                <a:gd name="T49" fmla="*/ 942 h 993"/>
                <a:gd name="T50" fmla="*/ 666 w 996"/>
                <a:gd name="T51" fmla="*/ 964 h 993"/>
                <a:gd name="T52" fmla="*/ 612 w 996"/>
                <a:gd name="T53" fmla="*/ 980 h 993"/>
                <a:gd name="T54" fmla="*/ 556 w 996"/>
                <a:gd name="T55" fmla="*/ 990 h 993"/>
                <a:gd name="T56" fmla="*/ 498 w 996"/>
                <a:gd name="T57" fmla="*/ 993 h 993"/>
                <a:gd name="T58" fmla="*/ 440 w 996"/>
                <a:gd name="T59" fmla="*/ 990 h 993"/>
                <a:gd name="T60" fmla="*/ 384 w 996"/>
                <a:gd name="T61" fmla="*/ 980 h 993"/>
                <a:gd name="T62" fmla="*/ 331 w 996"/>
                <a:gd name="T63" fmla="*/ 964 h 993"/>
                <a:gd name="T64" fmla="*/ 278 w 996"/>
                <a:gd name="T65" fmla="*/ 942 h 993"/>
                <a:gd name="T66" fmla="*/ 231 w 996"/>
                <a:gd name="T67" fmla="*/ 916 h 993"/>
                <a:gd name="T68" fmla="*/ 186 w 996"/>
                <a:gd name="T69" fmla="*/ 884 h 993"/>
                <a:gd name="T70" fmla="*/ 146 w 996"/>
                <a:gd name="T71" fmla="*/ 848 h 993"/>
                <a:gd name="T72" fmla="*/ 109 w 996"/>
                <a:gd name="T73" fmla="*/ 807 h 993"/>
                <a:gd name="T74" fmla="*/ 78 w 996"/>
                <a:gd name="T75" fmla="*/ 763 h 993"/>
                <a:gd name="T76" fmla="*/ 51 w 996"/>
                <a:gd name="T77" fmla="*/ 715 h 993"/>
                <a:gd name="T78" fmla="*/ 29 w 996"/>
                <a:gd name="T79" fmla="*/ 665 h 993"/>
                <a:gd name="T80" fmla="*/ 13 w 996"/>
                <a:gd name="T81" fmla="*/ 611 h 993"/>
                <a:gd name="T82" fmla="*/ 3 w 996"/>
                <a:gd name="T83" fmla="*/ 554 h 993"/>
                <a:gd name="T84" fmla="*/ 0 w 996"/>
                <a:gd name="T85" fmla="*/ 497 h 993"/>
                <a:gd name="T86" fmla="*/ 3 w 996"/>
                <a:gd name="T87" fmla="*/ 439 h 993"/>
                <a:gd name="T88" fmla="*/ 13 w 996"/>
                <a:gd name="T89" fmla="*/ 383 h 993"/>
                <a:gd name="T90" fmla="*/ 29 w 996"/>
                <a:gd name="T91" fmla="*/ 330 h 993"/>
                <a:gd name="T92" fmla="*/ 51 w 996"/>
                <a:gd name="T93" fmla="*/ 278 h 993"/>
                <a:gd name="T94" fmla="*/ 78 w 996"/>
                <a:gd name="T95" fmla="*/ 230 h 993"/>
                <a:gd name="T96" fmla="*/ 109 w 996"/>
                <a:gd name="T97" fmla="*/ 186 h 993"/>
                <a:gd name="T98" fmla="*/ 146 w 996"/>
                <a:gd name="T99" fmla="*/ 146 h 993"/>
                <a:gd name="T100" fmla="*/ 186 w 996"/>
                <a:gd name="T101" fmla="*/ 110 h 993"/>
                <a:gd name="T102" fmla="*/ 231 w 996"/>
                <a:gd name="T103" fmla="*/ 78 h 993"/>
                <a:gd name="T104" fmla="*/ 278 w 996"/>
                <a:gd name="T105" fmla="*/ 51 h 993"/>
                <a:gd name="T106" fmla="*/ 331 w 996"/>
                <a:gd name="T107" fmla="*/ 30 h 993"/>
                <a:gd name="T108" fmla="*/ 384 w 996"/>
                <a:gd name="T109" fmla="*/ 13 h 993"/>
                <a:gd name="T110" fmla="*/ 440 w 996"/>
                <a:gd name="T111" fmla="*/ 4 h 993"/>
                <a:gd name="T112" fmla="*/ 498 w 996"/>
                <a:gd name="T113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96" h="993">
                  <a:moveTo>
                    <a:pt x="498" y="0"/>
                  </a:moveTo>
                  <a:lnTo>
                    <a:pt x="556" y="4"/>
                  </a:lnTo>
                  <a:lnTo>
                    <a:pt x="612" y="13"/>
                  </a:lnTo>
                  <a:lnTo>
                    <a:pt x="666" y="30"/>
                  </a:lnTo>
                  <a:lnTo>
                    <a:pt x="717" y="51"/>
                  </a:lnTo>
                  <a:lnTo>
                    <a:pt x="765" y="78"/>
                  </a:lnTo>
                  <a:lnTo>
                    <a:pt x="809" y="110"/>
                  </a:lnTo>
                  <a:lnTo>
                    <a:pt x="851" y="146"/>
                  </a:lnTo>
                  <a:lnTo>
                    <a:pt x="886" y="186"/>
                  </a:lnTo>
                  <a:lnTo>
                    <a:pt x="919" y="230"/>
                  </a:lnTo>
                  <a:lnTo>
                    <a:pt x="945" y="278"/>
                  </a:lnTo>
                  <a:lnTo>
                    <a:pt x="967" y="330"/>
                  </a:lnTo>
                  <a:lnTo>
                    <a:pt x="983" y="383"/>
                  </a:lnTo>
                  <a:lnTo>
                    <a:pt x="993" y="439"/>
                  </a:lnTo>
                  <a:lnTo>
                    <a:pt x="996" y="497"/>
                  </a:lnTo>
                  <a:lnTo>
                    <a:pt x="993" y="554"/>
                  </a:lnTo>
                  <a:lnTo>
                    <a:pt x="983" y="611"/>
                  </a:lnTo>
                  <a:lnTo>
                    <a:pt x="967" y="665"/>
                  </a:lnTo>
                  <a:lnTo>
                    <a:pt x="945" y="715"/>
                  </a:lnTo>
                  <a:lnTo>
                    <a:pt x="919" y="763"/>
                  </a:lnTo>
                  <a:lnTo>
                    <a:pt x="886" y="807"/>
                  </a:lnTo>
                  <a:lnTo>
                    <a:pt x="851" y="848"/>
                  </a:lnTo>
                  <a:lnTo>
                    <a:pt x="809" y="884"/>
                  </a:lnTo>
                  <a:lnTo>
                    <a:pt x="765" y="916"/>
                  </a:lnTo>
                  <a:lnTo>
                    <a:pt x="717" y="942"/>
                  </a:lnTo>
                  <a:lnTo>
                    <a:pt x="666" y="964"/>
                  </a:lnTo>
                  <a:lnTo>
                    <a:pt x="612" y="980"/>
                  </a:lnTo>
                  <a:lnTo>
                    <a:pt x="556" y="990"/>
                  </a:lnTo>
                  <a:lnTo>
                    <a:pt x="498" y="993"/>
                  </a:lnTo>
                  <a:lnTo>
                    <a:pt x="440" y="990"/>
                  </a:lnTo>
                  <a:lnTo>
                    <a:pt x="384" y="980"/>
                  </a:lnTo>
                  <a:lnTo>
                    <a:pt x="331" y="964"/>
                  </a:lnTo>
                  <a:lnTo>
                    <a:pt x="278" y="942"/>
                  </a:lnTo>
                  <a:lnTo>
                    <a:pt x="231" y="916"/>
                  </a:lnTo>
                  <a:lnTo>
                    <a:pt x="186" y="884"/>
                  </a:lnTo>
                  <a:lnTo>
                    <a:pt x="146" y="848"/>
                  </a:lnTo>
                  <a:lnTo>
                    <a:pt x="109" y="807"/>
                  </a:lnTo>
                  <a:lnTo>
                    <a:pt x="78" y="763"/>
                  </a:lnTo>
                  <a:lnTo>
                    <a:pt x="51" y="715"/>
                  </a:lnTo>
                  <a:lnTo>
                    <a:pt x="29" y="665"/>
                  </a:lnTo>
                  <a:lnTo>
                    <a:pt x="13" y="611"/>
                  </a:lnTo>
                  <a:lnTo>
                    <a:pt x="3" y="554"/>
                  </a:lnTo>
                  <a:lnTo>
                    <a:pt x="0" y="497"/>
                  </a:lnTo>
                  <a:lnTo>
                    <a:pt x="3" y="439"/>
                  </a:lnTo>
                  <a:lnTo>
                    <a:pt x="13" y="383"/>
                  </a:lnTo>
                  <a:lnTo>
                    <a:pt x="29" y="330"/>
                  </a:lnTo>
                  <a:lnTo>
                    <a:pt x="51" y="278"/>
                  </a:lnTo>
                  <a:lnTo>
                    <a:pt x="78" y="230"/>
                  </a:lnTo>
                  <a:lnTo>
                    <a:pt x="109" y="186"/>
                  </a:lnTo>
                  <a:lnTo>
                    <a:pt x="146" y="146"/>
                  </a:lnTo>
                  <a:lnTo>
                    <a:pt x="186" y="110"/>
                  </a:lnTo>
                  <a:lnTo>
                    <a:pt x="231" y="78"/>
                  </a:lnTo>
                  <a:lnTo>
                    <a:pt x="278" y="51"/>
                  </a:lnTo>
                  <a:lnTo>
                    <a:pt x="331" y="30"/>
                  </a:lnTo>
                  <a:lnTo>
                    <a:pt x="384" y="13"/>
                  </a:lnTo>
                  <a:lnTo>
                    <a:pt x="440" y="4"/>
                  </a:lnTo>
                  <a:lnTo>
                    <a:pt x="49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706"/>
            <p:cNvSpPr>
              <a:spLocks/>
            </p:cNvSpPr>
            <p:nvPr/>
          </p:nvSpPr>
          <p:spPr bwMode="auto">
            <a:xfrm>
              <a:off x="6388100" y="6034088"/>
              <a:ext cx="185738" cy="184150"/>
            </a:xfrm>
            <a:custGeom>
              <a:avLst/>
              <a:gdLst>
                <a:gd name="T0" fmla="*/ 142 w 1401"/>
                <a:gd name="T1" fmla="*/ 1 h 1393"/>
                <a:gd name="T2" fmla="*/ 319 w 1401"/>
                <a:gd name="T3" fmla="*/ 29 h 1393"/>
                <a:gd name="T4" fmla="*/ 489 w 1401"/>
                <a:gd name="T5" fmla="*/ 79 h 1393"/>
                <a:gd name="T6" fmla="*/ 651 w 1401"/>
                <a:gd name="T7" fmla="*/ 149 h 1393"/>
                <a:gd name="T8" fmla="*/ 803 w 1401"/>
                <a:gd name="T9" fmla="*/ 241 h 1393"/>
                <a:gd name="T10" fmla="*/ 943 w 1401"/>
                <a:gd name="T11" fmla="*/ 351 h 1393"/>
                <a:gd name="T12" fmla="*/ 1069 w 1401"/>
                <a:gd name="T13" fmla="*/ 479 h 1393"/>
                <a:gd name="T14" fmla="*/ 1176 w 1401"/>
                <a:gd name="T15" fmla="*/ 621 h 1393"/>
                <a:gd name="T16" fmla="*/ 1264 w 1401"/>
                <a:gd name="T17" fmla="*/ 776 h 1393"/>
                <a:gd name="T18" fmla="*/ 1331 w 1401"/>
                <a:gd name="T19" fmla="*/ 939 h 1393"/>
                <a:gd name="T20" fmla="*/ 1376 w 1401"/>
                <a:gd name="T21" fmla="*/ 1110 h 1393"/>
                <a:gd name="T22" fmla="*/ 1399 w 1401"/>
                <a:gd name="T23" fmla="*/ 1286 h 1393"/>
                <a:gd name="T24" fmla="*/ 1401 w 1401"/>
                <a:gd name="T25" fmla="*/ 1308 h 1393"/>
                <a:gd name="T26" fmla="*/ 1399 w 1401"/>
                <a:gd name="T27" fmla="*/ 1339 h 1393"/>
                <a:gd name="T28" fmla="*/ 1384 w 1401"/>
                <a:gd name="T29" fmla="*/ 1370 h 1393"/>
                <a:gd name="T30" fmla="*/ 1356 w 1401"/>
                <a:gd name="T31" fmla="*/ 1387 h 1393"/>
                <a:gd name="T32" fmla="*/ 1316 w 1401"/>
                <a:gd name="T33" fmla="*/ 1393 h 1393"/>
                <a:gd name="T34" fmla="*/ 1116 w 1401"/>
                <a:gd name="T35" fmla="*/ 1391 h 1393"/>
                <a:gd name="T36" fmla="*/ 1085 w 1401"/>
                <a:gd name="T37" fmla="*/ 1380 h 1393"/>
                <a:gd name="T38" fmla="*/ 1065 w 1401"/>
                <a:gd name="T39" fmla="*/ 1361 h 1393"/>
                <a:gd name="T40" fmla="*/ 1055 w 1401"/>
                <a:gd name="T41" fmla="*/ 1338 h 1393"/>
                <a:gd name="T42" fmla="*/ 1049 w 1401"/>
                <a:gd name="T43" fmla="*/ 1315 h 1393"/>
                <a:gd name="T44" fmla="*/ 1047 w 1401"/>
                <a:gd name="T45" fmla="*/ 1296 h 1393"/>
                <a:gd name="T46" fmla="*/ 1036 w 1401"/>
                <a:gd name="T47" fmla="*/ 1209 h 1393"/>
                <a:gd name="T48" fmla="*/ 998 w 1401"/>
                <a:gd name="T49" fmla="*/ 1052 h 1393"/>
                <a:gd name="T50" fmla="*/ 936 w 1401"/>
                <a:gd name="T51" fmla="*/ 905 h 1393"/>
                <a:gd name="T52" fmla="*/ 854 w 1401"/>
                <a:gd name="T53" fmla="*/ 772 h 1393"/>
                <a:gd name="T54" fmla="*/ 752 w 1401"/>
                <a:gd name="T55" fmla="*/ 652 h 1393"/>
                <a:gd name="T56" fmla="*/ 634 w 1401"/>
                <a:gd name="T57" fmla="*/ 550 h 1393"/>
                <a:gd name="T58" fmla="*/ 501 w 1401"/>
                <a:gd name="T59" fmla="*/ 467 h 1393"/>
                <a:gd name="T60" fmla="*/ 355 w 1401"/>
                <a:gd name="T61" fmla="*/ 403 h 1393"/>
                <a:gd name="T62" fmla="*/ 197 w 1401"/>
                <a:gd name="T63" fmla="*/ 363 h 1393"/>
                <a:gd name="T64" fmla="*/ 110 w 1401"/>
                <a:gd name="T65" fmla="*/ 351 h 1393"/>
                <a:gd name="T66" fmla="*/ 93 w 1401"/>
                <a:gd name="T67" fmla="*/ 350 h 1393"/>
                <a:gd name="T68" fmla="*/ 71 w 1401"/>
                <a:gd name="T69" fmla="*/ 347 h 1393"/>
                <a:gd name="T70" fmla="*/ 46 w 1401"/>
                <a:gd name="T71" fmla="*/ 339 h 1393"/>
                <a:gd name="T72" fmla="*/ 23 w 1401"/>
                <a:gd name="T73" fmla="*/ 323 h 1393"/>
                <a:gd name="T74" fmla="*/ 7 w 1401"/>
                <a:gd name="T75" fmla="*/ 296 h 1393"/>
                <a:gd name="T76" fmla="*/ 0 w 1401"/>
                <a:gd name="T77" fmla="*/ 256 h 1393"/>
                <a:gd name="T78" fmla="*/ 3 w 1401"/>
                <a:gd name="T79" fmla="*/ 65 h 1393"/>
                <a:gd name="T80" fmla="*/ 23 w 1401"/>
                <a:gd name="T81" fmla="*/ 29 h 1393"/>
                <a:gd name="T82" fmla="*/ 61 w 1401"/>
                <a:gd name="T83" fmla="*/ 8 h 1393"/>
                <a:gd name="T84" fmla="*/ 116 w 1401"/>
                <a:gd name="T85" fmla="*/ 0 h 1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1" h="1393">
                  <a:moveTo>
                    <a:pt x="116" y="0"/>
                  </a:moveTo>
                  <a:lnTo>
                    <a:pt x="142" y="1"/>
                  </a:lnTo>
                  <a:lnTo>
                    <a:pt x="231" y="12"/>
                  </a:lnTo>
                  <a:lnTo>
                    <a:pt x="319" y="29"/>
                  </a:lnTo>
                  <a:lnTo>
                    <a:pt x="404" y="51"/>
                  </a:lnTo>
                  <a:lnTo>
                    <a:pt x="489" y="79"/>
                  </a:lnTo>
                  <a:lnTo>
                    <a:pt x="571" y="111"/>
                  </a:lnTo>
                  <a:lnTo>
                    <a:pt x="651" y="149"/>
                  </a:lnTo>
                  <a:lnTo>
                    <a:pt x="728" y="192"/>
                  </a:lnTo>
                  <a:lnTo>
                    <a:pt x="803" y="241"/>
                  </a:lnTo>
                  <a:lnTo>
                    <a:pt x="875" y="294"/>
                  </a:lnTo>
                  <a:lnTo>
                    <a:pt x="943" y="351"/>
                  </a:lnTo>
                  <a:lnTo>
                    <a:pt x="1008" y="413"/>
                  </a:lnTo>
                  <a:lnTo>
                    <a:pt x="1069" y="479"/>
                  </a:lnTo>
                  <a:lnTo>
                    <a:pt x="1125" y="549"/>
                  </a:lnTo>
                  <a:lnTo>
                    <a:pt x="1176" y="621"/>
                  </a:lnTo>
                  <a:lnTo>
                    <a:pt x="1223" y="697"/>
                  </a:lnTo>
                  <a:lnTo>
                    <a:pt x="1264" y="776"/>
                  </a:lnTo>
                  <a:lnTo>
                    <a:pt x="1299" y="857"/>
                  </a:lnTo>
                  <a:lnTo>
                    <a:pt x="1331" y="939"/>
                  </a:lnTo>
                  <a:lnTo>
                    <a:pt x="1356" y="1024"/>
                  </a:lnTo>
                  <a:lnTo>
                    <a:pt x="1376" y="1110"/>
                  </a:lnTo>
                  <a:lnTo>
                    <a:pt x="1391" y="1198"/>
                  </a:lnTo>
                  <a:lnTo>
                    <a:pt x="1399" y="1286"/>
                  </a:lnTo>
                  <a:lnTo>
                    <a:pt x="1400" y="1294"/>
                  </a:lnTo>
                  <a:lnTo>
                    <a:pt x="1401" y="1308"/>
                  </a:lnTo>
                  <a:lnTo>
                    <a:pt x="1401" y="1323"/>
                  </a:lnTo>
                  <a:lnTo>
                    <a:pt x="1399" y="1339"/>
                  </a:lnTo>
                  <a:lnTo>
                    <a:pt x="1394" y="1354"/>
                  </a:lnTo>
                  <a:lnTo>
                    <a:pt x="1384" y="1370"/>
                  </a:lnTo>
                  <a:lnTo>
                    <a:pt x="1371" y="1380"/>
                  </a:lnTo>
                  <a:lnTo>
                    <a:pt x="1356" y="1387"/>
                  </a:lnTo>
                  <a:lnTo>
                    <a:pt x="1337" y="1391"/>
                  </a:lnTo>
                  <a:lnTo>
                    <a:pt x="1316" y="1393"/>
                  </a:lnTo>
                  <a:lnTo>
                    <a:pt x="1137" y="1393"/>
                  </a:lnTo>
                  <a:lnTo>
                    <a:pt x="1116" y="1391"/>
                  </a:lnTo>
                  <a:lnTo>
                    <a:pt x="1099" y="1387"/>
                  </a:lnTo>
                  <a:lnTo>
                    <a:pt x="1085" y="1380"/>
                  </a:lnTo>
                  <a:lnTo>
                    <a:pt x="1074" y="1372"/>
                  </a:lnTo>
                  <a:lnTo>
                    <a:pt x="1065" y="1361"/>
                  </a:lnTo>
                  <a:lnTo>
                    <a:pt x="1059" y="1349"/>
                  </a:lnTo>
                  <a:lnTo>
                    <a:pt x="1055" y="1338"/>
                  </a:lnTo>
                  <a:lnTo>
                    <a:pt x="1051" y="1326"/>
                  </a:lnTo>
                  <a:lnTo>
                    <a:pt x="1049" y="1315"/>
                  </a:lnTo>
                  <a:lnTo>
                    <a:pt x="1048" y="1305"/>
                  </a:lnTo>
                  <a:lnTo>
                    <a:pt x="1047" y="1296"/>
                  </a:lnTo>
                  <a:lnTo>
                    <a:pt x="1047" y="1291"/>
                  </a:lnTo>
                  <a:lnTo>
                    <a:pt x="1036" y="1209"/>
                  </a:lnTo>
                  <a:lnTo>
                    <a:pt x="1020" y="1130"/>
                  </a:lnTo>
                  <a:lnTo>
                    <a:pt x="998" y="1052"/>
                  </a:lnTo>
                  <a:lnTo>
                    <a:pt x="970" y="978"/>
                  </a:lnTo>
                  <a:lnTo>
                    <a:pt x="936" y="905"/>
                  </a:lnTo>
                  <a:lnTo>
                    <a:pt x="897" y="837"/>
                  </a:lnTo>
                  <a:lnTo>
                    <a:pt x="854" y="772"/>
                  </a:lnTo>
                  <a:lnTo>
                    <a:pt x="805" y="711"/>
                  </a:lnTo>
                  <a:lnTo>
                    <a:pt x="752" y="652"/>
                  </a:lnTo>
                  <a:lnTo>
                    <a:pt x="695" y="600"/>
                  </a:lnTo>
                  <a:lnTo>
                    <a:pt x="634" y="550"/>
                  </a:lnTo>
                  <a:lnTo>
                    <a:pt x="569" y="506"/>
                  </a:lnTo>
                  <a:lnTo>
                    <a:pt x="501" y="467"/>
                  </a:lnTo>
                  <a:lnTo>
                    <a:pt x="429" y="432"/>
                  </a:lnTo>
                  <a:lnTo>
                    <a:pt x="355" y="403"/>
                  </a:lnTo>
                  <a:lnTo>
                    <a:pt x="278" y="380"/>
                  </a:lnTo>
                  <a:lnTo>
                    <a:pt x="197" y="363"/>
                  </a:lnTo>
                  <a:lnTo>
                    <a:pt x="115" y="351"/>
                  </a:lnTo>
                  <a:lnTo>
                    <a:pt x="110" y="351"/>
                  </a:lnTo>
                  <a:lnTo>
                    <a:pt x="103" y="351"/>
                  </a:lnTo>
                  <a:lnTo>
                    <a:pt x="93" y="350"/>
                  </a:lnTo>
                  <a:lnTo>
                    <a:pt x="83" y="349"/>
                  </a:lnTo>
                  <a:lnTo>
                    <a:pt x="71" y="347"/>
                  </a:lnTo>
                  <a:lnTo>
                    <a:pt x="58" y="344"/>
                  </a:lnTo>
                  <a:lnTo>
                    <a:pt x="46" y="339"/>
                  </a:lnTo>
                  <a:lnTo>
                    <a:pt x="34" y="333"/>
                  </a:lnTo>
                  <a:lnTo>
                    <a:pt x="23" y="323"/>
                  </a:lnTo>
                  <a:lnTo>
                    <a:pt x="14" y="311"/>
                  </a:lnTo>
                  <a:lnTo>
                    <a:pt x="7" y="296"/>
                  </a:lnTo>
                  <a:lnTo>
                    <a:pt x="2" y="278"/>
                  </a:lnTo>
                  <a:lnTo>
                    <a:pt x="0" y="256"/>
                  </a:lnTo>
                  <a:lnTo>
                    <a:pt x="0" y="87"/>
                  </a:lnTo>
                  <a:lnTo>
                    <a:pt x="3" y="65"/>
                  </a:lnTo>
                  <a:lnTo>
                    <a:pt x="11" y="46"/>
                  </a:lnTo>
                  <a:lnTo>
                    <a:pt x="23" y="29"/>
                  </a:lnTo>
                  <a:lnTo>
                    <a:pt x="40" y="17"/>
                  </a:lnTo>
                  <a:lnTo>
                    <a:pt x="61" y="8"/>
                  </a:lnTo>
                  <a:lnTo>
                    <a:pt x="87" y="2"/>
                  </a:lnTo>
                  <a:lnTo>
                    <a:pt x="116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707"/>
            <p:cNvSpPr>
              <a:spLocks/>
            </p:cNvSpPr>
            <p:nvPr/>
          </p:nvSpPr>
          <p:spPr bwMode="auto">
            <a:xfrm>
              <a:off x="6388100" y="5921375"/>
              <a:ext cx="296863" cy="296862"/>
            </a:xfrm>
            <a:custGeom>
              <a:avLst/>
              <a:gdLst>
                <a:gd name="T0" fmla="*/ 125 w 2247"/>
                <a:gd name="T1" fmla="*/ 1 h 2238"/>
                <a:gd name="T2" fmla="*/ 151 w 2247"/>
                <a:gd name="T3" fmla="*/ 2 h 2238"/>
                <a:gd name="T4" fmla="*/ 267 w 2247"/>
                <a:gd name="T5" fmla="*/ 11 h 2238"/>
                <a:gd name="T6" fmla="*/ 482 w 2247"/>
                <a:gd name="T7" fmla="*/ 47 h 2238"/>
                <a:gd name="T8" fmla="*/ 692 w 2247"/>
                <a:gd name="T9" fmla="*/ 102 h 2238"/>
                <a:gd name="T10" fmla="*/ 895 w 2247"/>
                <a:gd name="T11" fmla="*/ 178 h 2238"/>
                <a:gd name="T12" fmla="*/ 1089 w 2247"/>
                <a:gd name="T13" fmla="*/ 273 h 2238"/>
                <a:gd name="T14" fmla="*/ 1275 w 2247"/>
                <a:gd name="T15" fmla="*/ 386 h 2238"/>
                <a:gd name="T16" fmla="*/ 1449 w 2247"/>
                <a:gd name="T17" fmla="*/ 518 h 2238"/>
                <a:gd name="T18" fmla="*/ 1611 w 2247"/>
                <a:gd name="T19" fmla="*/ 667 h 2238"/>
                <a:gd name="T20" fmla="*/ 1757 w 2247"/>
                <a:gd name="T21" fmla="*/ 831 h 2238"/>
                <a:gd name="T22" fmla="*/ 1886 w 2247"/>
                <a:gd name="T23" fmla="*/ 1008 h 2238"/>
                <a:gd name="T24" fmla="*/ 1995 w 2247"/>
                <a:gd name="T25" fmla="*/ 1195 h 2238"/>
                <a:gd name="T26" fmla="*/ 2086 w 2247"/>
                <a:gd name="T27" fmla="*/ 1392 h 2238"/>
                <a:gd name="T28" fmla="*/ 2158 w 2247"/>
                <a:gd name="T29" fmla="*/ 1596 h 2238"/>
                <a:gd name="T30" fmla="*/ 2209 w 2247"/>
                <a:gd name="T31" fmla="*/ 1807 h 2238"/>
                <a:gd name="T32" fmla="*/ 2239 w 2247"/>
                <a:gd name="T33" fmla="*/ 2023 h 2238"/>
                <a:gd name="T34" fmla="*/ 2247 w 2247"/>
                <a:gd name="T35" fmla="*/ 2150 h 2238"/>
                <a:gd name="T36" fmla="*/ 2242 w 2247"/>
                <a:gd name="T37" fmla="*/ 2185 h 2238"/>
                <a:gd name="T38" fmla="*/ 2224 w 2247"/>
                <a:gd name="T39" fmla="*/ 2219 h 2238"/>
                <a:gd name="T40" fmla="*/ 2193 w 2247"/>
                <a:gd name="T41" fmla="*/ 2236 h 2238"/>
                <a:gd name="T42" fmla="*/ 1976 w 2247"/>
                <a:gd name="T43" fmla="*/ 2238 h 2238"/>
                <a:gd name="T44" fmla="*/ 1941 w 2247"/>
                <a:gd name="T45" fmla="*/ 2231 h 2238"/>
                <a:gd name="T46" fmla="*/ 1918 w 2247"/>
                <a:gd name="T47" fmla="*/ 2214 h 2238"/>
                <a:gd name="T48" fmla="*/ 1904 w 2247"/>
                <a:gd name="T49" fmla="*/ 2189 h 2238"/>
                <a:gd name="T50" fmla="*/ 1897 w 2247"/>
                <a:gd name="T51" fmla="*/ 2163 h 2238"/>
                <a:gd name="T52" fmla="*/ 1894 w 2247"/>
                <a:gd name="T53" fmla="*/ 2140 h 2238"/>
                <a:gd name="T54" fmla="*/ 1885 w 2247"/>
                <a:gd name="T55" fmla="*/ 2019 h 2238"/>
                <a:gd name="T56" fmla="*/ 1848 w 2247"/>
                <a:gd name="T57" fmla="*/ 1800 h 2238"/>
                <a:gd name="T58" fmla="*/ 1786 w 2247"/>
                <a:gd name="T59" fmla="*/ 1590 h 2238"/>
                <a:gd name="T60" fmla="*/ 1702 w 2247"/>
                <a:gd name="T61" fmla="*/ 1393 h 2238"/>
                <a:gd name="T62" fmla="*/ 1595 w 2247"/>
                <a:gd name="T63" fmla="*/ 1206 h 2238"/>
                <a:gd name="T64" fmla="*/ 1470 w 2247"/>
                <a:gd name="T65" fmla="*/ 1034 h 2238"/>
                <a:gd name="T66" fmla="*/ 1324 w 2247"/>
                <a:gd name="T67" fmla="*/ 878 h 2238"/>
                <a:gd name="T68" fmla="*/ 1163 w 2247"/>
                <a:gd name="T69" fmla="*/ 738 h 2238"/>
                <a:gd name="T70" fmla="*/ 986 w 2247"/>
                <a:gd name="T71" fmla="*/ 617 h 2238"/>
                <a:gd name="T72" fmla="*/ 796 w 2247"/>
                <a:gd name="T73" fmla="*/ 518 h 2238"/>
                <a:gd name="T74" fmla="*/ 593 w 2247"/>
                <a:gd name="T75" fmla="*/ 439 h 2238"/>
                <a:gd name="T76" fmla="*/ 379 w 2247"/>
                <a:gd name="T77" fmla="*/ 384 h 2238"/>
                <a:gd name="T78" fmla="*/ 157 w 2247"/>
                <a:gd name="T79" fmla="*/ 354 h 2238"/>
                <a:gd name="T80" fmla="*/ 132 w 2247"/>
                <a:gd name="T81" fmla="*/ 353 h 2238"/>
                <a:gd name="T82" fmla="*/ 99 w 2247"/>
                <a:gd name="T83" fmla="*/ 348 h 2238"/>
                <a:gd name="T84" fmla="*/ 63 w 2247"/>
                <a:gd name="T85" fmla="*/ 340 h 2238"/>
                <a:gd name="T86" fmla="*/ 32 w 2247"/>
                <a:gd name="T87" fmla="*/ 325 h 2238"/>
                <a:gd name="T88" fmla="*/ 9 w 2247"/>
                <a:gd name="T89" fmla="*/ 300 h 2238"/>
                <a:gd name="T90" fmla="*/ 0 w 2247"/>
                <a:gd name="T91" fmla="*/ 262 h 2238"/>
                <a:gd name="T92" fmla="*/ 2 w 2247"/>
                <a:gd name="T93" fmla="*/ 55 h 2238"/>
                <a:gd name="T94" fmla="*/ 20 w 2247"/>
                <a:gd name="T95" fmla="*/ 24 h 2238"/>
                <a:gd name="T96" fmla="*/ 53 w 2247"/>
                <a:gd name="T97" fmla="*/ 6 h 2238"/>
                <a:gd name="T98" fmla="*/ 103 w 2247"/>
                <a:gd name="T99" fmla="*/ 0 h 2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47" h="2238">
                  <a:moveTo>
                    <a:pt x="103" y="0"/>
                  </a:moveTo>
                  <a:lnTo>
                    <a:pt x="125" y="1"/>
                  </a:lnTo>
                  <a:lnTo>
                    <a:pt x="145" y="2"/>
                  </a:lnTo>
                  <a:lnTo>
                    <a:pt x="151" y="2"/>
                  </a:lnTo>
                  <a:lnTo>
                    <a:pt x="157" y="3"/>
                  </a:lnTo>
                  <a:lnTo>
                    <a:pt x="267" y="11"/>
                  </a:lnTo>
                  <a:lnTo>
                    <a:pt x="375" y="27"/>
                  </a:lnTo>
                  <a:lnTo>
                    <a:pt x="482" y="47"/>
                  </a:lnTo>
                  <a:lnTo>
                    <a:pt x="588" y="72"/>
                  </a:lnTo>
                  <a:lnTo>
                    <a:pt x="692" y="102"/>
                  </a:lnTo>
                  <a:lnTo>
                    <a:pt x="795" y="138"/>
                  </a:lnTo>
                  <a:lnTo>
                    <a:pt x="895" y="178"/>
                  </a:lnTo>
                  <a:lnTo>
                    <a:pt x="994" y="223"/>
                  </a:lnTo>
                  <a:lnTo>
                    <a:pt x="1089" y="273"/>
                  </a:lnTo>
                  <a:lnTo>
                    <a:pt x="1184" y="327"/>
                  </a:lnTo>
                  <a:lnTo>
                    <a:pt x="1275" y="386"/>
                  </a:lnTo>
                  <a:lnTo>
                    <a:pt x="1363" y="450"/>
                  </a:lnTo>
                  <a:lnTo>
                    <a:pt x="1449" y="518"/>
                  </a:lnTo>
                  <a:lnTo>
                    <a:pt x="1531" y="590"/>
                  </a:lnTo>
                  <a:lnTo>
                    <a:pt x="1611" y="667"/>
                  </a:lnTo>
                  <a:lnTo>
                    <a:pt x="1686" y="748"/>
                  </a:lnTo>
                  <a:lnTo>
                    <a:pt x="1757" y="831"/>
                  </a:lnTo>
                  <a:lnTo>
                    <a:pt x="1824" y="919"/>
                  </a:lnTo>
                  <a:lnTo>
                    <a:pt x="1886" y="1008"/>
                  </a:lnTo>
                  <a:lnTo>
                    <a:pt x="1943" y="1100"/>
                  </a:lnTo>
                  <a:lnTo>
                    <a:pt x="1995" y="1195"/>
                  </a:lnTo>
                  <a:lnTo>
                    <a:pt x="2044" y="1292"/>
                  </a:lnTo>
                  <a:lnTo>
                    <a:pt x="2086" y="1392"/>
                  </a:lnTo>
                  <a:lnTo>
                    <a:pt x="2125" y="1493"/>
                  </a:lnTo>
                  <a:lnTo>
                    <a:pt x="2158" y="1596"/>
                  </a:lnTo>
                  <a:lnTo>
                    <a:pt x="2186" y="1701"/>
                  </a:lnTo>
                  <a:lnTo>
                    <a:pt x="2209" y="1807"/>
                  </a:lnTo>
                  <a:lnTo>
                    <a:pt x="2227" y="1914"/>
                  </a:lnTo>
                  <a:lnTo>
                    <a:pt x="2239" y="2023"/>
                  </a:lnTo>
                  <a:lnTo>
                    <a:pt x="2247" y="2133"/>
                  </a:lnTo>
                  <a:lnTo>
                    <a:pt x="2247" y="2150"/>
                  </a:lnTo>
                  <a:lnTo>
                    <a:pt x="2246" y="2167"/>
                  </a:lnTo>
                  <a:lnTo>
                    <a:pt x="2242" y="2185"/>
                  </a:lnTo>
                  <a:lnTo>
                    <a:pt x="2235" y="2204"/>
                  </a:lnTo>
                  <a:lnTo>
                    <a:pt x="2224" y="2219"/>
                  </a:lnTo>
                  <a:lnTo>
                    <a:pt x="2210" y="2230"/>
                  </a:lnTo>
                  <a:lnTo>
                    <a:pt x="2193" y="2236"/>
                  </a:lnTo>
                  <a:lnTo>
                    <a:pt x="2175" y="2238"/>
                  </a:lnTo>
                  <a:lnTo>
                    <a:pt x="1976" y="2238"/>
                  </a:lnTo>
                  <a:lnTo>
                    <a:pt x="1956" y="2236"/>
                  </a:lnTo>
                  <a:lnTo>
                    <a:pt x="1941" y="2231"/>
                  </a:lnTo>
                  <a:lnTo>
                    <a:pt x="1928" y="2223"/>
                  </a:lnTo>
                  <a:lnTo>
                    <a:pt x="1918" y="2214"/>
                  </a:lnTo>
                  <a:lnTo>
                    <a:pt x="1910" y="2202"/>
                  </a:lnTo>
                  <a:lnTo>
                    <a:pt x="1904" y="2189"/>
                  </a:lnTo>
                  <a:lnTo>
                    <a:pt x="1900" y="2176"/>
                  </a:lnTo>
                  <a:lnTo>
                    <a:pt x="1897" y="2163"/>
                  </a:lnTo>
                  <a:lnTo>
                    <a:pt x="1895" y="2151"/>
                  </a:lnTo>
                  <a:lnTo>
                    <a:pt x="1894" y="2140"/>
                  </a:lnTo>
                  <a:lnTo>
                    <a:pt x="1894" y="2130"/>
                  </a:lnTo>
                  <a:lnTo>
                    <a:pt x="1885" y="2019"/>
                  </a:lnTo>
                  <a:lnTo>
                    <a:pt x="1869" y="1908"/>
                  </a:lnTo>
                  <a:lnTo>
                    <a:pt x="1848" y="1800"/>
                  </a:lnTo>
                  <a:lnTo>
                    <a:pt x="1820" y="1694"/>
                  </a:lnTo>
                  <a:lnTo>
                    <a:pt x="1786" y="1590"/>
                  </a:lnTo>
                  <a:lnTo>
                    <a:pt x="1747" y="1490"/>
                  </a:lnTo>
                  <a:lnTo>
                    <a:pt x="1702" y="1393"/>
                  </a:lnTo>
                  <a:lnTo>
                    <a:pt x="1651" y="1298"/>
                  </a:lnTo>
                  <a:lnTo>
                    <a:pt x="1595" y="1206"/>
                  </a:lnTo>
                  <a:lnTo>
                    <a:pt x="1535" y="1118"/>
                  </a:lnTo>
                  <a:lnTo>
                    <a:pt x="1470" y="1034"/>
                  </a:lnTo>
                  <a:lnTo>
                    <a:pt x="1399" y="954"/>
                  </a:lnTo>
                  <a:lnTo>
                    <a:pt x="1324" y="878"/>
                  </a:lnTo>
                  <a:lnTo>
                    <a:pt x="1246" y="806"/>
                  </a:lnTo>
                  <a:lnTo>
                    <a:pt x="1163" y="738"/>
                  </a:lnTo>
                  <a:lnTo>
                    <a:pt x="1076" y="676"/>
                  </a:lnTo>
                  <a:lnTo>
                    <a:pt x="986" y="617"/>
                  </a:lnTo>
                  <a:lnTo>
                    <a:pt x="893" y="565"/>
                  </a:lnTo>
                  <a:lnTo>
                    <a:pt x="796" y="518"/>
                  </a:lnTo>
                  <a:lnTo>
                    <a:pt x="696" y="476"/>
                  </a:lnTo>
                  <a:lnTo>
                    <a:pt x="593" y="439"/>
                  </a:lnTo>
                  <a:lnTo>
                    <a:pt x="488" y="409"/>
                  </a:lnTo>
                  <a:lnTo>
                    <a:pt x="379" y="384"/>
                  </a:lnTo>
                  <a:lnTo>
                    <a:pt x="270" y="366"/>
                  </a:lnTo>
                  <a:lnTo>
                    <a:pt x="157" y="354"/>
                  </a:lnTo>
                  <a:lnTo>
                    <a:pt x="148" y="354"/>
                  </a:lnTo>
                  <a:lnTo>
                    <a:pt x="132" y="353"/>
                  </a:lnTo>
                  <a:lnTo>
                    <a:pt x="116" y="351"/>
                  </a:lnTo>
                  <a:lnTo>
                    <a:pt x="99" y="348"/>
                  </a:lnTo>
                  <a:lnTo>
                    <a:pt x="80" y="345"/>
                  </a:lnTo>
                  <a:lnTo>
                    <a:pt x="63" y="340"/>
                  </a:lnTo>
                  <a:lnTo>
                    <a:pt x="47" y="333"/>
                  </a:lnTo>
                  <a:lnTo>
                    <a:pt x="32" y="325"/>
                  </a:lnTo>
                  <a:lnTo>
                    <a:pt x="19" y="314"/>
                  </a:lnTo>
                  <a:lnTo>
                    <a:pt x="9" y="300"/>
                  </a:lnTo>
                  <a:lnTo>
                    <a:pt x="2" y="282"/>
                  </a:lnTo>
                  <a:lnTo>
                    <a:pt x="0" y="262"/>
                  </a:lnTo>
                  <a:lnTo>
                    <a:pt x="0" y="75"/>
                  </a:lnTo>
                  <a:lnTo>
                    <a:pt x="2" y="55"/>
                  </a:lnTo>
                  <a:lnTo>
                    <a:pt x="9" y="38"/>
                  </a:lnTo>
                  <a:lnTo>
                    <a:pt x="20" y="24"/>
                  </a:lnTo>
                  <a:lnTo>
                    <a:pt x="34" y="14"/>
                  </a:lnTo>
                  <a:lnTo>
                    <a:pt x="53" y="6"/>
                  </a:lnTo>
                  <a:lnTo>
                    <a:pt x="76" y="1"/>
                  </a:lnTo>
                  <a:lnTo>
                    <a:pt x="10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708"/>
            <p:cNvSpPr>
              <a:spLocks/>
            </p:cNvSpPr>
            <p:nvPr/>
          </p:nvSpPr>
          <p:spPr bwMode="auto">
            <a:xfrm>
              <a:off x="6388100" y="5811838"/>
              <a:ext cx="407988" cy="406400"/>
            </a:xfrm>
            <a:custGeom>
              <a:avLst/>
              <a:gdLst>
                <a:gd name="T0" fmla="*/ 171 w 3082"/>
                <a:gd name="T1" fmla="*/ 1 h 3070"/>
                <a:gd name="T2" fmla="*/ 207 w 3082"/>
                <a:gd name="T3" fmla="*/ 3 h 3070"/>
                <a:gd name="T4" fmla="*/ 472 w 3082"/>
                <a:gd name="T5" fmla="*/ 31 h 3070"/>
                <a:gd name="T6" fmla="*/ 732 w 3082"/>
                <a:gd name="T7" fmla="*/ 82 h 3070"/>
                <a:gd name="T8" fmla="*/ 985 w 3082"/>
                <a:gd name="T9" fmla="*/ 154 h 3070"/>
                <a:gd name="T10" fmla="*/ 1231 w 3082"/>
                <a:gd name="T11" fmla="*/ 247 h 3070"/>
                <a:gd name="T12" fmla="*/ 1469 w 3082"/>
                <a:gd name="T13" fmla="*/ 362 h 3070"/>
                <a:gd name="T14" fmla="*/ 1695 w 3082"/>
                <a:gd name="T15" fmla="*/ 497 h 3070"/>
                <a:gd name="T16" fmla="*/ 1910 w 3082"/>
                <a:gd name="T17" fmla="*/ 651 h 3070"/>
                <a:gd name="T18" fmla="*/ 2112 w 3082"/>
                <a:gd name="T19" fmla="*/ 825 h 3070"/>
                <a:gd name="T20" fmla="*/ 2300 w 3082"/>
                <a:gd name="T21" fmla="*/ 1016 h 3070"/>
                <a:gd name="T22" fmla="*/ 2470 w 3082"/>
                <a:gd name="T23" fmla="*/ 1221 h 3070"/>
                <a:gd name="T24" fmla="*/ 2620 w 3082"/>
                <a:gd name="T25" fmla="*/ 1440 h 3070"/>
                <a:gd name="T26" fmla="*/ 2750 w 3082"/>
                <a:gd name="T27" fmla="*/ 1670 h 3070"/>
                <a:gd name="T28" fmla="*/ 2860 w 3082"/>
                <a:gd name="T29" fmla="*/ 1908 h 3070"/>
                <a:gd name="T30" fmla="*/ 2949 w 3082"/>
                <a:gd name="T31" fmla="*/ 2156 h 3070"/>
                <a:gd name="T32" fmla="*/ 3015 w 3082"/>
                <a:gd name="T33" fmla="*/ 2410 h 3070"/>
                <a:gd name="T34" fmla="*/ 3059 w 3082"/>
                <a:gd name="T35" fmla="*/ 2672 h 3070"/>
                <a:gd name="T36" fmla="*/ 3081 w 3082"/>
                <a:gd name="T37" fmla="*/ 2938 h 3070"/>
                <a:gd name="T38" fmla="*/ 3081 w 3082"/>
                <a:gd name="T39" fmla="*/ 2974 h 3070"/>
                <a:gd name="T40" fmla="*/ 3073 w 3082"/>
                <a:gd name="T41" fmla="*/ 3012 h 3070"/>
                <a:gd name="T42" fmla="*/ 3053 w 3082"/>
                <a:gd name="T43" fmla="*/ 3047 h 3070"/>
                <a:gd name="T44" fmla="*/ 3026 w 3082"/>
                <a:gd name="T45" fmla="*/ 3064 h 3070"/>
                <a:gd name="T46" fmla="*/ 2991 w 3082"/>
                <a:gd name="T47" fmla="*/ 3070 h 3070"/>
                <a:gd name="T48" fmla="*/ 2803 w 3082"/>
                <a:gd name="T49" fmla="*/ 3068 h 3070"/>
                <a:gd name="T50" fmla="*/ 2768 w 3082"/>
                <a:gd name="T51" fmla="*/ 3055 h 3070"/>
                <a:gd name="T52" fmla="*/ 2746 w 3082"/>
                <a:gd name="T53" fmla="*/ 3033 h 3070"/>
                <a:gd name="T54" fmla="*/ 2735 w 3082"/>
                <a:gd name="T55" fmla="*/ 3006 h 3070"/>
                <a:gd name="T56" fmla="*/ 2731 w 3082"/>
                <a:gd name="T57" fmla="*/ 2977 h 3070"/>
                <a:gd name="T58" fmla="*/ 2730 w 3082"/>
                <a:gd name="T59" fmla="*/ 2954 h 3070"/>
                <a:gd name="T60" fmla="*/ 2720 w 3082"/>
                <a:gd name="T61" fmla="*/ 2811 h 3070"/>
                <a:gd name="T62" fmla="*/ 2684 w 3082"/>
                <a:gd name="T63" fmla="*/ 2551 h 3070"/>
                <a:gd name="T64" fmla="*/ 2625 w 3082"/>
                <a:gd name="T65" fmla="*/ 2300 h 3070"/>
                <a:gd name="T66" fmla="*/ 2542 w 3082"/>
                <a:gd name="T67" fmla="*/ 2058 h 3070"/>
                <a:gd name="T68" fmla="*/ 2438 w 3082"/>
                <a:gd name="T69" fmla="*/ 1828 h 3070"/>
                <a:gd name="T70" fmla="*/ 2314 w 3082"/>
                <a:gd name="T71" fmla="*/ 1609 h 3070"/>
                <a:gd name="T72" fmla="*/ 2171 w 3082"/>
                <a:gd name="T73" fmla="*/ 1404 h 3070"/>
                <a:gd name="T74" fmla="*/ 2008 w 3082"/>
                <a:gd name="T75" fmla="*/ 1214 h 3070"/>
                <a:gd name="T76" fmla="*/ 1830 w 3082"/>
                <a:gd name="T77" fmla="*/ 1039 h 3070"/>
                <a:gd name="T78" fmla="*/ 1635 w 3082"/>
                <a:gd name="T79" fmla="*/ 880 h 3070"/>
                <a:gd name="T80" fmla="*/ 1427 w 3082"/>
                <a:gd name="T81" fmla="*/ 741 h 3070"/>
                <a:gd name="T82" fmla="*/ 1205 w 3082"/>
                <a:gd name="T83" fmla="*/ 620 h 3070"/>
                <a:gd name="T84" fmla="*/ 971 w 3082"/>
                <a:gd name="T85" fmla="*/ 519 h 3070"/>
                <a:gd name="T86" fmla="*/ 726 w 3082"/>
                <a:gd name="T87" fmla="*/ 442 h 3070"/>
                <a:gd name="T88" fmla="*/ 472 w 3082"/>
                <a:gd name="T89" fmla="*/ 387 h 3070"/>
                <a:gd name="T90" fmla="*/ 208 w 3082"/>
                <a:gd name="T91" fmla="*/ 355 h 3070"/>
                <a:gd name="T92" fmla="*/ 170 w 3082"/>
                <a:gd name="T93" fmla="*/ 354 h 3070"/>
                <a:gd name="T94" fmla="*/ 135 w 3082"/>
                <a:gd name="T95" fmla="*/ 353 h 3070"/>
                <a:gd name="T96" fmla="*/ 97 w 3082"/>
                <a:gd name="T97" fmla="*/ 350 h 3070"/>
                <a:gd name="T98" fmla="*/ 60 w 3082"/>
                <a:gd name="T99" fmla="*/ 342 h 3070"/>
                <a:gd name="T100" fmla="*/ 29 w 3082"/>
                <a:gd name="T101" fmla="*/ 327 h 3070"/>
                <a:gd name="T102" fmla="*/ 9 w 3082"/>
                <a:gd name="T103" fmla="*/ 301 h 3070"/>
                <a:gd name="T104" fmla="*/ 0 w 3082"/>
                <a:gd name="T105" fmla="*/ 263 h 3070"/>
                <a:gd name="T106" fmla="*/ 2 w 3082"/>
                <a:gd name="T107" fmla="*/ 67 h 3070"/>
                <a:gd name="T108" fmla="*/ 21 w 3082"/>
                <a:gd name="T109" fmla="*/ 34 h 3070"/>
                <a:gd name="T110" fmla="*/ 55 w 3082"/>
                <a:gd name="T111" fmla="*/ 13 h 3070"/>
                <a:gd name="T112" fmla="*/ 109 w 3082"/>
                <a:gd name="T113" fmla="*/ 2 h 3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82" h="3070">
                  <a:moveTo>
                    <a:pt x="141" y="0"/>
                  </a:moveTo>
                  <a:lnTo>
                    <a:pt x="171" y="1"/>
                  </a:lnTo>
                  <a:lnTo>
                    <a:pt x="199" y="3"/>
                  </a:lnTo>
                  <a:lnTo>
                    <a:pt x="207" y="3"/>
                  </a:lnTo>
                  <a:lnTo>
                    <a:pt x="339" y="14"/>
                  </a:lnTo>
                  <a:lnTo>
                    <a:pt x="472" y="31"/>
                  </a:lnTo>
                  <a:lnTo>
                    <a:pt x="603" y="54"/>
                  </a:lnTo>
                  <a:lnTo>
                    <a:pt x="732" y="82"/>
                  </a:lnTo>
                  <a:lnTo>
                    <a:pt x="860" y="115"/>
                  </a:lnTo>
                  <a:lnTo>
                    <a:pt x="985" y="154"/>
                  </a:lnTo>
                  <a:lnTo>
                    <a:pt x="1110" y="198"/>
                  </a:lnTo>
                  <a:lnTo>
                    <a:pt x="1231" y="247"/>
                  </a:lnTo>
                  <a:lnTo>
                    <a:pt x="1352" y="302"/>
                  </a:lnTo>
                  <a:lnTo>
                    <a:pt x="1469" y="362"/>
                  </a:lnTo>
                  <a:lnTo>
                    <a:pt x="1583" y="427"/>
                  </a:lnTo>
                  <a:lnTo>
                    <a:pt x="1695" y="497"/>
                  </a:lnTo>
                  <a:lnTo>
                    <a:pt x="1804" y="571"/>
                  </a:lnTo>
                  <a:lnTo>
                    <a:pt x="1910" y="651"/>
                  </a:lnTo>
                  <a:lnTo>
                    <a:pt x="2013" y="735"/>
                  </a:lnTo>
                  <a:lnTo>
                    <a:pt x="2112" y="825"/>
                  </a:lnTo>
                  <a:lnTo>
                    <a:pt x="2209" y="918"/>
                  </a:lnTo>
                  <a:lnTo>
                    <a:pt x="2300" y="1016"/>
                  </a:lnTo>
                  <a:lnTo>
                    <a:pt x="2387" y="1118"/>
                  </a:lnTo>
                  <a:lnTo>
                    <a:pt x="2470" y="1221"/>
                  </a:lnTo>
                  <a:lnTo>
                    <a:pt x="2548" y="1329"/>
                  </a:lnTo>
                  <a:lnTo>
                    <a:pt x="2620" y="1440"/>
                  </a:lnTo>
                  <a:lnTo>
                    <a:pt x="2688" y="1553"/>
                  </a:lnTo>
                  <a:lnTo>
                    <a:pt x="2750" y="1670"/>
                  </a:lnTo>
                  <a:lnTo>
                    <a:pt x="2808" y="1787"/>
                  </a:lnTo>
                  <a:lnTo>
                    <a:pt x="2860" y="1908"/>
                  </a:lnTo>
                  <a:lnTo>
                    <a:pt x="2907" y="2031"/>
                  </a:lnTo>
                  <a:lnTo>
                    <a:pt x="2949" y="2156"/>
                  </a:lnTo>
                  <a:lnTo>
                    <a:pt x="2985" y="2283"/>
                  </a:lnTo>
                  <a:lnTo>
                    <a:pt x="3015" y="2410"/>
                  </a:lnTo>
                  <a:lnTo>
                    <a:pt x="3040" y="2541"/>
                  </a:lnTo>
                  <a:lnTo>
                    <a:pt x="3059" y="2672"/>
                  </a:lnTo>
                  <a:lnTo>
                    <a:pt x="3073" y="2805"/>
                  </a:lnTo>
                  <a:lnTo>
                    <a:pt x="3081" y="2938"/>
                  </a:lnTo>
                  <a:lnTo>
                    <a:pt x="3082" y="2955"/>
                  </a:lnTo>
                  <a:lnTo>
                    <a:pt x="3081" y="2974"/>
                  </a:lnTo>
                  <a:lnTo>
                    <a:pt x="3078" y="2994"/>
                  </a:lnTo>
                  <a:lnTo>
                    <a:pt x="3073" y="3012"/>
                  </a:lnTo>
                  <a:lnTo>
                    <a:pt x="3065" y="3030"/>
                  </a:lnTo>
                  <a:lnTo>
                    <a:pt x="3053" y="3047"/>
                  </a:lnTo>
                  <a:lnTo>
                    <a:pt x="3041" y="3056"/>
                  </a:lnTo>
                  <a:lnTo>
                    <a:pt x="3026" y="3064"/>
                  </a:lnTo>
                  <a:lnTo>
                    <a:pt x="3009" y="3068"/>
                  </a:lnTo>
                  <a:lnTo>
                    <a:pt x="2991" y="3070"/>
                  </a:lnTo>
                  <a:lnTo>
                    <a:pt x="2826" y="3070"/>
                  </a:lnTo>
                  <a:lnTo>
                    <a:pt x="2803" y="3068"/>
                  </a:lnTo>
                  <a:lnTo>
                    <a:pt x="2783" y="3063"/>
                  </a:lnTo>
                  <a:lnTo>
                    <a:pt x="2768" y="3055"/>
                  </a:lnTo>
                  <a:lnTo>
                    <a:pt x="2756" y="3044"/>
                  </a:lnTo>
                  <a:lnTo>
                    <a:pt x="2746" y="3033"/>
                  </a:lnTo>
                  <a:lnTo>
                    <a:pt x="2740" y="3020"/>
                  </a:lnTo>
                  <a:lnTo>
                    <a:pt x="2735" y="3006"/>
                  </a:lnTo>
                  <a:lnTo>
                    <a:pt x="2732" y="2992"/>
                  </a:lnTo>
                  <a:lnTo>
                    <a:pt x="2731" y="2977"/>
                  </a:lnTo>
                  <a:lnTo>
                    <a:pt x="2730" y="2966"/>
                  </a:lnTo>
                  <a:lnTo>
                    <a:pt x="2730" y="2954"/>
                  </a:lnTo>
                  <a:lnTo>
                    <a:pt x="2729" y="2944"/>
                  </a:lnTo>
                  <a:lnTo>
                    <a:pt x="2720" y="2811"/>
                  </a:lnTo>
                  <a:lnTo>
                    <a:pt x="2706" y="2680"/>
                  </a:lnTo>
                  <a:lnTo>
                    <a:pt x="2684" y="2551"/>
                  </a:lnTo>
                  <a:lnTo>
                    <a:pt x="2657" y="2425"/>
                  </a:lnTo>
                  <a:lnTo>
                    <a:pt x="2625" y="2300"/>
                  </a:lnTo>
                  <a:lnTo>
                    <a:pt x="2587" y="2178"/>
                  </a:lnTo>
                  <a:lnTo>
                    <a:pt x="2542" y="2058"/>
                  </a:lnTo>
                  <a:lnTo>
                    <a:pt x="2493" y="1942"/>
                  </a:lnTo>
                  <a:lnTo>
                    <a:pt x="2438" y="1828"/>
                  </a:lnTo>
                  <a:lnTo>
                    <a:pt x="2379" y="1717"/>
                  </a:lnTo>
                  <a:lnTo>
                    <a:pt x="2314" y="1609"/>
                  </a:lnTo>
                  <a:lnTo>
                    <a:pt x="2244" y="1505"/>
                  </a:lnTo>
                  <a:lnTo>
                    <a:pt x="2171" y="1404"/>
                  </a:lnTo>
                  <a:lnTo>
                    <a:pt x="2092" y="1307"/>
                  </a:lnTo>
                  <a:lnTo>
                    <a:pt x="2008" y="1214"/>
                  </a:lnTo>
                  <a:lnTo>
                    <a:pt x="1922" y="1124"/>
                  </a:lnTo>
                  <a:lnTo>
                    <a:pt x="1830" y="1039"/>
                  </a:lnTo>
                  <a:lnTo>
                    <a:pt x="1735" y="958"/>
                  </a:lnTo>
                  <a:lnTo>
                    <a:pt x="1635" y="880"/>
                  </a:lnTo>
                  <a:lnTo>
                    <a:pt x="1534" y="808"/>
                  </a:lnTo>
                  <a:lnTo>
                    <a:pt x="1427" y="741"/>
                  </a:lnTo>
                  <a:lnTo>
                    <a:pt x="1318" y="678"/>
                  </a:lnTo>
                  <a:lnTo>
                    <a:pt x="1205" y="620"/>
                  </a:lnTo>
                  <a:lnTo>
                    <a:pt x="1089" y="567"/>
                  </a:lnTo>
                  <a:lnTo>
                    <a:pt x="971" y="519"/>
                  </a:lnTo>
                  <a:lnTo>
                    <a:pt x="850" y="478"/>
                  </a:lnTo>
                  <a:lnTo>
                    <a:pt x="726" y="442"/>
                  </a:lnTo>
                  <a:lnTo>
                    <a:pt x="599" y="411"/>
                  </a:lnTo>
                  <a:lnTo>
                    <a:pt x="472" y="387"/>
                  </a:lnTo>
                  <a:lnTo>
                    <a:pt x="340" y="367"/>
                  </a:lnTo>
                  <a:lnTo>
                    <a:pt x="208" y="355"/>
                  </a:lnTo>
                  <a:lnTo>
                    <a:pt x="190" y="354"/>
                  </a:lnTo>
                  <a:lnTo>
                    <a:pt x="170" y="354"/>
                  </a:lnTo>
                  <a:lnTo>
                    <a:pt x="153" y="354"/>
                  </a:lnTo>
                  <a:lnTo>
                    <a:pt x="135" y="353"/>
                  </a:lnTo>
                  <a:lnTo>
                    <a:pt x="115" y="352"/>
                  </a:lnTo>
                  <a:lnTo>
                    <a:pt x="97" y="350"/>
                  </a:lnTo>
                  <a:lnTo>
                    <a:pt x="78" y="347"/>
                  </a:lnTo>
                  <a:lnTo>
                    <a:pt x="60" y="342"/>
                  </a:lnTo>
                  <a:lnTo>
                    <a:pt x="44" y="336"/>
                  </a:lnTo>
                  <a:lnTo>
                    <a:pt x="29" y="327"/>
                  </a:lnTo>
                  <a:lnTo>
                    <a:pt x="18" y="315"/>
                  </a:lnTo>
                  <a:lnTo>
                    <a:pt x="9" y="301"/>
                  </a:lnTo>
                  <a:lnTo>
                    <a:pt x="2" y="284"/>
                  </a:lnTo>
                  <a:lnTo>
                    <a:pt x="0" y="263"/>
                  </a:lnTo>
                  <a:lnTo>
                    <a:pt x="0" y="86"/>
                  </a:lnTo>
                  <a:lnTo>
                    <a:pt x="2" y="67"/>
                  </a:lnTo>
                  <a:lnTo>
                    <a:pt x="10" y="49"/>
                  </a:lnTo>
                  <a:lnTo>
                    <a:pt x="21" y="34"/>
                  </a:lnTo>
                  <a:lnTo>
                    <a:pt x="36" y="22"/>
                  </a:lnTo>
                  <a:lnTo>
                    <a:pt x="55" y="13"/>
                  </a:lnTo>
                  <a:lnTo>
                    <a:pt x="80" y="5"/>
                  </a:lnTo>
                  <a:lnTo>
                    <a:pt x="109" y="2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1" name="Group 96"/>
          <p:cNvGrpSpPr/>
          <p:nvPr/>
        </p:nvGrpSpPr>
        <p:grpSpPr>
          <a:xfrm>
            <a:off x="9405151" y="5335666"/>
            <a:ext cx="460374" cy="393700"/>
            <a:chOff x="5570538" y="5627688"/>
            <a:chExt cx="460374" cy="393700"/>
          </a:xfrm>
          <a:solidFill>
            <a:srgbClr val="000000"/>
          </a:solidFill>
        </p:grpSpPr>
        <p:sp>
          <p:nvSpPr>
            <p:cNvPr id="562" name="Freeform 713"/>
            <p:cNvSpPr>
              <a:spLocks/>
            </p:cNvSpPr>
            <p:nvPr/>
          </p:nvSpPr>
          <p:spPr bwMode="auto">
            <a:xfrm>
              <a:off x="5570538" y="5627688"/>
              <a:ext cx="128587" cy="393700"/>
            </a:xfrm>
            <a:custGeom>
              <a:avLst/>
              <a:gdLst>
                <a:gd name="T0" fmla="*/ 848 w 978"/>
                <a:gd name="T1" fmla="*/ 2 h 2977"/>
                <a:gd name="T2" fmla="*/ 923 w 978"/>
                <a:gd name="T3" fmla="*/ 38 h 2977"/>
                <a:gd name="T4" fmla="*/ 969 w 978"/>
                <a:gd name="T5" fmla="*/ 106 h 2977"/>
                <a:gd name="T6" fmla="*/ 978 w 978"/>
                <a:gd name="T7" fmla="*/ 168 h 2977"/>
                <a:gd name="T8" fmla="*/ 977 w 978"/>
                <a:gd name="T9" fmla="*/ 220 h 2977"/>
                <a:gd name="T10" fmla="*/ 974 w 978"/>
                <a:gd name="T11" fmla="*/ 327 h 2977"/>
                <a:gd name="T12" fmla="*/ 969 w 978"/>
                <a:gd name="T13" fmla="*/ 475 h 2977"/>
                <a:gd name="T14" fmla="*/ 964 w 978"/>
                <a:gd name="T15" fmla="*/ 651 h 2977"/>
                <a:gd name="T16" fmla="*/ 960 w 978"/>
                <a:gd name="T17" fmla="*/ 842 h 2977"/>
                <a:gd name="T18" fmla="*/ 954 w 978"/>
                <a:gd name="T19" fmla="*/ 1037 h 2977"/>
                <a:gd name="T20" fmla="*/ 951 w 978"/>
                <a:gd name="T21" fmla="*/ 1223 h 2977"/>
                <a:gd name="T22" fmla="*/ 949 w 978"/>
                <a:gd name="T23" fmla="*/ 1386 h 2977"/>
                <a:gd name="T24" fmla="*/ 949 w 978"/>
                <a:gd name="T25" fmla="*/ 1521 h 2977"/>
                <a:gd name="T26" fmla="*/ 950 w 978"/>
                <a:gd name="T27" fmla="*/ 1677 h 2977"/>
                <a:gd name="T28" fmla="*/ 953 w 978"/>
                <a:gd name="T29" fmla="*/ 1860 h 2977"/>
                <a:gd name="T30" fmla="*/ 958 w 978"/>
                <a:gd name="T31" fmla="*/ 2057 h 2977"/>
                <a:gd name="T32" fmla="*/ 963 w 978"/>
                <a:gd name="T33" fmla="*/ 2254 h 2977"/>
                <a:gd name="T34" fmla="*/ 967 w 978"/>
                <a:gd name="T35" fmla="*/ 2439 h 2977"/>
                <a:gd name="T36" fmla="*/ 971 w 978"/>
                <a:gd name="T37" fmla="*/ 2601 h 2977"/>
                <a:gd name="T38" fmla="*/ 976 w 978"/>
                <a:gd name="T39" fmla="*/ 2725 h 2977"/>
                <a:gd name="T40" fmla="*/ 978 w 978"/>
                <a:gd name="T41" fmla="*/ 2799 h 2977"/>
                <a:gd name="T42" fmla="*/ 977 w 978"/>
                <a:gd name="T43" fmla="*/ 2843 h 2977"/>
                <a:gd name="T44" fmla="*/ 943 w 978"/>
                <a:gd name="T45" fmla="*/ 2919 h 2977"/>
                <a:gd name="T46" fmla="*/ 875 w 978"/>
                <a:gd name="T47" fmla="*/ 2968 h 2977"/>
                <a:gd name="T48" fmla="*/ 160 w 978"/>
                <a:gd name="T49" fmla="*/ 2977 h 2977"/>
                <a:gd name="T50" fmla="*/ 77 w 978"/>
                <a:gd name="T51" fmla="*/ 2955 h 2977"/>
                <a:gd name="T52" fmla="*/ 20 w 978"/>
                <a:gd name="T53" fmla="*/ 2896 h 2977"/>
                <a:gd name="T54" fmla="*/ 0 w 978"/>
                <a:gd name="T55" fmla="*/ 2813 h 2977"/>
                <a:gd name="T56" fmla="*/ 1 w 978"/>
                <a:gd name="T57" fmla="*/ 2780 h 2977"/>
                <a:gd name="T58" fmla="*/ 4 w 978"/>
                <a:gd name="T59" fmla="*/ 2688 h 2977"/>
                <a:gd name="T60" fmla="*/ 7 w 978"/>
                <a:gd name="T61" fmla="*/ 2550 h 2977"/>
                <a:gd name="T62" fmla="*/ 13 w 978"/>
                <a:gd name="T63" fmla="*/ 2380 h 2977"/>
                <a:gd name="T64" fmla="*/ 17 w 978"/>
                <a:gd name="T65" fmla="*/ 2189 h 2977"/>
                <a:gd name="T66" fmla="*/ 22 w 978"/>
                <a:gd name="T67" fmla="*/ 1990 h 2977"/>
                <a:gd name="T68" fmla="*/ 25 w 978"/>
                <a:gd name="T69" fmla="*/ 1797 h 2977"/>
                <a:gd name="T70" fmla="*/ 29 w 978"/>
                <a:gd name="T71" fmla="*/ 1621 h 2977"/>
                <a:gd name="T72" fmla="*/ 30 w 978"/>
                <a:gd name="T73" fmla="*/ 1477 h 2977"/>
                <a:gd name="T74" fmla="*/ 29 w 978"/>
                <a:gd name="T75" fmla="*/ 1335 h 2977"/>
                <a:gd name="T76" fmla="*/ 25 w 978"/>
                <a:gd name="T77" fmla="*/ 1162 h 2977"/>
                <a:gd name="T78" fmla="*/ 22 w 978"/>
                <a:gd name="T79" fmla="*/ 972 h 2977"/>
                <a:gd name="T80" fmla="*/ 17 w 978"/>
                <a:gd name="T81" fmla="*/ 778 h 2977"/>
                <a:gd name="T82" fmla="*/ 13 w 978"/>
                <a:gd name="T83" fmla="*/ 589 h 2977"/>
                <a:gd name="T84" fmla="*/ 7 w 978"/>
                <a:gd name="T85" fmla="*/ 422 h 2977"/>
                <a:gd name="T86" fmla="*/ 4 w 978"/>
                <a:gd name="T87" fmla="*/ 287 h 2977"/>
                <a:gd name="T88" fmla="*/ 1 w 978"/>
                <a:gd name="T89" fmla="*/ 196 h 2977"/>
                <a:gd name="T90" fmla="*/ 0 w 978"/>
                <a:gd name="T91" fmla="*/ 163 h 2977"/>
                <a:gd name="T92" fmla="*/ 20 w 978"/>
                <a:gd name="T93" fmla="*/ 81 h 2977"/>
                <a:gd name="T94" fmla="*/ 77 w 978"/>
                <a:gd name="T95" fmla="*/ 22 h 2977"/>
                <a:gd name="T96" fmla="*/ 160 w 978"/>
                <a:gd name="T97" fmla="*/ 0 h 2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78" h="2977">
                  <a:moveTo>
                    <a:pt x="160" y="0"/>
                  </a:moveTo>
                  <a:lnTo>
                    <a:pt x="819" y="0"/>
                  </a:lnTo>
                  <a:lnTo>
                    <a:pt x="848" y="2"/>
                  </a:lnTo>
                  <a:lnTo>
                    <a:pt x="875" y="10"/>
                  </a:lnTo>
                  <a:lnTo>
                    <a:pt x="901" y="22"/>
                  </a:lnTo>
                  <a:lnTo>
                    <a:pt x="923" y="38"/>
                  </a:lnTo>
                  <a:lnTo>
                    <a:pt x="943" y="58"/>
                  </a:lnTo>
                  <a:lnTo>
                    <a:pt x="958" y="81"/>
                  </a:lnTo>
                  <a:lnTo>
                    <a:pt x="969" y="106"/>
                  </a:lnTo>
                  <a:lnTo>
                    <a:pt x="976" y="134"/>
                  </a:lnTo>
                  <a:lnTo>
                    <a:pt x="978" y="163"/>
                  </a:lnTo>
                  <a:lnTo>
                    <a:pt x="978" y="168"/>
                  </a:lnTo>
                  <a:lnTo>
                    <a:pt x="978" y="178"/>
                  </a:lnTo>
                  <a:lnTo>
                    <a:pt x="977" y="196"/>
                  </a:lnTo>
                  <a:lnTo>
                    <a:pt x="977" y="220"/>
                  </a:lnTo>
                  <a:lnTo>
                    <a:pt x="976" y="251"/>
                  </a:lnTo>
                  <a:lnTo>
                    <a:pt x="975" y="287"/>
                  </a:lnTo>
                  <a:lnTo>
                    <a:pt x="974" y="327"/>
                  </a:lnTo>
                  <a:lnTo>
                    <a:pt x="971" y="373"/>
                  </a:lnTo>
                  <a:lnTo>
                    <a:pt x="970" y="422"/>
                  </a:lnTo>
                  <a:lnTo>
                    <a:pt x="969" y="475"/>
                  </a:lnTo>
                  <a:lnTo>
                    <a:pt x="967" y="531"/>
                  </a:lnTo>
                  <a:lnTo>
                    <a:pt x="966" y="589"/>
                  </a:lnTo>
                  <a:lnTo>
                    <a:pt x="964" y="651"/>
                  </a:lnTo>
                  <a:lnTo>
                    <a:pt x="963" y="713"/>
                  </a:lnTo>
                  <a:lnTo>
                    <a:pt x="961" y="778"/>
                  </a:lnTo>
                  <a:lnTo>
                    <a:pt x="960" y="842"/>
                  </a:lnTo>
                  <a:lnTo>
                    <a:pt x="958" y="908"/>
                  </a:lnTo>
                  <a:lnTo>
                    <a:pt x="957" y="972"/>
                  </a:lnTo>
                  <a:lnTo>
                    <a:pt x="954" y="1037"/>
                  </a:lnTo>
                  <a:lnTo>
                    <a:pt x="953" y="1100"/>
                  </a:lnTo>
                  <a:lnTo>
                    <a:pt x="952" y="1162"/>
                  </a:lnTo>
                  <a:lnTo>
                    <a:pt x="951" y="1223"/>
                  </a:lnTo>
                  <a:lnTo>
                    <a:pt x="950" y="1280"/>
                  </a:lnTo>
                  <a:lnTo>
                    <a:pt x="949" y="1335"/>
                  </a:lnTo>
                  <a:lnTo>
                    <a:pt x="949" y="1386"/>
                  </a:lnTo>
                  <a:lnTo>
                    <a:pt x="949" y="1434"/>
                  </a:lnTo>
                  <a:lnTo>
                    <a:pt x="948" y="1477"/>
                  </a:lnTo>
                  <a:lnTo>
                    <a:pt x="949" y="1521"/>
                  </a:lnTo>
                  <a:lnTo>
                    <a:pt x="949" y="1569"/>
                  </a:lnTo>
                  <a:lnTo>
                    <a:pt x="949" y="1621"/>
                  </a:lnTo>
                  <a:lnTo>
                    <a:pt x="950" y="1677"/>
                  </a:lnTo>
                  <a:lnTo>
                    <a:pt x="951" y="1736"/>
                  </a:lnTo>
                  <a:lnTo>
                    <a:pt x="952" y="1797"/>
                  </a:lnTo>
                  <a:lnTo>
                    <a:pt x="953" y="1860"/>
                  </a:lnTo>
                  <a:lnTo>
                    <a:pt x="954" y="1924"/>
                  </a:lnTo>
                  <a:lnTo>
                    <a:pt x="957" y="1990"/>
                  </a:lnTo>
                  <a:lnTo>
                    <a:pt x="958" y="2057"/>
                  </a:lnTo>
                  <a:lnTo>
                    <a:pt x="960" y="2123"/>
                  </a:lnTo>
                  <a:lnTo>
                    <a:pt x="961" y="2189"/>
                  </a:lnTo>
                  <a:lnTo>
                    <a:pt x="963" y="2254"/>
                  </a:lnTo>
                  <a:lnTo>
                    <a:pt x="964" y="2318"/>
                  </a:lnTo>
                  <a:lnTo>
                    <a:pt x="966" y="2380"/>
                  </a:lnTo>
                  <a:lnTo>
                    <a:pt x="967" y="2439"/>
                  </a:lnTo>
                  <a:lnTo>
                    <a:pt x="969" y="2496"/>
                  </a:lnTo>
                  <a:lnTo>
                    <a:pt x="970" y="2550"/>
                  </a:lnTo>
                  <a:lnTo>
                    <a:pt x="971" y="2601"/>
                  </a:lnTo>
                  <a:lnTo>
                    <a:pt x="974" y="2646"/>
                  </a:lnTo>
                  <a:lnTo>
                    <a:pt x="975" y="2688"/>
                  </a:lnTo>
                  <a:lnTo>
                    <a:pt x="976" y="2725"/>
                  </a:lnTo>
                  <a:lnTo>
                    <a:pt x="977" y="2755"/>
                  </a:lnTo>
                  <a:lnTo>
                    <a:pt x="977" y="2780"/>
                  </a:lnTo>
                  <a:lnTo>
                    <a:pt x="978" y="2799"/>
                  </a:lnTo>
                  <a:lnTo>
                    <a:pt x="978" y="2809"/>
                  </a:lnTo>
                  <a:lnTo>
                    <a:pt x="978" y="2813"/>
                  </a:lnTo>
                  <a:lnTo>
                    <a:pt x="977" y="2843"/>
                  </a:lnTo>
                  <a:lnTo>
                    <a:pt x="969" y="2871"/>
                  </a:lnTo>
                  <a:lnTo>
                    <a:pt x="958" y="2896"/>
                  </a:lnTo>
                  <a:lnTo>
                    <a:pt x="943" y="2919"/>
                  </a:lnTo>
                  <a:lnTo>
                    <a:pt x="923" y="2939"/>
                  </a:lnTo>
                  <a:lnTo>
                    <a:pt x="901" y="2955"/>
                  </a:lnTo>
                  <a:lnTo>
                    <a:pt x="875" y="2968"/>
                  </a:lnTo>
                  <a:lnTo>
                    <a:pt x="848" y="2975"/>
                  </a:lnTo>
                  <a:lnTo>
                    <a:pt x="819" y="2977"/>
                  </a:lnTo>
                  <a:lnTo>
                    <a:pt x="160" y="2977"/>
                  </a:lnTo>
                  <a:lnTo>
                    <a:pt x="130" y="2975"/>
                  </a:lnTo>
                  <a:lnTo>
                    <a:pt x="103" y="2968"/>
                  </a:lnTo>
                  <a:lnTo>
                    <a:pt x="77" y="2955"/>
                  </a:lnTo>
                  <a:lnTo>
                    <a:pt x="55" y="2939"/>
                  </a:lnTo>
                  <a:lnTo>
                    <a:pt x="36" y="2919"/>
                  </a:lnTo>
                  <a:lnTo>
                    <a:pt x="20" y="2896"/>
                  </a:lnTo>
                  <a:lnTo>
                    <a:pt x="8" y="2871"/>
                  </a:lnTo>
                  <a:lnTo>
                    <a:pt x="2" y="2843"/>
                  </a:lnTo>
                  <a:lnTo>
                    <a:pt x="0" y="2813"/>
                  </a:lnTo>
                  <a:lnTo>
                    <a:pt x="0" y="2809"/>
                  </a:lnTo>
                  <a:lnTo>
                    <a:pt x="1" y="2799"/>
                  </a:lnTo>
                  <a:lnTo>
                    <a:pt x="1" y="2780"/>
                  </a:lnTo>
                  <a:lnTo>
                    <a:pt x="2" y="2755"/>
                  </a:lnTo>
                  <a:lnTo>
                    <a:pt x="3" y="2725"/>
                  </a:lnTo>
                  <a:lnTo>
                    <a:pt x="4" y="2688"/>
                  </a:lnTo>
                  <a:lnTo>
                    <a:pt x="5" y="2646"/>
                  </a:lnTo>
                  <a:lnTo>
                    <a:pt x="6" y="2601"/>
                  </a:lnTo>
                  <a:lnTo>
                    <a:pt x="7" y="2550"/>
                  </a:lnTo>
                  <a:lnTo>
                    <a:pt x="10" y="2496"/>
                  </a:lnTo>
                  <a:lnTo>
                    <a:pt x="11" y="2439"/>
                  </a:lnTo>
                  <a:lnTo>
                    <a:pt x="13" y="2380"/>
                  </a:lnTo>
                  <a:lnTo>
                    <a:pt x="14" y="2318"/>
                  </a:lnTo>
                  <a:lnTo>
                    <a:pt x="16" y="2254"/>
                  </a:lnTo>
                  <a:lnTo>
                    <a:pt x="17" y="2189"/>
                  </a:lnTo>
                  <a:lnTo>
                    <a:pt x="19" y="2123"/>
                  </a:lnTo>
                  <a:lnTo>
                    <a:pt x="20" y="2057"/>
                  </a:lnTo>
                  <a:lnTo>
                    <a:pt x="22" y="1990"/>
                  </a:lnTo>
                  <a:lnTo>
                    <a:pt x="23" y="1924"/>
                  </a:lnTo>
                  <a:lnTo>
                    <a:pt x="24" y="1860"/>
                  </a:lnTo>
                  <a:lnTo>
                    <a:pt x="25" y="1797"/>
                  </a:lnTo>
                  <a:lnTo>
                    <a:pt x="26" y="1736"/>
                  </a:lnTo>
                  <a:lnTo>
                    <a:pt x="28" y="1677"/>
                  </a:lnTo>
                  <a:lnTo>
                    <a:pt x="29" y="1621"/>
                  </a:lnTo>
                  <a:lnTo>
                    <a:pt x="29" y="1569"/>
                  </a:lnTo>
                  <a:lnTo>
                    <a:pt x="30" y="1521"/>
                  </a:lnTo>
                  <a:lnTo>
                    <a:pt x="30" y="1477"/>
                  </a:lnTo>
                  <a:lnTo>
                    <a:pt x="30" y="1434"/>
                  </a:lnTo>
                  <a:lnTo>
                    <a:pt x="29" y="1386"/>
                  </a:lnTo>
                  <a:lnTo>
                    <a:pt x="29" y="1335"/>
                  </a:lnTo>
                  <a:lnTo>
                    <a:pt x="28" y="1280"/>
                  </a:lnTo>
                  <a:lnTo>
                    <a:pt x="26" y="1223"/>
                  </a:lnTo>
                  <a:lnTo>
                    <a:pt x="25" y="1162"/>
                  </a:lnTo>
                  <a:lnTo>
                    <a:pt x="24" y="1100"/>
                  </a:lnTo>
                  <a:lnTo>
                    <a:pt x="23" y="1037"/>
                  </a:lnTo>
                  <a:lnTo>
                    <a:pt x="22" y="972"/>
                  </a:lnTo>
                  <a:lnTo>
                    <a:pt x="20" y="908"/>
                  </a:lnTo>
                  <a:lnTo>
                    <a:pt x="19" y="842"/>
                  </a:lnTo>
                  <a:lnTo>
                    <a:pt x="17" y="778"/>
                  </a:lnTo>
                  <a:lnTo>
                    <a:pt x="16" y="713"/>
                  </a:lnTo>
                  <a:lnTo>
                    <a:pt x="14" y="651"/>
                  </a:lnTo>
                  <a:lnTo>
                    <a:pt x="13" y="589"/>
                  </a:lnTo>
                  <a:lnTo>
                    <a:pt x="11" y="531"/>
                  </a:lnTo>
                  <a:lnTo>
                    <a:pt x="10" y="475"/>
                  </a:lnTo>
                  <a:lnTo>
                    <a:pt x="7" y="422"/>
                  </a:lnTo>
                  <a:lnTo>
                    <a:pt x="6" y="373"/>
                  </a:lnTo>
                  <a:lnTo>
                    <a:pt x="5" y="327"/>
                  </a:lnTo>
                  <a:lnTo>
                    <a:pt x="4" y="287"/>
                  </a:lnTo>
                  <a:lnTo>
                    <a:pt x="3" y="251"/>
                  </a:lnTo>
                  <a:lnTo>
                    <a:pt x="2" y="220"/>
                  </a:lnTo>
                  <a:lnTo>
                    <a:pt x="1" y="196"/>
                  </a:lnTo>
                  <a:lnTo>
                    <a:pt x="1" y="178"/>
                  </a:lnTo>
                  <a:lnTo>
                    <a:pt x="0" y="168"/>
                  </a:lnTo>
                  <a:lnTo>
                    <a:pt x="0" y="163"/>
                  </a:lnTo>
                  <a:lnTo>
                    <a:pt x="2" y="134"/>
                  </a:lnTo>
                  <a:lnTo>
                    <a:pt x="8" y="106"/>
                  </a:lnTo>
                  <a:lnTo>
                    <a:pt x="20" y="81"/>
                  </a:lnTo>
                  <a:lnTo>
                    <a:pt x="36" y="58"/>
                  </a:lnTo>
                  <a:lnTo>
                    <a:pt x="55" y="38"/>
                  </a:lnTo>
                  <a:lnTo>
                    <a:pt x="77" y="22"/>
                  </a:lnTo>
                  <a:lnTo>
                    <a:pt x="103" y="10"/>
                  </a:lnTo>
                  <a:lnTo>
                    <a:pt x="130" y="2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714"/>
            <p:cNvSpPr>
              <a:spLocks noEditPoints="1"/>
            </p:cNvSpPr>
            <p:nvPr/>
          </p:nvSpPr>
          <p:spPr bwMode="auto">
            <a:xfrm>
              <a:off x="5724525" y="5627688"/>
              <a:ext cx="306387" cy="393700"/>
            </a:xfrm>
            <a:custGeom>
              <a:avLst/>
              <a:gdLst>
                <a:gd name="T0" fmla="*/ 1555 w 2326"/>
                <a:gd name="T1" fmla="*/ 2320 h 2977"/>
                <a:gd name="T2" fmla="*/ 1593 w 2326"/>
                <a:gd name="T3" fmla="*/ 2657 h 2977"/>
                <a:gd name="T4" fmla="*/ 1982 w 2326"/>
                <a:gd name="T5" fmla="*/ 2644 h 2977"/>
                <a:gd name="T6" fmla="*/ 1994 w 2326"/>
                <a:gd name="T7" fmla="*/ 2300 h 2977"/>
                <a:gd name="T8" fmla="*/ 1018 w 2326"/>
                <a:gd name="T9" fmla="*/ 2260 h 2977"/>
                <a:gd name="T10" fmla="*/ 936 w 2326"/>
                <a:gd name="T11" fmla="*/ 2341 h 2977"/>
                <a:gd name="T12" fmla="*/ 997 w 2326"/>
                <a:gd name="T13" fmla="*/ 2665 h 2977"/>
                <a:gd name="T14" fmla="*/ 1379 w 2326"/>
                <a:gd name="T15" fmla="*/ 2627 h 2977"/>
                <a:gd name="T16" fmla="*/ 1366 w 2326"/>
                <a:gd name="T17" fmla="*/ 2283 h 2977"/>
                <a:gd name="T18" fmla="*/ 380 w 2326"/>
                <a:gd name="T19" fmla="*/ 2262 h 2977"/>
                <a:gd name="T20" fmla="*/ 319 w 2326"/>
                <a:gd name="T21" fmla="*/ 2586 h 2977"/>
                <a:gd name="T22" fmla="*/ 402 w 2326"/>
                <a:gd name="T23" fmla="*/ 2669 h 2977"/>
                <a:gd name="T24" fmla="*/ 770 w 2326"/>
                <a:gd name="T25" fmla="*/ 2608 h 2977"/>
                <a:gd name="T26" fmla="*/ 732 w 2326"/>
                <a:gd name="T27" fmla="*/ 2270 h 2977"/>
                <a:gd name="T28" fmla="*/ 1593 w 2326"/>
                <a:gd name="T29" fmla="*/ 1736 h 2977"/>
                <a:gd name="T30" fmla="*/ 1555 w 2326"/>
                <a:gd name="T31" fmla="*/ 2075 h 2977"/>
                <a:gd name="T32" fmla="*/ 1924 w 2326"/>
                <a:gd name="T33" fmla="*/ 2135 h 2977"/>
                <a:gd name="T34" fmla="*/ 2006 w 2326"/>
                <a:gd name="T35" fmla="*/ 2052 h 2977"/>
                <a:gd name="T36" fmla="*/ 1946 w 2326"/>
                <a:gd name="T37" fmla="*/ 1729 h 2977"/>
                <a:gd name="T38" fmla="*/ 960 w 2326"/>
                <a:gd name="T39" fmla="*/ 1750 h 2977"/>
                <a:gd name="T40" fmla="*/ 947 w 2326"/>
                <a:gd name="T41" fmla="*/ 2094 h 2977"/>
                <a:gd name="T42" fmla="*/ 1329 w 2326"/>
                <a:gd name="T43" fmla="*/ 2132 h 2977"/>
                <a:gd name="T44" fmla="*/ 1389 w 2326"/>
                <a:gd name="T45" fmla="*/ 1808 h 2977"/>
                <a:gd name="T46" fmla="*/ 1308 w 2326"/>
                <a:gd name="T47" fmla="*/ 1726 h 2977"/>
                <a:gd name="T48" fmla="*/ 331 w 2326"/>
                <a:gd name="T49" fmla="*/ 1766 h 2977"/>
                <a:gd name="T50" fmla="*/ 344 w 2326"/>
                <a:gd name="T51" fmla="*/ 2111 h 2977"/>
                <a:gd name="T52" fmla="*/ 732 w 2326"/>
                <a:gd name="T53" fmla="*/ 2123 h 2977"/>
                <a:gd name="T54" fmla="*/ 770 w 2326"/>
                <a:gd name="T55" fmla="*/ 1786 h 2977"/>
                <a:gd name="T56" fmla="*/ 402 w 2326"/>
                <a:gd name="T57" fmla="*/ 1726 h 2977"/>
                <a:gd name="T58" fmla="*/ 1555 w 2326"/>
                <a:gd name="T59" fmla="*/ 1252 h 2977"/>
                <a:gd name="T60" fmla="*/ 1593 w 2326"/>
                <a:gd name="T61" fmla="*/ 1590 h 2977"/>
                <a:gd name="T62" fmla="*/ 1982 w 2326"/>
                <a:gd name="T63" fmla="*/ 1577 h 2977"/>
                <a:gd name="T64" fmla="*/ 1994 w 2326"/>
                <a:gd name="T65" fmla="*/ 1233 h 2977"/>
                <a:gd name="T66" fmla="*/ 1018 w 2326"/>
                <a:gd name="T67" fmla="*/ 1192 h 2977"/>
                <a:gd name="T68" fmla="*/ 936 w 2326"/>
                <a:gd name="T69" fmla="*/ 1274 h 2977"/>
                <a:gd name="T70" fmla="*/ 997 w 2326"/>
                <a:gd name="T71" fmla="*/ 1598 h 2977"/>
                <a:gd name="T72" fmla="*/ 1379 w 2326"/>
                <a:gd name="T73" fmla="*/ 1561 h 2977"/>
                <a:gd name="T74" fmla="*/ 1366 w 2326"/>
                <a:gd name="T75" fmla="*/ 1216 h 2977"/>
                <a:gd name="T76" fmla="*/ 380 w 2326"/>
                <a:gd name="T77" fmla="*/ 1195 h 2977"/>
                <a:gd name="T78" fmla="*/ 319 w 2326"/>
                <a:gd name="T79" fmla="*/ 1520 h 2977"/>
                <a:gd name="T80" fmla="*/ 402 w 2326"/>
                <a:gd name="T81" fmla="*/ 1601 h 2977"/>
                <a:gd name="T82" fmla="*/ 770 w 2326"/>
                <a:gd name="T83" fmla="*/ 1541 h 2977"/>
                <a:gd name="T84" fmla="*/ 732 w 2326"/>
                <a:gd name="T85" fmla="*/ 1204 h 2977"/>
                <a:gd name="T86" fmla="*/ 361 w 2326"/>
                <a:gd name="T87" fmla="*/ 401 h 2977"/>
                <a:gd name="T88" fmla="*/ 323 w 2326"/>
                <a:gd name="T89" fmla="*/ 738 h 2977"/>
                <a:gd name="T90" fmla="*/ 1924 w 2326"/>
                <a:gd name="T91" fmla="*/ 799 h 2977"/>
                <a:gd name="T92" fmla="*/ 2006 w 2326"/>
                <a:gd name="T93" fmla="*/ 717 h 2977"/>
                <a:gd name="T94" fmla="*/ 1946 w 2326"/>
                <a:gd name="T95" fmla="*/ 393 h 2977"/>
                <a:gd name="T96" fmla="*/ 2244 w 2326"/>
                <a:gd name="T97" fmla="*/ 10 h 2977"/>
                <a:gd name="T98" fmla="*/ 2326 w 2326"/>
                <a:gd name="T99" fmla="*/ 133 h 2977"/>
                <a:gd name="T100" fmla="*/ 2266 w 2326"/>
                <a:gd name="T101" fmla="*/ 2955 h 2977"/>
                <a:gd name="T102" fmla="*/ 81 w 2326"/>
                <a:gd name="T103" fmla="*/ 2967 h 2977"/>
                <a:gd name="T104" fmla="*/ 0 w 2326"/>
                <a:gd name="T105" fmla="*/ 2844 h 2977"/>
                <a:gd name="T106" fmla="*/ 59 w 2326"/>
                <a:gd name="T107" fmla="*/ 22 h 2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26" h="2977">
                  <a:moveTo>
                    <a:pt x="1635" y="2260"/>
                  </a:moveTo>
                  <a:lnTo>
                    <a:pt x="1612" y="2262"/>
                  </a:lnTo>
                  <a:lnTo>
                    <a:pt x="1593" y="2270"/>
                  </a:lnTo>
                  <a:lnTo>
                    <a:pt x="1576" y="2283"/>
                  </a:lnTo>
                  <a:lnTo>
                    <a:pt x="1564" y="2300"/>
                  </a:lnTo>
                  <a:lnTo>
                    <a:pt x="1555" y="2320"/>
                  </a:lnTo>
                  <a:lnTo>
                    <a:pt x="1552" y="2341"/>
                  </a:lnTo>
                  <a:lnTo>
                    <a:pt x="1552" y="2586"/>
                  </a:lnTo>
                  <a:lnTo>
                    <a:pt x="1555" y="2608"/>
                  </a:lnTo>
                  <a:lnTo>
                    <a:pt x="1564" y="2627"/>
                  </a:lnTo>
                  <a:lnTo>
                    <a:pt x="1576" y="2644"/>
                  </a:lnTo>
                  <a:lnTo>
                    <a:pt x="1593" y="2657"/>
                  </a:lnTo>
                  <a:lnTo>
                    <a:pt x="1612" y="2665"/>
                  </a:lnTo>
                  <a:lnTo>
                    <a:pt x="1635" y="2669"/>
                  </a:lnTo>
                  <a:lnTo>
                    <a:pt x="1924" y="2669"/>
                  </a:lnTo>
                  <a:lnTo>
                    <a:pt x="1946" y="2665"/>
                  </a:lnTo>
                  <a:lnTo>
                    <a:pt x="1965" y="2657"/>
                  </a:lnTo>
                  <a:lnTo>
                    <a:pt x="1982" y="2644"/>
                  </a:lnTo>
                  <a:lnTo>
                    <a:pt x="1994" y="2627"/>
                  </a:lnTo>
                  <a:lnTo>
                    <a:pt x="2003" y="2608"/>
                  </a:lnTo>
                  <a:lnTo>
                    <a:pt x="2006" y="2586"/>
                  </a:lnTo>
                  <a:lnTo>
                    <a:pt x="2006" y="2341"/>
                  </a:lnTo>
                  <a:lnTo>
                    <a:pt x="2003" y="2320"/>
                  </a:lnTo>
                  <a:lnTo>
                    <a:pt x="1994" y="2300"/>
                  </a:lnTo>
                  <a:lnTo>
                    <a:pt x="1982" y="2283"/>
                  </a:lnTo>
                  <a:lnTo>
                    <a:pt x="1965" y="2270"/>
                  </a:lnTo>
                  <a:lnTo>
                    <a:pt x="1946" y="2262"/>
                  </a:lnTo>
                  <a:lnTo>
                    <a:pt x="1924" y="2260"/>
                  </a:lnTo>
                  <a:lnTo>
                    <a:pt x="1635" y="2260"/>
                  </a:lnTo>
                  <a:close/>
                  <a:moveTo>
                    <a:pt x="1018" y="2260"/>
                  </a:moveTo>
                  <a:lnTo>
                    <a:pt x="997" y="2262"/>
                  </a:lnTo>
                  <a:lnTo>
                    <a:pt x="976" y="2270"/>
                  </a:lnTo>
                  <a:lnTo>
                    <a:pt x="960" y="2283"/>
                  </a:lnTo>
                  <a:lnTo>
                    <a:pt x="947" y="2300"/>
                  </a:lnTo>
                  <a:lnTo>
                    <a:pt x="938" y="2320"/>
                  </a:lnTo>
                  <a:lnTo>
                    <a:pt x="936" y="2341"/>
                  </a:lnTo>
                  <a:lnTo>
                    <a:pt x="936" y="2586"/>
                  </a:lnTo>
                  <a:lnTo>
                    <a:pt x="938" y="2608"/>
                  </a:lnTo>
                  <a:lnTo>
                    <a:pt x="947" y="2627"/>
                  </a:lnTo>
                  <a:lnTo>
                    <a:pt x="960" y="2644"/>
                  </a:lnTo>
                  <a:lnTo>
                    <a:pt x="976" y="2657"/>
                  </a:lnTo>
                  <a:lnTo>
                    <a:pt x="997" y="2665"/>
                  </a:lnTo>
                  <a:lnTo>
                    <a:pt x="1018" y="2669"/>
                  </a:lnTo>
                  <a:lnTo>
                    <a:pt x="1308" y="2669"/>
                  </a:lnTo>
                  <a:lnTo>
                    <a:pt x="1329" y="2665"/>
                  </a:lnTo>
                  <a:lnTo>
                    <a:pt x="1349" y="2657"/>
                  </a:lnTo>
                  <a:lnTo>
                    <a:pt x="1366" y="2644"/>
                  </a:lnTo>
                  <a:lnTo>
                    <a:pt x="1379" y="2627"/>
                  </a:lnTo>
                  <a:lnTo>
                    <a:pt x="1387" y="2608"/>
                  </a:lnTo>
                  <a:lnTo>
                    <a:pt x="1389" y="2586"/>
                  </a:lnTo>
                  <a:lnTo>
                    <a:pt x="1389" y="2341"/>
                  </a:lnTo>
                  <a:lnTo>
                    <a:pt x="1387" y="2320"/>
                  </a:lnTo>
                  <a:lnTo>
                    <a:pt x="1379" y="2300"/>
                  </a:lnTo>
                  <a:lnTo>
                    <a:pt x="1366" y="2283"/>
                  </a:lnTo>
                  <a:lnTo>
                    <a:pt x="1349" y="2270"/>
                  </a:lnTo>
                  <a:lnTo>
                    <a:pt x="1329" y="2262"/>
                  </a:lnTo>
                  <a:lnTo>
                    <a:pt x="1308" y="2260"/>
                  </a:lnTo>
                  <a:lnTo>
                    <a:pt x="1018" y="2260"/>
                  </a:lnTo>
                  <a:close/>
                  <a:moveTo>
                    <a:pt x="402" y="2260"/>
                  </a:moveTo>
                  <a:lnTo>
                    <a:pt x="380" y="2262"/>
                  </a:lnTo>
                  <a:lnTo>
                    <a:pt x="361" y="2270"/>
                  </a:lnTo>
                  <a:lnTo>
                    <a:pt x="344" y="2283"/>
                  </a:lnTo>
                  <a:lnTo>
                    <a:pt x="331" y="2300"/>
                  </a:lnTo>
                  <a:lnTo>
                    <a:pt x="323" y="2320"/>
                  </a:lnTo>
                  <a:lnTo>
                    <a:pt x="319" y="2341"/>
                  </a:lnTo>
                  <a:lnTo>
                    <a:pt x="319" y="2586"/>
                  </a:lnTo>
                  <a:lnTo>
                    <a:pt x="323" y="2608"/>
                  </a:lnTo>
                  <a:lnTo>
                    <a:pt x="331" y="2627"/>
                  </a:lnTo>
                  <a:lnTo>
                    <a:pt x="344" y="2644"/>
                  </a:lnTo>
                  <a:lnTo>
                    <a:pt x="361" y="2657"/>
                  </a:lnTo>
                  <a:lnTo>
                    <a:pt x="380" y="2665"/>
                  </a:lnTo>
                  <a:lnTo>
                    <a:pt x="402" y="2669"/>
                  </a:lnTo>
                  <a:lnTo>
                    <a:pt x="691" y="2669"/>
                  </a:lnTo>
                  <a:lnTo>
                    <a:pt x="713" y="2665"/>
                  </a:lnTo>
                  <a:lnTo>
                    <a:pt x="732" y="2657"/>
                  </a:lnTo>
                  <a:lnTo>
                    <a:pt x="749" y="2644"/>
                  </a:lnTo>
                  <a:lnTo>
                    <a:pt x="762" y="2627"/>
                  </a:lnTo>
                  <a:lnTo>
                    <a:pt x="770" y="2608"/>
                  </a:lnTo>
                  <a:lnTo>
                    <a:pt x="773" y="2586"/>
                  </a:lnTo>
                  <a:lnTo>
                    <a:pt x="773" y="2341"/>
                  </a:lnTo>
                  <a:lnTo>
                    <a:pt x="770" y="2320"/>
                  </a:lnTo>
                  <a:lnTo>
                    <a:pt x="762" y="2300"/>
                  </a:lnTo>
                  <a:lnTo>
                    <a:pt x="749" y="2283"/>
                  </a:lnTo>
                  <a:lnTo>
                    <a:pt x="732" y="2270"/>
                  </a:lnTo>
                  <a:lnTo>
                    <a:pt x="713" y="2262"/>
                  </a:lnTo>
                  <a:lnTo>
                    <a:pt x="691" y="2260"/>
                  </a:lnTo>
                  <a:lnTo>
                    <a:pt x="402" y="2260"/>
                  </a:lnTo>
                  <a:close/>
                  <a:moveTo>
                    <a:pt x="1635" y="1726"/>
                  </a:moveTo>
                  <a:lnTo>
                    <a:pt x="1612" y="1729"/>
                  </a:lnTo>
                  <a:lnTo>
                    <a:pt x="1593" y="1736"/>
                  </a:lnTo>
                  <a:lnTo>
                    <a:pt x="1576" y="1750"/>
                  </a:lnTo>
                  <a:lnTo>
                    <a:pt x="1564" y="1766"/>
                  </a:lnTo>
                  <a:lnTo>
                    <a:pt x="1555" y="1786"/>
                  </a:lnTo>
                  <a:lnTo>
                    <a:pt x="1552" y="1808"/>
                  </a:lnTo>
                  <a:lnTo>
                    <a:pt x="1552" y="2052"/>
                  </a:lnTo>
                  <a:lnTo>
                    <a:pt x="1555" y="2075"/>
                  </a:lnTo>
                  <a:lnTo>
                    <a:pt x="1564" y="2094"/>
                  </a:lnTo>
                  <a:lnTo>
                    <a:pt x="1576" y="2111"/>
                  </a:lnTo>
                  <a:lnTo>
                    <a:pt x="1593" y="2123"/>
                  </a:lnTo>
                  <a:lnTo>
                    <a:pt x="1612" y="2132"/>
                  </a:lnTo>
                  <a:lnTo>
                    <a:pt x="1635" y="2135"/>
                  </a:lnTo>
                  <a:lnTo>
                    <a:pt x="1924" y="2135"/>
                  </a:lnTo>
                  <a:lnTo>
                    <a:pt x="1946" y="2132"/>
                  </a:lnTo>
                  <a:lnTo>
                    <a:pt x="1965" y="2123"/>
                  </a:lnTo>
                  <a:lnTo>
                    <a:pt x="1982" y="2111"/>
                  </a:lnTo>
                  <a:lnTo>
                    <a:pt x="1994" y="2094"/>
                  </a:lnTo>
                  <a:lnTo>
                    <a:pt x="2003" y="2075"/>
                  </a:lnTo>
                  <a:lnTo>
                    <a:pt x="2006" y="2052"/>
                  </a:lnTo>
                  <a:lnTo>
                    <a:pt x="2006" y="1808"/>
                  </a:lnTo>
                  <a:lnTo>
                    <a:pt x="2003" y="1786"/>
                  </a:lnTo>
                  <a:lnTo>
                    <a:pt x="1994" y="1766"/>
                  </a:lnTo>
                  <a:lnTo>
                    <a:pt x="1982" y="1750"/>
                  </a:lnTo>
                  <a:lnTo>
                    <a:pt x="1965" y="1736"/>
                  </a:lnTo>
                  <a:lnTo>
                    <a:pt x="1946" y="1729"/>
                  </a:lnTo>
                  <a:lnTo>
                    <a:pt x="1924" y="1726"/>
                  </a:lnTo>
                  <a:lnTo>
                    <a:pt x="1635" y="1726"/>
                  </a:lnTo>
                  <a:close/>
                  <a:moveTo>
                    <a:pt x="1018" y="1726"/>
                  </a:moveTo>
                  <a:lnTo>
                    <a:pt x="997" y="1729"/>
                  </a:lnTo>
                  <a:lnTo>
                    <a:pt x="976" y="1736"/>
                  </a:lnTo>
                  <a:lnTo>
                    <a:pt x="960" y="1750"/>
                  </a:lnTo>
                  <a:lnTo>
                    <a:pt x="947" y="1766"/>
                  </a:lnTo>
                  <a:lnTo>
                    <a:pt x="938" y="1786"/>
                  </a:lnTo>
                  <a:lnTo>
                    <a:pt x="936" y="1808"/>
                  </a:lnTo>
                  <a:lnTo>
                    <a:pt x="936" y="2052"/>
                  </a:lnTo>
                  <a:lnTo>
                    <a:pt x="938" y="2075"/>
                  </a:lnTo>
                  <a:lnTo>
                    <a:pt x="947" y="2094"/>
                  </a:lnTo>
                  <a:lnTo>
                    <a:pt x="960" y="2111"/>
                  </a:lnTo>
                  <a:lnTo>
                    <a:pt x="976" y="2123"/>
                  </a:lnTo>
                  <a:lnTo>
                    <a:pt x="997" y="2132"/>
                  </a:lnTo>
                  <a:lnTo>
                    <a:pt x="1018" y="2135"/>
                  </a:lnTo>
                  <a:lnTo>
                    <a:pt x="1308" y="2135"/>
                  </a:lnTo>
                  <a:lnTo>
                    <a:pt x="1329" y="2132"/>
                  </a:lnTo>
                  <a:lnTo>
                    <a:pt x="1349" y="2123"/>
                  </a:lnTo>
                  <a:lnTo>
                    <a:pt x="1366" y="2111"/>
                  </a:lnTo>
                  <a:lnTo>
                    <a:pt x="1379" y="2094"/>
                  </a:lnTo>
                  <a:lnTo>
                    <a:pt x="1387" y="2075"/>
                  </a:lnTo>
                  <a:lnTo>
                    <a:pt x="1389" y="2052"/>
                  </a:lnTo>
                  <a:lnTo>
                    <a:pt x="1389" y="1808"/>
                  </a:lnTo>
                  <a:lnTo>
                    <a:pt x="1387" y="1786"/>
                  </a:lnTo>
                  <a:lnTo>
                    <a:pt x="1379" y="1766"/>
                  </a:lnTo>
                  <a:lnTo>
                    <a:pt x="1366" y="1750"/>
                  </a:lnTo>
                  <a:lnTo>
                    <a:pt x="1349" y="1736"/>
                  </a:lnTo>
                  <a:lnTo>
                    <a:pt x="1329" y="1729"/>
                  </a:lnTo>
                  <a:lnTo>
                    <a:pt x="1308" y="1726"/>
                  </a:lnTo>
                  <a:lnTo>
                    <a:pt x="1018" y="1726"/>
                  </a:lnTo>
                  <a:close/>
                  <a:moveTo>
                    <a:pt x="402" y="1726"/>
                  </a:moveTo>
                  <a:lnTo>
                    <a:pt x="380" y="1729"/>
                  </a:lnTo>
                  <a:lnTo>
                    <a:pt x="361" y="1736"/>
                  </a:lnTo>
                  <a:lnTo>
                    <a:pt x="344" y="1750"/>
                  </a:lnTo>
                  <a:lnTo>
                    <a:pt x="331" y="1766"/>
                  </a:lnTo>
                  <a:lnTo>
                    <a:pt x="323" y="1786"/>
                  </a:lnTo>
                  <a:lnTo>
                    <a:pt x="319" y="1808"/>
                  </a:lnTo>
                  <a:lnTo>
                    <a:pt x="319" y="2052"/>
                  </a:lnTo>
                  <a:lnTo>
                    <a:pt x="323" y="2075"/>
                  </a:lnTo>
                  <a:lnTo>
                    <a:pt x="331" y="2094"/>
                  </a:lnTo>
                  <a:lnTo>
                    <a:pt x="344" y="2111"/>
                  </a:lnTo>
                  <a:lnTo>
                    <a:pt x="361" y="2123"/>
                  </a:lnTo>
                  <a:lnTo>
                    <a:pt x="380" y="2132"/>
                  </a:lnTo>
                  <a:lnTo>
                    <a:pt x="402" y="2135"/>
                  </a:lnTo>
                  <a:lnTo>
                    <a:pt x="691" y="2135"/>
                  </a:lnTo>
                  <a:lnTo>
                    <a:pt x="713" y="2132"/>
                  </a:lnTo>
                  <a:lnTo>
                    <a:pt x="732" y="2123"/>
                  </a:lnTo>
                  <a:lnTo>
                    <a:pt x="749" y="2111"/>
                  </a:lnTo>
                  <a:lnTo>
                    <a:pt x="762" y="2094"/>
                  </a:lnTo>
                  <a:lnTo>
                    <a:pt x="770" y="2075"/>
                  </a:lnTo>
                  <a:lnTo>
                    <a:pt x="773" y="2052"/>
                  </a:lnTo>
                  <a:lnTo>
                    <a:pt x="773" y="1808"/>
                  </a:lnTo>
                  <a:lnTo>
                    <a:pt x="770" y="1786"/>
                  </a:lnTo>
                  <a:lnTo>
                    <a:pt x="762" y="1766"/>
                  </a:lnTo>
                  <a:lnTo>
                    <a:pt x="749" y="1750"/>
                  </a:lnTo>
                  <a:lnTo>
                    <a:pt x="732" y="1736"/>
                  </a:lnTo>
                  <a:lnTo>
                    <a:pt x="713" y="1729"/>
                  </a:lnTo>
                  <a:lnTo>
                    <a:pt x="691" y="1726"/>
                  </a:lnTo>
                  <a:lnTo>
                    <a:pt x="402" y="1726"/>
                  </a:lnTo>
                  <a:close/>
                  <a:moveTo>
                    <a:pt x="1635" y="1192"/>
                  </a:moveTo>
                  <a:lnTo>
                    <a:pt x="1612" y="1195"/>
                  </a:lnTo>
                  <a:lnTo>
                    <a:pt x="1593" y="1204"/>
                  </a:lnTo>
                  <a:lnTo>
                    <a:pt x="1576" y="1216"/>
                  </a:lnTo>
                  <a:lnTo>
                    <a:pt x="1564" y="1233"/>
                  </a:lnTo>
                  <a:lnTo>
                    <a:pt x="1555" y="1252"/>
                  </a:lnTo>
                  <a:lnTo>
                    <a:pt x="1552" y="1274"/>
                  </a:lnTo>
                  <a:lnTo>
                    <a:pt x="1552" y="1520"/>
                  </a:lnTo>
                  <a:lnTo>
                    <a:pt x="1555" y="1541"/>
                  </a:lnTo>
                  <a:lnTo>
                    <a:pt x="1564" y="1561"/>
                  </a:lnTo>
                  <a:lnTo>
                    <a:pt x="1576" y="1577"/>
                  </a:lnTo>
                  <a:lnTo>
                    <a:pt x="1593" y="1590"/>
                  </a:lnTo>
                  <a:lnTo>
                    <a:pt x="1612" y="1598"/>
                  </a:lnTo>
                  <a:lnTo>
                    <a:pt x="1635" y="1601"/>
                  </a:lnTo>
                  <a:lnTo>
                    <a:pt x="1924" y="1601"/>
                  </a:lnTo>
                  <a:lnTo>
                    <a:pt x="1946" y="1598"/>
                  </a:lnTo>
                  <a:lnTo>
                    <a:pt x="1965" y="1590"/>
                  </a:lnTo>
                  <a:lnTo>
                    <a:pt x="1982" y="1577"/>
                  </a:lnTo>
                  <a:lnTo>
                    <a:pt x="1994" y="1561"/>
                  </a:lnTo>
                  <a:lnTo>
                    <a:pt x="2003" y="1541"/>
                  </a:lnTo>
                  <a:lnTo>
                    <a:pt x="2006" y="1520"/>
                  </a:lnTo>
                  <a:lnTo>
                    <a:pt x="2006" y="1274"/>
                  </a:lnTo>
                  <a:lnTo>
                    <a:pt x="2003" y="1252"/>
                  </a:lnTo>
                  <a:lnTo>
                    <a:pt x="1994" y="1233"/>
                  </a:lnTo>
                  <a:lnTo>
                    <a:pt x="1982" y="1216"/>
                  </a:lnTo>
                  <a:lnTo>
                    <a:pt x="1965" y="1204"/>
                  </a:lnTo>
                  <a:lnTo>
                    <a:pt x="1946" y="1195"/>
                  </a:lnTo>
                  <a:lnTo>
                    <a:pt x="1924" y="1192"/>
                  </a:lnTo>
                  <a:lnTo>
                    <a:pt x="1635" y="1192"/>
                  </a:lnTo>
                  <a:close/>
                  <a:moveTo>
                    <a:pt x="1018" y="1192"/>
                  </a:moveTo>
                  <a:lnTo>
                    <a:pt x="997" y="1195"/>
                  </a:lnTo>
                  <a:lnTo>
                    <a:pt x="976" y="1204"/>
                  </a:lnTo>
                  <a:lnTo>
                    <a:pt x="960" y="1216"/>
                  </a:lnTo>
                  <a:lnTo>
                    <a:pt x="947" y="1233"/>
                  </a:lnTo>
                  <a:lnTo>
                    <a:pt x="938" y="1252"/>
                  </a:lnTo>
                  <a:lnTo>
                    <a:pt x="936" y="1274"/>
                  </a:lnTo>
                  <a:lnTo>
                    <a:pt x="936" y="1520"/>
                  </a:lnTo>
                  <a:lnTo>
                    <a:pt x="938" y="1541"/>
                  </a:lnTo>
                  <a:lnTo>
                    <a:pt x="947" y="1561"/>
                  </a:lnTo>
                  <a:lnTo>
                    <a:pt x="960" y="1577"/>
                  </a:lnTo>
                  <a:lnTo>
                    <a:pt x="976" y="1590"/>
                  </a:lnTo>
                  <a:lnTo>
                    <a:pt x="997" y="1598"/>
                  </a:lnTo>
                  <a:lnTo>
                    <a:pt x="1018" y="1601"/>
                  </a:lnTo>
                  <a:lnTo>
                    <a:pt x="1308" y="1601"/>
                  </a:lnTo>
                  <a:lnTo>
                    <a:pt x="1329" y="1598"/>
                  </a:lnTo>
                  <a:lnTo>
                    <a:pt x="1349" y="1590"/>
                  </a:lnTo>
                  <a:lnTo>
                    <a:pt x="1366" y="1577"/>
                  </a:lnTo>
                  <a:lnTo>
                    <a:pt x="1379" y="1561"/>
                  </a:lnTo>
                  <a:lnTo>
                    <a:pt x="1387" y="1541"/>
                  </a:lnTo>
                  <a:lnTo>
                    <a:pt x="1389" y="1520"/>
                  </a:lnTo>
                  <a:lnTo>
                    <a:pt x="1389" y="1274"/>
                  </a:lnTo>
                  <a:lnTo>
                    <a:pt x="1387" y="1252"/>
                  </a:lnTo>
                  <a:lnTo>
                    <a:pt x="1379" y="1233"/>
                  </a:lnTo>
                  <a:lnTo>
                    <a:pt x="1366" y="1216"/>
                  </a:lnTo>
                  <a:lnTo>
                    <a:pt x="1349" y="1204"/>
                  </a:lnTo>
                  <a:lnTo>
                    <a:pt x="1329" y="1195"/>
                  </a:lnTo>
                  <a:lnTo>
                    <a:pt x="1308" y="1192"/>
                  </a:lnTo>
                  <a:lnTo>
                    <a:pt x="1018" y="1192"/>
                  </a:lnTo>
                  <a:close/>
                  <a:moveTo>
                    <a:pt x="402" y="1192"/>
                  </a:moveTo>
                  <a:lnTo>
                    <a:pt x="380" y="1195"/>
                  </a:lnTo>
                  <a:lnTo>
                    <a:pt x="361" y="1204"/>
                  </a:lnTo>
                  <a:lnTo>
                    <a:pt x="344" y="1216"/>
                  </a:lnTo>
                  <a:lnTo>
                    <a:pt x="331" y="1233"/>
                  </a:lnTo>
                  <a:lnTo>
                    <a:pt x="323" y="1252"/>
                  </a:lnTo>
                  <a:lnTo>
                    <a:pt x="319" y="1274"/>
                  </a:lnTo>
                  <a:lnTo>
                    <a:pt x="319" y="1520"/>
                  </a:lnTo>
                  <a:lnTo>
                    <a:pt x="323" y="1541"/>
                  </a:lnTo>
                  <a:lnTo>
                    <a:pt x="331" y="1561"/>
                  </a:lnTo>
                  <a:lnTo>
                    <a:pt x="344" y="1577"/>
                  </a:lnTo>
                  <a:lnTo>
                    <a:pt x="361" y="1590"/>
                  </a:lnTo>
                  <a:lnTo>
                    <a:pt x="380" y="1598"/>
                  </a:lnTo>
                  <a:lnTo>
                    <a:pt x="402" y="1601"/>
                  </a:lnTo>
                  <a:lnTo>
                    <a:pt x="691" y="1601"/>
                  </a:lnTo>
                  <a:lnTo>
                    <a:pt x="713" y="1598"/>
                  </a:lnTo>
                  <a:lnTo>
                    <a:pt x="732" y="1590"/>
                  </a:lnTo>
                  <a:lnTo>
                    <a:pt x="749" y="1577"/>
                  </a:lnTo>
                  <a:lnTo>
                    <a:pt x="762" y="1561"/>
                  </a:lnTo>
                  <a:lnTo>
                    <a:pt x="770" y="1541"/>
                  </a:lnTo>
                  <a:lnTo>
                    <a:pt x="773" y="1520"/>
                  </a:lnTo>
                  <a:lnTo>
                    <a:pt x="773" y="1274"/>
                  </a:lnTo>
                  <a:lnTo>
                    <a:pt x="770" y="1252"/>
                  </a:lnTo>
                  <a:lnTo>
                    <a:pt x="762" y="1233"/>
                  </a:lnTo>
                  <a:lnTo>
                    <a:pt x="749" y="1216"/>
                  </a:lnTo>
                  <a:lnTo>
                    <a:pt x="732" y="1204"/>
                  </a:lnTo>
                  <a:lnTo>
                    <a:pt x="713" y="1195"/>
                  </a:lnTo>
                  <a:lnTo>
                    <a:pt x="691" y="1192"/>
                  </a:lnTo>
                  <a:lnTo>
                    <a:pt x="402" y="1192"/>
                  </a:lnTo>
                  <a:close/>
                  <a:moveTo>
                    <a:pt x="402" y="390"/>
                  </a:moveTo>
                  <a:lnTo>
                    <a:pt x="380" y="393"/>
                  </a:lnTo>
                  <a:lnTo>
                    <a:pt x="361" y="401"/>
                  </a:lnTo>
                  <a:lnTo>
                    <a:pt x="344" y="414"/>
                  </a:lnTo>
                  <a:lnTo>
                    <a:pt x="331" y="431"/>
                  </a:lnTo>
                  <a:lnTo>
                    <a:pt x="323" y="450"/>
                  </a:lnTo>
                  <a:lnTo>
                    <a:pt x="319" y="472"/>
                  </a:lnTo>
                  <a:lnTo>
                    <a:pt x="319" y="717"/>
                  </a:lnTo>
                  <a:lnTo>
                    <a:pt x="323" y="738"/>
                  </a:lnTo>
                  <a:lnTo>
                    <a:pt x="331" y="758"/>
                  </a:lnTo>
                  <a:lnTo>
                    <a:pt x="344" y="774"/>
                  </a:lnTo>
                  <a:lnTo>
                    <a:pt x="361" y="788"/>
                  </a:lnTo>
                  <a:lnTo>
                    <a:pt x="380" y="795"/>
                  </a:lnTo>
                  <a:lnTo>
                    <a:pt x="402" y="799"/>
                  </a:lnTo>
                  <a:lnTo>
                    <a:pt x="1924" y="799"/>
                  </a:lnTo>
                  <a:lnTo>
                    <a:pt x="1946" y="795"/>
                  </a:lnTo>
                  <a:lnTo>
                    <a:pt x="1965" y="788"/>
                  </a:lnTo>
                  <a:lnTo>
                    <a:pt x="1982" y="774"/>
                  </a:lnTo>
                  <a:lnTo>
                    <a:pt x="1994" y="758"/>
                  </a:lnTo>
                  <a:lnTo>
                    <a:pt x="2003" y="738"/>
                  </a:lnTo>
                  <a:lnTo>
                    <a:pt x="2006" y="717"/>
                  </a:lnTo>
                  <a:lnTo>
                    <a:pt x="2006" y="472"/>
                  </a:lnTo>
                  <a:lnTo>
                    <a:pt x="2003" y="450"/>
                  </a:lnTo>
                  <a:lnTo>
                    <a:pt x="1994" y="431"/>
                  </a:lnTo>
                  <a:lnTo>
                    <a:pt x="1982" y="414"/>
                  </a:lnTo>
                  <a:lnTo>
                    <a:pt x="1965" y="401"/>
                  </a:lnTo>
                  <a:lnTo>
                    <a:pt x="1946" y="393"/>
                  </a:lnTo>
                  <a:lnTo>
                    <a:pt x="1924" y="390"/>
                  </a:lnTo>
                  <a:lnTo>
                    <a:pt x="402" y="390"/>
                  </a:lnTo>
                  <a:close/>
                  <a:moveTo>
                    <a:pt x="133" y="0"/>
                  </a:moveTo>
                  <a:lnTo>
                    <a:pt x="2192" y="0"/>
                  </a:lnTo>
                  <a:lnTo>
                    <a:pt x="2219" y="2"/>
                  </a:lnTo>
                  <a:lnTo>
                    <a:pt x="2244" y="10"/>
                  </a:lnTo>
                  <a:lnTo>
                    <a:pt x="2266" y="22"/>
                  </a:lnTo>
                  <a:lnTo>
                    <a:pt x="2286" y="39"/>
                  </a:lnTo>
                  <a:lnTo>
                    <a:pt x="2302" y="59"/>
                  </a:lnTo>
                  <a:lnTo>
                    <a:pt x="2315" y="81"/>
                  </a:lnTo>
                  <a:lnTo>
                    <a:pt x="2322" y="106"/>
                  </a:lnTo>
                  <a:lnTo>
                    <a:pt x="2326" y="133"/>
                  </a:lnTo>
                  <a:lnTo>
                    <a:pt x="2326" y="2844"/>
                  </a:lnTo>
                  <a:lnTo>
                    <a:pt x="2322" y="2872"/>
                  </a:lnTo>
                  <a:lnTo>
                    <a:pt x="2315" y="2896"/>
                  </a:lnTo>
                  <a:lnTo>
                    <a:pt x="2302" y="2919"/>
                  </a:lnTo>
                  <a:lnTo>
                    <a:pt x="2286" y="2938"/>
                  </a:lnTo>
                  <a:lnTo>
                    <a:pt x="2266" y="2955"/>
                  </a:lnTo>
                  <a:lnTo>
                    <a:pt x="2244" y="2967"/>
                  </a:lnTo>
                  <a:lnTo>
                    <a:pt x="2219" y="2975"/>
                  </a:lnTo>
                  <a:lnTo>
                    <a:pt x="2192" y="2977"/>
                  </a:lnTo>
                  <a:lnTo>
                    <a:pt x="133" y="2977"/>
                  </a:lnTo>
                  <a:lnTo>
                    <a:pt x="107" y="2975"/>
                  </a:lnTo>
                  <a:lnTo>
                    <a:pt x="81" y="2967"/>
                  </a:lnTo>
                  <a:lnTo>
                    <a:pt x="59" y="2955"/>
                  </a:lnTo>
                  <a:lnTo>
                    <a:pt x="39" y="2938"/>
                  </a:lnTo>
                  <a:lnTo>
                    <a:pt x="23" y="2919"/>
                  </a:lnTo>
                  <a:lnTo>
                    <a:pt x="10" y="2896"/>
                  </a:lnTo>
                  <a:lnTo>
                    <a:pt x="3" y="2872"/>
                  </a:lnTo>
                  <a:lnTo>
                    <a:pt x="0" y="2844"/>
                  </a:lnTo>
                  <a:lnTo>
                    <a:pt x="0" y="133"/>
                  </a:lnTo>
                  <a:lnTo>
                    <a:pt x="3" y="106"/>
                  </a:lnTo>
                  <a:lnTo>
                    <a:pt x="10" y="81"/>
                  </a:lnTo>
                  <a:lnTo>
                    <a:pt x="23" y="59"/>
                  </a:lnTo>
                  <a:lnTo>
                    <a:pt x="39" y="39"/>
                  </a:lnTo>
                  <a:lnTo>
                    <a:pt x="59" y="22"/>
                  </a:lnTo>
                  <a:lnTo>
                    <a:pt x="81" y="10"/>
                  </a:lnTo>
                  <a:lnTo>
                    <a:pt x="107" y="2"/>
                  </a:lnTo>
                  <a:lnTo>
                    <a:pt x="13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4" name="Group 99"/>
          <p:cNvGrpSpPr/>
          <p:nvPr/>
        </p:nvGrpSpPr>
        <p:grpSpPr>
          <a:xfrm>
            <a:off x="10323976" y="5337254"/>
            <a:ext cx="493713" cy="390525"/>
            <a:chOff x="7861300" y="5789613"/>
            <a:chExt cx="493713" cy="390525"/>
          </a:xfrm>
          <a:solidFill>
            <a:srgbClr val="000000"/>
          </a:solidFill>
        </p:grpSpPr>
        <p:sp>
          <p:nvSpPr>
            <p:cNvPr id="565" name="Freeform 719"/>
            <p:cNvSpPr>
              <a:spLocks noEditPoints="1"/>
            </p:cNvSpPr>
            <p:nvPr/>
          </p:nvSpPr>
          <p:spPr bwMode="auto">
            <a:xfrm>
              <a:off x="7861300" y="5789613"/>
              <a:ext cx="493713" cy="390525"/>
            </a:xfrm>
            <a:custGeom>
              <a:avLst/>
              <a:gdLst>
                <a:gd name="T0" fmla="*/ 169 w 3420"/>
                <a:gd name="T1" fmla="*/ 1238 h 2701"/>
                <a:gd name="T2" fmla="*/ 123 w 3420"/>
                <a:gd name="T3" fmla="*/ 1261 h 2701"/>
                <a:gd name="T4" fmla="*/ 91 w 3420"/>
                <a:gd name="T5" fmla="*/ 1300 h 2701"/>
                <a:gd name="T6" fmla="*/ 80 w 3420"/>
                <a:gd name="T7" fmla="*/ 1351 h 2701"/>
                <a:gd name="T8" fmla="*/ 91 w 3420"/>
                <a:gd name="T9" fmla="*/ 1402 h 2701"/>
                <a:gd name="T10" fmla="*/ 123 w 3420"/>
                <a:gd name="T11" fmla="*/ 1441 h 2701"/>
                <a:gd name="T12" fmla="*/ 169 w 3420"/>
                <a:gd name="T13" fmla="*/ 1463 h 2701"/>
                <a:gd name="T14" fmla="*/ 222 w 3420"/>
                <a:gd name="T15" fmla="*/ 1463 h 2701"/>
                <a:gd name="T16" fmla="*/ 267 w 3420"/>
                <a:gd name="T17" fmla="*/ 1441 h 2701"/>
                <a:gd name="T18" fmla="*/ 300 w 3420"/>
                <a:gd name="T19" fmla="*/ 1402 h 2701"/>
                <a:gd name="T20" fmla="*/ 311 w 3420"/>
                <a:gd name="T21" fmla="*/ 1351 h 2701"/>
                <a:gd name="T22" fmla="*/ 300 w 3420"/>
                <a:gd name="T23" fmla="*/ 1300 h 2701"/>
                <a:gd name="T24" fmla="*/ 267 w 3420"/>
                <a:gd name="T25" fmla="*/ 1261 h 2701"/>
                <a:gd name="T26" fmla="*/ 222 w 3420"/>
                <a:gd name="T27" fmla="*/ 1238 h 2701"/>
                <a:gd name="T28" fmla="*/ 3217 w 3420"/>
                <a:gd name="T29" fmla="*/ 1078 h 2701"/>
                <a:gd name="T30" fmla="*/ 3182 w 3420"/>
                <a:gd name="T31" fmla="*/ 1091 h 2701"/>
                <a:gd name="T32" fmla="*/ 3161 w 3420"/>
                <a:gd name="T33" fmla="*/ 1120 h 2701"/>
                <a:gd name="T34" fmla="*/ 3158 w 3420"/>
                <a:gd name="T35" fmla="*/ 1562 h 2701"/>
                <a:gd name="T36" fmla="*/ 3169 w 3420"/>
                <a:gd name="T37" fmla="*/ 1598 h 2701"/>
                <a:gd name="T38" fmla="*/ 3198 w 3420"/>
                <a:gd name="T39" fmla="*/ 1619 h 2701"/>
                <a:gd name="T40" fmla="*/ 3235 w 3420"/>
                <a:gd name="T41" fmla="*/ 1619 h 2701"/>
                <a:gd name="T42" fmla="*/ 3264 w 3420"/>
                <a:gd name="T43" fmla="*/ 1598 h 2701"/>
                <a:gd name="T44" fmla="*/ 3276 w 3420"/>
                <a:gd name="T45" fmla="*/ 1562 h 2701"/>
                <a:gd name="T46" fmla="*/ 3273 w 3420"/>
                <a:gd name="T47" fmla="*/ 1120 h 2701"/>
                <a:gd name="T48" fmla="*/ 3252 w 3420"/>
                <a:gd name="T49" fmla="*/ 1091 h 2701"/>
                <a:gd name="T50" fmla="*/ 3217 w 3420"/>
                <a:gd name="T51" fmla="*/ 1078 h 2701"/>
                <a:gd name="T52" fmla="*/ 517 w 3420"/>
                <a:gd name="T53" fmla="*/ 335 h 2701"/>
                <a:gd name="T54" fmla="*/ 467 w 3420"/>
                <a:gd name="T55" fmla="*/ 356 h 2701"/>
                <a:gd name="T56" fmla="*/ 429 w 3420"/>
                <a:gd name="T57" fmla="*/ 394 h 2701"/>
                <a:gd name="T58" fmla="*/ 407 w 3420"/>
                <a:gd name="T59" fmla="*/ 444 h 2701"/>
                <a:gd name="T60" fmla="*/ 404 w 3420"/>
                <a:gd name="T61" fmla="*/ 2229 h 2701"/>
                <a:gd name="T62" fmla="*/ 416 w 3420"/>
                <a:gd name="T63" fmla="*/ 2283 h 2701"/>
                <a:gd name="T64" fmla="*/ 446 w 3420"/>
                <a:gd name="T65" fmla="*/ 2327 h 2701"/>
                <a:gd name="T66" fmla="*/ 490 w 3420"/>
                <a:gd name="T67" fmla="*/ 2357 h 2701"/>
                <a:gd name="T68" fmla="*/ 545 w 3420"/>
                <a:gd name="T69" fmla="*/ 2369 h 2701"/>
                <a:gd name="T70" fmla="*/ 2903 w 3420"/>
                <a:gd name="T71" fmla="*/ 2366 h 2701"/>
                <a:gd name="T72" fmla="*/ 2953 w 3420"/>
                <a:gd name="T73" fmla="*/ 2345 h 2701"/>
                <a:gd name="T74" fmla="*/ 2991 w 3420"/>
                <a:gd name="T75" fmla="*/ 2307 h 2701"/>
                <a:gd name="T76" fmla="*/ 3013 w 3420"/>
                <a:gd name="T77" fmla="*/ 2257 h 2701"/>
                <a:gd name="T78" fmla="*/ 3016 w 3420"/>
                <a:gd name="T79" fmla="*/ 473 h 2701"/>
                <a:gd name="T80" fmla="*/ 3004 w 3420"/>
                <a:gd name="T81" fmla="*/ 418 h 2701"/>
                <a:gd name="T82" fmla="*/ 2974 w 3420"/>
                <a:gd name="T83" fmla="*/ 373 h 2701"/>
                <a:gd name="T84" fmla="*/ 2930 w 3420"/>
                <a:gd name="T85" fmla="*/ 343 h 2701"/>
                <a:gd name="T86" fmla="*/ 2875 w 3420"/>
                <a:gd name="T87" fmla="*/ 332 h 2701"/>
                <a:gd name="T88" fmla="*/ 141 w 3420"/>
                <a:gd name="T89" fmla="*/ 0 h 2701"/>
                <a:gd name="T90" fmla="*/ 3307 w 3420"/>
                <a:gd name="T91" fmla="*/ 3 h 2701"/>
                <a:gd name="T92" fmla="*/ 3358 w 3420"/>
                <a:gd name="T93" fmla="*/ 25 h 2701"/>
                <a:gd name="T94" fmla="*/ 3396 w 3420"/>
                <a:gd name="T95" fmla="*/ 62 h 2701"/>
                <a:gd name="T96" fmla="*/ 3417 w 3420"/>
                <a:gd name="T97" fmla="*/ 113 h 2701"/>
                <a:gd name="T98" fmla="*/ 3420 w 3420"/>
                <a:gd name="T99" fmla="*/ 2560 h 2701"/>
                <a:gd name="T100" fmla="*/ 3409 w 3420"/>
                <a:gd name="T101" fmla="*/ 2615 h 2701"/>
                <a:gd name="T102" fmla="*/ 3378 w 3420"/>
                <a:gd name="T103" fmla="*/ 2659 h 2701"/>
                <a:gd name="T104" fmla="*/ 3334 w 3420"/>
                <a:gd name="T105" fmla="*/ 2689 h 2701"/>
                <a:gd name="T106" fmla="*/ 3279 w 3420"/>
                <a:gd name="T107" fmla="*/ 2701 h 2701"/>
                <a:gd name="T108" fmla="*/ 112 w 3420"/>
                <a:gd name="T109" fmla="*/ 2697 h 2701"/>
                <a:gd name="T110" fmla="*/ 62 w 3420"/>
                <a:gd name="T111" fmla="*/ 2676 h 2701"/>
                <a:gd name="T112" fmla="*/ 24 w 3420"/>
                <a:gd name="T113" fmla="*/ 2638 h 2701"/>
                <a:gd name="T114" fmla="*/ 3 w 3420"/>
                <a:gd name="T115" fmla="*/ 2588 h 2701"/>
                <a:gd name="T116" fmla="*/ 0 w 3420"/>
                <a:gd name="T117" fmla="*/ 141 h 2701"/>
                <a:gd name="T118" fmla="*/ 11 w 3420"/>
                <a:gd name="T119" fmla="*/ 86 h 2701"/>
                <a:gd name="T120" fmla="*/ 41 w 3420"/>
                <a:gd name="T121" fmla="*/ 42 h 2701"/>
                <a:gd name="T122" fmla="*/ 86 w 3420"/>
                <a:gd name="T123" fmla="*/ 12 h 2701"/>
                <a:gd name="T124" fmla="*/ 141 w 3420"/>
                <a:gd name="T125" fmla="*/ 0 h 2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20" h="2701">
                  <a:moveTo>
                    <a:pt x="195" y="1235"/>
                  </a:moveTo>
                  <a:lnTo>
                    <a:pt x="169" y="1238"/>
                  </a:lnTo>
                  <a:lnTo>
                    <a:pt x="144" y="1246"/>
                  </a:lnTo>
                  <a:lnTo>
                    <a:pt x="123" y="1261"/>
                  </a:lnTo>
                  <a:lnTo>
                    <a:pt x="105" y="1278"/>
                  </a:lnTo>
                  <a:lnTo>
                    <a:pt x="91" y="1300"/>
                  </a:lnTo>
                  <a:lnTo>
                    <a:pt x="83" y="1324"/>
                  </a:lnTo>
                  <a:lnTo>
                    <a:pt x="80" y="1351"/>
                  </a:lnTo>
                  <a:lnTo>
                    <a:pt x="83" y="1377"/>
                  </a:lnTo>
                  <a:lnTo>
                    <a:pt x="91" y="1402"/>
                  </a:lnTo>
                  <a:lnTo>
                    <a:pt x="105" y="1422"/>
                  </a:lnTo>
                  <a:lnTo>
                    <a:pt x="123" y="1441"/>
                  </a:lnTo>
                  <a:lnTo>
                    <a:pt x="144" y="1455"/>
                  </a:lnTo>
                  <a:lnTo>
                    <a:pt x="169" y="1463"/>
                  </a:lnTo>
                  <a:lnTo>
                    <a:pt x="195" y="1466"/>
                  </a:lnTo>
                  <a:lnTo>
                    <a:pt x="222" y="1463"/>
                  </a:lnTo>
                  <a:lnTo>
                    <a:pt x="246" y="1455"/>
                  </a:lnTo>
                  <a:lnTo>
                    <a:pt x="267" y="1441"/>
                  </a:lnTo>
                  <a:lnTo>
                    <a:pt x="285" y="1422"/>
                  </a:lnTo>
                  <a:lnTo>
                    <a:pt x="300" y="1402"/>
                  </a:lnTo>
                  <a:lnTo>
                    <a:pt x="308" y="1377"/>
                  </a:lnTo>
                  <a:lnTo>
                    <a:pt x="311" y="1351"/>
                  </a:lnTo>
                  <a:lnTo>
                    <a:pt x="308" y="1324"/>
                  </a:lnTo>
                  <a:lnTo>
                    <a:pt x="300" y="1300"/>
                  </a:lnTo>
                  <a:lnTo>
                    <a:pt x="285" y="1278"/>
                  </a:lnTo>
                  <a:lnTo>
                    <a:pt x="267" y="1261"/>
                  </a:lnTo>
                  <a:lnTo>
                    <a:pt x="246" y="1246"/>
                  </a:lnTo>
                  <a:lnTo>
                    <a:pt x="222" y="1238"/>
                  </a:lnTo>
                  <a:lnTo>
                    <a:pt x="195" y="1235"/>
                  </a:lnTo>
                  <a:close/>
                  <a:moveTo>
                    <a:pt x="3217" y="1078"/>
                  </a:moveTo>
                  <a:lnTo>
                    <a:pt x="3198" y="1081"/>
                  </a:lnTo>
                  <a:lnTo>
                    <a:pt x="3182" y="1091"/>
                  </a:lnTo>
                  <a:lnTo>
                    <a:pt x="3169" y="1103"/>
                  </a:lnTo>
                  <a:lnTo>
                    <a:pt x="3161" y="1120"/>
                  </a:lnTo>
                  <a:lnTo>
                    <a:pt x="3158" y="1138"/>
                  </a:lnTo>
                  <a:lnTo>
                    <a:pt x="3158" y="1562"/>
                  </a:lnTo>
                  <a:lnTo>
                    <a:pt x="3161" y="1582"/>
                  </a:lnTo>
                  <a:lnTo>
                    <a:pt x="3169" y="1598"/>
                  </a:lnTo>
                  <a:lnTo>
                    <a:pt x="3182" y="1611"/>
                  </a:lnTo>
                  <a:lnTo>
                    <a:pt x="3198" y="1619"/>
                  </a:lnTo>
                  <a:lnTo>
                    <a:pt x="3217" y="1623"/>
                  </a:lnTo>
                  <a:lnTo>
                    <a:pt x="3235" y="1619"/>
                  </a:lnTo>
                  <a:lnTo>
                    <a:pt x="3252" y="1611"/>
                  </a:lnTo>
                  <a:lnTo>
                    <a:pt x="3264" y="1598"/>
                  </a:lnTo>
                  <a:lnTo>
                    <a:pt x="3273" y="1582"/>
                  </a:lnTo>
                  <a:lnTo>
                    <a:pt x="3276" y="1562"/>
                  </a:lnTo>
                  <a:lnTo>
                    <a:pt x="3276" y="1138"/>
                  </a:lnTo>
                  <a:lnTo>
                    <a:pt x="3273" y="1120"/>
                  </a:lnTo>
                  <a:lnTo>
                    <a:pt x="3264" y="1103"/>
                  </a:lnTo>
                  <a:lnTo>
                    <a:pt x="3252" y="1091"/>
                  </a:lnTo>
                  <a:lnTo>
                    <a:pt x="3235" y="1081"/>
                  </a:lnTo>
                  <a:lnTo>
                    <a:pt x="3217" y="1078"/>
                  </a:lnTo>
                  <a:close/>
                  <a:moveTo>
                    <a:pt x="545" y="332"/>
                  </a:moveTo>
                  <a:lnTo>
                    <a:pt x="517" y="335"/>
                  </a:lnTo>
                  <a:lnTo>
                    <a:pt x="490" y="343"/>
                  </a:lnTo>
                  <a:lnTo>
                    <a:pt x="467" y="356"/>
                  </a:lnTo>
                  <a:lnTo>
                    <a:pt x="446" y="373"/>
                  </a:lnTo>
                  <a:lnTo>
                    <a:pt x="429" y="394"/>
                  </a:lnTo>
                  <a:lnTo>
                    <a:pt x="416" y="418"/>
                  </a:lnTo>
                  <a:lnTo>
                    <a:pt x="407" y="444"/>
                  </a:lnTo>
                  <a:lnTo>
                    <a:pt x="404" y="473"/>
                  </a:lnTo>
                  <a:lnTo>
                    <a:pt x="404" y="2229"/>
                  </a:lnTo>
                  <a:lnTo>
                    <a:pt x="407" y="2257"/>
                  </a:lnTo>
                  <a:lnTo>
                    <a:pt x="416" y="2283"/>
                  </a:lnTo>
                  <a:lnTo>
                    <a:pt x="429" y="2307"/>
                  </a:lnTo>
                  <a:lnTo>
                    <a:pt x="446" y="2327"/>
                  </a:lnTo>
                  <a:lnTo>
                    <a:pt x="467" y="2345"/>
                  </a:lnTo>
                  <a:lnTo>
                    <a:pt x="490" y="2357"/>
                  </a:lnTo>
                  <a:lnTo>
                    <a:pt x="517" y="2366"/>
                  </a:lnTo>
                  <a:lnTo>
                    <a:pt x="545" y="2369"/>
                  </a:lnTo>
                  <a:lnTo>
                    <a:pt x="2875" y="2369"/>
                  </a:lnTo>
                  <a:lnTo>
                    <a:pt x="2903" y="2366"/>
                  </a:lnTo>
                  <a:lnTo>
                    <a:pt x="2930" y="2357"/>
                  </a:lnTo>
                  <a:lnTo>
                    <a:pt x="2953" y="2345"/>
                  </a:lnTo>
                  <a:lnTo>
                    <a:pt x="2974" y="2327"/>
                  </a:lnTo>
                  <a:lnTo>
                    <a:pt x="2991" y="2307"/>
                  </a:lnTo>
                  <a:lnTo>
                    <a:pt x="3004" y="2283"/>
                  </a:lnTo>
                  <a:lnTo>
                    <a:pt x="3013" y="2257"/>
                  </a:lnTo>
                  <a:lnTo>
                    <a:pt x="3016" y="2229"/>
                  </a:lnTo>
                  <a:lnTo>
                    <a:pt x="3016" y="473"/>
                  </a:lnTo>
                  <a:lnTo>
                    <a:pt x="3013" y="444"/>
                  </a:lnTo>
                  <a:lnTo>
                    <a:pt x="3004" y="418"/>
                  </a:lnTo>
                  <a:lnTo>
                    <a:pt x="2991" y="394"/>
                  </a:lnTo>
                  <a:lnTo>
                    <a:pt x="2974" y="373"/>
                  </a:lnTo>
                  <a:lnTo>
                    <a:pt x="2953" y="356"/>
                  </a:lnTo>
                  <a:lnTo>
                    <a:pt x="2930" y="343"/>
                  </a:lnTo>
                  <a:lnTo>
                    <a:pt x="2903" y="335"/>
                  </a:lnTo>
                  <a:lnTo>
                    <a:pt x="2875" y="332"/>
                  </a:lnTo>
                  <a:lnTo>
                    <a:pt x="545" y="332"/>
                  </a:lnTo>
                  <a:close/>
                  <a:moveTo>
                    <a:pt x="141" y="0"/>
                  </a:moveTo>
                  <a:lnTo>
                    <a:pt x="3279" y="0"/>
                  </a:lnTo>
                  <a:lnTo>
                    <a:pt x="3307" y="3"/>
                  </a:lnTo>
                  <a:lnTo>
                    <a:pt x="3334" y="12"/>
                  </a:lnTo>
                  <a:lnTo>
                    <a:pt x="3358" y="25"/>
                  </a:lnTo>
                  <a:lnTo>
                    <a:pt x="3378" y="42"/>
                  </a:lnTo>
                  <a:lnTo>
                    <a:pt x="3396" y="62"/>
                  </a:lnTo>
                  <a:lnTo>
                    <a:pt x="3409" y="86"/>
                  </a:lnTo>
                  <a:lnTo>
                    <a:pt x="3417" y="113"/>
                  </a:lnTo>
                  <a:lnTo>
                    <a:pt x="3420" y="141"/>
                  </a:lnTo>
                  <a:lnTo>
                    <a:pt x="3420" y="2560"/>
                  </a:lnTo>
                  <a:lnTo>
                    <a:pt x="3417" y="2588"/>
                  </a:lnTo>
                  <a:lnTo>
                    <a:pt x="3409" y="2615"/>
                  </a:lnTo>
                  <a:lnTo>
                    <a:pt x="3396" y="2638"/>
                  </a:lnTo>
                  <a:lnTo>
                    <a:pt x="3378" y="2659"/>
                  </a:lnTo>
                  <a:lnTo>
                    <a:pt x="3358" y="2676"/>
                  </a:lnTo>
                  <a:lnTo>
                    <a:pt x="3334" y="2689"/>
                  </a:lnTo>
                  <a:lnTo>
                    <a:pt x="3307" y="2697"/>
                  </a:lnTo>
                  <a:lnTo>
                    <a:pt x="3279" y="2701"/>
                  </a:lnTo>
                  <a:lnTo>
                    <a:pt x="141" y="2701"/>
                  </a:lnTo>
                  <a:lnTo>
                    <a:pt x="112" y="2697"/>
                  </a:lnTo>
                  <a:lnTo>
                    <a:pt x="86" y="2689"/>
                  </a:lnTo>
                  <a:lnTo>
                    <a:pt x="62" y="2676"/>
                  </a:lnTo>
                  <a:lnTo>
                    <a:pt x="41" y="2659"/>
                  </a:lnTo>
                  <a:lnTo>
                    <a:pt x="24" y="2638"/>
                  </a:lnTo>
                  <a:lnTo>
                    <a:pt x="11" y="2615"/>
                  </a:lnTo>
                  <a:lnTo>
                    <a:pt x="3" y="2588"/>
                  </a:lnTo>
                  <a:lnTo>
                    <a:pt x="0" y="2560"/>
                  </a:lnTo>
                  <a:lnTo>
                    <a:pt x="0" y="141"/>
                  </a:lnTo>
                  <a:lnTo>
                    <a:pt x="3" y="113"/>
                  </a:lnTo>
                  <a:lnTo>
                    <a:pt x="11" y="86"/>
                  </a:lnTo>
                  <a:lnTo>
                    <a:pt x="24" y="62"/>
                  </a:lnTo>
                  <a:lnTo>
                    <a:pt x="41" y="42"/>
                  </a:lnTo>
                  <a:lnTo>
                    <a:pt x="62" y="25"/>
                  </a:lnTo>
                  <a:lnTo>
                    <a:pt x="86" y="12"/>
                  </a:lnTo>
                  <a:lnTo>
                    <a:pt x="112" y="3"/>
                  </a:lnTo>
                  <a:lnTo>
                    <a:pt x="14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720"/>
            <p:cNvSpPr>
              <a:spLocks/>
            </p:cNvSpPr>
            <p:nvPr/>
          </p:nvSpPr>
          <p:spPr bwMode="auto">
            <a:xfrm>
              <a:off x="7948613" y="5872163"/>
              <a:ext cx="98425" cy="76200"/>
            </a:xfrm>
            <a:custGeom>
              <a:avLst/>
              <a:gdLst>
                <a:gd name="T0" fmla="*/ 610 w 677"/>
                <a:gd name="T1" fmla="*/ 0 h 528"/>
                <a:gd name="T2" fmla="*/ 626 w 677"/>
                <a:gd name="T3" fmla="*/ 0 h 528"/>
                <a:gd name="T4" fmla="*/ 640 w 677"/>
                <a:gd name="T5" fmla="*/ 4 h 528"/>
                <a:gd name="T6" fmla="*/ 654 w 677"/>
                <a:gd name="T7" fmla="*/ 13 h 528"/>
                <a:gd name="T8" fmla="*/ 665 w 677"/>
                <a:gd name="T9" fmla="*/ 25 h 528"/>
                <a:gd name="T10" fmla="*/ 673 w 677"/>
                <a:gd name="T11" fmla="*/ 40 h 528"/>
                <a:gd name="T12" fmla="*/ 677 w 677"/>
                <a:gd name="T13" fmla="*/ 54 h 528"/>
                <a:gd name="T14" fmla="*/ 677 w 677"/>
                <a:gd name="T15" fmla="*/ 70 h 528"/>
                <a:gd name="T16" fmla="*/ 671 w 677"/>
                <a:gd name="T17" fmla="*/ 85 h 528"/>
                <a:gd name="T18" fmla="*/ 664 w 677"/>
                <a:gd name="T19" fmla="*/ 99 h 528"/>
                <a:gd name="T20" fmla="*/ 652 w 677"/>
                <a:gd name="T21" fmla="*/ 110 h 528"/>
                <a:gd name="T22" fmla="*/ 96 w 677"/>
                <a:gd name="T23" fmla="*/ 516 h 528"/>
                <a:gd name="T24" fmla="*/ 85 w 677"/>
                <a:gd name="T25" fmla="*/ 523 h 528"/>
                <a:gd name="T26" fmla="*/ 72 w 677"/>
                <a:gd name="T27" fmla="*/ 527 h 528"/>
                <a:gd name="T28" fmla="*/ 60 w 677"/>
                <a:gd name="T29" fmla="*/ 528 h 528"/>
                <a:gd name="T30" fmla="*/ 46 w 677"/>
                <a:gd name="T31" fmla="*/ 526 h 528"/>
                <a:gd name="T32" fmla="*/ 33 w 677"/>
                <a:gd name="T33" fmla="*/ 522 h 528"/>
                <a:gd name="T34" fmla="*/ 20 w 677"/>
                <a:gd name="T35" fmla="*/ 513 h 528"/>
                <a:gd name="T36" fmla="*/ 11 w 677"/>
                <a:gd name="T37" fmla="*/ 503 h 528"/>
                <a:gd name="T38" fmla="*/ 3 w 677"/>
                <a:gd name="T39" fmla="*/ 489 h 528"/>
                <a:gd name="T40" fmla="*/ 0 w 677"/>
                <a:gd name="T41" fmla="*/ 473 h 528"/>
                <a:gd name="T42" fmla="*/ 0 w 677"/>
                <a:gd name="T43" fmla="*/ 457 h 528"/>
                <a:gd name="T44" fmla="*/ 4 w 677"/>
                <a:gd name="T45" fmla="*/ 443 h 528"/>
                <a:gd name="T46" fmla="*/ 12 w 677"/>
                <a:gd name="T47" fmla="*/ 429 h 528"/>
                <a:gd name="T48" fmla="*/ 24 w 677"/>
                <a:gd name="T49" fmla="*/ 418 h 528"/>
                <a:gd name="T50" fmla="*/ 580 w 677"/>
                <a:gd name="T51" fmla="*/ 12 h 528"/>
                <a:gd name="T52" fmla="*/ 595 w 677"/>
                <a:gd name="T53" fmla="*/ 3 h 528"/>
                <a:gd name="T54" fmla="*/ 610 w 677"/>
                <a:gd name="T55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77" h="528">
                  <a:moveTo>
                    <a:pt x="610" y="0"/>
                  </a:moveTo>
                  <a:lnTo>
                    <a:pt x="626" y="0"/>
                  </a:lnTo>
                  <a:lnTo>
                    <a:pt x="640" y="4"/>
                  </a:lnTo>
                  <a:lnTo>
                    <a:pt x="654" y="13"/>
                  </a:lnTo>
                  <a:lnTo>
                    <a:pt x="665" y="25"/>
                  </a:lnTo>
                  <a:lnTo>
                    <a:pt x="673" y="40"/>
                  </a:lnTo>
                  <a:lnTo>
                    <a:pt x="677" y="54"/>
                  </a:lnTo>
                  <a:lnTo>
                    <a:pt x="677" y="70"/>
                  </a:lnTo>
                  <a:lnTo>
                    <a:pt x="671" y="85"/>
                  </a:lnTo>
                  <a:lnTo>
                    <a:pt x="664" y="99"/>
                  </a:lnTo>
                  <a:lnTo>
                    <a:pt x="652" y="110"/>
                  </a:lnTo>
                  <a:lnTo>
                    <a:pt x="96" y="516"/>
                  </a:lnTo>
                  <a:lnTo>
                    <a:pt x="85" y="523"/>
                  </a:lnTo>
                  <a:lnTo>
                    <a:pt x="72" y="527"/>
                  </a:lnTo>
                  <a:lnTo>
                    <a:pt x="60" y="528"/>
                  </a:lnTo>
                  <a:lnTo>
                    <a:pt x="46" y="526"/>
                  </a:lnTo>
                  <a:lnTo>
                    <a:pt x="33" y="522"/>
                  </a:lnTo>
                  <a:lnTo>
                    <a:pt x="20" y="513"/>
                  </a:lnTo>
                  <a:lnTo>
                    <a:pt x="11" y="503"/>
                  </a:lnTo>
                  <a:lnTo>
                    <a:pt x="3" y="489"/>
                  </a:lnTo>
                  <a:lnTo>
                    <a:pt x="0" y="473"/>
                  </a:lnTo>
                  <a:lnTo>
                    <a:pt x="0" y="457"/>
                  </a:lnTo>
                  <a:lnTo>
                    <a:pt x="4" y="443"/>
                  </a:lnTo>
                  <a:lnTo>
                    <a:pt x="12" y="429"/>
                  </a:lnTo>
                  <a:lnTo>
                    <a:pt x="24" y="418"/>
                  </a:lnTo>
                  <a:lnTo>
                    <a:pt x="580" y="12"/>
                  </a:lnTo>
                  <a:lnTo>
                    <a:pt x="595" y="3"/>
                  </a:lnTo>
                  <a:lnTo>
                    <a:pt x="61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721"/>
            <p:cNvSpPr>
              <a:spLocks/>
            </p:cNvSpPr>
            <p:nvPr/>
          </p:nvSpPr>
          <p:spPr bwMode="auto">
            <a:xfrm>
              <a:off x="7964488" y="5880100"/>
              <a:ext cx="166688" cy="122237"/>
            </a:xfrm>
            <a:custGeom>
              <a:avLst/>
              <a:gdLst>
                <a:gd name="T0" fmla="*/ 1087 w 1152"/>
                <a:gd name="T1" fmla="*/ 0 h 842"/>
                <a:gd name="T2" fmla="*/ 1102 w 1152"/>
                <a:gd name="T3" fmla="*/ 0 h 842"/>
                <a:gd name="T4" fmla="*/ 1117 w 1152"/>
                <a:gd name="T5" fmla="*/ 5 h 842"/>
                <a:gd name="T6" fmla="*/ 1130 w 1152"/>
                <a:gd name="T7" fmla="*/ 14 h 842"/>
                <a:gd name="T8" fmla="*/ 1142 w 1152"/>
                <a:gd name="T9" fmla="*/ 25 h 842"/>
                <a:gd name="T10" fmla="*/ 1149 w 1152"/>
                <a:gd name="T11" fmla="*/ 40 h 842"/>
                <a:gd name="T12" fmla="*/ 1152 w 1152"/>
                <a:gd name="T13" fmla="*/ 55 h 842"/>
                <a:gd name="T14" fmla="*/ 1152 w 1152"/>
                <a:gd name="T15" fmla="*/ 71 h 842"/>
                <a:gd name="T16" fmla="*/ 1147 w 1152"/>
                <a:gd name="T17" fmla="*/ 86 h 842"/>
                <a:gd name="T18" fmla="*/ 1139 w 1152"/>
                <a:gd name="T19" fmla="*/ 100 h 842"/>
                <a:gd name="T20" fmla="*/ 1126 w 1152"/>
                <a:gd name="T21" fmla="*/ 110 h 842"/>
                <a:gd name="T22" fmla="*/ 96 w 1152"/>
                <a:gd name="T23" fmla="*/ 831 h 842"/>
                <a:gd name="T24" fmla="*/ 79 w 1152"/>
                <a:gd name="T25" fmla="*/ 839 h 842"/>
                <a:gd name="T26" fmla="*/ 61 w 1152"/>
                <a:gd name="T27" fmla="*/ 842 h 842"/>
                <a:gd name="T28" fmla="*/ 47 w 1152"/>
                <a:gd name="T29" fmla="*/ 840 h 842"/>
                <a:gd name="T30" fmla="*/ 33 w 1152"/>
                <a:gd name="T31" fmla="*/ 835 h 842"/>
                <a:gd name="T32" fmla="*/ 21 w 1152"/>
                <a:gd name="T33" fmla="*/ 826 h 842"/>
                <a:gd name="T34" fmla="*/ 11 w 1152"/>
                <a:gd name="T35" fmla="*/ 815 h 842"/>
                <a:gd name="T36" fmla="*/ 3 w 1152"/>
                <a:gd name="T37" fmla="*/ 800 h 842"/>
                <a:gd name="T38" fmla="*/ 0 w 1152"/>
                <a:gd name="T39" fmla="*/ 786 h 842"/>
                <a:gd name="T40" fmla="*/ 1 w 1152"/>
                <a:gd name="T41" fmla="*/ 770 h 842"/>
                <a:gd name="T42" fmla="*/ 5 w 1152"/>
                <a:gd name="T43" fmla="*/ 755 h 842"/>
                <a:gd name="T44" fmla="*/ 14 w 1152"/>
                <a:gd name="T45" fmla="*/ 741 h 842"/>
                <a:gd name="T46" fmla="*/ 26 w 1152"/>
                <a:gd name="T47" fmla="*/ 731 h 842"/>
                <a:gd name="T48" fmla="*/ 1057 w 1152"/>
                <a:gd name="T49" fmla="*/ 11 h 842"/>
                <a:gd name="T50" fmla="*/ 1071 w 1152"/>
                <a:gd name="T51" fmla="*/ 3 h 842"/>
                <a:gd name="T52" fmla="*/ 1087 w 1152"/>
                <a:gd name="T53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52" h="842">
                  <a:moveTo>
                    <a:pt x="1087" y="0"/>
                  </a:moveTo>
                  <a:lnTo>
                    <a:pt x="1102" y="0"/>
                  </a:lnTo>
                  <a:lnTo>
                    <a:pt x="1117" y="5"/>
                  </a:lnTo>
                  <a:lnTo>
                    <a:pt x="1130" y="14"/>
                  </a:lnTo>
                  <a:lnTo>
                    <a:pt x="1142" y="25"/>
                  </a:lnTo>
                  <a:lnTo>
                    <a:pt x="1149" y="40"/>
                  </a:lnTo>
                  <a:lnTo>
                    <a:pt x="1152" y="55"/>
                  </a:lnTo>
                  <a:lnTo>
                    <a:pt x="1152" y="71"/>
                  </a:lnTo>
                  <a:lnTo>
                    <a:pt x="1147" y="86"/>
                  </a:lnTo>
                  <a:lnTo>
                    <a:pt x="1139" y="100"/>
                  </a:lnTo>
                  <a:lnTo>
                    <a:pt x="1126" y="110"/>
                  </a:lnTo>
                  <a:lnTo>
                    <a:pt x="96" y="831"/>
                  </a:lnTo>
                  <a:lnTo>
                    <a:pt x="79" y="839"/>
                  </a:lnTo>
                  <a:lnTo>
                    <a:pt x="61" y="842"/>
                  </a:lnTo>
                  <a:lnTo>
                    <a:pt x="47" y="840"/>
                  </a:lnTo>
                  <a:lnTo>
                    <a:pt x="33" y="835"/>
                  </a:lnTo>
                  <a:lnTo>
                    <a:pt x="21" y="826"/>
                  </a:lnTo>
                  <a:lnTo>
                    <a:pt x="11" y="815"/>
                  </a:lnTo>
                  <a:lnTo>
                    <a:pt x="3" y="800"/>
                  </a:lnTo>
                  <a:lnTo>
                    <a:pt x="0" y="786"/>
                  </a:lnTo>
                  <a:lnTo>
                    <a:pt x="1" y="770"/>
                  </a:lnTo>
                  <a:lnTo>
                    <a:pt x="5" y="755"/>
                  </a:lnTo>
                  <a:lnTo>
                    <a:pt x="14" y="741"/>
                  </a:lnTo>
                  <a:lnTo>
                    <a:pt x="26" y="731"/>
                  </a:lnTo>
                  <a:lnTo>
                    <a:pt x="1057" y="11"/>
                  </a:lnTo>
                  <a:lnTo>
                    <a:pt x="1071" y="3"/>
                  </a:lnTo>
                  <a:lnTo>
                    <a:pt x="108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8" name="Group 122"/>
          <p:cNvGrpSpPr/>
          <p:nvPr/>
        </p:nvGrpSpPr>
        <p:grpSpPr>
          <a:xfrm>
            <a:off x="8499820" y="6098354"/>
            <a:ext cx="400049" cy="412750"/>
            <a:chOff x="11590338" y="5981700"/>
            <a:chExt cx="400049" cy="412750"/>
          </a:xfrm>
          <a:solidFill>
            <a:srgbClr val="000000"/>
          </a:solidFill>
        </p:grpSpPr>
        <p:sp>
          <p:nvSpPr>
            <p:cNvPr id="569" name="Freeform 757"/>
            <p:cNvSpPr>
              <a:spLocks/>
            </p:cNvSpPr>
            <p:nvPr/>
          </p:nvSpPr>
          <p:spPr bwMode="auto">
            <a:xfrm>
              <a:off x="11590338" y="5981700"/>
              <a:ext cx="361950" cy="412750"/>
            </a:xfrm>
            <a:custGeom>
              <a:avLst/>
              <a:gdLst>
                <a:gd name="T0" fmla="*/ 1553 w 2963"/>
                <a:gd name="T1" fmla="*/ 19 h 3377"/>
                <a:gd name="T2" fmla="*/ 1690 w 2963"/>
                <a:gd name="T3" fmla="*/ 90 h 3377"/>
                <a:gd name="T4" fmla="*/ 1862 w 2963"/>
                <a:gd name="T5" fmla="*/ 191 h 3377"/>
                <a:gd name="T6" fmla="*/ 2064 w 2963"/>
                <a:gd name="T7" fmla="*/ 300 h 3377"/>
                <a:gd name="T8" fmla="*/ 2285 w 2963"/>
                <a:gd name="T9" fmla="*/ 394 h 3377"/>
                <a:gd name="T10" fmla="*/ 2578 w 2963"/>
                <a:gd name="T11" fmla="*/ 455 h 3377"/>
                <a:gd name="T12" fmla="*/ 2880 w 2963"/>
                <a:gd name="T13" fmla="*/ 464 h 3377"/>
                <a:gd name="T14" fmla="*/ 2914 w 2963"/>
                <a:gd name="T15" fmla="*/ 469 h 3377"/>
                <a:gd name="T16" fmla="*/ 2949 w 2963"/>
                <a:gd name="T17" fmla="*/ 500 h 3377"/>
                <a:gd name="T18" fmla="*/ 2959 w 2963"/>
                <a:gd name="T19" fmla="*/ 563 h 3377"/>
                <a:gd name="T20" fmla="*/ 2959 w 2963"/>
                <a:gd name="T21" fmla="*/ 649 h 3377"/>
                <a:gd name="T22" fmla="*/ 2960 w 2963"/>
                <a:gd name="T23" fmla="*/ 813 h 3377"/>
                <a:gd name="T24" fmla="*/ 2961 w 2963"/>
                <a:gd name="T25" fmla="*/ 1019 h 3377"/>
                <a:gd name="T26" fmla="*/ 2962 w 2963"/>
                <a:gd name="T27" fmla="*/ 1229 h 3377"/>
                <a:gd name="T28" fmla="*/ 2962 w 2963"/>
                <a:gd name="T29" fmla="*/ 1407 h 3377"/>
                <a:gd name="T30" fmla="*/ 2963 w 2963"/>
                <a:gd name="T31" fmla="*/ 1515 h 3377"/>
                <a:gd name="T32" fmla="*/ 2951 w 2963"/>
                <a:gd name="T33" fmla="*/ 1698 h 3377"/>
                <a:gd name="T34" fmla="*/ 2911 w 2963"/>
                <a:gd name="T35" fmla="*/ 1878 h 3377"/>
                <a:gd name="T36" fmla="*/ 2880 w 2963"/>
                <a:gd name="T37" fmla="*/ 1902 h 3377"/>
                <a:gd name="T38" fmla="*/ 2788 w 2963"/>
                <a:gd name="T39" fmla="*/ 1881 h 3377"/>
                <a:gd name="T40" fmla="*/ 2633 w 2963"/>
                <a:gd name="T41" fmla="*/ 1867 h 3377"/>
                <a:gd name="T42" fmla="*/ 2364 w 2963"/>
                <a:gd name="T43" fmla="*/ 1913 h 3377"/>
                <a:gd name="T44" fmla="*/ 2132 w 2963"/>
                <a:gd name="T45" fmla="*/ 2039 h 3377"/>
                <a:gd name="T46" fmla="*/ 1954 w 2963"/>
                <a:gd name="T47" fmla="*/ 2230 h 3377"/>
                <a:gd name="T48" fmla="*/ 1846 w 2963"/>
                <a:gd name="T49" fmla="*/ 2471 h 3377"/>
                <a:gd name="T50" fmla="*/ 1823 w 2963"/>
                <a:gd name="T51" fmla="*/ 2740 h 3377"/>
                <a:gd name="T52" fmla="*/ 1883 w 2963"/>
                <a:gd name="T53" fmla="*/ 2986 h 3377"/>
                <a:gd name="T54" fmla="*/ 1947 w 2963"/>
                <a:gd name="T55" fmla="*/ 3108 h 3377"/>
                <a:gd name="T56" fmla="*/ 1944 w 2963"/>
                <a:gd name="T57" fmla="*/ 3139 h 3377"/>
                <a:gd name="T58" fmla="*/ 1764 w 2963"/>
                <a:gd name="T59" fmla="*/ 3265 h 3377"/>
                <a:gd name="T60" fmla="*/ 1582 w 2963"/>
                <a:gd name="T61" fmla="*/ 3356 h 3377"/>
                <a:gd name="T62" fmla="*/ 1455 w 2963"/>
                <a:gd name="T63" fmla="*/ 3375 h 3377"/>
                <a:gd name="T64" fmla="*/ 1317 w 2963"/>
                <a:gd name="T65" fmla="*/ 3329 h 3377"/>
                <a:gd name="T66" fmla="*/ 1137 w 2963"/>
                <a:gd name="T67" fmla="*/ 3230 h 3377"/>
                <a:gd name="T68" fmla="*/ 929 w 2963"/>
                <a:gd name="T69" fmla="*/ 3082 h 3377"/>
                <a:gd name="T70" fmla="*/ 711 w 2963"/>
                <a:gd name="T71" fmla="*/ 2891 h 3377"/>
                <a:gd name="T72" fmla="*/ 497 w 2963"/>
                <a:gd name="T73" fmla="*/ 2665 h 3377"/>
                <a:gd name="T74" fmla="*/ 303 w 2963"/>
                <a:gd name="T75" fmla="*/ 2410 h 3377"/>
                <a:gd name="T76" fmla="*/ 145 w 2963"/>
                <a:gd name="T77" fmla="*/ 2132 h 3377"/>
                <a:gd name="T78" fmla="*/ 38 w 2963"/>
                <a:gd name="T79" fmla="*/ 1836 h 3377"/>
                <a:gd name="T80" fmla="*/ 0 w 2963"/>
                <a:gd name="T81" fmla="*/ 1531 h 3377"/>
                <a:gd name="T82" fmla="*/ 0 w 2963"/>
                <a:gd name="T83" fmla="*/ 1494 h 3377"/>
                <a:gd name="T84" fmla="*/ 2 w 2963"/>
                <a:gd name="T85" fmla="*/ 1361 h 3377"/>
                <a:gd name="T86" fmla="*/ 5 w 2963"/>
                <a:gd name="T87" fmla="*/ 1167 h 3377"/>
                <a:gd name="T88" fmla="*/ 9 w 2963"/>
                <a:gd name="T89" fmla="*/ 949 h 3377"/>
                <a:gd name="T90" fmla="*/ 12 w 2963"/>
                <a:gd name="T91" fmla="*/ 744 h 3377"/>
                <a:gd name="T92" fmla="*/ 16 w 2963"/>
                <a:gd name="T93" fmla="*/ 591 h 3377"/>
                <a:gd name="T94" fmla="*/ 18 w 2963"/>
                <a:gd name="T95" fmla="*/ 525 h 3377"/>
                <a:gd name="T96" fmla="*/ 45 w 2963"/>
                <a:gd name="T97" fmla="*/ 463 h 3377"/>
                <a:gd name="T98" fmla="*/ 81 w 2963"/>
                <a:gd name="T99" fmla="*/ 454 h 3377"/>
                <a:gd name="T100" fmla="*/ 315 w 2963"/>
                <a:gd name="T101" fmla="*/ 461 h 3377"/>
                <a:gd name="T102" fmla="*/ 630 w 2963"/>
                <a:gd name="T103" fmla="*/ 432 h 3377"/>
                <a:gd name="T104" fmla="*/ 894 w 2963"/>
                <a:gd name="T105" fmla="*/ 342 h 3377"/>
                <a:gd name="T106" fmla="*/ 1104 w 2963"/>
                <a:gd name="T107" fmla="*/ 225 h 3377"/>
                <a:gd name="T108" fmla="*/ 1275 w 2963"/>
                <a:gd name="T109" fmla="*/ 107 h 3377"/>
                <a:gd name="T110" fmla="*/ 1408 w 2963"/>
                <a:gd name="T111" fmla="*/ 23 h 3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63" h="3377">
                  <a:moveTo>
                    <a:pt x="1481" y="0"/>
                  </a:moveTo>
                  <a:lnTo>
                    <a:pt x="1503" y="2"/>
                  </a:lnTo>
                  <a:lnTo>
                    <a:pt x="1527" y="8"/>
                  </a:lnTo>
                  <a:lnTo>
                    <a:pt x="1553" y="19"/>
                  </a:lnTo>
                  <a:lnTo>
                    <a:pt x="1583" y="32"/>
                  </a:lnTo>
                  <a:lnTo>
                    <a:pt x="1617" y="48"/>
                  </a:lnTo>
                  <a:lnTo>
                    <a:pt x="1652" y="68"/>
                  </a:lnTo>
                  <a:lnTo>
                    <a:pt x="1690" y="90"/>
                  </a:lnTo>
                  <a:lnTo>
                    <a:pt x="1729" y="113"/>
                  </a:lnTo>
                  <a:lnTo>
                    <a:pt x="1772" y="138"/>
                  </a:lnTo>
                  <a:lnTo>
                    <a:pt x="1816" y="165"/>
                  </a:lnTo>
                  <a:lnTo>
                    <a:pt x="1862" y="191"/>
                  </a:lnTo>
                  <a:lnTo>
                    <a:pt x="1910" y="219"/>
                  </a:lnTo>
                  <a:lnTo>
                    <a:pt x="1960" y="247"/>
                  </a:lnTo>
                  <a:lnTo>
                    <a:pt x="2011" y="274"/>
                  </a:lnTo>
                  <a:lnTo>
                    <a:pt x="2064" y="300"/>
                  </a:lnTo>
                  <a:lnTo>
                    <a:pt x="2117" y="326"/>
                  </a:lnTo>
                  <a:lnTo>
                    <a:pt x="2172" y="351"/>
                  </a:lnTo>
                  <a:lnTo>
                    <a:pt x="2228" y="373"/>
                  </a:lnTo>
                  <a:lnTo>
                    <a:pt x="2285" y="394"/>
                  </a:lnTo>
                  <a:lnTo>
                    <a:pt x="2343" y="411"/>
                  </a:lnTo>
                  <a:lnTo>
                    <a:pt x="2423" y="432"/>
                  </a:lnTo>
                  <a:lnTo>
                    <a:pt x="2500" y="445"/>
                  </a:lnTo>
                  <a:lnTo>
                    <a:pt x="2578" y="455"/>
                  </a:lnTo>
                  <a:lnTo>
                    <a:pt x="2655" y="461"/>
                  </a:lnTo>
                  <a:lnTo>
                    <a:pt x="2730" y="464"/>
                  </a:lnTo>
                  <a:lnTo>
                    <a:pt x="2806" y="464"/>
                  </a:lnTo>
                  <a:lnTo>
                    <a:pt x="2880" y="464"/>
                  </a:lnTo>
                  <a:lnTo>
                    <a:pt x="2887" y="464"/>
                  </a:lnTo>
                  <a:lnTo>
                    <a:pt x="2896" y="465"/>
                  </a:lnTo>
                  <a:lnTo>
                    <a:pt x="2905" y="466"/>
                  </a:lnTo>
                  <a:lnTo>
                    <a:pt x="2914" y="469"/>
                  </a:lnTo>
                  <a:lnTo>
                    <a:pt x="2924" y="473"/>
                  </a:lnTo>
                  <a:lnTo>
                    <a:pt x="2933" y="479"/>
                  </a:lnTo>
                  <a:lnTo>
                    <a:pt x="2941" y="488"/>
                  </a:lnTo>
                  <a:lnTo>
                    <a:pt x="2949" y="500"/>
                  </a:lnTo>
                  <a:lnTo>
                    <a:pt x="2954" y="515"/>
                  </a:lnTo>
                  <a:lnTo>
                    <a:pt x="2958" y="535"/>
                  </a:lnTo>
                  <a:lnTo>
                    <a:pt x="2959" y="557"/>
                  </a:lnTo>
                  <a:lnTo>
                    <a:pt x="2959" y="563"/>
                  </a:lnTo>
                  <a:lnTo>
                    <a:pt x="2959" y="575"/>
                  </a:lnTo>
                  <a:lnTo>
                    <a:pt x="2959" y="594"/>
                  </a:lnTo>
                  <a:lnTo>
                    <a:pt x="2959" y="619"/>
                  </a:lnTo>
                  <a:lnTo>
                    <a:pt x="2959" y="649"/>
                  </a:lnTo>
                  <a:lnTo>
                    <a:pt x="2959" y="685"/>
                  </a:lnTo>
                  <a:lnTo>
                    <a:pt x="2959" y="724"/>
                  </a:lnTo>
                  <a:lnTo>
                    <a:pt x="2960" y="767"/>
                  </a:lnTo>
                  <a:lnTo>
                    <a:pt x="2960" y="813"/>
                  </a:lnTo>
                  <a:lnTo>
                    <a:pt x="2960" y="863"/>
                  </a:lnTo>
                  <a:lnTo>
                    <a:pt x="2960" y="913"/>
                  </a:lnTo>
                  <a:lnTo>
                    <a:pt x="2960" y="966"/>
                  </a:lnTo>
                  <a:lnTo>
                    <a:pt x="2961" y="1019"/>
                  </a:lnTo>
                  <a:lnTo>
                    <a:pt x="2961" y="1072"/>
                  </a:lnTo>
                  <a:lnTo>
                    <a:pt x="2961" y="1126"/>
                  </a:lnTo>
                  <a:lnTo>
                    <a:pt x="2961" y="1178"/>
                  </a:lnTo>
                  <a:lnTo>
                    <a:pt x="2962" y="1229"/>
                  </a:lnTo>
                  <a:lnTo>
                    <a:pt x="2962" y="1278"/>
                  </a:lnTo>
                  <a:lnTo>
                    <a:pt x="2962" y="1323"/>
                  </a:lnTo>
                  <a:lnTo>
                    <a:pt x="2962" y="1367"/>
                  </a:lnTo>
                  <a:lnTo>
                    <a:pt x="2962" y="1407"/>
                  </a:lnTo>
                  <a:lnTo>
                    <a:pt x="2962" y="1441"/>
                  </a:lnTo>
                  <a:lnTo>
                    <a:pt x="2963" y="1471"/>
                  </a:lnTo>
                  <a:lnTo>
                    <a:pt x="2963" y="1496"/>
                  </a:lnTo>
                  <a:lnTo>
                    <a:pt x="2963" y="1515"/>
                  </a:lnTo>
                  <a:lnTo>
                    <a:pt x="2963" y="1526"/>
                  </a:lnTo>
                  <a:lnTo>
                    <a:pt x="2963" y="1531"/>
                  </a:lnTo>
                  <a:lnTo>
                    <a:pt x="2960" y="1614"/>
                  </a:lnTo>
                  <a:lnTo>
                    <a:pt x="2951" y="1698"/>
                  </a:lnTo>
                  <a:lnTo>
                    <a:pt x="2936" y="1781"/>
                  </a:lnTo>
                  <a:lnTo>
                    <a:pt x="2917" y="1863"/>
                  </a:lnTo>
                  <a:lnTo>
                    <a:pt x="2914" y="1869"/>
                  </a:lnTo>
                  <a:lnTo>
                    <a:pt x="2911" y="1878"/>
                  </a:lnTo>
                  <a:lnTo>
                    <a:pt x="2906" y="1886"/>
                  </a:lnTo>
                  <a:lnTo>
                    <a:pt x="2900" y="1893"/>
                  </a:lnTo>
                  <a:lnTo>
                    <a:pt x="2891" y="1898"/>
                  </a:lnTo>
                  <a:lnTo>
                    <a:pt x="2880" y="1902"/>
                  </a:lnTo>
                  <a:lnTo>
                    <a:pt x="2868" y="1901"/>
                  </a:lnTo>
                  <a:lnTo>
                    <a:pt x="2853" y="1897"/>
                  </a:lnTo>
                  <a:lnTo>
                    <a:pt x="2821" y="1888"/>
                  </a:lnTo>
                  <a:lnTo>
                    <a:pt x="2788" y="1881"/>
                  </a:lnTo>
                  <a:lnTo>
                    <a:pt x="2754" y="1875"/>
                  </a:lnTo>
                  <a:lnTo>
                    <a:pt x="2718" y="1870"/>
                  </a:lnTo>
                  <a:lnTo>
                    <a:pt x="2677" y="1868"/>
                  </a:lnTo>
                  <a:lnTo>
                    <a:pt x="2633" y="1867"/>
                  </a:lnTo>
                  <a:lnTo>
                    <a:pt x="2562" y="1870"/>
                  </a:lnTo>
                  <a:lnTo>
                    <a:pt x="2494" y="1879"/>
                  </a:lnTo>
                  <a:lnTo>
                    <a:pt x="2428" y="1893"/>
                  </a:lnTo>
                  <a:lnTo>
                    <a:pt x="2364" y="1913"/>
                  </a:lnTo>
                  <a:lnTo>
                    <a:pt x="2302" y="1937"/>
                  </a:lnTo>
                  <a:lnTo>
                    <a:pt x="2242" y="1967"/>
                  </a:lnTo>
                  <a:lnTo>
                    <a:pt x="2186" y="2001"/>
                  </a:lnTo>
                  <a:lnTo>
                    <a:pt x="2132" y="2039"/>
                  </a:lnTo>
                  <a:lnTo>
                    <a:pt x="2082" y="2081"/>
                  </a:lnTo>
                  <a:lnTo>
                    <a:pt x="2036" y="2127"/>
                  </a:lnTo>
                  <a:lnTo>
                    <a:pt x="1992" y="2177"/>
                  </a:lnTo>
                  <a:lnTo>
                    <a:pt x="1954" y="2230"/>
                  </a:lnTo>
                  <a:lnTo>
                    <a:pt x="1920" y="2286"/>
                  </a:lnTo>
                  <a:lnTo>
                    <a:pt x="1891" y="2345"/>
                  </a:lnTo>
                  <a:lnTo>
                    <a:pt x="1866" y="2407"/>
                  </a:lnTo>
                  <a:lnTo>
                    <a:pt x="1846" y="2471"/>
                  </a:lnTo>
                  <a:lnTo>
                    <a:pt x="1832" y="2537"/>
                  </a:lnTo>
                  <a:lnTo>
                    <a:pt x="1823" y="2605"/>
                  </a:lnTo>
                  <a:lnTo>
                    <a:pt x="1820" y="2674"/>
                  </a:lnTo>
                  <a:lnTo>
                    <a:pt x="1823" y="2740"/>
                  </a:lnTo>
                  <a:lnTo>
                    <a:pt x="1831" y="2804"/>
                  </a:lnTo>
                  <a:lnTo>
                    <a:pt x="1843" y="2867"/>
                  </a:lnTo>
                  <a:lnTo>
                    <a:pt x="1861" y="2927"/>
                  </a:lnTo>
                  <a:lnTo>
                    <a:pt x="1883" y="2986"/>
                  </a:lnTo>
                  <a:lnTo>
                    <a:pt x="1908" y="3042"/>
                  </a:lnTo>
                  <a:lnTo>
                    <a:pt x="1939" y="3096"/>
                  </a:lnTo>
                  <a:lnTo>
                    <a:pt x="1943" y="3102"/>
                  </a:lnTo>
                  <a:lnTo>
                    <a:pt x="1947" y="3108"/>
                  </a:lnTo>
                  <a:lnTo>
                    <a:pt x="1950" y="3114"/>
                  </a:lnTo>
                  <a:lnTo>
                    <a:pt x="1951" y="3122"/>
                  </a:lnTo>
                  <a:lnTo>
                    <a:pt x="1949" y="3130"/>
                  </a:lnTo>
                  <a:lnTo>
                    <a:pt x="1944" y="3139"/>
                  </a:lnTo>
                  <a:lnTo>
                    <a:pt x="1934" y="3148"/>
                  </a:lnTo>
                  <a:lnTo>
                    <a:pt x="1874" y="3192"/>
                  </a:lnTo>
                  <a:lnTo>
                    <a:pt x="1817" y="3231"/>
                  </a:lnTo>
                  <a:lnTo>
                    <a:pt x="1764" y="3265"/>
                  </a:lnTo>
                  <a:lnTo>
                    <a:pt x="1714" y="3294"/>
                  </a:lnTo>
                  <a:lnTo>
                    <a:pt x="1666" y="3319"/>
                  </a:lnTo>
                  <a:lnTo>
                    <a:pt x="1623" y="3340"/>
                  </a:lnTo>
                  <a:lnTo>
                    <a:pt x="1582" y="3356"/>
                  </a:lnTo>
                  <a:lnTo>
                    <a:pt x="1545" y="3367"/>
                  </a:lnTo>
                  <a:lnTo>
                    <a:pt x="1511" y="3374"/>
                  </a:lnTo>
                  <a:lnTo>
                    <a:pt x="1481" y="3377"/>
                  </a:lnTo>
                  <a:lnTo>
                    <a:pt x="1455" y="3375"/>
                  </a:lnTo>
                  <a:lnTo>
                    <a:pt x="1426" y="3368"/>
                  </a:lnTo>
                  <a:lnTo>
                    <a:pt x="1393" y="3359"/>
                  </a:lnTo>
                  <a:lnTo>
                    <a:pt x="1357" y="3346"/>
                  </a:lnTo>
                  <a:lnTo>
                    <a:pt x="1317" y="3329"/>
                  </a:lnTo>
                  <a:lnTo>
                    <a:pt x="1276" y="3309"/>
                  </a:lnTo>
                  <a:lnTo>
                    <a:pt x="1232" y="3286"/>
                  </a:lnTo>
                  <a:lnTo>
                    <a:pt x="1185" y="3259"/>
                  </a:lnTo>
                  <a:lnTo>
                    <a:pt x="1137" y="3230"/>
                  </a:lnTo>
                  <a:lnTo>
                    <a:pt x="1087" y="3197"/>
                  </a:lnTo>
                  <a:lnTo>
                    <a:pt x="1036" y="3161"/>
                  </a:lnTo>
                  <a:lnTo>
                    <a:pt x="983" y="3123"/>
                  </a:lnTo>
                  <a:lnTo>
                    <a:pt x="929" y="3082"/>
                  </a:lnTo>
                  <a:lnTo>
                    <a:pt x="876" y="3037"/>
                  </a:lnTo>
                  <a:lnTo>
                    <a:pt x="821" y="2991"/>
                  </a:lnTo>
                  <a:lnTo>
                    <a:pt x="766" y="2943"/>
                  </a:lnTo>
                  <a:lnTo>
                    <a:pt x="711" y="2891"/>
                  </a:lnTo>
                  <a:lnTo>
                    <a:pt x="656" y="2838"/>
                  </a:lnTo>
                  <a:lnTo>
                    <a:pt x="602" y="2782"/>
                  </a:lnTo>
                  <a:lnTo>
                    <a:pt x="549" y="2725"/>
                  </a:lnTo>
                  <a:lnTo>
                    <a:pt x="497" y="2665"/>
                  </a:lnTo>
                  <a:lnTo>
                    <a:pt x="446" y="2603"/>
                  </a:lnTo>
                  <a:lnTo>
                    <a:pt x="396" y="2541"/>
                  </a:lnTo>
                  <a:lnTo>
                    <a:pt x="349" y="2476"/>
                  </a:lnTo>
                  <a:lnTo>
                    <a:pt x="303" y="2410"/>
                  </a:lnTo>
                  <a:lnTo>
                    <a:pt x="260" y="2342"/>
                  </a:lnTo>
                  <a:lnTo>
                    <a:pt x="218" y="2273"/>
                  </a:lnTo>
                  <a:lnTo>
                    <a:pt x="180" y="2202"/>
                  </a:lnTo>
                  <a:lnTo>
                    <a:pt x="145" y="2132"/>
                  </a:lnTo>
                  <a:lnTo>
                    <a:pt x="113" y="2059"/>
                  </a:lnTo>
                  <a:lnTo>
                    <a:pt x="84" y="1986"/>
                  </a:lnTo>
                  <a:lnTo>
                    <a:pt x="59" y="1911"/>
                  </a:lnTo>
                  <a:lnTo>
                    <a:pt x="38" y="1836"/>
                  </a:lnTo>
                  <a:lnTo>
                    <a:pt x="22" y="1760"/>
                  </a:lnTo>
                  <a:lnTo>
                    <a:pt x="9" y="1684"/>
                  </a:lnTo>
                  <a:lnTo>
                    <a:pt x="2" y="1607"/>
                  </a:lnTo>
                  <a:lnTo>
                    <a:pt x="0" y="1531"/>
                  </a:lnTo>
                  <a:lnTo>
                    <a:pt x="0" y="1530"/>
                  </a:lnTo>
                  <a:lnTo>
                    <a:pt x="0" y="1526"/>
                  </a:lnTo>
                  <a:lnTo>
                    <a:pt x="0" y="1514"/>
                  </a:lnTo>
                  <a:lnTo>
                    <a:pt x="0" y="1494"/>
                  </a:lnTo>
                  <a:lnTo>
                    <a:pt x="0" y="1468"/>
                  </a:lnTo>
                  <a:lnTo>
                    <a:pt x="1" y="1437"/>
                  </a:lnTo>
                  <a:lnTo>
                    <a:pt x="1" y="1401"/>
                  </a:lnTo>
                  <a:lnTo>
                    <a:pt x="2" y="1361"/>
                  </a:lnTo>
                  <a:lnTo>
                    <a:pt x="3" y="1317"/>
                  </a:lnTo>
                  <a:lnTo>
                    <a:pt x="3" y="1270"/>
                  </a:lnTo>
                  <a:lnTo>
                    <a:pt x="4" y="1220"/>
                  </a:lnTo>
                  <a:lnTo>
                    <a:pt x="5" y="1167"/>
                  </a:lnTo>
                  <a:lnTo>
                    <a:pt x="6" y="1114"/>
                  </a:lnTo>
                  <a:lnTo>
                    <a:pt x="7" y="1059"/>
                  </a:lnTo>
                  <a:lnTo>
                    <a:pt x="8" y="1005"/>
                  </a:lnTo>
                  <a:lnTo>
                    <a:pt x="9" y="949"/>
                  </a:lnTo>
                  <a:lnTo>
                    <a:pt x="9" y="896"/>
                  </a:lnTo>
                  <a:lnTo>
                    <a:pt x="10" y="843"/>
                  </a:lnTo>
                  <a:lnTo>
                    <a:pt x="11" y="793"/>
                  </a:lnTo>
                  <a:lnTo>
                    <a:pt x="12" y="744"/>
                  </a:lnTo>
                  <a:lnTo>
                    <a:pt x="13" y="700"/>
                  </a:lnTo>
                  <a:lnTo>
                    <a:pt x="14" y="659"/>
                  </a:lnTo>
                  <a:lnTo>
                    <a:pt x="14" y="623"/>
                  </a:lnTo>
                  <a:lnTo>
                    <a:pt x="16" y="591"/>
                  </a:lnTo>
                  <a:lnTo>
                    <a:pt x="17" y="565"/>
                  </a:lnTo>
                  <a:lnTo>
                    <a:pt x="17" y="545"/>
                  </a:lnTo>
                  <a:lnTo>
                    <a:pt x="18" y="532"/>
                  </a:lnTo>
                  <a:lnTo>
                    <a:pt x="18" y="525"/>
                  </a:lnTo>
                  <a:lnTo>
                    <a:pt x="22" y="502"/>
                  </a:lnTo>
                  <a:lnTo>
                    <a:pt x="29" y="484"/>
                  </a:lnTo>
                  <a:lnTo>
                    <a:pt x="36" y="472"/>
                  </a:lnTo>
                  <a:lnTo>
                    <a:pt x="45" y="463"/>
                  </a:lnTo>
                  <a:lnTo>
                    <a:pt x="54" y="458"/>
                  </a:lnTo>
                  <a:lnTo>
                    <a:pt x="62" y="455"/>
                  </a:lnTo>
                  <a:lnTo>
                    <a:pt x="71" y="454"/>
                  </a:lnTo>
                  <a:lnTo>
                    <a:pt x="81" y="454"/>
                  </a:lnTo>
                  <a:lnTo>
                    <a:pt x="89" y="454"/>
                  </a:lnTo>
                  <a:lnTo>
                    <a:pt x="162" y="457"/>
                  </a:lnTo>
                  <a:lnTo>
                    <a:pt x="238" y="460"/>
                  </a:lnTo>
                  <a:lnTo>
                    <a:pt x="315" y="461"/>
                  </a:lnTo>
                  <a:lnTo>
                    <a:pt x="392" y="460"/>
                  </a:lnTo>
                  <a:lnTo>
                    <a:pt x="471" y="455"/>
                  </a:lnTo>
                  <a:lnTo>
                    <a:pt x="551" y="446"/>
                  </a:lnTo>
                  <a:lnTo>
                    <a:pt x="630" y="432"/>
                  </a:lnTo>
                  <a:lnTo>
                    <a:pt x="712" y="411"/>
                  </a:lnTo>
                  <a:lnTo>
                    <a:pt x="775" y="392"/>
                  </a:lnTo>
                  <a:lnTo>
                    <a:pt x="836" y="368"/>
                  </a:lnTo>
                  <a:lnTo>
                    <a:pt x="894" y="342"/>
                  </a:lnTo>
                  <a:lnTo>
                    <a:pt x="951" y="315"/>
                  </a:lnTo>
                  <a:lnTo>
                    <a:pt x="1004" y="286"/>
                  </a:lnTo>
                  <a:lnTo>
                    <a:pt x="1056" y="256"/>
                  </a:lnTo>
                  <a:lnTo>
                    <a:pt x="1104" y="225"/>
                  </a:lnTo>
                  <a:lnTo>
                    <a:pt x="1151" y="194"/>
                  </a:lnTo>
                  <a:lnTo>
                    <a:pt x="1194" y="165"/>
                  </a:lnTo>
                  <a:lnTo>
                    <a:pt x="1236" y="135"/>
                  </a:lnTo>
                  <a:lnTo>
                    <a:pt x="1275" y="107"/>
                  </a:lnTo>
                  <a:lnTo>
                    <a:pt x="1311" y="82"/>
                  </a:lnTo>
                  <a:lnTo>
                    <a:pt x="1345" y="59"/>
                  </a:lnTo>
                  <a:lnTo>
                    <a:pt x="1377" y="39"/>
                  </a:lnTo>
                  <a:lnTo>
                    <a:pt x="1408" y="23"/>
                  </a:lnTo>
                  <a:lnTo>
                    <a:pt x="1434" y="10"/>
                  </a:lnTo>
                  <a:lnTo>
                    <a:pt x="1459" y="2"/>
                  </a:lnTo>
                  <a:lnTo>
                    <a:pt x="148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758"/>
            <p:cNvSpPr>
              <a:spLocks/>
            </p:cNvSpPr>
            <p:nvPr/>
          </p:nvSpPr>
          <p:spPr bwMode="auto">
            <a:xfrm>
              <a:off x="11833225" y="6254750"/>
              <a:ext cx="157162" cy="107950"/>
            </a:xfrm>
            <a:custGeom>
              <a:avLst/>
              <a:gdLst>
                <a:gd name="T0" fmla="*/ 1138 w 1295"/>
                <a:gd name="T1" fmla="*/ 0 h 874"/>
                <a:gd name="T2" fmla="*/ 1157 w 1295"/>
                <a:gd name="T3" fmla="*/ 2 h 874"/>
                <a:gd name="T4" fmla="*/ 1176 w 1295"/>
                <a:gd name="T5" fmla="*/ 9 h 874"/>
                <a:gd name="T6" fmla="*/ 1191 w 1295"/>
                <a:gd name="T7" fmla="*/ 20 h 874"/>
                <a:gd name="T8" fmla="*/ 1272 w 1295"/>
                <a:gd name="T9" fmla="*/ 94 h 874"/>
                <a:gd name="T10" fmla="*/ 1284 w 1295"/>
                <a:gd name="T11" fmla="*/ 109 h 874"/>
                <a:gd name="T12" fmla="*/ 1292 w 1295"/>
                <a:gd name="T13" fmla="*/ 127 h 874"/>
                <a:gd name="T14" fmla="*/ 1295 w 1295"/>
                <a:gd name="T15" fmla="*/ 145 h 874"/>
                <a:gd name="T16" fmla="*/ 1293 w 1295"/>
                <a:gd name="T17" fmla="*/ 164 h 874"/>
                <a:gd name="T18" fmla="*/ 1286 w 1295"/>
                <a:gd name="T19" fmla="*/ 181 h 874"/>
                <a:gd name="T20" fmla="*/ 1275 w 1295"/>
                <a:gd name="T21" fmla="*/ 197 h 874"/>
                <a:gd name="T22" fmla="*/ 652 w 1295"/>
                <a:gd name="T23" fmla="*/ 850 h 874"/>
                <a:gd name="T24" fmla="*/ 637 w 1295"/>
                <a:gd name="T25" fmla="*/ 862 h 874"/>
                <a:gd name="T26" fmla="*/ 619 w 1295"/>
                <a:gd name="T27" fmla="*/ 870 h 874"/>
                <a:gd name="T28" fmla="*/ 599 w 1295"/>
                <a:gd name="T29" fmla="*/ 874 h 874"/>
                <a:gd name="T30" fmla="*/ 580 w 1295"/>
                <a:gd name="T31" fmla="*/ 874 h 874"/>
                <a:gd name="T32" fmla="*/ 561 w 1295"/>
                <a:gd name="T33" fmla="*/ 869 h 874"/>
                <a:gd name="T34" fmla="*/ 543 w 1295"/>
                <a:gd name="T35" fmla="*/ 860 h 874"/>
                <a:gd name="T36" fmla="*/ 29 w 1295"/>
                <a:gd name="T37" fmla="*/ 482 h 874"/>
                <a:gd name="T38" fmla="*/ 15 w 1295"/>
                <a:gd name="T39" fmla="*/ 468 h 874"/>
                <a:gd name="T40" fmla="*/ 5 w 1295"/>
                <a:gd name="T41" fmla="*/ 452 h 874"/>
                <a:gd name="T42" fmla="*/ 0 w 1295"/>
                <a:gd name="T43" fmla="*/ 434 h 874"/>
                <a:gd name="T44" fmla="*/ 0 w 1295"/>
                <a:gd name="T45" fmla="*/ 416 h 874"/>
                <a:gd name="T46" fmla="*/ 4 w 1295"/>
                <a:gd name="T47" fmla="*/ 397 h 874"/>
                <a:gd name="T48" fmla="*/ 13 w 1295"/>
                <a:gd name="T49" fmla="*/ 380 h 874"/>
                <a:gd name="T50" fmla="*/ 80 w 1295"/>
                <a:gd name="T51" fmla="*/ 293 h 874"/>
                <a:gd name="T52" fmla="*/ 93 w 1295"/>
                <a:gd name="T53" fmla="*/ 279 h 874"/>
                <a:gd name="T54" fmla="*/ 110 w 1295"/>
                <a:gd name="T55" fmla="*/ 270 h 874"/>
                <a:gd name="T56" fmla="*/ 128 w 1295"/>
                <a:gd name="T57" fmla="*/ 265 h 874"/>
                <a:gd name="T58" fmla="*/ 147 w 1295"/>
                <a:gd name="T59" fmla="*/ 265 h 874"/>
                <a:gd name="T60" fmla="*/ 166 w 1295"/>
                <a:gd name="T61" fmla="*/ 269 h 874"/>
                <a:gd name="T62" fmla="*/ 183 w 1295"/>
                <a:gd name="T63" fmla="*/ 278 h 874"/>
                <a:gd name="T64" fmla="*/ 513 w 1295"/>
                <a:gd name="T65" fmla="*/ 519 h 874"/>
                <a:gd name="T66" fmla="*/ 531 w 1295"/>
                <a:gd name="T67" fmla="*/ 528 h 874"/>
                <a:gd name="T68" fmla="*/ 550 w 1295"/>
                <a:gd name="T69" fmla="*/ 533 h 874"/>
                <a:gd name="T70" fmla="*/ 569 w 1295"/>
                <a:gd name="T71" fmla="*/ 533 h 874"/>
                <a:gd name="T72" fmla="*/ 589 w 1295"/>
                <a:gd name="T73" fmla="*/ 529 h 874"/>
                <a:gd name="T74" fmla="*/ 606 w 1295"/>
                <a:gd name="T75" fmla="*/ 521 h 874"/>
                <a:gd name="T76" fmla="*/ 622 w 1295"/>
                <a:gd name="T77" fmla="*/ 508 h 874"/>
                <a:gd name="T78" fmla="*/ 1088 w 1295"/>
                <a:gd name="T79" fmla="*/ 24 h 874"/>
                <a:gd name="T80" fmla="*/ 1103 w 1295"/>
                <a:gd name="T81" fmla="*/ 12 h 874"/>
                <a:gd name="T82" fmla="*/ 1120 w 1295"/>
                <a:gd name="T83" fmla="*/ 3 h 874"/>
                <a:gd name="T84" fmla="*/ 1138 w 1295"/>
                <a:gd name="T85" fmla="*/ 0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95" h="874">
                  <a:moveTo>
                    <a:pt x="1138" y="0"/>
                  </a:moveTo>
                  <a:lnTo>
                    <a:pt x="1157" y="2"/>
                  </a:lnTo>
                  <a:lnTo>
                    <a:pt x="1176" y="9"/>
                  </a:lnTo>
                  <a:lnTo>
                    <a:pt x="1191" y="20"/>
                  </a:lnTo>
                  <a:lnTo>
                    <a:pt x="1272" y="94"/>
                  </a:lnTo>
                  <a:lnTo>
                    <a:pt x="1284" y="109"/>
                  </a:lnTo>
                  <a:lnTo>
                    <a:pt x="1292" y="127"/>
                  </a:lnTo>
                  <a:lnTo>
                    <a:pt x="1295" y="145"/>
                  </a:lnTo>
                  <a:lnTo>
                    <a:pt x="1293" y="164"/>
                  </a:lnTo>
                  <a:lnTo>
                    <a:pt x="1286" y="181"/>
                  </a:lnTo>
                  <a:lnTo>
                    <a:pt x="1275" y="197"/>
                  </a:lnTo>
                  <a:lnTo>
                    <a:pt x="652" y="850"/>
                  </a:lnTo>
                  <a:lnTo>
                    <a:pt x="637" y="862"/>
                  </a:lnTo>
                  <a:lnTo>
                    <a:pt x="619" y="870"/>
                  </a:lnTo>
                  <a:lnTo>
                    <a:pt x="599" y="874"/>
                  </a:lnTo>
                  <a:lnTo>
                    <a:pt x="580" y="874"/>
                  </a:lnTo>
                  <a:lnTo>
                    <a:pt x="561" y="869"/>
                  </a:lnTo>
                  <a:lnTo>
                    <a:pt x="543" y="860"/>
                  </a:lnTo>
                  <a:lnTo>
                    <a:pt x="29" y="482"/>
                  </a:lnTo>
                  <a:lnTo>
                    <a:pt x="15" y="468"/>
                  </a:lnTo>
                  <a:lnTo>
                    <a:pt x="5" y="452"/>
                  </a:lnTo>
                  <a:lnTo>
                    <a:pt x="0" y="434"/>
                  </a:lnTo>
                  <a:lnTo>
                    <a:pt x="0" y="416"/>
                  </a:lnTo>
                  <a:lnTo>
                    <a:pt x="4" y="397"/>
                  </a:lnTo>
                  <a:lnTo>
                    <a:pt x="13" y="380"/>
                  </a:lnTo>
                  <a:lnTo>
                    <a:pt x="80" y="293"/>
                  </a:lnTo>
                  <a:lnTo>
                    <a:pt x="93" y="279"/>
                  </a:lnTo>
                  <a:lnTo>
                    <a:pt x="110" y="270"/>
                  </a:lnTo>
                  <a:lnTo>
                    <a:pt x="128" y="265"/>
                  </a:lnTo>
                  <a:lnTo>
                    <a:pt x="147" y="265"/>
                  </a:lnTo>
                  <a:lnTo>
                    <a:pt x="166" y="269"/>
                  </a:lnTo>
                  <a:lnTo>
                    <a:pt x="183" y="278"/>
                  </a:lnTo>
                  <a:lnTo>
                    <a:pt x="513" y="519"/>
                  </a:lnTo>
                  <a:lnTo>
                    <a:pt x="531" y="528"/>
                  </a:lnTo>
                  <a:lnTo>
                    <a:pt x="550" y="533"/>
                  </a:lnTo>
                  <a:lnTo>
                    <a:pt x="569" y="533"/>
                  </a:lnTo>
                  <a:lnTo>
                    <a:pt x="589" y="529"/>
                  </a:lnTo>
                  <a:lnTo>
                    <a:pt x="606" y="521"/>
                  </a:lnTo>
                  <a:lnTo>
                    <a:pt x="622" y="508"/>
                  </a:lnTo>
                  <a:lnTo>
                    <a:pt x="1088" y="24"/>
                  </a:lnTo>
                  <a:lnTo>
                    <a:pt x="1103" y="12"/>
                  </a:lnTo>
                  <a:lnTo>
                    <a:pt x="1120" y="3"/>
                  </a:lnTo>
                  <a:lnTo>
                    <a:pt x="11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1" name="Group 125"/>
          <p:cNvGrpSpPr/>
          <p:nvPr/>
        </p:nvGrpSpPr>
        <p:grpSpPr>
          <a:xfrm>
            <a:off x="6559775" y="6088035"/>
            <a:ext cx="538163" cy="433388"/>
            <a:chOff x="9626600" y="5961063"/>
            <a:chExt cx="538163" cy="433388"/>
          </a:xfrm>
          <a:solidFill>
            <a:srgbClr val="000000"/>
          </a:solidFill>
        </p:grpSpPr>
        <p:sp>
          <p:nvSpPr>
            <p:cNvPr id="572" name="Freeform 763"/>
            <p:cNvSpPr>
              <a:spLocks/>
            </p:cNvSpPr>
            <p:nvPr/>
          </p:nvSpPr>
          <p:spPr bwMode="auto">
            <a:xfrm>
              <a:off x="9732963" y="6008688"/>
              <a:ext cx="165100" cy="336550"/>
            </a:xfrm>
            <a:custGeom>
              <a:avLst/>
              <a:gdLst>
                <a:gd name="T0" fmla="*/ 979 w 1040"/>
                <a:gd name="T1" fmla="*/ 0 h 2126"/>
                <a:gd name="T2" fmla="*/ 996 w 1040"/>
                <a:gd name="T3" fmla="*/ 4 h 2126"/>
                <a:gd name="T4" fmla="*/ 1012 w 1040"/>
                <a:gd name="T5" fmla="*/ 13 h 2126"/>
                <a:gd name="T6" fmla="*/ 1024 w 1040"/>
                <a:gd name="T7" fmla="*/ 26 h 2126"/>
                <a:gd name="T8" fmla="*/ 1033 w 1040"/>
                <a:gd name="T9" fmla="*/ 42 h 2126"/>
                <a:gd name="T10" fmla="*/ 1038 w 1040"/>
                <a:gd name="T11" fmla="*/ 64 h 2126"/>
                <a:gd name="T12" fmla="*/ 1040 w 1040"/>
                <a:gd name="T13" fmla="*/ 89 h 2126"/>
                <a:gd name="T14" fmla="*/ 1040 w 1040"/>
                <a:gd name="T15" fmla="*/ 2037 h 2126"/>
                <a:gd name="T16" fmla="*/ 1038 w 1040"/>
                <a:gd name="T17" fmla="*/ 2062 h 2126"/>
                <a:gd name="T18" fmla="*/ 1033 w 1040"/>
                <a:gd name="T19" fmla="*/ 2084 h 2126"/>
                <a:gd name="T20" fmla="*/ 1024 w 1040"/>
                <a:gd name="T21" fmla="*/ 2100 h 2126"/>
                <a:gd name="T22" fmla="*/ 1012 w 1040"/>
                <a:gd name="T23" fmla="*/ 2113 h 2126"/>
                <a:gd name="T24" fmla="*/ 996 w 1040"/>
                <a:gd name="T25" fmla="*/ 2122 h 2126"/>
                <a:gd name="T26" fmla="*/ 979 w 1040"/>
                <a:gd name="T27" fmla="*/ 2126 h 2126"/>
                <a:gd name="T28" fmla="*/ 959 w 1040"/>
                <a:gd name="T29" fmla="*/ 2125 h 2126"/>
                <a:gd name="T30" fmla="*/ 938 w 1040"/>
                <a:gd name="T31" fmla="*/ 2119 h 2126"/>
                <a:gd name="T32" fmla="*/ 916 w 1040"/>
                <a:gd name="T33" fmla="*/ 2108 h 2126"/>
                <a:gd name="T34" fmla="*/ 124 w 1040"/>
                <a:gd name="T35" fmla="*/ 1716 h 2126"/>
                <a:gd name="T36" fmla="*/ 100 w 1040"/>
                <a:gd name="T37" fmla="*/ 1698 h 2126"/>
                <a:gd name="T38" fmla="*/ 76 w 1040"/>
                <a:gd name="T39" fmla="*/ 1676 h 2126"/>
                <a:gd name="T40" fmla="*/ 55 w 1040"/>
                <a:gd name="T41" fmla="*/ 1650 h 2126"/>
                <a:gd name="T42" fmla="*/ 37 w 1040"/>
                <a:gd name="T43" fmla="*/ 1621 h 2126"/>
                <a:gd name="T44" fmla="*/ 21 w 1040"/>
                <a:gd name="T45" fmla="*/ 1591 h 2126"/>
                <a:gd name="T46" fmla="*/ 10 w 1040"/>
                <a:gd name="T47" fmla="*/ 1560 h 2126"/>
                <a:gd name="T48" fmla="*/ 3 w 1040"/>
                <a:gd name="T49" fmla="*/ 1529 h 2126"/>
                <a:gd name="T50" fmla="*/ 0 w 1040"/>
                <a:gd name="T51" fmla="*/ 1498 h 2126"/>
                <a:gd name="T52" fmla="*/ 0 w 1040"/>
                <a:gd name="T53" fmla="*/ 628 h 2126"/>
                <a:gd name="T54" fmla="*/ 3 w 1040"/>
                <a:gd name="T55" fmla="*/ 597 h 2126"/>
                <a:gd name="T56" fmla="*/ 10 w 1040"/>
                <a:gd name="T57" fmla="*/ 566 h 2126"/>
                <a:gd name="T58" fmla="*/ 21 w 1040"/>
                <a:gd name="T59" fmla="*/ 534 h 2126"/>
                <a:gd name="T60" fmla="*/ 37 w 1040"/>
                <a:gd name="T61" fmla="*/ 504 h 2126"/>
                <a:gd name="T62" fmla="*/ 55 w 1040"/>
                <a:gd name="T63" fmla="*/ 476 h 2126"/>
                <a:gd name="T64" fmla="*/ 76 w 1040"/>
                <a:gd name="T65" fmla="*/ 449 h 2126"/>
                <a:gd name="T66" fmla="*/ 100 w 1040"/>
                <a:gd name="T67" fmla="*/ 428 h 2126"/>
                <a:gd name="T68" fmla="*/ 124 w 1040"/>
                <a:gd name="T69" fmla="*/ 409 h 2126"/>
                <a:gd name="T70" fmla="*/ 916 w 1040"/>
                <a:gd name="T71" fmla="*/ 18 h 2126"/>
                <a:gd name="T72" fmla="*/ 938 w 1040"/>
                <a:gd name="T73" fmla="*/ 6 h 2126"/>
                <a:gd name="T74" fmla="*/ 959 w 1040"/>
                <a:gd name="T75" fmla="*/ 1 h 2126"/>
                <a:gd name="T76" fmla="*/ 979 w 1040"/>
                <a:gd name="T77" fmla="*/ 0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40" h="2126">
                  <a:moveTo>
                    <a:pt x="979" y="0"/>
                  </a:moveTo>
                  <a:lnTo>
                    <a:pt x="996" y="4"/>
                  </a:lnTo>
                  <a:lnTo>
                    <a:pt x="1012" y="13"/>
                  </a:lnTo>
                  <a:lnTo>
                    <a:pt x="1024" y="26"/>
                  </a:lnTo>
                  <a:lnTo>
                    <a:pt x="1033" y="42"/>
                  </a:lnTo>
                  <a:lnTo>
                    <a:pt x="1038" y="64"/>
                  </a:lnTo>
                  <a:lnTo>
                    <a:pt x="1040" y="89"/>
                  </a:lnTo>
                  <a:lnTo>
                    <a:pt x="1040" y="2037"/>
                  </a:lnTo>
                  <a:lnTo>
                    <a:pt x="1038" y="2062"/>
                  </a:lnTo>
                  <a:lnTo>
                    <a:pt x="1033" y="2084"/>
                  </a:lnTo>
                  <a:lnTo>
                    <a:pt x="1024" y="2100"/>
                  </a:lnTo>
                  <a:lnTo>
                    <a:pt x="1012" y="2113"/>
                  </a:lnTo>
                  <a:lnTo>
                    <a:pt x="996" y="2122"/>
                  </a:lnTo>
                  <a:lnTo>
                    <a:pt x="979" y="2126"/>
                  </a:lnTo>
                  <a:lnTo>
                    <a:pt x="959" y="2125"/>
                  </a:lnTo>
                  <a:lnTo>
                    <a:pt x="938" y="2119"/>
                  </a:lnTo>
                  <a:lnTo>
                    <a:pt x="916" y="2108"/>
                  </a:lnTo>
                  <a:lnTo>
                    <a:pt x="124" y="1716"/>
                  </a:lnTo>
                  <a:lnTo>
                    <a:pt x="100" y="1698"/>
                  </a:lnTo>
                  <a:lnTo>
                    <a:pt x="76" y="1676"/>
                  </a:lnTo>
                  <a:lnTo>
                    <a:pt x="55" y="1650"/>
                  </a:lnTo>
                  <a:lnTo>
                    <a:pt x="37" y="1621"/>
                  </a:lnTo>
                  <a:lnTo>
                    <a:pt x="21" y="1591"/>
                  </a:lnTo>
                  <a:lnTo>
                    <a:pt x="10" y="1560"/>
                  </a:lnTo>
                  <a:lnTo>
                    <a:pt x="3" y="1529"/>
                  </a:lnTo>
                  <a:lnTo>
                    <a:pt x="0" y="1498"/>
                  </a:lnTo>
                  <a:lnTo>
                    <a:pt x="0" y="628"/>
                  </a:lnTo>
                  <a:lnTo>
                    <a:pt x="3" y="597"/>
                  </a:lnTo>
                  <a:lnTo>
                    <a:pt x="10" y="566"/>
                  </a:lnTo>
                  <a:lnTo>
                    <a:pt x="21" y="534"/>
                  </a:lnTo>
                  <a:lnTo>
                    <a:pt x="37" y="504"/>
                  </a:lnTo>
                  <a:lnTo>
                    <a:pt x="55" y="476"/>
                  </a:lnTo>
                  <a:lnTo>
                    <a:pt x="76" y="449"/>
                  </a:lnTo>
                  <a:lnTo>
                    <a:pt x="100" y="428"/>
                  </a:lnTo>
                  <a:lnTo>
                    <a:pt x="124" y="409"/>
                  </a:lnTo>
                  <a:lnTo>
                    <a:pt x="916" y="18"/>
                  </a:lnTo>
                  <a:lnTo>
                    <a:pt x="938" y="6"/>
                  </a:lnTo>
                  <a:lnTo>
                    <a:pt x="959" y="1"/>
                  </a:lnTo>
                  <a:lnTo>
                    <a:pt x="9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764"/>
            <p:cNvSpPr>
              <a:spLocks/>
            </p:cNvSpPr>
            <p:nvPr/>
          </p:nvSpPr>
          <p:spPr bwMode="auto">
            <a:xfrm>
              <a:off x="9626600" y="6084888"/>
              <a:ext cx="77788" cy="184150"/>
            </a:xfrm>
            <a:custGeom>
              <a:avLst/>
              <a:gdLst>
                <a:gd name="T0" fmla="*/ 145 w 490"/>
                <a:gd name="T1" fmla="*/ 0 h 1164"/>
                <a:gd name="T2" fmla="*/ 345 w 490"/>
                <a:gd name="T3" fmla="*/ 0 h 1164"/>
                <a:gd name="T4" fmla="*/ 374 w 490"/>
                <a:gd name="T5" fmla="*/ 3 h 1164"/>
                <a:gd name="T6" fmla="*/ 402 w 490"/>
                <a:gd name="T7" fmla="*/ 11 h 1164"/>
                <a:gd name="T8" fmla="*/ 427 w 490"/>
                <a:gd name="T9" fmla="*/ 25 h 1164"/>
                <a:gd name="T10" fmla="*/ 447 w 490"/>
                <a:gd name="T11" fmla="*/ 42 h 1164"/>
                <a:gd name="T12" fmla="*/ 466 w 490"/>
                <a:gd name="T13" fmla="*/ 64 h 1164"/>
                <a:gd name="T14" fmla="*/ 479 w 490"/>
                <a:gd name="T15" fmla="*/ 88 h 1164"/>
                <a:gd name="T16" fmla="*/ 487 w 490"/>
                <a:gd name="T17" fmla="*/ 115 h 1164"/>
                <a:gd name="T18" fmla="*/ 490 w 490"/>
                <a:gd name="T19" fmla="*/ 145 h 1164"/>
                <a:gd name="T20" fmla="*/ 490 w 490"/>
                <a:gd name="T21" fmla="*/ 1019 h 1164"/>
                <a:gd name="T22" fmla="*/ 487 w 490"/>
                <a:gd name="T23" fmla="*/ 1048 h 1164"/>
                <a:gd name="T24" fmla="*/ 479 w 490"/>
                <a:gd name="T25" fmla="*/ 1076 h 1164"/>
                <a:gd name="T26" fmla="*/ 466 w 490"/>
                <a:gd name="T27" fmla="*/ 1100 h 1164"/>
                <a:gd name="T28" fmla="*/ 447 w 490"/>
                <a:gd name="T29" fmla="*/ 1122 h 1164"/>
                <a:gd name="T30" fmla="*/ 427 w 490"/>
                <a:gd name="T31" fmla="*/ 1139 h 1164"/>
                <a:gd name="T32" fmla="*/ 402 w 490"/>
                <a:gd name="T33" fmla="*/ 1153 h 1164"/>
                <a:gd name="T34" fmla="*/ 374 w 490"/>
                <a:gd name="T35" fmla="*/ 1161 h 1164"/>
                <a:gd name="T36" fmla="*/ 345 w 490"/>
                <a:gd name="T37" fmla="*/ 1164 h 1164"/>
                <a:gd name="T38" fmla="*/ 145 w 490"/>
                <a:gd name="T39" fmla="*/ 1164 h 1164"/>
                <a:gd name="T40" fmla="*/ 115 w 490"/>
                <a:gd name="T41" fmla="*/ 1161 h 1164"/>
                <a:gd name="T42" fmla="*/ 89 w 490"/>
                <a:gd name="T43" fmla="*/ 1153 h 1164"/>
                <a:gd name="T44" fmla="*/ 64 w 490"/>
                <a:gd name="T45" fmla="*/ 1139 h 1164"/>
                <a:gd name="T46" fmla="*/ 42 w 490"/>
                <a:gd name="T47" fmla="*/ 1122 h 1164"/>
                <a:gd name="T48" fmla="*/ 25 w 490"/>
                <a:gd name="T49" fmla="*/ 1100 h 1164"/>
                <a:gd name="T50" fmla="*/ 11 w 490"/>
                <a:gd name="T51" fmla="*/ 1076 h 1164"/>
                <a:gd name="T52" fmla="*/ 3 w 490"/>
                <a:gd name="T53" fmla="*/ 1048 h 1164"/>
                <a:gd name="T54" fmla="*/ 0 w 490"/>
                <a:gd name="T55" fmla="*/ 1019 h 1164"/>
                <a:gd name="T56" fmla="*/ 0 w 490"/>
                <a:gd name="T57" fmla="*/ 145 h 1164"/>
                <a:gd name="T58" fmla="*/ 3 w 490"/>
                <a:gd name="T59" fmla="*/ 115 h 1164"/>
                <a:gd name="T60" fmla="*/ 11 w 490"/>
                <a:gd name="T61" fmla="*/ 88 h 1164"/>
                <a:gd name="T62" fmla="*/ 25 w 490"/>
                <a:gd name="T63" fmla="*/ 64 h 1164"/>
                <a:gd name="T64" fmla="*/ 42 w 490"/>
                <a:gd name="T65" fmla="*/ 42 h 1164"/>
                <a:gd name="T66" fmla="*/ 64 w 490"/>
                <a:gd name="T67" fmla="*/ 25 h 1164"/>
                <a:gd name="T68" fmla="*/ 89 w 490"/>
                <a:gd name="T69" fmla="*/ 11 h 1164"/>
                <a:gd name="T70" fmla="*/ 115 w 490"/>
                <a:gd name="T71" fmla="*/ 3 h 1164"/>
                <a:gd name="T72" fmla="*/ 145 w 490"/>
                <a:gd name="T73" fmla="*/ 0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0" h="1164">
                  <a:moveTo>
                    <a:pt x="145" y="0"/>
                  </a:moveTo>
                  <a:lnTo>
                    <a:pt x="345" y="0"/>
                  </a:lnTo>
                  <a:lnTo>
                    <a:pt x="374" y="3"/>
                  </a:lnTo>
                  <a:lnTo>
                    <a:pt x="402" y="11"/>
                  </a:lnTo>
                  <a:lnTo>
                    <a:pt x="427" y="25"/>
                  </a:lnTo>
                  <a:lnTo>
                    <a:pt x="447" y="42"/>
                  </a:lnTo>
                  <a:lnTo>
                    <a:pt x="466" y="64"/>
                  </a:lnTo>
                  <a:lnTo>
                    <a:pt x="479" y="88"/>
                  </a:lnTo>
                  <a:lnTo>
                    <a:pt x="487" y="115"/>
                  </a:lnTo>
                  <a:lnTo>
                    <a:pt x="490" y="145"/>
                  </a:lnTo>
                  <a:lnTo>
                    <a:pt x="490" y="1019"/>
                  </a:lnTo>
                  <a:lnTo>
                    <a:pt x="487" y="1048"/>
                  </a:lnTo>
                  <a:lnTo>
                    <a:pt x="479" y="1076"/>
                  </a:lnTo>
                  <a:lnTo>
                    <a:pt x="466" y="1100"/>
                  </a:lnTo>
                  <a:lnTo>
                    <a:pt x="447" y="1122"/>
                  </a:lnTo>
                  <a:lnTo>
                    <a:pt x="427" y="1139"/>
                  </a:lnTo>
                  <a:lnTo>
                    <a:pt x="402" y="1153"/>
                  </a:lnTo>
                  <a:lnTo>
                    <a:pt x="374" y="1161"/>
                  </a:lnTo>
                  <a:lnTo>
                    <a:pt x="345" y="1164"/>
                  </a:lnTo>
                  <a:lnTo>
                    <a:pt x="145" y="1164"/>
                  </a:lnTo>
                  <a:lnTo>
                    <a:pt x="115" y="1161"/>
                  </a:lnTo>
                  <a:lnTo>
                    <a:pt x="89" y="1153"/>
                  </a:lnTo>
                  <a:lnTo>
                    <a:pt x="64" y="1139"/>
                  </a:lnTo>
                  <a:lnTo>
                    <a:pt x="42" y="1122"/>
                  </a:lnTo>
                  <a:lnTo>
                    <a:pt x="25" y="1100"/>
                  </a:lnTo>
                  <a:lnTo>
                    <a:pt x="11" y="1076"/>
                  </a:lnTo>
                  <a:lnTo>
                    <a:pt x="3" y="1048"/>
                  </a:lnTo>
                  <a:lnTo>
                    <a:pt x="0" y="1019"/>
                  </a:lnTo>
                  <a:lnTo>
                    <a:pt x="0" y="145"/>
                  </a:lnTo>
                  <a:lnTo>
                    <a:pt x="3" y="115"/>
                  </a:lnTo>
                  <a:lnTo>
                    <a:pt x="11" y="88"/>
                  </a:lnTo>
                  <a:lnTo>
                    <a:pt x="25" y="64"/>
                  </a:lnTo>
                  <a:lnTo>
                    <a:pt x="42" y="42"/>
                  </a:lnTo>
                  <a:lnTo>
                    <a:pt x="64" y="25"/>
                  </a:lnTo>
                  <a:lnTo>
                    <a:pt x="89" y="11"/>
                  </a:lnTo>
                  <a:lnTo>
                    <a:pt x="115" y="3"/>
                  </a:lnTo>
                  <a:lnTo>
                    <a:pt x="1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765"/>
            <p:cNvSpPr>
              <a:spLocks/>
            </p:cNvSpPr>
            <p:nvPr/>
          </p:nvSpPr>
          <p:spPr bwMode="auto">
            <a:xfrm>
              <a:off x="9958388" y="6043613"/>
              <a:ext cx="88900" cy="266700"/>
            </a:xfrm>
            <a:custGeom>
              <a:avLst/>
              <a:gdLst>
                <a:gd name="T0" fmla="*/ 201 w 557"/>
                <a:gd name="T1" fmla="*/ 3 h 1679"/>
                <a:gd name="T2" fmla="*/ 241 w 557"/>
                <a:gd name="T3" fmla="*/ 23 h 1679"/>
                <a:gd name="T4" fmla="*/ 276 w 557"/>
                <a:gd name="T5" fmla="*/ 58 h 1679"/>
                <a:gd name="T6" fmla="*/ 367 w 557"/>
                <a:gd name="T7" fmla="*/ 184 h 1679"/>
                <a:gd name="T8" fmla="*/ 443 w 557"/>
                <a:gd name="T9" fmla="*/ 321 h 1679"/>
                <a:gd name="T10" fmla="*/ 499 w 557"/>
                <a:gd name="T11" fmla="*/ 464 h 1679"/>
                <a:gd name="T12" fmla="*/ 537 w 557"/>
                <a:gd name="T13" fmla="*/ 616 h 1679"/>
                <a:gd name="T14" fmla="*/ 555 w 557"/>
                <a:gd name="T15" fmla="*/ 772 h 1679"/>
                <a:gd name="T16" fmla="*/ 554 w 557"/>
                <a:gd name="T17" fmla="*/ 929 h 1679"/>
                <a:gd name="T18" fmla="*/ 531 w 557"/>
                <a:gd name="T19" fmla="*/ 1085 h 1679"/>
                <a:gd name="T20" fmla="*/ 490 w 557"/>
                <a:gd name="T21" fmla="*/ 1235 h 1679"/>
                <a:gd name="T22" fmla="*/ 429 w 557"/>
                <a:gd name="T23" fmla="*/ 1379 h 1679"/>
                <a:gd name="T24" fmla="*/ 351 w 557"/>
                <a:gd name="T25" fmla="*/ 1513 h 1679"/>
                <a:gd name="T26" fmla="*/ 255 w 557"/>
                <a:gd name="T27" fmla="*/ 1638 h 1679"/>
                <a:gd name="T28" fmla="*/ 243 w 557"/>
                <a:gd name="T29" fmla="*/ 1651 h 1679"/>
                <a:gd name="T30" fmla="*/ 222 w 557"/>
                <a:gd name="T31" fmla="*/ 1669 h 1679"/>
                <a:gd name="T32" fmla="*/ 193 w 557"/>
                <a:gd name="T33" fmla="*/ 1679 h 1679"/>
                <a:gd name="T34" fmla="*/ 155 w 557"/>
                <a:gd name="T35" fmla="*/ 1667 h 1679"/>
                <a:gd name="T36" fmla="*/ 25 w 557"/>
                <a:gd name="T37" fmla="*/ 1541 h 1679"/>
                <a:gd name="T38" fmla="*/ 4 w 557"/>
                <a:gd name="T39" fmla="*/ 1508 h 1679"/>
                <a:gd name="T40" fmla="*/ 1 w 557"/>
                <a:gd name="T41" fmla="*/ 1477 h 1679"/>
                <a:gd name="T42" fmla="*/ 10 w 557"/>
                <a:gd name="T43" fmla="*/ 1452 h 1679"/>
                <a:gd name="T44" fmla="*/ 24 w 557"/>
                <a:gd name="T45" fmla="*/ 1432 h 1679"/>
                <a:gd name="T46" fmla="*/ 33 w 557"/>
                <a:gd name="T47" fmla="*/ 1421 h 1679"/>
                <a:gd name="T48" fmla="*/ 117 w 557"/>
                <a:gd name="T49" fmla="*/ 1304 h 1679"/>
                <a:gd name="T50" fmla="*/ 181 w 557"/>
                <a:gd name="T51" fmla="*/ 1178 h 1679"/>
                <a:gd name="T52" fmla="*/ 223 w 557"/>
                <a:gd name="T53" fmla="*/ 1046 h 1679"/>
                <a:gd name="T54" fmla="*/ 245 w 557"/>
                <a:gd name="T55" fmla="*/ 909 h 1679"/>
                <a:gd name="T56" fmla="*/ 246 w 557"/>
                <a:gd name="T57" fmla="*/ 773 h 1679"/>
                <a:gd name="T58" fmla="*/ 226 w 557"/>
                <a:gd name="T59" fmla="*/ 636 h 1679"/>
                <a:gd name="T60" fmla="*/ 185 w 557"/>
                <a:gd name="T61" fmla="*/ 503 h 1679"/>
                <a:gd name="T62" fmla="*/ 123 w 557"/>
                <a:gd name="T63" fmla="*/ 376 h 1679"/>
                <a:gd name="T64" fmla="*/ 40 w 557"/>
                <a:gd name="T65" fmla="*/ 258 h 1679"/>
                <a:gd name="T66" fmla="*/ 34 w 557"/>
                <a:gd name="T67" fmla="*/ 251 h 1679"/>
                <a:gd name="T68" fmla="*/ 18 w 557"/>
                <a:gd name="T69" fmla="*/ 232 h 1679"/>
                <a:gd name="T70" fmla="*/ 5 w 557"/>
                <a:gd name="T71" fmla="*/ 209 h 1679"/>
                <a:gd name="T72" fmla="*/ 1 w 557"/>
                <a:gd name="T73" fmla="*/ 179 h 1679"/>
                <a:gd name="T74" fmla="*/ 13 w 557"/>
                <a:gd name="T75" fmla="*/ 146 h 1679"/>
                <a:gd name="T76" fmla="*/ 133 w 557"/>
                <a:gd name="T77" fmla="*/ 22 h 1679"/>
                <a:gd name="T78" fmla="*/ 165 w 557"/>
                <a:gd name="T79" fmla="*/ 3 h 1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7" h="1679">
                  <a:moveTo>
                    <a:pt x="183" y="0"/>
                  </a:moveTo>
                  <a:lnTo>
                    <a:pt x="201" y="3"/>
                  </a:lnTo>
                  <a:lnTo>
                    <a:pt x="221" y="10"/>
                  </a:lnTo>
                  <a:lnTo>
                    <a:pt x="241" y="23"/>
                  </a:lnTo>
                  <a:lnTo>
                    <a:pt x="260" y="40"/>
                  </a:lnTo>
                  <a:lnTo>
                    <a:pt x="276" y="58"/>
                  </a:lnTo>
                  <a:lnTo>
                    <a:pt x="324" y="119"/>
                  </a:lnTo>
                  <a:lnTo>
                    <a:pt x="367" y="184"/>
                  </a:lnTo>
                  <a:lnTo>
                    <a:pt x="408" y="251"/>
                  </a:lnTo>
                  <a:lnTo>
                    <a:pt x="443" y="321"/>
                  </a:lnTo>
                  <a:lnTo>
                    <a:pt x="473" y="392"/>
                  </a:lnTo>
                  <a:lnTo>
                    <a:pt x="499" y="464"/>
                  </a:lnTo>
                  <a:lnTo>
                    <a:pt x="521" y="539"/>
                  </a:lnTo>
                  <a:lnTo>
                    <a:pt x="537" y="616"/>
                  </a:lnTo>
                  <a:lnTo>
                    <a:pt x="549" y="694"/>
                  </a:lnTo>
                  <a:lnTo>
                    <a:pt x="555" y="772"/>
                  </a:lnTo>
                  <a:lnTo>
                    <a:pt x="557" y="851"/>
                  </a:lnTo>
                  <a:lnTo>
                    <a:pt x="554" y="929"/>
                  </a:lnTo>
                  <a:lnTo>
                    <a:pt x="545" y="1008"/>
                  </a:lnTo>
                  <a:lnTo>
                    <a:pt x="531" y="1085"/>
                  </a:lnTo>
                  <a:lnTo>
                    <a:pt x="513" y="1160"/>
                  </a:lnTo>
                  <a:lnTo>
                    <a:pt x="490" y="1235"/>
                  </a:lnTo>
                  <a:lnTo>
                    <a:pt x="462" y="1308"/>
                  </a:lnTo>
                  <a:lnTo>
                    <a:pt x="429" y="1379"/>
                  </a:lnTo>
                  <a:lnTo>
                    <a:pt x="392" y="1447"/>
                  </a:lnTo>
                  <a:lnTo>
                    <a:pt x="351" y="1513"/>
                  </a:lnTo>
                  <a:lnTo>
                    <a:pt x="306" y="1577"/>
                  </a:lnTo>
                  <a:lnTo>
                    <a:pt x="255" y="1638"/>
                  </a:lnTo>
                  <a:lnTo>
                    <a:pt x="251" y="1642"/>
                  </a:lnTo>
                  <a:lnTo>
                    <a:pt x="243" y="1651"/>
                  </a:lnTo>
                  <a:lnTo>
                    <a:pt x="233" y="1661"/>
                  </a:lnTo>
                  <a:lnTo>
                    <a:pt x="222" y="1669"/>
                  </a:lnTo>
                  <a:lnTo>
                    <a:pt x="209" y="1677"/>
                  </a:lnTo>
                  <a:lnTo>
                    <a:pt x="193" y="1679"/>
                  </a:lnTo>
                  <a:lnTo>
                    <a:pt x="175" y="1677"/>
                  </a:lnTo>
                  <a:lnTo>
                    <a:pt x="155" y="1667"/>
                  </a:lnTo>
                  <a:lnTo>
                    <a:pt x="137" y="1652"/>
                  </a:lnTo>
                  <a:lnTo>
                    <a:pt x="25" y="1541"/>
                  </a:lnTo>
                  <a:lnTo>
                    <a:pt x="12" y="1524"/>
                  </a:lnTo>
                  <a:lnTo>
                    <a:pt x="4" y="1508"/>
                  </a:lnTo>
                  <a:lnTo>
                    <a:pt x="0" y="1493"/>
                  </a:lnTo>
                  <a:lnTo>
                    <a:pt x="1" y="1477"/>
                  </a:lnTo>
                  <a:lnTo>
                    <a:pt x="5" y="1464"/>
                  </a:lnTo>
                  <a:lnTo>
                    <a:pt x="10" y="1452"/>
                  </a:lnTo>
                  <a:lnTo>
                    <a:pt x="17" y="1441"/>
                  </a:lnTo>
                  <a:lnTo>
                    <a:pt x="24" y="1432"/>
                  </a:lnTo>
                  <a:lnTo>
                    <a:pt x="30" y="1424"/>
                  </a:lnTo>
                  <a:lnTo>
                    <a:pt x="33" y="1421"/>
                  </a:lnTo>
                  <a:lnTo>
                    <a:pt x="78" y="1364"/>
                  </a:lnTo>
                  <a:lnTo>
                    <a:pt x="117" y="1304"/>
                  </a:lnTo>
                  <a:lnTo>
                    <a:pt x="152" y="1242"/>
                  </a:lnTo>
                  <a:lnTo>
                    <a:pt x="181" y="1178"/>
                  </a:lnTo>
                  <a:lnTo>
                    <a:pt x="205" y="1113"/>
                  </a:lnTo>
                  <a:lnTo>
                    <a:pt x="223" y="1046"/>
                  </a:lnTo>
                  <a:lnTo>
                    <a:pt x="237" y="978"/>
                  </a:lnTo>
                  <a:lnTo>
                    <a:pt x="245" y="909"/>
                  </a:lnTo>
                  <a:lnTo>
                    <a:pt x="248" y="841"/>
                  </a:lnTo>
                  <a:lnTo>
                    <a:pt x="246" y="773"/>
                  </a:lnTo>
                  <a:lnTo>
                    <a:pt x="239" y="704"/>
                  </a:lnTo>
                  <a:lnTo>
                    <a:pt x="226" y="636"/>
                  </a:lnTo>
                  <a:lnTo>
                    <a:pt x="208" y="569"/>
                  </a:lnTo>
                  <a:lnTo>
                    <a:pt x="185" y="503"/>
                  </a:lnTo>
                  <a:lnTo>
                    <a:pt x="156" y="439"/>
                  </a:lnTo>
                  <a:lnTo>
                    <a:pt x="123" y="376"/>
                  </a:lnTo>
                  <a:lnTo>
                    <a:pt x="84" y="317"/>
                  </a:lnTo>
                  <a:lnTo>
                    <a:pt x="40" y="258"/>
                  </a:lnTo>
                  <a:lnTo>
                    <a:pt x="37" y="255"/>
                  </a:lnTo>
                  <a:lnTo>
                    <a:pt x="34" y="251"/>
                  </a:lnTo>
                  <a:lnTo>
                    <a:pt x="26" y="243"/>
                  </a:lnTo>
                  <a:lnTo>
                    <a:pt x="18" y="232"/>
                  </a:lnTo>
                  <a:lnTo>
                    <a:pt x="11" y="221"/>
                  </a:lnTo>
                  <a:lnTo>
                    <a:pt x="5" y="209"/>
                  </a:lnTo>
                  <a:lnTo>
                    <a:pt x="1" y="194"/>
                  </a:lnTo>
                  <a:lnTo>
                    <a:pt x="1" y="179"/>
                  </a:lnTo>
                  <a:lnTo>
                    <a:pt x="4" y="162"/>
                  </a:lnTo>
                  <a:lnTo>
                    <a:pt x="13" y="146"/>
                  </a:lnTo>
                  <a:lnTo>
                    <a:pt x="28" y="128"/>
                  </a:lnTo>
                  <a:lnTo>
                    <a:pt x="133" y="22"/>
                  </a:lnTo>
                  <a:lnTo>
                    <a:pt x="149" y="10"/>
                  </a:lnTo>
                  <a:lnTo>
                    <a:pt x="165" y="3"/>
                  </a:lnTo>
                  <a:lnTo>
                    <a:pt x="18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766"/>
            <p:cNvSpPr>
              <a:spLocks/>
            </p:cNvSpPr>
            <p:nvPr/>
          </p:nvSpPr>
          <p:spPr bwMode="auto">
            <a:xfrm>
              <a:off x="10042525" y="5961063"/>
              <a:ext cx="122238" cy="433388"/>
            </a:xfrm>
            <a:custGeom>
              <a:avLst/>
              <a:gdLst>
                <a:gd name="T0" fmla="*/ 213 w 775"/>
                <a:gd name="T1" fmla="*/ 6 h 2734"/>
                <a:gd name="T2" fmla="*/ 253 w 775"/>
                <a:gd name="T3" fmla="*/ 36 h 2734"/>
                <a:gd name="T4" fmla="*/ 279 w 775"/>
                <a:gd name="T5" fmla="*/ 64 h 2734"/>
                <a:gd name="T6" fmla="*/ 285 w 775"/>
                <a:gd name="T7" fmla="*/ 71 h 2734"/>
                <a:gd name="T8" fmla="*/ 414 w 775"/>
                <a:gd name="T9" fmla="*/ 233 h 2734"/>
                <a:gd name="T10" fmla="*/ 523 w 775"/>
                <a:gd name="T11" fmla="*/ 406 h 2734"/>
                <a:gd name="T12" fmla="*/ 614 w 775"/>
                <a:gd name="T13" fmla="*/ 589 h 2734"/>
                <a:gd name="T14" fmla="*/ 685 w 775"/>
                <a:gd name="T15" fmla="*/ 780 h 2734"/>
                <a:gd name="T16" fmla="*/ 737 w 775"/>
                <a:gd name="T17" fmla="*/ 977 h 2734"/>
                <a:gd name="T18" fmla="*/ 767 w 775"/>
                <a:gd name="T19" fmla="*/ 1180 h 2734"/>
                <a:gd name="T20" fmla="*/ 775 w 775"/>
                <a:gd name="T21" fmla="*/ 1387 h 2734"/>
                <a:gd name="T22" fmla="*/ 761 w 775"/>
                <a:gd name="T23" fmla="*/ 1594 h 2734"/>
                <a:gd name="T24" fmla="*/ 727 w 775"/>
                <a:gd name="T25" fmla="*/ 1797 h 2734"/>
                <a:gd name="T26" fmla="*/ 672 w 775"/>
                <a:gd name="T27" fmla="*/ 1994 h 2734"/>
                <a:gd name="T28" fmla="*/ 597 w 775"/>
                <a:gd name="T29" fmla="*/ 2183 h 2734"/>
                <a:gd name="T30" fmla="*/ 502 w 775"/>
                <a:gd name="T31" fmla="*/ 2365 h 2734"/>
                <a:gd name="T32" fmla="*/ 388 w 775"/>
                <a:gd name="T33" fmla="*/ 2535 h 2734"/>
                <a:gd name="T34" fmla="*/ 256 w 775"/>
                <a:gd name="T35" fmla="*/ 2695 h 2734"/>
                <a:gd name="T36" fmla="*/ 233 w 775"/>
                <a:gd name="T37" fmla="*/ 2715 h 2734"/>
                <a:gd name="T38" fmla="*/ 204 w 775"/>
                <a:gd name="T39" fmla="*/ 2732 h 2734"/>
                <a:gd name="T40" fmla="*/ 172 w 775"/>
                <a:gd name="T41" fmla="*/ 2732 h 2734"/>
                <a:gd name="T42" fmla="*/ 145 w 775"/>
                <a:gd name="T43" fmla="*/ 2715 h 2734"/>
                <a:gd name="T44" fmla="*/ 8 w 775"/>
                <a:gd name="T45" fmla="*/ 2577 h 2734"/>
                <a:gd name="T46" fmla="*/ 0 w 775"/>
                <a:gd name="T47" fmla="*/ 2545 h 2734"/>
                <a:gd name="T48" fmla="*/ 7 w 775"/>
                <a:gd name="T49" fmla="*/ 2516 h 2734"/>
                <a:gd name="T50" fmla="*/ 23 w 775"/>
                <a:gd name="T51" fmla="*/ 2491 h 2734"/>
                <a:gd name="T52" fmla="*/ 37 w 775"/>
                <a:gd name="T53" fmla="*/ 2475 h 2734"/>
                <a:gd name="T54" fmla="*/ 157 w 775"/>
                <a:gd name="T55" fmla="*/ 2327 h 2734"/>
                <a:gd name="T56" fmla="*/ 257 w 775"/>
                <a:gd name="T57" fmla="*/ 2170 h 2734"/>
                <a:gd name="T58" fmla="*/ 338 w 775"/>
                <a:gd name="T59" fmla="*/ 2004 h 2734"/>
                <a:gd name="T60" fmla="*/ 399 w 775"/>
                <a:gd name="T61" fmla="*/ 1833 h 2734"/>
                <a:gd name="T62" fmla="*/ 440 w 775"/>
                <a:gd name="T63" fmla="*/ 1657 h 2734"/>
                <a:gd name="T64" fmla="*/ 462 w 775"/>
                <a:gd name="T65" fmla="*/ 1478 h 2734"/>
                <a:gd name="T66" fmla="*/ 465 w 775"/>
                <a:gd name="T67" fmla="*/ 1298 h 2734"/>
                <a:gd name="T68" fmla="*/ 447 w 775"/>
                <a:gd name="T69" fmla="*/ 1119 h 2734"/>
                <a:gd name="T70" fmla="*/ 410 w 775"/>
                <a:gd name="T71" fmla="*/ 941 h 2734"/>
                <a:gd name="T72" fmla="*/ 353 w 775"/>
                <a:gd name="T73" fmla="*/ 769 h 2734"/>
                <a:gd name="T74" fmla="*/ 277 w 775"/>
                <a:gd name="T75" fmla="*/ 601 h 2734"/>
                <a:gd name="T76" fmla="*/ 181 w 775"/>
                <a:gd name="T77" fmla="*/ 441 h 2734"/>
                <a:gd name="T78" fmla="*/ 66 w 775"/>
                <a:gd name="T79" fmla="*/ 291 h 2734"/>
                <a:gd name="T80" fmla="*/ 51 w 775"/>
                <a:gd name="T81" fmla="*/ 273 h 2734"/>
                <a:gd name="T82" fmla="*/ 30 w 775"/>
                <a:gd name="T83" fmla="*/ 247 h 2734"/>
                <a:gd name="T84" fmla="*/ 12 w 775"/>
                <a:gd name="T85" fmla="*/ 217 h 2734"/>
                <a:gd name="T86" fmla="*/ 5 w 775"/>
                <a:gd name="T87" fmla="*/ 184 h 2734"/>
                <a:gd name="T88" fmla="*/ 13 w 775"/>
                <a:gd name="T89" fmla="*/ 152 h 2734"/>
                <a:gd name="T90" fmla="*/ 143 w 775"/>
                <a:gd name="T91" fmla="*/ 20 h 2734"/>
                <a:gd name="T92" fmla="*/ 176 w 775"/>
                <a:gd name="T93" fmla="*/ 0 h 2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5" h="2734">
                  <a:moveTo>
                    <a:pt x="194" y="0"/>
                  </a:moveTo>
                  <a:lnTo>
                    <a:pt x="213" y="6"/>
                  </a:lnTo>
                  <a:lnTo>
                    <a:pt x="233" y="19"/>
                  </a:lnTo>
                  <a:lnTo>
                    <a:pt x="253" y="36"/>
                  </a:lnTo>
                  <a:lnTo>
                    <a:pt x="267" y="50"/>
                  </a:lnTo>
                  <a:lnTo>
                    <a:pt x="279" y="64"/>
                  </a:lnTo>
                  <a:lnTo>
                    <a:pt x="282" y="68"/>
                  </a:lnTo>
                  <a:lnTo>
                    <a:pt x="285" y="71"/>
                  </a:lnTo>
                  <a:lnTo>
                    <a:pt x="352" y="150"/>
                  </a:lnTo>
                  <a:lnTo>
                    <a:pt x="414" y="233"/>
                  </a:lnTo>
                  <a:lnTo>
                    <a:pt x="471" y="318"/>
                  </a:lnTo>
                  <a:lnTo>
                    <a:pt x="523" y="406"/>
                  </a:lnTo>
                  <a:lnTo>
                    <a:pt x="572" y="496"/>
                  </a:lnTo>
                  <a:lnTo>
                    <a:pt x="614" y="589"/>
                  </a:lnTo>
                  <a:lnTo>
                    <a:pt x="652" y="683"/>
                  </a:lnTo>
                  <a:lnTo>
                    <a:pt x="685" y="780"/>
                  </a:lnTo>
                  <a:lnTo>
                    <a:pt x="713" y="877"/>
                  </a:lnTo>
                  <a:lnTo>
                    <a:pt x="737" y="977"/>
                  </a:lnTo>
                  <a:lnTo>
                    <a:pt x="754" y="1078"/>
                  </a:lnTo>
                  <a:lnTo>
                    <a:pt x="767" y="1180"/>
                  </a:lnTo>
                  <a:lnTo>
                    <a:pt x="774" y="1283"/>
                  </a:lnTo>
                  <a:lnTo>
                    <a:pt x="775" y="1387"/>
                  </a:lnTo>
                  <a:lnTo>
                    <a:pt x="771" y="1491"/>
                  </a:lnTo>
                  <a:lnTo>
                    <a:pt x="761" y="1594"/>
                  </a:lnTo>
                  <a:lnTo>
                    <a:pt x="747" y="1696"/>
                  </a:lnTo>
                  <a:lnTo>
                    <a:pt x="727" y="1797"/>
                  </a:lnTo>
                  <a:lnTo>
                    <a:pt x="703" y="1896"/>
                  </a:lnTo>
                  <a:lnTo>
                    <a:pt x="672" y="1994"/>
                  </a:lnTo>
                  <a:lnTo>
                    <a:pt x="637" y="2090"/>
                  </a:lnTo>
                  <a:lnTo>
                    <a:pt x="597" y="2183"/>
                  </a:lnTo>
                  <a:lnTo>
                    <a:pt x="552" y="2276"/>
                  </a:lnTo>
                  <a:lnTo>
                    <a:pt x="502" y="2365"/>
                  </a:lnTo>
                  <a:lnTo>
                    <a:pt x="447" y="2451"/>
                  </a:lnTo>
                  <a:lnTo>
                    <a:pt x="388" y="2535"/>
                  </a:lnTo>
                  <a:lnTo>
                    <a:pt x="325" y="2617"/>
                  </a:lnTo>
                  <a:lnTo>
                    <a:pt x="256" y="2695"/>
                  </a:lnTo>
                  <a:lnTo>
                    <a:pt x="245" y="2705"/>
                  </a:lnTo>
                  <a:lnTo>
                    <a:pt x="233" y="2715"/>
                  </a:lnTo>
                  <a:lnTo>
                    <a:pt x="219" y="2724"/>
                  </a:lnTo>
                  <a:lnTo>
                    <a:pt x="204" y="2732"/>
                  </a:lnTo>
                  <a:lnTo>
                    <a:pt x="188" y="2734"/>
                  </a:lnTo>
                  <a:lnTo>
                    <a:pt x="172" y="2732"/>
                  </a:lnTo>
                  <a:lnTo>
                    <a:pt x="159" y="2725"/>
                  </a:lnTo>
                  <a:lnTo>
                    <a:pt x="145" y="2715"/>
                  </a:lnTo>
                  <a:lnTo>
                    <a:pt x="22" y="2592"/>
                  </a:lnTo>
                  <a:lnTo>
                    <a:pt x="8" y="2577"/>
                  </a:lnTo>
                  <a:lnTo>
                    <a:pt x="2" y="2560"/>
                  </a:lnTo>
                  <a:lnTo>
                    <a:pt x="0" y="2545"/>
                  </a:lnTo>
                  <a:lnTo>
                    <a:pt x="2" y="2529"/>
                  </a:lnTo>
                  <a:lnTo>
                    <a:pt x="7" y="2516"/>
                  </a:lnTo>
                  <a:lnTo>
                    <a:pt x="14" y="2503"/>
                  </a:lnTo>
                  <a:lnTo>
                    <a:pt x="23" y="2491"/>
                  </a:lnTo>
                  <a:lnTo>
                    <a:pt x="31" y="2482"/>
                  </a:lnTo>
                  <a:lnTo>
                    <a:pt x="37" y="2475"/>
                  </a:lnTo>
                  <a:lnTo>
                    <a:pt x="100" y="2402"/>
                  </a:lnTo>
                  <a:lnTo>
                    <a:pt x="157" y="2327"/>
                  </a:lnTo>
                  <a:lnTo>
                    <a:pt x="209" y="2250"/>
                  </a:lnTo>
                  <a:lnTo>
                    <a:pt x="257" y="2170"/>
                  </a:lnTo>
                  <a:lnTo>
                    <a:pt x="300" y="2088"/>
                  </a:lnTo>
                  <a:lnTo>
                    <a:pt x="338" y="2004"/>
                  </a:lnTo>
                  <a:lnTo>
                    <a:pt x="370" y="1919"/>
                  </a:lnTo>
                  <a:lnTo>
                    <a:pt x="399" y="1833"/>
                  </a:lnTo>
                  <a:lnTo>
                    <a:pt x="421" y="1745"/>
                  </a:lnTo>
                  <a:lnTo>
                    <a:pt x="440" y="1657"/>
                  </a:lnTo>
                  <a:lnTo>
                    <a:pt x="453" y="1568"/>
                  </a:lnTo>
                  <a:lnTo>
                    <a:pt x="462" y="1478"/>
                  </a:lnTo>
                  <a:lnTo>
                    <a:pt x="466" y="1388"/>
                  </a:lnTo>
                  <a:lnTo>
                    <a:pt x="465" y="1298"/>
                  </a:lnTo>
                  <a:lnTo>
                    <a:pt x="459" y="1208"/>
                  </a:lnTo>
                  <a:lnTo>
                    <a:pt x="447" y="1119"/>
                  </a:lnTo>
                  <a:lnTo>
                    <a:pt x="431" y="1029"/>
                  </a:lnTo>
                  <a:lnTo>
                    <a:pt x="410" y="941"/>
                  </a:lnTo>
                  <a:lnTo>
                    <a:pt x="384" y="854"/>
                  </a:lnTo>
                  <a:lnTo>
                    <a:pt x="353" y="769"/>
                  </a:lnTo>
                  <a:lnTo>
                    <a:pt x="318" y="683"/>
                  </a:lnTo>
                  <a:lnTo>
                    <a:pt x="277" y="601"/>
                  </a:lnTo>
                  <a:lnTo>
                    <a:pt x="232" y="520"/>
                  </a:lnTo>
                  <a:lnTo>
                    <a:pt x="181" y="441"/>
                  </a:lnTo>
                  <a:lnTo>
                    <a:pt x="127" y="365"/>
                  </a:lnTo>
                  <a:lnTo>
                    <a:pt x="66" y="291"/>
                  </a:lnTo>
                  <a:lnTo>
                    <a:pt x="61" y="284"/>
                  </a:lnTo>
                  <a:lnTo>
                    <a:pt x="51" y="273"/>
                  </a:lnTo>
                  <a:lnTo>
                    <a:pt x="40" y="261"/>
                  </a:lnTo>
                  <a:lnTo>
                    <a:pt x="30" y="247"/>
                  </a:lnTo>
                  <a:lnTo>
                    <a:pt x="21" y="232"/>
                  </a:lnTo>
                  <a:lnTo>
                    <a:pt x="12" y="217"/>
                  </a:lnTo>
                  <a:lnTo>
                    <a:pt x="7" y="200"/>
                  </a:lnTo>
                  <a:lnTo>
                    <a:pt x="5" y="184"/>
                  </a:lnTo>
                  <a:lnTo>
                    <a:pt x="7" y="168"/>
                  </a:lnTo>
                  <a:lnTo>
                    <a:pt x="13" y="152"/>
                  </a:lnTo>
                  <a:lnTo>
                    <a:pt x="26" y="136"/>
                  </a:lnTo>
                  <a:lnTo>
                    <a:pt x="143" y="20"/>
                  </a:lnTo>
                  <a:lnTo>
                    <a:pt x="159" y="7"/>
                  </a:lnTo>
                  <a:lnTo>
                    <a:pt x="176" y="0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6" name="Group 130"/>
          <p:cNvGrpSpPr/>
          <p:nvPr/>
        </p:nvGrpSpPr>
        <p:grpSpPr>
          <a:xfrm>
            <a:off x="7589891" y="6063103"/>
            <a:ext cx="348918" cy="483252"/>
            <a:chOff x="10664825" y="6005513"/>
            <a:chExt cx="317500" cy="439738"/>
          </a:xfrm>
          <a:solidFill>
            <a:srgbClr val="000000"/>
          </a:solidFill>
        </p:grpSpPr>
        <p:sp>
          <p:nvSpPr>
            <p:cNvPr id="577" name="Freeform 771"/>
            <p:cNvSpPr>
              <a:spLocks noEditPoints="1"/>
            </p:cNvSpPr>
            <p:nvPr/>
          </p:nvSpPr>
          <p:spPr bwMode="auto">
            <a:xfrm>
              <a:off x="10664825" y="6005513"/>
              <a:ext cx="317500" cy="439738"/>
            </a:xfrm>
            <a:custGeom>
              <a:avLst/>
              <a:gdLst>
                <a:gd name="T0" fmla="*/ 1152 w 2402"/>
                <a:gd name="T1" fmla="*/ 2992 h 3321"/>
                <a:gd name="T2" fmla="*/ 1097 w 2402"/>
                <a:gd name="T3" fmla="*/ 3038 h 3321"/>
                <a:gd name="T4" fmla="*/ 1075 w 2402"/>
                <a:gd name="T5" fmla="*/ 3109 h 3321"/>
                <a:gd name="T6" fmla="*/ 1097 w 2402"/>
                <a:gd name="T7" fmla="*/ 3178 h 3321"/>
                <a:gd name="T8" fmla="*/ 1152 w 2402"/>
                <a:gd name="T9" fmla="*/ 3224 h 3321"/>
                <a:gd name="T10" fmla="*/ 1227 w 2402"/>
                <a:gd name="T11" fmla="*/ 3232 h 3321"/>
                <a:gd name="T12" fmla="*/ 1291 w 2402"/>
                <a:gd name="T13" fmla="*/ 3198 h 3321"/>
                <a:gd name="T14" fmla="*/ 1325 w 2402"/>
                <a:gd name="T15" fmla="*/ 3134 h 3321"/>
                <a:gd name="T16" fmla="*/ 1318 w 2402"/>
                <a:gd name="T17" fmla="*/ 3059 h 3321"/>
                <a:gd name="T18" fmla="*/ 1272 w 2402"/>
                <a:gd name="T19" fmla="*/ 3003 h 3321"/>
                <a:gd name="T20" fmla="*/ 1201 w 2402"/>
                <a:gd name="T21" fmla="*/ 2982 h 3321"/>
                <a:gd name="T22" fmla="*/ 386 w 2402"/>
                <a:gd name="T23" fmla="*/ 453 h 3321"/>
                <a:gd name="T24" fmla="*/ 318 w 2402"/>
                <a:gd name="T25" fmla="*/ 508 h 3321"/>
                <a:gd name="T26" fmla="*/ 291 w 2402"/>
                <a:gd name="T27" fmla="*/ 594 h 3321"/>
                <a:gd name="T28" fmla="*/ 303 w 2402"/>
                <a:gd name="T29" fmla="*/ 2786 h 3321"/>
                <a:gd name="T30" fmla="*/ 359 w 2402"/>
                <a:gd name="T31" fmla="*/ 2854 h 3321"/>
                <a:gd name="T32" fmla="*/ 445 w 2402"/>
                <a:gd name="T33" fmla="*/ 2880 h 3321"/>
                <a:gd name="T34" fmla="*/ 2017 w 2402"/>
                <a:gd name="T35" fmla="*/ 2868 h 3321"/>
                <a:gd name="T36" fmla="*/ 2085 w 2402"/>
                <a:gd name="T37" fmla="*/ 2812 h 3321"/>
                <a:gd name="T38" fmla="*/ 2112 w 2402"/>
                <a:gd name="T39" fmla="*/ 2726 h 3321"/>
                <a:gd name="T40" fmla="*/ 2099 w 2402"/>
                <a:gd name="T41" fmla="*/ 535 h 3321"/>
                <a:gd name="T42" fmla="*/ 2044 w 2402"/>
                <a:gd name="T43" fmla="*/ 467 h 3321"/>
                <a:gd name="T44" fmla="*/ 1957 w 2402"/>
                <a:gd name="T45" fmla="*/ 441 h 3321"/>
                <a:gd name="T46" fmla="*/ 746 w 2402"/>
                <a:gd name="T47" fmla="*/ 159 h 3321"/>
                <a:gd name="T48" fmla="*/ 707 w 2402"/>
                <a:gd name="T49" fmla="*/ 188 h 3321"/>
                <a:gd name="T50" fmla="*/ 701 w 2402"/>
                <a:gd name="T51" fmla="*/ 239 h 3321"/>
                <a:gd name="T52" fmla="*/ 731 w 2402"/>
                <a:gd name="T53" fmla="*/ 277 h 3321"/>
                <a:gd name="T54" fmla="*/ 1640 w 2402"/>
                <a:gd name="T55" fmla="*/ 286 h 3321"/>
                <a:gd name="T56" fmla="*/ 1685 w 2402"/>
                <a:gd name="T57" fmla="*/ 267 h 3321"/>
                <a:gd name="T58" fmla="*/ 1705 w 2402"/>
                <a:gd name="T59" fmla="*/ 221 h 3321"/>
                <a:gd name="T60" fmla="*/ 1685 w 2402"/>
                <a:gd name="T61" fmla="*/ 175 h 3321"/>
                <a:gd name="T62" fmla="*/ 1640 w 2402"/>
                <a:gd name="T63" fmla="*/ 157 h 3321"/>
                <a:gd name="T64" fmla="*/ 2249 w 2402"/>
                <a:gd name="T65" fmla="*/ 0 h 3321"/>
                <a:gd name="T66" fmla="*/ 2334 w 2402"/>
                <a:gd name="T67" fmla="*/ 26 h 3321"/>
                <a:gd name="T68" fmla="*/ 2390 w 2402"/>
                <a:gd name="T69" fmla="*/ 93 h 3321"/>
                <a:gd name="T70" fmla="*/ 2402 w 2402"/>
                <a:gd name="T71" fmla="*/ 3168 h 3321"/>
                <a:gd name="T72" fmla="*/ 2375 w 2402"/>
                <a:gd name="T73" fmla="*/ 3253 h 3321"/>
                <a:gd name="T74" fmla="*/ 2308 w 2402"/>
                <a:gd name="T75" fmla="*/ 3309 h 3321"/>
                <a:gd name="T76" fmla="*/ 154 w 2402"/>
                <a:gd name="T77" fmla="*/ 3321 h 3321"/>
                <a:gd name="T78" fmla="*/ 69 w 2402"/>
                <a:gd name="T79" fmla="*/ 3295 h 3321"/>
                <a:gd name="T80" fmla="*/ 12 w 2402"/>
                <a:gd name="T81" fmla="*/ 3228 h 3321"/>
                <a:gd name="T82" fmla="*/ 0 w 2402"/>
                <a:gd name="T83" fmla="*/ 1664 h 3321"/>
                <a:gd name="T84" fmla="*/ 12 w 2402"/>
                <a:gd name="T85" fmla="*/ 93 h 3321"/>
                <a:gd name="T86" fmla="*/ 69 w 2402"/>
                <a:gd name="T87" fmla="*/ 26 h 3321"/>
                <a:gd name="T88" fmla="*/ 154 w 2402"/>
                <a:gd name="T89" fmla="*/ 0 h 3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02" h="3321">
                  <a:moveTo>
                    <a:pt x="1201" y="2982"/>
                  </a:moveTo>
                  <a:lnTo>
                    <a:pt x="1176" y="2984"/>
                  </a:lnTo>
                  <a:lnTo>
                    <a:pt x="1152" y="2992"/>
                  </a:lnTo>
                  <a:lnTo>
                    <a:pt x="1130" y="3003"/>
                  </a:lnTo>
                  <a:lnTo>
                    <a:pt x="1112" y="3019"/>
                  </a:lnTo>
                  <a:lnTo>
                    <a:pt x="1097" y="3038"/>
                  </a:lnTo>
                  <a:lnTo>
                    <a:pt x="1085" y="3059"/>
                  </a:lnTo>
                  <a:lnTo>
                    <a:pt x="1078" y="3082"/>
                  </a:lnTo>
                  <a:lnTo>
                    <a:pt x="1075" y="3109"/>
                  </a:lnTo>
                  <a:lnTo>
                    <a:pt x="1078" y="3134"/>
                  </a:lnTo>
                  <a:lnTo>
                    <a:pt x="1085" y="3157"/>
                  </a:lnTo>
                  <a:lnTo>
                    <a:pt x="1097" y="3178"/>
                  </a:lnTo>
                  <a:lnTo>
                    <a:pt x="1112" y="3198"/>
                  </a:lnTo>
                  <a:lnTo>
                    <a:pt x="1130" y="3213"/>
                  </a:lnTo>
                  <a:lnTo>
                    <a:pt x="1152" y="3224"/>
                  </a:lnTo>
                  <a:lnTo>
                    <a:pt x="1176" y="3232"/>
                  </a:lnTo>
                  <a:lnTo>
                    <a:pt x="1201" y="3234"/>
                  </a:lnTo>
                  <a:lnTo>
                    <a:pt x="1227" y="3232"/>
                  </a:lnTo>
                  <a:lnTo>
                    <a:pt x="1251" y="3224"/>
                  </a:lnTo>
                  <a:lnTo>
                    <a:pt x="1272" y="3213"/>
                  </a:lnTo>
                  <a:lnTo>
                    <a:pt x="1291" y="3198"/>
                  </a:lnTo>
                  <a:lnTo>
                    <a:pt x="1306" y="3178"/>
                  </a:lnTo>
                  <a:lnTo>
                    <a:pt x="1318" y="3157"/>
                  </a:lnTo>
                  <a:lnTo>
                    <a:pt x="1325" y="3134"/>
                  </a:lnTo>
                  <a:lnTo>
                    <a:pt x="1328" y="3109"/>
                  </a:lnTo>
                  <a:lnTo>
                    <a:pt x="1325" y="3082"/>
                  </a:lnTo>
                  <a:lnTo>
                    <a:pt x="1318" y="3059"/>
                  </a:lnTo>
                  <a:lnTo>
                    <a:pt x="1306" y="3038"/>
                  </a:lnTo>
                  <a:lnTo>
                    <a:pt x="1291" y="3019"/>
                  </a:lnTo>
                  <a:lnTo>
                    <a:pt x="1272" y="3003"/>
                  </a:lnTo>
                  <a:lnTo>
                    <a:pt x="1251" y="2992"/>
                  </a:lnTo>
                  <a:lnTo>
                    <a:pt x="1227" y="2984"/>
                  </a:lnTo>
                  <a:lnTo>
                    <a:pt x="1201" y="2982"/>
                  </a:lnTo>
                  <a:close/>
                  <a:moveTo>
                    <a:pt x="445" y="441"/>
                  </a:moveTo>
                  <a:lnTo>
                    <a:pt x="414" y="444"/>
                  </a:lnTo>
                  <a:lnTo>
                    <a:pt x="386" y="453"/>
                  </a:lnTo>
                  <a:lnTo>
                    <a:pt x="359" y="467"/>
                  </a:lnTo>
                  <a:lnTo>
                    <a:pt x="337" y="486"/>
                  </a:lnTo>
                  <a:lnTo>
                    <a:pt x="318" y="508"/>
                  </a:lnTo>
                  <a:lnTo>
                    <a:pt x="303" y="535"/>
                  </a:lnTo>
                  <a:lnTo>
                    <a:pt x="294" y="564"/>
                  </a:lnTo>
                  <a:lnTo>
                    <a:pt x="291" y="594"/>
                  </a:lnTo>
                  <a:lnTo>
                    <a:pt x="291" y="2726"/>
                  </a:lnTo>
                  <a:lnTo>
                    <a:pt x="294" y="2757"/>
                  </a:lnTo>
                  <a:lnTo>
                    <a:pt x="303" y="2786"/>
                  </a:lnTo>
                  <a:lnTo>
                    <a:pt x="318" y="2812"/>
                  </a:lnTo>
                  <a:lnTo>
                    <a:pt x="337" y="2835"/>
                  </a:lnTo>
                  <a:lnTo>
                    <a:pt x="359" y="2854"/>
                  </a:lnTo>
                  <a:lnTo>
                    <a:pt x="386" y="2868"/>
                  </a:lnTo>
                  <a:lnTo>
                    <a:pt x="414" y="2877"/>
                  </a:lnTo>
                  <a:lnTo>
                    <a:pt x="445" y="2880"/>
                  </a:lnTo>
                  <a:lnTo>
                    <a:pt x="1957" y="2880"/>
                  </a:lnTo>
                  <a:lnTo>
                    <a:pt x="1989" y="2877"/>
                  </a:lnTo>
                  <a:lnTo>
                    <a:pt x="2017" y="2868"/>
                  </a:lnTo>
                  <a:lnTo>
                    <a:pt x="2044" y="2854"/>
                  </a:lnTo>
                  <a:lnTo>
                    <a:pt x="2066" y="2835"/>
                  </a:lnTo>
                  <a:lnTo>
                    <a:pt x="2085" y="2812"/>
                  </a:lnTo>
                  <a:lnTo>
                    <a:pt x="2099" y="2786"/>
                  </a:lnTo>
                  <a:lnTo>
                    <a:pt x="2109" y="2757"/>
                  </a:lnTo>
                  <a:lnTo>
                    <a:pt x="2112" y="2726"/>
                  </a:lnTo>
                  <a:lnTo>
                    <a:pt x="2112" y="594"/>
                  </a:lnTo>
                  <a:lnTo>
                    <a:pt x="2109" y="564"/>
                  </a:lnTo>
                  <a:lnTo>
                    <a:pt x="2099" y="535"/>
                  </a:lnTo>
                  <a:lnTo>
                    <a:pt x="2085" y="508"/>
                  </a:lnTo>
                  <a:lnTo>
                    <a:pt x="2066" y="486"/>
                  </a:lnTo>
                  <a:lnTo>
                    <a:pt x="2044" y="467"/>
                  </a:lnTo>
                  <a:lnTo>
                    <a:pt x="2017" y="453"/>
                  </a:lnTo>
                  <a:lnTo>
                    <a:pt x="1989" y="444"/>
                  </a:lnTo>
                  <a:lnTo>
                    <a:pt x="1957" y="441"/>
                  </a:lnTo>
                  <a:lnTo>
                    <a:pt x="445" y="441"/>
                  </a:lnTo>
                  <a:close/>
                  <a:moveTo>
                    <a:pt x="763" y="157"/>
                  </a:moveTo>
                  <a:lnTo>
                    <a:pt x="746" y="159"/>
                  </a:lnTo>
                  <a:lnTo>
                    <a:pt x="731" y="165"/>
                  </a:lnTo>
                  <a:lnTo>
                    <a:pt x="717" y="175"/>
                  </a:lnTo>
                  <a:lnTo>
                    <a:pt x="707" y="188"/>
                  </a:lnTo>
                  <a:lnTo>
                    <a:pt x="701" y="204"/>
                  </a:lnTo>
                  <a:lnTo>
                    <a:pt x="698" y="221"/>
                  </a:lnTo>
                  <a:lnTo>
                    <a:pt x="701" y="239"/>
                  </a:lnTo>
                  <a:lnTo>
                    <a:pt x="707" y="254"/>
                  </a:lnTo>
                  <a:lnTo>
                    <a:pt x="717" y="267"/>
                  </a:lnTo>
                  <a:lnTo>
                    <a:pt x="731" y="277"/>
                  </a:lnTo>
                  <a:lnTo>
                    <a:pt x="746" y="284"/>
                  </a:lnTo>
                  <a:lnTo>
                    <a:pt x="763" y="286"/>
                  </a:lnTo>
                  <a:lnTo>
                    <a:pt x="1640" y="286"/>
                  </a:lnTo>
                  <a:lnTo>
                    <a:pt x="1657" y="284"/>
                  </a:lnTo>
                  <a:lnTo>
                    <a:pt x="1672" y="277"/>
                  </a:lnTo>
                  <a:lnTo>
                    <a:pt x="1685" y="267"/>
                  </a:lnTo>
                  <a:lnTo>
                    <a:pt x="1696" y="254"/>
                  </a:lnTo>
                  <a:lnTo>
                    <a:pt x="1702" y="239"/>
                  </a:lnTo>
                  <a:lnTo>
                    <a:pt x="1705" y="221"/>
                  </a:lnTo>
                  <a:lnTo>
                    <a:pt x="1702" y="204"/>
                  </a:lnTo>
                  <a:lnTo>
                    <a:pt x="1696" y="188"/>
                  </a:lnTo>
                  <a:lnTo>
                    <a:pt x="1685" y="175"/>
                  </a:lnTo>
                  <a:lnTo>
                    <a:pt x="1672" y="165"/>
                  </a:lnTo>
                  <a:lnTo>
                    <a:pt x="1657" y="159"/>
                  </a:lnTo>
                  <a:lnTo>
                    <a:pt x="1640" y="157"/>
                  </a:lnTo>
                  <a:lnTo>
                    <a:pt x="763" y="157"/>
                  </a:lnTo>
                  <a:close/>
                  <a:moveTo>
                    <a:pt x="154" y="0"/>
                  </a:moveTo>
                  <a:lnTo>
                    <a:pt x="2249" y="0"/>
                  </a:lnTo>
                  <a:lnTo>
                    <a:pt x="2279" y="3"/>
                  </a:lnTo>
                  <a:lnTo>
                    <a:pt x="2308" y="12"/>
                  </a:lnTo>
                  <a:lnTo>
                    <a:pt x="2334" y="26"/>
                  </a:lnTo>
                  <a:lnTo>
                    <a:pt x="2357" y="44"/>
                  </a:lnTo>
                  <a:lnTo>
                    <a:pt x="2375" y="68"/>
                  </a:lnTo>
                  <a:lnTo>
                    <a:pt x="2390" y="93"/>
                  </a:lnTo>
                  <a:lnTo>
                    <a:pt x="2399" y="122"/>
                  </a:lnTo>
                  <a:lnTo>
                    <a:pt x="2402" y="153"/>
                  </a:lnTo>
                  <a:lnTo>
                    <a:pt x="2402" y="3168"/>
                  </a:lnTo>
                  <a:lnTo>
                    <a:pt x="2399" y="3199"/>
                  </a:lnTo>
                  <a:lnTo>
                    <a:pt x="2390" y="3228"/>
                  </a:lnTo>
                  <a:lnTo>
                    <a:pt x="2375" y="3253"/>
                  </a:lnTo>
                  <a:lnTo>
                    <a:pt x="2357" y="3276"/>
                  </a:lnTo>
                  <a:lnTo>
                    <a:pt x="2334" y="3295"/>
                  </a:lnTo>
                  <a:lnTo>
                    <a:pt x="2308" y="3309"/>
                  </a:lnTo>
                  <a:lnTo>
                    <a:pt x="2279" y="3318"/>
                  </a:lnTo>
                  <a:lnTo>
                    <a:pt x="2249" y="3321"/>
                  </a:lnTo>
                  <a:lnTo>
                    <a:pt x="154" y="3321"/>
                  </a:lnTo>
                  <a:lnTo>
                    <a:pt x="124" y="3318"/>
                  </a:lnTo>
                  <a:lnTo>
                    <a:pt x="94" y="3309"/>
                  </a:lnTo>
                  <a:lnTo>
                    <a:pt x="69" y="3295"/>
                  </a:lnTo>
                  <a:lnTo>
                    <a:pt x="46" y="3276"/>
                  </a:lnTo>
                  <a:lnTo>
                    <a:pt x="26" y="3253"/>
                  </a:lnTo>
                  <a:lnTo>
                    <a:pt x="12" y="3228"/>
                  </a:lnTo>
                  <a:lnTo>
                    <a:pt x="4" y="3199"/>
                  </a:lnTo>
                  <a:lnTo>
                    <a:pt x="0" y="3168"/>
                  </a:lnTo>
                  <a:lnTo>
                    <a:pt x="0" y="1664"/>
                  </a:lnTo>
                  <a:lnTo>
                    <a:pt x="0" y="153"/>
                  </a:lnTo>
                  <a:lnTo>
                    <a:pt x="4" y="122"/>
                  </a:lnTo>
                  <a:lnTo>
                    <a:pt x="12" y="93"/>
                  </a:lnTo>
                  <a:lnTo>
                    <a:pt x="26" y="68"/>
                  </a:lnTo>
                  <a:lnTo>
                    <a:pt x="46" y="44"/>
                  </a:lnTo>
                  <a:lnTo>
                    <a:pt x="69" y="26"/>
                  </a:lnTo>
                  <a:lnTo>
                    <a:pt x="94" y="12"/>
                  </a:lnTo>
                  <a:lnTo>
                    <a:pt x="124" y="3"/>
                  </a:lnTo>
                  <a:lnTo>
                    <a:pt x="1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772"/>
            <p:cNvSpPr>
              <a:spLocks/>
            </p:cNvSpPr>
            <p:nvPr/>
          </p:nvSpPr>
          <p:spPr bwMode="auto">
            <a:xfrm>
              <a:off x="10723563" y="6089651"/>
              <a:ext cx="76200" cy="98425"/>
            </a:xfrm>
            <a:custGeom>
              <a:avLst/>
              <a:gdLst>
                <a:gd name="T0" fmla="*/ 518 w 578"/>
                <a:gd name="T1" fmla="*/ 0 h 739"/>
                <a:gd name="T2" fmla="*/ 535 w 578"/>
                <a:gd name="T3" fmla="*/ 4 h 739"/>
                <a:gd name="T4" fmla="*/ 550 w 578"/>
                <a:gd name="T5" fmla="*/ 12 h 739"/>
                <a:gd name="T6" fmla="*/ 564 w 578"/>
                <a:gd name="T7" fmla="*/ 24 h 739"/>
                <a:gd name="T8" fmla="*/ 573 w 578"/>
                <a:gd name="T9" fmla="*/ 39 h 739"/>
                <a:gd name="T10" fmla="*/ 578 w 578"/>
                <a:gd name="T11" fmla="*/ 56 h 739"/>
                <a:gd name="T12" fmla="*/ 578 w 578"/>
                <a:gd name="T13" fmla="*/ 73 h 739"/>
                <a:gd name="T14" fmla="*/ 574 w 578"/>
                <a:gd name="T15" fmla="*/ 89 h 739"/>
                <a:gd name="T16" fmla="*/ 566 w 578"/>
                <a:gd name="T17" fmla="*/ 105 h 739"/>
                <a:gd name="T18" fmla="*/ 120 w 578"/>
                <a:gd name="T19" fmla="*/ 712 h 739"/>
                <a:gd name="T20" fmla="*/ 109 w 578"/>
                <a:gd name="T21" fmla="*/ 724 h 739"/>
                <a:gd name="T22" fmla="*/ 97 w 578"/>
                <a:gd name="T23" fmla="*/ 732 h 739"/>
                <a:gd name="T24" fmla="*/ 82 w 578"/>
                <a:gd name="T25" fmla="*/ 737 h 739"/>
                <a:gd name="T26" fmla="*/ 66 w 578"/>
                <a:gd name="T27" fmla="*/ 739 h 739"/>
                <a:gd name="T28" fmla="*/ 53 w 578"/>
                <a:gd name="T29" fmla="*/ 738 h 739"/>
                <a:gd name="T30" fmla="*/ 40 w 578"/>
                <a:gd name="T31" fmla="*/ 734 h 739"/>
                <a:gd name="T32" fmla="*/ 27 w 578"/>
                <a:gd name="T33" fmla="*/ 726 h 739"/>
                <a:gd name="T34" fmla="*/ 15 w 578"/>
                <a:gd name="T35" fmla="*/ 714 h 739"/>
                <a:gd name="T36" fmla="*/ 6 w 578"/>
                <a:gd name="T37" fmla="*/ 699 h 739"/>
                <a:gd name="T38" fmla="*/ 0 w 578"/>
                <a:gd name="T39" fmla="*/ 682 h 739"/>
                <a:gd name="T40" fmla="*/ 0 w 578"/>
                <a:gd name="T41" fmla="*/ 666 h 739"/>
                <a:gd name="T42" fmla="*/ 5 w 578"/>
                <a:gd name="T43" fmla="*/ 649 h 739"/>
                <a:gd name="T44" fmla="*/ 13 w 578"/>
                <a:gd name="T45" fmla="*/ 634 h 739"/>
                <a:gd name="T46" fmla="*/ 457 w 578"/>
                <a:gd name="T47" fmla="*/ 26 h 739"/>
                <a:gd name="T48" fmla="*/ 470 w 578"/>
                <a:gd name="T49" fmla="*/ 14 h 739"/>
                <a:gd name="T50" fmla="*/ 485 w 578"/>
                <a:gd name="T51" fmla="*/ 5 h 739"/>
                <a:gd name="T52" fmla="*/ 501 w 578"/>
                <a:gd name="T53" fmla="*/ 0 h 739"/>
                <a:gd name="T54" fmla="*/ 518 w 578"/>
                <a:gd name="T55" fmla="*/ 0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78" h="739">
                  <a:moveTo>
                    <a:pt x="518" y="0"/>
                  </a:moveTo>
                  <a:lnTo>
                    <a:pt x="535" y="4"/>
                  </a:lnTo>
                  <a:lnTo>
                    <a:pt x="550" y="12"/>
                  </a:lnTo>
                  <a:lnTo>
                    <a:pt x="564" y="24"/>
                  </a:lnTo>
                  <a:lnTo>
                    <a:pt x="573" y="39"/>
                  </a:lnTo>
                  <a:lnTo>
                    <a:pt x="578" y="56"/>
                  </a:lnTo>
                  <a:lnTo>
                    <a:pt x="578" y="73"/>
                  </a:lnTo>
                  <a:lnTo>
                    <a:pt x="574" y="89"/>
                  </a:lnTo>
                  <a:lnTo>
                    <a:pt x="566" y="105"/>
                  </a:lnTo>
                  <a:lnTo>
                    <a:pt x="120" y="712"/>
                  </a:lnTo>
                  <a:lnTo>
                    <a:pt x="109" y="724"/>
                  </a:lnTo>
                  <a:lnTo>
                    <a:pt x="97" y="732"/>
                  </a:lnTo>
                  <a:lnTo>
                    <a:pt x="82" y="737"/>
                  </a:lnTo>
                  <a:lnTo>
                    <a:pt x="66" y="739"/>
                  </a:lnTo>
                  <a:lnTo>
                    <a:pt x="53" y="738"/>
                  </a:lnTo>
                  <a:lnTo>
                    <a:pt x="40" y="734"/>
                  </a:lnTo>
                  <a:lnTo>
                    <a:pt x="27" y="726"/>
                  </a:lnTo>
                  <a:lnTo>
                    <a:pt x="15" y="714"/>
                  </a:lnTo>
                  <a:lnTo>
                    <a:pt x="6" y="699"/>
                  </a:lnTo>
                  <a:lnTo>
                    <a:pt x="0" y="682"/>
                  </a:lnTo>
                  <a:lnTo>
                    <a:pt x="0" y="666"/>
                  </a:lnTo>
                  <a:lnTo>
                    <a:pt x="5" y="649"/>
                  </a:lnTo>
                  <a:lnTo>
                    <a:pt x="13" y="634"/>
                  </a:lnTo>
                  <a:lnTo>
                    <a:pt x="457" y="26"/>
                  </a:lnTo>
                  <a:lnTo>
                    <a:pt x="470" y="14"/>
                  </a:lnTo>
                  <a:lnTo>
                    <a:pt x="485" y="5"/>
                  </a:lnTo>
                  <a:lnTo>
                    <a:pt x="501" y="0"/>
                  </a:lnTo>
                  <a:lnTo>
                    <a:pt x="51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773"/>
            <p:cNvSpPr>
              <a:spLocks/>
            </p:cNvSpPr>
            <p:nvPr/>
          </p:nvSpPr>
          <p:spPr bwMode="auto">
            <a:xfrm>
              <a:off x="10731500" y="6105526"/>
              <a:ext cx="122238" cy="166688"/>
            </a:xfrm>
            <a:custGeom>
              <a:avLst/>
              <a:gdLst>
                <a:gd name="T0" fmla="*/ 861 w 922"/>
                <a:gd name="T1" fmla="*/ 0 h 1258"/>
                <a:gd name="T2" fmla="*/ 877 w 922"/>
                <a:gd name="T3" fmla="*/ 4 h 1258"/>
                <a:gd name="T4" fmla="*/ 893 w 922"/>
                <a:gd name="T5" fmla="*/ 12 h 1258"/>
                <a:gd name="T6" fmla="*/ 906 w 922"/>
                <a:gd name="T7" fmla="*/ 24 h 1258"/>
                <a:gd name="T8" fmla="*/ 916 w 922"/>
                <a:gd name="T9" fmla="*/ 39 h 1258"/>
                <a:gd name="T10" fmla="*/ 921 w 922"/>
                <a:gd name="T11" fmla="*/ 55 h 1258"/>
                <a:gd name="T12" fmla="*/ 922 w 922"/>
                <a:gd name="T13" fmla="*/ 72 h 1258"/>
                <a:gd name="T14" fmla="*/ 918 w 922"/>
                <a:gd name="T15" fmla="*/ 89 h 1258"/>
                <a:gd name="T16" fmla="*/ 910 w 922"/>
                <a:gd name="T17" fmla="*/ 104 h 1258"/>
                <a:gd name="T18" fmla="*/ 121 w 922"/>
                <a:gd name="T19" fmla="*/ 1228 h 1258"/>
                <a:gd name="T20" fmla="*/ 110 w 922"/>
                <a:gd name="T21" fmla="*/ 1242 h 1258"/>
                <a:gd name="T22" fmla="*/ 97 w 922"/>
                <a:gd name="T23" fmla="*/ 1250 h 1258"/>
                <a:gd name="T24" fmla="*/ 83 w 922"/>
                <a:gd name="T25" fmla="*/ 1256 h 1258"/>
                <a:gd name="T26" fmla="*/ 66 w 922"/>
                <a:gd name="T27" fmla="*/ 1258 h 1258"/>
                <a:gd name="T28" fmla="*/ 53 w 922"/>
                <a:gd name="T29" fmla="*/ 1256 h 1258"/>
                <a:gd name="T30" fmla="*/ 41 w 922"/>
                <a:gd name="T31" fmla="*/ 1252 h 1258"/>
                <a:gd name="T32" fmla="*/ 29 w 922"/>
                <a:gd name="T33" fmla="*/ 1246 h 1258"/>
                <a:gd name="T34" fmla="*/ 16 w 922"/>
                <a:gd name="T35" fmla="*/ 1233 h 1258"/>
                <a:gd name="T36" fmla="*/ 6 w 922"/>
                <a:gd name="T37" fmla="*/ 1218 h 1258"/>
                <a:gd name="T38" fmla="*/ 1 w 922"/>
                <a:gd name="T39" fmla="*/ 1202 h 1258"/>
                <a:gd name="T40" fmla="*/ 0 w 922"/>
                <a:gd name="T41" fmla="*/ 1186 h 1258"/>
                <a:gd name="T42" fmla="*/ 3 w 922"/>
                <a:gd name="T43" fmla="*/ 1169 h 1258"/>
                <a:gd name="T44" fmla="*/ 12 w 922"/>
                <a:gd name="T45" fmla="*/ 1153 h 1258"/>
                <a:gd name="T46" fmla="*/ 801 w 922"/>
                <a:gd name="T47" fmla="*/ 28 h 1258"/>
                <a:gd name="T48" fmla="*/ 812 w 922"/>
                <a:gd name="T49" fmla="*/ 15 h 1258"/>
                <a:gd name="T50" fmla="*/ 827 w 922"/>
                <a:gd name="T51" fmla="*/ 6 h 1258"/>
                <a:gd name="T52" fmla="*/ 844 w 922"/>
                <a:gd name="T53" fmla="*/ 1 h 1258"/>
                <a:gd name="T54" fmla="*/ 861 w 922"/>
                <a:gd name="T55" fmla="*/ 0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22" h="1258">
                  <a:moveTo>
                    <a:pt x="861" y="0"/>
                  </a:moveTo>
                  <a:lnTo>
                    <a:pt x="877" y="4"/>
                  </a:lnTo>
                  <a:lnTo>
                    <a:pt x="893" y="12"/>
                  </a:lnTo>
                  <a:lnTo>
                    <a:pt x="906" y="24"/>
                  </a:lnTo>
                  <a:lnTo>
                    <a:pt x="916" y="39"/>
                  </a:lnTo>
                  <a:lnTo>
                    <a:pt x="921" y="55"/>
                  </a:lnTo>
                  <a:lnTo>
                    <a:pt x="922" y="72"/>
                  </a:lnTo>
                  <a:lnTo>
                    <a:pt x="918" y="89"/>
                  </a:lnTo>
                  <a:lnTo>
                    <a:pt x="910" y="104"/>
                  </a:lnTo>
                  <a:lnTo>
                    <a:pt x="121" y="1228"/>
                  </a:lnTo>
                  <a:lnTo>
                    <a:pt x="110" y="1242"/>
                  </a:lnTo>
                  <a:lnTo>
                    <a:pt x="97" y="1250"/>
                  </a:lnTo>
                  <a:lnTo>
                    <a:pt x="83" y="1256"/>
                  </a:lnTo>
                  <a:lnTo>
                    <a:pt x="66" y="1258"/>
                  </a:lnTo>
                  <a:lnTo>
                    <a:pt x="53" y="1256"/>
                  </a:lnTo>
                  <a:lnTo>
                    <a:pt x="41" y="1252"/>
                  </a:lnTo>
                  <a:lnTo>
                    <a:pt x="29" y="1246"/>
                  </a:lnTo>
                  <a:lnTo>
                    <a:pt x="16" y="1233"/>
                  </a:lnTo>
                  <a:lnTo>
                    <a:pt x="6" y="1218"/>
                  </a:lnTo>
                  <a:lnTo>
                    <a:pt x="1" y="1202"/>
                  </a:lnTo>
                  <a:lnTo>
                    <a:pt x="0" y="1186"/>
                  </a:lnTo>
                  <a:lnTo>
                    <a:pt x="3" y="1169"/>
                  </a:lnTo>
                  <a:lnTo>
                    <a:pt x="12" y="1153"/>
                  </a:lnTo>
                  <a:lnTo>
                    <a:pt x="801" y="28"/>
                  </a:lnTo>
                  <a:lnTo>
                    <a:pt x="812" y="15"/>
                  </a:lnTo>
                  <a:lnTo>
                    <a:pt x="827" y="6"/>
                  </a:lnTo>
                  <a:lnTo>
                    <a:pt x="844" y="1"/>
                  </a:lnTo>
                  <a:lnTo>
                    <a:pt x="86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0" name="Group 55"/>
          <p:cNvGrpSpPr/>
          <p:nvPr/>
        </p:nvGrpSpPr>
        <p:grpSpPr>
          <a:xfrm>
            <a:off x="11223184" y="5266610"/>
            <a:ext cx="455158" cy="488292"/>
            <a:chOff x="12622213" y="5240338"/>
            <a:chExt cx="414338" cy="444500"/>
          </a:xfrm>
          <a:solidFill>
            <a:srgbClr val="000000"/>
          </a:solidFill>
        </p:grpSpPr>
        <p:sp>
          <p:nvSpPr>
            <p:cNvPr id="581" name="Freeform 575"/>
            <p:cNvSpPr>
              <a:spLocks/>
            </p:cNvSpPr>
            <p:nvPr/>
          </p:nvSpPr>
          <p:spPr bwMode="auto">
            <a:xfrm>
              <a:off x="12622213" y="5240338"/>
              <a:ext cx="179388" cy="179387"/>
            </a:xfrm>
            <a:custGeom>
              <a:avLst/>
              <a:gdLst>
                <a:gd name="T0" fmla="*/ 345 w 1362"/>
                <a:gd name="T1" fmla="*/ 0 h 1358"/>
                <a:gd name="T2" fmla="*/ 345 w 1362"/>
                <a:gd name="T3" fmla="*/ 0 h 1358"/>
                <a:gd name="T4" fmla="*/ 369 w 1362"/>
                <a:gd name="T5" fmla="*/ 2 h 1358"/>
                <a:gd name="T6" fmla="*/ 391 w 1362"/>
                <a:gd name="T7" fmla="*/ 8 h 1358"/>
                <a:gd name="T8" fmla="*/ 412 w 1362"/>
                <a:gd name="T9" fmla="*/ 19 h 1358"/>
                <a:gd name="T10" fmla="*/ 431 w 1362"/>
                <a:gd name="T11" fmla="*/ 36 h 1358"/>
                <a:gd name="T12" fmla="*/ 1327 w 1362"/>
                <a:gd name="T13" fmla="*/ 929 h 1358"/>
                <a:gd name="T14" fmla="*/ 1343 w 1362"/>
                <a:gd name="T15" fmla="*/ 947 h 1358"/>
                <a:gd name="T16" fmla="*/ 1354 w 1362"/>
                <a:gd name="T17" fmla="*/ 969 h 1358"/>
                <a:gd name="T18" fmla="*/ 1360 w 1362"/>
                <a:gd name="T19" fmla="*/ 991 h 1358"/>
                <a:gd name="T20" fmla="*/ 1362 w 1362"/>
                <a:gd name="T21" fmla="*/ 1015 h 1358"/>
                <a:gd name="T22" fmla="*/ 1360 w 1362"/>
                <a:gd name="T23" fmla="*/ 1038 h 1358"/>
                <a:gd name="T24" fmla="*/ 1354 w 1362"/>
                <a:gd name="T25" fmla="*/ 1061 h 1358"/>
                <a:gd name="T26" fmla="*/ 1343 w 1362"/>
                <a:gd name="T27" fmla="*/ 1082 h 1358"/>
                <a:gd name="T28" fmla="*/ 1327 w 1362"/>
                <a:gd name="T29" fmla="*/ 1102 h 1358"/>
                <a:gd name="T30" fmla="*/ 1104 w 1362"/>
                <a:gd name="T31" fmla="*/ 1323 h 1358"/>
                <a:gd name="T32" fmla="*/ 1086 w 1362"/>
                <a:gd name="T33" fmla="*/ 1339 h 1358"/>
                <a:gd name="T34" fmla="*/ 1064 w 1362"/>
                <a:gd name="T35" fmla="*/ 1350 h 1358"/>
                <a:gd name="T36" fmla="*/ 1042 w 1362"/>
                <a:gd name="T37" fmla="*/ 1356 h 1358"/>
                <a:gd name="T38" fmla="*/ 1018 w 1362"/>
                <a:gd name="T39" fmla="*/ 1358 h 1358"/>
                <a:gd name="T40" fmla="*/ 995 w 1362"/>
                <a:gd name="T41" fmla="*/ 1356 h 1358"/>
                <a:gd name="T42" fmla="*/ 972 w 1362"/>
                <a:gd name="T43" fmla="*/ 1350 h 1358"/>
                <a:gd name="T44" fmla="*/ 951 w 1362"/>
                <a:gd name="T45" fmla="*/ 1339 h 1358"/>
                <a:gd name="T46" fmla="*/ 932 w 1362"/>
                <a:gd name="T47" fmla="*/ 1323 h 1358"/>
                <a:gd name="T48" fmla="*/ 36 w 1362"/>
                <a:gd name="T49" fmla="*/ 429 h 1358"/>
                <a:gd name="T50" fmla="*/ 20 w 1362"/>
                <a:gd name="T51" fmla="*/ 411 h 1358"/>
                <a:gd name="T52" fmla="*/ 9 w 1362"/>
                <a:gd name="T53" fmla="*/ 389 h 1358"/>
                <a:gd name="T54" fmla="*/ 3 w 1362"/>
                <a:gd name="T55" fmla="*/ 367 h 1358"/>
                <a:gd name="T56" fmla="*/ 0 w 1362"/>
                <a:gd name="T57" fmla="*/ 343 h 1358"/>
                <a:gd name="T58" fmla="*/ 0 w 1362"/>
                <a:gd name="T59" fmla="*/ 343 h 1358"/>
                <a:gd name="T60" fmla="*/ 3 w 1362"/>
                <a:gd name="T61" fmla="*/ 320 h 1358"/>
                <a:gd name="T62" fmla="*/ 9 w 1362"/>
                <a:gd name="T63" fmla="*/ 297 h 1358"/>
                <a:gd name="T64" fmla="*/ 20 w 1362"/>
                <a:gd name="T65" fmla="*/ 276 h 1358"/>
                <a:gd name="T66" fmla="*/ 36 w 1362"/>
                <a:gd name="T67" fmla="*/ 258 h 1358"/>
                <a:gd name="T68" fmla="*/ 258 w 1362"/>
                <a:gd name="T69" fmla="*/ 36 h 1358"/>
                <a:gd name="T70" fmla="*/ 278 w 1362"/>
                <a:gd name="T71" fmla="*/ 19 h 1358"/>
                <a:gd name="T72" fmla="*/ 299 w 1362"/>
                <a:gd name="T73" fmla="*/ 8 h 1358"/>
                <a:gd name="T74" fmla="*/ 322 w 1362"/>
                <a:gd name="T75" fmla="*/ 2 h 1358"/>
                <a:gd name="T76" fmla="*/ 345 w 1362"/>
                <a:gd name="T77" fmla="*/ 0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2" h="1358">
                  <a:moveTo>
                    <a:pt x="345" y="0"/>
                  </a:moveTo>
                  <a:lnTo>
                    <a:pt x="345" y="0"/>
                  </a:lnTo>
                  <a:lnTo>
                    <a:pt x="369" y="2"/>
                  </a:lnTo>
                  <a:lnTo>
                    <a:pt x="391" y="8"/>
                  </a:lnTo>
                  <a:lnTo>
                    <a:pt x="412" y="19"/>
                  </a:lnTo>
                  <a:lnTo>
                    <a:pt x="431" y="36"/>
                  </a:lnTo>
                  <a:lnTo>
                    <a:pt x="1327" y="929"/>
                  </a:lnTo>
                  <a:lnTo>
                    <a:pt x="1343" y="947"/>
                  </a:lnTo>
                  <a:lnTo>
                    <a:pt x="1354" y="969"/>
                  </a:lnTo>
                  <a:lnTo>
                    <a:pt x="1360" y="991"/>
                  </a:lnTo>
                  <a:lnTo>
                    <a:pt x="1362" y="1015"/>
                  </a:lnTo>
                  <a:lnTo>
                    <a:pt x="1360" y="1038"/>
                  </a:lnTo>
                  <a:lnTo>
                    <a:pt x="1354" y="1061"/>
                  </a:lnTo>
                  <a:lnTo>
                    <a:pt x="1343" y="1082"/>
                  </a:lnTo>
                  <a:lnTo>
                    <a:pt x="1327" y="1102"/>
                  </a:lnTo>
                  <a:lnTo>
                    <a:pt x="1104" y="1323"/>
                  </a:lnTo>
                  <a:lnTo>
                    <a:pt x="1086" y="1339"/>
                  </a:lnTo>
                  <a:lnTo>
                    <a:pt x="1064" y="1350"/>
                  </a:lnTo>
                  <a:lnTo>
                    <a:pt x="1042" y="1356"/>
                  </a:lnTo>
                  <a:lnTo>
                    <a:pt x="1018" y="1358"/>
                  </a:lnTo>
                  <a:lnTo>
                    <a:pt x="995" y="1356"/>
                  </a:lnTo>
                  <a:lnTo>
                    <a:pt x="972" y="1350"/>
                  </a:lnTo>
                  <a:lnTo>
                    <a:pt x="951" y="1339"/>
                  </a:lnTo>
                  <a:lnTo>
                    <a:pt x="932" y="1323"/>
                  </a:lnTo>
                  <a:lnTo>
                    <a:pt x="36" y="429"/>
                  </a:lnTo>
                  <a:lnTo>
                    <a:pt x="20" y="411"/>
                  </a:lnTo>
                  <a:lnTo>
                    <a:pt x="9" y="389"/>
                  </a:lnTo>
                  <a:lnTo>
                    <a:pt x="3" y="367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3" y="320"/>
                  </a:lnTo>
                  <a:lnTo>
                    <a:pt x="9" y="297"/>
                  </a:lnTo>
                  <a:lnTo>
                    <a:pt x="20" y="276"/>
                  </a:lnTo>
                  <a:lnTo>
                    <a:pt x="36" y="258"/>
                  </a:lnTo>
                  <a:lnTo>
                    <a:pt x="258" y="36"/>
                  </a:lnTo>
                  <a:lnTo>
                    <a:pt x="278" y="19"/>
                  </a:lnTo>
                  <a:lnTo>
                    <a:pt x="299" y="8"/>
                  </a:lnTo>
                  <a:lnTo>
                    <a:pt x="322" y="2"/>
                  </a:lnTo>
                  <a:lnTo>
                    <a:pt x="34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576"/>
            <p:cNvSpPr>
              <a:spLocks noEditPoints="1"/>
            </p:cNvSpPr>
            <p:nvPr/>
          </p:nvSpPr>
          <p:spPr bwMode="auto">
            <a:xfrm>
              <a:off x="12715876" y="5459413"/>
              <a:ext cx="225425" cy="225425"/>
            </a:xfrm>
            <a:custGeom>
              <a:avLst/>
              <a:gdLst>
                <a:gd name="T0" fmla="*/ 832 w 1707"/>
                <a:gd name="T1" fmla="*/ 377 h 1703"/>
                <a:gd name="T2" fmla="*/ 766 w 1707"/>
                <a:gd name="T3" fmla="*/ 559 h 1703"/>
                <a:gd name="T4" fmla="*/ 713 w 1707"/>
                <a:gd name="T5" fmla="*/ 636 h 1703"/>
                <a:gd name="T6" fmla="*/ 628 w 1707"/>
                <a:gd name="T7" fmla="*/ 678 h 1703"/>
                <a:gd name="T8" fmla="*/ 425 w 1707"/>
                <a:gd name="T9" fmla="*/ 683 h 1703"/>
                <a:gd name="T10" fmla="*/ 388 w 1707"/>
                <a:gd name="T11" fmla="*/ 699 h 1703"/>
                <a:gd name="T12" fmla="*/ 393 w 1707"/>
                <a:gd name="T13" fmla="*/ 731 h 1703"/>
                <a:gd name="T14" fmla="*/ 544 w 1707"/>
                <a:gd name="T15" fmla="*/ 846 h 1703"/>
                <a:gd name="T16" fmla="*/ 595 w 1707"/>
                <a:gd name="T17" fmla="*/ 909 h 1703"/>
                <a:gd name="T18" fmla="*/ 615 w 1707"/>
                <a:gd name="T19" fmla="*/ 991 h 1703"/>
                <a:gd name="T20" fmla="*/ 561 w 1707"/>
                <a:gd name="T21" fmla="*/ 1188 h 1703"/>
                <a:gd name="T22" fmla="*/ 556 w 1707"/>
                <a:gd name="T23" fmla="*/ 1239 h 1703"/>
                <a:gd name="T24" fmla="*/ 579 w 1707"/>
                <a:gd name="T25" fmla="*/ 1256 h 1703"/>
                <a:gd name="T26" fmla="*/ 626 w 1707"/>
                <a:gd name="T27" fmla="*/ 1235 h 1703"/>
                <a:gd name="T28" fmla="*/ 798 w 1707"/>
                <a:gd name="T29" fmla="*/ 1122 h 1703"/>
                <a:gd name="T30" fmla="*/ 882 w 1707"/>
                <a:gd name="T31" fmla="*/ 1116 h 1703"/>
                <a:gd name="T32" fmla="*/ 958 w 1707"/>
                <a:gd name="T33" fmla="*/ 1146 h 1703"/>
                <a:gd name="T34" fmla="*/ 1113 w 1707"/>
                <a:gd name="T35" fmla="*/ 1253 h 1703"/>
                <a:gd name="T36" fmla="*/ 1145 w 1707"/>
                <a:gd name="T37" fmla="*/ 1249 h 1703"/>
                <a:gd name="T38" fmla="*/ 1150 w 1707"/>
                <a:gd name="T39" fmla="*/ 1208 h 1703"/>
                <a:gd name="T40" fmla="*/ 1092 w 1707"/>
                <a:gd name="T41" fmla="*/ 1018 h 1703"/>
                <a:gd name="T42" fmla="*/ 1100 w 1707"/>
                <a:gd name="T43" fmla="*/ 935 h 1703"/>
                <a:gd name="T44" fmla="*/ 1142 w 1707"/>
                <a:gd name="T45" fmla="*/ 864 h 1703"/>
                <a:gd name="T46" fmla="*/ 1302 w 1707"/>
                <a:gd name="T47" fmla="*/ 743 h 1703"/>
                <a:gd name="T48" fmla="*/ 1321 w 1707"/>
                <a:gd name="T49" fmla="*/ 709 h 1703"/>
                <a:gd name="T50" fmla="*/ 1299 w 1707"/>
                <a:gd name="T51" fmla="*/ 686 h 1703"/>
                <a:gd name="T52" fmla="*/ 1109 w 1707"/>
                <a:gd name="T53" fmla="*/ 682 h 1703"/>
                <a:gd name="T54" fmla="*/ 1019 w 1707"/>
                <a:gd name="T55" fmla="*/ 654 h 1703"/>
                <a:gd name="T56" fmla="*/ 953 w 1707"/>
                <a:gd name="T57" fmla="*/ 587 h 1703"/>
                <a:gd name="T58" fmla="*/ 884 w 1707"/>
                <a:gd name="T59" fmla="*/ 394 h 1703"/>
                <a:gd name="T60" fmla="*/ 853 w 1707"/>
                <a:gd name="T61" fmla="*/ 365 h 1703"/>
                <a:gd name="T62" fmla="*/ 999 w 1707"/>
                <a:gd name="T63" fmla="*/ 13 h 1703"/>
                <a:gd name="T64" fmla="*/ 1201 w 1707"/>
                <a:gd name="T65" fmla="*/ 74 h 1703"/>
                <a:gd name="T66" fmla="*/ 1379 w 1707"/>
                <a:gd name="T67" fmla="*/ 181 h 1703"/>
                <a:gd name="T68" fmla="*/ 1525 w 1707"/>
                <a:gd name="T69" fmla="*/ 327 h 1703"/>
                <a:gd name="T70" fmla="*/ 1633 w 1707"/>
                <a:gd name="T71" fmla="*/ 504 h 1703"/>
                <a:gd name="T72" fmla="*/ 1694 w 1707"/>
                <a:gd name="T73" fmla="*/ 706 h 1703"/>
                <a:gd name="T74" fmla="*/ 1703 w 1707"/>
                <a:gd name="T75" fmla="*/ 925 h 1703"/>
                <a:gd name="T76" fmla="*/ 1658 w 1707"/>
                <a:gd name="T77" fmla="*/ 1134 h 1703"/>
                <a:gd name="T78" fmla="*/ 1565 w 1707"/>
                <a:gd name="T79" fmla="*/ 1321 h 1703"/>
                <a:gd name="T80" fmla="*/ 1432 w 1707"/>
                <a:gd name="T81" fmla="*/ 1477 h 1703"/>
                <a:gd name="T82" fmla="*/ 1264 w 1707"/>
                <a:gd name="T83" fmla="*/ 1598 h 1703"/>
                <a:gd name="T84" fmla="*/ 1068 w 1707"/>
                <a:gd name="T85" fmla="*/ 1675 h 1703"/>
                <a:gd name="T86" fmla="*/ 853 w 1707"/>
                <a:gd name="T87" fmla="*/ 1703 h 1703"/>
                <a:gd name="T88" fmla="*/ 638 w 1707"/>
                <a:gd name="T89" fmla="*/ 1675 h 1703"/>
                <a:gd name="T90" fmla="*/ 442 w 1707"/>
                <a:gd name="T91" fmla="*/ 1598 h 1703"/>
                <a:gd name="T92" fmla="*/ 274 w 1707"/>
                <a:gd name="T93" fmla="*/ 1477 h 1703"/>
                <a:gd name="T94" fmla="*/ 141 w 1707"/>
                <a:gd name="T95" fmla="*/ 1321 h 1703"/>
                <a:gd name="T96" fmla="*/ 48 w 1707"/>
                <a:gd name="T97" fmla="*/ 1134 h 1703"/>
                <a:gd name="T98" fmla="*/ 3 w 1707"/>
                <a:gd name="T99" fmla="*/ 925 h 1703"/>
                <a:gd name="T100" fmla="*/ 12 w 1707"/>
                <a:gd name="T101" fmla="*/ 706 h 1703"/>
                <a:gd name="T102" fmla="*/ 74 w 1707"/>
                <a:gd name="T103" fmla="*/ 504 h 1703"/>
                <a:gd name="T104" fmla="*/ 181 w 1707"/>
                <a:gd name="T105" fmla="*/ 327 h 1703"/>
                <a:gd name="T106" fmla="*/ 328 w 1707"/>
                <a:gd name="T107" fmla="*/ 181 h 1703"/>
                <a:gd name="T108" fmla="*/ 505 w 1707"/>
                <a:gd name="T109" fmla="*/ 74 h 1703"/>
                <a:gd name="T110" fmla="*/ 708 w 1707"/>
                <a:gd name="T111" fmla="*/ 13 h 1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07" h="1703">
                  <a:moveTo>
                    <a:pt x="853" y="365"/>
                  </a:moveTo>
                  <a:lnTo>
                    <a:pt x="842" y="368"/>
                  </a:lnTo>
                  <a:lnTo>
                    <a:pt x="832" y="377"/>
                  </a:lnTo>
                  <a:lnTo>
                    <a:pt x="822" y="394"/>
                  </a:lnTo>
                  <a:lnTo>
                    <a:pt x="813" y="415"/>
                  </a:lnTo>
                  <a:lnTo>
                    <a:pt x="766" y="559"/>
                  </a:lnTo>
                  <a:lnTo>
                    <a:pt x="754" y="587"/>
                  </a:lnTo>
                  <a:lnTo>
                    <a:pt x="735" y="612"/>
                  </a:lnTo>
                  <a:lnTo>
                    <a:pt x="713" y="636"/>
                  </a:lnTo>
                  <a:lnTo>
                    <a:pt x="687" y="654"/>
                  </a:lnTo>
                  <a:lnTo>
                    <a:pt x="659" y="669"/>
                  </a:lnTo>
                  <a:lnTo>
                    <a:pt x="628" y="678"/>
                  </a:lnTo>
                  <a:lnTo>
                    <a:pt x="597" y="682"/>
                  </a:lnTo>
                  <a:lnTo>
                    <a:pt x="446" y="682"/>
                  </a:lnTo>
                  <a:lnTo>
                    <a:pt x="425" y="683"/>
                  </a:lnTo>
                  <a:lnTo>
                    <a:pt x="408" y="686"/>
                  </a:lnTo>
                  <a:lnTo>
                    <a:pt x="395" y="692"/>
                  </a:lnTo>
                  <a:lnTo>
                    <a:pt x="388" y="699"/>
                  </a:lnTo>
                  <a:lnTo>
                    <a:pt x="385" y="709"/>
                  </a:lnTo>
                  <a:lnTo>
                    <a:pt x="386" y="719"/>
                  </a:lnTo>
                  <a:lnTo>
                    <a:pt x="393" y="731"/>
                  </a:lnTo>
                  <a:lnTo>
                    <a:pt x="404" y="743"/>
                  </a:lnTo>
                  <a:lnTo>
                    <a:pt x="422" y="758"/>
                  </a:lnTo>
                  <a:lnTo>
                    <a:pt x="544" y="846"/>
                  </a:lnTo>
                  <a:lnTo>
                    <a:pt x="564" y="864"/>
                  </a:lnTo>
                  <a:lnTo>
                    <a:pt x="582" y="885"/>
                  </a:lnTo>
                  <a:lnTo>
                    <a:pt x="595" y="909"/>
                  </a:lnTo>
                  <a:lnTo>
                    <a:pt x="606" y="935"/>
                  </a:lnTo>
                  <a:lnTo>
                    <a:pt x="612" y="963"/>
                  </a:lnTo>
                  <a:lnTo>
                    <a:pt x="615" y="991"/>
                  </a:lnTo>
                  <a:lnTo>
                    <a:pt x="614" y="1018"/>
                  </a:lnTo>
                  <a:lnTo>
                    <a:pt x="608" y="1045"/>
                  </a:lnTo>
                  <a:lnTo>
                    <a:pt x="561" y="1188"/>
                  </a:lnTo>
                  <a:lnTo>
                    <a:pt x="556" y="1208"/>
                  </a:lnTo>
                  <a:lnTo>
                    <a:pt x="554" y="1226"/>
                  </a:lnTo>
                  <a:lnTo>
                    <a:pt x="556" y="1239"/>
                  </a:lnTo>
                  <a:lnTo>
                    <a:pt x="560" y="1249"/>
                  </a:lnTo>
                  <a:lnTo>
                    <a:pt x="568" y="1254"/>
                  </a:lnTo>
                  <a:lnTo>
                    <a:pt x="579" y="1256"/>
                  </a:lnTo>
                  <a:lnTo>
                    <a:pt x="592" y="1253"/>
                  </a:lnTo>
                  <a:lnTo>
                    <a:pt x="608" y="1246"/>
                  </a:lnTo>
                  <a:lnTo>
                    <a:pt x="626" y="1235"/>
                  </a:lnTo>
                  <a:lnTo>
                    <a:pt x="749" y="1146"/>
                  </a:lnTo>
                  <a:lnTo>
                    <a:pt x="772" y="1133"/>
                  </a:lnTo>
                  <a:lnTo>
                    <a:pt x="798" y="1122"/>
                  </a:lnTo>
                  <a:lnTo>
                    <a:pt x="824" y="1116"/>
                  </a:lnTo>
                  <a:lnTo>
                    <a:pt x="853" y="1114"/>
                  </a:lnTo>
                  <a:lnTo>
                    <a:pt x="882" y="1116"/>
                  </a:lnTo>
                  <a:lnTo>
                    <a:pt x="908" y="1122"/>
                  </a:lnTo>
                  <a:lnTo>
                    <a:pt x="934" y="1133"/>
                  </a:lnTo>
                  <a:lnTo>
                    <a:pt x="958" y="1146"/>
                  </a:lnTo>
                  <a:lnTo>
                    <a:pt x="1080" y="1235"/>
                  </a:lnTo>
                  <a:lnTo>
                    <a:pt x="1098" y="1246"/>
                  </a:lnTo>
                  <a:lnTo>
                    <a:pt x="1113" y="1253"/>
                  </a:lnTo>
                  <a:lnTo>
                    <a:pt x="1127" y="1256"/>
                  </a:lnTo>
                  <a:lnTo>
                    <a:pt x="1138" y="1254"/>
                  </a:lnTo>
                  <a:lnTo>
                    <a:pt x="1145" y="1249"/>
                  </a:lnTo>
                  <a:lnTo>
                    <a:pt x="1150" y="1239"/>
                  </a:lnTo>
                  <a:lnTo>
                    <a:pt x="1152" y="1226"/>
                  </a:lnTo>
                  <a:lnTo>
                    <a:pt x="1150" y="1208"/>
                  </a:lnTo>
                  <a:lnTo>
                    <a:pt x="1144" y="1188"/>
                  </a:lnTo>
                  <a:lnTo>
                    <a:pt x="1098" y="1045"/>
                  </a:lnTo>
                  <a:lnTo>
                    <a:pt x="1092" y="1018"/>
                  </a:lnTo>
                  <a:lnTo>
                    <a:pt x="1091" y="991"/>
                  </a:lnTo>
                  <a:lnTo>
                    <a:pt x="1094" y="963"/>
                  </a:lnTo>
                  <a:lnTo>
                    <a:pt x="1100" y="935"/>
                  </a:lnTo>
                  <a:lnTo>
                    <a:pt x="1111" y="909"/>
                  </a:lnTo>
                  <a:lnTo>
                    <a:pt x="1125" y="885"/>
                  </a:lnTo>
                  <a:lnTo>
                    <a:pt x="1142" y="864"/>
                  </a:lnTo>
                  <a:lnTo>
                    <a:pt x="1163" y="846"/>
                  </a:lnTo>
                  <a:lnTo>
                    <a:pt x="1284" y="758"/>
                  </a:lnTo>
                  <a:lnTo>
                    <a:pt x="1302" y="743"/>
                  </a:lnTo>
                  <a:lnTo>
                    <a:pt x="1313" y="731"/>
                  </a:lnTo>
                  <a:lnTo>
                    <a:pt x="1319" y="719"/>
                  </a:lnTo>
                  <a:lnTo>
                    <a:pt x="1321" y="709"/>
                  </a:lnTo>
                  <a:lnTo>
                    <a:pt x="1318" y="699"/>
                  </a:lnTo>
                  <a:lnTo>
                    <a:pt x="1311" y="692"/>
                  </a:lnTo>
                  <a:lnTo>
                    <a:pt x="1299" y="686"/>
                  </a:lnTo>
                  <a:lnTo>
                    <a:pt x="1281" y="683"/>
                  </a:lnTo>
                  <a:lnTo>
                    <a:pt x="1260" y="682"/>
                  </a:lnTo>
                  <a:lnTo>
                    <a:pt x="1109" y="682"/>
                  </a:lnTo>
                  <a:lnTo>
                    <a:pt x="1079" y="678"/>
                  </a:lnTo>
                  <a:lnTo>
                    <a:pt x="1048" y="669"/>
                  </a:lnTo>
                  <a:lnTo>
                    <a:pt x="1019" y="654"/>
                  </a:lnTo>
                  <a:lnTo>
                    <a:pt x="993" y="636"/>
                  </a:lnTo>
                  <a:lnTo>
                    <a:pt x="970" y="612"/>
                  </a:lnTo>
                  <a:lnTo>
                    <a:pt x="953" y="587"/>
                  </a:lnTo>
                  <a:lnTo>
                    <a:pt x="940" y="559"/>
                  </a:lnTo>
                  <a:lnTo>
                    <a:pt x="893" y="415"/>
                  </a:lnTo>
                  <a:lnTo>
                    <a:pt x="884" y="394"/>
                  </a:lnTo>
                  <a:lnTo>
                    <a:pt x="875" y="377"/>
                  </a:lnTo>
                  <a:lnTo>
                    <a:pt x="863" y="368"/>
                  </a:lnTo>
                  <a:lnTo>
                    <a:pt x="853" y="365"/>
                  </a:lnTo>
                  <a:close/>
                  <a:moveTo>
                    <a:pt x="853" y="0"/>
                  </a:moveTo>
                  <a:lnTo>
                    <a:pt x="927" y="3"/>
                  </a:lnTo>
                  <a:lnTo>
                    <a:pt x="999" y="13"/>
                  </a:lnTo>
                  <a:lnTo>
                    <a:pt x="1068" y="27"/>
                  </a:lnTo>
                  <a:lnTo>
                    <a:pt x="1136" y="48"/>
                  </a:lnTo>
                  <a:lnTo>
                    <a:pt x="1201" y="74"/>
                  </a:lnTo>
                  <a:lnTo>
                    <a:pt x="1264" y="106"/>
                  </a:lnTo>
                  <a:lnTo>
                    <a:pt x="1323" y="141"/>
                  </a:lnTo>
                  <a:lnTo>
                    <a:pt x="1379" y="181"/>
                  </a:lnTo>
                  <a:lnTo>
                    <a:pt x="1432" y="226"/>
                  </a:lnTo>
                  <a:lnTo>
                    <a:pt x="1480" y="274"/>
                  </a:lnTo>
                  <a:lnTo>
                    <a:pt x="1525" y="327"/>
                  </a:lnTo>
                  <a:lnTo>
                    <a:pt x="1565" y="383"/>
                  </a:lnTo>
                  <a:lnTo>
                    <a:pt x="1601" y="442"/>
                  </a:lnTo>
                  <a:lnTo>
                    <a:pt x="1633" y="504"/>
                  </a:lnTo>
                  <a:lnTo>
                    <a:pt x="1658" y="570"/>
                  </a:lnTo>
                  <a:lnTo>
                    <a:pt x="1679" y="637"/>
                  </a:lnTo>
                  <a:lnTo>
                    <a:pt x="1694" y="706"/>
                  </a:lnTo>
                  <a:lnTo>
                    <a:pt x="1703" y="778"/>
                  </a:lnTo>
                  <a:lnTo>
                    <a:pt x="1707" y="852"/>
                  </a:lnTo>
                  <a:lnTo>
                    <a:pt x="1703" y="925"/>
                  </a:lnTo>
                  <a:lnTo>
                    <a:pt x="1694" y="997"/>
                  </a:lnTo>
                  <a:lnTo>
                    <a:pt x="1679" y="1066"/>
                  </a:lnTo>
                  <a:lnTo>
                    <a:pt x="1658" y="1134"/>
                  </a:lnTo>
                  <a:lnTo>
                    <a:pt x="1633" y="1199"/>
                  </a:lnTo>
                  <a:lnTo>
                    <a:pt x="1601" y="1261"/>
                  </a:lnTo>
                  <a:lnTo>
                    <a:pt x="1565" y="1321"/>
                  </a:lnTo>
                  <a:lnTo>
                    <a:pt x="1525" y="1377"/>
                  </a:lnTo>
                  <a:lnTo>
                    <a:pt x="1480" y="1429"/>
                  </a:lnTo>
                  <a:lnTo>
                    <a:pt x="1432" y="1477"/>
                  </a:lnTo>
                  <a:lnTo>
                    <a:pt x="1379" y="1522"/>
                  </a:lnTo>
                  <a:lnTo>
                    <a:pt x="1323" y="1562"/>
                  </a:lnTo>
                  <a:lnTo>
                    <a:pt x="1264" y="1598"/>
                  </a:lnTo>
                  <a:lnTo>
                    <a:pt x="1201" y="1629"/>
                  </a:lnTo>
                  <a:lnTo>
                    <a:pt x="1136" y="1655"/>
                  </a:lnTo>
                  <a:lnTo>
                    <a:pt x="1068" y="1675"/>
                  </a:lnTo>
                  <a:lnTo>
                    <a:pt x="999" y="1690"/>
                  </a:lnTo>
                  <a:lnTo>
                    <a:pt x="927" y="1700"/>
                  </a:lnTo>
                  <a:lnTo>
                    <a:pt x="853" y="1703"/>
                  </a:lnTo>
                  <a:lnTo>
                    <a:pt x="779" y="1700"/>
                  </a:lnTo>
                  <a:lnTo>
                    <a:pt x="708" y="1690"/>
                  </a:lnTo>
                  <a:lnTo>
                    <a:pt x="638" y="1675"/>
                  </a:lnTo>
                  <a:lnTo>
                    <a:pt x="570" y="1655"/>
                  </a:lnTo>
                  <a:lnTo>
                    <a:pt x="505" y="1629"/>
                  </a:lnTo>
                  <a:lnTo>
                    <a:pt x="442" y="1598"/>
                  </a:lnTo>
                  <a:lnTo>
                    <a:pt x="383" y="1562"/>
                  </a:lnTo>
                  <a:lnTo>
                    <a:pt x="328" y="1522"/>
                  </a:lnTo>
                  <a:lnTo>
                    <a:pt x="274" y="1477"/>
                  </a:lnTo>
                  <a:lnTo>
                    <a:pt x="226" y="1429"/>
                  </a:lnTo>
                  <a:lnTo>
                    <a:pt x="181" y="1377"/>
                  </a:lnTo>
                  <a:lnTo>
                    <a:pt x="141" y="1321"/>
                  </a:lnTo>
                  <a:lnTo>
                    <a:pt x="105" y="1261"/>
                  </a:lnTo>
                  <a:lnTo>
                    <a:pt x="74" y="1199"/>
                  </a:lnTo>
                  <a:lnTo>
                    <a:pt x="48" y="1134"/>
                  </a:lnTo>
                  <a:lnTo>
                    <a:pt x="27" y="1066"/>
                  </a:lnTo>
                  <a:lnTo>
                    <a:pt x="12" y="997"/>
                  </a:lnTo>
                  <a:lnTo>
                    <a:pt x="3" y="925"/>
                  </a:lnTo>
                  <a:lnTo>
                    <a:pt x="0" y="852"/>
                  </a:lnTo>
                  <a:lnTo>
                    <a:pt x="3" y="778"/>
                  </a:lnTo>
                  <a:lnTo>
                    <a:pt x="12" y="706"/>
                  </a:lnTo>
                  <a:lnTo>
                    <a:pt x="27" y="637"/>
                  </a:lnTo>
                  <a:lnTo>
                    <a:pt x="48" y="570"/>
                  </a:lnTo>
                  <a:lnTo>
                    <a:pt x="74" y="504"/>
                  </a:lnTo>
                  <a:lnTo>
                    <a:pt x="105" y="442"/>
                  </a:lnTo>
                  <a:lnTo>
                    <a:pt x="141" y="383"/>
                  </a:lnTo>
                  <a:lnTo>
                    <a:pt x="181" y="327"/>
                  </a:lnTo>
                  <a:lnTo>
                    <a:pt x="226" y="274"/>
                  </a:lnTo>
                  <a:lnTo>
                    <a:pt x="274" y="226"/>
                  </a:lnTo>
                  <a:lnTo>
                    <a:pt x="328" y="181"/>
                  </a:lnTo>
                  <a:lnTo>
                    <a:pt x="383" y="141"/>
                  </a:lnTo>
                  <a:lnTo>
                    <a:pt x="442" y="106"/>
                  </a:lnTo>
                  <a:lnTo>
                    <a:pt x="505" y="74"/>
                  </a:lnTo>
                  <a:lnTo>
                    <a:pt x="570" y="48"/>
                  </a:lnTo>
                  <a:lnTo>
                    <a:pt x="638" y="27"/>
                  </a:lnTo>
                  <a:lnTo>
                    <a:pt x="708" y="13"/>
                  </a:lnTo>
                  <a:lnTo>
                    <a:pt x="779" y="3"/>
                  </a:lnTo>
                  <a:lnTo>
                    <a:pt x="85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577"/>
            <p:cNvSpPr>
              <a:spLocks/>
            </p:cNvSpPr>
            <p:nvPr/>
          </p:nvSpPr>
          <p:spPr bwMode="auto">
            <a:xfrm>
              <a:off x="12795251" y="5241925"/>
              <a:ext cx="241300" cy="196850"/>
            </a:xfrm>
            <a:custGeom>
              <a:avLst/>
              <a:gdLst>
                <a:gd name="T0" fmla="*/ 1479 w 1823"/>
                <a:gd name="T1" fmla="*/ 0 h 1499"/>
                <a:gd name="T2" fmla="*/ 1502 w 1823"/>
                <a:gd name="T3" fmla="*/ 3 h 1499"/>
                <a:gd name="T4" fmla="*/ 1525 w 1823"/>
                <a:gd name="T5" fmla="*/ 9 h 1499"/>
                <a:gd name="T6" fmla="*/ 1546 w 1823"/>
                <a:gd name="T7" fmla="*/ 21 h 1499"/>
                <a:gd name="T8" fmla="*/ 1565 w 1823"/>
                <a:gd name="T9" fmla="*/ 36 h 1499"/>
                <a:gd name="T10" fmla="*/ 1787 w 1823"/>
                <a:gd name="T11" fmla="*/ 258 h 1499"/>
                <a:gd name="T12" fmla="*/ 1803 w 1823"/>
                <a:gd name="T13" fmla="*/ 277 h 1499"/>
                <a:gd name="T14" fmla="*/ 1814 w 1823"/>
                <a:gd name="T15" fmla="*/ 299 h 1499"/>
                <a:gd name="T16" fmla="*/ 1821 w 1823"/>
                <a:gd name="T17" fmla="*/ 321 h 1499"/>
                <a:gd name="T18" fmla="*/ 1823 w 1823"/>
                <a:gd name="T19" fmla="*/ 344 h 1499"/>
                <a:gd name="T20" fmla="*/ 1821 w 1823"/>
                <a:gd name="T21" fmla="*/ 367 h 1499"/>
                <a:gd name="T22" fmla="*/ 1814 w 1823"/>
                <a:gd name="T23" fmla="*/ 389 h 1499"/>
                <a:gd name="T24" fmla="*/ 1802 w 1823"/>
                <a:gd name="T25" fmla="*/ 411 h 1499"/>
                <a:gd name="T26" fmla="*/ 1787 w 1823"/>
                <a:gd name="T27" fmla="*/ 430 h 1499"/>
                <a:gd name="T28" fmla="*/ 737 w 1823"/>
                <a:gd name="T29" fmla="*/ 1471 h 1499"/>
                <a:gd name="T30" fmla="*/ 718 w 1823"/>
                <a:gd name="T31" fmla="*/ 1484 h 1499"/>
                <a:gd name="T32" fmla="*/ 701 w 1823"/>
                <a:gd name="T33" fmla="*/ 1493 h 1499"/>
                <a:gd name="T34" fmla="*/ 687 w 1823"/>
                <a:gd name="T35" fmla="*/ 1498 h 1499"/>
                <a:gd name="T36" fmla="*/ 673 w 1823"/>
                <a:gd name="T37" fmla="*/ 1499 h 1499"/>
                <a:gd name="T38" fmla="*/ 662 w 1823"/>
                <a:gd name="T39" fmla="*/ 1498 h 1499"/>
                <a:gd name="T40" fmla="*/ 652 w 1823"/>
                <a:gd name="T41" fmla="*/ 1495 h 1499"/>
                <a:gd name="T42" fmla="*/ 645 w 1823"/>
                <a:gd name="T43" fmla="*/ 1492 h 1499"/>
                <a:gd name="T44" fmla="*/ 640 w 1823"/>
                <a:gd name="T45" fmla="*/ 1490 h 1499"/>
                <a:gd name="T46" fmla="*/ 583 w 1823"/>
                <a:gd name="T47" fmla="*/ 1465 h 1499"/>
                <a:gd name="T48" fmla="*/ 527 w 1823"/>
                <a:gd name="T49" fmla="*/ 1446 h 1499"/>
                <a:gd name="T50" fmla="*/ 471 w 1823"/>
                <a:gd name="T51" fmla="*/ 1431 h 1499"/>
                <a:gd name="T52" fmla="*/ 411 w 1823"/>
                <a:gd name="T53" fmla="*/ 1421 h 1499"/>
                <a:gd name="T54" fmla="*/ 350 w 1823"/>
                <a:gd name="T55" fmla="*/ 1415 h 1499"/>
                <a:gd name="T56" fmla="*/ 285 w 1823"/>
                <a:gd name="T57" fmla="*/ 1413 h 1499"/>
                <a:gd name="T58" fmla="*/ 234 w 1823"/>
                <a:gd name="T59" fmla="*/ 1414 h 1499"/>
                <a:gd name="T60" fmla="*/ 184 w 1823"/>
                <a:gd name="T61" fmla="*/ 1418 h 1499"/>
                <a:gd name="T62" fmla="*/ 133 w 1823"/>
                <a:gd name="T63" fmla="*/ 1426 h 1499"/>
                <a:gd name="T64" fmla="*/ 85 w 1823"/>
                <a:gd name="T65" fmla="*/ 1437 h 1499"/>
                <a:gd name="T66" fmla="*/ 62 w 1823"/>
                <a:gd name="T67" fmla="*/ 1443 h 1499"/>
                <a:gd name="T68" fmla="*/ 42 w 1823"/>
                <a:gd name="T69" fmla="*/ 1446 h 1499"/>
                <a:gd name="T70" fmla="*/ 27 w 1823"/>
                <a:gd name="T71" fmla="*/ 1448 h 1499"/>
                <a:gd name="T72" fmla="*/ 16 w 1823"/>
                <a:gd name="T73" fmla="*/ 1447 h 1499"/>
                <a:gd name="T74" fmla="*/ 7 w 1823"/>
                <a:gd name="T75" fmla="*/ 1445 h 1499"/>
                <a:gd name="T76" fmla="*/ 2 w 1823"/>
                <a:gd name="T77" fmla="*/ 1441 h 1499"/>
                <a:gd name="T78" fmla="*/ 0 w 1823"/>
                <a:gd name="T79" fmla="*/ 1436 h 1499"/>
                <a:gd name="T80" fmla="*/ 0 w 1823"/>
                <a:gd name="T81" fmla="*/ 1431 h 1499"/>
                <a:gd name="T82" fmla="*/ 1 w 1823"/>
                <a:gd name="T83" fmla="*/ 1424 h 1499"/>
                <a:gd name="T84" fmla="*/ 5 w 1823"/>
                <a:gd name="T85" fmla="*/ 1417 h 1499"/>
                <a:gd name="T86" fmla="*/ 10 w 1823"/>
                <a:gd name="T87" fmla="*/ 1410 h 1499"/>
                <a:gd name="T88" fmla="*/ 15 w 1823"/>
                <a:gd name="T89" fmla="*/ 1403 h 1499"/>
                <a:gd name="T90" fmla="*/ 20 w 1823"/>
                <a:gd name="T91" fmla="*/ 1396 h 1499"/>
                <a:gd name="T92" fmla="*/ 25 w 1823"/>
                <a:gd name="T93" fmla="*/ 1390 h 1499"/>
                <a:gd name="T94" fmla="*/ 29 w 1823"/>
                <a:gd name="T95" fmla="*/ 1386 h 1499"/>
                <a:gd name="T96" fmla="*/ 33 w 1823"/>
                <a:gd name="T97" fmla="*/ 1382 h 1499"/>
                <a:gd name="T98" fmla="*/ 35 w 1823"/>
                <a:gd name="T99" fmla="*/ 1379 h 1499"/>
                <a:gd name="T100" fmla="*/ 36 w 1823"/>
                <a:gd name="T101" fmla="*/ 1378 h 1499"/>
                <a:gd name="T102" fmla="*/ 1391 w 1823"/>
                <a:gd name="T103" fmla="*/ 36 h 1499"/>
                <a:gd name="T104" fmla="*/ 1411 w 1823"/>
                <a:gd name="T105" fmla="*/ 21 h 1499"/>
                <a:gd name="T106" fmla="*/ 1432 w 1823"/>
                <a:gd name="T107" fmla="*/ 9 h 1499"/>
                <a:gd name="T108" fmla="*/ 1455 w 1823"/>
                <a:gd name="T109" fmla="*/ 2 h 1499"/>
                <a:gd name="T110" fmla="*/ 1479 w 1823"/>
                <a:gd name="T111" fmla="*/ 0 h 1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23" h="1499">
                  <a:moveTo>
                    <a:pt x="1479" y="0"/>
                  </a:moveTo>
                  <a:lnTo>
                    <a:pt x="1502" y="3"/>
                  </a:lnTo>
                  <a:lnTo>
                    <a:pt x="1525" y="9"/>
                  </a:lnTo>
                  <a:lnTo>
                    <a:pt x="1546" y="21"/>
                  </a:lnTo>
                  <a:lnTo>
                    <a:pt x="1565" y="36"/>
                  </a:lnTo>
                  <a:lnTo>
                    <a:pt x="1787" y="258"/>
                  </a:lnTo>
                  <a:lnTo>
                    <a:pt x="1803" y="277"/>
                  </a:lnTo>
                  <a:lnTo>
                    <a:pt x="1814" y="299"/>
                  </a:lnTo>
                  <a:lnTo>
                    <a:pt x="1821" y="321"/>
                  </a:lnTo>
                  <a:lnTo>
                    <a:pt x="1823" y="344"/>
                  </a:lnTo>
                  <a:lnTo>
                    <a:pt x="1821" y="367"/>
                  </a:lnTo>
                  <a:lnTo>
                    <a:pt x="1814" y="389"/>
                  </a:lnTo>
                  <a:lnTo>
                    <a:pt x="1802" y="411"/>
                  </a:lnTo>
                  <a:lnTo>
                    <a:pt x="1787" y="430"/>
                  </a:lnTo>
                  <a:lnTo>
                    <a:pt x="737" y="1471"/>
                  </a:lnTo>
                  <a:lnTo>
                    <a:pt x="718" y="1484"/>
                  </a:lnTo>
                  <a:lnTo>
                    <a:pt x="701" y="1493"/>
                  </a:lnTo>
                  <a:lnTo>
                    <a:pt x="687" y="1498"/>
                  </a:lnTo>
                  <a:lnTo>
                    <a:pt x="673" y="1499"/>
                  </a:lnTo>
                  <a:lnTo>
                    <a:pt x="662" y="1498"/>
                  </a:lnTo>
                  <a:lnTo>
                    <a:pt x="652" y="1495"/>
                  </a:lnTo>
                  <a:lnTo>
                    <a:pt x="645" y="1492"/>
                  </a:lnTo>
                  <a:lnTo>
                    <a:pt x="640" y="1490"/>
                  </a:lnTo>
                  <a:lnTo>
                    <a:pt x="583" y="1465"/>
                  </a:lnTo>
                  <a:lnTo>
                    <a:pt x="527" y="1446"/>
                  </a:lnTo>
                  <a:lnTo>
                    <a:pt x="471" y="1431"/>
                  </a:lnTo>
                  <a:lnTo>
                    <a:pt x="411" y="1421"/>
                  </a:lnTo>
                  <a:lnTo>
                    <a:pt x="350" y="1415"/>
                  </a:lnTo>
                  <a:lnTo>
                    <a:pt x="285" y="1413"/>
                  </a:lnTo>
                  <a:lnTo>
                    <a:pt x="234" y="1414"/>
                  </a:lnTo>
                  <a:lnTo>
                    <a:pt x="184" y="1418"/>
                  </a:lnTo>
                  <a:lnTo>
                    <a:pt x="133" y="1426"/>
                  </a:lnTo>
                  <a:lnTo>
                    <a:pt x="85" y="1437"/>
                  </a:lnTo>
                  <a:lnTo>
                    <a:pt x="62" y="1443"/>
                  </a:lnTo>
                  <a:lnTo>
                    <a:pt x="42" y="1446"/>
                  </a:lnTo>
                  <a:lnTo>
                    <a:pt x="27" y="1448"/>
                  </a:lnTo>
                  <a:lnTo>
                    <a:pt x="16" y="1447"/>
                  </a:lnTo>
                  <a:lnTo>
                    <a:pt x="7" y="1445"/>
                  </a:lnTo>
                  <a:lnTo>
                    <a:pt x="2" y="1441"/>
                  </a:lnTo>
                  <a:lnTo>
                    <a:pt x="0" y="1436"/>
                  </a:lnTo>
                  <a:lnTo>
                    <a:pt x="0" y="1431"/>
                  </a:lnTo>
                  <a:lnTo>
                    <a:pt x="1" y="1424"/>
                  </a:lnTo>
                  <a:lnTo>
                    <a:pt x="5" y="1417"/>
                  </a:lnTo>
                  <a:lnTo>
                    <a:pt x="10" y="1410"/>
                  </a:lnTo>
                  <a:lnTo>
                    <a:pt x="15" y="1403"/>
                  </a:lnTo>
                  <a:lnTo>
                    <a:pt x="20" y="1396"/>
                  </a:lnTo>
                  <a:lnTo>
                    <a:pt x="25" y="1390"/>
                  </a:lnTo>
                  <a:lnTo>
                    <a:pt x="29" y="1386"/>
                  </a:lnTo>
                  <a:lnTo>
                    <a:pt x="33" y="1382"/>
                  </a:lnTo>
                  <a:lnTo>
                    <a:pt x="35" y="1379"/>
                  </a:lnTo>
                  <a:lnTo>
                    <a:pt x="36" y="1378"/>
                  </a:lnTo>
                  <a:lnTo>
                    <a:pt x="1391" y="36"/>
                  </a:lnTo>
                  <a:lnTo>
                    <a:pt x="1411" y="21"/>
                  </a:lnTo>
                  <a:lnTo>
                    <a:pt x="1432" y="9"/>
                  </a:lnTo>
                  <a:lnTo>
                    <a:pt x="1455" y="2"/>
                  </a:lnTo>
                  <a:lnTo>
                    <a:pt x="147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4" name="Group 59"/>
          <p:cNvGrpSpPr/>
          <p:nvPr/>
        </p:nvGrpSpPr>
        <p:grpSpPr>
          <a:xfrm>
            <a:off x="11223184" y="6070572"/>
            <a:ext cx="433388" cy="449263"/>
            <a:chOff x="10480675" y="4902200"/>
            <a:chExt cx="433388" cy="449263"/>
          </a:xfrm>
          <a:solidFill>
            <a:srgbClr val="000000"/>
          </a:solidFill>
        </p:grpSpPr>
        <p:sp>
          <p:nvSpPr>
            <p:cNvPr id="585" name="Freeform 660"/>
            <p:cNvSpPr>
              <a:spLocks noEditPoints="1"/>
            </p:cNvSpPr>
            <p:nvPr/>
          </p:nvSpPr>
          <p:spPr bwMode="auto">
            <a:xfrm>
              <a:off x="10480675" y="4902200"/>
              <a:ext cx="214313" cy="206375"/>
            </a:xfrm>
            <a:custGeom>
              <a:avLst/>
              <a:gdLst>
                <a:gd name="T0" fmla="*/ 708 w 1616"/>
                <a:gd name="T1" fmla="*/ 372 h 1566"/>
                <a:gd name="T2" fmla="*/ 586 w 1616"/>
                <a:gd name="T3" fmla="*/ 413 h 1566"/>
                <a:gd name="T4" fmla="*/ 493 w 1616"/>
                <a:gd name="T5" fmla="*/ 481 h 1566"/>
                <a:gd name="T6" fmla="*/ 427 w 1616"/>
                <a:gd name="T7" fmla="*/ 568 h 1566"/>
                <a:gd name="T8" fmla="*/ 389 w 1616"/>
                <a:gd name="T9" fmla="*/ 670 h 1566"/>
                <a:gd name="T10" fmla="*/ 376 w 1616"/>
                <a:gd name="T11" fmla="*/ 779 h 1566"/>
                <a:gd name="T12" fmla="*/ 389 w 1616"/>
                <a:gd name="T13" fmla="*/ 885 h 1566"/>
                <a:gd name="T14" fmla="*/ 428 w 1616"/>
                <a:gd name="T15" fmla="*/ 988 h 1566"/>
                <a:gd name="T16" fmla="*/ 495 w 1616"/>
                <a:gd name="T17" fmla="*/ 1077 h 1566"/>
                <a:gd name="T18" fmla="*/ 589 w 1616"/>
                <a:gd name="T19" fmla="*/ 1146 h 1566"/>
                <a:gd name="T20" fmla="*/ 712 w 1616"/>
                <a:gd name="T21" fmla="*/ 1189 h 1566"/>
                <a:gd name="T22" fmla="*/ 859 w 1616"/>
                <a:gd name="T23" fmla="*/ 1195 h 1566"/>
                <a:gd name="T24" fmla="*/ 989 w 1616"/>
                <a:gd name="T25" fmla="*/ 1165 h 1566"/>
                <a:gd name="T26" fmla="*/ 1096 w 1616"/>
                <a:gd name="T27" fmla="*/ 1099 h 1566"/>
                <a:gd name="T28" fmla="*/ 1176 w 1616"/>
                <a:gd name="T29" fmla="*/ 999 h 1566"/>
                <a:gd name="T30" fmla="*/ 1222 w 1616"/>
                <a:gd name="T31" fmla="*/ 875 h 1566"/>
                <a:gd name="T32" fmla="*/ 1229 w 1616"/>
                <a:gd name="T33" fmla="*/ 747 h 1566"/>
                <a:gd name="T34" fmla="*/ 1208 w 1616"/>
                <a:gd name="T35" fmla="*/ 642 h 1566"/>
                <a:gd name="T36" fmla="*/ 1160 w 1616"/>
                <a:gd name="T37" fmla="*/ 542 h 1566"/>
                <a:gd name="T38" fmla="*/ 1087 w 1616"/>
                <a:gd name="T39" fmla="*/ 458 h 1566"/>
                <a:gd name="T40" fmla="*/ 986 w 1616"/>
                <a:gd name="T41" fmla="*/ 397 h 1566"/>
                <a:gd name="T42" fmla="*/ 857 w 1616"/>
                <a:gd name="T43" fmla="*/ 366 h 1566"/>
                <a:gd name="T44" fmla="*/ 877 w 1616"/>
                <a:gd name="T45" fmla="*/ 2 h 1566"/>
                <a:gd name="T46" fmla="*/ 1071 w 1616"/>
                <a:gd name="T47" fmla="*/ 38 h 1566"/>
                <a:gd name="T48" fmla="*/ 1236 w 1616"/>
                <a:gd name="T49" fmla="*/ 107 h 1566"/>
                <a:gd name="T50" fmla="*/ 1372 w 1616"/>
                <a:gd name="T51" fmla="*/ 207 h 1566"/>
                <a:gd name="T52" fmla="*/ 1478 w 1616"/>
                <a:gd name="T53" fmla="*/ 331 h 1566"/>
                <a:gd name="T54" fmla="*/ 1554 w 1616"/>
                <a:gd name="T55" fmla="*/ 472 h 1566"/>
                <a:gd name="T56" fmla="*/ 1600 w 1616"/>
                <a:gd name="T57" fmla="*/ 625 h 1566"/>
                <a:gd name="T58" fmla="*/ 1616 w 1616"/>
                <a:gd name="T59" fmla="*/ 784 h 1566"/>
                <a:gd name="T60" fmla="*/ 1592 w 1616"/>
                <a:gd name="T61" fmla="*/ 982 h 1566"/>
                <a:gd name="T62" fmla="*/ 1523 w 1616"/>
                <a:gd name="T63" fmla="*/ 1163 h 1566"/>
                <a:gd name="T64" fmla="*/ 1412 w 1616"/>
                <a:gd name="T65" fmla="*/ 1321 h 1566"/>
                <a:gd name="T66" fmla="*/ 1263 w 1616"/>
                <a:gd name="T67" fmla="*/ 1445 h 1566"/>
                <a:gd name="T68" fmla="*/ 1085 w 1616"/>
                <a:gd name="T69" fmla="*/ 1526 h 1566"/>
                <a:gd name="T70" fmla="*/ 879 w 1616"/>
                <a:gd name="T71" fmla="*/ 1563 h 1566"/>
                <a:gd name="T72" fmla="*/ 668 w 1616"/>
                <a:gd name="T73" fmla="*/ 1557 h 1566"/>
                <a:gd name="T74" fmla="*/ 485 w 1616"/>
                <a:gd name="T75" fmla="*/ 1509 h 1566"/>
                <a:gd name="T76" fmla="*/ 331 w 1616"/>
                <a:gd name="T77" fmla="*/ 1429 h 1566"/>
                <a:gd name="T78" fmla="*/ 205 w 1616"/>
                <a:gd name="T79" fmla="*/ 1321 h 1566"/>
                <a:gd name="T80" fmla="*/ 109 w 1616"/>
                <a:gd name="T81" fmla="*/ 1190 h 1566"/>
                <a:gd name="T82" fmla="*/ 42 w 1616"/>
                <a:gd name="T83" fmla="*/ 1045 h 1566"/>
                <a:gd name="T84" fmla="*/ 7 w 1616"/>
                <a:gd name="T85" fmla="*/ 889 h 1566"/>
                <a:gd name="T86" fmla="*/ 3 w 1616"/>
                <a:gd name="T87" fmla="*/ 715 h 1566"/>
                <a:gd name="T88" fmla="*/ 41 w 1616"/>
                <a:gd name="T89" fmla="*/ 522 h 1566"/>
                <a:gd name="T90" fmla="*/ 124 w 1616"/>
                <a:gd name="T91" fmla="*/ 347 h 1566"/>
                <a:gd name="T92" fmla="*/ 249 w 1616"/>
                <a:gd name="T93" fmla="*/ 200 h 1566"/>
                <a:gd name="T94" fmla="*/ 408 w 1616"/>
                <a:gd name="T95" fmla="*/ 90 h 1566"/>
                <a:gd name="T96" fmla="*/ 595 w 1616"/>
                <a:gd name="T97" fmla="*/ 23 h 1566"/>
                <a:gd name="T98" fmla="*/ 807 w 1616"/>
                <a:gd name="T99" fmla="*/ 0 h 1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16" h="1566">
                  <a:moveTo>
                    <a:pt x="807" y="364"/>
                  </a:moveTo>
                  <a:lnTo>
                    <a:pt x="756" y="366"/>
                  </a:lnTo>
                  <a:lnTo>
                    <a:pt x="708" y="372"/>
                  </a:lnTo>
                  <a:lnTo>
                    <a:pt x="665" y="383"/>
                  </a:lnTo>
                  <a:lnTo>
                    <a:pt x="623" y="396"/>
                  </a:lnTo>
                  <a:lnTo>
                    <a:pt x="586" y="413"/>
                  </a:lnTo>
                  <a:lnTo>
                    <a:pt x="552" y="432"/>
                  </a:lnTo>
                  <a:lnTo>
                    <a:pt x="521" y="455"/>
                  </a:lnTo>
                  <a:lnTo>
                    <a:pt x="493" y="481"/>
                  </a:lnTo>
                  <a:lnTo>
                    <a:pt x="468" y="508"/>
                  </a:lnTo>
                  <a:lnTo>
                    <a:pt x="446" y="537"/>
                  </a:lnTo>
                  <a:lnTo>
                    <a:pt x="427" y="568"/>
                  </a:lnTo>
                  <a:lnTo>
                    <a:pt x="412" y="601"/>
                  </a:lnTo>
                  <a:lnTo>
                    <a:pt x="399" y="636"/>
                  </a:lnTo>
                  <a:lnTo>
                    <a:pt x="389" y="670"/>
                  </a:lnTo>
                  <a:lnTo>
                    <a:pt x="382" y="706"/>
                  </a:lnTo>
                  <a:lnTo>
                    <a:pt x="377" y="742"/>
                  </a:lnTo>
                  <a:lnTo>
                    <a:pt x="376" y="779"/>
                  </a:lnTo>
                  <a:lnTo>
                    <a:pt x="377" y="814"/>
                  </a:lnTo>
                  <a:lnTo>
                    <a:pt x="383" y="850"/>
                  </a:lnTo>
                  <a:lnTo>
                    <a:pt x="389" y="885"/>
                  </a:lnTo>
                  <a:lnTo>
                    <a:pt x="399" y="921"/>
                  </a:lnTo>
                  <a:lnTo>
                    <a:pt x="413" y="955"/>
                  </a:lnTo>
                  <a:lnTo>
                    <a:pt x="428" y="988"/>
                  </a:lnTo>
                  <a:lnTo>
                    <a:pt x="448" y="1019"/>
                  </a:lnTo>
                  <a:lnTo>
                    <a:pt x="470" y="1049"/>
                  </a:lnTo>
                  <a:lnTo>
                    <a:pt x="495" y="1077"/>
                  </a:lnTo>
                  <a:lnTo>
                    <a:pt x="523" y="1103"/>
                  </a:lnTo>
                  <a:lnTo>
                    <a:pt x="555" y="1127"/>
                  </a:lnTo>
                  <a:lnTo>
                    <a:pt x="589" y="1146"/>
                  </a:lnTo>
                  <a:lnTo>
                    <a:pt x="627" y="1164"/>
                  </a:lnTo>
                  <a:lnTo>
                    <a:pt x="668" y="1179"/>
                  </a:lnTo>
                  <a:lnTo>
                    <a:pt x="712" y="1189"/>
                  </a:lnTo>
                  <a:lnTo>
                    <a:pt x="760" y="1195"/>
                  </a:lnTo>
                  <a:lnTo>
                    <a:pt x="811" y="1197"/>
                  </a:lnTo>
                  <a:lnTo>
                    <a:pt x="859" y="1195"/>
                  </a:lnTo>
                  <a:lnTo>
                    <a:pt x="905" y="1189"/>
                  </a:lnTo>
                  <a:lnTo>
                    <a:pt x="949" y="1179"/>
                  </a:lnTo>
                  <a:lnTo>
                    <a:pt x="989" y="1165"/>
                  </a:lnTo>
                  <a:lnTo>
                    <a:pt x="1028" y="1146"/>
                  </a:lnTo>
                  <a:lnTo>
                    <a:pt x="1064" y="1125"/>
                  </a:lnTo>
                  <a:lnTo>
                    <a:pt x="1096" y="1099"/>
                  </a:lnTo>
                  <a:lnTo>
                    <a:pt x="1126" y="1070"/>
                  </a:lnTo>
                  <a:lnTo>
                    <a:pt x="1153" y="1036"/>
                  </a:lnTo>
                  <a:lnTo>
                    <a:pt x="1176" y="999"/>
                  </a:lnTo>
                  <a:lnTo>
                    <a:pt x="1196" y="960"/>
                  </a:lnTo>
                  <a:lnTo>
                    <a:pt x="1210" y="918"/>
                  </a:lnTo>
                  <a:lnTo>
                    <a:pt x="1222" y="875"/>
                  </a:lnTo>
                  <a:lnTo>
                    <a:pt x="1228" y="830"/>
                  </a:lnTo>
                  <a:lnTo>
                    <a:pt x="1230" y="784"/>
                  </a:lnTo>
                  <a:lnTo>
                    <a:pt x="1229" y="747"/>
                  </a:lnTo>
                  <a:lnTo>
                    <a:pt x="1225" y="712"/>
                  </a:lnTo>
                  <a:lnTo>
                    <a:pt x="1217" y="676"/>
                  </a:lnTo>
                  <a:lnTo>
                    <a:pt x="1208" y="642"/>
                  </a:lnTo>
                  <a:lnTo>
                    <a:pt x="1195" y="608"/>
                  </a:lnTo>
                  <a:lnTo>
                    <a:pt x="1179" y="574"/>
                  </a:lnTo>
                  <a:lnTo>
                    <a:pt x="1160" y="542"/>
                  </a:lnTo>
                  <a:lnTo>
                    <a:pt x="1140" y="512"/>
                  </a:lnTo>
                  <a:lnTo>
                    <a:pt x="1115" y="484"/>
                  </a:lnTo>
                  <a:lnTo>
                    <a:pt x="1087" y="458"/>
                  </a:lnTo>
                  <a:lnTo>
                    <a:pt x="1057" y="435"/>
                  </a:lnTo>
                  <a:lnTo>
                    <a:pt x="1022" y="415"/>
                  </a:lnTo>
                  <a:lnTo>
                    <a:pt x="986" y="397"/>
                  </a:lnTo>
                  <a:lnTo>
                    <a:pt x="946" y="384"/>
                  </a:lnTo>
                  <a:lnTo>
                    <a:pt x="902" y="373"/>
                  </a:lnTo>
                  <a:lnTo>
                    <a:pt x="857" y="366"/>
                  </a:lnTo>
                  <a:lnTo>
                    <a:pt x="807" y="364"/>
                  </a:lnTo>
                  <a:close/>
                  <a:moveTo>
                    <a:pt x="807" y="0"/>
                  </a:moveTo>
                  <a:lnTo>
                    <a:pt x="877" y="2"/>
                  </a:lnTo>
                  <a:lnTo>
                    <a:pt x="945" y="10"/>
                  </a:lnTo>
                  <a:lnTo>
                    <a:pt x="1010" y="21"/>
                  </a:lnTo>
                  <a:lnTo>
                    <a:pt x="1071" y="38"/>
                  </a:lnTo>
                  <a:lnTo>
                    <a:pt x="1129" y="57"/>
                  </a:lnTo>
                  <a:lnTo>
                    <a:pt x="1184" y="80"/>
                  </a:lnTo>
                  <a:lnTo>
                    <a:pt x="1236" y="107"/>
                  </a:lnTo>
                  <a:lnTo>
                    <a:pt x="1285" y="137"/>
                  </a:lnTo>
                  <a:lnTo>
                    <a:pt x="1329" y="171"/>
                  </a:lnTo>
                  <a:lnTo>
                    <a:pt x="1372" y="207"/>
                  </a:lnTo>
                  <a:lnTo>
                    <a:pt x="1410" y="246"/>
                  </a:lnTo>
                  <a:lnTo>
                    <a:pt x="1446" y="287"/>
                  </a:lnTo>
                  <a:lnTo>
                    <a:pt x="1478" y="331"/>
                  </a:lnTo>
                  <a:lnTo>
                    <a:pt x="1507" y="376"/>
                  </a:lnTo>
                  <a:lnTo>
                    <a:pt x="1533" y="423"/>
                  </a:lnTo>
                  <a:lnTo>
                    <a:pt x="1554" y="472"/>
                  </a:lnTo>
                  <a:lnTo>
                    <a:pt x="1573" y="522"/>
                  </a:lnTo>
                  <a:lnTo>
                    <a:pt x="1589" y="573"/>
                  </a:lnTo>
                  <a:lnTo>
                    <a:pt x="1600" y="625"/>
                  </a:lnTo>
                  <a:lnTo>
                    <a:pt x="1609" y="677"/>
                  </a:lnTo>
                  <a:lnTo>
                    <a:pt x="1615" y="730"/>
                  </a:lnTo>
                  <a:lnTo>
                    <a:pt x="1616" y="784"/>
                  </a:lnTo>
                  <a:lnTo>
                    <a:pt x="1614" y="851"/>
                  </a:lnTo>
                  <a:lnTo>
                    <a:pt x="1605" y="917"/>
                  </a:lnTo>
                  <a:lnTo>
                    <a:pt x="1592" y="982"/>
                  </a:lnTo>
                  <a:lnTo>
                    <a:pt x="1574" y="1045"/>
                  </a:lnTo>
                  <a:lnTo>
                    <a:pt x="1551" y="1105"/>
                  </a:lnTo>
                  <a:lnTo>
                    <a:pt x="1523" y="1163"/>
                  </a:lnTo>
                  <a:lnTo>
                    <a:pt x="1491" y="1219"/>
                  </a:lnTo>
                  <a:lnTo>
                    <a:pt x="1454" y="1272"/>
                  </a:lnTo>
                  <a:lnTo>
                    <a:pt x="1412" y="1321"/>
                  </a:lnTo>
                  <a:lnTo>
                    <a:pt x="1366" y="1366"/>
                  </a:lnTo>
                  <a:lnTo>
                    <a:pt x="1316" y="1408"/>
                  </a:lnTo>
                  <a:lnTo>
                    <a:pt x="1263" y="1445"/>
                  </a:lnTo>
                  <a:lnTo>
                    <a:pt x="1206" y="1476"/>
                  </a:lnTo>
                  <a:lnTo>
                    <a:pt x="1147" y="1504"/>
                  </a:lnTo>
                  <a:lnTo>
                    <a:pt x="1085" y="1526"/>
                  </a:lnTo>
                  <a:lnTo>
                    <a:pt x="1018" y="1543"/>
                  </a:lnTo>
                  <a:lnTo>
                    <a:pt x="951" y="1556"/>
                  </a:lnTo>
                  <a:lnTo>
                    <a:pt x="879" y="1563"/>
                  </a:lnTo>
                  <a:lnTo>
                    <a:pt x="807" y="1566"/>
                  </a:lnTo>
                  <a:lnTo>
                    <a:pt x="736" y="1563"/>
                  </a:lnTo>
                  <a:lnTo>
                    <a:pt x="668" y="1557"/>
                  </a:lnTo>
                  <a:lnTo>
                    <a:pt x="604" y="1545"/>
                  </a:lnTo>
                  <a:lnTo>
                    <a:pt x="543" y="1529"/>
                  </a:lnTo>
                  <a:lnTo>
                    <a:pt x="485" y="1509"/>
                  </a:lnTo>
                  <a:lnTo>
                    <a:pt x="430" y="1486"/>
                  </a:lnTo>
                  <a:lnTo>
                    <a:pt x="378" y="1459"/>
                  </a:lnTo>
                  <a:lnTo>
                    <a:pt x="331" y="1429"/>
                  </a:lnTo>
                  <a:lnTo>
                    <a:pt x="285" y="1395"/>
                  </a:lnTo>
                  <a:lnTo>
                    <a:pt x="244" y="1359"/>
                  </a:lnTo>
                  <a:lnTo>
                    <a:pt x="205" y="1321"/>
                  </a:lnTo>
                  <a:lnTo>
                    <a:pt x="170" y="1279"/>
                  </a:lnTo>
                  <a:lnTo>
                    <a:pt x="138" y="1236"/>
                  </a:lnTo>
                  <a:lnTo>
                    <a:pt x="109" y="1190"/>
                  </a:lnTo>
                  <a:lnTo>
                    <a:pt x="84" y="1143"/>
                  </a:lnTo>
                  <a:lnTo>
                    <a:pt x="61" y="1095"/>
                  </a:lnTo>
                  <a:lnTo>
                    <a:pt x="42" y="1045"/>
                  </a:lnTo>
                  <a:lnTo>
                    <a:pt x="28" y="993"/>
                  </a:lnTo>
                  <a:lnTo>
                    <a:pt x="16" y="941"/>
                  </a:lnTo>
                  <a:lnTo>
                    <a:pt x="7" y="889"/>
                  </a:lnTo>
                  <a:lnTo>
                    <a:pt x="2" y="837"/>
                  </a:lnTo>
                  <a:lnTo>
                    <a:pt x="0" y="784"/>
                  </a:lnTo>
                  <a:lnTo>
                    <a:pt x="3" y="715"/>
                  </a:lnTo>
                  <a:lnTo>
                    <a:pt x="10" y="649"/>
                  </a:lnTo>
                  <a:lnTo>
                    <a:pt x="24" y="585"/>
                  </a:lnTo>
                  <a:lnTo>
                    <a:pt x="41" y="522"/>
                  </a:lnTo>
                  <a:lnTo>
                    <a:pt x="64" y="461"/>
                  </a:lnTo>
                  <a:lnTo>
                    <a:pt x="92" y="403"/>
                  </a:lnTo>
                  <a:lnTo>
                    <a:pt x="124" y="347"/>
                  </a:lnTo>
                  <a:lnTo>
                    <a:pt x="162" y="296"/>
                  </a:lnTo>
                  <a:lnTo>
                    <a:pt x="203" y="246"/>
                  </a:lnTo>
                  <a:lnTo>
                    <a:pt x="249" y="200"/>
                  </a:lnTo>
                  <a:lnTo>
                    <a:pt x="299" y="159"/>
                  </a:lnTo>
                  <a:lnTo>
                    <a:pt x="352" y="123"/>
                  </a:lnTo>
                  <a:lnTo>
                    <a:pt x="408" y="90"/>
                  </a:lnTo>
                  <a:lnTo>
                    <a:pt x="467" y="63"/>
                  </a:lnTo>
                  <a:lnTo>
                    <a:pt x="530" y="41"/>
                  </a:lnTo>
                  <a:lnTo>
                    <a:pt x="595" y="23"/>
                  </a:lnTo>
                  <a:lnTo>
                    <a:pt x="663" y="11"/>
                  </a:lnTo>
                  <a:lnTo>
                    <a:pt x="733" y="3"/>
                  </a:lnTo>
                  <a:lnTo>
                    <a:pt x="807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661"/>
            <p:cNvSpPr>
              <a:spLocks/>
            </p:cNvSpPr>
            <p:nvPr/>
          </p:nvSpPr>
          <p:spPr bwMode="auto">
            <a:xfrm>
              <a:off x="10506075" y="4940300"/>
              <a:ext cx="384175" cy="373062"/>
            </a:xfrm>
            <a:custGeom>
              <a:avLst/>
              <a:gdLst>
                <a:gd name="T0" fmla="*/ 2838 w 2908"/>
                <a:gd name="T1" fmla="*/ 0 h 2814"/>
                <a:gd name="T2" fmla="*/ 2860 w 2908"/>
                <a:gd name="T3" fmla="*/ 1 h 2814"/>
                <a:gd name="T4" fmla="*/ 2877 w 2908"/>
                <a:gd name="T5" fmla="*/ 6 h 2814"/>
                <a:gd name="T6" fmla="*/ 2891 w 2908"/>
                <a:gd name="T7" fmla="*/ 13 h 2814"/>
                <a:gd name="T8" fmla="*/ 2899 w 2908"/>
                <a:gd name="T9" fmla="*/ 22 h 2814"/>
                <a:gd name="T10" fmla="*/ 2905 w 2908"/>
                <a:gd name="T11" fmla="*/ 33 h 2814"/>
                <a:gd name="T12" fmla="*/ 2908 w 2908"/>
                <a:gd name="T13" fmla="*/ 45 h 2814"/>
                <a:gd name="T14" fmla="*/ 2906 w 2908"/>
                <a:gd name="T15" fmla="*/ 58 h 2814"/>
                <a:gd name="T16" fmla="*/ 2903 w 2908"/>
                <a:gd name="T17" fmla="*/ 70 h 2814"/>
                <a:gd name="T18" fmla="*/ 2897 w 2908"/>
                <a:gd name="T19" fmla="*/ 83 h 2814"/>
                <a:gd name="T20" fmla="*/ 2888 w 2908"/>
                <a:gd name="T21" fmla="*/ 93 h 2814"/>
                <a:gd name="T22" fmla="*/ 512 w 2908"/>
                <a:gd name="T23" fmla="*/ 2749 h 2814"/>
                <a:gd name="T24" fmla="*/ 493 w 2908"/>
                <a:gd name="T25" fmla="*/ 2767 h 2814"/>
                <a:gd name="T26" fmla="*/ 470 w 2908"/>
                <a:gd name="T27" fmla="*/ 2782 h 2814"/>
                <a:gd name="T28" fmla="*/ 445 w 2908"/>
                <a:gd name="T29" fmla="*/ 2796 h 2814"/>
                <a:gd name="T30" fmla="*/ 418 w 2908"/>
                <a:gd name="T31" fmla="*/ 2806 h 2814"/>
                <a:gd name="T32" fmla="*/ 392 w 2908"/>
                <a:gd name="T33" fmla="*/ 2812 h 2814"/>
                <a:gd name="T34" fmla="*/ 366 w 2908"/>
                <a:gd name="T35" fmla="*/ 2814 h 2814"/>
                <a:gd name="T36" fmla="*/ 53 w 2908"/>
                <a:gd name="T37" fmla="*/ 2814 h 2814"/>
                <a:gd name="T38" fmla="*/ 36 w 2908"/>
                <a:gd name="T39" fmla="*/ 2812 h 2814"/>
                <a:gd name="T40" fmla="*/ 22 w 2908"/>
                <a:gd name="T41" fmla="*/ 2806 h 2814"/>
                <a:gd name="T42" fmla="*/ 11 w 2908"/>
                <a:gd name="T43" fmla="*/ 2797 h 2814"/>
                <a:gd name="T44" fmla="*/ 4 w 2908"/>
                <a:gd name="T45" fmla="*/ 2785 h 2814"/>
                <a:gd name="T46" fmla="*/ 0 w 2908"/>
                <a:gd name="T47" fmla="*/ 2772 h 2814"/>
                <a:gd name="T48" fmla="*/ 0 w 2908"/>
                <a:gd name="T49" fmla="*/ 2757 h 2814"/>
                <a:gd name="T50" fmla="*/ 5 w 2908"/>
                <a:gd name="T51" fmla="*/ 2743 h 2814"/>
                <a:gd name="T52" fmla="*/ 14 w 2908"/>
                <a:gd name="T53" fmla="*/ 2728 h 2814"/>
                <a:gd name="T54" fmla="*/ 2406 w 2908"/>
                <a:gd name="T55" fmla="*/ 72 h 2814"/>
                <a:gd name="T56" fmla="*/ 2424 w 2908"/>
                <a:gd name="T57" fmla="*/ 55 h 2814"/>
                <a:gd name="T58" fmla="*/ 2447 w 2908"/>
                <a:gd name="T59" fmla="*/ 39 h 2814"/>
                <a:gd name="T60" fmla="*/ 2472 w 2908"/>
                <a:gd name="T61" fmla="*/ 26 h 2814"/>
                <a:gd name="T62" fmla="*/ 2499 w 2908"/>
                <a:gd name="T63" fmla="*/ 15 h 2814"/>
                <a:gd name="T64" fmla="*/ 2526 w 2908"/>
                <a:gd name="T65" fmla="*/ 8 h 2814"/>
                <a:gd name="T66" fmla="*/ 2552 w 2908"/>
                <a:gd name="T67" fmla="*/ 6 h 2814"/>
                <a:gd name="T68" fmla="*/ 2838 w 2908"/>
                <a:gd name="T69" fmla="*/ 0 h 2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908" h="2814">
                  <a:moveTo>
                    <a:pt x="2838" y="0"/>
                  </a:moveTo>
                  <a:lnTo>
                    <a:pt x="2860" y="1"/>
                  </a:lnTo>
                  <a:lnTo>
                    <a:pt x="2877" y="6"/>
                  </a:lnTo>
                  <a:lnTo>
                    <a:pt x="2891" y="13"/>
                  </a:lnTo>
                  <a:lnTo>
                    <a:pt x="2899" y="22"/>
                  </a:lnTo>
                  <a:lnTo>
                    <a:pt x="2905" y="33"/>
                  </a:lnTo>
                  <a:lnTo>
                    <a:pt x="2908" y="45"/>
                  </a:lnTo>
                  <a:lnTo>
                    <a:pt x="2906" y="58"/>
                  </a:lnTo>
                  <a:lnTo>
                    <a:pt x="2903" y="70"/>
                  </a:lnTo>
                  <a:lnTo>
                    <a:pt x="2897" y="83"/>
                  </a:lnTo>
                  <a:lnTo>
                    <a:pt x="2888" y="93"/>
                  </a:lnTo>
                  <a:lnTo>
                    <a:pt x="512" y="2749"/>
                  </a:lnTo>
                  <a:lnTo>
                    <a:pt x="493" y="2767"/>
                  </a:lnTo>
                  <a:lnTo>
                    <a:pt x="470" y="2782"/>
                  </a:lnTo>
                  <a:lnTo>
                    <a:pt x="445" y="2796"/>
                  </a:lnTo>
                  <a:lnTo>
                    <a:pt x="418" y="2806"/>
                  </a:lnTo>
                  <a:lnTo>
                    <a:pt x="392" y="2812"/>
                  </a:lnTo>
                  <a:lnTo>
                    <a:pt x="366" y="2814"/>
                  </a:lnTo>
                  <a:lnTo>
                    <a:pt x="53" y="2814"/>
                  </a:lnTo>
                  <a:lnTo>
                    <a:pt x="36" y="2812"/>
                  </a:lnTo>
                  <a:lnTo>
                    <a:pt x="22" y="2806"/>
                  </a:lnTo>
                  <a:lnTo>
                    <a:pt x="11" y="2797"/>
                  </a:lnTo>
                  <a:lnTo>
                    <a:pt x="4" y="2785"/>
                  </a:lnTo>
                  <a:lnTo>
                    <a:pt x="0" y="2772"/>
                  </a:lnTo>
                  <a:lnTo>
                    <a:pt x="0" y="2757"/>
                  </a:lnTo>
                  <a:lnTo>
                    <a:pt x="5" y="2743"/>
                  </a:lnTo>
                  <a:lnTo>
                    <a:pt x="14" y="2728"/>
                  </a:lnTo>
                  <a:lnTo>
                    <a:pt x="2406" y="72"/>
                  </a:lnTo>
                  <a:lnTo>
                    <a:pt x="2424" y="55"/>
                  </a:lnTo>
                  <a:lnTo>
                    <a:pt x="2447" y="39"/>
                  </a:lnTo>
                  <a:lnTo>
                    <a:pt x="2472" y="26"/>
                  </a:lnTo>
                  <a:lnTo>
                    <a:pt x="2499" y="15"/>
                  </a:lnTo>
                  <a:lnTo>
                    <a:pt x="2526" y="8"/>
                  </a:lnTo>
                  <a:lnTo>
                    <a:pt x="2552" y="6"/>
                  </a:lnTo>
                  <a:lnTo>
                    <a:pt x="2838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662"/>
            <p:cNvSpPr>
              <a:spLocks noEditPoints="1"/>
            </p:cNvSpPr>
            <p:nvPr/>
          </p:nvSpPr>
          <p:spPr bwMode="auto">
            <a:xfrm>
              <a:off x="10704513" y="5148263"/>
              <a:ext cx="209550" cy="203200"/>
            </a:xfrm>
            <a:custGeom>
              <a:avLst/>
              <a:gdLst>
                <a:gd name="T0" fmla="*/ 697 w 1585"/>
                <a:gd name="T1" fmla="*/ 356 h 1536"/>
                <a:gd name="T2" fmla="*/ 575 w 1585"/>
                <a:gd name="T3" fmla="*/ 399 h 1536"/>
                <a:gd name="T4" fmla="*/ 477 w 1585"/>
                <a:gd name="T5" fmla="*/ 475 h 1536"/>
                <a:gd name="T6" fmla="*/ 408 w 1585"/>
                <a:gd name="T7" fmla="*/ 585 h 1536"/>
                <a:gd name="T8" fmla="*/ 375 w 1585"/>
                <a:gd name="T9" fmla="*/ 716 h 1536"/>
                <a:gd name="T10" fmla="*/ 379 w 1585"/>
                <a:gd name="T11" fmla="*/ 835 h 1536"/>
                <a:gd name="T12" fmla="*/ 408 w 1585"/>
                <a:gd name="T13" fmla="*/ 940 h 1536"/>
                <a:gd name="T14" fmla="*/ 464 w 1585"/>
                <a:gd name="T15" fmla="*/ 1035 h 1536"/>
                <a:gd name="T16" fmla="*/ 546 w 1585"/>
                <a:gd name="T17" fmla="*/ 1112 h 1536"/>
                <a:gd name="T18" fmla="*/ 657 w 1585"/>
                <a:gd name="T19" fmla="*/ 1165 h 1536"/>
                <a:gd name="T20" fmla="*/ 796 w 1585"/>
                <a:gd name="T21" fmla="*/ 1183 h 1536"/>
                <a:gd name="T22" fmla="*/ 933 w 1585"/>
                <a:gd name="T23" fmla="*/ 1165 h 1536"/>
                <a:gd name="T24" fmla="*/ 1048 w 1585"/>
                <a:gd name="T25" fmla="*/ 1111 h 1536"/>
                <a:gd name="T26" fmla="*/ 1137 w 1585"/>
                <a:gd name="T27" fmla="*/ 1021 h 1536"/>
                <a:gd name="T28" fmla="*/ 1194 w 1585"/>
                <a:gd name="T29" fmla="*/ 903 h 1536"/>
                <a:gd name="T30" fmla="*/ 1214 w 1585"/>
                <a:gd name="T31" fmla="*/ 769 h 1536"/>
                <a:gd name="T32" fmla="*/ 1201 w 1585"/>
                <a:gd name="T33" fmla="*/ 661 h 1536"/>
                <a:gd name="T34" fmla="*/ 1163 w 1585"/>
                <a:gd name="T35" fmla="*/ 558 h 1536"/>
                <a:gd name="T36" fmla="*/ 1098 w 1585"/>
                <a:gd name="T37" fmla="*/ 468 h 1536"/>
                <a:gd name="T38" fmla="*/ 1007 w 1585"/>
                <a:gd name="T39" fmla="*/ 399 h 1536"/>
                <a:gd name="T40" fmla="*/ 887 w 1585"/>
                <a:gd name="T41" fmla="*/ 356 h 1536"/>
                <a:gd name="T42" fmla="*/ 791 w 1585"/>
                <a:gd name="T43" fmla="*/ 0 h 1536"/>
                <a:gd name="T44" fmla="*/ 991 w 1585"/>
                <a:gd name="T45" fmla="*/ 20 h 1536"/>
                <a:gd name="T46" fmla="*/ 1162 w 1585"/>
                <a:gd name="T47" fmla="*/ 78 h 1536"/>
                <a:gd name="T48" fmla="*/ 1305 w 1585"/>
                <a:gd name="T49" fmla="*/ 168 h 1536"/>
                <a:gd name="T50" fmla="*/ 1418 w 1585"/>
                <a:gd name="T51" fmla="*/ 282 h 1536"/>
                <a:gd name="T52" fmla="*/ 1503 w 1585"/>
                <a:gd name="T53" fmla="*/ 415 h 1536"/>
                <a:gd name="T54" fmla="*/ 1558 w 1585"/>
                <a:gd name="T55" fmla="*/ 561 h 1536"/>
                <a:gd name="T56" fmla="*/ 1584 w 1585"/>
                <a:gd name="T57" fmla="*/ 716 h 1536"/>
                <a:gd name="T58" fmla="*/ 1574 w 1585"/>
                <a:gd name="T59" fmla="*/ 899 h 1536"/>
                <a:gd name="T60" fmla="*/ 1522 w 1585"/>
                <a:gd name="T61" fmla="*/ 1084 h 1536"/>
                <a:gd name="T62" fmla="*/ 1426 w 1585"/>
                <a:gd name="T63" fmla="*/ 1246 h 1536"/>
                <a:gd name="T64" fmla="*/ 1291 w 1585"/>
                <a:gd name="T65" fmla="*/ 1380 h 1536"/>
                <a:gd name="T66" fmla="*/ 1125 w 1585"/>
                <a:gd name="T67" fmla="*/ 1474 h 1536"/>
                <a:gd name="T68" fmla="*/ 933 w 1585"/>
                <a:gd name="T69" fmla="*/ 1526 h 1536"/>
                <a:gd name="T70" fmla="*/ 722 w 1585"/>
                <a:gd name="T71" fmla="*/ 1533 h 1536"/>
                <a:gd name="T72" fmla="*/ 532 w 1585"/>
                <a:gd name="T73" fmla="*/ 1500 h 1536"/>
                <a:gd name="T74" fmla="*/ 371 w 1585"/>
                <a:gd name="T75" fmla="*/ 1431 h 1536"/>
                <a:gd name="T76" fmla="*/ 239 w 1585"/>
                <a:gd name="T77" fmla="*/ 1333 h 1536"/>
                <a:gd name="T78" fmla="*/ 135 w 1585"/>
                <a:gd name="T79" fmla="*/ 1212 h 1536"/>
                <a:gd name="T80" fmla="*/ 60 w 1585"/>
                <a:gd name="T81" fmla="*/ 1073 h 1536"/>
                <a:gd name="T82" fmla="*/ 16 w 1585"/>
                <a:gd name="T83" fmla="*/ 923 h 1536"/>
                <a:gd name="T84" fmla="*/ 0 w 1585"/>
                <a:gd name="T85" fmla="*/ 768 h 1536"/>
                <a:gd name="T86" fmla="*/ 23 w 1585"/>
                <a:gd name="T87" fmla="*/ 573 h 1536"/>
                <a:gd name="T88" fmla="*/ 90 w 1585"/>
                <a:gd name="T89" fmla="*/ 394 h 1536"/>
                <a:gd name="T90" fmla="*/ 199 w 1585"/>
                <a:gd name="T91" fmla="*/ 241 h 1536"/>
                <a:gd name="T92" fmla="*/ 345 w 1585"/>
                <a:gd name="T93" fmla="*/ 119 h 1536"/>
                <a:gd name="T94" fmla="*/ 520 w 1585"/>
                <a:gd name="T95" fmla="*/ 39 h 1536"/>
                <a:gd name="T96" fmla="*/ 719 w 1585"/>
                <a:gd name="T97" fmla="*/ 3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85" h="1536">
                  <a:moveTo>
                    <a:pt x="791" y="348"/>
                  </a:moveTo>
                  <a:lnTo>
                    <a:pt x="743" y="350"/>
                  </a:lnTo>
                  <a:lnTo>
                    <a:pt x="697" y="356"/>
                  </a:lnTo>
                  <a:lnTo>
                    <a:pt x="654" y="367"/>
                  </a:lnTo>
                  <a:lnTo>
                    <a:pt x="613" y="380"/>
                  </a:lnTo>
                  <a:lnTo>
                    <a:pt x="575" y="399"/>
                  </a:lnTo>
                  <a:lnTo>
                    <a:pt x="539" y="420"/>
                  </a:lnTo>
                  <a:lnTo>
                    <a:pt x="506" y="446"/>
                  </a:lnTo>
                  <a:lnTo>
                    <a:pt x="477" y="475"/>
                  </a:lnTo>
                  <a:lnTo>
                    <a:pt x="450" y="510"/>
                  </a:lnTo>
                  <a:lnTo>
                    <a:pt x="426" y="546"/>
                  </a:lnTo>
                  <a:lnTo>
                    <a:pt x="408" y="585"/>
                  </a:lnTo>
                  <a:lnTo>
                    <a:pt x="392" y="628"/>
                  </a:lnTo>
                  <a:lnTo>
                    <a:pt x="382" y="671"/>
                  </a:lnTo>
                  <a:lnTo>
                    <a:pt x="375" y="716"/>
                  </a:lnTo>
                  <a:lnTo>
                    <a:pt x="373" y="762"/>
                  </a:lnTo>
                  <a:lnTo>
                    <a:pt x="375" y="799"/>
                  </a:lnTo>
                  <a:lnTo>
                    <a:pt x="379" y="835"/>
                  </a:lnTo>
                  <a:lnTo>
                    <a:pt x="385" y="870"/>
                  </a:lnTo>
                  <a:lnTo>
                    <a:pt x="395" y="905"/>
                  </a:lnTo>
                  <a:lnTo>
                    <a:pt x="408" y="940"/>
                  </a:lnTo>
                  <a:lnTo>
                    <a:pt x="423" y="973"/>
                  </a:lnTo>
                  <a:lnTo>
                    <a:pt x="442" y="1005"/>
                  </a:lnTo>
                  <a:lnTo>
                    <a:pt x="464" y="1035"/>
                  </a:lnTo>
                  <a:lnTo>
                    <a:pt x="488" y="1063"/>
                  </a:lnTo>
                  <a:lnTo>
                    <a:pt x="516" y="1089"/>
                  </a:lnTo>
                  <a:lnTo>
                    <a:pt x="546" y="1112"/>
                  </a:lnTo>
                  <a:lnTo>
                    <a:pt x="580" y="1132"/>
                  </a:lnTo>
                  <a:lnTo>
                    <a:pt x="616" y="1150"/>
                  </a:lnTo>
                  <a:lnTo>
                    <a:pt x="657" y="1165"/>
                  </a:lnTo>
                  <a:lnTo>
                    <a:pt x="699" y="1175"/>
                  </a:lnTo>
                  <a:lnTo>
                    <a:pt x="746" y="1181"/>
                  </a:lnTo>
                  <a:lnTo>
                    <a:pt x="796" y="1183"/>
                  </a:lnTo>
                  <a:lnTo>
                    <a:pt x="843" y="1181"/>
                  </a:lnTo>
                  <a:lnTo>
                    <a:pt x="889" y="1175"/>
                  </a:lnTo>
                  <a:lnTo>
                    <a:pt x="933" y="1165"/>
                  </a:lnTo>
                  <a:lnTo>
                    <a:pt x="974" y="1151"/>
                  </a:lnTo>
                  <a:lnTo>
                    <a:pt x="1012" y="1132"/>
                  </a:lnTo>
                  <a:lnTo>
                    <a:pt x="1048" y="1111"/>
                  </a:lnTo>
                  <a:lnTo>
                    <a:pt x="1080" y="1085"/>
                  </a:lnTo>
                  <a:lnTo>
                    <a:pt x="1110" y="1056"/>
                  </a:lnTo>
                  <a:lnTo>
                    <a:pt x="1137" y="1021"/>
                  </a:lnTo>
                  <a:lnTo>
                    <a:pt x="1160" y="985"/>
                  </a:lnTo>
                  <a:lnTo>
                    <a:pt x="1179" y="946"/>
                  </a:lnTo>
                  <a:lnTo>
                    <a:pt x="1194" y="903"/>
                  </a:lnTo>
                  <a:lnTo>
                    <a:pt x="1205" y="860"/>
                  </a:lnTo>
                  <a:lnTo>
                    <a:pt x="1211" y="815"/>
                  </a:lnTo>
                  <a:lnTo>
                    <a:pt x="1214" y="769"/>
                  </a:lnTo>
                  <a:lnTo>
                    <a:pt x="1213" y="732"/>
                  </a:lnTo>
                  <a:lnTo>
                    <a:pt x="1208" y="696"/>
                  </a:lnTo>
                  <a:lnTo>
                    <a:pt x="1201" y="661"/>
                  </a:lnTo>
                  <a:lnTo>
                    <a:pt x="1192" y="626"/>
                  </a:lnTo>
                  <a:lnTo>
                    <a:pt x="1178" y="591"/>
                  </a:lnTo>
                  <a:lnTo>
                    <a:pt x="1163" y="558"/>
                  </a:lnTo>
                  <a:lnTo>
                    <a:pt x="1145" y="526"/>
                  </a:lnTo>
                  <a:lnTo>
                    <a:pt x="1123" y="496"/>
                  </a:lnTo>
                  <a:lnTo>
                    <a:pt x="1098" y="468"/>
                  </a:lnTo>
                  <a:lnTo>
                    <a:pt x="1071" y="442"/>
                  </a:lnTo>
                  <a:lnTo>
                    <a:pt x="1040" y="418"/>
                  </a:lnTo>
                  <a:lnTo>
                    <a:pt x="1007" y="399"/>
                  </a:lnTo>
                  <a:lnTo>
                    <a:pt x="970" y="381"/>
                  </a:lnTo>
                  <a:lnTo>
                    <a:pt x="930" y="367"/>
                  </a:lnTo>
                  <a:lnTo>
                    <a:pt x="887" y="356"/>
                  </a:lnTo>
                  <a:lnTo>
                    <a:pt x="840" y="350"/>
                  </a:lnTo>
                  <a:lnTo>
                    <a:pt x="791" y="348"/>
                  </a:lnTo>
                  <a:close/>
                  <a:moveTo>
                    <a:pt x="791" y="0"/>
                  </a:moveTo>
                  <a:lnTo>
                    <a:pt x="861" y="3"/>
                  </a:lnTo>
                  <a:lnTo>
                    <a:pt x="927" y="9"/>
                  </a:lnTo>
                  <a:lnTo>
                    <a:pt x="991" y="20"/>
                  </a:lnTo>
                  <a:lnTo>
                    <a:pt x="1051" y="36"/>
                  </a:lnTo>
                  <a:lnTo>
                    <a:pt x="1108" y="56"/>
                  </a:lnTo>
                  <a:lnTo>
                    <a:pt x="1162" y="78"/>
                  </a:lnTo>
                  <a:lnTo>
                    <a:pt x="1213" y="104"/>
                  </a:lnTo>
                  <a:lnTo>
                    <a:pt x="1260" y="134"/>
                  </a:lnTo>
                  <a:lnTo>
                    <a:pt x="1305" y="168"/>
                  </a:lnTo>
                  <a:lnTo>
                    <a:pt x="1345" y="203"/>
                  </a:lnTo>
                  <a:lnTo>
                    <a:pt x="1384" y="241"/>
                  </a:lnTo>
                  <a:lnTo>
                    <a:pt x="1418" y="282"/>
                  </a:lnTo>
                  <a:lnTo>
                    <a:pt x="1450" y="324"/>
                  </a:lnTo>
                  <a:lnTo>
                    <a:pt x="1478" y="369"/>
                  </a:lnTo>
                  <a:lnTo>
                    <a:pt x="1503" y="415"/>
                  </a:lnTo>
                  <a:lnTo>
                    <a:pt x="1525" y="463"/>
                  </a:lnTo>
                  <a:lnTo>
                    <a:pt x="1543" y="512"/>
                  </a:lnTo>
                  <a:lnTo>
                    <a:pt x="1558" y="561"/>
                  </a:lnTo>
                  <a:lnTo>
                    <a:pt x="1570" y="612"/>
                  </a:lnTo>
                  <a:lnTo>
                    <a:pt x="1579" y="664"/>
                  </a:lnTo>
                  <a:lnTo>
                    <a:pt x="1584" y="716"/>
                  </a:lnTo>
                  <a:lnTo>
                    <a:pt x="1585" y="768"/>
                  </a:lnTo>
                  <a:lnTo>
                    <a:pt x="1583" y="834"/>
                  </a:lnTo>
                  <a:lnTo>
                    <a:pt x="1574" y="899"/>
                  </a:lnTo>
                  <a:lnTo>
                    <a:pt x="1562" y="962"/>
                  </a:lnTo>
                  <a:lnTo>
                    <a:pt x="1544" y="1025"/>
                  </a:lnTo>
                  <a:lnTo>
                    <a:pt x="1522" y="1084"/>
                  </a:lnTo>
                  <a:lnTo>
                    <a:pt x="1495" y="1141"/>
                  </a:lnTo>
                  <a:lnTo>
                    <a:pt x="1462" y="1196"/>
                  </a:lnTo>
                  <a:lnTo>
                    <a:pt x="1426" y="1246"/>
                  </a:lnTo>
                  <a:lnTo>
                    <a:pt x="1386" y="1295"/>
                  </a:lnTo>
                  <a:lnTo>
                    <a:pt x="1340" y="1340"/>
                  </a:lnTo>
                  <a:lnTo>
                    <a:pt x="1291" y="1380"/>
                  </a:lnTo>
                  <a:lnTo>
                    <a:pt x="1239" y="1416"/>
                  </a:lnTo>
                  <a:lnTo>
                    <a:pt x="1183" y="1447"/>
                  </a:lnTo>
                  <a:lnTo>
                    <a:pt x="1125" y="1474"/>
                  </a:lnTo>
                  <a:lnTo>
                    <a:pt x="1063" y="1496"/>
                  </a:lnTo>
                  <a:lnTo>
                    <a:pt x="999" y="1514"/>
                  </a:lnTo>
                  <a:lnTo>
                    <a:pt x="933" y="1526"/>
                  </a:lnTo>
                  <a:lnTo>
                    <a:pt x="863" y="1533"/>
                  </a:lnTo>
                  <a:lnTo>
                    <a:pt x="791" y="1536"/>
                  </a:lnTo>
                  <a:lnTo>
                    <a:pt x="722" y="1533"/>
                  </a:lnTo>
                  <a:lnTo>
                    <a:pt x="656" y="1526"/>
                  </a:lnTo>
                  <a:lnTo>
                    <a:pt x="592" y="1515"/>
                  </a:lnTo>
                  <a:lnTo>
                    <a:pt x="532" y="1500"/>
                  </a:lnTo>
                  <a:lnTo>
                    <a:pt x="475" y="1481"/>
                  </a:lnTo>
                  <a:lnTo>
                    <a:pt x="422" y="1458"/>
                  </a:lnTo>
                  <a:lnTo>
                    <a:pt x="371" y="1431"/>
                  </a:lnTo>
                  <a:lnTo>
                    <a:pt x="324" y="1401"/>
                  </a:lnTo>
                  <a:lnTo>
                    <a:pt x="280" y="1369"/>
                  </a:lnTo>
                  <a:lnTo>
                    <a:pt x="239" y="1333"/>
                  </a:lnTo>
                  <a:lnTo>
                    <a:pt x="201" y="1295"/>
                  </a:lnTo>
                  <a:lnTo>
                    <a:pt x="166" y="1255"/>
                  </a:lnTo>
                  <a:lnTo>
                    <a:pt x="135" y="1212"/>
                  </a:lnTo>
                  <a:lnTo>
                    <a:pt x="107" y="1168"/>
                  </a:lnTo>
                  <a:lnTo>
                    <a:pt x="82" y="1121"/>
                  </a:lnTo>
                  <a:lnTo>
                    <a:pt x="60" y="1073"/>
                  </a:lnTo>
                  <a:lnTo>
                    <a:pt x="42" y="1025"/>
                  </a:lnTo>
                  <a:lnTo>
                    <a:pt x="27" y="974"/>
                  </a:lnTo>
                  <a:lnTo>
                    <a:pt x="16" y="923"/>
                  </a:lnTo>
                  <a:lnTo>
                    <a:pt x="7" y="872"/>
                  </a:lnTo>
                  <a:lnTo>
                    <a:pt x="2" y="819"/>
                  </a:lnTo>
                  <a:lnTo>
                    <a:pt x="0" y="768"/>
                  </a:lnTo>
                  <a:lnTo>
                    <a:pt x="3" y="701"/>
                  </a:lnTo>
                  <a:lnTo>
                    <a:pt x="11" y="637"/>
                  </a:lnTo>
                  <a:lnTo>
                    <a:pt x="23" y="573"/>
                  </a:lnTo>
                  <a:lnTo>
                    <a:pt x="41" y="512"/>
                  </a:lnTo>
                  <a:lnTo>
                    <a:pt x="63" y="453"/>
                  </a:lnTo>
                  <a:lnTo>
                    <a:pt x="90" y="394"/>
                  </a:lnTo>
                  <a:lnTo>
                    <a:pt x="123" y="341"/>
                  </a:lnTo>
                  <a:lnTo>
                    <a:pt x="159" y="289"/>
                  </a:lnTo>
                  <a:lnTo>
                    <a:pt x="199" y="241"/>
                  </a:lnTo>
                  <a:lnTo>
                    <a:pt x="244" y="196"/>
                  </a:lnTo>
                  <a:lnTo>
                    <a:pt x="293" y="155"/>
                  </a:lnTo>
                  <a:lnTo>
                    <a:pt x="345" y="119"/>
                  </a:lnTo>
                  <a:lnTo>
                    <a:pt x="401" y="88"/>
                  </a:lnTo>
                  <a:lnTo>
                    <a:pt x="459" y="61"/>
                  </a:lnTo>
                  <a:lnTo>
                    <a:pt x="520" y="39"/>
                  </a:lnTo>
                  <a:lnTo>
                    <a:pt x="583" y="22"/>
                  </a:lnTo>
                  <a:lnTo>
                    <a:pt x="650" y="10"/>
                  </a:lnTo>
                  <a:lnTo>
                    <a:pt x="719" y="3"/>
                  </a:lnTo>
                  <a:lnTo>
                    <a:pt x="791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42821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TextBox 493"/>
          <p:cNvSpPr txBox="1"/>
          <p:nvPr/>
        </p:nvSpPr>
        <p:spPr>
          <a:xfrm>
            <a:off x="533400" y="1033030"/>
            <a:ext cx="2540638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ru-RU" sz="4000" dirty="0" smtClean="0">
                <a:latin typeface="Arial Black" panose="020B0A04020102020204" pitchFamily="34" charset="0"/>
                <a:ea typeface="Lato Black" pitchFamily="34" charset="0"/>
                <a:cs typeface="Lato Black" pitchFamily="34" charset="0"/>
              </a:rPr>
              <a:t>Иконки</a:t>
            </a:r>
            <a:endParaRPr lang="en-US" sz="4000" dirty="0">
              <a:latin typeface="Arial Black" panose="020B0A04020102020204" pitchFamily="34" charset="0"/>
              <a:ea typeface="Lato Black" pitchFamily="34" charset="0"/>
              <a:cs typeface="Lato Black" pitchFamily="34" charset="0"/>
            </a:endParaRPr>
          </a:p>
        </p:txBody>
      </p:sp>
      <p:sp>
        <p:nvSpPr>
          <p:cNvPr id="498" name="Rectangle 35"/>
          <p:cNvSpPr/>
          <p:nvPr/>
        </p:nvSpPr>
        <p:spPr>
          <a:xfrm rot="16200000">
            <a:off x="2448309" y="1601138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499" name="Rectangle 35"/>
          <p:cNvSpPr/>
          <p:nvPr/>
        </p:nvSpPr>
        <p:spPr>
          <a:xfrm>
            <a:off x="1957579" y="1939467"/>
            <a:ext cx="1451433" cy="70692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45670" tIns="22836" rIns="45670" bIns="22836" anchor="ctr"/>
          <a:lstStyle/>
          <a:p>
            <a:pPr algn="ctr" defTabSz="543722">
              <a:defRPr/>
            </a:pPr>
            <a:endParaRPr lang="en-US" sz="900" dirty="0">
              <a:solidFill>
                <a:schemeClr val="accent2"/>
              </a:solidFill>
              <a:latin typeface="Open Sans Light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228963" y="1576951"/>
            <a:ext cx="28013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ru-RU" b="1" cap="all" dirty="0" smtClean="0">
                <a:latin typeface="Lato Black" charset="0"/>
                <a:ea typeface="Lato Black" charset="0"/>
                <a:cs typeface="Lato Black" charset="0"/>
              </a:rPr>
              <a:t>Транспорт и логистика</a:t>
            </a:r>
            <a:endParaRPr lang="en-US" b="1" cap="all" dirty="0">
              <a:latin typeface="Lato Black" charset="0"/>
              <a:ea typeface="Lato Black" charset="0"/>
              <a:cs typeface="Lato Black" charset="0"/>
            </a:endParaRPr>
          </a:p>
        </p:txBody>
      </p:sp>
      <p:sp>
        <p:nvSpPr>
          <p:cNvPr id="266" name="Freeform 6"/>
          <p:cNvSpPr>
            <a:spLocks noEditPoints="1"/>
          </p:cNvSpPr>
          <p:nvPr/>
        </p:nvSpPr>
        <p:spPr bwMode="auto">
          <a:xfrm>
            <a:off x="4205243" y="607163"/>
            <a:ext cx="507988" cy="421224"/>
          </a:xfrm>
          <a:custGeom>
            <a:avLst/>
            <a:gdLst>
              <a:gd name="T0" fmla="*/ 2565 w 3630"/>
              <a:gd name="T1" fmla="*/ 2428 h 3013"/>
              <a:gd name="T2" fmla="*/ 2818 w 3630"/>
              <a:gd name="T3" fmla="*/ 2470 h 3013"/>
              <a:gd name="T4" fmla="*/ 2839 w 3630"/>
              <a:gd name="T5" fmla="*/ 2930 h 3013"/>
              <a:gd name="T6" fmla="*/ 2758 w 3630"/>
              <a:gd name="T7" fmla="*/ 3011 h 3013"/>
              <a:gd name="T8" fmla="*/ 2252 w 3630"/>
              <a:gd name="T9" fmla="*/ 2989 h 3013"/>
              <a:gd name="T10" fmla="*/ 2210 w 3630"/>
              <a:gd name="T11" fmla="*/ 2538 h 3013"/>
              <a:gd name="T12" fmla="*/ 2272 w 3630"/>
              <a:gd name="T13" fmla="*/ 2439 h 3013"/>
              <a:gd name="T14" fmla="*/ 1777 w 3630"/>
              <a:gd name="T15" fmla="*/ 2658 h 3013"/>
              <a:gd name="T16" fmla="*/ 2069 w 3630"/>
              <a:gd name="T17" fmla="*/ 2439 h 3013"/>
              <a:gd name="T18" fmla="*/ 2131 w 3630"/>
              <a:gd name="T19" fmla="*/ 2538 h 3013"/>
              <a:gd name="T20" fmla="*/ 2090 w 3630"/>
              <a:gd name="T21" fmla="*/ 2989 h 3013"/>
              <a:gd name="T22" fmla="*/ 1584 w 3630"/>
              <a:gd name="T23" fmla="*/ 3011 h 3013"/>
              <a:gd name="T24" fmla="*/ 1503 w 3630"/>
              <a:gd name="T25" fmla="*/ 2930 h 3013"/>
              <a:gd name="T26" fmla="*/ 1524 w 3630"/>
              <a:gd name="T27" fmla="*/ 2470 h 3013"/>
              <a:gd name="T28" fmla="*/ 911 w 3630"/>
              <a:gd name="T29" fmla="*/ 2428 h 3013"/>
              <a:gd name="T30" fmla="*/ 1323 w 3630"/>
              <a:gd name="T31" fmla="*/ 2428 h 3013"/>
              <a:gd name="T32" fmla="*/ 1422 w 3630"/>
              <a:gd name="T33" fmla="*/ 2489 h 3013"/>
              <a:gd name="T34" fmla="*/ 1422 w 3630"/>
              <a:gd name="T35" fmla="*/ 2953 h 3013"/>
              <a:gd name="T36" fmla="*/ 1323 w 3630"/>
              <a:gd name="T37" fmla="*/ 3013 h 3013"/>
              <a:gd name="T38" fmla="*/ 826 w 3630"/>
              <a:gd name="T39" fmla="*/ 2973 h 3013"/>
              <a:gd name="T40" fmla="*/ 804 w 3630"/>
              <a:gd name="T41" fmla="*/ 2512 h 3013"/>
              <a:gd name="T42" fmla="*/ 886 w 3630"/>
              <a:gd name="T43" fmla="*/ 2431 h 3013"/>
              <a:gd name="T44" fmla="*/ 2222 w 3630"/>
              <a:gd name="T45" fmla="*/ 1997 h 3013"/>
              <a:gd name="T46" fmla="*/ 2457 w 3630"/>
              <a:gd name="T47" fmla="*/ 1791 h 3013"/>
              <a:gd name="T48" fmla="*/ 2498 w 3630"/>
              <a:gd name="T49" fmla="*/ 2243 h 3013"/>
              <a:gd name="T50" fmla="*/ 2437 w 3630"/>
              <a:gd name="T51" fmla="*/ 2342 h 3013"/>
              <a:gd name="T52" fmla="*/ 1928 w 3630"/>
              <a:gd name="T53" fmla="*/ 2342 h 3013"/>
              <a:gd name="T54" fmla="*/ 1867 w 3630"/>
              <a:gd name="T55" fmla="*/ 2243 h 3013"/>
              <a:gd name="T56" fmla="*/ 1909 w 3630"/>
              <a:gd name="T57" fmla="*/ 1791 h 3013"/>
              <a:gd name="T58" fmla="*/ 1429 w 3630"/>
              <a:gd name="T59" fmla="*/ 1767 h 3013"/>
              <a:gd name="T60" fmla="*/ 1698 w 3630"/>
              <a:gd name="T61" fmla="*/ 1770 h 3013"/>
              <a:gd name="T62" fmla="*/ 1781 w 3630"/>
              <a:gd name="T63" fmla="*/ 1852 h 3013"/>
              <a:gd name="T64" fmla="*/ 1759 w 3630"/>
              <a:gd name="T65" fmla="*/ 2312 h 3013"/>
              <a:gd name="T66" fmla="*/ 1262 w 3630"/>
              <a:gd name="T67" fmla="*/ 2353 h 3013"/>
              <a:gd name="T68" fmla="*/ 1163 w 3630"/>
              <a:gd name="T69" fmla="*/ 2291 h 3013"/>
              <a:gd name="T70" fmla="*/ 1163 w 3630"/>
              <a:gd name="T71" fmla="*/ 1829 h 3013"/>
              <a:gd name="T72" fmla="*/ 1262 w 3630"/>
              <a:gd name="T73" fmla="*/ 1767 h 3013"/>
              <a:gd name="T74" fmla="*/ 2459 w 3630"/>
              <a:gd name="T75" fmla="*/ 904 h 3013"/>
              <a:gd name="T76" fmla="*/ 1522 w 3630"/>
              <a:gd name="T77" fmla="*/ 904 h 3013"/>
              <a:gd name="T78" fmla="*/ 585 w 3630"/>
              <a:gd name="T79" fmla="*/ 904 h 3013"/>
              <a:gd name="T80" fmla="*/ 3578 w 3630"/>
              <a:gd name="T81" fmla="*/ 710 h 3013"/>
              <a:gd name="T82" fmla="*/ 3630 w 3630"/>
              <a:gd name="T83" fmla="*/ 807 h 3013"/>
              <a:gd name="T84" fmla="*/ 3586 w 3630"/>
              <a:gd name="T85" fmla="*/ 1142 h 3013"/>
              <a:gd name="T86" fmla="*/ 3413 w 3630"/>
              <a:gd name="T87" fmla="*/ 1170 h 3013"/>
              <a:gd name="T88" fmla="*/ 3392 w 3630"/>
              <a:gd name="T89" fmla="*/ 2793 h 3013"/>
              <a:gd name="T90" fmla="*/ 3288 w 3630"/>
              <a:gd name="T91" fmla="*/ 2963 h 3013"/>
              <a:gd name="T92" fmla="*/ 3056 w 3630"/>
              <a:gd name="T93" fmla="*/ 3013 h 3013"/>
              <a:gd name="T94" fmla="*/ 455 w 3630"/>
              <a:gd name="T95" fmla="*/ 3010 h 3013"/>
              <a:gd name="T96" fmla="*/ 285 w 3630"/>
              <a:gd name="T97" fmla="*/ 2905 h 3013"/>
              <a:gd name="T98" fmla="*/ 234 w 3630"/>
              <a:gd name="T99" fmla="*/ 1197 h 3013"/>
              <a:gd name="T100" fmla="*/ 117 w 3630"/>
              <a:gd name="T101" fmla="*/ 1168 h 3013"/>
              <a:gd name="T102" fmla="*/ 12 w 3630"/>
              <a:gd name="T103" fmla="*/ 1102 h 3013"/>
              <a:gd name="T104" fmla="*/ 9 w 3630"/>
              <a:gd name="T105" fmla="*/ 762 h 3013"/>
              <a:gd name="T106" fmla="*/ 1712 w 3630"/>
              <a:gd name="T107" fmla="*/ 18 h 30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30" h="3013">
                <a:moveTo>
                  <a:pt x="2320" y="2428"/>
                </a:moveTo>
                <a:lnTo>
                  <a:pt x="2488" y="2428"/>
                </a:lnTo>
                <a:lnTo>
                  <a:pt x="2488" y="2658"/>
                </a:lnTo>
                <a:lnTo>
                  <a:pt x="2565" y="2658"/>
                </a:lnTo>
                <a:lnTo>
                  <a:pt x="2565" y="2428"/>
                </a:lnTo>
                <a:lnTo>
                  <a:pt x="2732" y="2428"/>
                </a:lnTo>
                <a:lnTo>
                  <a:pt x="2758" y="2431"/>
                </a:lnTo>
                <a:lnTo>
                  <a:pt x="2781" y="2439"/>
                </a:lnTo>
                <a:lnTo>
                  <a:pt x="2801" y="2452"/>
                </a:lnTo>
                <a:lnTo>
                  <a:pt x="2818" y="2470"/>
                </a:lnTo>
                <a:lnTo>
                  <a:pt x="2830" y="2489"/>
                </a:lnTo>
                <a:lnTo>
                  <a:pt x="2839" y="2512"/>
                </a:lnTo>
                <a:lnTo>
                  <a:pt x="2842" y="2538"/>
                </a:lnTo>
                <a:lnTo>
                  <a:pt x="2842" y="2904"/>
                </a:lnTo>
                <a:lnTo>
                  <a:pt x="2839" y="2930"/>
                </a:lnTo>
                <a:lnTo>
                  <a:pt x="2830" y="2953"/>
                </a:lnTo>
                <a:lnTo>
                  <a:pt x="2818" y="2973"/>
                </a:lnTo>
                <a:lnTo>
                  <a:pt x="2801" y="2989"/>
                </a:lnTo>
                <a:lnTo>
                  <a:pt x="2781" y="3002"/>
                </a:lnTo>
                <a:lnTo>
                  <a:pt x="2758" y="3011"/>
                </a:lnTo>
                <a:lnTo>
                  <a:pt x="2732" y="3013"/>
                </a:lnTo>
                <a:lnTo>
                  <a:pt x="2320" y="3013"/>
                </a:lnTo>
                <a:lnTo>
                  <a:pt x="2295" y="3011"/>
                </a:lnTo>
                <a:lnTo>
                  <a:pt x="2272" y="3002"/>
                </a:lnTo>
                <a:lnTo>
                  <a:pt x="2252" y="2989"/>
                </a:lnTo>
                <a:lnTo>
                  <a:pt x="2234" y="2973"/>
                </a:lnTo>
                <a:lnTo>
                  <a:pt x="2222" y="2953"/>
                </a:lnTo>
                <a:lnTo>
                  <a:pt x="2213" y="2930"/>
                </a:lnTo>
                <a:lnTo>
                  <a:pt x="2210" y="2904"/>
                </a:lnTo>
                <a:lnTo>
                  <a:pt x="2210" y="2538"/>
                </a:lnTo>
                <a:lnTo>
                  <a:pt x="2213" y="2512"/>
                </a:lnTo>
                <a:lnTo>
                  <a:pt x="2222" y="2489"/>
                </a:lnTo>
                <a:lnTo>
                  <a:pt x="2234" y="2470"/>
                </a:lnTo>
                <a:lnTo>
                  <a:pt x="2252" y="2452"/>
                </a:lnTo>
                <a:lnTo>
                  <a:pt x="2272" y="2439"/>
                </a:lnTo>
                <a:lnTo>
                  <a:pt x="2295" y="2431"/>
                </a:lnTo>
                <a:lnTo>
                  <a:pt x="2320" y="2428"/>
                </a:lnTo>
                <a:close/>
                <a:moveTo>
                  <a:pt x="1609" y="2428"/>
                </a:moveTo>
                <a:lnTo>
                  <a:pt x="1777" y="2428"/>
                </a:lnTo>
                <a:lnTo>
                  <a:pt x="1777" y="2658"/>
                </a:lnTo>
                <a:lnTo>
                  <a:pt x="1855" y="2658"/>
                </a:lnTo>
                <a:lnTo>
                  <a:pt x="1855" y="2428"/>
                </a:lnTo>
                <a:lnTo>
                  <a:pt x="2022" y="2428"/>
                </a:lnTo>
                <a:lnTo>
                  <a:pt x="2046" y="2431"/>
                </a:lnTo>
                <a:lnTo>
                  <a:pt x="2069" y="2439"/>
                </a:lnTo>
                <a:lnTo>
                  <a:pt x="2090" y="2452"/>
                </a:lnTo>
                <a:lnTo>
                  <a:pt x="2107" y="2470"/>
                </a:lnTo>
                <a:lnTo>
                  <a:pt x="2120" y="2489"/>
                </a:lnTo>
                <a:lnTo>
                  <a:pt x="2129" y="2512"/>
                </a:lnTo>
                <a:lnTo>
                  <a:pt x="2131" y="2538"/>
                </a:lnTo>
                <a:lnTo>
                  <a:pt x="2131" y="2904"/>
                </a:lnTo>
                <a:lnTo>
                  <a:pt x="2129" y="2930"/>
                </a:lnTo>
                <a:lnTo>
                  <a:pt x="2120" y="2953"/>
                </a:lnTo>
                <a:lnTo>
                  <a:pt x="2107" y="2973"/>
                </a:lnTo>
                <a:lnTo>
                  <a:pt x="2090" y="2989"/>
                </a:lnTo>
                <a:lnTo>
                  <a:pt x="2069" y="3002"/>
                </a:lnTo>
                <a:lnTo>
                  <a:pt x="2046" y="3011"/>
                </a:lnTo>
                <a:lnTo>
                  <a:pt x="2022" y="3013"/>
                </a:lnTo>
                <a:lnTo>
                  <a:pt x="1609" y="3013"/>
                </a:lnTo>
                <a:lnTo>
                  <a:pt x="1584" y="3011"/>
                </a:lnTo>
                <a:lnTo>
                  <a:pt x="1561" y="3002"/>
                </a:lnTo>
                <a:lnTo>
                  <a:pt x="1540" y="2989"/>
                </a:lnTo>
                <a:lnTo>
                  <a:pt x="1524" y="2973"/>
                </a:lnTo>
                <a:lnTo>
                  <a:pt x="1510" y="2953"/>
                </a:lnTo>
                <a:lnTo>
                  <a:pt x="1503" y="2930"/>
                </a:lnTo>
                <a:lnTo>
                  <a:pt x="1499" y="2904"/>
                </a:lnTo>
                <a:lnTo>
                  <a:pt x="1499" y="2538"/>
                </a:lnTo>
                <a:lnTo>
                  <a:pt x="1503" y="2512"/>
                </a:lnTo>
                <a:lnTo>
                  <a:pt x="1510" y="2489"/>
                </a:lnTo>
                <a:lnTo>
                  <a:pt x="1524" y="2470"/>
                </a:lnTo>
                <a:lnTo>
                  <a:pt x="1540" y="2452"/>
                </a:lnTo>
                <a:lnTo>
                  <a:pt x="1561" y="2439"/>
                </a:lnTo>
                <a:lnTo>
                  <a:pt x="1584" y="2431"/>
                </a:lnTo>
                <a:lnTo>
                  <a:pt x="1609" y="2428"/>
                </a:lnTo>
                <a:close/>
                <a:moveTo>
                  <a:pt x="911" y="2428"/>
                </a:moveTo>
                <a:lnTo>
                  <a:pt x="1079" y="2428"/>
                </a:lnTo>
                <a:lnTo>
                  <a:pt x="1079" y="2658"/>
                </a:lnTo>
                <a:lnTo>
                  <a:pt x="1157" y="2658"/>
                </a:lnTo>
                <a:lnTo>
                  <a:pt x="1157" y="2428"/>
                </a:lnTo>
                <a:lnTo>
                  <a:pt x="1323" y="2428"/>
                </a:lnTo>
                <a:lnTo>
                  <a:pt x="1349" y="2431"/>
                </a:lnTo>
                <a:lnTo>
                  <a:pt x="1372" y="2439"/>
                </a:lnTo>
                <a:lnTo>
                  <a:pt x="1392" y="2452"/>
                </a:lnTo>
                <a:lnTo>
                  <a:pt x="1409" y="2470"/>
                </a:lnTo>
                <a:lnTo>
                  <a:pt x="1422" y="2489"/>
                </a:lnTo>
                <a:lnTo>
                  <a:pt x="1430" y="2512"/>
                </a:lnTo>
                <a:lnTo>
                  <a:pt x="1433" y="2538"/>
                </a:lnTo>
                <a:lnTo>
                  <a:pt x="1433" y="2904"/>
                </a:lnTo>
                <a:lnTo>
                  <a:pt x="1430" y="2930"/>
                </a:lnTo>
                <a:lnTo>
                  <a:pt x="1422" y="2953"/>
                </a:lnTo>
                <a:lnTo>
                  <a:pt x="1409" y="2973"/>
                </a:lnTo>
                <a:lnTo>
                  <a:pt x="1392" y="2989"/>
                </a:lnTo>
                <a:lnTo>
                  <a:pt x="1372" y="3002"/>
                </a:lnTo>
                <a:lnTo>
                  <a:pt x="1349" y="3011"/>
                </a:lnTo>
                <a:lnTo>
                  <a:pt x="1323" y="3013"/>
                </a:lnTo>
                <a:lnTo>
                  <a:pt x="911" y="3013"/>
                </a:lnTo>
                <a:lnTo>
                  <a:pt x="886" y="3011"/>
                </a:lnTo>
                <a:lnTo>
                  <a:pt x="862" y="3002"/>
                </a:lnTo>
                <a:lnTo>
                  <a:pt x="843" y="2989"/>
                </a:lnTo>
                <a:lnTo>
                  <a:pt x="826" y="2973"/>
                </a:lnTo>
                <a:lnTo>
                  <a:pt x="813" y="2953"/>
                </a:lnTo>
                <a:lnTo>
                  <a:pt x="804" y="2930"/>
                </a:lnTo>
                <a:lnTo>
                  <a:pt x="802" y="2904"/>
                </a:lnTo>
                <a:lnTo>
                  <a:pt x="802" y="2538"/>
                </a:lnTo>
                <a:lnTo>
                  <a:pt x="804" y="2512"/>
                </a:lnTo>
                <a:lnTo>
                  <a:pt x="813" y="2489"/>
                </a:lnTo>
                <a:lnTo>
                  <a:pt x="825" y="2470"/>
                </a:lnTo>
                <a:lnTo>
                  <a:pt x="843" y="2452"/>
                </a:lnTo>
                <a:lnTo>
                  <a:pt x="862" y="2439"/>
                </a:lnTo>
                <a:lnTo>
                  <a:pt x="886" y="2431"/>
                </a:lnTo>
                <a:lnTo>
                  <a:pt x="911" y="2428"/>
                </a:lnTo>
                <a:close/>
                <a:moveTo>
                  <a:pt x="1977" y="1767"/>
                </a:moveTo>
                <a:lnTo>
                  <a:pt x="2144" y="1767"/>
                </a:lnTo>
                <a:lnTo>
                  <a:pt x="2144" y="1997"/>
                </a:lnTo>
                <a:lnTo>
                  <a:pt x="2222" y="1997"/>
                </a:lnTo>
                <a:lnTo>
                  <a:pt x="2222" y="1767"/>
                </a:lnTo>
                <a:lnTo>
                  <a:pt x="2389" y="1767"/>
                </a:lnTo>
                <a:lnTo>
                  <a:pt x="2413" y="1770"/>
                </a:lnTo>
                <a:lnTo>
                  <a:pt x="2437" y="1778"/>
                </a:lnTo>
                <a:lnTo>
                  <a:pt x="2457" y="1791"/>
                </a:lnTo>
                <a:lnTo>
                  <a:pt x="2474" y="1809"/>
                </a:lnTo>
                <a:lnTo>
                  <a:pt x="2487" y="1829"/>
                </a:lnTo>
                <a:lnTo>
                  <a:pt x="2496" y="1852"/>
                </a:lnTo>
                <a:lnTo>
                  <a:pt x="2498" y="1877"/>
                </a:lnTo>
                <a:lnTo>
                  <a:pt x="2498" y="2243"/>
                </a:lnTo>
                <a:lnTo>
                  <a:pt x="2496" y="2268"/>
                </a:lnTo>
                <a:lnTo>
                  <a:pt x="2487" y="2291"/>
                </a:lnTo>
                <a:lnTo>
                  <a:pt x="2474" y="2312"/>
                </a:lnTo>
                <a:lnTo>
                  <a:pt x="2457" y="2329"/>
                </a:lnTo>
                <a:lnTo>
                  <a:pt x="2437" y="2342"/>
                </a:lnTo>
                <a:lnTo>
                  <a:pt x="2413" y="2351"/>
                </a:lnTo>
                <a:lnTo>
                  <a:pt x="2389" y="2353"/>
                </a:lnTo>
                <a:lnTo>
                  <a:pt x="1977" y="2353"/>
                </a:lnTo>
                <a:lnTo>
                  <a:pt x="1951" y="2351"/>
                </a:lnTo>
                <a:lnTo>
                  <a:pt x="1928" y="2342"/>
                </a:lnTo>
                <a:lnTo>
                  <a:pt x="1909" y="2329"/>
                </a:lnTo>
                <a:lnTo>
                  <a:pt x="1891" y="2312"/>
                </a:lnTo>
                <a:lnTo>
                  <a:pt x="1878" y="2291"/>
                </a:lnTo>
                <a:lnTo>
                  <a:pt x="1870" y="2268"/>
                </a:lnTo>
                <a:lnTo>
                  <a:pt x="1867" y="2243"/>
                </a:lnTo>
                <a:lnTo>
                  <a:pt x="1867" y="1877"/>
                </a:lnTo>
                <a:lnTo>
                  <a:pt x="1870" y="1852"/>
                </a:lnTo>
                <a:lnTo>
                  <a:pt x="1878" y="1829"/>
                </a:lnTo>
                <a:lnTo>
                  <a:pt x="1891" y="1809"/>
                </a:lnTo>
                <a:lnTo>
                  <a:pt x="1909" y="1791"/>
                </a:lnTo>
                <a:lnTo>
                  <a:pt x="1928" y="1778"/>
                </a:lnTo>
                <a:lnTo>
                  <a:pt x="1951" y="1770"/>
                </a:lnTo>
                <a:lnTo>
                  <a:pt x="1977" y="1767"/>
                </a:lnTo>
                <a:close/>
                <a:moveTo>
                  <a:pt x="1262" y="1767"/>
                </a:moveTo>
                <a:lnTo>
                  <a:pt x="1429" y="1767"/>
                </a:lnTo>
                <a:lnTo>
                  <a:pt x="1429" y="1997"/>
                </a:lnTo>
                <a:lnTo>
                  <a:pt x="1507" y="1997"/>
                </a:lnTo>
                <a:lnTo>
                  <a:pt x="1507" y="1767"/>
                </a:lnTo>
                <a:lnTo>
                  <a:pt x="1674" y="1767"/>
                </a:lnTo>
                <a:lnTo>
                  <a:pt x="1698" y="1770"/>
                </a:lnTo>
                <a:lnTo>
                  <a:pt x="1722" y="1778"/>
                </a:lnTo>
                <a:lnTo>
                  <a:pt x="1742" y="1791"/>
                </a:lnTo>
                <a:lnTo>
                  <a:pt x="1759" y="1809"/>
                </a:lnTo>
                <a:lnTo>
                  <a:pt x="1772" y="1829"/>
                </a:lnTo>
                <a:lnTo>
                  <a:pt x="1781" y="1852"/>
                </a:lnTo>
                <a:lnTo>
                  <a:pt x="1783" y="1877"/>
                </a:lnTo>
                <a:lnTo>
                  <a:pt x="1783" y="2243"/>
                </a:lnTo>
                <a:lnTo>
                  <a:pt x="1781" y="2268"/>
                </a:lnTo>
                <a:lnTo>
                  <a:pt x="1772" y="2291"/>
                </a:lnTo>
                <a:lnTo>
                  <a:pt x="1759" y="2312"/>
                </a:lnTo>
                <a:lnTo>
                  <a:pt x="1742" y="2329"/>
                </a:lnTo>
                <a:lnTo>
                  <a:pt x="1722" y="2342"/>
                </a:lnTo>
                <a:lnTo>
                  <a:pt x="1698" y="2351"/>
                </a:lnTo>
                <a:lnTo>
                  <a:pt x="1674" y="2353"/>
                </a:lnTo>
                <a:lnTo>
                  <a:pt x="1262" y="2353"/>
                </a:lnTo>
                <a:lnTo>
                  <a:pt x="1236" y="2351"/>
                </a:lnTo>
                <a:lnTo>
                  <a:pt x="1213" y="2342"/>
                </a:lnTo>
                <a:lnTo>
                  <a:pt x="1194" y="2329"/>
                </a:lnTo>
                <a:lnTo>
                  <a:pt x="1176" y="2312"/>
                </a:lnTo>
                <a:lnTo>
                  <a:pt x="1163" y="2291"/>
                </a:lnTo>
                <a:lnTo>
                  <a:pt x="1155" y="2268"/>
                </a:lnTo>
                <a:lnTo>
                  <a:pt x="1152" y="2243"/>
                </a:lnTo>
                <a:lnTo>
                  <a:pt x="1152" y="1877"/>
                </a:lnTo>
                <a:lnTo>
                  <a:pt x="1155" y="1852"/>
                </a:lnTo>
                <a:lnTo>
                  <a:pt x="1163" y="1829"/>
                </a:lnTo>
                <a:lnTo>
                  <a:pt x="1176" y="1809"/>
                </a:lnTo>
                <a:lnTo>
                  <a:pt x="1194" y="1791"/>
                </a:lnTo>
                <a:lnTo>
                  <a:pt x="1213" y="1778"/>
                </a:lnTo>
                <a:lnTo>
                  <a:pt x="1236" y="1770"/>
                </a:lnTo>
                <a:lnTo>
                  <a:pt x="1262" y="1767"/>
                </a:lnTo>
                <a:close/>
                <a:moveTo>
                  <a:pt x="2459" y="904"/>
                </a:moveTo>
                <a:lnTo>
                  <a:pt x="2459" y="1168"/>
                </a:lnTo>
                <a:lnTo>
                  <a:pt x="3045" y="1168"/>
                </a:lnTo>
                <a:lnTo>
                  <a:pt x="3045" y="904"/>
                </a:lnTo>
                <a:lnTo>
                  <a:pt x="2459" y="904"/>
                </a:lnTo>
                <a:close/>
                <a:moveTo>
                  <a:pt x="1522" y="904"/>
                </a:moveTo>
                <a:lnTo>
                  <a:pt x="1522" y="1168"/>
                </a:lnTo>
                <a:lnTo>
                  <a:pt x="2108" y="1168"/>
                </a:lnTo>
                <a:lnTo>
                  <a:pt x="2108" y="904"/>
                </a:lnTo>
                <a:lnTo>
                  <a:pt x="1522" y="904"/>
                </a:lnTo>
                <a:close/>
                <a:moveTo>
                  <a:pt x="585" y="904"/>
                </a:moveTo>
                <a:lnTo>
                  <a:pt x="585" y="1168"/>
                </a:lnTo>
                <a:lnTo>
                  <a:pt x="1172" y="1168"/>
                </a:lnTo>
                <a:lnTo>
                  <a:pt x="1172" y="904"/>
                </a:lnTo>
                <a:lnTo>
                  <a:pt x="585" y="904"/>
                </a:lnTo>
                <a:close/>
                <a:moveTo>
                  <a:pt x="1818" y="0"/>
                </a:moveTo>
                <a:lnTo>
                  <a:pt x="1855" y="6"/>
                </a:lnTo>
                <a:lnTo>
                  <a:pt x="1890" y="17"/>
                </a:lnTo>
                <a:lnTo>
                  <a:pt x="3557" y="699"/>
                </a:lnTo>
                <a:lnTo>
                  <a:pt x="3578" y="710"/>
                </a:lnTo>
                <a:lnTo>
                  <a:pt x="3596" y="724"/>
                </a:lnTo>
                <a:lnTo>
                  <a:pt x="3610" y="742"/>
                </a:lnTo>
                <a:lnTo>
                  <a:pt x="3621" y="762"/>
                </a:lnTo>
                <a:lnTo>
                  <a:pt x="3628" y="784"/>
                </a:lnTo>
                <a:lnTo>
                  <a:pt x="3630" y="807"/>
                </a:lnTo>
                <a:lnTo>
                  <a:pt x="3630" y="1050"/>
                </a:lnTo>
                <a:lnTo>
                  <a:pt x="3627" y="1078"/>
                </a:lnTo>
                <a:lnTo>
                  <a:pt x="3618" y="1102"/>
                </a:lnTo>
                <a:lnTo>
                  <a:pt x="3605" y="1124"/>
                </a:lnTo>
                <a:lnTo>
                  <a:pt x="3586" y="1142"/>
                </a:lnTo>
                <a:lnTo>
                  <a:pt x="3564" y="1156"/>
                </a:lnTo>
                <a:lnTo>
                  <a:pt x="3540" y="1165"/>
                </a:lnTo>
                <a:lnTo>
                  <a:pt x="3513" y="1168"/>
                </a:lnTo>
                <a:lnTo>
                  <a:pt x="3425" y="1168"/>
                </a:lnTo>
                <a:lnTo>
                  <a:pt x="3413" y="1170"/>
                </a:lnTo>
                <a:lnTo>
                  <a:pt x="3405" y="1177"/>
                </a:lnTo>
                <a:lnTo>
                  <a:pt x="3398" y="1186"/>
                </a:lnTo>
                <a:lnTo>
                  <a:pt x="3396" y="1197"/>
                </a:lnTo>
                <a:lnTo>
                  <a:pt x="3396" y="2750"/>
                </a:lnTo>
                <a:lnTo>
                  <a:pt x="3392" y="2793"/>
                </a:lnTo>
                <a:lnTo>
                  <a:pt x="3383" y="2834"/>
                </a:lnTo>
                <a:lnTo>
                  <a:pt x="3366" y="2871"/>
                </a:lnTo>
                <a:lnTo>
                  <a:pt x="3345" y="2905"/>
                </a:lnTo>
                <a:lnTo>
                  <a:pt x="3319" y="2936"/>
                </a:lnTo>
                <a:lnTo>
                  <a:pt x="3288" y="2963"/>
                </a:lnTo>
                <a:lnTo>
                  <a:pt x="3254" y="2985"/>
                </a:lnTo>
                <a:lnTo>
                  <a:pt x="3215" y="3000"/>
                </a:lnTo>
                <a:lnTo>
                  <a:pt x="3175" y="3010"/>
                </a:lnTo>
                <a:lnTo>
                  <a:pt x="3133" y="3013"/>
                </a:lnTo>
                <a:lnTo>
                  <a:pt x="3056" y="3013"/>
                </a:lnTo>
                <a:lnTo>
                  <a:pt x="3056" y="1605"/>
                </a:lnTo>
                <a:lnTo>
                  <a:pt x="574" y="1605"/>
                </a:lnTo>
                <a:lnTo>
                  <a:pt x="574" y="3013"/>
                </a:lnTo>
                <a:lnTo>
                  <a:pt x="497" y="3013"/>
                </a:lnTo>
                <a:lnTo>
                  <a:pt x="455" y="3010"/>
                </a:lnTo>
                <a:lnTo>
                  <a:pt x="415" y="3000"/>
                </a:lnTo>
                <a:lnTo>
                  <a:pt x="376" y="2985"/>
                </a:lnTo>
                <a:lnTo>
                  <a:pt x="342" y="2963"/>
                </a:lnTo>
                <a:lnTo>
                  <a:pt x="311" y="2936"/>
                </a:lnTo>
                <a:lnTo>
                  <a:pt x="285" y="2905"/>
                </a:lnTo>
                <a:lnTo>
                  <a:pt x="264" y="2871"/>
                </a:lnTo>
                <a:lnTo>
                  <a:pt x="248" y="2834"/>
                </a:lnTo>
                <a:lnTo>
                  <a:pt x="238" y="2793"/>
                </a:lnTo>
                <a:lnTo>
                  <a:pt x="234" y="2750"/>
                </a:lnTo>
                <a:lnTo>
                  <a:pt x="234" y="1197"/>
                </a:lnTo>
                <a:lnTo>
                  <a:pt x="232" y="1186"/>
                </a:lnTo>
                <a:lnTo>
                  <a:pt x="226" y="1177"/>
                </a:lnTo>
                <a:lnTo>
                  <a:pt x="217" y="1170"/>
                </a:lnTo>
                <a:lnTo>
                  <a:pt x="205" y="1168"/>
                </a:lnTo>
                <a:lnTo>
                  <a:pt x="117" y="1168"/>
                </a:lnTo>
                <a:lnTo>
                  <a:pt x="90" y="1165"/>
                </a:lnTo>
                <a:lnTo>
                  <a:pt x="66" y="1156"/>
                </a:lnTo>
                <a:lnTo>
                  <a:pt x="44" y="1142"/>
                </a:lnTo>
                <a:lnTo>
                  <a:pt x="25" y="1124"/>
                </a:lnTo>
                <a:lnTo>
                  <a:pt x="12" y="1102"/>
                </a:lnTo>
                <a:lnTo>
                  <a:pt x="3" y="1078"/>
                </a:lnTo>
                <a:lnTo>
                  <a:pt x="0" y="1050"/>
                </a:lnTo>
                <a:lnTo>
                  <a:pt x="0" y="807"/>
                </a:lnTo>
                <a:lnTo>
                  <a:pt x="2" y="784"/>
                </a:lnTo>
                <a:lnTo>
                  <a:pt x="9" y="762"/>
                </a:lnTo>
                <a:lnTo>
                  <a:pt x="20" y="742"/>
                </a:lnTo>
                <a:lnTo>
                  <a:pt x="34" y="724"/>
                </a:lnTo>
                <a:lnTo>
                  <a:pt x="52" y="709"/>
                </a:lnTo>
                <a:lnTo>
                  <a:pt x="73" y="698"/>
                </a:lnTo>
                <a:lnTo>
                  <a:pt x="1712" y="18"/>
                </a:lnTo>
                <a:lnTo>
                  <a:pt x="1747" y="6"/>
                </a:lnTo>
                <a:lnTo>
                  <a:pt x="1782" y="0"/>
                </a:lnTo>
                <a:lnTo>
                  <a:pt x="181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Freeform 76"/>
          <p:cNvSpPr>
            <a:spLocks noEditPoints="1"/>
          </p:cNvSpPr>
          <p:nvPr/>
        </p:nvSpPr>
        <p:spPr bwMode="auto">
          <a:xfrm>
            <a:off x="4171157" y="1413045"/>
            <a:ext cx="576160" cy="353886"/>
          </a:xfrm>
          <a:custGeom>
            <a:avLst/>
            <a:gdLst>
              <a:gd name="T0" fmla="*/ 2553 w 3546"/>
              <a:gd name="T1" fmla="*/ 1779 h 2178"/>
              <a:gd name="T2" fmla="*/ 2553 w 3546"/>
              <a:gd name="T3" fmla="*/ 1953 h 2178"/>
              <a:gd name="T4" fmla="*/ 2714 w 3546"/>
              <a:gd name="T5" fmla="*/ 2019 h 2178"/>
              <a:gd name="T6" fmla="*/ 2836 w 3546"/>
              <a:gd name="T7" fmla="*/ 1897 h 2178"/>
              <a:gd name="T8" fmla="*/ 2770 w 3546"/>
              <a:gd name="T9" fmla="*/ 1736 h 2178"/>
              <a:gd name="T10" fmla="*/ 990 w 3546"/>
              <a:gd name="T11" fmla="*/ 1722 h 2178"/>
              <a:gd name="T12" fmla="*/ 894 w 3546"/>
              <a:gd name="T13" fmla="*/ 1865 h 2178"/>
              <a:gd name="T14" fmla="*/ 990 w 3546"/>
              <a:gd name="T15" fmla="*/ 2010 h 2178"/>
              <a:gd name="T16" fmla="*/ 1161 w 3546"/>
              <a:gd name="T17" fmla="*/ 1976 h 2178"/>
              <a:gd name="T18" fmla="*/ 1194 w 3546"/>
              <a:gd name="T19" fmla="*/ 1805 h 2178"/>
              <a:gd name="T20" fmla="*/ 1051 w 3546"/>
              <a:gd name="T21" fmla="*/ 1709 h 2178"/>
              <a:gd name="T22" fmla="*/ 669 w 3546"/>
              <a:gd name="T23" fmla="*/ 1710 h 2178"/>
              <a:gd name="T24" fmla="*/ 42 w 3546"/>
              <a:gd name="T25" fmla="*/ 1786 h 2178"/>
              <a:gd name="T26" fmla="*/ 53 w 3546"/>
              <a:gd name="T27" fmla="*/ 1563 h 2178"/>
              <a:gd name="T28" fmla="*/ 2814 w 3546"/>
              <a:gd name="T29" fmla="*/ 1583 h 2178"/>
              <a:gd name="T30" fmla="*/ 2981 w 3546"/>
              <a:gd name="T31" fmla="*/ 1776 h 2178"/>
              <a:gd name="T32" fmla="*/ 2944 w 3546"/>
              <a:gd name="T33" fmla="*/ 2036 h 2178"/>
              <a:gd name="T34" fmla="*/ 2728 w 3546"/>
              <a:gd name="T35" fmla="*/ 2174 h 2178"/>
              <a:gd name="T36" fmla="*/ 2478 w 3546"/>
              <a:gd name="T37" fmla="*/ 2101 h 2178"/>
              <a:gd name="T38" fmla="*/ 2370 w 3546"/>
              <a:gd name="T39" fmla="*/ 1865 h 2178"/>
              <a:gd name="T40" fmla="*/ 2478 w 3546"/>
              <a:gd name="T41" fmla="*/ 1631 h 2178"/>
              <a:gd name="T42" fmla="*/ 1051 w 3546"/>
              <a:gd name="T43" fmla="*/ 1554 h 2178"/>
              <a:gd name="T44" fmla="*/ 1286 w 3546"/>
              <a:gd name="T45" fmla="*/ 1661 h 2178"/>
              <a:gd name="T46" fmla="*/ 1359 w 3546"/>
              <a:gd name="T47" fmla="*/ 1911 h 2178"/>
              <a:gd name="T48" fmla="*/ 1221 w 3546"/>
              <a:gd name="T49" fmla="*/ 2127 h 2178"/>
              <a:gd name="T50" fmla="*/ 961 w 3546"/>
              <a:gd name="T51" fmla="*/ 2165 h 2178"/>
              <a:gd name="T52" fmla="*/ 767 w 3546"/>
              <a:gd name="T53" fmla="*/ 1997 h 2178"/>
              <a:gd name="T54" fmla="*/ 767 w 3546"/>
              <a:gd name="T55" fmla="*/ 1734 h 2178"/>
              <a:gd name="T56" fmla="*/ 961 w 3546"/>
              <a:gd name="T57" fmla="*/ 1568 h 2178"/>
              <a:gd name="T58" fmla="*/ 1900 w 3546"/>
              <a:gd name="T59" fmla="*/ 812 h 2178"/>
              <a:gd name="T60" fmla="*/ 1956 w 3546"/>
              <a:gd name="T61" fmla="*/ 1354 h 2178"/>
              <a:gd name="T62" fmla="*/ 1878 w 3546"/>
              <a:gd name="T63" fmla="*/ 1450 h 2178"/>
              <a:gd name="T64" fmla="*/ 21 w 3546"/>
              <a:gd name="T65" fmla="*/ 1416 h 2178"/>
              <a:gd name="T66" fmla="*/ 10 w 3546"/>
              <a:gd name="T67" fmla="*/ 859 h 2178"/>
              <a:gd name="T68" fmla="*/ 2372 w 3546"/>
              <a:gd name="T69" fmla="*/ 292 h 2178"/>
              <a:gd name="T70" fmla="*/ 2321 w 3546"/>
              <a:gd name="T71" fmla="*/ 689 h 2178"/>
              <a:gd name="T72" fmla="*/ 2997 w 3546"/>
              <a:gd name="T73" fmla="*/ 739 h 2178"/>
              <a:gd name="T74" fmla="*/ 3045 w 3546"/>
              <a:gd name="T75" fmla="*/ 675 h 2178"/>
              <a:gd name="T76" fmla="*/ 2372 w 3546"/>
              <a:gd name="T77" fmla="*/ 292 h 2178"/>
              <a:gd name="T78" fmla="*/ 2837 w 3546"/>
              <a:gd name="T79" fmla="*/ 57 h 2178"/>
              <a:gd name="T80" fmla="*/ 3305 w 3546"/>
              <a:gd name="T81" fmla="*/ 649 h 2178"/>
              <a:gd name="T82" fmla="*/ 3374 w 3546"/>
              <a:gd name="T83" fmla="*/ 1554 h 2178"/>
              <a:gd name="T84" fmla="*/ 3546 w 3546"/>
              <a:gd name="T85" fmla="*/ 1604 h 2178"/>
              <a:gd name="T86" fmla="*/ 3495 w 3546"/>
              <a:gd name="T87" fmla="*/ 1806 h 2178"/>
              <a:gd name="T88" fmla="*/ 2987 w 3546"/>
              <a:gd name="T89" fmla="*/ 1589 h 2178"/>
              <a:gd name="T90" fmla="*/ 2734 w 3546"/>
              <a:gd name="T91" fmla="*/ 1457 h 2178"/>
              <a:gd name="T92" fmla="*/ 2450 w 3546"/>
              <a:gd name="T93" fmla="*/ 1526 h 2178"/>
              <a:gd name="T94" fmla="*/ 2286 w 3546"/>
              <a:gd name="T95" fmla="*/ 1758 h 2178"/>
              <a:gd name="T96" fmla="*/ 1384 w 3546"/>
              <a:gd name="T97" fmla="*/ 1626 h 2178"/>
              <a:gd name="T98" fmla="*/ 2104 w 3546"/>
              <a:gd name="T99" fmla="*/ 77 h 2178"/>
              <a:gd name="T100" fmla="*/ 1153 w 3546"/>
              <a:gd name="T101" fmla="*/ 0 h 2178"/>
              <a:gd name="T102" fmla="*/ 1945 w 3546"/>
              <a:gd name="T103" fmla="*/ 56 h 2178"/>
              <a:gd name="T104" fmla="*/ 1933 w 3546"/>
              <a:gd name="T105" fmla="*/ 614 h 2178"/>
              <a:gd name="T106" fmla="*/ 1130 w 3546"/>
              <a:gd name="T107" fmla="*/ 649 h 2178"/>
              <a:gd name="T108" fmla="*/ 1053 w 3546"/>
              <a:gd name="T109" fmla="*/ 551 h 2178"/>
              <a:gd name="T110" fmla="*/ 1109 w 3546"/>
              <a:gd name="T111" fmla="*/ 10 h 2178"/>
              <a:gd name="T112" fmla="*/ 847 w 3546"/>
              <a:gd name="T113" fmla="*/ 10 h 2178"/>
              <a:gd name="T114" fmla="*/ 903 w 3546"/>
              <a:gd name="T115" fmla="*/ 551 h 2178"/>
              <a:gd name="T116" fmla="*/ 825 w 3546"/>
              <a:gd name="T117" fmla="*/ 649 h 2178"/>
              <a:gd name="T118" fmla="*/ 21 w 3546"/>
              <a:gd name="T119" fmla="*/ 614 h 2178"/>
              <a:gd name="T120" fmla="*/ 10 w 3546"/>
              <a:gd name="T121" fmla="*/ 56 h 2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46" h="2178">
                <a:moveTo>
                  <a:pt x="2682" y="1709"/>
                </a:moveTo>
                <a:lnTo>
                  <a:pt x="2651" y="1713"/>
                </a:lnTo>
                <a:lnTo>
                  <a:pt x="2622" y="1722"/>
                </a:lnTo>
                <a:lnTo>
                  <a:pt x="2595" y="1736"/>
                </a:lnTo>
                <a:lnTo>
                  <a:pt x="2572" y="1755"/>
                </a:lnTo>
                <a:lnTo>
                  <a:pt x="2553" y="1779"/>
                </a:lnTo>
                <a:lnTo>
                  <a:pt x="2539" y="1805"/>
                </a:lnTo>
                <a:lnTo>
                  <a:pt x="2529" y="1834"/>
                </a:lnTo>
                <a:lnTo>
                  <a:pt x="2526" y="1865"/>
                </a:lnTo>
                <a:lnTo>
                  <a:pt x="2529" y="1897"/>
                </a:lnTo>
                <a:lnTo>
                  <a:pt x="2539" y="1926"/>
                </a:lnTo>
                <a:lnTo>
                  <a:pt x="2553" y="1953"/>
                </a:lnTo>
                <a:lnTo>
                  <a:pt x="2572" y="1976"/>
                </a:lnTo>
                <a:lnTo>
                  <a:pt x="2595" y="1995"/>
                </a:lnTo>
                <a:lnTo>
                  <a:pt x="2622" y="2010"/>
                </a:lnTo>
                <a:lnTo>
                  <a:pt x="2651" y="2019"/>
                </a:lnTo>
                <a:lnTo>
                  <a:pt x="2682" y="2022"/>
                </a:lnTo>
                <a:lnTo>
                  <a:pt x="2714" y="2019"/>
                </a:lnTo>
                <a:lnTo>
                  <a:pt x="2743" y="2010"/>
                </a:lnTo>
                <a:lnTo>
                  <a:pt x="2770" y="1995"/>
                </a:lnTo>
                <a:lnTo>
                  <a:pt x="2793" y="1976"/>
                </a:lnTo>
                <a:lnTo>
                  <a:pt x="2812" y="1953"/>
                </a:lnTo>
                <a:lnTo>
                  <a:pt x="2826" y="1926"/>
                </a:lnTo>
                <a:lnTo>
                  <a:pt x="2836" y="1897"/>
                </a:lnTo>
                <a:lnTo>
                  <a:pt x="2839" y="1865"/>
                </a:lnTo>
                <a:lnTo>
                  <a:pt x="2836" y="1834"/>
                </a:lnTo>
                <a:lnTo>
                  <a:pt x="2826" y="1805"/>
                </a:lnTo>
                <a:lnTo>
                  <a:pt x="2812" y="1779"/>
                </a:lnTo>
                <a:lnTo>
                  <a:pt x="2793" y="1755"/>
                </a:lnTo>
                <a:lnTo>
                  <a:pt x="2770" y="1736"/>
                </a:lnTo>
                <a:lnTo>
                  <a:pt x="2743" y="1722"/>
                </a:lnTo>
                <a:lnTo>
                  <a:pt x="2714" y="1713"/>
                </a:lnTo>
                <a:lnTo>
                  <a:pt x="2682" y="1709"/>
                </a:lnTo>
                <a:close/>
                <a:moveTo>
                  <a:pt x="1051" y="1709"/>
                </a:moveTo>
                <a:lnTo>
                  <a:pt x="1019" y="1713"/>
                </a:lnTo>
                <a:lnTo>
                  <a:pt x="990" y="1722"/>
                </a:lnTo>
                <a:lnTo>
                  <a:pt x="963" y="1736"/>
                </a:lnTo>
                <a:lnTo>
                  <a:pt x="940" y="1755"/>
                </a:lnTo>
                <a:lnTo>
                  <a:pt x="921" y="1779"/>
                </a:lnTo>
                <a:lnTo>
                  <a:pt x="906" y="1805"/>
                </a:lnTo>
                <a:lnTo>
                  <a:pt x="897" y="1834"/>
                </a:lnTo>
                <a:lnTo>
                  <a:pt x="894" y="1865"/>
                </a:lnTo>
                <a:lnTo>
                  <a:pt x="897" y="1897"/>
                </a:lnTo>
                <a:lnTo>
                  <a:pt x="906" y="1926"/>
                </a:lnTo>
                <a:lnTo>
                  <a:pt x="921" y="1953"/>
                </a:lnTo>
                <a:lnTo>
                  <a:pt x="940" y="1976"/>
                </a:lnTo>
                <a:lnTo>
                  <a:pt x="963" y="1995"/>
                </a:lnTo>
                <a:lnTo>
                  <a:pt x="990" y="2010"/>
                </a:lnTo>
                <a:lnTo>
                  <a:pt x="1019" y="2019"/>
                </a:lnTo>
                <a:lnTo>
                  <a:pt x="1051" y="2022"/>
                </a:lnTo>
                <a:lnTo>
                  <a:pt x="1082" y="2019"/>
                </a:lnTo>
                <a:lnTo>
                  <a:pt x="1111" y="2010"/>
                </a:lnTo>
                <a:lnTo>
                  <a:pt x="1138" y="1995"/>
                </a:lnTo>
                <a:lnTo>
                  <a:pt x="1161" y="1976"/>
                </a:lnTo>
                <a:lnTo>
                  <a:pt x="1180" y="1953"/>
                </a:lnTo>
                <a:lnTo>
                  <a:pt x="1194" y="1926"/>
                </a:lnTo>
                <a:lnTo>
                  <a:pt x="1203" y="1897"/>
                </a:lnTo>
                <a:lnTo>
                  <a:pt x="1207" y="1865"/>
                </a:lnTo>
                <a:lnTo>
                  <a:pt x="1203" y="1834"/>
                </a:lnTo>
                <a:lnTo>
                  <a:pt x="1194" y="1805"/>
                </a:lnTo>
                <a:lnTo>
                  <a:pt x="1180" y="1779"/>
                </a:lnTo>
                <a:lnTo>
                  <a:pt x="1161" y="1755"/>
                </a:lnTo>
                <a:lnTo>
                  <a:pt x="1138" y="1736"/>
                </a:lnTo>
                <a:lnTo>
                  <a:pt x="1111" y="1722"/>
                </a:lnTo>
                <a:lnTo>
                  <a:pt x="1082" y="1713"/>
                </a:lnTo>
                <a:lnTo>
                  <a:pt x="1051" y="1709"/>
                </a:lnTo>
                <a:close/>
                <a:moveTo>
                  <a:pt x="83" y="1554"/>
                </a:moveTo>
                <a:lnTo>
                  <a:pt x="781" y="1554"/>
                </a:lnTo>
                <a:lnTo>
                  <a:pt x="747" y="1588"/>
                </a:lnTo>
                <a:lnTo>
                  <a:pt x="717" y="1626"/>
                </a:lnTo>
                <a:lnTo>
                  <a:pt x="690" y="1666"/>
                </a:lnTo>
                <a:lnTo>
                  <a:pt x="669" y="1710"/>
                </a:lnTo>
                <a:lnTo>
                  <a:pt x="653" y="1758"/>
                </a:lnTo>
                <a:lnTo>
                  <a:pt x="643" y="1806"/>
                </a:lnTo>
                <a:lnTo>
                  <a:pt x="83" y="1806"/>
                </a:lnTo>
                <a:lnTo>
                  <a:pt x="67" y="1804"/>
                </a:lnTo>
                <a:lnTo>
                  <a:pt x="53" y="1796"/>
                </a:lnTo>
                <a:lnTo>
                  <a:pt x="42" y="1786"/>
                </a:lnTo>
                <a:lnTo>
                  <a:pt x="34" y="1772"/>
                </a:lnTo>
                <a:lnTo>
                  <a:pt x="32" y="1757"/>
                </a:lnTo>
                <a:lnTo>
                  <a:pt x="32" y="1604"/>
                </a:lnTo>
                <a:lnTo>
                  <a:pt x="34" y="1588"/>
                </a:lnTo>
                <a:lnTo>
                  <a:pt x="42" y="1574"/>
                </a:lnTo>
                <a:lnTo>
                  <a:pt x="53" y="1563"/>
                </a:lnTo>
                <a:lnTo>
                  <a:pt x="67" y="1557"/>
                </a:lnTo>
                <a:lnTo>
                  <a:pt x="83" y="1554"/>
                </a:lnTo>
                <a:close/>
                <a:moveTo>
                  <a:pt x="2682" y="1554"/>
                </a:moveTo>
                <a:lnTo>
                  <a:pt x="2728" y="1557"/>
                </a:lnTo>
                <a:lnTo>
                  <a:pt x="2772" y="1568"/>
                </a:lnTo>
                <a:lnTo>
                  <a:pt x="2814" y="1583"/>
                </a:lnTo>
                <a:lnTo>
                  <a:pt x="2853" y="1604"/>
                </a:lnTo>
                <a:lnTo>
                  <a:pt x="2887" y="1631"/>
                </a:lnTo>
                <a:lnTo>
                  <a:pt x="2918" y="1661"/>
                </a:lnTo>
                <a:lnTo>
                  <a:pt x="2944" y="1696"/>
                </a:lnTo>
                <a:lnTo>
                  <a:pt x="2966" y="1734"/>
                </a:lnTo>
                <a:lnTo>
                  <a:pt x="2981" y="1776"/>
                </a:lnTo>
                <a:lnTo>
                  <a:pt x="2992" y="1820"/>
                </a:lnTo>
                <a:lnTo>
                  <a:pt x="2995" y="1865"/>
                </a:lnTo>
                <a:lnTo>
                  <a:pt x="2992" y="1911"/>
                </a:lnTo>
                <a:lnTo>
                  <a:pt x="2981" y="1955"/>
                </a:lnTo>
                <a:lnTo>
                  <a:pt x="2966" y="1997"/>
                </a:lnTo>
                <a:lnTo>
                  <a:pt x="2944" y="2036"/>
                </a:lnTo>
                <a:lnTo>
                  <a:pt x="2918" y="2070"/>
                </a:lnTo>
                <a:lnTo>
                  <a:pt x="2887" y="2101"/>
                </a:lnTo>
                <a:lnTo>
                  <a:pt x="2853" y="2127"/>
                </a:lnTo>
                <a:lnTo>
                  <a:pt x="2814" y="2149"/>
                </a:lnTo>
                <a:lnTo>
                  <a:pt x="2772" y="2165"/>
                </a:lnTo>
                <a:lnTo>
                  <a:pt x="2728" y="2174"/>
                </a:lnTo>
                <a:lnTo>
                  <a:pt x="2682" y="2178"/>
                </a:lnTo>
                <a:lnTo>
                  <a:pt x="2637" y="2174"/>
                </a:lnTo>
                <a:lnTo>
                  <a:pt x="2593" y="2165"/>
                </a:lnTo>
                <a:lnTo>
                  <a:pt x="2551" y="2149"/>
                </a:lnTo>
                <a:lnTo>
                  <a:pt x="2513" y="2127"/>
                </a:lnTo>
                <a:lnTo>
                  <a:pt x="2478" y="2101"/>
                </a:lnTo>
                <a:lnTo>
                  <a:pt x="2447" y="2070"/>
                </a:lnTo>
                <a:lnTo>
                  <a:pt x="2421" y="2036"/>
                </a:lnTo>
                <a:lnTo>
                  <a:pt x="2399" y="1997"/>
                </a:lnTo>
                <a:lnTo>
                  <a:pt x="2384" y="1955"/>
                </a:lnTo>
                <a:lnTo>
                  <a:pt x="2374" y="1911"/>
                </a:lnTo>
                <a:lnTo>
                  <a:pt x="2370" y="1865"/>
                </a:lnTo>
                <a:lnTo>
                  <a:pt x="2374" y="1820"/>
                </a:lnTo>
                <a:lnTo>
                  <a:pt x="2384" y="1776"/>
                </a:lnTo>
                <a:lnTo>
                  <a:pt x="2399" y="1734"/>
                </a:lnTo>
                <a:lnTo>
                  <a:pt x="2421" y="1696"/>
                </a:lnTo>
                <a:lnTo>
                  <a:pt x="2447" y="1661"/>
                </a:lnTo>
                <a:lnTo>
                  <a:pt x="2478" y="1631"/>
                </a:lnTo>
                <a:lnTo>
                  <a:pt x="2513" y="1604"/>
                </a:lnTo>
                <a:lnTo>
                  <a:pt x="2551" y="1583"/>
                </a:lnTo>
                <a:lnTo>
                  <a:pt x="2593" y="1568"/>
                </a:lnTo>
                <a:lnTo>
                  <a:pt x="2637" y="1557"/>
                </a:lnTo>
                <a:lnTo>
                  <a:pt x="2682" y="1554"/>
                </a:lnTo>
                <a:close/>
                <a:moveTo>
                  <a:pt x="1051" y="1554"/>
                </a:moveTo>
                <a:lnTo>
                  <a:pt x="1096" y="1557"/>
                </a:lnTo>
                <a:lnTo>
                  <a:pt x="1140" y="1568"/>
                </a:lnTo>
                <a:lnTo>
                  <a:pt x="1182" y="1583"/>
                </a:lnTo>
                <a:lnTo>
                  <a:pt x="1221" y="1604"/>
                </a:lnTo>
                <a:lnTo>
                  <a:pt x="1255" y="1631"/>
                </a:lnTo>
                <a:lnTo>
                  <a:pt x="1286" y="1661"/>
                </a:lnTo>
                <a:lnTo>
                  <a:pt x="1312" y="1696"/>
                </a:lnTo>
                <a:lnTo>
                  <a:pt x="1334" y="1734"/>
                </a:lnTo>
                <a:lnTo>
                  <a:pt x="1350" y="1776"/>
                </a:lnTo>
                <a:lnTo>
                  <a:pt x="1359" y="1820"/>
                </a:lnTo>
                <a:lnTo>
                  <a:pt x="1363" y="1865"/>
                </a:lnTo>
                <a:lnTo>
                  <a:pt x="1359" y="1911"/>
                </a:lnTo>
                <a:lnTo>
                  <a:pt x="1350" y="1955"/>
                </a:lnTo>
                <a:lnTo>
                  <a:pt x="1334" y="1997"/>
                </a:lnTo>
                <a:lnTo>
                  <a:pt x="1312" y="2036"/>
                </a:lnTo>
                <a:lnTo>
                  <a:pt x="1286" y="2070"/>
                </a:lnTo>
                <a:lnTo>
                  <a:pt x="1255" y="2101"/>
                </a:lnTo>
                <a:lnTo>
                  <a:pt x="1221" y="2127"/>
                </a:lnTo>
                <a:lnTo>
                  <a:pt x="1182" y="2149"/>
                </a:lnTo>
                <a:lnTo>
                  <a:pt x="1140" y="2165"/>
                </a:lnTo>
                <a:lnTo>
                  <a:pt x="1096" y="2174"/>
                </a:lnTo>
                <a:lnTo>
                  <a:pt x="1051" y="2178"/>
                </a:lnTo>
                <a:lnTo>
                  <a:pt x="1005" y="2174"/>
                </a:lnTo>
                <a:lnTo>
                  <a:pt x="961" y="2165"/>
                </a:lnTo>
                <a:lnTo>
                  <a:pt x="919" y="2149"/>
                </a:lnTo>
                <a:lnTo>
                  <a:pt x="880" y="2127"/>
                </a:lnTo>
                <a:lnTo>
                  <a:pt x="846" y="2101"/>
                </a:lnTo>
                <a:lnTo>
                  <a:pt x="815" y="2070"/>
                </a:lnTo>
                <a:lnTo>
                  <a:pt x="789" y="2036"/>
                </a:lnTo>
                <a:lnTo>
                  <a:pt x="767" y="1997"/>
                </a:lnTo>
                <a:lnTo>
                  <a:pt x="751" y="1955"/>
                </a:lnTo>
                <a:lnTo>
                  <a:pt x="741" y="1911"/>
                </a:lnTo>
                <a:lnTo>
                  <a:pt x="738" y="1865"/>
                </a:lnTo>
                <a:lnTo>
                  <a:pt x="741" y="1820"/>
                </a:lnTo>
                <a:lnTo>
                  <a:pt x="751" y="1776"/>
                </a:lnTo>
                <a:lnTo>
                  <a:pt x="767" y="1734"/>
                </a:lnTo>
                <a:lnTo>
                  <a:pt x="789" y="1696"/>
                </a:lnTo>
                <a:lnTo>
                  <a:pt x="815" y="1661"/>
                </a:lnTo>
                <a:lnTo>
                  <a:pt x="846" y="1631"/>
                </a:lnTo>
                <a:lnTo>
                  <a:pt x="880" y="1604"/>
                </a:lnTo>
                <a:lnTo>
                  <a:pt x="919" y="1583"/>
                </a:lnTo>
                <a:lnTo>
                  <a:pt x="961" y="1568"/>
                </a:lnTo>
                <a:lnTo>
                  <a:pt x="1005" y="1557"/>
                </a:lnTo>
                <a:lnTo>
                  <a:pt x="1051" y="1554"/>
                </a:lnTo>
                <a:close/>
                <a:moveTo>
                  <a:pt x="100" y="802"/>
                </a:moveTo>
                <a:lnTo>
                  <a:pt x="1856" y="802"/>
                </a:lnTo>
                <a:lnTo>
                  <a:pt x="1878" y="805"/>
                </a:lnTo>
                <a:lnTo>
                  <a:pt x="1900" y="812"/>
                </a:lnTo>
                <a:lnTo>
                  <a:pt x="1918" y="824"/>
                </a:lnTo>
                <a:lnTo>
                  <a:pt x="1933" y="839"/>
                </a:lnTo>
                <a:lnTo>
                  <a:pt x="1945" y="859"/>
                </a:lnTo>
                <a:lnTo>
                  <a:pt x="1952" y="879"/>
                </a:lnTo>
                <a:lnTo>
                  <a:pt x="1956" y="903"/>
                </a:lnTo>
                <a:lnTo>
                  <a:pt x="1956" y="1354"/>
                </a:lnTo>
                <a:lnTo>
                  <a:pt x="1952" y="1376"/>
                </a:lnTo>
                <a:lnTo>
                  <a:pt x="1945" y="1398"/>
                </a:lnTo>
                <a:lnTo>
                  <a:pt x="1933" y="1416"/>
                </a:lnTo>
                <a:lnTo>
                  <a:pt x="1918" y="1431"/>
                </a:lnTo>
                <a:lnTo>
                  <a:pt x="1900" y="1443"/>
                </a:lnTo>
                <a:lnTo>
                  <a:pt x="1878" y="1450"/>
                </a:lnTo>
                <a:lnTo>
                  <a:pt x="1856" y="1454"/>
                </a:lnTo>
                <a:lnTo>
                  <a:pt x="100" y="1454"/>
                </a:lnTo>
                <a:lnTo>
                  <a:pt x="77" y="1450"/>
                </a:lnTo>
                <a:lnTo>
                  <a:pt x="56" y="1443"/>
                </a:lnTo>
                <a:lnTo>
                  <a:pt x="38" y="1431"/>
                </a:lnTo>
                <a:lnTo>
                  <a:pt x="21" y="1416"/>
                </a:lnTo>
                <a:lnTo>
                  <a:pt x="10" y="1398"/>
                </a:lnTo>
                <a:lnTo>
                  <a:pt x="2" y="1376"/>
                </a:lnTo>
                <a:lnTo>
                  <a:pt x="0" y="1354"/>
                </a:lnTo>
                <a:lnTo>
                  <a:pt x="0" y="903"/>
                </a:lnTo>
                <a:lnTo>
                  <a:pt x="2" y="879"/>
                </a:lnTo>
                <a:lnTo>
                  <a:pt x="10" y="859"/>
                </a:lnTo>
                <a:lnTo>
                  <a:pt x="21" y="839"/>
                </a:lnTo>
                <a:lnTo>
                  <a:pt x="38" y="824"/>
                </a:lnTo>
                <a:lnTo>
                  <a:pt x="56" y="812"/>
                </a:lnTo>
                <a:lnTo>
                  <a:pt x="77" y="805"/>
                </a:lnTo>
                <a:lnTo>
                  <a:pt x="100" y="802"/>
                </a:lnTo>
                <a:close/>
                <a:moveTo>
                  <a:pt x="2372" y="292"/>
                </a:moveTo>
                <a:lnTo>
                  <a:pt x="2355" y="295"/>
                </a:lnTo>
                <a:lnTo>
                  <a:pt x="2343" y="302"/>
                </a:lnTo>
                <a:lnTo>
                  <a:pt x="2332" y="313"/>
                </a:lnTo>
                <a:lnTo>
                  <a:pt x="2324" y="327"/>
                </a:lnTo>
                <a:lnTo>
                  <a:pt x="2321" y="342"/>
                </a:lnTo>
                <a:lnTo>
                  <a:pt x="2321" y="689"/>
                </a:lnTo>
                <a:lnTo>
                  <a:pt x="2324" y="705"/>
                </a:lnTo>
                <a:lnTo>
                  <a:pt x="2332" y="719"/>
                </a:lnTo>
                <a:lnTo>
                  <a:pt x="2343" y="730"/>
                </a:lnTo>
                <a:lnTo>
                  <a:pt x="2355" y="736"/>
                </a:lnTo>
                <a:lnTo>
                  <a:pt x="2372" y="739"/>
                </a:lnTo>
                <a:lnTo>
                  <a:pt x="2997" y="739"/>
                </a:lnTo>
                <a:lnTo>
                  <a:pt x="3013" y="736"/>
                </a:lnTo>
                <a:lnTo>
                  <a:pt x="3027" y="729"/>
                </a:lnTo>
                <a:lnTo>
                  <a:pt x="3037" y="718"/>
                </a:lnTo>
                <a:lnTo>
                  <a:pt x="3044" y="705"/>
                </a:lnTo>
                <a:lnTo>
                  <a:pt x="3046" y="690"/>
                </a:lnTo>
                <a:lnTo>
                  <a:pt x="3045" y="675"/>
                </a:lnTo>
                <a:lnTo>
                  <a:pt x="3038" y="660"/>
                </a:lnTo>
                <a:lnTo>
                  <a:pt x="2794" y="313"/>
                </a:lnTo>
                <a:lnTo>
                  <a:pt x="2782" y="302"/>
                </a:lnTo>
                <a:lnTo>
                  <a:pt x="2768" y="295"/>
                </a:lnTo>
                <a:lnTo>
                  <a:pt x="2752" y="292"/>
                </a:lnTo>
                <a:lnTo>
                  <a:pt x="2372" y="292"/>
                </a:lnTo>
                <a:close/>
                <a:moveTo>
                  <a:pt x="2194" y="20"/>
                </a:moveTo>
                <a:lnTo>
                  <a:pt x="2667" y="20"/>
                </a:lnTo>
                <a:lnTo>
                  <a:pt x="2711" y="23"/>
                </a:lnTo>
                <a:lnTo>
                  <a:pt x="2755" y="29"/>
                </a:lnTo>
                <a:lnTo>
                  <a:pt x="2796" y="41"/>
                </a:lnTo>
                <a:lnTo>
                  <a:pt x="2837" y="57"/>
                </a:lnTo>
                <a:lnTo>
                  <a:pt x="2874" y="78"/>
                </a:lnTo>
                <a:lnTo>
                  <a:pt x="2911" y="101"/>
                </a:lnTo>
                <a:lnTo>
                  <a:pt x="2943" y="129"/>
                </a:lnTo>
                <a:lnTo>
                  <a:pt x="2973" y="161"/>
                </a:lnTo>
                <a:lnTo>
                  <a:pt x="3000" y="197"/>
                </a:lnTo>
                <a:lnTo>
                  <a:pt x="3305" y="649"/>
                </a:lnTo>
                <a:lnTo>
                  <a:pt x="3330" y="690"/>
                </a:lnTo>
                <a:lnTo>
                  <a:pt x="3348" y="733"/>
                </a:lnTo>
                <a:lnTo>
                  <a:pt x="3362" y="778"/>
                </a:lnTo>
                <a:lnTo>
                  <a:pt x="3371" y="825"/>
                </a:lnTo>
                <a:lnTo>
                  <a:pt x="3374" y="873"/>
                </a:lnTo>
                <a:lnTo>
                  <a:pt x="3374" y="1554"/>
                </a:lnTo>
                <a:lnTo>
                  <a:pt x="3495" y="1554"/>
                </a:lnTo>
                <a:lnTo>
                  <a:pt x="3512" y="1557"/>
                </a:lnTo>
                <a:lnTo>
                  <a:pt x="3526" y="1563"/>
                </a:lnTo>
                <a:lnTo>
                  <a:pt x="3536" y="1574"/>
                </a:lnTo>
                <a:lnTo>
                  <a:pt x="3544" y="1588"/>
                </a:lnTo>
                <a:lnTo>
                  <a:pt x="3546" y="1604"/>
                </a:lnTo>
                <a:lnTo>
                  <a:pt x="3546" y="1757"/>
                </a:lnTo>
                <a:lnTo>
                  <a:pt x="3544" y="1772"/>
                </a:lnTo>
                <a:lnTo>
                  <a:pt x="3536" y="1786"/>
                </a:lnTo>
                <a:lnTo>
                  <a:pt x="3526" y="1796"/>
                </a:lnTo>
                <a:lnTo>
                  <a:pt x="3512" y="1804"/>
                </a:lnTo>
                <a:lnTo>
                  <a:pt x="3495" y="1806"/>
                </a:lnTo>
                <a:lnTo>
                  <a:pt x="3090" y="1806"/>
                </a:lnTo>
                <a:lnTo>
                  <a:pt x="3080" y="1758"/>
                </a:lnTo>
                <a:lnTo>
                  <a:pt x="3065" y="1711"/>
                </a:lnTo>
                <a:lnTo>
                  <a:pt x="3043" y="1667"/>
                </a:lnTo>
                <a:lnTo>
                  <a:pt x="3017" y="1627"/>
                </a:lnTo>
                <a:lnTo>
                  <a:pt x="2987" y="1589"/>
                </a:lnTo>
                <a:lnTo>
                  <a:pt x="2953" y="1556"/>
                </a:lnTo>
                <a:lnTo>
                  <a:pt x="2915" y="1526"/>
                </a:lnTo>
                <a:lnTo>
                  <a:pt x="2873" y="1501"/>
                </a:lnTo>
                <a:lnTo>
                  <a:pt x="2829" y="1480"/>
                </a:lnTo>
                <a:lnTo>
                  <a:pt x="2783" y="1465"/>
                </a:lnTo>
                <a:lnTo>
                  <a:pt x="2734" y="1457"/>
                </a:lnTo>
                <a:lnTo>
                  <a:pt x="2682" y="1454"/>
                </a:lnTo>
                <a:lnTo>
                  <a:pt x="2632" y="1457"/>
                </a:lnTo>
                <a:lnTo>
                  <a:pt x="2582" y="1465"/>
                </a:lnTo>
                <a:lnTo>
                  <a:pt x="2536" y="1480"/>
                </a:lnTo>
                <a:lnTo>
                  <a:pt x="2491" y="1501"/>
                </a:lnTo>
                <a:lnTo>
                  <a:pt x="2450" y="1526"/>
                </a:lnTo>
                <a:lnTo>
                  <a:pt x="2412" y="1556"/>
                </a:lnTo>
                <a:lnTo>
                  <a:pt x="2378" y="1589"/>
                </a:lnTo>
                <a:lnTo>
                  <a:pt x="2348" y="1627"/>
                </a:lnTo>
                <a:lnTo>
                  <a:pt x="2322" y="1667"/>
                </a:lnTo>
                <a:lnTo>
                  <a:pt x="2301" y="1711"/>
                </a:lnTo>
                <a:lnTo>
                  <a:pt x="2286" y="1758"/>
                </a:lnTo>
                <a:lnTo>
                  <a:pt x="2276" y="1806"/>
                </a:lnTo>
                <a:lnTo>
                  <a:pt x="1457" y="1806"/>
                </a:lnTo>
                <a:lnTo>
                  <a:pt x="1447" y="1758"/>
                </a:lnTo>
                <a:lnTo>
                  <a:pt x="1431" y="1710"/>
                </a:lnTo>
                <a:lnTo>
                  <a:pt x="1411" y="1666"/>
                </a:lnTo>
                <a:lnTo>
                  <a:pt x="1384" y="1626"/>
                </a:lnTo>
                <a:lnTo>
                  <a:pt x="1354" y="1588"/>
                </a:lnTo>
                <a:lnTo>
                  <a:pt x="1320" y="1554"/>
                </a:lnTo>
                <a:lnTo>
                  <a:pt x="2094" y="1554"/>
                </a:lnTo>
                <a:lnTo>
                  <a:pt x="2094" y="121"/>
                </a:lnTo>
                <a:lnTo>
                  <a:pt x="2096" y="97"/>
                </a:lnTo>
                <a:lnTo>
                  <a:pt x="2104" y="77"/>
                </a:lnTo>
                <a:lnTo>
                  <a:pt x="2116" y="57"/>
                </a:lnTo>
                <a:lnTo>
                  <a:pt x="2132" y="42"/>
                </a:lnTo>
                <a:lnTo>
                  <a:pt x="2150" y="30"/>
                </a:lnTo>
                <a:lnTo>
                  <a:pt x="2172" y="23"/>
                </a:lnTo>
                <a:lnTo>
                  <a:pt x="2194" y="20"/>
                </a:lnTo>
                <a:close/>
                <a:moveTo>
                  <a:pt x="1153" y="0"/>
                </a:moveTo>
                <a:lnTo>
                  <a:pt x="1856" y="0"/>
                </a:lnTo>
                <a:lnTo>
                  <a:pt x="1878" y="2"/>
                </a:lnTo>
                <a:lnTo>
                  <a:pt x="1900" y="10"/>
                </a:lnTo>
                <a:lnTo>
                  <a:pt x="1918" y="22"/>
                </a:lnTo>
                <a:lnTo>
                  <a:pt x="1933" y="38"/>
                </a:lnTo>
                <a:lnTo>
                  <a:pt x="1945" y="56"/>
                </a:lnTo>
                <a:lnTo>
                  <a:pt x="1952" y="78"/>
                </a:lnTo>
                <a:lnTo>
                  <a:pt x="1956" y="100"/>
                </a:lnTo>
                <a:lnTo>
                  <a:pt x="1956" y="551"/>
                </a:lnTo>
                <a:lnTo>
                  <a:pt x="1952" y="574"/>
                </a:lnTo>
                <a:lnTo>
                  <a:pt x="1945" y="595"/>
                </a:lnTo>
                <a:lnTo>
                  <a:pt x="1933" y="614"/>
                </a:lnTo>
                <a:lnTo>
                  <a:pt x="1918" y="630"/>
                </a:lnTo>
                <a:lnTo>
                  <a:pt x="1900" y="642"/>
                </a:lnTo>
                <a:lnTo>
                  <a:pt x="1878" y="649"/>
                </a:lnTo>
                <a:lnTo>
                  <a:pt x="1856" y="651"/>
                </a:lnTo>
                <a:lnTo>
                  <a:pt x="1153" y="651"/>
                </a:lnTo>
                <a:lnTo>
                  <a:pt x="1130" y="649"/>
                </a:lnTo>
                <a:lnTo>
                  <a:pt x="1109" y="642"/>
                </a:lnTo>
                <a:lnTo>
                  <a:pt x="1091" y="630"/>
                </a:lnTo>
                <a:lnTo>
                  <a:pt x="1075" y="614"/>
                </a:lnTo>
                <a:lnTo>
                  <a:pt x="1063" y="595"/>
                </a:lnTo>
                <a:lnTo>
                  <a:pt x="1055" y="574"/>
                </a:lnTo>
                <a:lnTo>
                  <a:pt x="1053" y="551"/>
                </a:lnTo>
                <a:lnTo>
                  <a:pt x="1053" y="100"/>
                </a:lnTo>
                <a:lnTo>
                  <a:pt x="1055" y="78"/>
                </a:lnTo>
                <a:lnTo>
                  <a:pt x="1063" y="56"/>
                </a:lnTo>
                <a:lnTo>
                  <a:pt x="1075" y="38"/>
                </a:lnTo>
                <a:lnTo>
                  <a:pt x="1091" y="22"/>
                </a:lnTo>
                <a:lnTo>
                  <a:pt x="1109" y="10"/>
                </a:lnTo>
                <a:lnTo>
                  <a:pt x="1130" y="2"/>
                </a:lnTo>
                <a:lnTo>
                  <a:pt x="1153" y="0"/>
                </a:lnTo>
                <a:close/>
                <a:moveTo>
                  <a:pt x="100" y="0"/>
                </a:moveTo>
                <a:lnTo>
                  <a:pt x="803" y="0"/>
                </a:lnTo>
                <a:lnTo>
                  <a:pt x="825" y="2"/>
                </a:lnTo>
                <a:lnTo>
                  <a:pt x="847" y="10"/>
                </a:lnTo>
                <a:lnTo>
                  <a:pt x="865" y="22"/>
                </a:lnTo>
                <a:lnTo>
                  <a:pt x="880" y="38"/>
                </a:lnTo>
                <a:lnTo>
                  <a:pt x="892" y="56"/>
                </a:lnTo>
                <a:lnTo>
                  <a:pt x="899" y="78"/>
                </a:lnTo>
                <a:lnTo>
                  <a:pt x="903" y="100"/>
                </a:lnTo>
                <a:lnTo>
                  <a:pt x="903" y="551"/>
                </a:lnTo>
                <a:lnTo>
                  <a:pt x="899" y="574"/>
                </a:lnTo>
                <a:lnTo>
                  <a:pt x="892" y="595"/>
                </a:lnTo>
                <a:lnTo>
                  <a:pt x="880" y="614"/>
                </a:lnTo>
                <a:lnTo>
                  <a:pt x="865" y="630"/>
                </a:lnTo>
                <a:lnTo>
                  <a:pt x="847" y="642"/>
                </a:lnTo>
                <a:lnTo>
                  <a:pt x="825" y="649"/>
                </a:lnTo>
                <a:lnTo>
                  <a:pt x="803" y="651"/>
                </a:lnTo>
                <a:lnTo>
                  <a:pt x="100" y="651"/>
                </a:lnTo>
                <a:lnTo>
                  <a:pt x="77" y="649"/>
                </a:lnTo>
                <a:lnTo>
                  <a:pt x="56" y="642"/>
                </a:lnTo>
                <a:lnTo>
                  <a:pt x="38" y="630"/>
                </a:lnTo>
                <a:lnTo>
                  <a:pt x="21" y="614"/>
                </a:lnTo>
                <a:lnTo>
                  <a:pt x="10" y="595"/>
                </a:lnTo>
                <a:lnTo>
                  <a:pt x="2" y="574"/>
                </a:lnTo>
                <a:lnTo>
                  <a:pt x="0" y="551"/>
                </a:lnTo>
                <a:lnTo>
                  <a:pt x="0" y="100"/>
                </a:lnTo>
                <a:lnTo>
                  <a:pt x="2" y="78"/>
                </a:lnTo>
                <a:lnTo>
                  <a:pt x="10" y="56"/>
                </a:lnTo>
                <a:lnTo>
                  <a:pt x="21" y="38"/>
                </a:lnTo>
                <a:lnTo>
                  <a:pt x="38" y="22"/>
                </a:lnTo>
                <a:lnTo>
                  <a:pt x="56" y="10"/>
                </a:lnTo>
                <a:lnTo>
                  <a:pt x="77" y="2"/>
                </a:lnTo>
                <a:lnTo>
                  <a:pt x="10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Freeform 146"/>
          <p:cNvSpPr>
            <a:spLocks noEditPoints="1"/>
          </p:cNvSpPr>
          <p:nvPr/>
        </p:nvSpPr>
        <p:spPr bwMode="auto">
          <a:xfrm>
            <a:off x="4210000" y="2128045"/>
            <a:ext cx="498475" cy="468313"/>
          </a:xfrm>
          <a:custGeom>
            <a:avLst/>
            <a:gdLst>
              <a:gd name="T0" fmla="*/ 3208 w 3454"/>
              <a:gd name="T1" fmla="*/ 2091 h 3235"/>
              <a:gd name="T2" fmla="*/ 3208 w 3454"/>
              <a:gd name="T3" fmla="*/ 2160 h 3235"/>
              <a:gd name="T4" fmla="*/ 1996 w 3454"/>
              <a:gd name="T5" fmla="*/ 2292 h 3235"/>
              <a:gd name="T6" fmla="*/ 1971 w 3454"/>
              <a:gd name="T7" fmla="*/ 2282 h 3235"/>
              <a:gd name="T8" fmla="*/ 1971 w 3454"/>
              <a:gd name="T9" fmla="*/ 2200 h 3235"/>
              <a:gd name="T10" fmla="*/ 1996 w 3454"/>
              <a:gd name="T11" fmla="*/ 2184 h 3235"/>
              <a:gd name="T12" fmla="*/ 2982 w 3454"/>
              <a:gd name="T13" fmla="*/ 1213 h 3235"/>
              <a:gd name="T14" fmla="*/ 3144 w 3454"/>
              <a:gd name="T15" fmla="*/ 1478 h 3235"/>
              <a:gd name="T16" fmla="*/ 3144 w 3454"/>
              <a:gd name="T17" fmla="*/ 1514 h 3235"/>
              <a:gd name="T18" fmla="*/ 3113 w 3454"/>
              <a:gd name="T19" fmla="*/ 1530 h 3235"/>
              <a:gd name="T20" fmla="*/ 3051 w 3454"/>
              <a:gd name="T21" fmla="*/ 1988 h 3235"/>
              <a:gd name="T22" fmla="*/ 3016 w 3454"/>
              <a:gd name="T23" fmla="*/ 2012 h 3235"/>
              <a:gd name="T24" fmla="*/ 2899 w 3454"/>
              <a:gd name="T25" fmla="*/ 2012 h 3235"/>
              <a:gd name="T26" fmla="*/ 2883 w 3454"/>
              <a:gd name="T27" fmla="*/ 1984 h 3235"/>
              <a:gd name="T28" fmla="*/ 2804 w 3454"/>
              <a:gd name="T29" fmla="*/ 1518 h 3235"/>
              <a:gd name="T30" fmla="*/ 2778 w 3454"/>
              <a:gd name="T31" fmla="*/ 1489 h 3235"/>
              <a:gd name="T32" fmla="*/ 2937 w 3454"/>
              <a:gd name="T33" fmla="*/ 1225 h 3235"/>
              <a:gd name="T34" fmla="*/ 2969 w 3454"/>
              <a:gd name="T35" fmla="*/ 1210 h 3235"/>
              <a:gd name="T36" fmla="*/ 2347 w 3454"/>
              <a:gd name="T37" fmla="*/ 1156 h 3235"/>
              <a:gd name="T38" fmla="*/ 2548 w 3454"/>
              <a:gd name="T39" fmla="*/ 1454 h 3235"/>
              <a:gd name="T40" fmla="*/ 2547 w 3454"/>
              <a:gd name="T41" fmla="*/ 1493 h 3235"/>
              <a:gd name="T42" fmla="*/ 2508 w 3454"/>
              <a:gd name="T43" fmla="*/ 1512 h 3235"/>
              <a:gd name="T44" fmla="*/ 2431 w 3454"/>
              <a:gd name="T45" fmla="*/ 2024 h 3235"/>
              <a:gd name="T46" fmla="*/ 2401 w 3454"/>
              <a:gd name="T47" fmla="*/ 2051 h 3235"/>
              <a:gd name="T48" fmla="*/ 2249 w 3454"/>
              <a:gd name="T49" fmla="*/ 2061 h 3235"/>
              <a:gd name="T50" fmla="*/ 2218 w 3454"/>
              <a:gd name="T51" fmla="*/ 2036 h 3235"/>
              <a:gd name="T52" fmla="*/ 2132 w 3454"/>
              <a:gd name="T53" fmla="*/ 1500 h 3235"/>
              <a:gd name="T54" fmla="*/ 2091 w 3454"/>
              <a:gd name="T55" fmla="*/ 1482 h 3235"/>
              <a:gd name="T56" fmla="*/ 2082 w 3454"/>
              <a:gd name="T57" fmla="*/ 1447 h 3235"/>
              <a:gd name="T58" fmla="*/ 2294 w 3454"/>
              <a:gd name="T59" fmla="*/ 1157 h 3235"/>
              <a:gd name="T60" fmla="*/ 1913 w 3454"/>
              <a:gd name="T61" fmla="*/ 244 h 3235"/>
              <a:gd name="T62" fmla="*/ 3268 w 3454"/>
              <a:gd name="T63" fmla="*/ 689 h 3235"/>
              <a:gd name="T64" fmla="*/ 1727 w 3454"/>
              <a:gd name="T65" fmla="*/ 0 h 3235"/>
              <a:gd name="T66" fmla="*/ 3283 w 3454"/>
              <a:gd name="T67" fmla="*/ 499 h 3235"/>
              <a:gd name="T68" fmla="*/ 3372 w 3454"/>
              <a:gd name="T69" fmla="*/ 550 h 3235"/>
              <a:gd name="T70" fmla="*/ 3432 w 3454"/>
              <a:gd name="T71" fmla="*/ 633 h 3235"/>
              <a:gd name="T72" fmla="*/ 3454 w 3454"/>
              <a:gd name="T73" fmla="*/ 734 h 3235"/>
              <a:gd name="T74" fmla="*/ 3444 w 3454"/>
              <a:gd name="T75" fmla="*/ 2830 h 3235"/>
              <a:gd name="T76" fmla="*/ 3394 w 3454"/>
              <a:gd name="T77" fmla="*/ 2922 h 3235"/>
              <a:gd name="T78" fmla="*/ 3312 w 3454"/>
              <a:gd name="T79" fmla="*/ 2984 h 3235"/>
              <a:gd name="T80" fmla="*/ 1765 w 3454"/>
              <a:gd name="T81" fmla="*/ 3233 h 3235"/>
              <a:gd name="T82" fmla="*/ 934 w 3454"/>
              <a:gd name="T83" fmla="*/ 3116 h 3235"/>
              <a:gd name="T84" fmla="*/ 664 w 3454"/>
              <a:gd name="T85" fmla="*/ 3075 h 3235"/>
              <a:gd name="T86" fmla="*/ 142 w 3454"/>
              <a:gd name="T87" fmla="*/ 2984 h 3235"/>
              <a:gd name="T88" fmla="*/ 60 w 3454"/>
              <a:gd name="T89" fmla="*/ 2922 h 3235"/>
              <a:gd name="T90" fmla="*/ 10 w 3454"/>
              <a:gd name="T91" fmla="*/ 2830 h 3235"/>
              <a:gd name="T92" fmla="*/ 0 w 3454"/>
              <a:gd name="T93" fmla="*/ 734 h 3235"/>
              <a:gd name="T94" fmla="*/ 22 w 3454"/>
              <a:gd name="T95" fmla="*/ 633 h 3235"/>
              <a:gd name="T96" fmla="*/ 82 w 3454"/>
              <a:gd name="T97" fmla="*/ 550 h 3235"/>
              <a:gd name="T98" fmla="*/ 171 w 3454"/>
              <a:gd name="T99" fmla="*/ 499 h 3235"/>
              <a:gd name="T100" fmla="*/ 934 w 3454"/>
              <a:gd name="T101" fmla="*/ 890 h 3235"/>
              <a:gd name="T102" fmla="*/ 1688 w 3454"/>
              <a:gd name="T103" fmla="*/ 3 h 3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54" h="3235">
                <a:moveTo>
                  <a:pt x="3193" y="2084"/>
                </a:moveTo>
                <a:lnTo>
                  <a:pt x="3202" y="2085"/>
                </a:lnTo>
                <a:lnTo>
                  <a:pt x="3208" y="2091"/>
                </a:lnTo>
                <a:lnTo>
                  <a:pt x="3210" y="2099"/>
                </a:lnTo>
                <a:lnTo>
                  <a:pt x="3210" y="2151"/>
                </a:lnTo>
                <a:lnTo>
                  <a:pt x="3208" y="2160"/>
                </a:lnTo>
                <a:lnTo>
                  <a:pt x="3202" y="2166"/>
                </a:lnTo>
                <a:lnTo>
                  <a:pt x="3193" y="2170"/>
                </a:lnTo>
                <a:lnTo>
                  <a:pt x="1996" y="2292"/>
                </a:lnTo>
                <a:lnTo>
                  <a:pt x="1986" y="2292"/>
                </a:lnTo>
                <a:lnTo>
                  <a:pt x="1977" y="2288"/>
                </a:lnTo>
                <a:lnTo>
                  <a:pt x="1971" y="2282"/>
                </a:lnTo>
                <a:lnTo>
                  <a:pt x="1969" y="2273"/>
                </a:lnTo>
                <a:lnTo>
                  <a:pt x="1969" y="2208"/>
                </a:lnTo>
                <a:lnTo>
                  <a:pt x="1971" y="2200"/>
                </a:lnTo>
                <a:lnTo>
                  <a:pt x="1977" y="2192"/>
                </a:lnTo>
                <a:lnTo>
                  <a:pt x="1986" y="2186"/>
                </a:lnTo>
                <a:lnTo>
                  <a:pt x="1996" y="2184"/>
                </a:lnTo>
                <a:lnTo>
                  <a:pt x="3193" y="2084"/>
                </a:lnTo>
                <a:close/>
                <a:moveTo>
                  <a:pt x="2969" y="1210"/>
                </a:moveTo>
                <a:lnTo>
                  <a:pt x="2982" y="1213"/>
                </a:lnTo>
                <a:lnTo>
                  <a:pt x="2993" y="1221"/>
                </a:lnTo>
                <a:lnTo>
                  <a:pt x="3003" y="1231"/>
                </a:lnTo>
                <a:lnTo>
                  <a:pt x="3144" y="1478"/>
                </a:lnTo>
                <a:lnTo>
                  <a:pt x="3148" y="1491"/>
                </a:lnTo>
                <a:lnTo>
                  <a:pt x="3148" y="1502"/>
                </a:lnTo>
                <a:lnTo>
                  <a:pt x="3144" y="1514"/>
                </a:lnTo>
                <a:lnTo>
                  <a:pt x="3136" y="1522"/>
                </a:lnTo>
                <a:lnTo>
                  <a:pt x="3125" y="1528"/>
                </a:lnTo>
                <a:lnTo>
                  <a:pt x="3113" y="1530"/>
                </a:lnTo>
                <a:lnTo>
                  <a:pt x="3054" y="1528"/>
                </a:lnTo>
                <a:lnTo>
                  <a:pt x="3054" y="1974"/>
                </a:lnTo>
                <a:lnTo>
                  <a:pt x="3051" y="1988"/>
                </a:lnTo>
                <a:lnTo>
                  <a:pt x="3044" y="2000"/>
                </a:lnTo>
                <a:lnTo>
                  <a:pt x="3031" y="2008"/>
                </a:lnTo>
                <a:lnTo>
                  <a:pt x="3016" y="2012"/>
                </a:lnTo>
                <a:lnTo>
                  <a:pt x="2922" y="2019"/>
                </a:lnTo>
                <a:lnTo>
                  <a:pt x="2910" y="2018"/>
                </a:lnTo>
                <a:lnTo>
                  <a:pt x="2899" y="2012"/>
                </a:lnTo>
                <a:lnTo>
                  <a:pt x="2891" y="2005"/>
                </a:lnTo>
                <a:lnTo>
                  <a:pt x="2885" y="1996"/>
                </a:lnTo>
                <a:lnTo>
                  <a:pt x="2883" y="1984"/>
                </a:lnTo>
                <a:lnTo>
                  <a:pt x="2883" y="1523"/>
                </a:lnTo>
                <a:lnTo>
                  <a:pt x="2818" y="1521"/>
                </a:lnTo>
                <a:lnTo>
                  <a:pt x="2804" y="1518"/>
                </a:lnTo>
                <a:lnTo>
                  <a:pt x="2791" y="1511"/>
                </a:lnTo>
                <a:lnTo>
                  <a:pt x="2783" y="1501"/>
                </a:lnTo>
                <a:lnTo>
                  <a:pt x="2778" y="1489"/>
                </a:lnTo>
                <a:lnTo>
                  <a:pt x="2778" y="1476"/>
                </a:lnTo>
                <a:lnTo>
                  <a:pt x="2783" y="1464"/>
                </a:lnTo>
                <a:lnTo>
                  <a:pt x="2937" y="1225"/>
                </a:lnTo>
                <a:lnTo>
                  <a:pt x="2945" y="1215"/>
                </a:lnTo>
                <a:lnTo>
                  <a:pt x="2957" y="1211"/>
                </a:lnTo>
                <a:lnTo>
                  <a:pt x="2969" y="1210"/>
                </a:lnTo>
                <a:close/>
                <a:moveTo>
                  <a:pt x="2319" y="1149"/>
                </a:moveTo>
                <a:lnTo>
                  <a:pt x="2333" y="1150"/>
                </a:lnTo>
                <a:lnTo>
                  <a:pt x="2347" y="1156"/>
                </a:lnTo>
                <a:lnTo>
                  <a:pt x="2358" y="1163"/>
                </a:lnTo>
                <a:lnTo>
                  <a:pt x="2369" y="1173"/>
                </a:lnTo>
                <a:lnTo>
                  <a:pt x="2548" y="1454"/>
                </a:lnTo>
                <a:lnTo>
                  <a:pt x="2553" y="1468"/>
                </a:lnTo>
                <a:lnTo>
                  <a:pt x="2553" y="1480"/>
                </a:lnTo>
                <a:lnTo>
                  <a:pt x="2547" y="1493"/>
                </a:lnTo>
                <a:lnTo>
                  <a:pt x="2537" y="1502"/>
                </a:lnTo>
                <a:lnTo>
                  <a:pt x="2525" y="1510"/>
                </a:lnTo>
                <a:lnTo>
                  <a:pt x="2508" y="1512"/>
                </a:lnTo>
                <a:lnTo>
                  <a:pt x="2434" y="1509"/>
                </a:lnTo>
                <a:lnTo>
                  <a:pt x="2434" y="2011"/>
                </a:lnTo>
                <a:lnTo>
                  <a:pt x="2431" y="2024"/>
                </a:lnTo>
                <a:lnTo>
                  <a:pt x="2424" y="2035"/>
                </a:lnTo>
                <a:lnTo>
                  <a:pt x="2415" y="2045"/>
                </a:lnTo>
                <a:lnTo>
                  <a:pt x="2401" y="2051"/>
                </a:lnTo>
                <a:lnTo>
                  <a:pt x="2386" y="2054"/>
                </a:lnTo>
                <a:lnTo>
                  <a:pt x="2265" y="2062"/>
                </a:lnTo>
                <a:lnTo>
                  <a:pt x="2249" y="2061"/>
                </a:lnTo>
                <a:lnTo>
                  <a:pt x="2236" y="2056"/>
                </a:lnTo>
                <a:lnTo>
                  <a:pt x="2225" y="2048"/>
                </a:lnTo>
                <a:lnTo>
                  <a:pt x="2218" y="2036"/>
                </a:lnTo>
                <a:lnTo>
                  <a:pt x="2216" y="2024"/>
                </a:lnTo>
                <a:lnTo>
                  <a:pt x="2216" y="1502"/>
                </a:lnTo>
                <a:lnTo>
                  <a:pt x="2132" y="1500"/>
                </a:lnTo>
                <a:lnTo>
                  <a:pt x="2116" y="1497"/>
                </a:lnTo>
                <a:lnTo>
                  <a:pt x="2103" y="1491"/>
                </a:lnTo>
                <a:lnTo>
                  <a:pt x="2091" y="1482"/>
                </a:lnTo>
                <a:lnTo>
                  <a:pt x="2084" y="1471"/>
                </a:lnTo>
                <a:lnTo>
                  <a:pt x="2081" y="1459"/>
                </a:lnTo>
                <a:lnTo>
                  <a:pt x="2082" y="1447"/>
                </a:lnTo>
                <a:lnTo>
                  <a:pt x="2087" y="1434"/>
                </a:lnTo>
                <a:lnTo>
                  <a:pt x="2284" y="1166"/>
                </a:lnTo>
                <a:lnTo>
                  <a:pt x="2294" y="1157"/>
                </a:lnTo>
                <a:lnTo>
                  <a:pt x="2306" y="1151"/>
                </a:lnTo>
                <a:lnTo>
                  <a:pt x="2319" y="1149"/>
                </a:lnTo>
                <a:close/>
                <a:moveTo>
                  <a:pt x="1913" y="244"/>
                </a:moveTo>
                <a:lnTo>
                  <a:pt x="1913" y="3021"/>
                </a:lnTo>
                <a:lnTo>
                  <a:pt x="3268" y="2813"/>
                </a:lnTo>
                <a:lnTo>
                  <a:pt x="3268" y="689"/>
                </a:lnTo>
                <a:lnTo>
                  <a:pt x="3268" y="689"/>
                </a:lnTo>
                <a:lnTo>
                  <a:pt x="1913" y="244"/>
                </a:lnTo>
                <a:close/>
                <a:moveTo>
                  <a:pt x="1727" y="0"/>
                </a:moveTo>
                <a:lnTo>
                  <a:pt x="1766" y="3"/>
                </a:lnTo>
                <a:lnTo>
                  <a:pt x="1804" y="12"/>
                </a:lnTo>
                <a:lnTo>
                  <a:pt x="3283" y="499"/>
                </a:lnTo>
                <a:lnTo>
                  <a:pt x="3316" y="511"/>
                </a:lnTo>
                <a:lnTo>
                  <a:pt x="3346" y="529"/>
                </a:lnTo>
                <a:lnTo>
                  <a:pt x="3372" y="550"/>
                </a:lnTo>
                <a:lnTo>
                  <a:pt x="3396" y="575"/>
                </a:lnTo>
                <a:lnTo>
                  <a:pt x="3416" y="603"/>
                </a:lnTo>
                <a:lnTo>
                  <a:pt x="3432" y="633"/>
                </a:lnTo>
                <a:lnTo>
                  <a:pt x="3445" y="665"/>
                </a:lnTo>
                <a:lnTo>
                  <a:pt x="3452" y="699"/>
                </a:lnTo>
                <a:lnTo>
                  <a:pt x="3454" y="734"/>
                </a:lnTo>
                <a:lnTo>
                  <a:pt x="3454" y="2759"/>
                </a:lnTo>
                <a:lnTo>
                  <a:pt x="3451" y="2796"/>
                </a:lnTo>
                <a:lnTo>
                  <a:pt x="3444" y="2830"/>
                </a:lnTo>
                <a:lnTo>
                  <a:pt x="3431" y="2863"/>
                </a:lnTo>
                <a:lnTo>
                  <a:pt x="3414" y="2893"/>
                </a:lnTo>
                <a:lnTo>
                  <a:pt x="3394" y="2922"/>
                </a:lnTo>
                <a:lnTo>
                  <a:pt x="3370" y="2946"/>
                </a:lnTo>
                <a:lnTo>
                  <a:pt x="3342" y="2967"/>
                </a:lnTo>
                <a:lnTo>
                  <a:pt x="3312" y="2984"/>
                </a:lnTo>
                <a:lnTo>
                  <a:pt x="3278" y="2997"/>
                </a:lnTo>
                <a:lnTo>
                  <a:pt x="3244" y="3005"/>
                </a:lnTo>
                <a:lnTo>
                  <a:pt x="1765" y="3233"/>
                </a:lnTo>
                <a:lnTo>
                  <a:pt x="1727" y="3235"/>
                </a:lnTo>
                <a:lnTo>
                  <a:pt x="1689" y="3233"/>
                </a:lnTo>
                <a:lnTo>
                  <a:pt x="934" y="3116"/>
                </a:lnTo>
                <a:lnTo>
                  <a:pt x="934" y="2328"/>
                </a:lnTo>
                <a:lnTo>
                  <a:pt x="664" y="2380"/>
                </a:lnTo>
                <a:lnTo>
                  <a:pt x="664" y="3075"/>
                </a:lnTo>
                <a:lnTo>
                  <a:pt x="210" y="3005"/>
                </a:lnTo>
                <a:lnTo>
                  <a:pt x="176" y="2997"/>
                </a:lnTo>
                <a:lnTo>
                  <a:pt x="142" y="2984"/>
                </a:lnTo>
                <a:lnTo>
                  <a:pt x="112" y="2967"/>
                </a:lnTo>
                <a:lnTo>
                  <a:pt x="84" y="2946"/>
                </a:lnTo>
                <a:lnTo>
                  <a:pt x="60" y="2922"/>
                </a:lnTo>
                <a:lnTo>
                  <a:pt x="40" y="2893"/>
                </a:lnTo>
                <a:lnTo>
                  <a:pt x="23" y="2863"/>
                </a:lnTo>
                <a:lnTo>
                  <a:pt x="10" y="2830"/>
                </a:lnTo>
                <a:lnTo>
                  <a:pt x="3" y="2796"/>
                </a:lnTo>
                <a:lnTo>
                  <a:pt x="0" y="2759"/>
                </a:lnTo>
                <a:lnTo>
                  <a:pt x="0" y="734"/>
                </a:lnTo>
                <a:lnTo>
                  <a:pt x="2" y="699"/>
                </a:lnTo>
                <a:lnTo>
                  <a:pt x="9" y="665"/>
                </a:lnTo>
                <a:lnTo>
                  <a:pt x="22" y="633"/>
                </a:lnTo>
                <a:lnTo>
                  <a:pt x="38" y="603"/>
                </a:lnTo>
                <a:lnTo>
                  <a:pt x="58" y="575"/>
                </a:lnTo>
                <a:lnTo>
                  <a:pt x="82" y="550"/>
                </a:lnTo>
                <a:lnTo>
                  <a:pt x="108" y="529"/>
                </a:lnTo>
                <a:lnTo>
                  <a:pt x="138" y="511"/>
                </a:lnTo>
                <a:lnTo>
                  <a:pt x="171" y="499"/>
                </a:lnTo>
                <a:lnTo>
                  <a:pt x="664" y="336"/>
                </a:lnTo>
                <a:lnTo>
                  <a:pt x="664" y="942"/>
                </a:lnTo>
                <a:lnTo>
                  <a:pt x="934" y="890"/>
                </a:lnTo>
                <a:lnTo>
                  <a:pt x="934" y="247"/>
                </a:lnTo>
                <a:lnTo>
                  <a:pt x="1650" y="12"/>
                </a:lnTo>
                <a:lnTo>
                  <a:pt x="1688" y="3"/>
                </a:lnTo>
                <a:lnTo>
                  <a:pt x="172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Freeform 216"/>
          <p:cNvSpPr>
            <a:spLocks noEditPoints="1"/>
          </p:cNvSpPr>
          <p:nvPr/>
        </p:nvSpPr>
        <p:spPr bwMode="auto">
          <a:xfrm>
            <a:off x="4225081" y="2890733"/>
            <a:ext cx="468313" cy="487363"/>
          </a:xfrm>
          <a:custGeom>
            <a:avLst/>
            <a:gdLst>
              <a:gd name="T0" fmla="*/ 584 w 3242"/>
              <a:gd name="T1" fmla="*/ 2498 h 3377"/>
              <a:gd name="T2" fmla="*/ 1083 w 3242"/>
              <a:gd name="T3" fmla="*/ 2997 h 3377"/>
              <a:gd name="T4" fmla="*/ 2078 w 3242"/>
              <a:gd name="T5" fmla="*/ 3043 h 3377"/>
              <a:gd name="T6" fmla="*/ 2847 w 3242"/>
              <a:gd name="T7" fmla="*/ 2504 h 3377"/>
              <a:gd name="T8" fmla="*/ 3137 w 3242"/>
              <a:gd name="T9" fmla="*/ 2202 h 3377"/>
              <a:gd name="T10" fmla="*/ 3180 w 3242"/>
              <a:gd name="T11" fmla="*/ 2486 h 3377"/>
              <a:gd name="T12" fmla="*/ 2409 w 3242"/>
              <a:gd name="T13" fmla="*/ 3206 h 3377"/>
              <a:gd name="T14" fmla="*/ 1348 w 3242"/>
              <a:gd name="T15" fmla="*/ 3351 h 3377"/>
              <a:gd name="T16" fmla="*/ 426 w 3242"/>
              <a:gd name="T17" fmla="*/ 2885 h 3377"/>
              <a:gd name="T18" fmla="*/ 62 w 3242"/>
              <a:gd name="T19" fmla="*/ 2681 h 3377"/>
              <a:gd name="T20" fmla="*/ 1583 w 3242"/>
              <a:gd name="T21" fmla="*/ 888 h 3377"/>
              <a:gd name="T22" fmla="*/ 1610 w 3242"/>
              <a:gd name="T23" fmla="*/ 1014 h 3377"/>
              <a:gd name="T24" fmla="*/ 1762 w 3242"/>
              <a:gd name="T25" fmla="*/ 1142 h 3377"/>
              <a:gd name="T26" fmla="*/ 1593 w 3242"/>
              <a:gd name="T27" fmla="*/ 1290 h 3377"/>
              <a:gd name="T28" fmla="*/ 1651 w 3242"/>
              <a:gd name="T29" fmla="*/ 1369 h 3377"/>
              <a:gd name="T30" fmla="*/ 1569 w 3242"/>
              <a:gd name="T31" fmla="*/ 1528 h 3377"/>
              <a:gd name="T32" fmla="*/ 1408 w 3242"/>
              <a:gd name="T33" fmla="*/ 1419 h 3377"/>
              <a:gd name="T34" fmla="*/ 1198 w 3242"/>
              <a:gd name="T35" fmla="*/ 1460 h 3377"/>
              <a:gd name="T36" fmla="*/ 1285 w 3242"/>
              <a:gd name="T37" fmla="*/ 1584 h 3377"/>
              <a:gd name="T38" fmla="*/ 1400 w 3242"/>
              <a:gd name="T39" fmla="*/ 1635 h 3377"/>
              <a:gd name="T40" fmla="*/ 1499 w 3242"/>
              <a:gd name="T41" fmla="*/ 1840 h 3377"/>
              <a:gd name="T42" fmla="*/ 1733 w 3242"/>
              <a:gd name="T43" fmla="*/ 1982 h 3377"/>
              <a:gd name="T44" fmla="*/ 1720 w 3242"/>
              <a:gd name="T45" fmla="*/ 2209 h 3377"/>
              <a:gd name="T46" fmla="*/ 1538 w 3242"/>
              <a:gd name="T47" fmla="*/ 2356 h 3377"/>
              <a:gd name="T48" fmla="*/ 1420 w 3242"/>
              <a:gd name="T49" fmla="*/ 2464 h 3377"/>
              <a:gd name="T50" fmla="*/ 1378 w 3242"/>
              <a:gd name="T51" fmla="*/ 2301 h 3377"/>
              <a:gd name="T52" fmla="*/ 1379 w 3242"/>
              <a:gd name="T53" fmla="*/ 2147 h 3377"/>
              <a:gd name="T54" fmla="*/ 1223 w 3242"/>
              <a:gd name="T55" fmla="*/ 2027 h 3377"/>
              <a:gd name="T56" fmla="*/ 1312 w 3242"/>
              <a:gd name="T57" fmla="*/ 1905 h 3377"/>
              <a:gd name="T58" fmla="*/ 1244 w 3242"/>
              <a:gd name="T59" fmla="*/ 1754 h 3377"/>
              <a:gd name="T60" fmla="*/ 979 w 3242"/>
              <a:gd name="T61" fmla="*/ 1608 h 3377"/>
              <a:gd name="T62" fmla="*/ 814 w 3242"/>
              <a:gd name="T63" fmla="*/ 1512 h 3377"/>
              <a:gd name="T64" fmla="*/ 969 w 3242"/>
              <a:gd name="T65" fmla="*/ 2237 h 3377"/>
              <a:gd name="T66" fmla="*/ 1637 w 3242"/>
              <a:gd name="T67" fmla="*/ 2561 h 3377"/>
              <a:gd name="T68" fmla="*/ 2189 w 3242"/>
              <a:gd name="T69" fmla="*/ 2315 h 3377"/>
              <a:gd name="T70" fmla="*/ 2182 w 3242"/>
              <a:gd name="T71" fmla="*/ 2158 h 3377"/>
              <a:gd name="T72" fmla="*/ 2131 w 3242"/>
              <a:gd name="T73" fmla="*/ 2054 h 3377"/>
              <a:gd name="T74" fmla="*/ 2210 w 3242"/>
              <a:gd name="T75" fmla="*/ 1947 h 3377"/>
              <a:gd name="T76" fmla="*/ 2070 w 3242"/>
              <a:gd name="T77" fmla="*/ 1883 h 3377"/>
              <a:gd name="T78" fmla="*/ 1965 w 3242"/>
              <a:gd name="T79" fmla="*/ 1730 h 3377"/>
              <a:gd name="T80" fmla="*/ 1811 w 3242"/>
              <a:gd name="T81" fmla="*/ 1628 h 3377"/>
              <a:gd name="T82" fmla="*/ 1892 w 3242"/>
              <a:gd name="T83" fmla="*/ 1409 h 3377"/>
              <a:gd name="T84" fmla="*/ 2088 w 3242"/>
              <a:gd name="T85" fmla="*/ 1157 h 3377"/>
              <a:gd name="T86" fmla="*/ 1684 w 3242"/>
              <a:gd name="T87" fmla="*/ 874 h 3377"/>
              <a:gd name="T88" fmla="*/ 2321 w 3242"/>
              <a:gd name="T89" fmla="*/ 1036 h 3377"/>
              <a:gd name="T90" fmla="*/ 2601 w 3242"/>
              <a:gd name="T91" fmla="*/ 1796 h 3377"/>
              <a:gd name="T92" fmla="*/ 2208 w 3242"/>
              <a:gd name="T93" fmla="*/ 2495 h 3377"/>
              <a:gd name="T94" fmla="*/ 1405 w 3242"/>
              <a:gd name="T95" fmla="*/ 2654 h 3377"/>
              <a:gd name="T96" fmla="*/ 777 w 3242"/>
              <a:gd name="T97" fmla="*/ 2160 h 3377"/>
              <a:gd name="T98" fmla="*/ 746 w 3242"/>
              <a:gd name="T99" fmla="*/ 1343 h 3377"/>
              <a:gd name="T100" fmla="*/ 1331 w 3242"/>
              <a:gd name="T101" fmla="*/ 802 h 3377"/>
              <a:gd name="T102" fmla="*/ 2222 w 3242"/>
              <a:gd name="T103" fmla="*/ 102 h 3377"/>
              <a:gd name="T104" fmla="*/ 3076 w 3242"/>
              <a:gd name="T105" fmla="*/ 569 h 3377"/>
              <a:gd name="T106" fmla="*/ 3141 w 3242"/>
              <a:gd name="T107" fmla="*/ 1142 h 3377"/>
              <a:gd name="T108" fmla="*/ 2636 w 3242"/>
              <a:gd name="T109" fmla="*/ 836 h 3377"/>
              <a:gd name="T110" fmla="*/ 2211 w 3242"/>
              <a:gd name="T111" fmla="*/ 387 h 3377"/>
              <a:gd name="T112" fmla="*/ 1196 w 3242"/>
              <a:gd name="T113" fmla="*/ 333 h 3377"/>
              <a:gd name="T114" fmla="*/ 432 w 3242"/>
              <a:gd name="T115" fmla="*/ 868 h 3377"/>
              <a:gd name="T116" fmla="*/ 108 w 3242"/>
              <a:gd name="T117" fmla="*/ 1253 h 3377"/>
              <a:gd name="T118" fmla="*/ 53 w 3242"/>
              <a:gd name="T119" fmla="*/ 973 h 3377"/>
              <a:gd name="T120" fmla="*/ 785 w 3242"/>
              <a:gd name="T121" fmla="*/ 215 h 3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242" h="3377">
                <a:moveTo>
                  <a:pt x="133" y="2145"/>
                </a:moveTo>
                <a:lnTo>
                  <a:pt x="150" y="2147"/>
                </a:lnTo>
                <a:lnTo>
                  <a:pt x="165" y="2153"/>
                </a:lnTo>
                <a:lnTo>
                  <a:pt x="576" y="2414"/>
                </a:lnTo>
                <a:lnTo>
                  <a:pt x="588" y="2423"/>
                </a:lnTo>
                <a:lnTo>
                  <a:pt x="596" y="2436"/>
                </a:lnTo>
                <a:lnTo>
                  <a:pt x="601" y="2448"/>
                </a:lnTo>
                <a:lnTo>
                  <a:pt x="602" y="2461"/>
                </a:lnTo>
                <a:lnTo>
                  <a:pt x="600" y="2474"/>
                </a:lnTo>
                <a:lnTo>
                  <a:pt x="594" y="2488"/>
                </a:lnTo>
                <a:lnTo>
                  <a:pt x="584" y="2498"/>
                </a:lnTo>
                <a:lnTo>
                  <a:pt x="573" y="2507"/>
                </a:lnTo>
                <a:lnTo>
                  <a:pt x="485" y="2552"/>
                </a:lnTo>
                <a:lnTo>
                  <a:pt x="538" y="2615"/>
                </a:lnTo>
                <a:lnTo>
                  <a:pt x="595" y="2674"/>
                </a:lnTo>
                <a:lnTo>
                  <a:pt x="654" y="2730"/>
                </a:lnTo>
                <a:lnTo>
                  <a:pt x="717" y="2783"/>
                </a:lnTo>
                <a:lnTo>
                  <a:pt x="782" y="2833"/>
                </a:lnTo>
                <a:lnTo>
                  <a:pt x="851" y="2879"/>
                </a:lnTo>
                <a:lnTo>
                  <a:pt x="921" y="2921"/>
                </a:lnTo>
                <a:lnTo>
                  <a:pt x="994" y="2958"/>
                </a:lnTo>
                <a:lnTo>
                  <a:pt x="1083" y="2997"/>
                </a:lnTo>
                <a:lnTo>
                  <a:pt x="1174" y="3031"/>
                </a:lnTo>
                <a:lnTo>
                  <a:pt x="1265" y="3059"/>
                </a:lnTo>
                <a:lnTo>
                  <a:pt x="1359" y="3080"/>
                </a:lnTo>
                <a:lnTo>
                  <a:pt x="1453" y="3096"/>
                </a:lnTo>
                <a:lnTo>
                  <a:pt x="1549" y="3105"/>
                </a:lnTo>
                <a:lnTo>
                  <a:pt x="1645" y="3108"/>
                </a:lnTo>
                <a:lnTo>
                  <a:pt x="1734" y="3106"/>
                </a:lnTo>
                <a:lnTo>
                  <a:pt x="1822" y="3098"/>
                </a:lnTo>
                <a:lnTo>
                  <a:pt x="1909" y="3084"/>
                </a:lnTo>
                <a:lnTo>
                  <a:pt x="1994" y="3067"/>
                </a:lnTo>
                <a:lnTo>
                  <a:pt x="2078" y="3043"/>
                </a:lnTo>
                <a:lnTo>
                  <a:pt x="2162" y="3016"/>
                </a:lnTo>
                <a:lnTo>
                  <a:pt x="2242" y="2983"/>
                </a:lnTo>
                <a:lnTo>
                  <a:pt x="2320" y="2946"/>
                </a:lnTo>
                <a:lnTo>
                  <a:pt x="2397" y="2905"/>
                </a:lnTo>
                <a:lnTo>
                  <a:pt x="2470" y="2859"/>
                </a:lnTo>
                <a:lnTo>
                  <a:pt x="2541" y="2810"/>
                </a:lnTo>
                <a:lnTo>
                  <a:pt x="2608" y="2756"/>
                </a:lnTo>
                <a:lnTo>
                  <a:pt x="2673" y="2699"/>
                </a:lnTo>
                <a:lnTo>
                  <a:pt x="2735" y="2637"/>
                </a:lnTo>
                <a:lnTo>
                  <a:pt x="2792" y="2573"/>
                </a:lnTo>
                <a:lnTo>
                  <a:pt x="2847" y="2504"/>
                </a:lnTo>
                <a:lnTo>
                  <a:pt x="2897" y="2432"/>
                </a:lnTo>
                <a:lnTo>
                  <a:pt x="2943" y="2358"/>
                </a:lnTo>
                <a:lnTo>
                  <a:pt x="2984" y="2280"/>
                </a:lnTo>
                <a:lnTo>
                  <a:pt x="2994" y="2262"/>
                </a:lnTo>
                <a:lnTo>
                  <a:pt x="3008" y="2245"/>
                </a:lnTo>
                <a:lnTo>
                  <a:pt x="3022" y="2230"/>
                </a:lnTo>
                <a:lnTo>
                  <a:pt x="3039" y="2218"/>
                </a:lnTo>
                <a:lnTo>
                  <a:pt x="3058" y="2208"/>
                </a:lnTo>
                <a:lnTo>
                  <a:pt x="3085" y="2201"/>
                </a:lnTo>
                <a:lnTo>
                  <a:pt x="3112" y="2199"/>
                </a:lnTo>
                <a:lnTo>
                  <a:pt x="3137" y="2202"/>
                </a:lnTo>
                <a:lnTo>
                  <a:pt x="3163" y="2210"/>
                </a:lnTo>
                <a:lnTo>
                  <a:pt x="3185" y="2224"/>
                </a:lnTo>
                <a:lnTo>
                  <a:pt x="3204" y="2239"/>
                </a:lnTo>
                <a:lnTo>
                  <a:pt x="3219" y="2257"/>
                </a:lnTo>
                <a:lnTo>
                  <a:pt x="3231" y="2279"/>
                </a:lnTo>
                <a:lnTo>
                  <a:pt x="3238" y="2301"/>
                </a:lnTo>
                <a:lnTo>
                  <a:pt x="3242" y="2325"/>
                </a:lnTo>
                <a:lnTo>
                  <a:pt x="3241" y="2349"/>
                </a:lnTo>
                <a:lnTo>
                  <a:pt x="3236" y="2373"/>
                </a:lnTo>
                <a:lnTo>
                  <a:pt x="3228" y="2397"/>
                </a:lnTo>
                <a:lnTo>
                  <a:pt x="3180" y="2486"/>
                </a:lnTo>
                <a:lnTo>
                  <a:pt x="3129" y="2571"/>
                </a:lnTo>
                <a:lnTo>
                  <a:pt x="3074" y="2652"/>
                </a:lnTo>
                <a:lnTo>
                  <a:pt x="3013" y="2731"/>
                </a:lnTo>
                <a:lnTo>
                  <a:pt x="2949" y="2805"/>
                </a:lnTo>
                <a:lnTo>
                  <a:pt x="2883" y="2876"/>
                </a:lnTo>
                <a:lnTo>
                  <a:pt x="2811" y="2941"/>
                </a:lnTo>
                <a:lnTo>
                  <a:pt x="2737" y="3002"/>
                </a:lnTo>
                <a:lnTo>
                  <a:pt x="2660" y="3061"/>
                </a:lnTo>
                <a:lnTo>
                  <a:pt x="2579" y="3114"/>
                </a:lnTo>
                <a:lnTo>
                  <a:pt x="2495" y="3162"/>
                </a:lnTo>
                <a:lnTo>
                  <a:pt x="2409" y="3206"/>
                </a:lnTo>
                <a:lnTo>
                  <a:pt x="2321" y="3245"/>
                </a:lnTo>
                <a:lnTo>
                  <a:pt x="2229" y="3280"/>
                </a:lnTo>
                <a:lnTo>
                  <a:pt x="2136" y="3308"/>
                </a:lnTo>
                <a:lnTo>
                  <a:pt x="2041" y="3333"/>
                </a:lnTo>
                <a:lnTo>
                  <a:pt x="1944" y="3352"/>
                </a:lnTo>
                <a:lnTo>
                  <a:pt x="1846" y="3366"/>
                </a:lnTo>
                <a:lnTo>
                  <a:pt x="1746" y="3374"/>
                </a:lnTo>
                <a:lnTo>
                  <a:pt x="1645" y="3377"/>
                </a:lnTo>
                <a:lnTo>
                  <a:pt x="1544" y="3374"/>
                </a:lnTo>
                <a:lnTo>
                  <a:pt x="1446" y="3366"/>
                </a:lnTo>
                <a:lnTo>
                  <a:pt x="1348" y="3351"/>
                </a:lnTo>
                <a:lnTo>
                  <a:pt x="1251" y="3332"/>
                </a:lnTo>
                <a:lnTo>
                  <a:pt x="1155" y="3307"/>
                </a:lnTo>
                <a:lnTo>
                  <a:pt x="1061" y="3277"/>
                </a:lnTo>
                <a:lnTo>
                  <a:pt x="968" y="3241"/>
                </a:lnTo>
                <a:lnTo>
                  <a:pt x="876" y="3200"/>
                </a:lnTo>
                <a:lnTo>
                  <a:pt x="795" y="3157"/>
                </a:lnTo>
                <a:lnTo>
                  <a:pt x="716" y="3111"/>
                </a:lnTo>
                <a:lnTo>
                  <a:pt x="639" y="3060"/>
                </a:lnTo>
                <a:lnTo>
                  <a:pt x="565" y="3006"/>
                </a:lnTo>
                <a:lnTo>
                  <a:pt x="494" y="2947"/>
                </a:lnTo>
                <a:lnTo>
                  <a:pt x="426" y="2885"/>
                </a:lnTo>
                <a:lnTo>
                  <a:pt x="361" y="2819"/>
                </a:lnTo>
                <a:lnTo>
                  <a:pt x="300" y="2751"/>
                </a:lnTo>
                <a:lnTo>
                  <a:pt x="242" y="2678"/>
                </a:lnTo>
                <a:lnTo>
                  <a:pt x="141" y="2731"/>
                </a:lnTo>
                <a:lnTo>
                  <a:pt x="124" y="2736"/>
                </a:lnTo>
                <a:lnTo>
                  <a:pt x="109" y="2737"/>
                </a:lnTo>
                <a:lnTo>
                  <a:pt x="93" y="2733"/>
                </a:lnTo>
                <a:lnTo>
                  <a:pt x="80" y="2724"/>
                </a:lnTo>
                <a:lnTo>
                  <a:pt x="70" y="2713"/>
                </a:lnTo>
                <a:lnTo>
                  <a:pt x="64" y="2699"/>
                </a:lnTo>
                <a:lnTo>
                  <a:pt x="62" y="2681"/>
                </a:lnTo>
                <a:lnTo>
                  <a:pt x="82" y="2196"/>
                </a:lnTo>
                <a:lnTo>
                  <a:pt x="86" y="2180"/>
                </a:lnTo>
                <a:lnTo>
                  <a:pt x="93" y="2166"/>
                </a:lnTo>
                <a:lnTo>
                  <a:pt x="105" y="2155"/>
                </a:lnTo>
                <a:lnTo>
                  <a:pt x="119" y="2148"/>
                </a:lnTo>
                <a:lnTo>
                  <a:pt x="133" y="2145"/>
                </a:lnTo>
                <a:close/>
                <a:moveTo>
                  <a:pt x="1684" y="874"/>
                </a:moveTo>
                <a:lnTo>
                  <a:pt x="1656" y="876"/>
                </a:lnTo>
                <a:lnTo>
                  <a:pt x="1631" y="879"/>
                </a:lnTo>
                <a:lnTo>
                  <a:pt x="1606" y="883"/>
                </a:lnTo>
                <a:lnTo>
                  <a:pt x="1583" y="888"/>
                </a:lnTo>
                <a:lnTo>
                  <a:pt x="1565" y="894"/>
                </a:lnTo>
                <a:lnTo>
                  <a:pt x="1549" y="903"/>
                </a:lnTo>
                <a:lnTo>
                  <a:pt x="1537" y="912"/>
                </a:lnTo>
                <a:lnTo>
                  <a:pt x="1531" y="923"/>
                </a:lnTo>
                <a:lnTo>
                  <a:pt x="1529" y="934"/>
                </a:lnTo>
                <a:lnTo>
                  <a:pt x="1533" y="951"/>
                </a:lnTo>
                <a:lnTo>
                  <a:pt x="1541" y="965"/>
                </a:lnTo>
                <a:lnTo>
                  <a:pt x="1555" y="979"/>
                </a:lnTo>
                <a:lnTo>
                  <a:pt x="1571" y="992"/>
                </a:lnTo>
                <a:lnTo>
                  <a:pt x="1590" y="1003"/>
                </a:lnTo>
                <a:lnTo>
                  <a:pt x="1610" y="1014"/>
                </a:lnTo>
                <a:lnTo>
                  <a:pt x="1632" y="1025"/>
                </a:lnTo>
                <a:lnTo>
                  <a:pt x="1654" y="1036"/>
                </a:lnTo>
                <a:lnTo>
                  <a:pt x="1677" y="1046"/>
                </a:lnTo>
                <a:lnTo>
                  <a:pt x="1697" y="1056"/>
                </a:lnTo>
                <a:lnTo>
                  <a:pt x="1717" y="1066"/>
                </a:lnTo>
                <a:lnTo>
                  <a:pt x="1734" y="1078"/>
                </a:lnTo>
                <a:lnTo>
                  <a:pt x="1749" y="1089"/>
                </a:lnTo>
                <a:lnTo>
                  <a:pt x="1759" y="1101"/>
                </a:lnTo>
                <a:lnTo>
                  <a:pt x="1765" y="1113"/>
                </a:lnTo>
                <a:lnTo>
                  <a:pt x="1766" y="1128"/>
                </a:lnTo>
                <a:lnTo>
                  <a:pt x="1762" y="1142"/>
                </a:lnTo>
                <a:lnTo>
                  <a:pt x="1754" y="1153"/>
                </a:lnTo>
                <a:lnTo>
                  <a:pt x="1742" y="1165"/>
                </a:lnTo>
                <a:lnTo>
                  <a:pt x="1725" y="1177"/>
                </a:lnTo>
                <a:lnTo>
                  <a:pt x="1707" y="1189"/>
                </a:lnTo>
                <a:lnTo>
                  <a:pt x="1687" y="1202"/>
                </a:lnTo>
                <a:lnTo>
                  <a:pt x="1667" y="1217"/>
                </a:lnTo>
                <a:lnTo>
                  <a:pt x="1647" y="1231"/>
                </a:lnTo>
                <a:lnTo>
                  <a:pt x="1629" y="1245"/>
                </a:lnTo>
                <a:lnTo>
                  <a:pt x="1613" y="1260"/>
                </a:lnTo>
                <a:lnTo>
                  <a:pt x="1600" y="1275"/>
                </a:lnTo>
                <a:lnTo>
                  <a:pt x="1593" y="1290"/>
                </a:lnTo>
                <a:lnTo>
                  <a:pt x="1590" y="1306"/>
                </a:lnTo>
                <a:lnTo>
                  <a:pt x="1594" y="1322"/>
                </a:lnTo>
                <a:lnTo>
                  <a:pt x="1600" y="1331"/>
                </a:lnTo>
                <a:lnTo>
                  <a:pt x="1607" y="1339"/>
                </a:lnTo>
                <a:lnTo>
                  <a:pt x="1614" y="1343"/>
                </a:lnTo>
                <a:lnTo>
                  <a:pt x="1621" y="1347"/>
                </a:lnTo>
                <a:lnTo>
                  <a:pt x="1630" y="1350"/>
                </a:lnTo>
                <a:lnTo>
                  <a:pt x="1637" y="1353"/>
                </a:lnTo>
                <a:lnTo>
                  <a:pt x="1643" y="1356"/>
                </a:lnTo>
                <a:lnTo>
                  <a:pt x="1648" y="1362"/>
                </a:lnTo>
                <a:lnTo>
                  <a:pt x="1651" y="1369"/>
                </a:lnTo>
                <a:lnTo>
                  <a:pt x="1653" y="1380"/>
                </a:lnTo>
                <a:lnTo>
                  <a:pt x="1652" y="1395"/>
                </a:lnTo>
                <a:lnTo>
                  <a:pt x="1649" y="1414"/>
                </a:lnTo>
                <a:lnTo>
                  <a:pt x="1645" y="1428"/>
                </a:lnTo>
                <a:lnTo>
                  <a:pt x="1639" y="1444"/>
                </a:lnTo>
                <a:lnTo>
                  <a:pt x="1632" y="1461"/>
                </a:lnTo>
                <a:lnTo>
                  <a:pt x="1621" y="1478"/>
                </a:lnTo>
                <a:lnTo>
                  <a:pt x="1611" y="1494"/>
                </a:lnTo>
                <a:lnTo>
                  <a:pt x="1599" y="1508"/>
                </a:lnTo>
                <a:lnTo>
                  <a:pt x="1585" y="1520"/>
                </a:lnTo>
                <a:lnTo>
                  <a:pt x="1569" y="1528"/>
                </a:lnTo>
                <a:lnTo>
                  <a:pt x="1552" y="1532"/>
                </a:lnTo>
                <a:lnTo>
                  <a:pt x="1540" y="1531"/>
                </a:lnTo>
                <a:lnTo>
                  <a:pt x="1529" y="1526"/>
                </a:lnTo>
                <a:lnTo>
                  <a:pt x="1517" y="1518"/>
                </a:lnTo>
                <a:lnTo>
                  <a:pt x="1504" y="1506"/>
                </a:lnTo>
                <a:lnTo>
                  <a:pt x="1492" y="1493"/>
                </a:lnTo>
                <a:lnTo>
                  <a:pt x="1478" y="1479"/>
                </a:lnTo>
                <a:lnTo>
                  <a:pt x="1463" y="1463"/>
                </a:lnTo>
                <a:lnTo>
                  <a:pt x="1447" y="1448"/>
                </a:lnTo>
                <a:lnTo>
                  <a:pt x="1428" y="1434"/>
                </a:lnTo>
                <a:lnTo>
                  <a:pt x="1408" y="1419"/>
                </a:lnTo>
                <a:lnTo>
                  <a:pt x="1386" y="1408"/>
                </a:lnTo>
                <a:lnTo>
                  <a:pt x="1362" y="1398"/>
                </a:lnTo>
                <a:lnTo>
                  <a:pt x="1334" y="1392"/>
                </a:lnTo>
                <a:lnTo>
                  <a:pt x="1303" y="1389"/>
                </a:lnTo>
                <a:lnTo>
                  <a:pt x="1287" y="1390"/>
                </a:lnTo>
                <a:lnTo>
                  <a:pt x="1270" y="1395"/>
                </a:lnTo>
                <a:lnTo>
                  <a:pt x="1253" y="1403"/>
                </a:lnTo>
                <a:lnTo>
                  <a:pt x="1237" y="1414"/>
                </a:lnTo>
                <a:lnTo>
                  <a:pt x="1222" y="1428"/>
                </a:lnTo>
                <a:lnTo>
                  <a:pt x="1209" y="1444"/>
                </a:lnTo>
                <a:lnTo>
                  <a:pt x="1198" y="1460"/>
                </a:lnTo>
                <a:lnTo>
                  <a:pt x="1191" y="1480"/>
                </a:lnTo>
                <a:lnTo>
                  <a:pt x="1187" y="1498"/>
                </a:lnTo>
                <a:lnTo>
                  <a:pt x="1187" y="1519"/>
                </a:lnTo>
                <a:lnTo>
                  <a:pt x="1192" y="1538"/>
                </a:lnTo>
                <a:lnTo>
                  <a:pt x="1202" y="1558"/>
                </a:lnTo>
                <a:lnTo>
                  <a:pt x="1219" y="1576"/>
                </a:lnTo>
                <a:lnTo>
                  <a:pt x="1230" y="1584"/>
                </a:lnTo>
                <a:lnTo>
                  <a:pt x="1243" y="1588"/>
                </a:lnTo>
                <a:lnTo>
                  <a:pt x="1256" y="1589"/>
                </a:lnTo>
                <a:lnTo>
                  <a:pt x="1270" y="1588"/>
                </a:lnTo>
                <a:lnTo>
                  <a:pt x="1285" y="1584"/>
                </a:lnTo>
                <a:lnTo>
                  <a:pt x="1300" y="1580"/>
                </a:lnTo>
                <a:lnTo>
                  <a:pt x="1314" y="1576"/>
                </a:lnTo>
                <a:lnTo>
                  <a:pt x="1329" y="1572"/>
                </a:lnTo>
                <a:lnTo>
                  <a:pt x="1342" y="1570"/>
                </a:lnTo>
                <a:lnTo>
                  <a:pt x="1354" y="1569"/>
                </a:lnTo>
                <a:lnTo>
                  <a:pt x="1367" y="1571"/>
                </a:lnTo>
                <a:lnTo>
                  <a:pt x="1377" y="1576"/>
                </a:lnTo>
                <a:lnTo>
                  <a:pt x="1386" y="1586"/>
                </a:lnTo>
                <a:lnTo>
                  <a:pt x="1392" y="1602"/>
                </a:lnTo>
                <a:lnTo>
                  <a:pt x="1397" y="1617"/>
                </a:lnTo>
                <a:lnTo>
                  <a:pt x="1400" y="1635"/>
                </a:lnTo>
                <a:lnTo>
                  <a:pt x="1403" y="1655"/>
                </a:lnTo>
                <a:lnTo>
                  <a:pt x="1405" y="1675"/>
                </a:lnTo>
                <a:lnTo>
                  <a:pt x="1407" y="1697"/>
                </a:lnTo>
                <a:lnTo>
                  <a:pt x="1411" y="1719"/>
                </a:lnTo>
                <a:lnTo>
                  <a:pt x="1416" y="1741"/>
                </a:lnTo>
                <a:lnTo>
                  <a:pt x="1422" y="1762"/>
                </a:lnTo>
                <a:lnTo>
                  <a:pt x="1433" y="1783"/>
                </a:lnTo>
                <a:lnTo>
                  <a:pt x="1445" y="1801"/>
                </a:lnTo>
                <a:lnTo>
                  <a:pt x="1462" y="1817"/>
                </a:lnTo>
                <a:lnTo>
                  <a:pt x="1483" y="1832"/>
                </a:lnTo>
                <a:lnTo>
                  <a:pt x="1499" y="1840"/>
                </a:lnTo>
                <a:lnTo>
                  <a:pt x="1518" y="1848"/>
                </a:lnTo>
                <a:lnTo>
                  <a:pt x="1538" y="1856"/>
                </a:lnTo>
                <a:lnTo>
                  <a:pt x="1560" y="1866"/>
                </a:lnTo>
                <a:lnTo>
                  <a:pt x="1582" y="1875"/>
                </a:lnTo>
                <a:lnTo>
                  <a:pt x="1605" y="1885"/>
                </a:lnTo>
                <a:lnTo>
                  <a:pt x="1629" y="1897"/>
                </a:lnTo>
                <a:lnTo>
                  <a:pt x="1651" y="1910"/>
                </a:lnTo>
                <a:lnTo>
                  <a:pt x="1674" y="1925"/>
                </a:lnTo>
                <a:lnTo>
                  <a:pt x="1695" y="1941"/>
                </a:lnTo>
                <a:lnTo>
                  <a:pt x="1715" y="1961"/>
                </a:lnTo>
                <a:lnTo>
                  <a:pt x="1733" y="1982"/>
                </a:lnTo>
                <a:lnTo>
                  <a:pt x="1750" y="2007"/>
                </a:lnTo>
                <a:lnTo>
                  <a:pt x="1763" y="2034"/>
                </a:lnTo>
                <a:lnTo>
                  <a:pt x="1773" y="2065"/>
                </a:lnTo>
                <a:lnTo>
                  <a:pt x="1781" y="2099"/>
                </a:lnTo>
                <a:lnTo>
                  <a:pt x="1782" y="2120"/>
                </a:lnTo>
                <a:lnTo>
                  <a:pt x="1780" y="2140"/>
                </a:lnTo>
                <a:lnTo>
                  <a:pt x="1772" y="2157"/>
                </a:lnTo>
                <a:lnTo>
                  <a:pt x="1763" y="2173"/>
                </a:lnTo>
                <a:lnTo>
                  <a:pt x="1751" y="2186"/>
                </a:lnTo>
                <a:lnTo>
                  <a:pt x="1736" y="2198"/>
                </a:lnTo>
                <a:lnTo>
                  <a:pt x="1720" y="2209"/>
                </a:lnTo>
                <a:lnTo>
                  <a:pt x="1702" y="2220"/>
                </a:lnTo>
                <a:lnTo>
                  <a:pt x="1683" y="2230"/>
                </a:lnTo>
                <a:lnTo>
                  <a:pt x="1665" y="2239"/>
                </a:lnTo>
                <a:lnTo>
                  <a:pt x="1645" y="2249"/>
                </a:lnTo>
                <a:lnTo>
                  <a:pt x="1627" y="2260"/>
                </a:lnTo>
                <a:lnTo>
                  <a:pt x="1609" y="2271"/>
                </a:lnTo>
                <a:lnTo>
                  <a:pt x="1594" y="2282"/>
                </a:lnTo>
                <a:lnTo>
                  <a:pt x="1579" y="2295"/>
                </a:lnTo>
                <a:lnTo>
                  <a:pt x="1562" y="2317"/>
                </a:lnTo>
                <a:lnTo>
                  <a:pt x="1549" y="2336"/>
                </a:lnTo>
                <a:lnTo>
                  <a:pt x="1538" y="2356"/>
                </a:lnTo>
                <a:lnTo>
                  <a:pt x="1531" y="2374"/>
                </a:lnTo>
                <a:lnTo>
                  <a:pt x="1525" y="2391"/>
                </a:lnTo>
                <a:lnTo>
                  <a:pt x="1519" y="2407"/>
                </a:lnTo>
                <a:lnTo>
                  <a:pt x="1513" y="2423"/>
                </a:lnTo>
                <a:lnTo>
                  <a:pt x="1503" y="2438"/>
                </a:lnTo>
                <a:lnTo>
                  <a:pt x="1493" y="2450"/>
                </a:lnTo>
                <a:lnTo>
                  <a:pt x="1480" y="2458"/>
                </a:lnTo>
                <a:lnTo>
                  <a:pt x="1465" y="2464"/>
                </a:lnTo>
                <a:lnTo>
                  <a:pt x="1450" y="2467"/>
                </a:lnTo>
                <a:lnTo>
                  <a:pt x="1435" y="2467"/>
                </a:lnTo>
                <a:lnTo>
                  <a:pt x="1420" y="2464"/>
                </a:lnTo>
                <a:lnTo>
                  <a:pt x="1408" y="2459"/>
                </a:lnTo>
                <a:lnTo>
                  <a:pt x="1398" y="2451"/>
                </a:lnTo>
                <a:lnTo>
                  <a:pt x="1390" y="2440"/>
                </a:lnTo>
                <a:lnTo>
                  <a:pt x="1387" y="2425"/>
                </a:lnTo>
                <a:lnTo>
                  <a:pt x="1389" y="2409"/>
                </a:lnTo>
                <a:lnTo>
                  <a:pt x="1392" y="2385"/>
                </a:lnTo>
                <a:lnTo>
                  <a:pt x="1394" y="2364"/>
                </a:lnTo>
                <a:lnTo>
                  <a:pt x="1392" y="2345"/>
                </a:lnTo>
                <a:lnTo>
                  <a:pt x="1388" y="2329"/>
                </a:lnTo>
                <a:lnTo>
                  <a:pt x="1384" y="2315"/>
                </a:lnTo>
                <a:lnTo>
                  <a:pt x="1378" y="2301"/>
                </a:lnTo>
                <a:lnTo>
                  <a:pt x="1373" y="2289"/>
                </a:lnTo>
                <a:lnTo>
                  <a:pt x="1367" y="2277"/>
                </a:lnTo>
                <a:lnTo>
                  <a:pt x="1363" y="2265"/>
                </a:lnTo>
                <a:lnTo>
                  <a:pt x="1361" y="2251"/>
                </a:lnTo>
                <a:lnTo>
                  <a:pt x="1360" y="2237"/>
                </a:lnTo>
                <a:lnTo>
                  <a:pt x="1363" y="2222"/>
                </a:lnTo>
                <a:lnTo>
                  <a:pt x="1368" y="2205"/>
                </a:lnTo>
                <a:lnTo>
                  <a:pt x="1378" y="2186"/>
                </a:lnTo>
                <a:lnTo>
                  <a:pt x="1383" y="2172"/>
                </a:lnTo>
                <a:lnTo>
                  <a:pt x="1383" y="2158"/>
                </a:lnTo>
                <a:lnTo>
                  <a:pt x="1379" y="2147"/>
                </a:lnTo>
                <a:lnTo>
                  <a:pt x="1370" y="2136"/>
                </a:lnTo>
                <a:lnTo>
                  <a:pt x="1359" y="2125"/>
                </a:lnTo>
                <a:lnTo>
                  <a:pt x="1343" y="2115"/>
                </a:lnTo>
                <a:lnTo>
                  <a:pt x="1327" y="2106"/>
                </a:lnTo>
                <a:lnTo>
                  <a:pt x="1309" y="2096"/>
                </a:lnTo>
                <a:lnTo>
                  <a:pt x="1292" y="2087"/>
                </a:lnTo>
                <a:lnTo>
                  <a:pt x="1274" y="2076"/>
                </a:lnTo>
                <a:lnTo>
                  <a:pt x="1258" y="2065"/>
                </a:lnTo>
                <a:lnTo>
                  <a:pt x="1244" y="2054"/>
                </a:lnTo>
                <a:lnTo>
                  <a:pt x="1232" y="2041"/>
                </a:lnTo>
                <a:lnTo>
                  <a:pt x="1223" y="2027"/>
                </a:lnTo>
                <a:lnTo>
                  <a:pt x="1219" y="2012"/>
                </a:lnTo>
                <a:lnTo>
                  <a:pt x="1219" y="1998"/>
                </a:lnTo>
                <a:lnTo>
                  <a:pt x="1223" y="1984"/>
                </a:lnTo>
                <a:lnTo>
                  <a:pt x="1229" y="1973"/>
                </a:lnTo>
                <a:lnTo>
                  <a:pt x="1238" y="1962"/>
                </a:lnTo>
                <a:lnTo>
                  <a:pt x="1250" y="1953"/>
                </a:lnTo>
                <a:lnTo>
                  <a:pt x="1262" y="1943"/>
                </a:lnTo>
                <a:lnTo>
                  <a:pt x="1274" y="1934"/>
                </a:lnTo>
                <a:lnTo>
                  <a:pt x="1288" y="1925"/>
                </a:lnTo>
                <a:lnTo>
                  <a:pt x="1300" y="1916"/>
                </a:lnTo>
                <a:lnTo>
                  <a:pt x="1312" y="1905"/>
                </a:lnTo>
                <a:lnTo>
                  <a:pt x="1322" y="1893"/>
                </a:lnTo>
                <a:lnTo>
                  <a:pt x="1330" y="1880"/>
                </a:lnTo>
                <a:lnTo>
                  <a:pt x="1334" y="1866"/>
                </a:lnTo>
                <a:lnTo>
                  <a:pt x="1336" y="1848"/>
                </a:lnTo>
                <a:lnTo>
                  <a:pt x="1333" y="1829"/>
                </a:lnTo>
                <a:lnTo>
                  <a:pt x="1327" y="1810"/>
                </a:lnTo>
                <a:lnTo>
                  <a:pt x="1316" y="1795"/>
                </a:lnTo>
                <a:lnTo>
                  <a:pt x="1302" y="1782"/>
                </a:lnTo>
                <a:lnTo>
                  <a:pt x="1286" y="1771"/>
                </a:lnTo>
                <a:lnTo>
                  <a:pt x="1265" y="1762"/>
                </a:lnTo>
                <a:lnTo>
                  <a:pt x="1244" y="1754"/>
                </a:lnTo>
                <a:lnTo>
                  <a:pt x="1220" y="1747"/>
                </a:lnTo>
                <a:lnTo>
                  <a:pt x="1194" y="1739"/>
                </a:lnTo>
                <a:lnTo>
                  <a:pt x="1168" y="1730"/>
                </a:lnTo>
                <a:lnTo>
                  <a:pt x="1141" y="1721"/>
                </a:lnTo>
                <a:lnTo>
                  <a:pt x="1113" y="1711"/>
                </a:lnTo>
                <a:lnTo>
                  <a:pt x="1085" y="1698"/>
                </a:lnTo>
                <a:lnTo>
                  <a:pt x="1058" y="1682"/>
                </a:lnTo>
                <a:lnTo>
                  <a:pt x="1031" y="1664"/>
                </a:lnTo>
                <a:lnTo>
                  <a:pt x="1005" y="1640"/>
                </a:lnTo>
                <a:lnTo>
                  <a:pt x="993" y="1627"/>
                </a:lnTo>
                <a:lnTo>
                  <a:pt x="979" y="1608"/>
                </a:lnTo>
                <a:lnTo>
                  <a:pt x="963" y="1584"/>
                </a:lnTo>
                <a:lnTo>
                  <a:pt x="947" y="1556"/>
                </a:lnTo>
                <a:lnTo>
                  <a:pt x="931" y="1526"/>
                </a:lnTo>
                <a:lnTo>
                  <a:pt x="917" y="1491"/>
                </a:lnTo>
                <a:lnTo>
                  <a:pt x="905" y="1453"/>
                </a:lnTo>
                <a:lnTo>
                  <a:pt x="894" y="1412"/>
                </a:lnTo>
                <a:lnTo>
                  <a:pt x="888" y="1370"/>
                </a:lnTo>
                <a:lnTo>
                  <a:pt x="886" y="1325"/>
                </a:lnTo>
                <a:lnTo>
                  <a:pt x="857" y="1386"/>
                </a:lnTo>
                <a:lnTo>
                  <a:pt x="834" y="1447"/>
                </a:lnTo>
                <a:lnTo>
                  <a:pt x="814" y="1512"/>
                </a:lnTo>
                <a:lnTo>
                  <a:pt x="801" y="1579"/>
                </a:lnTo>
                <a:lnTo>
                  <a:pt x="792" y="1648"/>
                </a:lnTo>
                <a:lnTo>
                  <a:pt x="789" y="1717"/>
                </a:lnTo>
                <a:lnTo>
                  <a:pt x="792" y="1790"/>
                </a:lnTo>
                <a:lnTo>
                  <a:pt x="801" y="1861"/>
                </a:lnTo>
                <a:lnTo>
                  <a:pt x="816" y="1930"/>
                </a:lnTo>
                <a:lnTo>
                  <a:pt x="837" y="1998"/>
                </a:lnTo>
                <a:lnTo>
                  <a:pt x="863" y="2062"/>
                </a:lnTo>
                <a:lnTo>
                  <a:pt x="893" y="2123"/>
                </a:lnTo>
                <a:lnTo>
                  <a:pt x="929" y="2182"/>
                </a:lnTo>
                <a:lnTo>
                  <a:pt x="969" y="2237"/>
                </a:lnTo>
                <a:lnTo>
                  <a:pt x="1014" y="2289"/>
                </a:lnTo>
                <a:lnTo>
                  <a:pt x="1063" y="2338"/>
                </a:lnTo>
                <a:lnTo>
                  <a:pt x="1114" y="2382"/>
                </a:lnTo>
                <a:lnTo>
                  <a:pt x="1171" y="2422"/>
                </a:lnTo>
                <a:lnTo>
                  <a:pt x="1229" y="2458"/>
                </a:lnTo>
                <a:lnTo>
                  <a:pt x="1291" y="2489"/>
                </a:lnTo>
                <a:lnTo>
                  <a:pt x="1356" y="2514"/>
                </a:lnTo>
                <a:lnTo>
                  <a:pt x="1423" y="2535"/>
                </a:lnTo>
                <a:lnTo>
                  <a:pt x="1492" y="2549"/>
                </a:lnTo>
                <a:lnTo>
                  <a:pt x="1564" y="2558"/>
                </a:lnTo>
                <a:lnTo>
                  <a:pt x="1637" y="2561"/>
                </a:lnTo>
                <a:lnTo>
                  <a:pt x="1710" y="2558"/>
                </a:lnTo>
                <a:lnTo>
                  <a:pt x="1781" y="2549"/>
                </a:lnTo>
                <a:lnTo>
                  <a:pt x="1850" y="2535"/>
                </a:lnTo>
                <a:lnTo>
                  <a:pt x="1917" y="2514"/>
                </a:lnTo>
                <a:lnTo>
                  <a:pt x="1982" y="2489"/>
                </a:lnTo>
                <a:lnTo>
                  <a:pt x="2044" y="2458"/>
                </a:lnTo>
                <a:lnTo>
                  <a:pt x="2103" y="2422"/>
                </a:lnTo>
                <a:lnTo>
                  <a:pt x="2159" y="2382"/>
                </a:lnTo>
                <a:lnTo>
                  <a:pt x="2211" y="2338"/>
                </a:lnTo>
                <a:lnTo>
                  <a:pt x="2200" y="2328"/>
                </a:lnTo>
                <a:lnTo>
                  <a:pt x="2189" y="2315"/>
                </a:lnTo>
                <a:lnTo>
                  <a:pt x="2181" y="2297"/>
                </a:lnTo>
                <a:lnTo>
                  <a:pt x="2178" y="2280"/>
                </a:lnTo>
                <a:lnTo>
                  <a:pt x="2179" y="2264"/>
                </a:lnTo>
                <a:lnTo>
                  <a:pt x="2182" y="2247"/>
                </a:lnTo>
                <a:lnTo>
                  <a:pt x="2188" y="2231"/>
                </a:lnTo>
                <a:lnTo>
                  <a:pt x="2193" y="2214"/>
                </a:lnTo>
                <a:lnTo>
                  <a:pt x="2198" y="2199"/>
                </a:lnTo>
                <a:lnTo>
                  <a:pt x="2200" y="2184"/>
                </a:lnTo>
                <a:lnTo>
                  <a:pt x="2197" y="2174"/>
                </a:lnTo>
                <a:lnTo>
                  <a:pt x="2191" y="2165"/>
                </a:lnTo>
                <a:lnTo>
                  <a:pt x="2182" y="2158"/>
                </a:lnTo>
                <a:lnTo>
                  <a:pt x="2171" y="2153"/>
                </a:lnTo>
                <a:lnTo>
                  <a:pt x="2160" y="2148"/>
                </a:lnTo>
                <a:lnTo>
                  <a:pt x="2147" y="2144"/>
                </a:lnTo>
                <a:lnTo>
                  <a:pt x="2136" y="2140"/>
                </a:lnTo>
                <a:lnTo>
                  <a:pt x="2127" y="2135"/>
                </a:lnTo>
                <a:lnTo>
                  <a:pt x="2121" y="2130"/>
                </a:lnTo>
                <a:lnTo>
                  <a:pt x="2117" y="2122"/>
                </a:lnTo>
                <a:lnTo>
                  <a:pt x="2116" y="2100"/>
                </a:lnTo>
                <a:lnTo>
                  <a:pt x="2118" y="2081"/>
                </a:lnTo>
                <a:lnTo>
                  <a:pt x="2124" y="2066"/>
                </a:lnTo>
                <a:lnTo>
                  <a:pt x="2131" y="2054"/>
                </a:lnTo>
                <a:lnTo>
                  <a:pt x="2140" y="2044"/>
                </a:lnTo>
                <a:lnTo>
                  <a:pt x="2151" y="2034"/>
                </a:lnTo>
                <a:lnTo>
                  <a:pt x="2163" y="2027"/>
                </a:lnTo>
                <a:lnTo>
                  <a:pt x="2174" y="2020"/>
                </a:lnTo>
                <a:lnTo>
                  <a:pt x="2186" y="2013"/>
                </a:lnTo>
                <a:lnTo>
                  <a:pt x="2197" y="2006"/>
                </a:lnTo>
                <a:lnTo>
                  <a:pt x="2207" y="1997"/>
                </a:lnTo>
                <a:lnTo>
                  <a:pt x="2214" y="1986"/>
                </a:lnTo>
                <a:lnTo>
                  <a:pt x="2217" y="1974"/>
                </a:lnTo>
                <a:lnTo>
                  <a:pt x="2215" y="1961"/>
                </a:lnTo>
                <a:lnTo>
                  <a:pt x="2210" y="1947"/>
                </a:lnTo>
                <a:lnTo>
                  <a:pt x="2203" y="1934"/>
                </a:lnTo>
                <a:lnTo>
                  <a:pt x="2192" y="1922"/>
                </a:lnTo>
                <a:lnTo>
                  <a:pt x="2180" y="1910"/>
                </a:lnTo>
                <a:lnTo>
                  <a:pt x="2168" y="1900"/>
                </a:lnTo>
                <a:lnTo>
                  <a:pt x="2154" y="1893"/>
                </a:lnTo>
                <a:lnTo>
                  <a:pt x="2141" y="1889"/>
                </a:lnTo>
                <a:lnTo>
                  <a:pt x="2128" y="1888"/>
                </a:lnTo>
                <a:lnTo>
                  <a:pt x="2116" y="1889"/>
                </a:lnTo>
                <a:lnTo>
                  <a:pt x="2102" y="1888"/>
                </a:lnTo>
                <a:lnTo>
                  <a:pt x="2087" y="1886"/>
                </a:lnTo>
                <a:lnTo>
                  <a:pt x="2070" y="1883"/>
                </a:lnTo>
                <a:lnTo>
                  <a:pt x="2053" y="1878"/>
                </a:lnTo>
                <a:lnTo>
                  <a:pt x="2035" y="1872"/>
                </a:lnTo>
                <a:lnTo>
                  <a:pt x="2019" y="1863"/>
                </a:lnTo>
                <a:lnTo>
                  <a:pt x="2003" y="1853"/>
                </a:lnTo>
                <a:lnTo>
                  <a:pt x="1990" y="1841"/>
                </a:lnTo>
                <a:lnTo>
                  <a:pt x="1980" y="1828"/>
                </a:lnTo>
                <a:lnTo>
                  <a:pt x="1972" y="1811"/>
                </a:lnTo>
                <a:lnTo>
                  <a:pt x="1969" y="1793"/>
                </a:lnTo>
                <a:lnTo>
                  <a:pt x="1969" y="1771"/>
                </a:lnTo>
                <a:lnTo>
                  <a:pt x="1969" y="1750"/>
                </a:lnTo>
                <a:lnTo>
                  <a:pt x="1965" y="1730"/>
                </a:lnTo>
                <a:lnTo>
                  <a:pt x="1958" y="1715"/>
                </a:lnTo>
                <a:lnTo>
                  <a:pt x="1948" y="1701"/>
                </a:lnTo>
                <a:lnTo>
                  <a:pt x="1935" y="1690"/>
                </a:lnTo>
                <a:lnTo>
                  <a:pt x="1920" y="1679"/>
                </a:lnTo>
                <a:lnTo>
                  <a:pt x="1904" y="1671"/>
                </a:lnTo>
                <a:lnTo>
                  <a:pt x="1887" y="1663"/>
                </a:lnTo>
                <a:lnTo>
                  <a:pt x="1870" y="1657"/>
                </a:lnTo>
                <a:lnTo>
                  <a:pt x="1854" y="1650"/>
                </a:lnTo>
                <a:lnTo>
                  <a:pt x="1837" y="1643"/>
                </a:lnTo>
                <a:lnTo>
                  <a:pt x="1824" y="1636"/>
                </a:lnTo>
                <a:lnTo>
                  <a:pt x="1811" y="1628"/>
                </a:lnTo>
                <a:lnTo>
                  <a:pt x="1801" y="1620"/>
                </a:lnTo>
                <a:lnTo>
                  <a:pt x="1795" y="1610"/>
                </a:lnTo>
                <a:lnTo>
                  <a:pt x="1787" y="1582"/>
                </a:lnTo>
                <a:lnTo>
                  <a:pt x="1785" y="1554"/>
                </a:lnTo>
                <a:lnTo>
                  <a:pt x="1788" y="1527"/>
                </a:lnTo>
                <a:lnTo>
                  <a:pt x="1797" y="1500"/>
                </a:lnTo>
                <a:lnTo>
                  <a:pt x="1809" y="1476"/>
                </a:lnTo>
                <a:lnTo>
                  <a:pt x="1826" y="1453"/>
                </a:lnTo>
                <a:lnTo>
                  <a:pt x="1845" y="1435"/>
                </a:lnTo>
                <a:lnTo>
                  <a:pt x="1868" y="1419"/>
                </a:lnTo>
                <a:lnTo>
                  <a:pt x="1892" y="1409"/>
                </a:lnTo>
                <a:lnTo>
                  <a:pt x="1923" y="1399"/>
                </a:lnTo>
                <a:lnTo>
                  <a:pt x="1954" y="1385"/>
                </a:lnTo>
                <a:lnTo>
                  <a:pt x="1983" y="1368"/>
                </a:lnTo>
                <a:lnTo>
                  <a:pt x="2011" y="1349"/>
                </a:lnTo>
                <a:lnTo>
                  <a:pt x="2034" y="1327"/>
                </a:lnTo>
                <a:lnTo>
                  <a:pt x="2056" y="1304"/>
                </a:lnTo>
                <a:lnTo>
                  <a:pt x="2072" y="1279"/>
                </a:lnTo>
                <a:lnTo>
                  <a:pt x="2085" y="1253"/>
                </a:lnTo>
                <a:lnTo>
                  <a:pt x="2092" y="1225"/>
                </a:lnTo>
                <a:lnTo>
                  <a:pt x="2093" y="1197"/>
                </a:lnTo>
                <a:lnTo>
                  <a:pt x="2088" y="1157"/>
                </a:lnTo>
                <a:lnTo>
                  <a:pt x="2078" y="1119"/>
                </a:lnTo>
                <a:lnTo>
                  <a:pt x="2066" y="1082"/>
                </a:lnTo>
                <a:lnTo>
                  <a:pt x="2050" y="1047"/>
                </a:lnTo>
                <a:lnTo>
                  <a:pt x="2031" y="1014"/>
                </a:lnTo>
                <a:lnTo>
                  <a:pt x="2009" y="984"/>
                </a:lnTo>
                <a:lnTo>
                  <a:pt x="1983" y="958"/>
                </a:lnTo>
                <a:lnTo>
                  <a:pt x="1954" y="934"/>
                </a:lnTo>
                <a:lnTo>
                  <a:pt x="1889" y="912"/>
                </a:lnTo>
                <a:lnTo>
                  <a:pt x="1823" y="893"/>
                </a:lnTo>
                <a:lnTo>
                  <a:pt x="1755" y="881"/>
                </a:lnTo>
                <a:lnTo>
                  <a:pt x="1684" y="874"/>
                </a:lnTo>
                <a:close/>
                <a:moveTo>
                  <a:pt x="1637" y="753"/>
                </a:moveTo>
                <a:lnTo>
                  <a:pt x="1716" y="756"/>
                </a:lnTo>
                <a:lnTo>
                  <a:pt x="1793" y="765"/>
                </a:lnTo>
                <a:lnTo>
                  <a:pt x="1869" y="782"/>
                </a:lnTo>
                <a:lnTo>
                  <a:pt x="1942" y="802"/>
                </a:lnTo>
                <a:lnTo>
                  <a:pt x="2013" y="829"/>
                </a:lnTo>
                <a:lnTo>
                  <a:pt x="2080" y="861"/>
                </a:lnTo>
                <a:lnTo>
                  <a:pt x="2146" y="897"/>
                </a:lnTo>
                <a:lnTo>
                  <a:pt x="2208" y="939"/>
                </a:lnTo>
                <a:lnTo>
                  <a:pt x="2265" y="985"/>
                </a:lnTo>
                <a:lnTo>
                  <a:pt x="2321" y="1036"/>
                </a:lnTo>
                <a:lnTo>
                  <a:pt x="2371" y="1090"/>
                </a:lnTo>
                <a:lnTo>
                  <a:pt x="2417" y="1148"/>
                </a:lnTo>
                <a:lnTo>
                  <a:pt x="2458" y="1210"/>
                </a:lnTo>
                <a:lnTo>
                  <a:pt x="2495" y="1275"/>
                </a:lnTo>
                <a:lnTo>
                  <a:pt x="2528" y="1343"/>
                </a:lnTo>
                <a:lnTo>
                  <a:pt x="2555" y="1413"/>
                </a:lnTo>
                <a:lnTo>
                  <a:pt x="2575" y="1486"/>
                </a:lnTo>
                <a:lnTo>
                  <a:pt x="2591" y="1561"/>
                </a:lnTo>
                <a:lnTo>
                  <a:pt x="2601" y="1638"/>
                </a:lnTo>
                <a:lnTo>
                  <a:pt x="2604" y="1717"/>
                </a:lnTo>
                <a:lnTo>
                  <a:pt x="2601" y="1796"/>
                </a:lnTo>
                <a:lnTo>
                  <a:pt x="2591" y="1874"/>
                </a:lnTo>
                <a:lnTo>
                  <a:pt x="2575" y="1948"/>
                </a:lnTo>
                <a:lnTo>
                  <a:pt x="2555" y="2021"/>
                </a:lnTo>
                <a:lnTo>
                  <a:pt x="2528" y="2092"/>
                </a:lnTo>
                <a:lnTo>
                  <a:pt x="2495" y="2160"/>
                </a:lnTo>
                <a:lnTo>
                  <a:pt x="2458" y="2225"/>
                </a:lnTo>
                <a:lnTo>
                  <a:pt x="2417" y="2286"/>
                </a:lnTo>
                <a:lnTo>
                  <a:pt x="2371" y="2344"/>
                </a:lnTo>
                <a:lnTo>
                  <a:pt x="2321" y="2399"/>
                </a:lnTo>
                <a:lnTo>
                  <a:pt x="2265" y="2449"/>
                </a:lnTo>
                <a:lnTo>
                  <a:pt x="2208" y="2495"/>
                </a:lnTo>
                <a:lnTo>
                  <a:pt x="2146" y="2537"/>
                </a:lnTo>
                <a:lnTo>
                  <a:pt x="2080" y="2574"/>
                </a:lnTo>
                <a:lnTo>
                  <a:pt x="2013" y="2605"/>
                </a:lnTo>
                <a:lnTo>
                  <a:pt x="1942" y="2632"/>
                </a:lnTo>
                <a:lnTo>
                  <a:pt x="1869" y="2654"/>
                </a:lnTo>
                <a:lnTo>
                  <a:pt x="1793" y="2669"/>
                </a:lnTo>
                <a:lnTo>
                  <a:pt x="1716" y="2678"/>
                </a:lnTo>
                <a:lnTo>
                  <a:pt x="1637" y="2681"/>
                </a:lnTo>
                <a:lnTo>
                  <a:pt x="1558" y="2678"/>
                </a:lnTo>
                <a:lnTo>
                  <a:pt x="1480" y="2669"/>
                </a:lnTo>
                <a:lnTo>
                  <a:pt x="1405" y="2654"/>
                </a:lnTo>
                <a:lnTo>
                  <a:pt x="1331" y="2632"/>
                </a:lnTo>
                <a:lnTo>
                  <a:pt x="1260" y="2605"/>
                </a:lnTo>
                <a:lnTo>
                  <a:pt x="1192" y="2574"/>
                </a:lnTo>
                <a:lnTo>
                  <a:pt x="1128" y="2537"/>
                </a:lnTo>
                <a:lnTo>
                  <a:pt x="1066" y="2495"/>
                </a:lnTo>
                <a:lnTo>
                  <a:pt x="1007" y="2449"/>
                </a:lnTo>
                <a:lnTo>
                  <a:pt x="953" y="2399"/>
                </a:lnTo>
                <a:lnTo>
                  <a:pt x="903" y="2344"/>
                </a:lnTo>
                <a:lnTo>
                  <a:pt x="856" y="2286"/>
                </a:lnTo>
                <a:lnTo>
                  <a:pt x="814" y="2225"/>
                </a:lnTo>
                <a:lnTo>
                  <a:pt x="777" y="2160"/>
                </a:lnTo>
                <a:lnTo>
                  <a:pt x="746" y="2092"/>
                </a:lnTo>
                <a:lnTo>
                  <a:pt x="719" y="2021"/>
                </a:lnTo>
                <a:lnTo>
                  <a:pt x="697" y="1948"/>
                </a:lnTo>
                <a:lnTo>
                  <a:pt x="682" y="1874"/>
                </a:lnTo>
                <a:lnTo>
                  <a:pt x="673" y="1796"/>
                </a:lnTo>
                <a:lnTo>
                  <a:pt x="670" y="1717"/>
                </a:lnTo>
                <a:lnTo>
                  <a:pt x="673" y="1638"/>
                </a:lnTo>
                <a:lnTo>
                  <a:pt x="682" y="1561"/>
                </a:lnTo>
                <a:lnTo>
                  <a:pt x="697" y="1486"/>
                </a:lnTo>
                <a:lnTo>
                  <a:pt x="719" y="1413"/>
                </a:lnTo>
                <a:lnTo>
                  <a:pt x="746" y="1343"/>
                </a:lnTo>
                <a:lnTo>
                  <a:pt x="777" y="1275"/>
                </a:lnTo>
                <a:lnTo>
                  <a:pt x="814" y="1210"/>
                </a:lnTo>
                <a:lnTo>
                  <a:pt x="856" y="1148"/>
                </a:lnTo>
                <a:lnTo>
                  <a:pt x="903" y="1090"/>
                </a:lnTo>
                <a:lnTo>
                  <a:pt x="953" y="1036"/>
                </a:lnTo>
                <a:lnTo>
                  <a:pt x="1007" y="985"/>
                </a:lnTo>
                <a:lnTo>
                  <a:pt x="1066" y="939"/>
                </a:lnTo>
                <a:lnTo>
                  <a:pt x="1128" y="897"/>
                </a:lnTo>
                <a:lnTo>
                  <a:pt x="1192" y="861"/>
                </a:lnTo>
                <a:lnTo>
                  <a:pt x="1260" y="829"/>
                </a:lnTo>
                <a:lnTo>
                  <a:pt x="1331" y="802"/>
                </a:lnTo>
                <a:lnTo>
                  <a:pt x="1405" y="782"/>
                </a:lnTo>
                <a:lnTo>
                  <a:pt x="1480" y="765"/>
                </a:lnTo>
                <a:lnTo>
                  <a:pt x="1558" y="756"/>
                </a:lnTo>
                <a:lnTo>
                  <a:pt x="1637" y="753"/>
                </a:lnTo>
                <a:close/>
                <a:moveTo>
                  <a:pt x="1632" y="0"/>
                </a:moveTo>
                <a:lnTo>
                  <a:pt x="1732" y="3"/>
                </a:lnTo>
                <a:lnTo>
                  <a:pt x="1832" y="11"/>
                </a:lnTo>
                <a:lnTo>
                  <a:pt x="1932" y="26"/>
                </a:lnTo>
                <a:lnTo>
                  <a:pt x="2029" y="46"/>
                </a:lnTo>
                <a:lnTo>
                  <a:pt x="2127" y="72"/>
                </a:lnTo>
                <a:lnTo>
                  <a:pt x="2222" y="102"/>
                </a:lnTo>
                <a:lnTo>
                  <a:pt x="2317" y="139"/>
                </a:lnTo>
                <a:lnTo>
                  <a:pt x="2400" y="177"/>
                </a:lnTo>
                <a:lnTo>
                  <a:pt x="2482" y="220"/>
                </a:lnTo>
                <a:lnTo>
                  <a:pt x="2561" y="267"/>
                </a:lnTo>
                <a:lnTo>
                  <a:pt x="2638" y="317"/>
                </a:lnTo>
                <a:lnTo>
                  <a:pt x="2712" y="371"/>
                </a:lnTo>
                <a:lnTo>
                  <a:pt x="2783" y="431"/>
                </a:lnTo>
                <a:lnTo>
                  <a:pt x="2851" y="492"/>
                </a:lnTo>
                <a:lnTo>
                  <a:pt x="2915" y="558"/>
                </a:lnTo>
                <a:lnTo>
                  <a:pt x="2977" y="627"/>
                </a:lnTo>
                <a:lnTo>
                  <a:pt x="3076" y="569"/>
                </a:lnTo>
                <a:lnTo>
                  <a:pt x="3092" y="562"/>
                </a:lnTo>
                <a:lnTo>
                  <a:pt x="3107" y="561"/>
                </a:lnTo>
                <a:lnTo>
                  <a:pt x="3123" y="565"/>
                </a:lnTo>
                <a:lnTo>
                  <a:pt x="3136" y="572"/>
                </a:lnTo>
                <a:lnTo>
                  <a:pt x="3147" y="583"/>
                </a:lnTo>
                <a:lnTo>
                  <a:pt x="3155" y="598"/>
                </a:lnTo>
                <a:lnTo>
                  <a:pt x="3158" y="614"/>
                </a:lnTo>
                <a:lnTo>
                  <a:pt x="3162" y="1100"/>
                </a:lnTo>
                <a:lnTo>
                  <a:pt x="3160" y="1116"/>
                </a:lnTo>
                <a:lnTo>
                  <a:pt x="3153" y="1131"/>
                </a:lnTo>
                <a:lnTo>
                  <a:pt x="3141" y="1142"/>
                </a:lnTo>
                <a:lnTo>
                  <a:pt x="3128" y="1150"/>
                </a:lnTo>
                <a:lnTo>
                  <a:pt x="3114" y="1154"/>
                </a:lnTo>
                <a:lnTo>
                  <a:pt x="3097" y="1153"/>
                </a:lnTo>
                <a:lnTo>
                  <a:pt x="3082" y="1147"/>
                </a:lnTo>
                <a:lnTo>
                  <a:pt x="2658" y="909"/>
                </a:lnTo>
                <a:lnTo>
                  <a:pt x="2645" y="900"/>
                </a:lnTo>
                <a:lnTo>
                  <a:pt x="2637" y="888"/>
                </a:lnTo>
                <a:lnTo>
                  <a:pt x="2632" y="876"/>
                </a:lnTo>
                <a:lnTo>
                  <a:pt x="2630" y="863"/>
                </a:lnTo>
                <a:lnTo>
                  <a:pt x="2631" y="848"/>
                </a:lnTo>
                <a:lnTo>
                  <a:pt x="2636" y="836"/>
                </a:lnTo>
                <a:lnTo>
                  <a:pt x="2644" y="825"/>
                </a:lnTo>
                <a:lnTo>
                  <a:pt x="2657" y="816"/>
                </a:lnTo>
                <a:lnTo>
                  <a:pt x="2742" y="765"/>
                </a:lnTo>
                <a:lnTo>
                  <a:pt x="2685" y="706"/>
                </a:lnTo>
                <a:lnTo>
                  <a:pt x="2626" y="650"/>
                </a:lnTo>
                <a:lnTo>
                  <a:pt x="2563" y="597"/>
                </a:lnTo>
                <a:lnTo>
                  <a:pt x="2497" y="547"/>
                </a:lnTo>
                <a:lnTo>
                  <a:pt x="2430" y="501"/>
                </a:lnTo>
                <a:lnTo>
                  <a:pt x="2359" y="459"/>
                </a:lnTo>
                <a:lnTo>
                  <a:pt x="2286" y="421"/>
                </a:lnTo>
                <a:lnTo>
                  <a:pt x="2211" y="387"/>
                </a:lnTo>
                <a:lnTo>
                  <a:pt x="2117" y="351"/>
                </a:lnTo>
                <a:lnTo>
                  <a:pt x="2023" y="321"/>
                </a:lnTo>
                <a:lnTo>
                  <a:pt x="1926" y="299"/>
                </a:lnTo>
                <a:lnTo>
                  <a:pt x="1829" y="281"/>
                </a:lnTo>
                <a:lnTo>
                  <a:pt x="1730" y="272"/>
                </a:lnTo>
                <a:lnTo>
                  <a:pt x="1631" y="269"/>
                </a:lnTo>
                <a:lnTo>
                  <a:pt x="1541" y="271"/>
                </a:lnTo>
                <a:lnTo>
                  <a:pt x="1453" y="279"/>
                </a:lnTo>
                <a:lnTo>
                  <a:pt x="1366" y="292"/>
                </a:lnTo>
                <a:lnTo>
                  <a:pt x="1281" y="310"/>
                </a:lnTo>
                <a:lnTo>
                  <a:pt x="1196" y="333"/>
                </a:lnTo>
                <a:lnTo>
                  <a:pt x="1114" y="360"/>
                </a:lnTo>
                <a:lnTo>
                  <a:pt x="1034" y="392"/>
                </a:lnTo>
                <a:lnTo>
                  <a:pt x="956" y="429"/>
                </a:lnTo>
                <a:lnTo>
                  <a:pt x="880" y="470"/>
                </a:lnTo>
                <a:lnTo>
                  <a:pt x="807" y="515"/>
                </a:lnTo>
                <a:lnTo>
                  <a:pt x="736" y="564"/>
                </a:lnTo>
                <a:lnTo>
                  <a:pt x="670" y="617"/>
                </a:lnTo>
                <a:lnTo>
                  <a:pt x="605" y="674"/>
                </a:lnTo>
                <a:lnTo>
                  <a:pt x="544" y="736"/>
                </a:lnTo>
                <a:lnTo>
                  <a:pt x="487" y="800"/>
                </a:lnTo>
                <a:lnTo>
                  <a:pt x="432" y="868"/>
                </a:lnTo>
                <a:lnTo>
                  <a:pt x="382" y="939"/>
                </a:lnTo>
                <a:lnTo>
                  <a:pt x="337" y="1014"/>
                </a:lnTo>
                <a:lnTo>
                  <a:pt x="295" y="1092"/>
                </a:lnTo>
                <a:lnTo>
                  <a:pt x="258" y="1174"/>
                </a:lnTo>
                <a:lnTo>
                  <a:pt x="244" y="1196"/>
                </a:lnTo>
                <a:lnTo>
                  <a:pt x="228" y="1217"/>
                </a:lnTo>
                <a:lnTo>
                  <a:pt x="207" y="1233"/>
                </a:lnTo>
                <a:lnTo>
                  <a:pt x="185" y="1245"/>
                </a:lnTo>
                <a:lnTo>
                  <a:pt x="160" y="1253"/>
                </a:lnTo>
                <a:lnTo>
                  <a:pt x="133" y="1256"/>
                </a:lnTo>
                <a:lnTo>
                  <a:pt x="108" y="1253"/>
                </a:lnTo>
                <a:lnTo>
                  <a:pt x="84" y="1245"/>
                </a:lnTo>
                <a:lnTo>
                  <a:pt x="62" y="1234"/>
                </a:lnTo>
                <a:lnTo>
                  <a:pt x="42" y="1220"/>
                </a:lnTo>
                <a:lnTo>
                  <a:pt x="27" y="1202"/>
                </a:lnTo>
                <a:lnTo>
                  <a:pt x="14" y="1182"/>
                </a:lnTo>
                <a:lnTo>
                  <a:pt x="5" y="1159"/>
                </a:lnTo>
                <a:lnTo>
                  <a:pt x="1" y="1136"/>
                </a:lnTo>
                <a:lnTo>
                  <a:pt x="0" y="1112"/>
                </a:lnTo>
                <a:lnTo>
                  <a:pt x="3" y="1088"/>
                </a:lnTo>
                <a:lnTo>
                  <a:pt x="11" y="1064"/>
                </a:lnTo>
                <a:lnTo>
                  <a:pt x="53" y="973"/>
                </a:lnTo>
                <a:lnTo>
                  <a:pt x="100" y="885"/>
                </a:lnTo>
                <a:lnTo>
                  <a:pt x="151" y="801"/>
                </a:lnTo>
                <a:lnTo>
                  <a:pt x="206" y="720"/>
                </a:lnTo>
                <a:lnTo>
                  <a:pt x="266" y="644"/>
                </a:lnTo>
                <a:lnTo>
                  <a:pt x="330" y="570"/>
                </a:lnTo>
                <a:lnTo>
                  <a:pt x="397" y="500"/>
                </a:lnTo>
                <a:lnTo>
                  <a:pt x="468" y="435"/>
                </a:lnTo>
                <a:lnTo>
                  <a:pt x="542" y="374"/>
                </a:lnTo>
                <a:lnTo>
                  <a:pt x="620" y="316"/>
                </a:lnTo>
                <a:lnTo>
                  <a:pt x="700" y="264"/>
                </a:lnTo>
                <a:lnTo>
                  <a:pt x="785" y="215"/>
                </a:lnTo>
                <a:lnTo>
                  <a:pt x="870" y="171"/>
                </a:lnTo>
                <a:lnTo>
                  <a:pt x="959" y="132"/>
                </a:lnTo>
                <a:lnTo>
                  <a:pt x="1049" y="98"/>
                </a:lnTo>
                <a:lnTo>
                  <a:pt x="1142" y="69"/>
                </a:lnTo>
                <a:lnTo>
                  <a:pt x="1237" y="44"/>
                </a:lnTo>
                <a:lnTo>
                  <a:pt x="1334" y="25"/>
                </a:lnTo>
                <a:lnTo>
                  <a:pt x="1431" y="11"/>
                </a:lnTo>
                <a:lnTo>
                  <a:pt x="1531" y="3"/>
                </a:lnTo>
                <a:lnTo>
                  <a:pt x="16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0" name="Freeform 286"/>
          <p:cNvSpPr>
            <a:spLocks noEditPoints="1"/>
          </p:cNvSpPr>
          <p:nvPr/>
        </p:nvSpPr>
        <p:spPr bwMode="auto">
          <a:xfrm>
            <a:off x="4185393" y="3722477"/>
            <a:ext cx="547688" cy="368300"/>
          </a:xfrm>
          <a:custGeom>
            <a:avLst/>
            <a:gdLst>
              <a:gd name="T0" fmla="*/ 1487 w 3450"/>
              <a:gd name="T1" fmla="*/ 2048 h 2322"/>
              <a:gd name="T2" fmla="*/ 2539 w 3450"/>
              <a:gd name="T3" fmla="*/ 1316 h 2322"/>
              <a:gd name="T4" fmla="*/ 2507 w 3450"/>
              <a:gd name="T5" fmla="*/ 1330 h 2322"/>
              <a:gd name="T6" fmla="*/ 2345 w 3450"/>
              <a:gd name="T7" fmla="*/ 1557 h 2322"/>
              <a:gd name="T8" fmla="*/ 2371 w 3450"/>
              <a:gd name="T9" fmla="*/ 1580 h 2322"/>
              <a:gd name="T10" fmla="*/ 2451 w 3450"/>
              <a:gd name="T11" fmla="*/ 1962 h 2322"/>
              <a:gd name="T12" fmla="*/ 2467 w 3450"/>
              <a:gd name="T13" fmla="*/ 1984 h 2322"/>
              <a:gd name="T14" fmla="*/ 2584 w 3450"/>
              <a:gd name="T15" fmla="*/ 1974 h 2322"/>
              <a:gd name="T16" fmla="*/ 2619 w 3450"/>
              <a:gd name="T17" fmla="*/ 1951 h 2322"/>
              <a:gd name="T18" fmla="*/ 2681 w 3450"/>
              <a:gd name="T19" fmla="*/ 1573 h 2322"/>
              <a:gd name="T20" fmla="*/ 2710 w 3450"/>
              <a:gd name="T21" fmla="*/ 1558 h 2322"/>
              <a:gd name="T22" fmla="*/ 2710 w 3450"/>
              <a:gd name="T23" fmla="*/ 1530 h 2322"/>
              <a:gd name="T24" fmla="*/ 2552 w 3450"/>
              <a:gd name="T25" fmla="*/ 1319 h 2322"/>
              <a:gd name="T26" fmla="*/ 1794 w 3450"/>
              <a:gd name="T27" fmla="*/ 472 h 2322"/>
              <a:gd name="T28" fmla="*/ 1820 w 3450"/>
              <a:gd name="T29" fmla="*/ 515 h 2322"/>
              <a:gd name="T30" fmla="*/ 2041 w 3450"/>
              <a:gd name="T31" fmla="*/ 1033 h 2322"/>
              <a:gd name="T32" fmla="*/ 3110 w 3450"/>
              <a:gd name="T33" fmla="*/ 1134 h 2322"/>
              <a:gd name="T34" fmla="*/ 3147 w 3450"/>
              <a:gd name="T35" fmla="*/ 1156 h 2322"/>
              <a:gd name="T36" fmla="*/ 3133 w 3450"/>
              <a:gd name="T37" fmla="*/ 2006 h 2322"/>
              <a:gd name="T38" fmla="*/ 3110 w 3450"/>
              <a:gd name="T39" fmla="*/ 2047 h 2322"/>
              <a:gd name="T40" fmla="*/ 1819 w 3450"/>
              <a:gd name="T41" fmla="*/ 2320 h 2322"/>
              <a:gd name="T42" fmla="*/ 1774 w 3450"/>
              <a:gd name="T43" fmla="*/ 523 h 2322"/>
              <a:gd name="T44" fmla="*/ 1781 w 3450"/>
              <a:gd name="T45" fmla="*/ 474 h 2322"/>
              <a:gd name="T46" fmla="*/ 1669 w 3450"/>
              <a:gd name="T47" fmla="*/ 474 h 2322"/>
              <a:gd name="T48" fmla="*/ 1676 w 3450"/>
              <a:gd name="T49" fmla="*/ 523 h 2322"/>
              <a:gd name="T50" fmla="*/ 1631 w 3450"/>
              <a:gd name="T51" fmla="*/ 2320 h 2322"/>
              <a:gd name="T52" fmla="*/ 340 w 3450"/>
              <a:gd name="T53" fmla="*/ 2047 h 2322"/>
              <a:gd name="T54" fmla="*/ 317 w 3450"/>
              <a:gd name="T55" fmla="*/ 2006 h 2322"/>
              <a:gd name="T56" fmla="*/ 303 w 3450"/>
              <a:gd name="T57" fmla="*/ 1156 h 2322"/>
              <a:gd name="T58" fmla="*/ 340 w 3450"/>
              <a:gd name="T59" fmla="*/ 1134 h 2322"/>
              <a:gd name="T60" fmla="*/ 1409 w 3450"/>
              <a:gd name="T61" fmla="*/ 1033 h 2322"/>
              <a:gd name="T62" fmla="*/ 1630 w 3450"/>
              <a:gd name="T63" fmla="*/ 515 h 2322"/>
              <a:gd name="T64" fmla="*/ 1656 w 3450"/>
              <a:gd name="T65" fmla="*/ 472 h 2322"/>
              <a:gd name="T66" fmla="*/ 3082 w 3450"/>
              <a:gd name="T67" fmla="*/ 250 h 2322"/>
              <a:gd name="T68" fmla="*/ 3118 w 3450"/>
              <a:gd name="T69" fmla="*/ 277 h 2322"/>
              <a:gd name="T70" fmla="*/ 3449 w 3450"/>
              <a:gd name="T71" fmla="*/ 1009 h 2322"/>
              <a:gd name="T72" fmla="*/ 3425 w 3450"/>
              <a:gd name="T73" fmla="*/ 1042 h 2322"/>
              <a:gd name="T74" fmla="*/ 2165 w 3450"/>
              <a:gd name="T75" fmla="*/ 924 h 2322"/>
              <a:gd name="T76" fmla="*/ 2133 w 3450"/>
              <a:gd name="T77" fmla="*/ 906 h 2322"/>
              <a:gd name="T78" fmla="*/ 1721 w 3450"/>
              <a:gd name="T79" fmla="*/ 0 h 2322"/>
              <a:gd name="T80" fmla="*/ 1308 w 3450"/>
              <a:gd name="T81" fmla="*/ 915 h 2322"/>
              <a:gd name="T82" fmla="*/ 53 w 3450"/>
              <a:gd name="T83" fmla="*/ 1049 h 2322"/>
              <a:gd name="T84" fmla="*/ 14 w 3450"/>
              <a:gd name="T85" fmla="*/ 1034 h 2322"/>
              <a:gd name="T86" fmla="*/ 0 w 3450"/>
              <a:gd name="T87" fmla="*/ 994 h 2322"/>
              <a:gd name="T88" fmla="*/ 341 w 3450"/>
              <a:gd name="T89" fmla="*/ 263 h 2322"/>
              <a:gd name="T90" fmla="*/ 1721 w 3450"/>
              <a:gd name="T91" fmla="*/ 0 h 2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450" h="2322">
                <a:moveTo>
                  <a:pt x="1025" y="1731"/>
                </a:moveTo>
                <a:lnTo>
                  <a:pt x="1025" y="1974"/>
                </a:lnTo>
                <a:lnTo>
                  <a:pt x="1487" y="2048"/>
                </a:lnTo>
                <a:lnTo>
                  <a:pt x="1487" y="1731"/>
                </a:lnTo>
                <a:lnTo>
                  <a:pt x="1025" y="1731"/>
                </a:lnTo>
                <a:close/>
                <a:moveTo>
                  <a:pt x="2539" y="1316"/>
                </a:moveTo>
                <a:lnTo>
                  <a:pt x="2527" y="1318"/>
                </a:lnTo>
                <a:lnTo>
                  <a:pt x="2515" y="1322"/>
                </a:lnTo>
                <a:lnTo>
                  <a:pt x="2507" y="1330"/>
                </a:lnTo>
                <a:lnTo>
                  <a:pt x="2350" y="1535"/>
                </a:lnTo>
                <a:lnTo>
                  <a:pt x="2345" y="1546"/>
                </a:lnTo>
                <a:lnTo>
                  <a:pt x="2345" y="1557"/>
                </a:lnTo>
                <a:lnTo>
                  <a:pt x="2350" y="1567"/>
                </a:lnTo>
                <a:lnTo>
                  <a:pt x="2359" y="1575"/>
                </a:lnTo>
                <a:lnTo>
                  <a:pt x="2371" y="1580"/>
                </a:lnTo>
                <a:lnTo>
                  <a:pt x="2386" y="1581"/>
                </a:lnTo>
                <a:lnTo>
                  <a:pt x="2452" y="1579"/>
                </a:lnTo>
                <a:lnTo>
                  <a:pt x="2451" y="1962"/>
                </a:lnTo>
                <a:lnTo>
                  <a:pt x="2453" y="1972"/>
                </a:lnTo>
                <a:lnTo>
                  <a:pt x="2459" y="1979"/>
                </a:lnTo>
                <a:lnTo>
                  <a:pt x="2467" y="1984"/>
                </a:lnTo>
                <a:lnTo>
                  <a:pt x="2478" y="1987"/>
                </a:lnTo>
                <a:lnTo>
                  <a:pt x="2490" y="1987"/>
                </a:lnTo>
                <a:lnTo>
                  <a:pt x="2584" y="1974"/>
                </a:lnTo>
                <a:lnTo>
                  <a:pt x="2599" y="1969"/>
                </a:lnTo>
                <a:lnTo>
                  <a:pt x="2611" y="1961"/>
                </a:lnTo>
                <a:lnTo>
                  <a:pt x="2619" y="1951"/>
                </a:lnTo>
                <a:lnTo>
                  <a:pt x="2621" y="1939"/>
                </a:lnTo>
                <a:lnTo>
                  <a:pt x="2622" y="1575"/>
                </a:lnTo>
                <a:lnTo>
                  <a:pt x="2681" y="1573"/>
                </a:lnTo>
                <a:lnTo>
                  <a:pt x="2692" y="1571"/>
                </a:lnTo>
                <a:lnTo>
                  <a:pt x="2703" y="1566"/>
                </a:lnTo>
                <a:lnTo>
                  <a:pt x="2710" y="1558"/>
                </a:lnTo>
                <a:lnTo>
                  <a:pt x="2714" y="1549"/>
                </a:lnTo>
                <a:lnTo>
                  <a:pt x="2714" y="1539"/>
                </a:lnTo>
                <a:lnTo>
                  <a:pt x="2710" y="1530"/>
                </a:lnTo>
                <a:lnTo>
                  <a:pt x="2573" y="1333"/>
                </a:lnTo>
                <a:lnTo>
                  <a:pt x="2563" y="1325"/>
                </a:lnTo>
                <a:lnTo>
                  <a:pt x="2552" y="1319"/>
                </a:lnTo>
                <a:lnTo>
                  <a:pt x="2539" y="1316"/>
                </a:lnTo>
                <a:close/>
                <a:moveTo>
                  <a:pt x="1788" y="470"/>
                </a:moveTo>
                <a:lnTo>
                  <a:pt x="1794" y="472"/>
                </a:lnTo>
                <a:lnTo>
                  <a:pt x="1802" y="480"/>
                </a:lnTo>
                <a:lnTo>
                  <a:pt x="1811" y="494"/>
                </a:lnTo>
                <a:lnTo>
                  <a:pt x="1820" y="515"/>
                </a:lnTo>
                <a:lnTo>
                  <a:pt x="2025" y="1012"/>
                </a:lnTo>
                <a:lnTo>
                  <a:pt x="2031" y="1024"/>
                </a:lnTo>
                <a:lnTo>
                  <a:pt x="2041" y="1033"/>
                </a:lnTo>
                <a:lnTo>
                  <a:pt x="2052" y="1039"/>
                </a:lnTo>
                <a:lnTo>
                  <a:pt x="2066" y="1042"/>
                </a:lnTo>
                <a:lnTo>
                  <a:pt x="3110" y="1134"/>
                </a:lnTo>
                <a:lnTo>
                  <a:pt x="3125" y="1138"/>
                </a:lnTo>
                <a:lnTo>
                  <a:pt x="3137" y="1145"/>
                </a:lnTo>
                <a:lnTo>
                  <a:pt x="3147" y="1156"/>
                </a:lnTo>
                <a:lnTo>
                  <a:pt x="3152" y="1169"/>
                </a:lnTo>
                <a:lnTo>
                  <a:pt x="3154" y="1184"/>
                </a:lnTo>
                <a:lnTo>
                  <a:pt x="3133" y="2006"/>
                </a:lnTo>
                <a:lnTo>
                  <a:pt x="3130" y="2023"/>
                </a:lnTo>
                <a:lnTo>
                  <a:pt x="3122" y="2037"/>
                </a:lnTo>
                <a:lnTo>
                  <a:pt x="3110" y="2047"/>
                </a:lnTo>
                <a:lnTo>
                  <a:pt x="3095" y="2053"/>
                </a:lnTo>
                <a:lnTo>
                  <a:pt x="1865" y="2312"/>
                </a:lnTo>
                <a:lnTo>
                  <a:pt x="1819" y="2320"/>
                </a:lnTo>
                <a:lnTo>
                  <a:pt x="1774" y="2322"/>
                </a:lnTo>
                <a:lnTo>
                  <a:pt x="1774" y="2077"/>
                </a:lnTo>
                <a:lnTo>
                  <a:pt x="1774" y="523"/>
                </a:lnTo>
                <a:lnTo>
                  <a:pt x="1774" y="501"/>
                </a:lnTo>
                <a:lnTo>
                  <a:pt x="1777" y="485"/>
                </a:lnTo>
                <a:lnTo>
                  <a:pt x="1781" y="474"/>
                </a:lnTo>
                <a:lnTo>
                  <a:pt x="1788" y="470"/>
                </a:lnTo>
                <a:close/>
                <a:moveTo>
                  <a:pt x="1662" y="470"/>
                </a:moveTo>
                <a:lnTo>
                  <a:pt x="1669" y="474"/>
                </a:lnTo>
                <a:lnTo>
                  <a:pt x="1673" y="485"/>
                </a:lnTo>
                <a:lnTo>
                  <a:pt x="1676" y="501"/>
                </a:lnTo>
                <a:lnTo>
                  <a:pt x="1676" y="523"/>
                </a:lnTo>
                <a:lnTo>
                  <a:pt x="1676" y="2077"/>
                </a:lnTo>
                <a:lnTo>
                  <a:pt x="1676" y="2322"/>
                </a:lnTo>
                <a:lnTo>
                  <a:pt x="1631" y="2320"/>
                </a:lnTo>
                <a:lnTo>
                  <a:pt x="1585" y="2312"/>
                </a:lnTo>
                <a:lnTo>
                  <a:pt x="355" y="2053"/>
                </a:lnTo>
                <a:lnTo>
                  <a:pt x="340" y="2047"/>
                </a:lnTo>
                <a:lnTo>
                  <a:pt x="328" y="2037"/>
                </a:lnTo>
                <a:lnTo>
                  <a:pt x="320" y="2023"/>
                </a:lnTo>
                <a:lnTo>
                  <a:pt x="317" y="2006"/>
                </a:lnTo>
                <a:lnTo>
                  <a:pt x="296" y="1184"/>
                </a:lnTo>
                <a:lnTo>
                  <a:pt x="298" y="1169"/>
                </a:lnTo>
                <a:lnTo>
                  <a:pt x="303" y="1156"/>
                </a:lnTo>
                <a:lnTo>
                  <a:pt x="313" y="1145"/>
                </a:lnTo>
                <a:lnTo>
                  <a:pt x="325" y="1138"/>
                </a:lnTo>
                <a:lnTo>
                  <a:pt x="340" y="1134"/>
                </a:lnTo>
                <a:lnTo>
                  <a:pt x="1384" y="1042"/>
                </a:lnTo>
                <a:lnTo>
                  <a:pt x="1398" y="1039"/>
                </a:lnTo>
                <a:lnTo>
                  <a:pt x="1409" y="1033"/>
                </a:lnTo>
                <a:lnTo>
                  <a:pt x="1419" y="1024"/>
                </a:lnTo>
                <a:lnTo>
                  <a:pt x="1425" y="1012"/>
                </a:lnTo>
                <a:lnTo>
                  <a:pt x="1630" y="515"/>
                </a:lnTo>
                <a:lnTo>
                  <a:pt x="1639" y="494"/>
                </a:lnTo>
                <a:lnTo>
                  <a:pt x="1648" y="480"/>
                </a:lnTo>
                <a:lnTo>
                  <a:pt x="1656" y="472"/>
                </a:lnTo>
                <a:lnTo>
                  <a:pt x="1662" y="470"/>
                </a:lnTo>
                <a:close/>
                <a:moveTo>
                  <a:pt x="1729" y="0"/>
                </a:moveTo>
                <a:lnTo>
                  <a:pt x="3082" y="250"/>
                </a:lnTo>
                <a:lnTo>
                  <a:pt x="3097" y="255"/>
                </a:lnTo>
                <a:lnTo>
                  <a:pt x="3109" y="263"/>
                </a:lnTo>
                <a:lnTo>
                  <a:pt x="3118" y="277"/>
                </a:lnTo>
                <a:lnTo>
                  <a:pt x="3446" y="980"/>
                </a:lnTo>
                <a:lnTo>
                  <a:pt x="3450" y="994"/>
                </a:lnTo>
                <a:lnTo>
                  <a:pt x="3449" y="1009"/>
                </a:lnTo>
                <a:lnTo>
                  <a:pt x="3445" y="1023"/>
                </a:lnTo>
                <a:lnTo>
                  <a:pt x="3436" y="1034"/>
                </a:lnTo>
                <a:lnTo>
                  <a:pt x="3425" y="1042"/>
                </a:lnTo>
                <a:lnTo>
                  <a:pt x="3411" y="1048"/>
                </a:lnTo>
                <a:lnTo>
                  <a:pt x="3397" y="1049"/>
                </a:lnTo>
                <a:lnTo>
                  <a:pt x="2165" y="924"/>
                </a:lnTo>
                <a:lnTo>
                  <a:pt x="2153" y="921"/>
                </a:lnTo>
                <a:lnTo>
                  <a:pt x="2142" y="915"/>
                </a:lnTo>
                <a:lnTo>
                  <a:pt x="2133" y="906"/>
                </a:lnTo>
                <a:lnTo>
                  <a:pt x="2125" y="895"/>
                </a:lnTo>
                <a:lnTo>
                  <a:pt x="1729" y="0"/>
                </a:lnTo>
                <a:close/>
                <a:moveTo>
                  <a:pt x="1721" y="0"/>
                </a:moveTo>
                <a:lnTo>
                  <a:pt x="1325" y="895"/>
                </a:lnTo>
                <a:lnTo>
                  <a:pt x="1317" y="906"/>
                </a:lnTo>
                <a:lnTo>
                  <a:pt x="1308" y="915"/>
                </a:lnTo>
                <a:lnTo>
                  <a:pt x="1297" y="921"/>
                </a:lnTo>
                <a:lnTo>
                  <a:pt x="1285" y="924"/>
                </a:lnTo>
                <a:lnTo>
                  <a:pt x="53" y="1049"/>
                </a:lnTo>
                <a:lnTo>
                  <a:pt x="39" y="1048"/>
                </a:lnTo>
                <a:lnTo>
                  <a:pt x="25" y="1042"/>
                </a:lnTo>
                <a:lnTo>
                  <a:pt x="14" y="1034"/>
                </a:lnTo>
                <a:lnTo>
                  <a:pt x="5" y="1023"/>
                </a:lnTo>
                <a:lnTo>
                  <a:pt x="1" y="1009"/>
                </a:lnTo>
                <a:lnTo>
                  <a:pt x="0" y="994"/>
                </a:lnTo>
                <a:lnTo>
                  <a:pt x="4" y="980"/>
                </a:lnTo>
                <a:lnTo>
                  <a:pt x="332" y="277"/>
                </a:lnTo>
                <a:lnTo>
                  <a:pt x="341" y="263"/>
                </a:lnTo>
                <a:lnTo>
                  <a:pt x="353" y="255"/>
                </a:lnTo>
                <a:lnTo>
                  <a:pt x="368" y="250"/>
                </a:lnTo>
                <a:lnTo>
                  <a:pt x="172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1" name="Freeform 356"/>
          <p:cNvSpPr>
            <a:spLocks noEditPoints="1"/>
          </p:cNvSpPr>
          <p:nvPr/>
        </p:nvSpPr>
        <p:spPr bwMode="auto">
          <a:xfrm>
            <a:off x="4192537" y="4490722"/>
            <a:ext cx="533400" cy="376238"/>
          </a:xfrm>
          <a:custGeom>
            <a:avLst/>
            <a:gdLst>
              <a:gd name="T0" fmla="*/ 2963 w 3360"/>
              <a:gd name="T1" fmla="*/ 2217 h 2374"/>
              <a:gd name="T2" fmla="*/ 2889 w 3360"/>
              <a:gd name="T3" fmla="*/ 2309 h 2374"/>
              <a:gd name="T4" fmla="*/ 2785 w 3360"/>
              <a:gd name="T5" fmla="*/ 2363 h 2374"/>
              <a:gd name="T6" fmla="*/ 368 w 3360"/>
              <a:gd name="T7" fmla="*/ 2374 h 2374"/>
              <a:gd name="T8" fmla="*/ 323 w 3360"/>
              <a:gd name="T9" fmla="*/ 2352 h 2374"/>
              <a:gd name="T10" fmla="*/ 311 w 3360"/>
              <a:gd name="T11" fmla="*/ 2307 h 2374"/>
              <a:gd name="T12" fmla="*/ 327 w 3360"/>
              <a:gd name="T13" fmla="*/ 2264 h 2374"/>
              <a:gd name="T14" fmla="*/ 328 w 3360"/>
              <a:gd name="T15" fmla="*/ 2189 h 2374"/>
              <a:gd name="T16" fmla="*/ 292 w 3360"/>
              <a:gd name="T17" fmla="*/ 2124 h 2374"/>
              <a:gd name="T18" fmla="*/ 231 w 3360"/>
              <a:gd name="T19" fmla="*/ 2074 h 2374"/>
              <a:gd name="T20" fmla="*/ 137 w 3360"/>
              <a:gd name="T21" fmla="*/ 1966 h 2374"/>
              <a:gd name="T22" fmla="*/ 78 w 3360"/>
              <a:gd name="T23" fmla="*/ 1836 h 2374"/>
              <a:gd name="T24" fmla="*/ 58 w 3360"/>
              <a:gd name="T25" fmla="*/ 1693 h 2374"/>
              <a:gd name="T26" fmla="*/ 2140 w 3360"/>
              <a:gd name="T27" fmla="*/ 1504 h 2374"/>
              <a:gd name="T28" fmla="*/ 2165 w 3360"/>
              <a:gd name="T29" fmla="*/ 1432 h 2374"/>
              <a:gd name="T30" fmla="*/ 2228 w 3360"/>
              <a:gd name="T31" fmla="*/ 1392 h 2374"/>
              <a:gd name="T32" fmla="*/ 459 w 3360"/>
              <a:gd name="T33" fmla="*/ 1228 h 2374"/>
              <a:gd name="T34" fmla="*/ 459 w 3360"/>
              <a:gd name="T35" fmla="*/ 1055 h 2374"/>
              <a:gd name="T36" fmla="*/ 2737 w 3360"/>
              <a:gd name="T37" fmla="*/ 930 h 2374"/>
              <a:gd name="T38" fmla="*/ 2774 w 3360"/>
              <a:gd name="T39" fmla="*/ 966 h 2374"/>
              <a:gd name="T40" fmla="*/ 2774 w 3360"/>
              <a:gd name="T41" fmla="*/ 1234 h 2374"/>
              <a:gd name="T42" fmla="*/ 2737 w 3360"/>
              <a:gd name="T43" fmla="*/ 1271 h 2374"/>
              <a:gd name="T44" fmla="*/ 2237 w 3360"/>
              <a:gd name="T45" fmla="*/ 1271 h 2374"/>
              <a:gd name="T46" fmla="*/ 2200 w 3360"/>
              <a:gd name="T47" fmla="*/ 1234 h 2374"/>
              <a:gd name="T48" fmla="*/ 2200 w 3360"/>
              <a:gd name="T49" fmla="*/ 966 h 2374"/>
              <a:gd name="T50" fmla="*/ 2237 w 3360"/>
              <a:gd name="T51" fmla="*/ 930 h 2374"/>
              <a:gd name="T52" fmla="*/ 1388 w 3360"/>
              <a:gd name="T53" fmla="*/ 868 h 2374"/>
              <a:gd name="T54" fmla="*/ 1435 w 3360"/>
              <a:gd name="T55" fmla="*/ 892 h 2374"/>
              <a:gd name="T56" fmla="*/ 1446 w 3360"/>
              <a:gd name="T57" fmla="*/ 1389 h 2374"/>
              <a:gd name="T58" fmla="*/ 1422 w 3360"/>
              <a:gd name="T59" fmla="*/ 1436 h 2374"/>
              <a:gd name="T60" fmla="*/ 926 w 3360"/>
              <a:gd name="T61" fmla="*/ 1447 h 2374"/>
              <a:gd name="T62" fmla="*/ 879 w 3360"/>
              <a:gd name="T63" fmla="*/ 1424 h 2374"/>
              <a:gd name="T64" fmla="*/ 867 w 3360"/>
              <a:gd name="T65" fmla="*/ 927 h 2374"/>
              <a:gd name="T66" fmla="*/ 891 w 3360"/>
              <a:gd name="T67" fmla="*/ 880 h 2374"/>
              <a:gd name="T68" fmla="*/ 459 w 3360"/>
              <a:gd name="T69" fmla="*/ 778 h 2374"/>
              <a:gd name="T70" fmla="*/ 648 w 3360"/>
              <a:gd name="T71" fmla="*/ 778 h 2374"/>
              <a:gd name="T72" fmla="*/ 2024 w 3360"/>
              <a:gd name="T73" fmla="*/ 694 h 2374"/>
              <a:gd name="T74" fmla="*/ 2071 w 3360"/>
              <a:gd name="T75" fmla="*/ 719 h 2374"/>
              <a:gd name="T76" fmla="*/ 2082 w 3360"/>
              <a:gd name="T77" fmla="*/ 1389 h 2374"/>
              <a:gd name="T78" fmla="*/ 2059 w 3360"/>
              <a:gd name="T79" fmla="*/ 1436 h 2374"/>
              <a:gd name="T80" fmla="*/ 1619 w 3360"/>
              <a:gd name="T81" fmla="*/ 1447 h 2374"/>
              <a:gd name="T82" fmla="*/ 1573 w 3360"/>
              <a:gd name="T83" fmla="*/ 1424 h 2374"/>
              <a:gd name="T84" fmla="*/ 1562 w 3360"/>
              <a:gd name="T85" fmla="*/ 752 h 2374"/>
              <a:gd name="T86" fmla="*/ 1585 w 3360"/>
              <a:gd name="T87" fmla="*/ 705 h 2374"/>
              <a:gd name="T88" fmla="*/ 405 w 3360"/>
              <a:gd name="T89" fmla="*/ 0 h 2374"/>
              <a:gd name="T90" fmla="*/ 612 w 3360"/>
              <a:gd name="T91" fmla="*/ 344 h 2374"/>
              <a:gd name="T92" fmla="*/ 462 w 3360"/>
              <a:gd name="T93" fmla="*/ 579 h 2374"/>
              <a:gd name="T94" fmla="*/ 751 w 3360"/>
              <a:gd name="T95" fmla="*/ 1447 h 2374"/>
              <a:gd name="T96" fmla="*/ 0 w 3360"/>
              <a:gd name="T97" fmla="*/ 694 h 2374"/>
              <a:gd name="T98" fmla="*/ 405 w 3360"/>
              <a:gd name="T99" fmla="*/ 411 h 2374"/>
              <a:gd name="T100" fmla="*/ 405 w 3360"/>
              <a:gd name="T101" fmla="*/ 344 h 2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60" h="2374">
                <a:moveTo>
                  <a:pt x="2254" y="1389"/>
                </a:moveTo>
                <a:lnTo>
                  <a:pt x="3360" y="1389"/>
                </a:lnTo>
                <a:lnTo>
                  <a:pt x="2963" y="2217"/>
                </a:lnTo>
                <a:lnTo>
                  <a:pt x="2943" y="2252"/>
                </a:lnTo>
                <a:lnTo>
                  <a:pt x="2917" y="2282"/>
                </a:lnTo>
                <a:lnTo>
                  <a:pt x="2889" y="2309"/>
                </a:lnTo>
                <a:lnTo>
                  <a:pt x="2857" y="2331"/>
                </a:lnTo>
                <a:lnTo>
                  <a:pt x="2822" y="2349"/>
                </a:lnTo>
                <a:lnTo>
                  <a:pt x="2785" y="2363"/>
                </a:lnTo>
                <a:lnTo>
                  <a:pt x="2746" y="2371"/>
                </a:lnTo>
                <a:lnTo>
                  <a:pt x="2706" y="2374"/>
                </a:lnTo>
                <a:lnTo>
                  <a:pt x="368" y="2374"/>
                </a:lnTo>
                <a:lnTo>
                  <a:pt x="350" y="2371"/>
                </a:lnTo>
                <a:lnTo>
                  <a:pt x="335" y="2364"/>
                </a:lnTo>
                <a:lnTo>
                  <a:pt x="323" y="2352"/>
                </a:lnTo>
                <a:lnTo>
                  <a:pt x="315" y="2339"/>
                </a:lnTo>
                <a:lnTo>
                  <a:pt x="311" y="2323"/>
                </a:lnTo>
                <a:lnTo>
                  <a:pt x="311" y="2307"/>
                </a:lnTo>
                <a:lnTo>
                  <a:pt x="316" y="2289"/>
                </a:lnTo>
                <a:lnTo>
                  <a:pt x="317" y="2287"/>
                </a:lnTo>
                <a:lnTo>
                  <a:pt x="327" y="2264"/>
                </a:lnTo>
                <a:lnTo>
                  <a:pt x="332" y="2238"/>
                </a:lnTo>
                <a:lnTo>
                  <a:pt x="332" y="2214"/>
                </a:lnTo>
                <a:lnTo>
                  <a:pt x="328" y="2189"/>
                </a:lnTo>
                <a:lnTo>
                  <a:pt x="321" y="2166"/>
                </a:lnTo>
                <a:lnTo>
                  <a:pt x="309" y="2144"/>
                </a:lnTo>
                <a:lnTo>
                  <a:pt x="292" y="2124"/>
                </a:lnTo>
                <a:lnTo>
                  <a:pt x="273" y="2107"/>
                </a:lnTo>
                <a:lnTo>
                  <a:pt x="270" y="2105"/>
                </a:lnTo>
                <a:lnTo>
                  <a:pt x="231" y="2074"/>
                </a:lnTo>
                <a:lnTo>
                  <a:pt x="197" y="2042"/>
                </a:lnTo>
                <a:lnTo>
                  <a:pt x="165" y="2005"/>
                </a:lnTo>
                <a:lnTo>
                  <a:pt x="137" y="1966"/>
                </a:lnTo>
                <a:lnTo>
                  <a:pt x="114" y="1924"/>
                </a:lnTo>
                <a:lnTo>
                  <a:pt x="94" y="1882"/>
                </a:lnTo>
                <a:lnTo>
                  <a:pt x="78" y="1836"/>
                </a:lnTo>
                <a:lnTo>
                  <a:pt x="67" y="1789"/>
                </a:lnTo>
                <a:lnTo>
                  <a:pt x="60" y="1742"/>
                </a:lnTo>
                <a:lnTo>
                  <a:pt x="58" y="1693"/>
                </a:lnTo>
                <a:lnTo>
                  <a:pt x="58" y="1505"/>
                </a:lnTo>
                <a:lnTo>
                  <a:pt x="2140" y="1505"/>
                </a:lnTo>
                <a:lnTo>
                  <a:pt x="2140" y="1504"/>
                </a:lnTo>
                <a:lnTo>
                  <a:pt x="2143" y="1478"/>
                </a:lnTo>
                <a:lnTo>
                  <a:pt x="2151" y="1454"/>
                </a:lnTo>
                <a:lnTo>
                  <a:pt x="2165" y="1432"/>
                </a:lnTo>
                <a:lnTo>
                  <a:pt x="2183" y="1415"/>
                </a:lnTo>
                <a:lnTo>
                  <a:pt x="2204" y="1402"/>
                </a:lnTo>
                <a:lnTo>
                  <a:pt x="2228" y="1392"/>
                </a:lnTo>
                <a:lnTo>
                  <a:pt x="2254" y="1389"/>
                </a:lnTo>
                <a:close/>
                <a:moveTo>
                  <a:pt x="459" y="1055"/>
                </a:moveTo>
                <a:lnTo>
                  <a:pt x="459" y="1228"/>
                </a:lnTo>
                <a:lnTo>
                  <a:pt x="648" y="1228"/>
                </a:lnTo>
                <a:lnTo>
                  <a:pt x="648" y="1055"/>
                </a:lnTo>
                <a:lnTo>
                  <a:pt x="459" y="1055"/>
                </a:lnTo>
                <a:close/>
                <a:moveTo>
                  <a:pt x="2255" y="927"/>
                </a:moveTo>
                <a:lnTo>
                  <a:pt x="2719" y="927"/>
                </a:lnTo>
                <a:lnTo>
                  <a:pt x="2737" y="930"/>
                </a:lnTo>
                <a:lnTo>
                  <a:pt x="2752" y="938"/>
                </a:lnTo>
                <a:lnTo>
                  <a:pt x="2765" y="950"/>
                </a:lnTo>
                <a:lnTo>
                  <a:pt x="2774" y="966"/>
                </a:lnTo>
                <a:lnTo>
                  <a:pt x="2776" y="985"/>
                </a:lnTo>
                <a:lnTo>
                  <a:pt x="2776" y="1216"/>
                </a:lnTo>
                <a:lnTo>
                  <a:pt x="2774" y="1234"/>
                </a:lnTo>
                <a:lnTo>
                  <a:pt x="2765" y="1250"/>
                </a:lnTo>
                <a:lnTo>
                  <a:pt x="2752" y="1263"/>
                </a:lnTo>
                <a:lnTo>
                  <a:pt x="2737" y="1271"/>
                </a:lnTo>
                <a:lnTo>
                  <a:pt x="2719" y="1274"/>
                </a:lnTo>
                <a:lnTo>
                  <a:pt x="2255" y="1274"/>
                </a:lnTo>
                <a:lnTo>
                  <a:pt x="2237" y="1271"/>
                </a:lnTo>
                <a:lnTo>
                  <a:pt x="2222" y="1263"/>
                </a:lnTo>
                <a:lnTo>
                  <a:pt x="2208" y="1250"/>
                </a:lnTo>
                <a:lnTo>
                  <a:pt x="2200" y="1234"/>
                </a:lnTo>
                <a:lnTo>
                  <a:pt x="2197" y="1216"/>
                </a:lnTo>
                <a:lnTo>
                  <a:pt x="2197" y="985"/>
                </a:lnTo>
                <a:lnTo>
                  <a:pt x="2200" y="966"/>
                </a:lnTo>
                <a:lnTo>
                  <a:pt x="2208" y="950"/>
                </a:lnTo>
                <a:lnTo>
                  <a:pt x="2222" y="938"/>
                </a:lnTo>
                <a:lnTo>
                  <a:pt x="2237" y="930"/>
                </a:lnTo>
                <a:lnTo>
                  <a:pt x="2255" y="927"/>
                </a:lnTo>
                <a:close/>
                <a:moveTo>
                  <a:pt x="926" y="868"/>
                </a:moveTo>
                <a:lnTo>
                  <a:pt x="1388" y="868"/>
                </a:lnTo>
                <a:lnTo>
                  <a:pt x="1406" y="871"/>
                </a:lnTo>
                <a:lnTo>
                  <a:pt x="1422" y="880"/>
                </a:lnTo>
                <a:lnTo>
                  <a:pt x="1435" y="892"/>
                </a:lnTo>
                <a:lnTo>
                  <a:pt x="1443" y="908"/>
                </a:lnTo>
                <a:lnTo>
                  <a:pt x="1446" y="927"/>
                </a:lnTo>
                <a:lnTo>
                  <a:pt x="1446" y="1389"/>
                </a:lnTo>
                <a:lnTo>
                  <a:pt x="1443" y="1408"/>
                </a:lnTo>
                <a:lnTo>
                  <a:pt x="1435" y="1424"/>
                </a:lnTo>
                <a:lnTo>
                  <a:pt x="1422" y="1436"/>
                </a:lnTo>
                <a:lnTo>
                  <a:pt x="1406" y="1444"/>
                </a:lnTo>
                <a:lnTo>
                  <a:pt x="1388" y="1447"/>
                </a:lnTo>
                <a:lnTo>
                  <a:pt x="926" y="1447"/>
                </a:lnTo>
                <a:lnTo>
                  <a:pt x="907" y="1444"/>
                </a:lnTo>
                <a:lnTo>
                  <a:pt x="891" y="1436"/>
                </a:lnTo>
                <a:lnTo>
                  <a:pt x="879" y="1424"/>
                </a:lnTo>
                <a:lnTo>
                  <a:pt x="871" y="1408"/>
                </a:lnTo>
                <a:lnTo>
                  <a:pt x="867" y="1389"/>
                </a:lnTo>
                <a:lnTo>
                  <a:pt x="867" y="927"/>
                </a:lnTo>
                <a:lnTo>
                  <a:pt x="871" y="908"/>
                </a:lnTo>
                <a:lnTo>
                  <a:pt x="879" y="892"/>
                </a:lnTo>
                <a:lnTo>
                  <a:pt x="891" y="880"/>
                </a:lnTo>
                <a:lnTo>
                  <a:pt x="907" y="871"/>
                </a:lnTo>
                <a:lnTo>
                  <a:pt x="926" y="868"/>
                </a:lnTo>
                <a:close/>
                <a:moveTo>
                  <a:pt x="459" y="778"/>
                </a:moveTo>
                <a:lnTo>
                  <a:pt x="459" y="951"/>
                </a:lnTo>
                <a:lnTo>
                  <a:pt x="648" y="951"/>
                </a:lnTo>
                <a:lnTo>
                  <a:pt x="648" y="778"/>
                </a:lnTo>
                <a:lnTo>
                  <a:pt x="459" y="778"/>
                </a:lnTo>
                <a:close/>
                <a:moveTo>
                  <a:pt x="1619" y="694"/>
                </a:moveTo>
                <a:lnTo>
                  <a:pt x="2024" y="694"/>
                </a:lnTo>
                <a:lnTo>
                  <a:pt x="2042" y="697"/>
                </a:lnTo>
                <a:lnTo>
                  <a:pt x="2059" y="705"/>
                </a:lnTo>
                <a:lnTo>
                  <a:pt x="2071" y="719"/>
                </a:lnTo>
                <a:lnTo>
                  <a:pt x="2079" y="734"/>
                </a:lnTo>
                <a:lnTo>
                  <a:pt x="2082" y="752"/>
                </a:lnTo>
                <a:lnTo>
                  <a:pt x="2082" y="1389"/>
                </a:lnTo>
                <a:lnTo>
                  <a:pt x="2079" y="1408"/>
                </a:lnTo>
                <a:lnTo>
                  <a:pt x="2071" y="1424"/>
                </a:lnTo>
                <a:lnTo>
                  <a:pt x="2059" y="1436"/>
                </a:lnTo>
                <a:lnTo>
                  <a:pt x="2042" y="1444"/>
                </a:lnTo>
                <a:lnTo>
                  <a:pt x="2024" y="1447"/>
                </a:lnTo>
                <a:lnTo>
                  <a:pt x="1619" y="1447"/>
                </a:lnTo>
                <a:lnTo>
                  <a:pt x="1601" y="1444"/>
                </a:lnTo>
                <a:lnTo>
                  <a:pt x="1585" y="1436"/>
                </a:lnTo>
                <a:lnTo>
                  <a:pt x="1573" y="1424"/>
                </a:lnTo>
                <a:lnTo>
                  <a:pt x="1565" y="1408"/>
                </a:lnTo>
                <a:lnTo>
                  <a:pt x="1562" y="1389"/>
                </a:lnTo>
                <a:lnTo>
                  <a:pt x="1562" y="752"/>
                </a:lnTo>
                <a:lnTo>
                  <a:pt x="1565" y="734"/>
                </a:lnTo>
                <a:lnTo>
                  <a:pt x="1573" y="719"/>
                </a:lnTo>
                <a:lnTo>
                  <a:pt x="1585" y="705"/>
                </a:lnTo>
                <a:lnTo>
                  <a:pt x="1601" y="697"/>
                </a:lnTo>
                <a:lnTo>
                  <a:pt x="1619" y="694"/>
                </a:lnTo>
                <a:close/>
                <a:moveTo>
                  <a:pt x="405" y="0"/>
                </a:moveTo>
                <a:lnTo>
                  <a:pt x="462" y="0"/>
                </a:lnTo>
                <a:lnTo>
                  <a:pt x="462" y="344"/>
                </a:lnTo>
                <a:lnTo>
                  <a:pt x="612" y="344"/>
                </a:lnTo>
                <a:lnTo>
                  <a:pt x="612" y="411"/>
                </a:lnTo>
                <a:lnTo>
                  <a:pt x="462" y="411"/>
                </a:lnTo>
                <a:lnTo>
                  <a:pt x="462" y="579"/>
                </a:lnTo>
                <a:lnTo>
                  <a:pt x="896" y="579"/>
                </a:lnTo>
                <a:lnTo>
                  <a:pt x="751" y="694"/>
                </a:lnTo>
                <a:lnTo>
                  <a:pt x="751" y="1447"/>
                </a:lnTo>
                <a:lnTo>
                  <a:pt x="173" y="1447"/>
                </a:lnTo>
                <a:lnTo>
                  <a:pt x="173" y="694"/>
                </a:lnTo>
                <a:lnTo>
                  <a:pt x="0" y="694"/>
                </a:lnTo>
                <a:lnTo>
                  <a:pt x="0" y="579"/>
                </a:lnTo>
                <a:lnTo>
                  <a:pt x="405" y="579"/>
                </a:lnTo>
                <a:lnTo>
                  <a:pt x="405" y="411"/>
                </a:lnTo>
                <a:lnTo>
                  <a:pt x="256" y="411"/>
                </a:lnTo>
                <a:lnTo>
                  <a:pt x="256" y="344"/>
                </a:lnTo>
                <a:lnTo>
                  <a:pt x="405" y="344"/>
                </a:lnTo>
                <a:lnTo>
                  <a:pt x="40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2" name="Freeform 11"/>
          <p:cNvSpPr>
            <a:spLocks noEditPoints="1"/>
          </p:cNvSpPr>
          <p:nvPr/>
        </p:nvSpPr>
        <p:spPr bwMode="auto">
          <a:xfrm>
            <a:off x="5133318" y="612534"/>
            <a:ext cx="522826" cy="410482"/>
          </a:xfrm>
          <a:custGeom>
            <a:avLst/>
            <a:gdLst>
              <a:gd name="T0" fmla="*/ 2125 w 3630"/>
              <a:gd name="T1" fmla="*/ 2088 h 2854"/>
              <a:gd name="T2" fmla="*/ 2273 w 3630"/>
              <a:gd name="T3" fmla="*/ 1920 h 2854"/>
              <a:gd name="T4" fmla="*/ 2299 w 3630"/>
              <a:gd name="T5" fmla="*/ 1920 h 2854"/>
              <a:gd name="T6" fmla="*/ 1302 w 3630"/>
              <a:gd name="T7" fmla="*/ 1920 h 2854"/>
              <a:gd name="T8" fmla="*/ 1475 w 3630"/>
              <a:gd name="T9" fmla="*/ 1920 h 2854"/>
              <a:gd name="T10" fmla="*/ 1542 w 3630"/>
              <a:gd name="T11" fmla="*/ 1920 h 2854"/>
              <a:gd name="T12" fmla="*/ 1426 w 3630"/>
              <a:gd name="T13" fmla="*/ 1773 h 2854"/>
              <a:gd name="T14" fmla="*/ 2232 w 3630"/>
              <a:gd name="T15" fmla="*/ 1675 h 2854"/>
              <a:gd name="T16" fmla="*/ 2456 w 3630"/>
              <a:gd name="T17" fmla="*/ 1600 h 2854"/>
              <a:gd name="T18" fmla="*/ 2517 w 3630"/>
              <a:gd name="T19" fmla="*/ 1676 h 2854"/>
              <a:gd name="T20" fmla="*/ 2508 w 3630"/>
              <a:gd name="T21" fmla="*/ 2134 h 2854"/>
              <a:gd name="T22" fmla="*/ 2432 w 3630"/>
              <a:gd name="T23" fmla="*/ 2195 h 2854"/>
              <a:gd name="T24" fmla="*/ 1925 w 3630"/>
              <a:gd name="T25" fmla="*/ 2187 h 2854"/>
              <a:gd name="T26" fmla="*/ 1865 w 3630"/>
              <a:gd name="T27" fmla="*/ 2110 h 2854"/>
              <a:gd name="T28" fmla="*/ 1873 w 3630"/>
              <a:gd name="T29" fmla="*/ 1651 h 2854"/>
              <a:gd name="T30" fmla="*/ 1949 w 3630"/>
              <a:gd name="T31" fmla="*/ 1591 h 2854"/>
              <a:gd name="T32" fmla="*/ 1399 w 3630"/>
              <a:gd name="T33" fmla="*/ 1675 h 2854"/>
              <a:gd name="T34" fmla="*/ 1681 w 3630"/>
              <a:gd name="T35" fmla="*/ 1591 h 2854"/>
              <a:gd name="T36" fmla="*/ 1757 w 3630"/>
              <a:gd name="T37" fmla="*/ 1651 h 2854"/>
              <a:gd name="T38" fmla="*/ 1766 w 3630"/>
              <a:gd name="T39" fmla="*/ 2110 h 2854"/>
              <a:gd name="T40" fmla="*/ 1705 w 3630"/>
              <a:gd name="T41" fmla="*/ 2187 h 2854"/>
              <a:gd name="T42" fmla="*/ 1198 w 3630"/>
              <a:gd name="T43" fmla="*/ 2195 h 2854"/>
              <a:gd name="T44" fmla="*/ 1122 w 3630"/>
              <a:gd name="T45" fmla="*/ 2134 h 2854"/>
              <a:gd name="T46" fmla="*/ 1113 w 3630"/>
              <a:gd name="T47" fmla="*/ 1676 h 2854"/>
              <a:gd name="T48" fmla="*/ 1174 w 3630"/>
              <a:gd name="T49" fmla="*/ 1600 h 2854"/>
              <a:gd name="T50" fmla="*/ 1678 w 3630"/>
              <a:gd name="T51" fmla="*/ 1210 h 2854"/>
              <a:gd name="T52" fmla="*/ 1851 w 3630"/>
              <a:gd name="T53" fmla="*/ 1210 h 2854"/>
              <a:gd name="T54" fmla="*/ 1917 w 3630"/>
              <a:gd name="T55" fmla="*/ 1210 h 2854"/>
              <a:gd name="T56" fmla="*/ 1801 w 3630"/>
              <a:gd name="T57" fmla="*/ 1065 h 2854"/>
              <a:gd name="T58" fmla="*/ 1856 w 3630"/>
              <a:gd name="T59" fmla="*/ 965 h 2854"/>
              <a:gd name="T60" fmla="*/ 2080 w 3630"/>
              <a:gd name="T61" fmla="*/ 890 h 2854"/>
              <a:gd name="T62" fmla="*/ 2142 w 3630"/>
              <a:gd name="T63" fmla="*/ 967 h 2854"/>
              <a:gd name="T64" fmla="*/ 2133 w 3630"/>
              <a:gd name="T65" fmla="*/ 1424 h 2854"/>
              <a:gd name="T66" fmla="*/ 2056 w 3630"/>
              <a:gd name="T67" fmla="*/ 1486 h 2854"/>
              <a:gd name="T68" fmla="*/ 1550 w 3630"/>
              <a:gd name="T69" fmla="*/ 1477 h 2854"/>
              <a:gd name="T70" fmla="*/ 1488 w 3630"/>
              <a:gd name="T71" fmla="*/ 1400 h 2854"/>
              <a:gd name="T72" fmla="*/ 1497 w 3630"/>
              <a:gd name="T73" fmla="*/ 943 h 2854"/>
              <a:gd name="T74" fmla="*/ 1574 w 3630"/>
              <a:gd name="T75" fmla="*/ 881 h 2854"/>
              <a:gd name="T76" fmla="*/ 2661 w 3630"/>
              <a:gd name="T77" fmla="*/ 2259 h 2854"/>
              <a:gd name="T78" fmla="*/ 2787 w 3630"/>
              <a:gd name="T79" fmla="*/ 0 h 2854"/>
              <a:gd name="T80" fmla="*/ 2869 w 3630"/>
              <a:gd name="T81" fmla="*/ 40 h 2854"/>
              <a:gd name="T82" fmla="*/ 2892 w 3630"/>
              <a:gd name="T83" fmla="*/ 362 h 2854"/>
              <a:gd name="T84" fmla="*/ 3590 w 3630"/>
              <a:gd name="T85" fmla="*/ 385 h 2854"/>
              <a:gd name="T86" fmla="*/ 3630 w 3630"/>
              <a:gd name="T87" fmla="*/ 466 h 2854"/>
              <a:gd name="T88" fmla="*/ 3607 w 3630"/>
              <a:gd name="T89" fmla="*/ 2367 h 2854"/>
              <a:gd name="T90" fmla="*/ 3526 w 3630"/>
              <a:gd name="T91" fmla="*/ 2405 h 2854"/>
              <a:gd name="T92" fmla="*/ 2881 w 3630"/>
              <a:gd name="T93" fmla="*/ 2612 h 2854"/>
              <a:gd name="T94" fmla="*/ 2764 w 3630"/>
              <a:gd name="T95" fmla="*/ 2635 h 2854"/>
              <a:gd name="T96" fmla="*/ 2740 w 3630"/>
              <a:gd name="T97" fmla="*/ 2843 h 2854"/>
              <a:gd name="T98" fmla="*/ 2346 w 3630"/>
              <a:gd name="T99" fmla="*/ 2850 h 2854"/>
              <a:gd name="T100" fmla="*/ 2308 w 3630"/>
              <a:gd name="T101" fmla="*/ 2796 h 2854"/>
              <a:gd name="T102" fmla="*/ 1322 w 3630"/>
              <a:gd name="T103" fmla="*/ 2814 h 2854"/>
              <a:gd name="T104" fmla="*/ 1268 w 3630"/>
              <a:gd name="T105" fmla="*/ 2854 h 2854"/>
              <a:gd name="T106" fmla="*/ 880 w 3630"/>
              <a:gd name="T107" fmla="*/ 2830 h 2854"/>
              <a:gd name="T108" fmla="*/ 795 w 3630"/>
              <a:gd name="T109" fmla="*/ 2635 h 2854"/>
              <a:gd name="T110" fmla="*/ 741 w 3630"/>
              <a:gd name="T111" fmla="*/ 2596 h 2854"/>
              <a:gd name="T112" fmla="*/ 80 w 3630"/>
              <a:gd name="T113" fmla="*/ 2403 h 2854"/>
              <a:gd name="T114" fmla="*/ 11 w 3630"/>
              <a:gd name="T115" fmla="*/ 2347 h 2854"/>
              <a:gd name="T116" fmla="*/ 3 w 3630"/>
              <a:gd name="T117" fmla="*/ 442 h 2854"/>
              <a:gd name="T118" fmla="*/ 58 w 3630"/>
              <a:gd name="T119" fmla="*/ 373 h 2854"/>
              <a:gd name="T120" fmla="*/ 738 w 3630"/>
              <a:gd name="T121" fmla="*/ 104 h 2854"/>
              <a:gd name="T122" fmla="*/ 778 w 3630"/>
              <a:gd name="T123" fmla="*/ 23 h 28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30" h="2854">
                <a:moveTo>
                  <a:pt x="2177" y="1773"/>
                </a:moveTo>
                <a:lnTo>
                  <a:pt x="2054" y="1920"/>
                </a:lnTo>
                <a:lnTo>
                  <a:pt x="2125" y="1920"/>
                </a:lnTo>
                <a:lnTo>
                  <a:pt x="2125" y="2088"/>
                </a:lnTo>
                <a:lnTo>
                  <a:pt x="2226" y="2088"/>
                </a:lnTo>
                <a:lnTo>
                  <a:pt x="2226" y="1920"/>
                </a:lnTo>
                <a:lnTo>
                  <a:pt x="2254" y="1920"/>
                </a:lnTo>
                <a:lnTo>
                  <a:pt x="2273" y="1920"/>
                </a:lnTo>
                <a:lnTo>
                  <a:pt x="2286" y="1920"/>
                </a:lnTo>
                <a:lnTo>
                  <a:pt x="2294" y="1920"/>
                </a:lnTo>
                <a:lnTo>
                  <a:pt x="2297" y="1920"/>
                </a:lnTo>
                <a:lnTo>
                  <a:pt x="2299" y="1920"/>
                </a:lnTo>
                <a:lnTo>
                  <a:pt x="2299" y="1920"/>
                </a:lnTo>
                <a:lnTo>
                  <a:pt x="2177" y="1773"/>
                </a:lnTo>
                <a:close/>
                <a:moveTo>
                  <a:pt x="1426" y="1773"/>
                </a:moveTo>
                <a:lnTo>
                  <a:pt x="1302" y="1920"/>
                </a:lnTo>
                <a:lnTo>
                  <a:pt x="1374" y="1920"/>
                </a:lnTo>
                <a:lnTo>
                  <a:pt x="1374" y="2088"/>
                </a:lnTo>
                <a:lnTo>
                  <a:pt x="1475" y="2088"/>
                </a:lnTo>
                <a:lnTo>
                  <a:pt x="1475" y="1920"/>
                </a:lnTo>
                <a:lnTo>
                  <a:pt x="1503" y="1920"/>
                </a:lnTo>
                <a:lnTo>
                  <a:pt x="1521" y="1920"/>
                </a:lnTo>
                <a:lnTo>
                  <a:pt x="1535" y="1920"/>
                </a:lnTo>
                <a:lnTo>
                  <a:pt x="1542" y="1920"/>
                </a:lnTo>
                <a:lnTo>
                  <a:pt x="1546" y="1920"/>
                </a:lnTo>
                <a:lnTo>
                  <a:pt x="1548" y="1920"/>
                </a:lnTo>
                <a:lnTo>
                  <a:pt x="1548" y="1920"/>
                </a:lnTo>
                <a:lnTo>
                  <a:pt x="1426" y="1773"/>
                </a:lnTo>
                <a:close/>
                <a:moveTo>
                  <a:pt x="1976" y="1588"/>
                </a:moveTo>
                <a:lnTo>
                  <a:pt x="2151" y="1588"/>
                </a:lnTo>
                <a:lnTo>
                  <a:pt x="2151" y="1675"/>
                </a:lnTo>
                <a:lnTo>
                  <a:pt x="2232" y="1675"/>
                </a:lnTo>
                <a:lnTo>
                  <a:pt x="2232" y="1588"/>
                </a:lnTo>
                <a:lnTo>
                  <a:pt x="2406" y="1588"/>
                </a:lnTo>
                <a:lnTo>
                  <a:pt x="2432" y="1591"/>
                </a:lnTo>
                <a:lnTo>
                  <a:pt x="2456" y="1600"/>
                </a:lnTo>
                <a:lnTo>
                  <a:pt x="2477" y="1613"/>
                </a:lnTo>
                <a:lnTo>
                  <a:pt x="2495" y="1631"/>
                </a:lnTo>
                <a:lnTo>
                  <a:pt x="2508" y="1651"/>
                </a:lnTo>
                <a:lnTo>
                  <a:pt x="2517" y="1676"/>
                </a:lnTo>
                <a:lnTo>
                  <a:pt x="2520" y="1702"/>
                </a:lnTo>
                <a:lnTo>
                  <a:pt x="2520" y="2083"/>
                </a:lnTo>
                <a:lnTo>
                  <a:pt x="2517" y="2110"/>
                </a:lnTo>
                <a:lnTo>
                  <a:pt x="2508" y="2134"/>
                </a:lnTo>
                <a:lnTo>
                  <a:pt x="2495" y="2155"/>
                </a:lnTo>
                <a:lnTo>
                  <a:pt x="2477" y="2172"/>
                </a:lnTo>
                <a:lnTo>
                  <a:pt x="2456" y="2187"/>
                </a:lnTo>
                <a:lnTo>
                  <a:pt x="2432" y="2195"/>
                </a:lnTo>
                <a:lnTo>
                  <a:pt x="2406" y="2198"/>
                </a:lnTo>
                <a:lnTo>
                  <a:pt x="1976" y="2198"/>
                </a:lnTo>
                <a:lnTo>
                  <a:pt x="1949" y="2195"/>
                </a:lnTo>
                <a:lnTo>
                  <a:pt x="1925" y="2187"/>
                </a:lnTo>
                <a:lnTo>
                  <a:pt x="1904" y="2172"/>
                </a:lnTo>
                <a:lnTo>
                  <a:pt x="1887" y="2155"/>
                </a:lnTo>
                <a:lnTo>
                  <a:pt x="1873" y="2134"/>
                </a:lnTo>
                <a:lnTo>
                  <a:pt x="1865" y="2110"/>
                </a:lnTo>
                <a:lnTo>
                  <a:pt x="1861" y="2083"/>
                </a:lnTo>
                <a:lnTo>
                  <a:pt x="1861" y="1702"/>
                </a:lnTo>
                <a:lnTo>
                  <a:pt x="1865" y="1676"/>
                </a:lnTo>
                <a:lnTo>
                  <a:pt x="1873" y="1651"/>
                </a:lnTo>
                <a:lnTo>
                  <a:pt x="1887" y="1631"/>
                </a:lnTo>
                <a:lnTo>
                  <a:pt x="1904" y="1613"/>
                </a:lnTo>
                <a:lnTo>
                  <a:pt x="1925" y="1600"/>
                </a:lnTo>
                <a:lnTo>
                  <a:pt x="1949" y="1591"/>
                </a:lnTo>
                <a:lnTo>
                  <a:pt x="1976" y="1588"/>
                </a:lnTo>
                <a:close/>
                <a:moveTo>
                  <a:pt x="1224" y="1588"/>
                </a:moveTo>
                <a:lnTo>
                  <a:pt x="1399" y="1588"/>
                </a:lnTo>
                <a:lnTo>
                  <a:pt x="1399" y="1675"/>
                </a:lnTo>
                <a:lnTo>
                  <a:pt x="1481" y="1675"/>
                </a:lnTo>
                <a:lnTo>
                  <a:pt x="1481" y="1588"/>
                </a:lnTo>
                <a:lnTo>
                  <a:pt x="1654" y="1588"/>
                </a:lnTo>
                <a:lnTo>
                  <a:pt x="1681" y="1591"/>
                </a:lnTo>
                <a:lnTo>
                  <a:pt x="1705" y="1600"/>
                </a:lnTo>
                <a:lnTo>
                  <a:pt x="1726" y="1613"/>
                </a:lnTo>
                <a:lnTo>
                  <a:pt x="1744" y="1631"/>
                </a:lnTo>
                <a:lnTo>
                  <a:pt x="1757" y="1651"/>
                </a:lnTo>
                <a:lnTo>
                  <a:pt x="1766" y="1676"/>
                </a:lnTo>
                <a:lnTo>
                  <a:pt x="1769" y="1702"/>
                </a:lnTo>
                <a:lnTo>
                  <a:pt x="1769" y="2083"/>
                </a:lnTo>
                <a:lnTo>
                  <a:pt x="1766" y="2110"/>
                </a:lnTo>
                <a:lnTo>
                  <a:pt x="1757" y="2134"/>
                </a:lnTo>
                <a:lnTo>
                  <a:pt x="1744" y="2155"/>
                </a:lnTo>
                <a:lnTo>
                  <a:pt x="1726" y="2172"/>
                </a:lnTo>
                <a:lnTo>
                  <a:pt x="1705" y="2187"/>
                </a:lnTo>
                <a:lnTo>
                  <a:pt x="1681" y="2195"/>
                </a:lnTo>
                <a:lnTo>
                  <a:pt x="1654" y="2198"/>
                </a:lnTo>
                <a:lnTo>
                  <a:pt x="1224" y="2198"/>
                </a:lnTo>
                <a:lnTo>
                  <a:pt x="1198" y="2195"/>
                </a:lnTo>
                <a:lnTo>
                  <a:pt x="1174" y="2187"/>
                </a:lnTo>
                <a:lnTo>
                  <a:pt x="1153" y="2172"/>
                </a:lnTo>
                <a:lnTo>
                  <a:pt x="1135" y="2155"/>
                </a:lnTo>
                <a:lnTo>
                  <a:pt x="1122" y="2134"/>
                </a:lnTo>
                <a:lnTo>
                  <a:pt x="1113" y="2110"/>
                </a:lnTo>
                <a:lnTo>
                  <a:pt x="1110" y="2083"/>
                </a:lnTo>
                <a:lnTo>
                  <a:pt x="1110" y="1702"/>
                </a:lnTo>
                <a:lnTo>
                  <a:pt x="1113" y="1676"/>
                </a:lnTo>
                <a:lnTo>
                  <a:pt x="1122" y="1651"/>
                </a:lnTo>
                <a:lnTo>
                  <a:pt x="1135" y="1631"/>
                </a:lnTo>
                <a:lnTo>
                  <a:pt x="1153" y="1613"/>
                </a:lnTo>
                <a:lnTo>
                  <a:pt x="1174" y="1600"/>
                </a:lnTo>
                <a:lnTo>
                  <a:pt x="1198" y="1591"/>
                </a:lnTo>
                <a:lnTo>
                  <a:pt x="1224" y="1588"/>
                </a:lnTo>
                <a:close/>
                <a:moveTo>
                  <a:pt x="1801" y="1065"/>
                </a:moveTo>
                <a:lnTo>
                  <a:pt x="1678" y="1210"/>
                </a:lnTo>
                <a:lnTo>
                  <a:pt x="1750" y="1210"/>
                </a:lnTo>
                <a:lnTo>
                  <a:pt x="1750" y="1378"/>
                </a:lnTo>
                <a:lnTo>
                  <a:pt x="1851" y="1378"/>
                </a:lnTo>
                <a:lnTo>
                  <a:pt x="1851" y="1210"/>
                </a:lnTo>
                <a:lnTo>
                  <a:pt x="1878" y="1210"/>
                </a:lnTo>
                <a:lnTo>
                  <a:pt x="1896" y="1210"/>
                </a:lnTo>
                <a:lnTo>
                  <a:pt x="1910" y="1210"/>
                </a:lnTo>
                <a:lnTo>
                  <a:pt x="1917" y="1210"/>
                </a:lnTo>
                <a:lnTo>
                  <a:pt x="1922" y="1210"/>
                </a:lnTo>
                <a:lnTo>
                  <a:pt x="1923" y="1210"/>
                </a:lnTo>
                <a:lnTo>
                  <a:pt x="1924" y="1211"/>
                </a:lnTo>
                <a:lnTo>
                  <a:pt x="1801" y="1065"/>
                </a:lnTo>
                <a:close/>
                <a:moveTo>
                  <a:pt x="1601" y="878"/>
                </a:moveTo>
                <a:lnTo>
                  <a:pt x="1775" y="878"/>
                </a:lnTo>
                <a:lnTo>
                  <a:pt x="1775" y="965"/>
                </a:lnTo>
                <a:lnTo>
                  <a:pt x="1856" y="965"/>
                </a:lnTo>
                <a:lnTo>
                  <a:pt x="1856" y="878"/>
                </a:lnTo>
                <a:lnTo>
                  <a:pt x="2030" y="878"/>
                </a:lnTo>
                <a:lnTo>
                  <a:pt x="2056" y="881"/>
                </a:lnTo>
                <a:lnTo>
                  <a:pt x="2080" y="890"/>
                </a:lnTo>
                <a:lnTo>
                  <a:pt x="2102" y="903"/>
                </a:lnTo>
                <a:lnTo>
                  <a:pt x="2120" y="921"/>
                </a:lnTo>
                <a:lnTo>
                  <a:pt x="2133" y="943"/>
                </a:lnTo>
                <a:lnTo>
                  <a:pt x="2142" y="967"/>
                </a:lnTo>
                <a:lnTo>
                  <a:pt x="2144" y="992"/>
                </a:lnTo>
                <a:lnTo>
                  <a:pt x="2144" y="1374"/>
                </a:lnTo>
                <a:lnTo>
                  <a:pt x="2142" y="1400"/>
                </a:lnTo>
                <a:lnTo>
                  <a:pt x="2133" y="1424"/>
                </a:lnTo>
                <a:lnTo>
                  <a:pt x="2120" y="1445"/>
                </a:lnTo>
                <a:lnTo>
                  <a:pt x="2102" y="1464"/>
                </a:lnTo>
                <a:lnTo>
                  <a:pt x="2080" y="1477"/>
                </a:lnTo>
                <a:lnTo>
                  <a:pt x="2056" y="1486"/>
                </a:lnTo>
                <a:lnTo>
                  <a:pt x="2030" y="1488"/>
                </a:lnTo>
                <a:lnTo>
                  <a:pt x="1601" y="1488"/>
                </a:lnTo>
                <a:lnTo>
                  <a:pt x="1574" y="1486"/>
                </a:lnTo>
                <a:lnTo>
                  <a:pt x="1550" y="1477"/>
                </a:lnTo>
                <a:lnTo>
                  <a:pt x="1528" y="1464"/>
                </a:lnTo>
                <a:lnTo>
                  <a:pt x="1510" y="1445"/>
                </a:lnTo>
                <a:lnTo>
                  <a:pt x="1497" y="1424"/>
                </a:lnTo>
                <a:lnTo>
                  <a:pt x="1488" y="1400"/>
                </a:lnTo>
                <a:lnTo>
                  <a:pt x="1486" y="1374"/>
                </a:lnTo>
                <a:lnTo>
                  <a:pt x="1486" y="992"/>
                </a:lnTo>
                <a:lnTo>
                  <a:pt x="1488" y="967"/>
                </a:lnTo>
                <a:lnTo>
                  <a:pt x="1497" y="943"/>
                </a:lnTo>
                <a:lnTo>
                  <a:pt x="1510" y="921"/>
                </a:lnTo>
                <a:lnTo>
                  <a:pt x="1528" y="903"/>
                </a:lnTo>
                <a:lnTo>
                  <a:pt x="1550" y="890"/>
                </a:lnTo>
                <a:lnTo>
                  <a:pt x="1574" y="881"/>
                </a:lnTo>
                <a:lnTo>
                  <a:pt x="1601" y="878"/>
                </a:lnTo>
                <a:close/>
                <a:moveTo>
                  <a:pt x="969" y="438"/>
                </a:moveTo>
                <a:lnTo>
                  <a:pt x="969" y="2259"/>
                </a:lnTo>
                <a:lnTo>
                  <a:pt x="2661" y="2259"/>
                </a:lnTo>
                <a:lnTo>
                  <a:pt x="2661" y="438"/>
                </a:lnTo>
                <a:lnTo>
                  <a:pt x="969" y="438"/>
                </a:lnTo>
                <a:close/>
                <a:moveTo>
                  <a:pt x="843" y="0"/>
                </a:moveTo>
                <a:lnTo>
                  <a:pt x="2787" y="0"/>
                </a:lnTo>
                <a:lnTo>
                  <a:pt x="2811" y="3"/>
                </a:lnTo>
                <a:lnTo>
                  <a:pt x="2833" y="11"/>
                </a:lnTo>
                <a:lnTo>
                  <a:pt x="2852" y="23"/>
                </a:lnTo>
                <a:lnTo>
                  <a:pt x="2869" y="40"/>
                </a:lnTo>
                <a:lnTo>
                  <a:pt x="2881" y="59"/>
                </a:lnTo>
                <a:lnTo>
                  <a:pt x="2889" y="81"/>
                </a:lnTo>
                <a:lnTo>
                  <a:pt x="2892" y="104"/>
                </a:lnTo>
                <a:lnTo>
                  <a:pt x="2892" y="362"/>
                </a:lnTo>
                <a:lnTo>
                  <a:pt x="3526" y="362"/>
                </a:lnTo>
                <a:lnTo>
                  <a:pt x="3550" y="365"/>
                </a:lnTo>
                <a:lnTo>
                  <a:pt x="3572" y="373"/>
                </a:lnTo>
                <a:lnTo>
                  <a:pt x="3590" y="385"/>
                </a:lnTo>
                <a:lnTo>
                  <a:pt x="3607" y="401"/>
                </a:lnTo>
                <a:lnTo>
                  <a:pt x="3619" y="420"/>
                </a:lnTo>
                <a:lnTo>
                  <a:pt x="3627" y="442"/>
                </a:lnTo>
                <a:lnTo>
                  <a:pt x="3630" y="466"/>
                </a:lnTo>
                <a:lnTo>
                  <a:pt x="3630" y="2301"/>
                </a:lnTo>
                <a:lnTo>
                  <a:pt x="3627" y="2325"/>
                </a:lnTo>
                <a:lnTo>
                  <a:pt x="3619" y="2347"/>
                </a:lnTo>
                <a:lnTo>
                  <a:pt x="3607" y="2367"/>
                </a:lnTo>
                <a:lnTo>
                  <a:pt x="3590" y="2382"/>
                </a:lnTo>
                <a:lnTo>
                  <a:pt x="3572" y="2395"/>
                </a:lnTo>
                <a:lnTo>
                  <a:pt x="3550" y="2403"/>
                </a:lnTo>
                <a:lnTo>
                  <a:pt x="3526" y="2405"/>
                </a:lnTo>
                <a:lnTo>
                  <a:pt x="2892" y="2405"/>
                </a:lnTo>
                <a:lnTo>
                  <a:pt x="2892" y="2579"/>
                </a:lnTo>
                <a:lnTo>
                  <a:pt x="2889" y="2596"/>
                </a:lnTo>
                <a:lnTo>
                  <a:pt x="2881" y="2612"/>
                </a:lnTo>
                <a:lnTo>
                  <a:pt x="2868" y="2624"/>
                </a:lnTo>
                <a:lnTo>
                  <a:pt x="2852" y="2633"/>
                </a:lnTo>
                <a:lnTo>
                  <a:pt x="2835" y="2635"/>
                </a:lnTo>
                <a:lnTo>
                  <a:pt x="2764" y="2635"/>
                </a:lnTo>
                <a:lnTo>
                  <a:pt x="2764" y="2796"/>
                </a:lnTo>
                <a:lnTo>
                  <a:pt x="2761" y="2814"/>
                </a:lnTo>
                <a:lnTo>
                  <a:pt x="2753" y="2830"/>
                </a:lnTo>
                <a:lnTo>
                  <a:pt x="2740" y="2843"/>
                </a:lnTo>
                <a:lnTo>
                  <a:pt x="2725" y="2850"/>
                </a:lnTo>
                <a:lnTo>
                  <a:pt x="2707" y="2854"/>
                </a:lnTo>
                <a:lnTo>
                  <a:pt x="2365" y="2854"/>
                </a:lnTo>
                <a:lnTo>
                  <a:pt x="2346" y="2850"/>
                </a:lnTo>
                <a:lnTo>
                  <a:pt x="2331" y="2843"/>
                </a:lnTo>
                <a:lnTo>
                  <a:pt x="2319" y="2830"/>
                </a:lnTo>
                <a:lnTo>
                  <a:pt x="2310" y="2814"/>
                </a:lnTo>
                <a:lnTo>
                  <a:pt x="2308" y="2796"/>
                </a:lnTo>
                <a:lnTo>
                  <a:pt x="2308" y="2635"/>
                </a:lnTo>
                <a:lnTo>
                  <a:pt x="1324" y="2635"/>
                </a:lnTo>
                <a:lnTo>
                  <a:pt x="1324" y="2796"/>
                </a:lnTo>
                <a:lnTo>
                  <a:pt x="1322" y="2814"/>
                </a:lnTo>
                <a:lnTo>
                  <a:pt x="1313" y="2830"/>
                </a:lnTo>
                <a:lnTo>
                  <a:pt x="1301" y="2843"/>
                </a:lnTo>
                <a:lnTo>
                  <a:pt x="1286" y="2850"/>
                </a:lnTo>
                <a:lnTo>
                  <a:pt x="1268" y="2854"/>
                </a:lnTo>
                <a:lnTo>
                  <a:pt x="925" y="2854"/>
                </a:lnTo>
                <a:lnTo>
                  <a:pt x="908" y="2850"/>
                </a:lnTo>
                <a:lnTo>
                  <a:pt x="892" y="2843"/>
                </a:lnTo>
                <a:lnTo>
                  <a:pt x="880" y="2830"/>
                </a:lnTo>
                <a:lnTo>
                  <a:pt x="871" y="2814"/>
                </a:lnTo>
                <a:lnTo>
                  <a:pt x="869" y="2796"/>
                </a:lnTo>
                <a:lnTo>
                  <a:pt x="869" y="2635"/>
                </a:lnTo>
                <a:lnTo>
                  <a:pt x="795" y="2635"/>
                </a:lnTo>
                <a:lnTo>
                  <a:pt x="778" y="2633"/>
                </a:lnTo>
                <a:lnTo>
                  <a:pt x="762" y="2624"/>
                </a:lnTo>
                <a:lnTo>
                  <a:pt x="749" y="2612"/>
                </a:lnTo>
                <a:lnTo>
                  <a:pt x="741" y="2596"/>
                </a:lnTo>
                <a:lnTo>
                  <a:pt x="738" y="2579"/>
                </a:lnTo>
                <a:lnTo>
                  <a:pt x="738" y="2405"/>
                </a:lnTo>
                <a:lnTo>
                  <a:pt x="105" y="2405"/>
                </a:lnTo>
                <a:lnTo>
                  <a:pt x="80" y="2403"/>
                </a:lnTo>
                <a:lnTo>
                  <a:pt x="58" y="2395"/>
                </a:lnTo>
                <a:lnTo>
                  <a:pt x="40" y="2382"/>
                </a:lnTo>
                <a:lnTo>
                  <a:pt x="23" y="2367"/>
                </a:lnTo>
                <a:lnTo>
                  <a:pt x="11" y="2347"/>
                </a:lnTo>
                <a:lnTo>
                  <a:pt x="3" y="2325"/>
                </a:lnTo>
                <a:lnTo>
                  <a:pt x="0" y="2301"/>
                </a:lnTo>
                <a:lnTo>
                  <a:pt x="0" y="466"/>
                </a:lnTo>
                <a:lnTo>
                  <a:pt x="3" y="442"/>
                </a:lnTo>
                <a:lnTo>
                  <a:pt x="11" y="420"/>
                </a:lnTo>
                <a:lnTo>
                  <a:pt x="23" y="401"/>
                </a:lnTo>
                <a:lnTo>
                  <a:pt x="40" y="385"/>
                </a:lnTo>
                <a:lnTo>
                  <a:pt x="58" y="373"/>
                </a:lnTo>
                <a:lnTo>
                  <a:pt x="80" y="365"/>
                </a:lnTo>
                <a:lnTo>
                  <a:pt x="105" y="362"/>
                </a:lnTo>
                <a:lnTo>
                  <a:pt x="738" y="362"/>
                </a:lnTo>
                <a:lnTo>
                  <a:pt x="738" y="104"/>
                </a:lnTo>
                <a:lnTo>
                  <a:pt x="741" y="81"/>
                </a:lnTo>
                <a:lnTo>
                  <a:pt x="749" y="59"/>
                </a:lnTo>
                <a:lnTo>
                  <a:pt x="761" y="40"/>
                </a:lnTo>
                <a:lnTo>
                  <a:pt x="778" y="23"/>
                </a:lnTo>
                <a:lnTo>
                  <a:pt x="798" y="11"/>
                </a:lnTo>
                <a:lnTo>
                  <a:pt x="820" y="3"/>
                </a:lnTo>
                <a:lnTo>
                  <a:pt x="84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3" name="Freeform 81"/>
          <p:cNvSpPr>
            <a:spLocks noEditPoints="1"/>
          </p:cNvSpPr>
          <p:nvPr/>
        </p:nvSpPr>
        <p:spPr bwMode="auto">
          <a:xfrm>
            <a:off x="5156006" y="1353408"/>
            <a:ext cx="477450" cy="473160"/>
          </a:xfrm>
          <a:custGeom>
            <a:avLst/>
            <a:gdLst>
              <a:gd name="T0" fmla="*/ 1877 w 3340"/>
              <a:gd name="T1" fmla="*/ 3005 h 3311"/>
              <a:gd name="T2" fmla="*/ 1725 w 3340"/>
              <a:gd name="T3" fmla="*/ 3119 h 3311"/>
              <a:gd name="T4" fmla="*/ 1556 w 3340"/>
              <a:gd name="T5" fmla="*/ 3122 h 3311"/>
              <a:gd name="T6" fmla="*/ 1534 w 3340"/>
              <a:gd name="T7" fmla="*/ 3127 h 3311"/>
              <a:gd name="T8" fmla="*/ 1707 w 3340"/>
              <a:gd name="T9" fmla="*/ 3194 h 3311"/>
              <a:gd name="T10" fmla="*/ 1936 w 3340"/>
              <a:gd name="T11" fmla="*/ 3159 h 3311"/>
              <a:gd name="T12" fmla="*/ 2080 w 3340"/>
              <a:gd name="T13" fmla="*/ 3029 h 3311"/>
              <a:gd name="T14" fmla="*/ 300 w 3340"/>
              <a:gd name="T15" fmla="*/ 1202 h 3311"/>
              <a:gd name="T16" fmla="*/ 260 w 3340"/>
              <a:gd name="T17" fmla="*/ 1237 h 3311"/>
              <a:gd name="T18" fmla="*/ 139 w 3340"/>
              <a:gd name="T19" fmla="*/ 1405 h 3311"/>
              <a:gd name="T20" fmla="*/ 135 w 3340"/>
              <a:gd name="T21" fmla="*/ 1587 h 3311"/>
              <a:gd name="T22" fmla="*/ 222 w 3340"/>
              <a:gd name="T23" fmla="*/ 1775 h 3311"/>
              <a:gd name="T24" fmla="*/ 216 w 3340"/>
              <a:gd name="T25" fmla="*/ 1722 h 3311"/>
              <a:gd name="T26" fmla="*/ 221 w 3340"/>
              <a:gd name="T27" fmla="*/ 1526 h 3311"/>
              <a:gd name="T28" fmla="*/ 302 w 3340"/>
              <a:gd name="T29" fmla="*/ 1422 h 3311"/>
              <a:gd name="T30" fmla="*/ 411 w 3340"/>
              <a:gd name="T31" fmla="*/ 1375 h 3311"/>
              <a:gd name="T32" fmla="*/ 511 w 3340"/>
              <a:gd name="T33" fmla="*/ 1080 h 3311"/>
              <a:gd name="T34" fmla="*/ 746 w 3340"/>
              <a:gd name="T35" fmla="*/ 1357 h 3311"/>
              <a:gd name="T36" fmla="*/ 780 w 3340"/>
              <a:gd name="T37" fmla="*/ 1571 h 3311"/>
              <a:gd name="T38" fmla="*/ 665 w 3340"/>
              <a:gd name="T39" fmla="*/ 1724 h 3311"/>
              <a:gd name="T40" fmla="*/ 613 w 3340"/>
              <a:gd name="T41" fmla="*/ 1902 h 3311"/>
              <a:gd name="T42" fmla="*/ 792 w 3340"/>
              <a:gd name="T43" fmla="*/ 2169 h 3311"/>
              <a:gd name="T44" fmla="*/ 1071 w 3340"/>
              <a:gd name="T45" fmla="*/ 2455 h 3311"/>
              <a:gd name="T46" fmla="*/ 1352 w 3340"/>
              <a:gd name="T47" fmla="*/ 2671 h 3311"/>
              <a:gd name="T48" fmla="*/ 1552 w 3340"/>
              <a:gd name="T49" fmla="*/ 2687 h 3311"/>
              <a:gd name="T50" fmla="*/ 1704 w 3340"/>
              <a:gd name="T51" fmla="*/ 2552 h 3311"/>
              <a:gd name="T52" fmla="*/ 1896 w 3340"/>
              <a:gd name="T53" fmla="*/ 2538 h 3311"/>
              <a:gd name="T54" fmla="*/ 2187 w 3340"/>
              <a:gd name="T55" fmla="*/ 2739 h 3311"/>
              <a:gd name="T56" fmla="*/ 2269 w 3340"/>
              <a:gd name="T57" fmla="*/ 2968 h 3311"/>
              <a:gd name="T58" fmla="*/ 2149 w 3340"/>
              <a:gd name="T59" fmla="*/ 3151 h 3311"/>
              <a:gd name="T60" fmla="*/ 1966 w 3340"/>
              <a:gd name="T61" fmla="*/ 3296 h 3311"/>
              <a:gd name="T62" fmla="*/ 1582 w 3340"/>
              <a:gd name="T63" fmla="*/ 3261 h 3311"/>
              <a:gd name="T64" fmla="*/ 1037 w 3340"/>
              <a:gd name="T65" fmla="*/ 2974 h 3311"/>
              <a:gd name="T66" fmla="*/ 453 w 3340"/>
              <a:gd name="T67" fmla="*/ 2426 h 3311"/>
              <a:gd name="T68" fmla="*/ 97 w 3340"/>
              <a:gd name="T69" fmla="*/ 1858 h 3311"/>
              <a:gd name="T70" fmla="*/ 1 w 3340"/>
              <a:gd name="T71" fmla="*/ 1425 h 3311"/>
              <a:gd name="T72" fmla="*/ 119 w 3340"/>
              <a:gd name="T73" fmla="*/ 1208 h 3311"/>
              <a:gd name="T74" fmla="*/ 295 w 3340"/>
              <a:gd name="T75" fmla="*/ 1065 h 3311"/>
              <a:gd name="T76" fmla="*/ 2230 w 3340"/>
              <a:gd name="T77" fmla="*/ 1167 h 3311"/>
              <a:gd name="T78" fmla="*/ 2332 w 3340"/>
              <a:gd name="T79" fmla="*/ 276 h 3311"/>
              <a:gd name="T80" fmla="*/ 2195 w 3340"/>
              <a:gd name="T81" fmla="*/ 412 h 3311"/>
              <a:gd name="T82" fmla="*/ 2332 w 3340"/>
              <a:gd name="T83" fmla="*/ 548 h 3311"/>
              <a:gd name="T84" fmla="*/ 2469 w 3340"/>
              <a:gd name="T85" fmla="*/ 412 h 3311"/>
              <a:gd name="T86" fmla="*/ 2332 w 3340"/>
              <a:gd name="T87" fmla="*/ 276 h 3311"/>
              <a:gd name="T88" fmla="*/ 2832 w 3340"/>
              <a:gd name="T89" fmla="*/ 110 h 3311"/>
              <a:gd name="T90" fmla="*/ 3236 w 3340"/>
              <a:gd name="T91" fmla="*/ 453 h 3311"/>
              <a:gd name="T92" fmla="*/ 3328 w 3340"/>
              <a:gd name="T93" fmla="*/ 935 h 3311"/>
              <a:gd name="T94" fmla="*/ 3066 w 3340"/>
              <a:gd name="T95" fmla="*/ 1361 h 3311"/>
              <a:gd name="T96" fmla="*/ 2550 w 3340"/>
              <a:gd name="T97" fmla="*/ 1597 h 3311"/>
              <a:gd name="T98" fmla="*/ 2057 w 3340"/>
              <a:gd name="T99" fmla="*/ 1685 h 3311"/>
              <a:gd name="T100" fmla="*/ 1564 w 3340"/>
              <a:gd name="T101" fmla="*/ 1854 h 3311"/>
              <a:gd name="T102" fmla="*/ 1692 w 3340"/>
              <a:gd name="T103" fmla="*/ 1510 h 3311"/>
              <a:gd name="T104" fmla="*/ 1386 w 3340"/>
              <a:gd name="T105" fmla="*/ 1153 h 3311"/>
              <a:gd name="T106" fmla="*/ 1301 w 3340"/>
              <a:gd name="T107" fmla="*/ 684 h 3311"/>
              <a:gd name="T108" fmla="*/ 1563 w 3340"/>
              <a:gd name="T109" fmla="*/ 258 h 3311"/>
              <a:gd name="T110" fmla="*/ 2079 w 3340"/>
              <a:gd name="T111" fmla="*/ 21 h 33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340" h="3311">
                <a:moveTo>
                  <a:pt x="1916" y="2908"/>
                </a:moveTo>
                <a:lnTo>
                  <a:pt x="1915" y="2911"/>
                </a:lnTo>
                <a:lnTo>
                  <a:pt x="1912" y="2919"/>
                </a:lnTo>
                <a:lnTo>
                  <a:pt x="1908" y="2931"/>
                </a:lnTo>
                <a:lnTo>
                  <a:pt x="1902" y="2948"/>
                </a:lnTo>
                <a:lnTo>
                  <a:pt x="1896" y="2965"/>
                </a:lnTo>
                <a:lnTo>
                  <a:pt x="1888" y="2984"/>
                </a:lnTo>
                <a:lnTo>
                  <a:pt x="1877" y="3005"/>
                </a:lnTo>
                <a:lnTo>
                  <a:pt x="1865" y="3025"/>
                </a:lnTo>
                <a:lnTo>
                  <a:pt x="1850" y="3046"/>
                </a:lnTo>
                <a:lnTo>
                  <a:pt x="1832" y="3066"/>
                </a:lnTo>
                <a:lnTo>
                  <a:pt x="1810" y="3084"/>
                </a:lnTo>
                <a:lnTo>
                  <a:pt x="1784" y="3098"/>
                </a:lnTo>
                <a:lnTo>
                  <a:pt x="1763" y="3108"/>
                </a:lnTo>
                <a:lnTo>
                  <a:pt x="1740" y="3115"/>
                </a:lnTo>
                <a:lnTo>
                  <a:pt x="1725" y="3119"/>
                </a:lnTo>
                <a:lnTo>
                  <a:pt x="1708" y="3122"/>
                </a:lnTo>
                <a:lnTo>
                  <a:pt x="1693" y="3125"/>
                </a:lnTo>
                <a:lnTo>
                  <a:pt x="1669" y="3127"/>
                </a:lnTo>
                <a:lnTo>
                  <a:pt x="1646" y="3128"/>
                </a:lnTo>
                <a:lnTo>
                  <a:pt x="1624" y="3128"/>
                </a:lnTo>
                <a:lnTo>
                  <a:pt x="1603" y="3127"/>
                </a:lnTo>
                <a:lnTo>
                  <a:pt x="1578" y="3125"/>
                </a:lnTo>
                <a:lnTo>
                  <a:pt x="1556" y="3122"/>
                </a:lnTo>
                <a:lnTo>
                  <a:pt x="1537" y="3119"/>
                </a:lnTo>
                <a:lnTo>
                  <a:pt x="1524" y="3117"/>
                </a:lnTo>
                <a:lnTo>
                  <a:pt x="1515" y="3116"/>
                </a:lnTo>
                <a:lnTo>
                  <a:pt x="1512" y="3115"/>
                </a:lnTo>
                <a:lnTo>
                  <a:pt x="1514" y="3116"/>
                </a:lnTo>
                <a:lnTo>
                  <a:pt x="1518" y="3119"/>
                </a:lnTo>
                <a:lnTo>
                  <a:pt x="1525" y="3122"/>
                </a:lnTo>
                <a:lnTo>
                  <a:pt x="1534" y="3127"/>
                </a:lnTo>
                <a:lnTo>
                  <a:pt x="1551" y="3136"/>
                </a:lnTo>
                <a:lnTo>
                  <a:pt x="1571" y="3147"/>
                </a:lnTo>
                <a:lnTo>
                  <a:pt x="1595" y="3159"/>
                </a:lnTo>
                <a:lnTo>
                  <a:pt x="1615" y="3168"/>
                </a:lnTo>
                <a:lnTo>
                  <a:pt x="1639" y="3176"/>
                </a:lnTo>
                <a:lnTo>
                  <a:pt x="1663" y="3183"/>
                </a:lnTo>
                <a:lnTo>
                  <a:pt x="1689" y="3190"/>
                </a:lnTo>
                <a:lnTo>
                  <a:pt x="1707" y="3194"/>
                </a:lnTo>
                <a:lnTo>
                  <a:pt x="1727" y="3197"/>
                </a:lnTo>
                <a:lnTo>
                  <a:pt x="1747" y="3199"/>
                </a:lnTo>
                <a:lnTo>
                  <a:pt x="1778" y="3201"/>
                </a:lnTo>
                <a:lnTo>
                  <a:pt x="1811" y="3198"/>
                </a:lnTo>
                <a:lnTo>
                  <a:pt x="1843" y="3194"/>
                </a:lnTo>
                <a:lnTo>
                  <a:pt x="1875" y="3185"/>
                </a:lnTo>
                <a:lnTo>
                  <a:pt x="1906" y="3174"/>
                </a:lnTo>
                <a:lnTo>
                  <a:pt x="1936" y="3159"/>
                </a:lnTo>
                <a:lnTo>
                  <a:pt x="1963" y="3142"/>
                </a:lnTo>
                <a:lnTo>
                  <a:pt x="1987" y="3124"/>
                </a:lnTo>
                <a:lnTo>
                  <a:pt x="2009" y="3106"/>
                </a:lnTo>
                <a:lnTo>
                  <a:pt x="2028" y="3088"/>
                </a:lnTo>
                <a:lnTo>
                  <a:pt x="2044" y="3071"/>
                </a:lnTo>
                <a:lnTo>
                  <a:pt x="2059" y="3055"/>
                </a:lnTo>
                <a:lnTo>
                  <a:pt x="2071" y="3041"/>
                </a:lnTo>
                <a:lnTo>
                  <a:pt x="2080" y="3029"/>
                </a:lnTo>
                <a:lnTo>
                  <a:pt x="2087" y="3021"/>
                </a:lnTo>
                <a:lnTo>
                  <a:pt x="2092" y="3014"/>
                </a:lnTo>
                <a:lnTo>
                  <a:pt x="2095" y="3011"/>
                </a:lnTo>
                <a:lnTo>
                  <a:pt x="2096" y="3009"/>
                </a:lnTo>
                <a:lnTo>
                  <a:pt x="1916" y="2908"/>
                </a:lnTo>
                <a:close/>
                <a:moveTo>
                  <a:pt x="302" y="1200"/>
                </a:moveTo>
                <a:lnTo>
                  <a:pt x="301" y="1200"/>
                </a:lnTo>
                <a:lnTo>
                  <a:pt x="300" y="1202"/>
                </a:lnTo>
                <a:lnTo>
                  <a:pt x="298" y="1204"/>
                </a:lnTo>
                <a:lnTo>
                  <a:pt x="296" y="1205"/>
                </a:lnTo>
                <a:lnTo>
                  <a:pt x="294" y="1207"/>
                </a:lnTo>
                <a:lnTo>
                  <a:pt x="291" y="1209"/>
                </a:lnTo>
                <a:lnTo>
                  <a:pt x="288" y="1212"/>
                </a:lnTo>
                <a:lnTo>
                  <a:pt x="284" y="1215"/>
                </a:lnTo>
                <a:lnTo>
                  <a:pt x="273" y="1224"/>
                </a:lnTo>
                <a:lnTo>
                  <a:pt x="260" y="1237"/>
                </a:lnTo>
                <a:lnTo>
                  <a:pt x="245" y="1251"/>
                </a:lnTo>
                <a:lnTo>
                  <a:pt x="228" y="1267"/>
                </a:lnTo>
                <a:lnTo>
                  <a:pt x="208" y="1287"/>
                </a:lnTo>
                <a:lnTo>
                  <a:pt x="190" y="1309"/>
                </a:lnTo>
                <a:lnTo>
                  <a:pt x="172" y="1334"/>
                </a:lnTo>
                <a:lnTo>
                  <a:pt x="156" y="1364"/>
                </a:lnTo>
                <a:lnTo>
                  <a:pt x="147" y="1384"/>
                </a:lnTo>
                <a:lnTo>
                  <a:pt x="139" y="1405"/>
                </a:lnTo>
                <a:lnTo>
                  <a:pt x="132" y="1427"/>
                </a:lnTo>
                <a:lnTo>
                  <a:pt x="128" y="1450"/>
                </a:lnTo>
                <a:lnTo>
                  <a:pt x="124" y="1472"/>
                </a:lnTo>
                <a:lnTo>
                  <a:pt x="123" y="1494"/>
                </a:lnTo>
                <a:lnTo>
                  <a:pt x="123" y="1516"/>
                </a:lnTo>
                <a:lnTo>
                  <a:pt x="126" y="1537"/>
                </a:lnTo>
                <a:lnTo>
                  <a:pt x="129" y="1558"/>
                </a:lnTo>
                <a:lnTo>
                  <a:pt x="135" y="1587"/>
                </a:lnTo>
                <a:lnTo>
                  <a:pt x="142" y="1615"/>
                </a:lnTo>
                <a:lnTo>
                  <a:pt x="155" y="1648"/>
                </a:lnTo>
                <a:lnTo>
                  <a:pt x="168" y="1680"/>
                </a:lnTo>
                <a:lnTo>
                  <a:pt x="181" y="1707"/>
                </a:lnTo>
                <a:lnTo>
                  <a:pt x="194" y="1730"/>
                </a:lnTo>
                <a:lnTo>
                  <a:pt x="206" y="1750"/>
                </a:lnTo>
                <a:lnTo>
                  <a:pt x="216" y="1766"/>
                </a:lnTo>
                <a:lnTo>
                  <a:pt x="222" y="1775"/>
                </a:lnTo>
                <a:lnTo>
                  <a:pt x="226" y="1782"/>
                </a:lnTo>
                <a:lnTo>
                  <a:pt x="229" y="1786"/>
                </a:lnTo>
                <a:lnTo>
                  <a:pt x="230" y="1788"/>
                </a:lnTo>
                <a:lnTo>
                  <a:pt x="229" y="1785"/>
                </a:lnTo>
                <a:lnTo>
                  <a:pt x="227" y="1776"/>
                </a:lnTo>
                <a:lnTo>
                  <a:pt x="224" y="1762"/>
                </a:lnTo>
                <a:lnTo>
                  <a:pt x="221" y="1744"/>
                </a:lnTo>
                <a:lnTo>
                  <a:pt x="216" y="1722"/>
                </a:lnTo>
                <a:lnTo>
                  <a:pt x="213" y="1697"/>
                </a:lnTo>
                <a:lnTo>
                  <a:pt x="208" y="1669"/>
                </a:lnTo>
                <a:lnTo>
                  <a:pt x="207" y="1637"/>
                </a:lnTo>
                <a:lnTo>
                  <a:pt x="206" y="1606"/>
                </a:lnTo>
                <a:lnTo>
                  <a:pt x="210" y="1581"/>
                </a:lnTo>
                <a:lnTo>
                  <a:pt x="213" y="1557"/>
                </a:lnTo>
                <a:lnTo>
                  <a:pt x="217" y="1541"/>
                </a:lnTo>
                <a:lnTo>
                  <a:pt x="221" y="1526"/>
                </a:lnTo>
                <a:lnTo>
                  <a:pt x="226" y="1511"/>
                </a:lnTo>
                <a:lnTo>
                  <a:pt x="232" y="1498"/>
                </a:lnTo>
                <a:lnTo>
                  <a:pt x="239" y="1485"/>
                </a:lnTo>
                <a:lnTo>
                  <a:pt x="246" y="1473"/>
                </a:lnTo>
                <a:lnTo>
                  <a:pt x="259" y="1458"/>
                </a:lnTo>
                <a:lnTo>
                  <a:pt x="272" y="1444"/>
                </a:lnTo>
                <a:lnTo>
                  <a:pt x="286" y="1432"/>
                </a:lnTo>
                <a:lnTo>
                  <a:pt x="302" y="1422"/>
                </a:lnTo>
                <a:lnTo>
                  <a:pt x="317" y="1413"/>
                </a:lnTo>
                <a:lnTo>
                  <a:pt x="332" y="1406"/>
                </a:lnTo>
                <a:lnTo>
                  <a:pt x="361" y="1394"/>
                </a:lnTo>
                <a:lnTo>
                  <a:pt x="387" y="1385"/>
                </a:lnTo>
                <a:lnTo>
                  <a:pt x="398" y="1380"/>
                </a:lnTo>
                <a:lnTo>
                  <a:pt x="406" y="1377"/>
                </a:lnTo>
                <a:lnTo>
                  <a:pt x="409" y="1376"/>
                </a:lnTo>
                <a:lnTo>
                  <a:pt x="411" y="1375"/>
                </a:lnTo>
                <a:lnTo>
                  <a:pt x="413" y="1374"/>
                </a:lnTo>
                <a:lnTo>
                  <a:pt x="413" y="1374"/>
                </a:lnTo>
                <a:lnTo>
                  <a:pt x="302" y="1200"/>
                </a:lnTo>
                <a:close/>
                <a:moveTo>
                  <a:pt x="397" y="1042"/>
                </a:moveTo>
                <a:lnTo>
                  <a:pt x="424" y="1045"/>
                </a:lnTo>
                <a:lnTo>
                  <a:pt x="452" y="1052"/>
                </a:lnTo>
                <a:lnTo>
                  <a:pt x="482" y="1064"/>
                </a:lnTo>
                <a:lnTo>
                  <a:pt x="511" y="1080"/>
                </a:lnTo>
                <a:lnTo>
                  <a:pt x="542" y="1102"/>
                </a:lnTo>
                <a:lnTo>
                  <a:pt x="574" y="1129"/>
                </a:lnTo>
                <a:lnTo>
                  <a:pt x="606" y="1162"/>
                </a:lnTo>
                <a:lnTo>
                  <a:pt x="640" y="1201"/>
                </a:lnTo>
                <a:lnTo>
                  <a:pt x="673" y="1244"/>
                </a:lnTo>
                <a:lnTo>
                  <a:pt x="702" y="1284"/>
                </a:lnTo>
                <a:lnTo>
                  <a:pt x="726" y="1321"/>
                </a:lnTo>
                <a:lnTo>
                  <a:pt x="746" y="1357"/>
                </a:lnTo>
                <a:lnTo>
                  <a:pt x="762" y="1389"/>
                </a:lnTo>
                <a:lnTo>
                  <a:pt x="774" y="1420"/>
                </a:lnTo>
                <a:lnTo>
                  <a:pt x="783" y="1449"/>
                </a:lnTo>
                <a:lnTo>
                  <a:pt x="788" y="1476"/>
                </a:lnTo>
                <a:lnTo>
                  <a:pt x="790" y="1502"/>
                </a:lnTo>
                <a:lnTo>
                  <a:pt x="789" y="1525"/>
                </a:lnTo>
                <a:lnTo>
                  <a:pt x="786" y="1548"/>
                </a:lnTo>
                <a:lnTo>
                  <a:pt x="780" y="1571"/>
                </a:lnTo>
                <a:lnTo>
                  <a:pt x="771" y="1591"/>
                </a:lnTo>
                <a:lnTo>
                  <a:pt x="761" y="1611"/>
                </a:lnTo>
                <a:lnTo>
                  <a:pt x="749" y="1630"/>
                </a:lnTo>
                <a:lnTo>
                  <a:pt x="735" y="1649"/>
                </a:lnTo>
                <a:lnTo>
                  <a:pt x="719" y="1669"/>
                </a:lnTo>
                <a:lnTo>
                  <a:pt x="701" y="1687"/>
                </a:lnTo>
                <a:lnTo>
                  <a:pt x="684" y="1705"/>
                </a:lnTo>
                <a:lnTo>
                  <a:pt x="665" y="1724"/>
                </a:lnTo>
                <a:lnTo>
                  <a:pt x="646" y="1743"/>
                </a:lnTo>
                <a:lnTo>
                  <a:pt x="625" y="1764"/>
                </a:lnTo>
                <a:lnTo>
                  <a:pt x="611" y="1781"/>
                </a:lnTo>
                <a:lnTo>
                  <a:pt x="603" y="1801"/>
                </a:lnTo>
                <a:lnTo>
                  <a:pt x="599" y="1823"/>
                </a:lnTo>
                <a:lnTo>
                  <a:pt x="600" y="1847"/>
                </a:lnTo>
                <a:lnTo>
                  <a:pt x="604" y="1874"/>
                </a:lnTo>
                <a:lnTo>
                  <a:pt x="613" y="1902"/>
                </a:lnTo>
                <a:lnTo>
                  <a:pt x="625" y="1931"/>
                </a:lnTo>
                <a:lnTo>
                  <a:pt x="642" y="1962"/>
                </a:lnTo>
                <a:lnTo>
                  <a:pt x="661" y="1995"/>
                </a:lnTo>
                <a:lnTo>
                  <a:pt x="682" y="2028"/>
                </a:lnTo>
                <a:lnTo>
                  <a:pt x="706" y="2062"/>
                </a:lnTo>
                <a:lnTo>
                  <a:pt x="734" y="2098"/>
                </a:lnTo>
                <a:lnTo>
                  <a:pt x="762" y="2133"/>
                </a:lnTo>
                <a:lnTo>
                  <a:pt x="792" y="2169"/>
                </a:lnTo>
                <a:lnTo>
                  <a:pt x="825" y="2206"/>
                </a:lnTo>
                <a:lnTo>
                  <a:pt x="858" y="2242"/>
                </a:lnTo>
                <a:lnTo>
                  <a:pt x="893" y="2278"/>
                </a:lnTo>
                <a:lnTo>
                  <a:pt x="927" y="2315"/>
                </a:lnTo>
                <a:lnTo>
                  <a:pt x="963" y="2351"/>
                </a:lnTo>
                <a:lnTo>
                  <a:pt x="999" y="2386"/>
                </a:lnTo>
                <a:lnTo>
                  <a:pt x="1034" y="2421"/>
                </a:lnTo>
                <a:lnTo>
                  <a:pt x="1071" y="2455"/>
                </a:lnTo>
                <a:lnTo>
                  <a:pt x="1108" y="2488"/>
                </a:lnTo>
                <a:lnTo>
                  <a:pt x="1145" y="2521"/>
                </a:lnTo>
                <a:lnTo>
                  <a:pt x="1180" y="2551"/>
                </a:lnTo>
                <a:lnTo>
                  <a:pt x="1217" y="2579"/>
                </a:lnTo>
                <a:lnTo>
                  <a:pt x="1252" y="2606"/>
                </a:lnTo>
                <a:lnTo>
                  <a:pt x="1286" y="2631"/>
                </a:lnTo>
                <a:lnTo>
                  <a:pt x="1320" y="2652"/>
                </a:lnTo>
                <a:lnTo>
                  <a:pt x="1352" y="2671"/>
                </a:lnTo>
                <a:lnTo>
                  <a:pt x="1384" y="2686"/>
                </a:lnTo>
                <a:lnTo>
                  <a:pt x="1413" y="2699"/>
                </a:lnTo>
                <a:lnTo>
                  <a:pt x="1441" y="2707"/>
                </a:lnTo>
                <a:lnTo>
                  <a:pt x="1468" y="2712"/>
                </a:lnTo>
                <a:lnTo>
                  <a:pt x="1492" y="2713"/>
                </a:lnTo>
                <a:lnTo>
                  <a:pt x="1514" y="2709"/>
                </a:lnTo>
                <a:lnTo>
                  <a:pt x="1534" y="2700"/>
                </a:lnTo>
                <a:lnTo>
                  <a:pt x="1552" y="2687"/>
                </a:lnTo>
                <a:lnTo>
                  <a:pt x="1571" y="2667"/>
                </a:lnTo>
                <a:lnTo>
                  <a:pt x="1591" y="2648"/>
                </a:lnTo>
                <a:lnTo>
                  <a:pt x="1609" y="2629"/>
                </a:lnTo>
                <a:lnTo>
                  <a:pt x="1629" y="2610"/>
                </a:lnTo>
                <a:lnTo>
                  <a:pt x="1647" y="2594"/>
                </a:lnTo>
                <a:lnTo>
                  <a:pt x="1666" y="2578"/>
                </a:lnTo>
                <a:lnTo>
                  <a:pt x="1684" y="2564"/>
                </a:lnTo>
                <a:lnTo>
                  <a:pt x="1704" y="2552"/>
                </a:lnTo>
                <a:lnTo>
                  <a:pt x="1724" y="2541"/>
                </a:lnTo>
                <a:lnTo>
                  <a:pt x="1745" y="2533"/>
                </a:lnTo>
                <a:lnTo>
                  <a:pt x="1767" y="2527"/>
                </a:lnTo>
                <a:lnTo>
                  <a:pt x="1789" y="2523"/>
                </a:lnTo>
                <a:lnTo>
                  <a:pt x="1814" y="2523"/>
                </a:lnTo>
                <a:lnTo>
                  <a:pt x="1839" y="2525"/>
                </a:lnTo>
                <a:lnTo>
                  <a:pt x="1866" y="2530"/>
                </a:lnTo>
                <a:lnTo>
                  <a:pt x="1896" y="2538"/>
                </a:lnTo>
                <a:lnTo>
                  <a:pt x="1926" y="2551"/>
                </a:lnTo>
                <a:lnTo>
                  <a:pt x="1959" y="2566"/>
                </a:lnTo>
                <a:lnTo>
                  <a:pt x="1995" y="2586"/>
                </a:lnTo>
                <a:lnTo>
                  <a:pt x="2032" y="2610"/>
                </a:lnTo>
                <a:lnTo>
                  <a:pt x="2072" y="2639"/>
                </a:lnTo>
                <a:lnTo>
                  <a:pt x="2115" y="2672"/>
                </a:lnTo>
                <a:lnTo>
                  <a:pt x="2155" y="2705"/>
                </a:lnTo>
                <a:lnTo>
                  <a:pt x="2187" y="2739"/>
                </a:lnTo>
                <a:lnTo>
                  <a:pt x="2215" y="2770"/>
                </a:lnTo>
                <a:lnTo>
                  <a:pt x="2237" y="2801"/>
                </a:lnTo>
                <a:lnTo>
                  <a:pt x="2253" y="2830"/>
                </a:lnTo>
                <a:lnTo>
                  <a:pt x="2264" y="2860"/>
                </a:lnTo>
                <a:lnTo>
                  <a:pt x="2271" y="2888"/>
                </a:lnTo>
                <a:lnTo>
                  <a:pt x="2274" y="2915"/>
                </a:lnTo>
                <a:lnTo>
                  <a:pt x="2273" y="2942"/>
                </a:lnTo>
                <a:lnTo>
                  <a:pt x="2269" y="2968"/>
                </a:lnTo>
                <a:lnTo>
                  <a:pt x="2262" y="2993"/>
                </a:lnTo>
                <a:lnTo>
                  <a:pt x="2252" y="3017"/>
                </a:lnTo>
                <a:lnTo>
                  <a:pt x="2239" y="3041"/>
                </a:lnTo>
                <a:lnTo>
                  <a:pt x="2224" y="3065"/>
                </a:lnTo>
                <a:lnTo>
                  <a:pt x="2207" y="3087"/>
                </a:lnTo>
                <a:lnTo>
                  <a:pt x="2188" y="3109"/>
                </a:lnTo>
                <a:lnTo>
                  <a:pt x="2169" y="3130"/>
                </a:lnTo>
                <a:lnTo>
                  <a:pt x="2149" y="3151"/>
                </a:lnTo>
                <a:lnTo>
                  <a:pt x="2128" y="3172"/>
                </a:lnTo>
                <a:lnTo>
                  <a:pt x="2107" y="3192"/>
                </a:lnTo>
                <a:lnTo>
                  <a:pt x="2087" y="3211"/>
                </a:lnTo>
                <a:lnTo>
                  <a:pt x="2067" y="3230"/>
                </a:lnTo>
                <a:lnTo>
                  <a:pt x="2048" y="3249"/>
                </a:lnTo>
                <a:lnTo>
                  <a:pt x="2025" y="3269"/>
                </a:lnTo>
                <a:lnTo>
                  <a:pt x="1997" y="3284"/>
                </a:lnTo>
                <a:lnTo>
                  <a:pt x="1966" y="3296"/>
                </a:lnTo>
                <a:lnTo>
                  <a:pt x="1930" y="3304"/>
                </a:lnTo>
                <a:lnTo>
                  <a:pt x="1891" y="3309"/>
                </a:lnTo>
                <a:lnTo>
                  <a:pt x="1847" y="3311"/>
                </a:lnTo>
                <a:lnTo>
                  <a:pt x="1800" y="3308"/>
                </a:lnTo>
                <a:lnTo>
                  <a:pt x="1750" y="3302"/>
                </a:lnTo>
                <a:lnTo>
                  <a:pt x="1696" y="3293"/>
                </a:lnTo>
                <a:lnTo>
                  <a:pt x="1641" y="3279"/>
                </a:lnTo>
                <a:lnTo>
                  <a:pt x="1582" y="3261"/>
                </a:lnTo>
                <a:lnTo>
                  <a:pt x="1520" y="3239"/>
                </a:lnTo>
                <a:lnTo>
                  <a:pt x="1456" y="3214"/>
                </a:lnTo>
                <a:lnTo>
                  <a:pt x="1391" y="3185"/>
                </a:lnTo>
                <a:lnTo>
                  <a:pt x="1323" y="3150"/>
                </a:lnTo>
                <a:lnTo>
                  <a:pt x="1253" y="3113"/>
                </a:lnTo>
                <a:lnTo>
                  <a:pt x="1182" y="3071"/>
                </a:lnTo>
                <a:lnTo>
                  <a:pt x="1110" y="3024"/>
                </a:lnTo>
                <a:lnTo>
                  <a:pt x="1037" y="2974"/>
                </a:lnTo>
                <a:lnTo>
                  <a:pt x="963" y="2918"/>
                </a:lnTo>
                <a:lnTo>
                  <a:pt x="888" y="2859"/>
                </a:lnTo>
                <a:lnTo>
                  <a:pt x="812" y="2794"/>
                </a:lnTo>
                <a:lnTo>
                  <a:pt x="737" y="2725"/>
                </a:lnTo>
                <a:lnTo>
                  <a:pt x="660" y="2652"/>
                </a:lnTo>
                <a:lnTo>
                  <a:pt x="587" y="2576"/>
                </a:lnTo>
                <a:lnTo>
                  <a:pt x="518" y="2500"/>
                </a:lnTo>
                <a:lnTo>
                  <a:pt x="453" y="2426"/>
                </a:lnTo>
                <a:lnTo>
                  <a:pt x="394" y="2351"/>
                </a:lnTo>
                <a:lnTo>
                  <a:pt x="338" y="2276"/>
                </a:lnTo>
                <a:lnTo>
                  <a:pt x="287" y="2204"/>
                </a:lnTo>
                <a:lnTo>
                  <a:pt x="241" y="2131"/>
                </a:lnTo>
                <a:lnTo>
                  <a:pt x="198" y="2060"/>
                </a:lnTo>
                <a:lnTo>
                  <a:pt x="160" y="1992"/>
                </a:lnTo>
                <a:lnTo>
                  <a:pt x="127" y="1924"/>
                </a:lnTo>
                <a:lnTo>
                  <a:pt x="97" y="1858"/>
                </a:lnTo>
                <a:lnTo>
                  <a:pt x="71" y="1795"/>
                </a:lnTo>
                <a:lnTo>
                  <a:pt x="50" y="1733"/>
                </a:lnTo>
                <a:lnTo>
                  <a:pt x="32" y="1675"/>
                </a:lnTo>
                <a:lnTo>
                  <a:pt x="18" y="1618"/>
                </a:lnTo>
                <a:lnTo>
                  <a:pt x="8" y="1566"/>
                </a:lnTo>
                <a:lnTo>
                  <a:pt x="2" y="1515"/>
                </a:lnTo>
                <a:lnTo>
                  <a:pt x="0" y="1469"/>
                </a:lnTo>
                <a:lnTo>
                  <a:pt x="1" y="1425"/>
                </a:lnTo>
                <a:lnTo>
                  <a:pt x="6" y="1386"/>
                </a:lnTo>
                <a:lnTo>
                  <a:pt x="15" y="1351"/>
                </a:lnTo>
                <a:lnTo>
                  <a:pt x="27" y="1318"/>
                </a:lnTo>
                <a:lnTo>
                  <a:pt x="43" y="1291"/>
                </a:lnTo>
                <a:lnTo>
                  <a:pt x="62" y="1268"/>
                </a:lnTo>
                <a:lnTo>
                  <a:pt x="80" y="1249"/>
                </a:lnTo>
                <a:lnTo>
                  <a:pt x="99" y="1230"/>
                </a:lnTo>
                <a:lnTo>
                  <a:pt x="119" y="1208"/>
                </a:lnTo>
                <a:lnTo>
                  <a:pt x="140" y="1188"/>
                </a:lnTo>
                <a:lnTo>
                  <a:pt x="160" y="1167"/>
                </a:lnTo>
                <a:lnTo>
                  <a:pt x="181" y="1147"/>
                </a:lnTo>
                <a:lnTo>
                  <a:pt x="202" y="1128"/>
                </a:lnTo>
                <a:lnTo>
                  <a:pt x="225" y="1109"/>
                </a:lnTo>
                <a:lnTo>
                  <a:pt x="247" y="1093"/>
                </a:lnTo>
                <a:lnTo>
                  <a:pt x="270" y="1078"/>
                </a:lnTo>
                <a:lnTo>
                  <a:pt x="295" y="1065"/>
                </a:lnTo>
                <a:lnTo>
                  <a:pt x="319" y="1055"/>
                </a:lnTo>
                <a:lnTo>
                  <a:pt x="344" y="1047"/>
                </a:lnTo>
                <a:lnTo>
                  <a:pt x="369" y="1043"/>
                </a:lnTo>
                <a:lnTo>
                  <a:pt x="397" y="1042"/>
                </a:lnTo>
                <a:close/>
                <a:moveTo>
                  <a:pt x="2107" y="666"/>
                </a:moveTo>
                <a:lnTo>
                  <a:pt x="2107" y="784"/>
                </a:lnTo>
                <a:lnTo>
                  <a:pt x="2230" y="784"/>
                </a:lnTo>
                <a:lnTo>
                  <a:pt x="2230" y="1167"/>
                </a:lnTo>
                <a:lnTo>
                  <a:pt x="2107" y="1167"/>
                </a:lnTo>
                <a:lnTo>
                  <a:pt x="2107" y="1284"/>
                </a:lnTo>
                <a:lnTo>
                  <a:pt x="2557" y="1284"/>
                </a:lnTo>
                <a:lnTo>
                  <a:pt x="2557" y="1167"/>
                </a:lnTo>
                <a:lnTo>
                  <a:pt x="2445" y="1167"/>
                </a:lnTo>
                <a:lnTo>
                  <a:pt x="2445" y="666"/>
                </a:lnTo>
                <a:lnTo>
                  <a:pt x="2107" y="666"/>
                </a:lnTo>
                <a:close/>
                <a:moveTo>
                  <a:pt x="2332" y="276"/>
                </a:moveTo>
                <a:lnTo>
                  <a:pt x="2305" y="278"/>
                </a:lnTo>
                <a:lnTo>
                  <a:pt x="2279" y="286"/>
                </a:lnTo>
                <a:lnTo>
                  <a:pt x="2256" y="299"/>
                </a:lnTo>
                <a:lnTo>
                  <a:pt x="2236" y="315"/>
                </a:lnTo>
                <a:lnTo>
                  <a:pt x="2219" y="335"/>
                </a:lnTo>
                <a:lnTo>
                  <a:pt x="2206" y="358"/>
                </a:lnTo>
                <a:lnTo>
                  <a:pt x="2198" y="384"/>
                </a:lnTo>
                <a:lnTo>
                  <a:pt x="2195" y="412"/>
                </a:lnTo>
                <a:lnTo>
                  <a:pt x="2198" y="439"/>
                </a:lnTo>
                <a:lnTo>
                  <a:pt x="2206" y="464"/>
                </a:lnTo>
                <a:lnTo>
                  <a:pt x="2219" y="488"/>
                </a:lnTo>
                <a:lnTo>
                  <a:pt x="2236" y="508"/>
                </a:lnTo>
                <a:lnTo>
                  <a:pt x="2256" y="525"/>
                </a:lnTo>
                <a:lnTo>
                  <a:pt x="2279" y="537"/>
                </a:lnTo>
                <a:lnTo>
                  <a:pt x="2305" y="545"/>
                </a:lnTo>
                <a:lnTo>
                  <a:pt x="2332" y="548"/>
                </a:lnTo>
                <a:lnTo>
                  <a:pt x="2359" y="545"/>
                </a:lnTo>
                <a:lnTo>
                  <a:pt x="2386" y="537"/>
                </a:lnTo>
                <a:lnTo>
                  <a:pt x="2409" y="525"/>
                </a:lnTo>
                <a:lnTo>
                  <a:pt x="2429" y="508"/>
                </a:lnTo>
                <a:lnTo>
                  <a:pt x="2445" y="488"/>
                </a:lnTo>
                <a:lnTo>
                  <a:pt x="2458" y="464"/>
                </a:lnTo>
                <a:lnTo>
                  <a:pt x="2467" y="439"/>
                </a:lnTo>
                <a:lnTo>
                  <a:pt x="2469" y="412"/>
                </a:lnTo>
                <a:lnTo>
                  <a:pt x="2467" y="384"/>
                </a:lnTo>
                <a:lnTo>
                  <a:pt x="2458" y="358"/>
                </a:lnTo>
                <a:lnTo>
                  <a:pt x="2445" y="335"/>
                </a:lnTo>
                <a:lnTo>
                  <a:pt x="2429" y="315"/>
                </a:lnTo>
                <a:lnTo>
                  <a:pt x="2409" y="299"/>
                </a:lnTo>
                <a:lnTo>
                  <a:pt x="2386" y="286"/>
                </a:lnTo>
                <a:lnTo>
                  <a:pt x="2359" y="278"/>
                </a:lnTo>
                <a:lnTo>
                  <a:pt x="2332" y="276"/>
                </a:lnTo>
                <a:close/>
                <a:moveTo>
                  <a:pt x="2315" y="0"/>
                </a:moveTo>
                <a:lnTo>
                  <a:pt x="2395" y="2"/>
                </a:lnTo>
                <a:lnTo>
                  <a:pt x="2473" y="9"/>
                </a:lnTo>
                <a:lnTo>
                  <a:pt x="2550" y="21"/>
                </a:lnTo>
                <a:lnTo>
                  <a:pt x="2623" y="37"/>
                </a:lnTo>
                <a:lnTo>
                  <a:pt x="2696" y="58"/>
                </a:lnTo>
                <a:lnTo>
                  <a:pt x="2765" y="82"/>
                </a:lnTo>
                <a:lnTo>
                  <a:pt x="2832" y="110"/>
                </a:lnTo>
                <a:lnTo>
                  <a:pt x="2896" y="142"/>
                </a:lnTo>
                <a:lnTo>
                  <a:pt x="2955" y="178"/>
                </a:lnTo>
                <a:lnTo>
                  <a:pt x="3013" y="216"/>
                </a:lnTo>
                <a:lnTo>
                  <a:pt x="3066" y="258"/>
                </a:lnTo>
                <a:lnTo>
                  <a:pt x="3114" y="303"/>
                </a:lnTo>
                <a:lnTo>
                  <a:pt x="3160" y="350"/>
                </a:lnTo>
                <a:lnTo>
                  <a:pt x="3200" y="401"/>
                </a:lnTo>
                <a:lnTo>
                  <a:pt x="3236" y="453"/>
                </a:lnTo>
                <a:lnTo>
                  <a:pt x="3267" y="508"/>
                </a:lnTo>
                <a:lnTo>
                  <a:pt x="3292" y="565"/>
                </a:lnTo>
                <a:lnTo>
                  <a:pt x="3313" y="624"/>
                </a:lnTo>
                <a:lnTo>
                  <a:pt x="3328" y="684"/>
                </a:lnTo>
                <a:lnTo>
                  <a:pt x="3337" y="746"/>
                </a:lnTo>
                <a:lnTo>
                  <a:pt x="3340" y="810"/>
                </a:lnTo>
                <a:lnTo>
                  <a:pt x="3337" y="872"/>
                </a:lnTo>
                <a:lnTo>
                  <a:pt x="3328" y="935"/>
                </a:lnTo>
                <a:lnTo>
                  <a:pt x="3313" y="995"/>
                </a:lnTo>
                <a:lnTo>
                  <a:pt x="3292" y="1054"/>
                </a:lnTo>
                <a:lnTo>
                  <a:pt x="3267" y="1110"/>
                </a:lnTo>
                <a:lnTo>
                  <a:pt x="3236" y="1165"/>
                </a:lnTo>
                <a:lnTo>
                  <a:pt x="3200" y="1217"/>
                </a:lnTo>
                <a:lnTo>
                  <a:pt x="3160" y="1268"/>
                </a:lnTo>
                <a:lnTo>
                  <a:pt x="3114" y="1315"/>
                </a:lnTo>
                <a:lnTo>
                  <a:pt x="3066" y="1361"/>
                </a:lnTo>
                <a:lnTo>
                  <a:pt x="3013" y="1402"/>
                </a:lnTo>
                <a:lnTo>
                  <a:pt x="2955" y="1440"/>
                </a:lnTo>
                <a:lnTo>
                  <a:pt x="2896" y="1477"/>
                </a:lnTo>
                <a:lnTo>
                  <a:pt x="2832" y="1508"/>
                </a:lnTo>
                <a:lnTo>
                  <a:pt x="2765" y="1536"/>
                </a:lnTo>
                <a:lnTo>
                  <a:pt x="2696" y="1561"/>
                </a:lnTo>
                <a:lnTo>
                  <a:pt x="2623" y="1581"/>
                </a:lnTo>
                <a:lnTo>
                  <a:pt x="2550" y="1597"/>
                </a:lnTo>
                <a:lnTo>
                  <a:pt x="2473" y="1609"/>
                </a:lnTo>
                <a:lnTo>
                  <a:pt x="2395" y="1616"/>
                </a:lnTo>
                <a:lnTo>
                  <a:pt x="2315" y="1619"/>
                </a:lnTo>
                <a:lnTo>
                  <a:pt x="2258" y="1617"/>
                </a:lnTo>
                <a:lnTo>
                  <a:pt x="2202" y="1613"/>
                </a:lnTo>
                <a:lnTo>
                  <a:pt x="2149" y="1607"/>
                </a:lnTo>
                <a:lnTo>
                  <a:pt x="2104" y="1648"/>
                </a:lnTo>
                <a:lnTo>
                  <a:pt x="2057" y="1685"/>
                </a:lnTo>
                <a:lnTo>
                  <a:pt x="2005" y="1718"/>
                </a:lnTo>
                <a:lnTo>
                  <a:pt x="1950" y="1748"/>
                </a:lnTo>
                <a:lnTo>
                  <a:pt x="1893" y="1774"/>
                </a:lnTo>
                <a:lnTo>
                  <a:pt x="1832" y="1797"/>
                </a:lnTo>
                <a:lnTo>
                  <a:pt x="1768" y="1816"/>
                </a:lnTo>
                <a:lnTo>
                  <a:pt x="1702" y="1831"/>
                </a:lnTo>
                <a:lnTo>
                  <a:pt x="1634" y="1844"/>
                </a:lnTo>
                <a:lnTo>
                  <a:pt x="1564" y="1854"/>
                </a:lnTo>
                <a:lnTo>
                  <a:pt x="1492" y="1861"/>
                </a:lnTo>
                <a:lnTo>
                  <a:pt x="1531" y="1818"/>
                </a:lnTo>
                <a:lnTo>
                  <a:pt x="1568" y="1771"/>
                </a:lnTo>
                <a:lnTo>
                  <a:pt x="1600" y="1721"/>
                </a:lnTo>
                <a:lnTo>
                  <a:pt x="1630" y="1670"/>
                </a:lnTo>
                <a:lnTo>
                  <a:pt x="1655" y="1616"/>
                </a:lnTo>
                <a:lnTo>
                  <a:pt x="1676" y="1563"/>
                </a:lnTo>
                <a:lnTo>
                  <a:pt x="1692" y="1510"/>
                </a:lnTo>
                <a:lnTo>
                  <a:pt x="1703" y="1459"/>
                </a:lnTo>
                <a:lnTo>
                  <a:pt x="1648" y="1423"/>
                </a:lnTo>
                <a:lnTo>
                  <a:pt x="1594" y="1385"/>
                </a:lnTo>
                <a:lnTo>
                  <a:pt x="1544" y="1344"/>
                </a:lnTo>
                <a:lnTo>
                  <a:pt x="1499" y="1299"/>
                </a:lnTo>
                <a:lnTo>
                  <a:pt x="1456" y="1253"/>
                </a:lnTo>
                <a:lnTo>
                  <a:pt x="1419" y="1204"/>
                </a:lnTo>
                <a:lnTo>
                  <a:pt x="1386" y="1153"/>
                </a:lnTo>
                <a:lnTo>
                  <a:pt x="1357" y="1099"/>
                </a:lnTo>
                <a:lnTo>
                  <a:pt x="1333" y="1045"/>
                </a:lnTo>
                <a:lnTo>
                  <a:pt x="1314" y="988"/>
                </a:lnTo>
                <a:lnTo>
                  <a:pt x="1300" y="930"/>
                </a:lnTo>
                <a:lnTo>
                  <a:pt x="1291" y="870"/>
                </a:lnTo>
                <a:lnTo>
                  <a:pt x="1288" y="810"/>
                </a:lnTo>
                <a:lnTo>
                  <a:pt x="1291" y="746"/>
                </a:lnTo>
                <a:lnTo>
                  <a:pt x="1301" y="684"/>
                </a:lnTo>
                <a:lnTo>
                  <a:pt x="1316" y="624"/>
                </a:lnTo>
                <a:lnTo>
                  <a:pt x="1336" y="565"/>
                </a:lnTo>
                <a:lnTo>
                  <a:pt x="1362" y="508"/>
                </a:lnTo>
                <a:lnTo>
                  <a:pt x="1393" y="453"/>
                </a:lnTo>
                <a:lnTo>
                  <a:pt x="1429" y="401"/>
                </a:lnTo>
                <a:lnTo>
                  <a:pt x="1469" y="350"/>
                </a:lnTo>
                <a:lnTo>
                  <a:pt x="1514" y="303"/>
                </a:lnTo>
                <a:lnTo>
                  <a:pt x="1563" y="258"/>
                </a:lnTo>
                <a:lnTo>
                  <a:pt x="1616" y="216"/>
                </a:lnTo>
                <a:lnTo>
                  <a:pt x="1673" y="178"/>
                </a:lnTo>
                <a:lnTo>
                  <a:pt x="1733" y="142"/>
                </a:lnTo>
                <a:lnTo>
                  <a:pt x="1797" y="110"/>
                </a:lnTo>
                <a:lnTo>
                  <a:pt x="1863" y="82"/>
                </a:lnTo>
                <a:lnTo>
                  <a:pt x="1932" y="58"/>
                </a:lnTo>
                <a:lnTo>
                  <a:pt x="2005" y="37"/>
                </a:lnTo>
                <a:lnTo>
                  <a:pt x="2079" y="21"/>
                </a:lnTo>
                <a:lnTo>
                  <a:pt x="2156" y="9"/>
                </a:lnTo>
                <a:lnTo>
                  <a:pt x="2234" y="2"/>
                </a:lnTo>
                <a:lnTo>
                  <a:pt x="231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4" name="Freeform 151"/>
          <p:cNvSpPr>
            <a:spLocks noEditPoints="1"/>
          </p:cNvSpPr>
          <p:nvPr/>
        </p:nvSpPr>
        <p:spPr bwMode="auto">
          <a:xfrm>
            <a:off x="5137628" y="2148438"/>
            <a:ext cx="514206" cy="427526"/>
          </a:xfrm>
          <a:custGeom>
            <a:avLst/>
            <a:gdLst>
              <a:gd name="T0" fmla="*/ 1245 w 3500"/>
              <a:gd name="T1" fmla="*/ 1151 h 2911"/>
              <a:gd name="T2" fmla="*/ 1174 w 3500"/>
              <a:gd name="T3" fmla="*/ 1367 h 2911"/>
              <a:gd name="T4" fmla="*/ 1131 w 3500"/>
              <a:gd name="T5" fmla="*/ 1612 h 2911"/>
              <a:gd name="T6" fmla="*/ 1138 w 3500"/>
              <a:gd name="T7" fmla="*/ 1754 h 2911"/>
              <a:gd name="T8" fmla="*/ 1184 w 3500"/>
              <a:gd name="T9" fmla="*/ 1871 h 2911"/>
              <a:gd name="T10" fmla="*/ 1273 w 3500"/>
              <a:gd name="T11" fmla="*/ 1984 h 2911"/>
              <a:gd name="T12" fmla="*/ 1415 w 3500"/>
              <a:gd name="T13" fmla="*/ 2075 h 2911"/>
              <a:gd name="T14" fmla="*/ 1617 w 3500"/>
              <a:gd name="T15" fmla="*/ 2129 h 2911"/>
              <a:gd name="T16" fmla="*/ 1693 w 3500"/>
              <a:gd name="T17" fmla="*/ 2236 h 2911"/>
              <a:gd name="T18" fmla="*/ 1663 w 3500"/>
              <a:gd name="T19" fmla="*/ 2382 h 2911"/>
              <a:gd name="T20" fmla="*/ 1488 w 3500"/>
              <a:gd name="T21" fmla="*/ 2407 h 2911"/>
              <a:gd name="T22" fmla="*/ 1385 w 3500"/>
              <a:gd name="T23" fmla="*/ 2452 h 2911"/>
              <a:gd name="T24" fmla="*/ 1385 w 3500"/>
              <a:gd name="T25" fmla="*/ 2505 h 2911"/>
              <a:gd name="T26" fmla="*/ 1483 w 3500"/>
              <a:gd name="T27" fmla="*/ 2549 h 2911"/>
              <a:gd name="T28" fmla="*/ 1649 w 3500"/>
              <a:gd name="T29" fmla="*/ 2574 h 2911"/>
              <a:gd name="T30" fmla="*/ 1851 w 3500"/>
              <a:gd name="T31" fmla="*/ 2574 h 2911"/>
              <a:gd name="T32" fmla="*/ 2017 w 3500"/>
              <a:gd name="T33" fmla="*/ 2549 h 2911"/>
              <a:gd name="T34" fmla="*/ 2115 w 3500"/>
              <a:gd name="T35" fmla="*/ 2505 h 2911"/>
              <a:gd name="T36" fmla="*/ 2115 w 3500"/>
              <a:gd name="T37" fmla="*/ 2452 h 2911"/>
              <a:gd name="T38" fmla="*/ 2012 w 3500"/>
              <a:gd name="T39" fmla="*/ 2407 h 2911"/>
              <a:gd name="T40" fmla="*/ 1837 w 3500"/>
              <a:gd name="T41" fmla="*/ 2382 h 2911"/>
              <a:gd name="T42" fmla="*/ 1807 w 3500"/>
              <a:gd name="T43" fmla="*/ 2236 h 2911"/>
              <a:gd name="T44" fmla="*/ 1883 w 3500"/>
              <a:gd name="T45" fmla="*/ 2129 h 2911"/>
              <a:gd name="T46" fmla="*/ 2085 w 3500"/>
              <a:gd name="T47" fmla="*/ 2075 h 2911"/>
              <a:gd name="T48" fmla="*/ 2227 w 3500"/>
              <a:gd name="T49" fmla="*/ 1984 h 2911"/>
              <a:gd name="T50" fmla="*/ 2316 w 3500"/>
              <a:gd name="T51" fmla="*/ 1871 h 2911"/>
              <a:gd name="T52" fmla="*/ 2362 w 3500"/>
              <a:gd name="T53" fmla="*/ 1754 h 2911"/>
              <a:gd name="T54" fmla="*/ 2369 w 3500"/>
              <a:gd name="T55" fmla="*/ 1612 h 2911"/>
              <a:gd name="T56" fmla="*/ 2325 w 3500"/>
              <a:gd name="T57" fmla="*/ 1365 h 2911"/>
              <a:gd name="T58" fmla="*/ 2254 w 3500"/>
              <a:gd name="T59" fmla="*/ 1149 h 2911"/>
              <a:gd name="T60" fmla="*/ 1793 w 3500"/>
              <a:gd name="T61" fmla="*/ 1351 h 2911"/>
              <a:gd name="T62" fmla="*/ 1572 w 3500"/>
              <a:gd name="T63" fmla="*/ 1467 h 2911"/>
              <a:gd name="T64" fmla="*/ 618 w 3500"/>
              <a:gd name="T65" fmla="*/ 115 h 2911"/>
              <a:gd name="T66" fmla="*/ 1400 w 3500"/>
              <a:gd name="T67" fmla="*/ 272 h 2911"/>
              <a:gd name="T68" fmla="*/ 3283 w 3500"/>
              <a:gd name="T69" fmla="*/ 601 h 2911"/>
              <a:gd name="T70" fmla="*/ 3021 w 3500"/>
              <a:gd name="T71" fmla="*/ 272 h 2911"/>
              <a:gd name="T72" fmla="*/ 2859 w 3500"/>
              <a:gd name="T73" fmla="*/ 107 h 2911"/>
              <a:gd name="T74" fmla="*/ 2836 w 3500"/>
              <a:gd name="T75" fmla="*/ 0 h 2911"/>
              <a:gd name="T76" fmla="*/ 2954 w 3500"/>
              <a:gd name="T77" fmla="*/ 36 h 2911"/>
              <a:gd name="T78" fmla="*/ 3438 w 3500"/>
              <a:gd name="T79" fmla="*/ 631 h 2911"/>
              <a:gd name="T80" fmla="*/ 3492 w 3500"/>
              <a:gd name="T81" fmla="*/ 767 h 2911"/>
              <a:gd name="T82" fmla="*/ 3497 w 3500"/>
              <a:gd name="T83" fmla="*/ 2688 h 2911"/>
              <a:gd name="T84" fmla="*/ 3436 w 3500"/>
              <a:gd name="T85" fmla="*/ 2821 h 2911"/>
              <a:gd name="T86" fmla="*/ 3314 w 3500"/>
              <a:gd name="T87" fmla="*/ 2900 h 2911"/>
              <a:gd name="T88" fmla="*/ 223 w 3500"/>
              <a:gd name="T89" fmla="*/ 2908 h 2911"/>
              <a:gd name="T90" fmla="*/ 90 w 3500"/>
              <a:gd name="T91" fmla="*/ 2847 h 2911"/>
              <a:gd name="T92" fmla="*/ 11 w 3500"/>
              <a:gd name="T93" fmla="*/ 2725 h 2911"/>
              <a:gd name="T94" fmla="*/ 2 w 3500"/>
              <a:gd name="T95" fmla="*/ 801 h 2911"/>
              <a:gd name="T96" fmla="*/ 45 w 3500"/>
              <a:gd name="T97" fmla="*/ 662 h 2911"/>
              <a:gd name="T98" fmla="*/ 522 w 3500"/>
              <a:gd name="T99" fmla="*/ 55 h 2911"/>
              <a:gd name="T100" fmla="*/ 632 w 3500"/>
              <a:gd name="T101" fmla="*/ 2 h 29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00" h="2911">
                <a:moveTo>
                  <a:pt x="1717" y="1067"/>
                </a:moveTo>
                <a:lnTo>
                  <a:pt x="1280" y="1070"/>
                </a:lnTo>
                <a:lnTo>
                  <a:pt x="1263" y="1108"/>
                </a:lnTo>
                <a:lnTo>
                  <a:pt x="1245" y="1151"/>
                </a:lnTo>
                <a:lnTo>
                  <a:pt x="1227" y="1200"/>
                </a:lnTo>
                <a:lnTo>
                  <a:pt x="1209" y="1253"/>
                </a:lnTo>
                <a:lnTo>
                  <a:pt x="1191" y="1309"/>
                </a:lnTo>
                <a:lnTo>
                  <a:pt x="1174" y="1367"/>
                </a:lnTo>
                <a:lnTo>
                  <a:pt x="1159" y="1427"/>
                </a:lnTo>
                <a:lnTo>
                  <a:pt x="1147" y="1489"/>
                </a:lnTo>
                <a:lnTo>
                  <a:pt x="1137" y="1551"/>
                </a:lnTo>
                <a:lnTo>
                  <a:pt x="1131" y="1612"/>
                </a:lnTo>
                <a:lnTo>
                  <a:pt x="1128" y="1672"/>
                </a:lnTo>
                <a:lnTo>
                  <a:pt x="1130" y="1698"/>
                </a:lnTo>
                <a:lnTo>
                  <a:pt x="1133" y="1726"/>
                </a:lnTo>
                <a:lnTo>
                  <a:pt x="1138" y="1754"/>
                </a:lnTo>
                <a:lnTo>
                  <a:pt x="1145" y="1783"/>
                </a:lnTo>
                <a:lnTo>
                  <a:pt x="1155" y="1813"/>
                </a:lnTo>
                <a:lnTo>
                  <a:pt x="1168" y="1842"/>
                </a:lnTo>
                <a:lnTo>
                  <a:pt x="1184" y="1871"/>
                </a:lnTo>
                <a:lnTo>
                  <a:pt x="1201" y="1901"/>
                </a:lnTo>
                <a:lnTo>
                  <a:pt x="1222" y="1929"/>
                </a:lnTo>
                <a:lnTo>
                  <a:pt x="1246" y="1958"/>
                </a:lnTo>
                <a:lnTo>
                  <a:pt x="1273" y="1984"/>
                </a:lnTo>
                <a:lnTo>
                  <a:pt x="1303" y="2010"/>
                </a:lnTo>
                <a:lnTo>
                  <a:pt x="1336" y="2033"/>
                </a:lnTo>
                <a:lnTo>
                  <a:pt x="1373" y="2055"/>
                </a:lnTo>
                <a:lnTo>
                  <a:pt x="1415" y="2075"/>
                </a:lnTo>
                <a:lnTo>
                  <a:pt x="1459" y="2093"/>
                </a:lnTo>
                <a:lnTo>
                  <a:pt x="1508" y="2108"/>
                </a:lnTo>
                <a:lnTo>
                  <a:pt x="1560" y="2121"/>
                </a:lnTo>
                <a:lnTo>
                  <a:pt x="1617" y="2129"/>
                </a:lnTo>
                <a:lnTo>
                  <a:pt x="1678" y="2136"/>
                </a:lnTo>
                <a:lnTo>
                  <a:pt x="1687" y="2167"/>
                </a:lnTo>
                <a:lnTo>
                  <a:pt x="1692" y="2201"/>
                </a:lnTo>
                <a:lnTo>
                  <a:pt x="1693" y="2236"/>
                </a:lnTo>
                <a:lnTo>
                  <a:pt x="1691" y="2273"/>
                </a:lnTo>
                <a:lnTo>
                  <a:pt x="1684" y="2310"/>
                </a:lnTo>
                <a:lnTo>
                  <a:pt x="1675" y="2346"/>
                </a:lnTo>
                <a:lnTo>
                  <a:pt x="1663" y="2382"/>
                </a:lnTo>
                <a:lnTo>
                  <a:pt x="1614" y="2387"/>
                </a:lnTo>
                <a:lnTo>
                  <a:pt x="1569" y="2392"/>
                </a:lnTo>
                <a:lnTo>
                  <a:pt x="1526" y="2399"/>
                </a:lnTo>
                <a:lnTo>
                  <a:pt x="1488" y="2407"/>
                </a:lnTo>
                <a:lnTo>
                  <a:pt x="1454" y="2417"/>
                </a:lnTo>
                <a:lnTo>
                  <a:pt x="1425" y="2428"/>
                </a:lnTo>
                <a:lnTo>
                  <a:pt x="1403" y="2440"/>
                </a:lnTo>
                <a:lnTo>
                  <a:pt x="1385" y="2452"/>
                </a:lnTo>
                <a:lnTo>
                  <a:pt x="1375" y="2465"/>
                </a:lnTo>
                <a:lnTo>
                  <a:pt x="1371" y="2479"/>
                </a:lnTo>
                <a:lnTo>
                  <a:pt x="1375" y="2493"/>
                </a:lnTo>
                <a:lnTo>
                  <a:pt x="1385" y="2505"/>
                </a:lnTo>
                <a:lnTo>
                  <a:pt x="1401" y="2518"/>
                </a:lnTo>
                <a:lnTo>
                  <a:pt x="1423" y="2529"/>
                </a:lnTo>
                <a:lnTo>
                  <a:pt x="1450" y="2539"/>
                </a:lnTo>
                <a:lnTo>
                  <a:pt x="1483" y="2549"/>
                </a:lnTo>
                <a:lnTo>
                  <a:pt x="1519" y="2557"/>
                </a:lnTo>
                <a:lnTo>
                  <a:pt x="1559" y="2564"/>
                </a:lnTo>
                <a:lnTo>
                  <a:pt x="1603" y="2570"/>
                </a:lnTo>
                <a:lnTo>
                  <a:pt x="1649" y="2574"/>
                </a:lnTo>
                <a:lnTo>
                  <a:pt x="1699" y="2577"/>
                </a:lnTo>
                <a:lnTo>
                  <a:pt x="1750" y="2578"/>
                </a:lnTo>
                <a:lnTo>
                  <a:pt x="1801" y="2577"/>
                </a:lnTo>
                <a:lnTo>
                  <a:pt x="1851" y="2574"/>
                </a:lnTo>
                <a:lnTo>
                  <a:pt x="1897" y="2570"/>
                </a:lnTo>
                <a:lnTo>
                  <a:pt x="1941" y="2564"/>
                </a:lnTo>
                <a:lnTo>
                  <a:pt x="1981" y="2557"/>
                </a:lnTo>
                <a:lnTo>
                  <a:pt x="2017" y="2549"/>
                </a:lnTo>
                <a:lnTo>
                  <a:pt x="2050" y="2539"/>
                </a:lnTo>
                <a:lnTo>
                  <a:pt x="2077" y="2529"/>
                </a:lnTo>
                <a:lnTo>
                  <a:pt x="2099" y="2518"/>
                </a:lnTo>
                <a:lnTo>
                  <a:pt x="2115" y="2505"/>
                </a:lnTo>
                <a:lnTo>
                  <a:pt x="2125" y="2493"/>
                </a:lnTo>
                <a:lnTo>
                  <a:pt x="2129" y="2479"/>
                </a:lnTo>
                <a:lnTo>
                  <a:pt x="2125" y="2465"/>
                </a:lnTo>
                <a:lnTo>
                  <a:pt x="2115" y="2452"/>
                </a:lnTo>
                <a:lnTo>
                  <a:pt x="2097" y="2440"/>
                </a:lnTo>
                <a:lnTo>
                  <a:pt x="2075" y="2428"/>
                </a:lnTo>
                <a:lnTo>
                  <a:pt x="2046" y="2417"/>
                </a:lnTo>
                <a:lnTo>
                  <a:pt x="2012" y="2407"/>
                </a:lnTo>
                <a:lnTo>
                  <a:pt x="1974" y="2399"/>
                </a:lnTo>
                <a:lnTo>
                  <a:pt x="1931" y="2392"/>
                </a:lnTo>
                <a:lnTo>
                  <a:pt x="1886" y="2387"/>
                </a:lnTo>
                <a:lnTo>
                  <a:pt x="1837" y="2382"/>
                </a:lnTo>
                <a:lnTo>
                  <a:pt x="1825" y="2346"/>
                </a:lnTo>
                <a:lnTo>
                  <a:pt x="1816" y="2310"/>
                </a:lnTo>
                <a:lnTo>
                  <a:pt x="1809" y="2273"/>
                </a:lnTo>
                <a:lnTo>
                  <a:pt x="1807" y="2236"/>
                </a:lnTo>
                <a:lnTo>
                  <a:pt x="1808" y="2201"/>
                </a:lnTo>
                <a:lnTo>
                  <a:pt x="1813" y="2167"/>
                </a:lnTo>
                <a:lnTo>
                  <a:pt x="1822" y="2136"/>
                </a:lnTo>
                <a:lnTo>
                  <a:pt x="1883" y="2129"/>
                </a:lnTo>
                <a:lnTo>
                  <a:pt x="1940" y="2121"/>
                </a:lnTo>
                <a:lnTo>
                  <a:pt x="1992" y="2108"/>
                </a:lnTo>
                <a:lnTo>
                  <a:pt x="2041" y="2093"/>
                </a:lnTo>
                <a:lnTo>
                  <a:pt x="2085" y="2075"/>
                </a:lnTo>
                <a:lnTo>
                  <a:pt x="2127" y="2055"/>
                </a:lnTo>
                <a:lnTo>
                  <a:pt x="2164" y="2033"/>
                </a:lnTo>
                <a:lnTo>
                  <a:pt x="2197" y="2010"/>
                </a:lnTo>
                <a:lnTo>
                  <a:pt x="2227" y="1984"/>
                </a:lnTo>
                <a:lnTo>
                  <a:pt x="2254" y="1958"/>
                </a:lnTo>
                <a:lnTo>
                  <a:pt x="2278" y="1929"/>
                </a:lnTo>
                <a:lnTo>
                  <a:pt x="2299" y="1901"/>
                </a:lnTo>
                <a:lnTo>
                  <a:pt x="2316" y="1871"/>
                </a:lnTo>
                <a:lnTo>
                  <a:pt x="2332" y="1842"/>
                </a:lnTo>
                <a:lnTo>
                  <a:pt x="2345" y="1813"/>
                </a:lnTo>
                <a:lnTo>
                  <a:pt x="2355" y="1783"/>
                </a:lnTo>
                <a:lnTo>
                  <a:pt x="2362" y="1754"/>
                </a:lnTo>
                <a:lnTo>
                  <a:pt x="2367" y="1726"/>
                </a:lnTo>
                <a:lnTo>
                  <a:pt x="2370" y="1698"/>
                </a:lnTo>
                <a:lnTo>
                  <a:pt x="2372" y="1672"/>
                </a:lnTo>
                <a:lnTo>
                  <a:pt x="2369" y="1612"/>
                </a:lnTo>
                <a:lnTo>
                  <a:pt x="2363" y="1550"/>
                </a:lnTo>
                <a:lnTo>
                  <a:pt x="2352" y="1488"/>
                </a:lnTo>
                <a:lnTo>
                  <a:pt x="2340" y="1426"/>
                </a:lnTo>
                <a:lnTo>
                  <a:pt x="2325" y="1365"/>
                </a:lnTo>
                <a:lnTo>
                  <a:pt x="2308" y="1307"/>
                </a:lnTo>
                <a:lnTo>
                  <a:pt x="2291" y="1251"/>
                </a:lnTo>
                <a:lnTo>
                  <a:pt x="2272" y="1198"/>
                </a:lnTo>
                <a:lnTo>
                  <a:pt x="2254" y="1149"/>
                </a:lnTo>
                <a:lnTo>
                  <a:pt x="2236" y="1106"/>
                </a:lnTo>
                <a:lnTo>
                  <a:pt x="2219" y="1067"/>
                </a:lnTo>
                <a:lnTo>
                  <a:pt x="1917" y="1067"/>
                </a:lnTo>
                <a:lnTo>
                  <a:pt x="1793" y="1351"/>
                </a:lnTo>
                <a:lnTo>
                  <a:pt x="1944" y="1351"/>
                </a:lnTo>
                <a:lnTo>
                  <a:pt x="1674" y="1780"/>
                </a:lnTo>
                <a:lnTo>
                  <a:pt x="1754" y="1472"/>
                </a:lnTo>
                <a:lnTo>
                  <a:pt x="1572" y="1467"/>
                </a:lnTo>
                <a:lnTo>
                  <a:pt x="1717" y="1067"/>
                </a:lnTo>
                <a:close/>
                <a:moveTo>
                  <a:pt x="664" y="105"/>
                </a:moveTo>
                <a:lnTo>
                  <a:pt x="641" y="107"/>
                </a:lnTo>
                <a:lnTo>
                  <a:pt x="618" y="115"/>
                </a:lnTo>
                <a:lnTo>
                  <a:pt x="598" y="127"/>
                </a:lnTo>
                <a:lnTo>
                  <a:pt x="582" y="144"/>
                </a:lnTo>
                <a:lnTo>
                  <a:pt x="479" y="272"/>
                </a:lnTo>
                <a:lnTo>
                  <a:pt x="1400" y="272"/>
                </a:lnTo>
                <a:lnTo>
                  <a:pt x="1306" y="427"/>
                </a:lnTo>
                <a:lnTo>
                  <a:pt x="356" y="427"/>
                </a:lnTo>
                <a:lnTo>
                  <a:pt x="217" y="601"/>
                </a:lnTo>
                <a:lnTo>
                  <a:pt x="3283" y="601"/>
                </a:lnTo>
                <a:lnTo>
                  <a:pt x="3144" y="427"/>
                </a:lnTo>
                <a:lnTo>
                  <a:pt x="2136" y="427"/>
                </a:lnTo>
                <a:lnTo>
                  <a:pt x="2084" y="272"/>
                </a:lnTo>
                <a:lnTo>
                  <a:pt x="3021" y="272"/>
                </a:lnTo>
                <a:lnTo>
                  <a:pt x="2918" y="144"/>
                </a:lnTo>
                <a:lnTo>
                  <a:pt x="2902" y="127"/>
                </a:lnTo>
                <a:lnTo>
                  <a:pt x="2882" y="115"/>
                </a:lnTo>
                <a:lnTo>
                  <a:pt x="2859" y="107"/>
                </a:lnTo>
                <a:lnTo>
                  <a:pt x="2836" y="105"/>
                </a:lnTo>
                <a:lnTo>
                  <a:pt x="664" y="105"/>
                </a:lnTo>
                <a:close/>
                <a:moveTo>
                  <a:pt x="664" y="0"/>
                </a:moveTo>
                <a:lnTo>
                  <a:pt x="2836" y="0"/>
                </a:lnTo>
                <a:lnTo>
                  <a:pt x="2868" y="2"/>
                </a:lnTo>
                <a:lnTo>
                  <a:pt x="2899" y="10"/>
                </a:lnTo>
                <a:lnTo>
                  <a:pt x="2927" y="20"/>
                </a:lnTo>
                <a:lnTo>
                  <a:pt x="2954" y="36"/>
                </a:lnTo>
                <a:lnTo>
                  <a:pt x="2978" y="55"/>
                </a:lnTo>
                <a:lnTo>
                  <a:pt x="2999" y="79"/>
                </a:lnTo>
                <a:lnTo>
                  <a:pt x="3420" y="605"/>
                </a:lnTo>
                <a:lnTo>
                  <a:pt x="3438" y="631"/>
                </a:lnTo>
                <a:lnTo>
                  <a:pt x="3455" y="662"/>
                </a:lnTo>
                <a:lnTo>
                  <a:pt x="3470" y="696"/>
                </a:lnTo>
                <a:lnTo>
                  <a:pt x="3482" y="731"/>
                </a:lnTo>
                <a:lnTo>
                  <a:pt x="3492" y="767"/>
                </a:lnTo>
                <a:lnTo>
                  <a:pt x="3498" y="801"/>
                </a:lnTo>
                <a:lnTo>
                  <a:pt x="3500" y="833"/>
                </a:lnTo>
                <a:lnTo>
                  <a:pt x="3500" y="2650"/>
                </a:lnTo>
                <a:lnTo>
                  <a:pt x="3497" y="2688"/>
                </a:lnTo>
                <a:lnTo>
                  <a:pt x="3489" y="2725"/>
                </a:lnTo>
                <a:lnTo>
                  <a:pt x="3476" y="2759"/>
                </a:lnTo>
                <a:lnTo>
                  <a:pt x="3458" y="2792"/>
                </a:lnTo>
                <a:lnTo>
                  <a:pt x="3436" y="2821"/>
                </a:lnTo>
                <a:lnTo>
                  <a:pt x="3410" y="2847"/>
                </a:lnTo>
                <a:lnTo>
                  <a:pt x="3381" y="2868"/>
                </a:lnTo>
                <a:lnTo>
                  <a:pt x="3348" y="2886"/>
                </a:lnTo>
                <a:lnTo>
                  <a:pt x="3314" y="2900"/>
                </a:lnTo>
                <a:lnTo>
                  <a:pt x="3277" y="2908"/>
                </a:lnTo>
                <a:lnTo>
                  <a:pt x="3238" y="2911"/>
                </a:lnTo>
                <a:lnTo>
                  <a:pt x="262" y="2911"/>
                </a:lnTo>
                <a:lnTo>
                  <a:pt x="223" y="2908"/>
                </a:lnTo>
                <a:lnTo>
                  <a:pt x="186" y="2900"/>
                </a:lnTo>
                <a:lnTo>
                  <a:pt x="152" y="2886"/>
                </a:lnTo>
                <a:lnTo>
                  <a:pt x="119" y="2868"/>
                </a:lnTo>
                <a:lnTo>
                  <a:pt x="90" y="2847"/>
                </a:lnTo>
                <a:lnTo>
                  <a:pt x="64" y="2821"/>
                </a:lnTo>
                <a:lnTo>
                  <a:pt x="42" y="2792"/>
                </a:lnTo>
                <a:lnTo>
                  <a:pt x="24" y="2759"/>
                </a:lnTo>
                <a:lnTo>
                  <a:pt x="11" y="2725"/>
                </a:lnTo>
                <a:lnTo>
                  <a:pt x="3" y="2688"/>
                </a:lnTo>
                <a:lnTo>
                  <a:pt x="0" y="2650"/>
                </a:lnTo>
                <a:lnTo>
                  <a:pt x="0" y="833"/>
                </a:lnTo>
                <a:lnTo>
                  <a:pt x="2" y="801"/>
                </a:lnTo>
                <a:lnTo>
                  <a:pt x="8" y="767"/>
                </a:lnTo>
                <a:lnTo>
                  <a:pt x="18" y="731"/>
                </a:lnTo>
                <a:lnTo>
                  <a:pt x="30" y="696"/>
                </a:lnTo>
                <a:lnTo>
                  <a:pt x="45" y="662"/>
                </a:lnTo>
                <a:lnTo>
                  <a:pt x="62" y="631"/>
                </a:lnTo>
                <a:lnTo>
                  <a:pt x="80" y="605"/>
                </a:lnTo>
                <a:lnTo>
                  <a:pt x="501" y="79"/>
                </a:lnTo>
                <a:lnTo>
                  <a:pt x="522" y="55"/>
                </a:lnTo>
                <a:lnTo>
                  <a:pt x="546" y="36"/>
                </a:lnTo>
                <a:lnTo>
                  <a:pt x="573" y="20"/>
                </a:lnTo>
                <a:lnTo>
                  <a:pt x="601" y="10"/>
                </a:lnTo>
                <a:lnTo>
                  <a:pt x="632" y="2"/>
                </a:lnTo>
                <a:lnTo>
                  <a:pt x="66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8" name="Freeform 221"/>
          <p:cNvSpPr>
            <a:spLocks noEditPoints="1"/>
          </p:cNvSpPr>
          <p:nvPr/>
        </p:nvSpPr>
        <p:spPr bwMode="auto">
          <a:xfrm>
            <a:off x="5162956" y="2889939"/>
            <a:ext cx="463550" cy="488950"/>
          </a:xfrm>
          <a:custGeom>
            <a:avLst/>
            <a:gdLst>
              <a:gd name="T0" fmla="*/ 1466 w 3209"/>
              <a:gd name="T1" fmla="*/ 582 h 3383"/>
              <a:gd name="T2" fmla="*/ 1358 w 3209"/>
              <a:gd name="T3" fmla="*/ 728 h 3383"/>
              <a:gd name="T4" fmla="*/ 1648 w 3209"/>
              <a:gd name="T5" fmla="*/ 891 h 3383"/>
              <a:gd name="T6" fmla="*/ 1598 w 3209"/>
              <a:gd name="T7" fmla="*/ 1066 h 3383"/>
              <a:gd name="T8" fmla="*/ 1428 w 3209"/>
              <a:gd name="T9" fmla="*/ 1269 h 3383"/>
              <a:gd name="T10" fmla="*/ 1516 w 3209"/>
              <a:gd name="T11" fmla="*/ 1341 h 3383"/>
              <a:gd name="T12" fmla="*/ 1440 w 3209"/>
              <a:gd name="T13" fmla="*/ 1552 h 3383"/>
              <a:gd name="T14" fmla="*/ 1253 w 3209"/>
              <a:gd name="T15" fmla="*/ 1519 h 3383"/>
              <a:gd name="T16" fmla="*/ 958 w 3209"/>
              <a:gd name="T17" fmla="*/ 1374 h 3383"/>
              <a:gd name="T18" fmla="*/ 798 w 3209"/>
              <a:gd name="T19" fmla="*/ 1567 h 3383"/>
              <a:gd name="T20" fmla="*/ 961 w 3209"/>
              <a:gd name="T21" fmla="*/ 1675 h 3383"/>
              <a:gd name="T22" fmla="*/ 1117 w 3209"/>
              <a:gd name="T23" fmla="*/ 1703 h 3383"/>
              <a:gd name="T24" fmla="*/ 1174 w 3209"/>
              <a:gd name="T25" fmla="*/ 1980 h 3383"/>
              <a:gd name="T26" fmla="*/ 1430 w 3209"/>
              <a:gd name="T27" fmla="*/ 2139 h 3383"/>
              <a:gd name="T28" fmla="*/ 1695 w 3209"/>
              <a:gd name="T29" fmla="*/ 2395 h 3383"/>
              <a:gd name="T30" fmla="*/ 1608 w 3209"/>
              <a:gd name="T31" fmla="*/ 2657 h 3383"/>
              <a:gd name="T32" fmla="*/ 1360 w 3209"/>
              <a:gd name="T33" fmla="*/ 2840 h 3383"/>
              <a:gd name="T34" fmla="*/ 1225 w 3209"/>
              <a:gd name="T35" fmla="*/ 3047 h 3383"/>
              <a:gd name="T36" fmla="*/ 1116 w 3209"/>
              <a:gd name="T37" fmla="*/ 2929 h 3383"/>
              <a:gd name="T38" fmla="*/ 1067 w 3209"/>
              <a:gd name="T39" fmla="*/ 2717 h 3383"/>
              <a:gd name="T40" fmla="*/ 1069 w 3209"/>
              <a:gd name="T41" fmla="*/ 2524 h 3383"/>
              <a:gd name="T42" fmla="*/ 862 w 3209"/>
              <a:gd name="T43" fmla="*/ 2379 h 3383"/>
              <a:gd name="T44" fmla="*/ 944 w 3209"/>
              <a:gd name="T45" fmla="*/ 2215 h 3383"/>
              <a:gd name="T46" fmla="*/ 1006 w 3209"/>
              <a:gd name="T47" fmla="*/ 2014 h 3383"/>
              <a:gd name="T48" fmla="*/ 716 w 3209"/>
              <a:gd name="T49" fmla="*/ 1887 h 3383"/>
              <a:gd name="T50" fmla="*/ 432 w 3209"/>
              <a:gd name="T51" fmla="*/ 1642 h 3383"/>
              <a:gd name="T52" fmla="*/ 235 w 3209"/>
              <a:gd name="T53" fmla="*/ 1522 h 3383"/>
              <a:gd name="T54" fmla="*/ 323 w 3209"/>
              <a:gd name="T55" fmla="*/ 2472 h 3383"/>
              <a:gd name="T56" fmla="*/ 984 w 3209"/>
              <a:gd name="T57" fmla="*/ 3095 h 3383"/>
              <a:gd name="T58" fmla="*/ 1935 w 3209"/>
              <a:gd name="T59" fmla="*/ 3120 h 3383"/>
              <a:gd name="T60" fmla="*/ 2329 w 3209"/>
              <a:gd name="T61" fmla="*/ 2750 h 3383"/>
              <a:gd name="T62" fmla="*/ 2330 w 3209"/>
              <a:gd name="T63" fmla="*/ 2567 h 3383"/>
              <a:gd name="T64" fmla="*/ 2240 w 3209"/>
              <a:gd name="T65" fmla="*/ 2442 h 3383"/>
              <a:gd name="T66" fmla="*/ 2374 w 3209"/>
              <a:gd name="T67" fmla="*/ 2318 h 3383"/>
              <a:gd name="T68" fmla="*/ 2286 w 3209"/>
              <a:gd name="T69" fmla="*/ 2155 h 3383"/>
              <a:gd name="T70" fmla="*/ 2077 w 3209"/>
              <a:gd name="T71" fmla="*/ 2107 h 3383"/>
              <a:gd name="T72" fmla="*/ 1988 w 3209"/>
              <a:gd name="T73" fmla="*/ 1877 h 3383"/>
              <a:gd name="T74" fmla="*/ 1785 w 3209"/>
              <a:gd name="T75" fmla="*/ 1760 h 3383"/>
              <a:gd name="T76" fmla="*/ 1767 w 3209"/>
              <a:gd name="T77" fmla="*/ 1500 h 3383"/>
              <a:gd name="T78" fmla="*/ 2058 w 3209"/>
              <a:gd name="T79" fmla="*/ 1590 h 3383"/>
              <a:gd name="T80" fmla="*/ 2374 w 3209"/>
              <a:gd name="T81" fmla="*/ 2059 h 3383"/>
              <a:gd name="T82" fmla="*/ 2667 w 3209"/>
              <a:gd name="T83" fmla="*/ 1993 h 3383"/>
              <a:gd name="T84" fmla="*/ 2978 w 3209"/>
              <a:gd name="T85" fmla="*/ 1719 h 3383"/>
              <a:gd name="T86" fmla="*/ 2751 w 3209"/>
              <a:gd name="T87" fmla="*/ 2693 h 3383"/>
              <a:gd name="T88" fmla="*/ 1965 w 3209"/>
              <a:gd name="T89" fmla="*/ 3306 h 3383"/>
              <a:gd name="T90" fmla="*/ 934 w 3209"/>
              <a:gd name="T91" fmla="*/ 3274 h 3383"/>
              <a:gd name="T92" fmla="*/ 188 w 3209"/>
              <a:gd name="T93" fmla="*/ 2613 h 3383"/>
              <a:gd name="T94" fmla="*/ 28 w 3209"/>
              <a:gd name="T95" fmla="*/ 1595 h 3383"/>
              <a:gd name="T96" fmla="*/ 539 w 3209"/>
              <a:gd name="T97" fmla="*/ 731 h 3383"/>
              <a:gd name="T98" fmla="*/ 1493 w 3209"/>
              <a:gd name="T99" fmla="*/ 385 h 3383"/>
              <a:gd name="T100" fmla="*/ 2136 w 3209"/>
              <a:gd name="T101" fmla="*/ 584 h 3383"/>
              <a:gd name="T102" fmla="*/ 2273 w 3209"/>
              <a:gd name="T103" fmla="*/ 1035 h 3383"/>
              <a:gd name="T104" fmla="*/ 2742 w 3209"/>
              <a:gd name="T105" fmla="*/ 1007 h 3383"/>
              <a:gd name="T106" fmla="*/ 2825 w 3209"/>
              <a:gd name="T107" fmla="*/ 543 h 3383"/>
              <a:gd name="T108" fmla="*/ 2553 w 3209"/>
              <a:gd name="T109" fmla="*/ 3 h 3383"/>
              <a:gd name="T110" fmla="*/ 3111 w 3209"/>
              <a:gd name="T111" fmla="*/ 357 h 3383"/>
              <a:gd name="T112" fmla="*/ 3164 w 3209"/>
              <a:gd name="T113" fmla="*/ 997 h 3383"/>
              <a:gd name="T114" fmla="*/ 2853 w 3209"/>
              <a:gd name="T115" fmla="*/ 1434 h 3383"/>
              <a:gd name="T116" fmla="*/ 2530 w 3209"/>
              <a:gd name="T117" fmla="*/ 1920 h 3383"/>
              <a:gd name="T118" fmla="*/ 2320 w 3209"/>
              <a:gd name="T119" fmla="*/ 1676 h 3383"/>
              <a:gd name="T120" fmla="*/ 1934 w 3209"/>
              <a:gd name="T121" fmla="*/ 1210 h 3383"/>
              <a:gd name="T122" fmla="*/ 1781 w 3209"/>
              <a:gd name="T123" fmla="*/ 625 h 3383"/>
              <a:gd name="T124" fmla="*/ 2132 w 3209"/>
              <a:gd name="T125" fmla="*/ 98 h 3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09" h="3383">
                <a:moveTo>
                  <a:pt x="1493" y="385"/>
                </a:moveTo>
                <a:lnTo>
                  <a:pt x="1590" y="388"/>
                </a:lnTo>
                <a:lnTo>
                  <a:pt x="1684" y="397"/>
                </a:lnTo>
                <a:lnTo>
                  <a:pt x="1662" y="457"/>
                </a:lnTo>
                <a:lnTo>
                  <a:pt x="1645" y="517"/>
                </a:lnTo>
                <a:lnTo>
                  <a:pt x="1632" y="578"/>
                </a:lnTo>
                <a:lnTo>
                  <a:pt x="1600" y="575"/>
                </a:lnTo>
                <a:lnTo>
                  <a:pt x="1567" y="573"/>
                </a:lnTo>
                <a:lnTo>
                  <a:pt x="1532" y="575"/>
                </a:lnTo>
                <a:lnTo>
                  <a:pt x="1498" y="578"/>
                </a:lnTo>
                <a:lnTo>
                  <a:pt x="1466" y="582"/>
                </a:lnTo>
                <a:lnTo>
                  <a:pt x="1436" y="588"/>
                </a:lnTo>
                <a:lnTo>
                  <a:pt x="1409" y="596"/>
                </a:lnTo>
                <a:lnTo>
                  <a:pt x="1384" y="604"/>
                </a:lnTo>
                <a:lnTo>
                  <a:pt x="1364" y="614"/>
                </a:lnTo>
                <a:lnTo>
                  <a:pt x="1347" y="624"/>
                </a:lnTo>
                <a:lnTo>
                  <a:pt x="1335" y="638"/>
                </a:lnTo>
                <a:lnTo>
                  <a:pt x="1329" y="652"/>
                </a:lnTo>
                <a:lnTo>
                  <a:pt x="1327" y="667"/>
                </a:lnTo>
                <a:lnTo>
                  <a:pt x="1332" y="689"/>
                </a:lnTo>
                <a:lnTo>
                  <a:pt x="1343" y="710"/>
                </a:lnTo>
                <a:lnTo>
                  <a:pt x="1358" y="728"/>
                </a:lnTo>
                <a:lnTo>
                  <a:pt x="1378" y="745"/>
                </a:lnTo>
                <a:lnTo>
                  <a:pt x="1401" y="762"/>
                </a:lnTo>
                <a:lnTo>
                  <a:pt x="1428" y="778"/>
                </a:lnTo>
                <a:lnTo>
                  <a:pt x="1456" y="793"/>
                </a:lnTo>
                <a:lnTo>
                  <a:pt x="1485" y="808"/>
                </a:lnTo>
                <a:lnTo>
                  <a:pt x="1516" y="821"/>
                </a:lnTo>
                <a:lnTo>
                  <a:pt x="1546" y="836"/>
                </a:lnTo>
                <a:lnTo>
                  <a:pt x="1574" y="849"/>
                </a:lnTo>
                <a:lnTo>
                  <a:pt x="1602" y="864"/>
                </a:lnTo>
                <a:lnTo>
                  <a:pt x="1627" y="878"/>
                </a:lnTo>
                <a:lnTo>
                  <a:pt x="1648" y="891"/>
                </a:lnTo>
                <a:lnTo>
                  <a:pt x="1666" y="906"/>
                </a:lnTo>
                <a:lnTo>
                  <a:pt x="1680" y="921"/>
                </a:lnTo>
                <a:lnTo>
                  <a:pt x="1689" y="936"/>
                </a:lnTo>
                <a:lnTo>
                  <a:pt x="1694" y="953"/>
                </a:lnTo>
                <a:lnTo>
                  <a:pt x="1693" y="970"/>
                </a:lnTo>
                <a:lnTo>
                  <a:pt x="1687" y="990"/>
                </a:lnTo>
                <a:lnTo>
                  <a:pt x="1677" y="1004"/>
                </a:lnTo>
                <a:lnTo>
                  <a:pt x="1661" y="1020"/>
                </a:lnTo>
                <a:lnTo>
                  <a:pt x="1643" y="1034"/>
                </a:lnTo>
                <a:lnTo>
                  <a:pt x="1621" y="1049"/>
                </a:lnTo>
                <a:lnTo>
                  <a:pt x="1598" y="1066"/>
                </a:lnTo>
                <a:lnTo>
                  <a:pt x="1573" y="1082"/>
                </a:lnTo>
                <a:lnTo>
                  <a:pt x="1548" y="1100"/>
                </a:lnTo>
                <a:lnTo>
                  <a:pt x="1523" y="1117"/>
                </a:lnTo>
                <a:lnTo>
                  <a:pt x="1499" y="1135"/>
                </a:lnTo>
                <a:lnTo>
                  <a:pt x="1476" y="1153"/>
                </a:lnTo>
                <a:lnTo>
                  <a:pt x="1457" y="1173"/>
                </a:lnTo>
                <a:lnTo>
                  <a:pt x="1441" y="1191"/>
                </a:lnTo>
                <a:lnTo>
                  <a:pt x="1429" y="1211"/>
                </a:lnTo>
                <a:lnTo>
                  <a:pt x="1423" y="1230"/>
                </a:lnTo>
                <a:lnTo>
                  <a:pt x="1422" y="1250"/>
                </a:lnTo>
                <a:lnTo>
                  <a:pt x="1428" y="1269"/>
                </a:lnTo>
                <a:lnTo>
                  <a:pt x="1435" y="1281"/>
                </a:lnTo>
                <a:lnTo>
                  <a:pt x="1443" y="1291"/>
                </a:lnTo>
                <a:lnTo>
                  <a:pt x="1453" y="1298"/>
                </a:lnTo>
                <a:lnTo>
                  <a:pt x="1462" y="1303"/>
                </a:lnTo>
                <a:lnTo>
                  <a:pt x="1471" y="1307"/>
                </a:lnTo>
                <a:lnTo>
                  <a:pt x="1480" y="1311"/>
                </a:lnTo>
                <a:lnTo>
                  <a:pt x="1489" y="1315"/>
                </a:lnTo>
                <a:lnTo>
                  <a:pt x="1498" y="1319"/>
                </a:lnTo>
                <a:lnTo>
                  <a:pt x="1505" y="1325"/>
                </a:lnTo>
                <a:lnTo>
                  <a:pt x="1511" y="1332"/>
                </a:lnTo>
                <a:lnTo>
                  <a:pt x="1516" y="1341"/>
                </a:lnTo>
                <a:lnTo>
                  <a:pt x="1518" y="1353"/>
                </a:lnTo>
                <a:lnTo>
                  <a:pt x="1519" y="1369"/>
                </a:lnTo>
                <a:lnTo>
                  <a:pt x="1517" y="1388"/>
                </a:lnTo>
                <a:lnTo>
                  <a:pt x="1512" y="1412"/>
                </a:lnTo>
                <a:lnTo>
                  <a:pt x="1508" y="1430"/>
                </a:lnTo>
                <a:lnTo>
                  <a:pt x="1501" y="1450"/>
                </a:lnTo>
                <a:lnTo>
                  <a:pt x="1492" y="1471"/>
                </a:lnTo>
                <a:lnTo>
                  <a:pt x="1481" y="1493"/>
                </a:lnTo>
                <a:lnTo>
                  <a:pt x="1470" y="1513"/>
                </a:lnTo>
                <a:lnTo>
                  <a:pt x="1456" y="1534"/>
                </a:lnTo>
                <a:lnTo>
                  <a:pt x="1440" y="1552"/>
                </a:lnTo>
                <a:lnTo>
                  <a:pt x="1423" y="1569"/>
                </a:lnTo>
                <a:lnTo>
                  <a:pt x="1404" y="1582"/>
                </a:lnTo>
                <a:lnTo>
                  <a:pt x="1384" y="1591"/>
                </a:lnTo>
                <a:lnTo>
                  <a:pt x="1363" y="1596"/>
                </a:lnTo>
                <a:lnTo>
                  <a:pt x="1348" y="1595"/>
                </a:lnTo>
                <a:lnTo>
                  <a:pt x="1333" y="1589"/>
                </a:lnTo>
                <a:lnTo>
                  <a:pt x="1319" y="1581"/>
                </a:lnTo>
                <a:lnTo>
                  <a:pt x="1303" y="1569"/>
                </a:lnTo>
                <a:lnTo>
                  <a:pt x="1288" y="1555"/>
                </a:lnTo>
                <a:lnTo>
                  <a:pt x="1272" y="1537"/>
                </a:lnTo>
                <a:lnTo>
                  <a:pt x="1253" y="1519"/>
                </a:lnTo>
                <a:lnTo>
                  <a:pt x="1235" y="1500"/>
                </a:lnTo>
                <a:lnTo>
                  <a:pt x="1215" y="1481"/>
                </a:lnTo>
                <a:lnTo>
                  <a:pt x="1194" y="1461"/>
                </a:lnTo>
                <a:lnTo>
                  <a:pt x="1170" y="1442"/>
                </a:lnTo>
                <a:lnTo>
                  <a:pt x="1145" y="1424"/>
                </a:lnTo>
                <a:lnTo>
                  <a:pt x="1117" y="1408"/>
                </a:lnTo>
                <a:lnTo>
                  <a:pt x="1086" y="1394"/>
                </a:lnTo>
                <a:lnTo>
                  <a:pt x="1054" y="1384"/>
                </a:lnTo>
                <a:lnTo>
                  <a:pt x="1018" y="1376"/>
                </a:lnTo>
                <a:lnTo>
                  <a:pt x="979" y="1373"/>
                </a:lnTo>
                <a:lnTo>
                  <a:pt x="958" y="1374"/>
                </a:lnTo>
                <a:lnTo>
                  <a:pt x="937" y="1379"/>
                </a:lnTo>
                <a:lnTo>
                  <a:pt x="916" y="1388"/>
                </a:lnTo>
                <a:lnTo>
                  <a:pt x="895" y="1399"/>
                </a:lnTo>
                <a:lnTo>
                  <a:pt x="875" y="1414"/>
                </a:lnTo>
                <a:lnTo>
                  <a:pt x="856" y="1431"/>
                </a:lnTo>
                <a:lnTo>
                  <a:pt x="839" y="1451"/>
                </a:lnTo>
                <a:lnTo>
                  <a:pt x="824" y="1471"/>
                </a:lnTo>
                <a:lnTo>
                  <a:pt x="812" y="1494"/>
                </a:lnTo>
                <a:lnTo>
                  <a:pt x="804" y="1518"/>
                </a:lnTo>
                <a:lnTo>
                  <a:pt x="799" y="1542"/>
                </a:lnTo>
                <a:lnTo>
                  <a:pt x="798" y="1567"/>
                </a:lnTo>
                <a:lnTo>
                  <a:pt x="802" y="1592"/>
                </a:lnTo>
                <a:lnTo>
                  <a:pt x="811" y="1617"/>
                </a:lnTo>
                <a:lnTo>
                  <a:pt x="827" y="1642"/>
                </a:lnTo>
                <a:lnTo>
                  <a:pt x="848" y="1664"/>
                </a:lnTo>
                <a:lnTo>
                  <a:pt x="861" y="1675"/>
                </a:lnTo>
                <a:lnTo>
                  <a:pt x="876" y="1682"/>
                </a:lnTo>
                <a:lnTo>
                  <a:pt x="892" y="1685"/>
                </a:lnTo>
                <a:lnTo>
                  <a:pt x="908" y="1685"/>
                </a:lnTo>
                <a:lnTo>
                  <a:pt x="925" y="1683"/>
                </a:lnTo>
                <a:lnTo>
                  <a:pt x="942" y="1680"/>
                </a:lnTo>
                <a:lnTo>
                  <a:pt x="961" y="1675"/>
                </a:lnTo>
                <a:lnTo>
                  <a:pt x="978" y="1669"/>
                </a:lnTo>
                <a:lnTo>
                  <a:pt x="995" y="1664"/>
                </a:lnTo>
                <a:lnTo>
                  <a:pt x="1013" y="1659"/>
                </a:lnTo>
                <a:lnTo>
                  <a:pt x="1029" y="1655"/>
                </a:lnTo>
                <a:lnTo>
                  <a:pt x="1045" y="1653"/>
                </a:lnTo>
                <a:lnTo>
                  <a:pt x="1060" y="1653"/>
                </a:lnTo>
                <a:lnTo>
                  <a:pt x="1074" y="1656"/>
                </a:lnTo>
                <a:lnTo>
                  <a:pt x="1087" y="1661"/>
                </a:lnTo>
                <a:lnTo>
                  <a:pt x="1099" y="1672"/>
                </a:lnTo>
                <a:lnTo>
                  <a:pt x="1109" y="1685"/>
                </a:lnTo>
                <a:lnTo>
                  <a:pt x="1117" y="1703"/>
                </a:lnTo>
                <a:lnTo>
                  <a:pt x="1122" y="1723"/>
                </a:lnTo>
                <a:lnTo>
                  <a:pt x="1126" y="1744"/>
                </a:lnTo>
                <a:lnTo>
                  <a:pt x="1129" y="1768"/>
                </a:lnTo>
                <a:lnTo>
                  <a:pt x="1132" y="1793"/>
                </a:lnTo>
                <a:lnTo>
                  <a:pt x="1134" y="1819"/>
                </a:lnTo>
                <a:lnTo>
                  <a:pt x="1137" y="1846"/>
                </a:lnTo>
                <a:lnTo>
                  <a:pt x="1142" y="1874"/>
                </a:lnTo>
                <a:lnTo>
                  <a:pt x="1147" y="1900"/>
                </a:lnTo>
                <a:lnTo>
                  <a:pt x="1154" y="1928"/>
                </a:lnTo>
                <a:lnTo>
                  <a:pt x="1163" y="1954"/>
                </a:lnTo>
                <a:lnTo>
                  <a:pt x="1174" y="1980"/>
                </a:lnTo>
                <a:lnTo>
                  <a:pt x="1190" y="2003"/>
                </a:lnTo>
                <a:lnTo>
                  <a:pt x="1207" y="2025"/>
                </a:lnTo>
                <a:lnTo>
                  <a:pt x="1230" y="2045"/>
                </a:lnTo>
                <a:lnTo>
                  <a:pt x="1255" y="2062"/>
                </a:lnTo>
                <a:lnTo>
                  <a:pt x="1276" y="2072"/>
                </a:lnTo>
                <a:lnTo>
                  <a:pt x="1298" y="2082"/>
                </a:lnTo>
                <a:lnTo>
                  <a:pt x="1322" y="2092"/>
                </a:lnTo>
                <a:lnTo>
                  <a:pt x="1347" y="2104"/>
                </a:lnTo>
                <a:lnTo>
                  <a:pt x="1375" y="2114"/>
                </a:lnTo>
                <a:lnTo>
                  <a:pt x="1402" y="2126"/>
                </a:lnTo>
                <a:lnTo>
                  <a:pt x="1430" y="2139"/>
                </a:lnTo>
                <a:lnTo>
                  <a:pt x="1459" y="2152"/>
                </a:lnTo>
                <a:lnTo>
                  <a:pt x="1487" y="2167"/>
                </a:lnTo>
                <a:lnTo>
                  <a:pt x="1516" y="2184"/>
                </a:lnTo>
                <a:lnTo>
                  <a:pt x="1544" y="2202"/>
                </a:lnTo>
                <a:lnTo>
                  <a:pt x="1571" y="2222"/>
                </a:lnTo>
                <a:lnTo>
                  <a:pt x="1597" y="2244"/>
                </a:lnTo>
                <a:lnTo>
                  <a:pt x="1620" y="2269"/>
                </a:lnTo>
                <a:lnTo>
                  <a:pt x="1643" y="2296"/>
                </a:lnTo>
                <a:lnTo>
                  <a:pt x="1663" y="2327"/>
                </a:lnTo>
                <a:lnTo>
                  <a:pt x="1681" y="2359"/>
                </a:lnTo>
                <a:lnTo>
                  <a:pt x="1695" y="2395"/>
                </a:lnTo>
                <a:lnTo>
                  <a:pt x="1707" y="2434"/>
                </a:lnTo>
                <a:lnTo>
                  <a:pt x="1715" y="2477"/>
                </a:lnTo>
                <a:lnTo>
                  <a:pt x="1717" y="2506"/>
                </a:lnTo>
                <a:lnTo>
                  <a:pt x="1715" y="2532"/>
                </a:lnTo>
                <a:lnTo>
                  <a:pt x="1709" y="2554"/>
                </a:lnTo>
                <a:lnTo>
                  <a:pt x="1699" y="2576"/>
                </a:lnTo>
                <a:lnTo>
                  <a:pt x="1686" y="2595"/>
                </a:lnTo>
                <a:lnTo>
                  <a:pt x="1669" y="2612"/>
                </a:lnTo>
                <a:lnTo>
                  <a:pt x="1651" y="2628"/>
                </a:lnTo>
                <a:lnTo>
                  <a:pt x="1631" y="2643"/>
                </a:lnTo>
                <a:lnTo>
                  <a:pt x="1608" y="2657"/>
                </a:lnTo>
                <a:lnTo>
                  <a:pt x="1585" y="2670"/>
                </a:lnTo>
                <a:lnTo>
                  <a:pt x="1561" y="2683"/>
                </a:lnTo>
                <a:lnTo>
                  <a:pt x="1536" y="2696"/>
                </a:lnTo>
                <a:lnTo>
                  <a:pt x="1512" y="2708"/>
                </a:lnTo>
                <a:lnTo>
                  <a:pt x="1487" y="2722"/>
                </a:lnTo>
                <a:lnTo>
                  <a:pt x="1465" y="2735"/>
                </a:lnTo>
                <a:lnTo>
                  <a:pt x="1442" y="2751"/>
                </a:lnTo>
                <a:lnTo>
                  <a:pt x="1423" y="2766"/>
                </a:lnTo>
                <a:lnTo>
                  <a:pt x="1404" y="2783"/>
                </a:lnTo>
                <a:lnTo>
                  <a:pt x="1380" y="2812"/>
                </a:lnTo>
                <a:lnTo>
                  <a:pt x="1360" y="2840"/>
                </a:lnTo>
                <a:lnTo>
                  <a:pt x="1346" y="2867"/>
                </a:lnTo>
                <a:lnTo>
                  <a:pt x="1335" y="2892"/>
                </a:lnTo>
                <a:lnTo>
                  <a:pt x="1327" y="2917"/>
                </a:lnTo>
                <a:lnTo>
                  <a:pt x="1319" y="2941"/>
                </a:lnTo>
                <a:lnTo>
                  <a:pt x="1310" y="2962"/>
                </a:lnTo>
                <a:lnTo>
                  <a:pt x="1300" y="2984"/>
                </a:lnTo>
                <a:lnTo>
                  <a:pt x="1288" y="3004"/>
                </a:lnTo>
                <a:lnTo>
                  <a:pt x="1276" y="3020"/>
                </a:lnTo>
                <a:lnTo>
                  <a:pt x="1260" y="3031"/>
                </a:lnTo>
                <a:lnTo>
                  <a:pt x="1243" y="3040"/>
                </a:lnTo>
                <a:lnTo>
                  <a:pt x="1225" y="3047"/>
                </a:lnTo>
                <a:lnTo>
                  <a:pt x="1207" y="3050"/>
                </a:lnTo>
                <a:lnTo>
                  <a:pt x="1189" y="3051"/>
                </a:lnTo>
                <a:lnTo>
                  <a:pt x="1170" y="3049"/>
                </a:lnTo>
                <a:lnTo>
                  <a:pt x="1154" y="3044"/>
                </a:lnTo>
                <a:lnTo>
                  <a:pt x="1139" y="3037"/>
                </a:lnTo>
                <a:lnTo>
                  <a:pt x="1126" y="3027"/>
                </a:lnTo>
                <a:lnTo>
                  <a:pt x="1117" y="3013"/>
                </a:lnTo>
                <a:lnTo>
                  <a:pt x="1110" y="2998"/>
                </a:lnTo>
                <a:lnTo>
                  <a:pt x="1108" y="2981"/>
                </a:lnTo>
                <a:lnTo>
                  <a:pt x="1111" y="2960"/>
                </a:lnTo>
                <a:lnTo>
                  <a:pt x="1116" y="2929"/>
                </a:lnTo>
                <a:lnTo>
                  <a:pt x="1118" y="2901"/>
                </a:lnTo>
                <a:lnTo>
                  <a:pt x="1118" y="2876"/>
                </a:lnTo>
                <a:lnTo>
                  <a:pt x="1115" y="2853"/>
                </a:lnTo>
                <a:lnTo>
                  <a:pt x="1110" y="2833"/>
                </a:lnTo>
                <a:lnTo>
                  <a:pt x="1104" y="2814"/>
                </a:lnTo>
                <a:lnTo>
                  <a:pt x="1097" y="2797"/>
                </a:lnTo>
                <a:lnTo>
                  <a:pt x="1089" y="2780"/>
                </a:lnTo>
                <a:lnTo>
                  <a:pt x="1082" y="2765"/>
                </a:lnTo>
                <a:lnTo>
                  <a:pt x="1075" y="2750"/>
                </a:lnTo>
                <a:lnTo>
                  <a:pt x="1070" y="2733"/>
                </a:lnTo>
                <a:lnTo>
                  <a:pt x="1067" y="2717"/>
                </a:lnTo>
                <a:lnTo>
                  <a:pt x="1066" y="2699"/>
                </a:lnTo>
                <a:lnTo>
                  <a:pt x="1067" y="2681"/>
                </a:lnTo>
                <a:lnTo>
                  <a:pt x="1072" y="2660"/>
                </a:lnTo>
                <a:lnTo>
                  <a:pt x="1081" y="2638"/>
                </a:lnTo>
                <a:lnTo>
                  <a:pt x="1094" y="2612"/>
                </a:lnTo>
                <a:lnTo>
                  <a:pt x="1102" y="2595"/>
                </a:lnTo>
                <a:lnTo>
                  <a:pt x="1104" y="2579"/>
                </a:lnTo>
                <a:lnTo>
                  <a:pt x="1101" y="2564"/>
                </a:lnTo>
                <a:lnTo>
                  <a:pt x="1094" y="2549"/>
                </a:lnTo>
                <a:lnTo>
                  <a:pt x="1082" y="2536"/>
                </a:lnTo>
                <a:lnTo>
                  <a:pt x="1069" y="2524"/>
                </a:lnTo>
                <a:lnTo>
                  <a:pt x="1052" y="2511"/>
                </a:lnTo>
                <a:lnTo>
                  <a:pt x="1033" y="2499"/>
                </a:lnTo>
                <a:lnTo>
                  <a:pt x="1013" y="2487"/>
                </a:lnTo>
                <a:lnTo>
                  <a:pt x="991" y="2475"/>
                </a:lnTo>
                <a:lnTo>
                  <a:pt x="970" y="2463"/>
                </a:lnTo>
                <a:lnTo>
                  <a:pt x="948" y="2451"/>
                </a:lnTo>
                <a:lnTo>
                  <a:pt x="927" y="2437"/>
                </a:lnTo>
                <a:lnTo>
                  <a:pt x="907" y="2424"/>
                </a:lnTo>
                <a:lnTo>
                  <a:pt x="890" y="2410"/>
                </a:lnTo>
                <a:lnTo>
                  <a:pt x="875" y="2394"/>
                </a:lnTo>
                <a:lnTo>
                  <a:pt x="862" y="2379"/>
                </a:lnTo>
                <a:lnTo>
                  <a:pt x="853" y="2361"/>
                </a:lnTo>
                <a:lnTo>
                  <a:pt x="849" y="2342"/>
                </a:lnTo>
                <a:lnTo>
                  <a:pt x="848" y="2323"/>
                </a:lnTo>
                <a:lnTo>
                  <a:pt x="852" y="2306"/>
                </a:lnTo>
                <a:lnTo>
                  <a:pt x="859" y="2290"/>
                </a:lnTo>
                <a:lnTo>
                  <a:pt x="868" y="2275"/>
                </a:lnTo>
                <a:lnTo>
                  <a:pt x="882" y="2262"/>
                </a:lnTo>
                <a:lnTo>
                  <a:pt x="896" y="2250"/>
                </a:lnTo>
                <a:lnTo>
                  <a:pt x="911" y="2238"/>
                </a:lnTo>
                <a:lnTo>
                  <a:pt x="928" y="2226"/>
                </a:lnTo>
                <a:lnTo>
                  <a:pt x="944" y="2215"/>
                </a:lnTo>
                <a:lnTo>
                  <a:pt x="962" y="2202"/>
                </a:lnTo>
                <a:lnTo>
                  <a:pt x="977" y="2190"/>
                </a:lnTo>
                <a:lnTo>
                  <a:pt x="992" y="2176"/>
                </a:lnTo>
                <a:lnTo>
                  <a:pt x="1005" y="2161"/>
                </a:lnTo>
                <a:lnTo>
                  <a:pt x="1016" y="2145"/>
                </a:lnTo>
                <a:lnTo>
                  <a:pt x="1023" y="2126"/>
                </a:lnTo>
                <a:lnTo>
                  <a:pt x="1028" y="2106"/>
                </a:lnTo>
                <a:lnTo>
                  <a:pt x="1028" y="2083"/>
                </a:lnTo>
                <a:lnTo>
                  <a:pt x="1025" y="2059"/>
                </a:lnTo>
                <a:lnTo>
                  <a:pt x="1017" y="2035"/>
                </a:lnTo>
                <a:lnTo>
                  <a:pt x="1006" y="2014"/>
                </a:lnTo>
                <a:lnTo>
                  <a:pt x="991" y="1997"/>
                </a:lnTo>
                <a:lnTo>
                  <a:pt x="973" y="1982"/>
                </a:lnTo>
                <a:lnTo>
                  <a:pt x="952" y="1968"/>
                </a:lnTo>
                <a:lnTo>
                  <a:pt x="929" y="1957"/>
                </a:lnTo>
                <a:lnTo>
                  <a:pt x="903" y="1947"/>
                </a:lnTo>
                <a:lnTo>
                  <a:pt x="875" y="1937"/>
                </a:lnTo>
                <a:lnTo>
                  <a:pt x="846" y="1928"/>
                </a:lnTo>
                <a:lnTo>
                  <a:pt x="814" y="1919"/>
                </a:lnTo>
                <a:lnTo>
                  <a:pt x="783" y="1909"/>
                </a:lnTo>
                <a:lnTo>
                  <a:pt x="750" y="1898"/>
                </a:lnTo>
                <a:lnTo>
                  <a:pt x="716" y="1887"/>
                </a:lnTo>
                <a:lnTo>
                  <a:pt x="682" y="1874"/>
                </a:lnTo>
                <a:lnTo>
                  <a:pt x="649" y="1857"/>
                </a:lnTo>
                <a:lnTo>
                  <a:pt x="615" y="1840"/>
                </a:lnTo>
                <a:lnTo>
                  <a:pt x="582" y="1818"/>
                </a:lnTo>
                <a:lnTo>
                  <a:pt x="549" y="1794"/>
                </a:lnTo>
                <a:lnTo>
                  <a:pt x="519" y="1765"/>
                </a:lnTo>
                <a:lnTo>
                  <a:pt x="503" y="1750"/>
                </a:lnTo>
                <a:lnTo>
                  <a:pt x="487" y="1729"/>
                </a:lnTo>
                <a:lnTo>
                  <a:pt x="470" y="1703"/>
                </a:lnTo>
                <a:lnTo>
                  <a:pt x="451" y="1675"/>
                </a:lnTo>
                <a:lnTo>
                  <a:pt x="432" y="1642"/>
                </a:lnTo>
                <a:lnTo>
                  <a:pt x="413" y="1606"/>
                </a:lnTo>
                <a:lnTo>
                  <a:pt x="396" y="1566"/>
                </a:lnTo>
                <a:lnTo>
                  <a:pt x="378" y="1524"/>
                </a:lnTo>
                <a:lnTo>
                  <a:pt x="364" y="1478"/>
                </a:lnTo>
                <a:lnTo>
                  <a:pt x="352" y="1430"/>
                </a:lnTo>
                <a:lnTo>
                  <a:pt x="343" y="1380"/>
                </a:lnTo>
                <a:lnTo>
                  <a:pt x="337" y="1328"/>
                </a:lnTo>
                <a:lnTo>
                  <a:pt x="334" y="1274"/>
                </a:lnTo>
                <a:lnTo>
                  <a:pt x="297" y="1354"/>
                </a:lnTo>
                <a:lnTo>
                  <a:pt x="263" y="1436"/>
                </a:lnTo>
                <a:lnTo>
                  <a:pt x="235" y="1522"/>
                </a:lnTo>
                <a:lnTo>
                  <a:pt x="214" y="1609"/>
                </a:lnTo>
                <a:lnTo>
                  <a:pt x="197" y="1699"/>
                </a:lnTo>
                <a:lnTo>
                  <a:pt x="188" y="1791"/>
                </a:lnTo>
                <a:lnTo>
                  <a:pt x="185" y="1884"/>
                </a:lnTo>
                <a:lnTo>
                  <a:pt x="188" y="1974"/>
                </a:lnTo>
                <a:lnTo>
                  <a:pt x="196" y="2062"/>
                </a:lnTo>
                <a:lnTo>
                  <a:pt x="212" y="2149"/>
                </a:lnTo>
                <a:lnTo>
                  <a:pt x="231" y="2233"/>
                </a:lnTo>
                <a:lnTo>
                  <a:pt x="257" y="2315"/>
                </a:lnTo>
                <a:lnTo>
                  <a:pt x="287" y="2395"/>
                </a:lnTo>
                <a:lnTo>
                  <a:pt x="323" y="2472"/>
                </a:lnTo>
                <a:lnTo>
                  <a:pt x="363" y="2546"/>
                </a:lnTo>
                <a:lnTo>
                  <a:pt x="408" y="2618"/>
                </a:lnTo>
                <a:lnTo>
                  <a:pt x="457" y="2686"/>
                </a:lnTo>
                <a:lnTo>
                  <a:pt x="511" y="2751"/>
                </a:lnTo>
                <a:lnTo>
                  <a:pt x="569" y="2812"/>
                </a:lnTo>
                <a:lnTo>
                  <a:pt x="629" y="2870"/>
                </a:lnTo>
                <a:lnTo>
                  <a:pt x="695" y="2923"/>
                </a:lnTo>
                <a:lnTo>
                  <a:pt x="762" y="2972"/>
                </a:lnTo>
                <a:lnTo>
                  <a:pt x="834" y="3018"/>
                </a:lnTo>
                <a:lnTo>
                  <a:pt x="907" y="3059"/>
                </a:lnTo>
                <a:lnTo>
                  <a:pt x="984" y="3095"/>
                </a:lnTo>
                <a:lnTo>
                  <a:pt x="1064" y="3125"/>
                </a:lnTo>
                <a:lnTo>
                  <a:pt x="1146" y="3150"/>
                </a:lnTo>
                <a:lnTo>
                  <a:pt x="1230" y="3170"/>
                </a:lnTo>
                <a:lnTo>
                  <a:pt x="1315" y="3186"/>
                </a:lnTo>
                <a:lnTo>
                  <a:pt x="1403" y="3194"/>
                </a:lnTo>
                <a:lnTo>
                  <a:pt x="1493" y="3197"/>
                </a:lnTo>
                <a:lnTo>
                  <a:pt x="1586" y="3194"/>
                </a:lnTo>
                <a:lnTo>
                  <a:pt x="1677" y="3185"/>
                </a:lnTo>
                <a:lnTo>
                  <a:pt x="1765" y="3168"/>
                </a:lnTo>
                <a:lnTo>
                  <a:pt x="1852" y="3147"/>
                </a:lnTo>
                <a:lnTo>
                  <a:pt x="1935" y="3120"/>
                </a:lnTo>
                <a:lnTo>
                  <a:pt x="2017" y="3087"/>
                </a:lnTo>
                <a:lnTo>
                  <a:pt x="2096" y="3049"/>
                </a:lnTo>
                <a:lnTo>
                  <a:pt x="2173" y="3006"/>
                </a:lnTo>
                <a:lnTo>
                  <a:pt x="2245" y="2959"/>
                </a:lnTo>
                <a:lnTo>
                  <a:pt x="2314" y="2907"/>
                </a:lnTo>
                <a:lnTo>
                  <a:pt x="2379" y="2849"/>
                </a:lnTo>
                <a:lnTo>
                  <a:pt x="2363" y="2834"/>
                </a:lnTo>
                <a:lnTo>
                  <a:pt x="2348" y="2812"/>
                </a:lnTo>
                <a:lnTo>
                  <a:pt x="2335" y="2792"/>
                </a:lnTo>
                <a:lnTo>
                  <a:pt x="2330" y="2770"/>
                </a:lnTo>
                <a:lnTo>
                  <a:pt x="2329" y="2750"/>
                </a:lnTo>
                <a:lnTo>
                  <a:pt x="2331" y="2728"/>
                </a:lnTo>
                <a:lnTo>
                  <a:pt x="2336" y="2707"/>
                </a:lnTo>
                <a:lnTo>
                  <a:pt x="2343" y="2688"/>
                </a:lnTo>
                <a:lnTo>
                  <a:pt x="2350" y="2667"/>
                </a:lnTo>
                <a:lnTo>
                  <a:pt x="2356" y="2648"/>
                </a:lnTo>
                <a:lnTo>
                  <a:pt x="2360" y="2628"/>
                </a:lnTo>
                <a:lnTo>
                  <a:pt x="2362" y="2610"/>
                </a:lnTo>
                <a:lnTo>
                  <a:pt x="2359" y="2596"/>
                </a:lnTo>
                <a:lnTo>
                  <a:pt x="2353" y="2584"/>
                </a:lnTo>
                <a:lnTo>
                  <a:pt x="2343" y="2575"/>
                </a:lnTo>
                <a:lnTo>
                  <a:pt x="2330" y="2567"/>
                </a:lnTo>
                <a:lnTo>
                  <a:pt x="2316" y="2560"/>
                </a:lnTo>
                <a:lnTo>
                  <a:pt x="2301" y="2553"/>
                </a:lnTo>
                <a:lnTo>
                  <a:pt x="2285" y="2548"/>
                </a:lnTo>
                <a:lnTo>
                  <a:pt x="2270" y="2543"/>
                </a:lnTo>
                <a:lnTo>
                  <a:pt x="2257" y="2537"/>
                </a:lnTo>
                <a:lnTo>
                  <a:pt x="2246" y="2531"/>
                </a:lnTo>
                <a:lnTo>
                  <a:pt x="2239" y="2523"/>
                </a:lnTo>
                <a:lnTo>
                  <a:pt x="2235" y="2513"/>
                </a:lnTo>
                <a:lnTo>
                  <a:pt x="2234" y="2486"/>
                </a:lnTo>
                <a:lnTo>
                  <a:pt x="2235" y="2462"/>
                </a:lnTo>
                <a:lnTo>
                  <a:pt x="2240" y="2442"/>
                </a:lnTo>
                <a:lnTo>
                  <a:pt x="2247" y="2423"/>
                </a:lnTo>
                <a:lnTo>
                  <a:pt x="2256" y="2409"/>
                </a:lnTo>
                <a:lnTo>
                  <a:pt x="2267" y="2395"/>
                </a:lnTo>
                <a:lnTo>
                  <a:pt x="2279" y="2384"/>
                </a:lnTo>
                <a:lnTo>
                  <a:pt x="2292" y="2374"/>
                </a:lnTo>
                <a:lnTo>
                  <a:pt x="2307" y="2366"/>
                </a:lnTo>
                <a:lnTo>
                  <a:pt x="2321" y="2356"/>
                </a:lnTo>
                <a:lnTo>
                  <a:pt x="2335" y="2348"/>
                </a:lnTo>
                <a:lnTo>
                  <a:pt x="2349" y="2339"/>
                </a:lnTo>
                <a:lnTo>
                  <a:pt x="2362" y="2330"/>
                </a:lnTo>
                <a:lnTo>
                  <a:pt x="2374" y="2318"/>
                </a:lnTo>
                <a:lnTo>
                  <a:pt x="2383" y="2305"/>
                </a:lnTo>
                <a:lnTo>
                  <a:pt x="2389" y="2290"/>
                </a:lnTo>
                <a:lnTo>
                  <a:pt x="2389" y="2273"/>
                </a:lnTo>
                <a:lnTo>
                  <a:pt x="2383" y="2255"/>
                </a:lnTo>
                <a:lnTo>
                  <a:pt x="2376" y="2237"/>
                </a:lnTo>
                <a:lnTo>
                  <a:pt x="2365" y="2220"/>
                </a:lnTo>
                <a:lnTo>
                  <a:pt x="2353" y="2203"/>
                </a:lnTo>
                <a:lnTo>
                  <a:pt x="2337" y="2188"/>
                </a:lnTo>
                <a:lnTo>
                  <a:pt x="2321" y="2175"/>
                </a:lnTo>
                <a:lnTo>
                  <a:pt x="2304" y="2163"/>
                </a:lnTo>
                <a:lnTo>
                  <a:pt x="2286" y="2155"/>
                </a:lnTo>
                <a:lnTo>
                  <a:pt x="2269" y="2151"/>
                </a:lnTo>
                <a:lnTo>
                  <a:pt x="2252" y="2151"/>
                </a:lnTo>
                <a:lnTo>
                  <a:pt x="2238" y="2151"/>
                </a:lnTo>
                <a:lnTo>
                  <a:pt x="2221" y="2151"/>
                </a:lnTo>
                <a:lnTo>
                  <a:pt x="2202" y="2149"/>
                </a:lnTo>
                <a:lnTo>
                  <a:pt x="2182" y="2146"/>
                </a:lnTo>
                <a:lnTo>
                  <a:pt x="2160" y="2142"/>
                </a:lnTo>
                <a:lnTo>
                  <a:pt x="2139" y="2136"/>
                </a:lnTo>
                <a:lnTo>
                  <a:pt x="2117" y="2128"/>
                </a:lnTo>
                <a:lnTo>
                  <a:pt x="2096" y="2118"/>
                </a:lnTo>
                <a:lnTo>
                  <a:pt x="2077" y="2107"/>
                </a:lnTo>
                <a:lnTo>
                  <a:pt x="2057" y="2094"/>
                </a:lnTo>
                <a:lnTo>
                  <a:pt x="2041" y="2079"/>
                </a:lnTo>
                <a:lnTo>
                  <a:pt x="2026" y="2062"/>
                </a:lnTo>
                <a:lnTo>
                  <a:pt x="2016" y="2042"/>
                </a:lnTo>
                <a:lnTo>
                  <a:pt x="2008" y="2020"/>
                </a:lnTo>
                <a:lnTo>
                  <a:pt x="2005" y="1995"/>
                </a:lnTo>
                <a:lnTo>
                  <a:pt x="2006" y="1968"/>
                </a:lnTo>
                <a:lnTo>
                  <a:pt x="2007" y="1942"/>
                </a:lnTo>
                <a:lnTo>
                  <a:pt x="2004" y="1917"/>
                </a:lnTo>
                <a:lnTo>
                  <a:pt x="1998" y="1895"/>
                </a:lnTo>
                <a:lnTo>
                  <a:pt x="1988" y="1877"/>
                </a:lnTo>
                <a:lnTo>
                  <a:pt x="1974" y="1860"/>
                </a:lnTo>
                <a:lnTo>
                  <a:pt x="1959" y="1845"/>
                </a:lnTo>
                <a:lnTo>
                  <a:pt x="1943" y="1833"/>
                </a:lnTo>
                <a:lnTo>
                  <a:pt x="1923" y="1820"/>
                </a:lnTo>
                <a:lnTo>
                  <a:pt x="1904" y="1810"/>
                </a:lnTo>
                <a:lnTo>
                  <a:pt x="1883" y="1801"/>
                </a:lnTo>
                <a:lnTo>
                  <a:pt x="1862" y="1793"/>
                </a:lnTo>
                <a:lnTo>
                  <a:pt x="1841" y="1784"/>
                </a:lnTo>
                <a:lnTo>
                  <a:pt x="1822" y="1776"/>
                </a:lnTo>
                <a:lnTo>
                  <a:pt x="1802" y="1768"/>
                </a:lnTo>
                <a:lnTo>
                  <a:pt x="1785" y="1760"/>
                </a:lnTo>
                <a:lnTo>
                  <a:pt x="1769" y="1751"/>
                </a:lnTo>
                <a:lnTo>
                  <a:pt x="1755" y="1740"/>
                </a:lnTo>
                <a:lnTo>
                  <a:pt x="1745" y="1729"/>
                </a:lnTo>
                <a:lnTo>
                  <a:pt x="1738" y="1717"/>
                </a:lnTo>
                <a:lnTo>
                  <a:pt x="1727" y="1685"/>
                </a:lnTo>
                <a:lnTo>
                  <a:pt x="1723" y="1653"/>
                </a:lnTo>
                <a:lnTo>
                  <a:pt x="1723" y="1620"/>
                </a:lnTo>
                <a:lnTo>
                  <a:pt x="1728" y="1588"/>
                </a:lnTo>
                <a:lnTo>
                  <a:pt x="1737" y="1558"/>
                </a:lnTo>
                <a:lnTo>
                  <a:pt x="1749" y="1528"/>
                </a:lnTo>
                <a:lnTo>
                  <a:pt x="1767" y="1500"/>
                </a:lnTo>
                <a:lnTo>
                  <a:pt x="1786" y="1474"/>
                </a:lnTo>
                <a:lnTo>
                  <a:pt x="1809" y="1452"/>
                </a:lnTo>
                <a:lnTo>
                  <a:pt x="1833" y="1432"/>
                </a:lnTo>
                <a:lnTo>
                  <a:pt x="1860" y="1417"/>
                </a:lnTo>
                <a:lnTo>
                  <a:pt x="1887" y="1406"/>
                </a:lnTo>
                <a:lnTo>
                  <a:pt x="1889" y="1405"/>
                </a:lnTo>
                <a:lnTo>
                  <a:pt x="1891" y="1404"/>
                </a:lnTo>
                <a:lnTo>
                  <a:pt x="1935" y="1454"/>
                </a:lnTo>
                <a:lnTo>
                  <a:pt x="1979" y="1503"/>
                </a:lnTo>
                <a:lnTo>
                  <a:pt x="2018" y="1546"/>
                </a:lnTo>
                <a:lnTo>
                  <a:pt x="2058" y="1590"/>
                </a:lnTo>
                <a:lnTo>
                  <a:pt x="2097" y="1637"/>
                </a:lnTo>
                <a:lnTo>
                  <a:pt x="2135" y="1684"/>
                </a:lnTo>
                <a:lnTo>
                  <a:pt x="2172" y="1733"/>
                </a:lnTo>
                <a:lnTo>
                  <a:pt x="2206" y="1786"/>
                </a:lnTo>
                <a:lnTo>
                  <a:pt x="2239" y="1841"/>
                </a:lnTo>
                <a:lnTo>
                  <a:pt x="2271" y="1900"/>
                </a:lnTo>
                <a:lnTo>
                  <a:pt x="2299" y="1964"/>
                </a:lnTo>
                <a:lnTo>
                  <a:pt x="2313" y="1992"/>
                </a:lnTo>
                <a:lnTo>
                  <a:pt x="2330" y="2018"/>
                </a:lnTo>
                <a:lnTo>
                  <a:pt x="2351" y="2039"/>
                </a:lnTo>
                <a:lnTo>
                  <a:pt x="2374" y="2059"/>
                </a:lnTo>
                <a:lnTo>
                  <a:pt x="2401" y="2073"/>
                </a:lnTo>
                <a:lnTo>
                  <a:pt x="2429" y="2084"/>
                </a:lnTo>
                <a:lnTo>
                  <a:pt x="2459" y="2091"/>
                </a:lnTo>
                <a:lnTo>
                  <a:pt x="2490" y="2094"/>
                </a:lnTo>
                <a:lnTo>
                  <a:pt x="2522" y="2091"/>
                </a:lnTo>
                <a:lnTo>
                  <a:pt x="2551" y="2084"/>
                </a:lnTo>
                <a:lnTo>
                  <a:pt x="2579" y="2073"/>
                </a:lnTo>
                <a:lnTo>
                  <a:pt x="2605" y="2059"/>
                </a:lnTo>
                <a:lnTo>
                  <a:pt x="2629" y="2040"/>
                </a:lnTo>
                <a:lnTo>
                  <a:pt x="2649" y="2018"/>
                </a:lnTo>
                <a:lnTo>
                  <a:pt x="2667" y="1993"/>
                </a:lnTo>
                <a:lnTo>
                  <a:pt x="2681" y="1964"/>
                </a:lnTo>
                <a:lnTo>
                  <a:pt x="2708" y="1903"/>
                </a:lnTo>
                <a:lnTo>
                  <a:pt x="2738" y="1845"/>
                </a:lnTo>
                <a:lnTo>
                  <a:pt x="2770" y="1792"/>
                </a:lnTo>
                <a:lnTo>
                  <a:pt x="2804" y="1740"/>
                </a:lnTo>
                <a:lnTo>
                  <a:pt x="2839" y="1692"/>
                </a:lnTo>
                <a:lnTo>
                  <a:pt x="2875" y="1646"/>
                </a:lnTo>
                <a:lnTo>
                  <a:pt x="2912" y="1602"/>
                </a:lnTo>
                <a:lnTo>
                  <a:pt x="2950" y="1558"/>
                </a:lnTo>
                <a:lnTo>
                  <a:pt x="2966" y="1638"/>
                </a:lnTo>
                <a:lnTo>
                  <a:pt x="2978" y="1719"/>
                </a:lnTo>
                <a:lnTo>
                  <a:pt x="2984" y="1801"/>
                </a:lnTo>
                <a:lnTo>
                  <a:pt x="2987" y="1884"/>
                </a:lnTo>
                <a:lnTo>
                  <a:pt x="2984" y="1983"/>
                </a:lnTo>
                <a:lnTo>
                  <a:pt x="2974" y="2079"/>
                </a:lnTo>
                <a:lnTo>
                  <a:pt x="2958" y="2174"/>
                </a:lnTo>
                <a:lnTo>
                  <a:pt x="2938" y="2267"/>
                </a:lnTo>
                <a:lnTo>
                  <a:pt x="2910" y="2357"/>
                </a:lnTo>
                <a:lnTo>
                  <a:pt x="2879" y="2446"/>
                </a:lnTo>
                <a:lnTo>
                  <a:pt x="2841" y="2531"/>
                </a:lnTo>
                <a:lnTo>
                  <a:pt x="2798" y="2613"/>
                </a:lnTo>
                <a:lnTo>
                  <a:pt x="2751" y="2693"/>
                </a:lnTo>
                <a:lnTo>
                  <a:pt x="2698" y="2769"/>
                </a:lnTo>
                <a:lnTo>
                  <a:pt x="2641" y="2841"/>
                </a:lnTo>
                <a:lnTo>
                  <a:pt x="2581" y="2911"/>
                </a:lnTo>
                <a:lnTo>
                  <a:pt x="2515" y="2975"/>
                </a:lnTo>
                <a:lnTo>
                  <a:pt x="2447" y="3037"/>
                </a:lnTo>
                <a:lnTo>
                  <a:pt x="2374" y="3093"/>
                </a:lnTo>
                <a:lnTo>
                  <a:pt x="2299" y="3146"/>
                </a:lnTo>
                <a:lnTo>
                  <a:pt x="2220" y="3193"/>
                </a:lnTo>
                <a:lnTo>
                  <a:pt x="2138" y="3236"/>
                </a:lnTo>
                <a:lnTo>
                  <a:pt x="2052" y="3274"/>
                </a:lnTo>
                <a:lnTo>
                  <a:pt x="1965" y="3306"/>
                </a:lnTo>
                <a:lnTo>
                  <a:pt x="1875" y="3334"/>
                </a:lnTo>
                <a:lnTo>
                  <a:pt x="1782" y="3355"/>
                </a:lnTo>
                <a:lnTo>
                  <a:pt x="1688" y="3371"/>
                </a:lnTo>
                <a:lnTo>
                  <a:pt x="1592" y="3380"/>
                </a:lnTo>
                <a:lnTo>
                  <a:pt x="1493" y="3383"/>
                </a:lnTo>
                <a:lnTo>
                  <a:pt x="1395" y="3380"/>
                </a:lnTo>
                <a:lnTo>
                  <a:pt x="1299" y="3371"/>
                </a:lnTo>
                <a:lnTo>
                  <a:pt x="1204" y="3355"/>
                </a:lnTo>
                <a:lnTo>
                  <a:pt x="1112" y="3334"/>
                </a:lnTo>
                <a:lnTo>
                  <a:pt x="1022" y="3306"/>
                </a:lnTo>
                <a:lnTo>
                  <a:pt x="934" y="3274"/>
                </a:lnTo>
                <a:lnTo>
                  <a:pt x="849" y="3236"/>
                </a:lnTo>
                <a:lnTo>
                  <a:pt x="767" y="3193"/>
                </a:lnTo>
                <a:lnTo>
                  <a:pt x="687" y="3146"/>
                </a:lnTo>
                <a:lnTo>
                  <a:pt x="612" y="3093"/>
                </a:lnTo>
                <a:lnTo>
                  <a:pt x="539" y="3037"/>
                </a:lnTo>
                <a:lnTo>
                  <a:pt x="471" y="2975"/>
                </a:lnTo>
                <a:lnTo>
                  <a:pt x="406" y="2911"/>
                </a:lnTo>
                <a:lnTo>
                  <a:pt x="345" y="2841"/>
                </a:lnTo>
                <a:lnTo>
                  <a:pt x="288" y="2769"/>
                </a:lnTo>
                <a:lnTo>
                  <a:pt x="236" y="2693"/>
                </a:lnTo>
                <a:lnTo>
                  <a:pt x="188" y="2613"/>
                </a:lnTo>
                <a:lnTo>
                  <a:pt x="146" y="2531"/>
                </a:lnTo>
                <a:lnTo>
                  <a:pt x="108" y="2446"/>
                </a:lnTo>
                <a:lnTo>
                  <a:pt x="76" y="2357"/>
                </a:lnTo>
                <a:lnTo>
                  <a:pt x="49" y="2267"/>
                </a:lnTo>
                <a:lnTo>
                  <a:pt x="28" y="2174"/>
                </a:lnTo>
                <a:lnTo>
                  <a:pt x="12" y="2079"/>
                </a:lnTo>
                <a:lnTo>
                  <a:pt x="3" y="1983"/>
                </a:lnTo>
                <a:lnTo>
                  <a:pt x="0" y="1884"/>
                </a:lnTo>
                <a:lnTo>
                  <a:pt x="3" y="1786"/>
                </a:lnTo>
                <a:lnTo>
                  <a:pt x="12" y="1688"/>
                </a:lnTo>
                <a:lnTo>
                  <a:pt x="28" y="1595"/>
                </a:lnTo>
                <a:lnTo>
                  <a:pt x="49" y="1501"/>
                </a:lnTo>
                <a:lnTo>
                  <a:pt x="76" y="1411"/>
                </a:lnTo>
                <a:lnTo>
                  <a:pt x="108" y="1322"/>
                </a:lnTo>
                <a:lnTo>
                  <a:pt x="146" y="1237"/>
                </a:lnTo>
                <a:lnTo>
                  <a:pt x="188" y="1155"/>
                </a:lnTo>
                <a:lnTo>
                  <a:pt x="236" y="1076"/>
                </a:lnTo>
                <a:lnTo>
                  <a:pt x="288" y="999"/>
                </a:lnTo>
                <a:lnTo>
                  <a:pt x="345" y="927"/>
                </a:lnTo>
                <a:lnTo>
                  <a:pt x="406" y="857"/>
                </a:lnTo>
                <a:lnTo>
                  <a:pt x="471" y="793"/>
                </a:lnTo>
                <a:lnTo>
                  <a:pt x="539" y="731"/>
                </a:lnTo>
                <a:lnTo>
                  <a:pt x="612" y="675"/>
                </a:lnTo>
                <a:lnTo>
                  <a:pt x="687" y="622"/>
                </a:lnTo>
                <a:lnTo>
                  <a:pt x="767" y="575"/>
                </a:lnTo>
                <a:lnTo>
                  <a:pt x="849" y="532"/>
                </a:lnTo>
                <a:lnTo>
                  <a:pt x="934" y="494"/>
                </a:lnTo>
                <a:lnTo>
                  <a:pt x="1022" y="462"/>
                </a:lnTo>
                <a:lnTo>
                  <a:pt x="1112" y="434"/>
                </a:lnTo>
                <a:lnTo>
                  <a:pt x="1204" y="413"/>
                </a:lnTo>
                <a:lnTo>
                  <a:pt x="1299" y="397"/>
                </a:lnTo>
                <a:lnTo>
                  <a:pt x="1395" y="388"/>
                </a:lnTo>
                <a:lnTo>
                  <a:pt x="1493" y="385"/>
                </a:lnTo>
                <a:close/>
                <a:moveTo>
                  <a:pt x="2490" y="341"/>
                </a:moveTo>
                <a:lnTo>
                  <a:pt x="2443" y="344"/>
                </a:lnTo>
                <a:lnTo>
                  <a:pt x="2397" y="352"/>
                </a:lnTo>
                <a:lnTo>
                  <a:pt x="2353" y="367"/>
                </a:lnTo>
                <a:lnTo>
                  <a:pt x="2312" y="385"/>
                </a:lnTo>
                <a:lnTo>
                  <a:pt x="2273" y="410"/>
                </a:lnTo>
                <a:lnTo>
                  <a:pt x="2238" y="437"/>
                </a:lnTo>
                <a:lnTo>
                  <a:pt x="2206" y="469"/>
                </a:lnTo>
                <a:lnTo>
                  <a:pt x="2178" y="504"/>
                </a:lnTo>
                <a:lnTo>
                  <a:pt x="2154" y="543"/>
                </a:lnTo>
                <a:lnTo>
                  <a:pt x="2136" y="584"/>
                </a:lnTo>
                <a:lnTo>
                  <a:pt x="2122" y="628"/>
                </a:lnTo>
                <a:lnTo>
                  <a:pt x="2113" y="675"/>
                </a:lnTo>
                <a:lnTo>
                  <a:pt x="2110" y="722"/>
                </a:lnTo>
                <a:lnTo>
                  <a:pt x="2113" y="770"/>
                </a:lnTo>
                <a:lnTo>
                  <a:pt x="2122" y="816"/>
                </a:lnTo>
                <a:lnTo>
                  <a:pt x="2136" y="860"/>
                </a:lnTo>
                <a:lnTo>
                  <a:pt x="2154" y="902"/>
                </a:lnTo>
                <a:lnTo>
                  <a:pt x="2178" y="941"/>
                </a:lnTo>
                <a:lnTo>
                  <a:pt x="2206" y="975"/>
                </a:lnTo>
                <a:lnTo>
                  <a:pt x="2238" y="1007"/>
                </a:lnTo>
                <a:lnTo>
                  <a:pt x="2273" y="1035"/>
                </a:lnTo>
                <a:lnTo>
                  <a:pt x="2312" y="1059"/>
                </a:lnTo>
                <a:lnTo>
                  <a:pt x="2353" y="1078"/>
                </a:lnTo>
                <a:lnTo>
                  <a:pt x="2397" y="1091"/>
                </a:lnTo>
                <a:lnTo>
                  <a:pt x="2443" y="1101"/>
                </a:lnTo>
                <a:lnTo>
                  <a:pt x="2490" y="1104"/>
                </a:lnTo>
                <a:lnTo>
                  <a:pt x="2538" y="1101"/>
                </a:lnTo>
                <a:lnTo>
                  <a:pt x="2584" y="1091"/>
                </a:lnTo>
                <a:lnTo>
                  <a:pt x="2627" y="1078"/>
                </a:lnTo>
                <a:lnTo>
                  <a:pt x="2669" y="1059"/>
                </a:lnTo>
                <a:lnTo>
                  <a:pt x="2707" y="1035"/>
                </a:lnTo>
                <a:lnTo>
                  <a:pt x="2742" y="1007"/>
                </a:lnTo>
                <a:lnTo>
                  <a:pt x="2774" y="975"/>
                </a:lnTo>
                <a:lnTo>
                  <a:pt x="2802" y="941"/>
                </a:lnTo>
                <a:lnTo>
                  <a:pt x="2825" y="902"/>
                </a:lnTo>
                <a:lnTo>
                  <a:pt x="2845" y="860"/>
                </a:lnTo>
                <a:lnTo>
                  <a:pt x="2858" y="816"/>
                </a:lnTo>
                <a:lnTo>
                  <a:pt x="2867" y="770"/>
                </a:lnTo>
                <a:lnTo>
                  <a:pt x="2870" y="722"/>
                </a:lnTo>
                <a:lnTo>
                  <a:pt x="2867" y="675"/>
                </a:lnTo>
                <a:lnTo>
                  <a:pt x="2858" y="628"/>
                </a:lnTo>
                <a:lnTo>
                  <a:pt x="2845" y="584"/>
                </a:lnTo>
                <a:lnTo>
                  <a:pt x="2825" y="543"/>
                </a:lnTo>
                <a:lnTo>
                  <a:pt x="2802" y="504"/>
                </a:lnTo>
                <a:lnTo>
                  <a:pt x="2774" y="469"/>
                </a:lnTo>
                <a:lnTo>
                  <a:pt x="2742" y="437"/>
                </a:lnTo>
                <a:lnTo>
                  <a:pt x="2707" y="410"/>
                </a:lnTo>
                <a:lnTo>
                  <a:pt x="2669" y="385"/>
                </a:lnTo>
                <a:lnTo>
                  <a:pt x="2627" y="367"/>
                </a:lnTo>
                <a:lnTo>
                  <a:pt x="2584" y="352"/>
                </a:lnTo>
                <a:lnTo>
                  <a:pt x="2538" y="344"/>
                </a:lnTo>
                <a:lnTo>
                  <a:pt x="2490" y="341"/>
                </a:lnTo>
                <a:close/>
                <a:moveTo>
                  <a:pt x="2487" y="0"/>
                </a:moveTo>
                <a:lnTo>
                  <a:pt x="2553" y="3"/>
                </a:lnTo>
                <a:lnTo>
                  <a:pt x="2617" y="11"/>
                </a:lnTo>
                <a:lnTo>
                  <a:pt x="2679" y="26"/>
                </a:lnTo>
                <a:lnTo>
                  <a:pt x="2739" y="44"/>
                </a:lnTo>
                <a:lnTo>
                  <a:pt x="2797" y="69"/>
                </a:lnTo>
                <a:lnTo>
                  <a:pt x="2852" y="98"/>
                </a:lnTo>
                <a:lnTo>
                  <a:pt x="2903" y="132"/>
                </a:lnTo>
                <a:lnTo>
                  <a:pt x="2952" y="170"/>
                </a:lnTo>
                <a:lnTo>
                  <a:pt x="2997" y="211"/>
                </a:lnTo>
                <a:lnTo>
                  <a:pt x="3039" y="256"/>
                </a:lnTo>
                <a:lnTo>
                  <a:pt x="3077" y="305"/>
                </a:lnTo>
                <a:lnTo>
                  <a:pt x="3111" y="357"/>
                </a:lnTo>
                <a:lnTo>
                  <a:pt x="3139" y="412"/>
                </a:lnTo>
                <a:lnTo>
                  <a:pt x="3164" y="469"/>
                </a:lnTo>
                <a:lnTo>
                  <a:pt x="3183" y="530"/>
                </a:lnTo>
                <a:lnTo>
                  <a:pt x="3198" y="593"/>
                </a:lnTo>
                <a:lnTo>
                  <a:pt x="3207" y="656"/>
                </a:lnTo>
                <a:lnTo>
                  <a:pt x="3209" y="722"/>
                </a:lnTo>
                <a:lnTo>
                  <a:pt x="3207" y="783"/>
                </a:lnTo>
                <a:lnTo>
                  <a:pt x="3202" y="842"/>
                </a:lnTo>
                <a:lnTo>
                  <a:pt x="3193" y="896"/>
                </a:lnTo>
                <a:lnTo>
                  <a:pt x="3179" y="948"/>
                </a:lnTo>
                <a:lnTo>
                  <a:pt x="3164" y="997"/>
                </a:lnTo>
                <a:lnTo>
                  <a:pt x="3144" y="1043"/>
                </a:lnTo>
                <a:lnTo>
                  <a:pt x="3124" y="1086"/>
                </a:lnTo>
                <a:lnTo>
                  <a:pt x="3099" y="1129"/>
                </a:lnTo>
                <a:lnTo>
                  <a:pt x="3074" y="1170"/>
                </a:lnTo>
                <a:lnTo>
                  <a:pt x="3046" y="1209"/>
                </a:lnTo>
                <a:lnTo>
                  <a:pt x="3017" y="1248"/>
                </a:lnTo>
                <a:lnTo>
                  <a:pt x="2986" y="1284"/>
                </a:lnTo>
                <a:lnTo>
                  <a:pt x="2954" y="1322"/>
                </a:lnTo>
                <a:lnTo>
                  <a:pt x="2921" y="1359"/>
                </a:lnTo>
                <a:lnTo>
                  <a:pt x="2888" y="1396"/>
                </a:lnTo>
                <a:lnTo>
                  <a:pt x="2853" y="1434"/>
                </a:lnTo>
                <a:lnTo>
                  <a:pt x="2819" y="1473"/>
                </a:lnTo>
                <a:lnTo>
                  <a:pt x="2784" y="1512"/>
                </a:lnTo>
                <a:lnTo>
                  <a:pt x="2750" y="1553"/>
                </a:lnTo>
                <a:lnTo>
                  <a:pt x="2717" y="1597"/>
                </a:lnTo>
                <a:lnTo>
                  <a:pt x="2683" y="1642"/>
                </a:lnTo>
                <a:lnTo>
                  <a:pt x="2651" y="1688"/>
                </a:lnTo>
                <a:lnTo>
                  <a:pt x="2621" y="1738"/>
                </a:lnTo>
                <a:lnTo>
                  <a:pt x="2591" y="1791"/>
                </a:lnTo>
                <a:lnTo>
                  <a:pt x="2563" y="1846"/>
                </a:lnTo>
                <a:lnTo>
                  <a:pt x="2538" y="1906"/>
                </a:lnTo>
                <a:lnTo>
                  <a:pt x="2530" y="1920"/>
                </a:lnTo>
                <a:lnTo>
                  <a:pt x="2517" y="1930"/>
                </a:lnTo>
                <a:lnTo>
                  <a:pt x="2504" y="1935"/>
                </a:lnTo>
                <a:lnTo>
                  <a:pt x="2490" y="1937"/>
                </a:lnTo>
                <a:lnTo>
                  <a:pt x="2475" y="1935"/>
                </a:lnTo>
                <a:lnTo>
                  <a:pt x="2462" y="1929"/>
                </a:lnTo>
                <a:lnTo>
                  <a:pt x="2451" y="1920"/>
                </a:lnTo>
                <a:lnTo>
                  <a:pt x="2443" y="1906"/>
                </a:lnTo>
                <a:lnTo>
                  <a:pt x="2415" y="1842"/>
                </a:lnTo>
                <a:lnTo>
                  <a:pt x="2385" y="1783"/>
                </a:lnTo>
                <a:lnTo>
                  <a:pt x="2354" y="1728"/>
                </a:lnTo>
                <a:lnTo>
                  <a:pt x="2320" y="1676"/>
                </a:lnTo>
                <a:lnTo>
                  <a:pt x="2285" y="1626"/>
                </a:lnTo>
                <a:lnTo>
                  <a:pt x="2250" y="1579"/>
                </a:lnTo>
                <a:lnTo>
                  <a:pt x="2214" y="1534"/>
                </a:lnTo>
                <a:lnTo>
                  <a:pt x="2178" y="1492"/>
                </a:lnTo>
                <a:lnTo>
                  <a:pt x="2141" y="1450"/>
                </a:lnTo>
                <a:lnTo>
                  <a:pt x="2104" y="1409"/>
                </a:lnTo>
                <a:lnTo>
                  <a:pt x="2068" y="1370"/>
                </a:lnTo>
                <a:lnTo>
                  <a:pt x="2033" y="1330"/>
                </a:lnTo>
                <a:lnTo>
                  <a:pt x="1999" y="1290"/>
                </a:lnTo>
                <a:lnTo>
                  <a:pt x="1965" y="1250"/>
                </a:lnTo>
                <a:lnTo>
                  <a:pt x="1934" y="1210"/>
                </a:lnTo>
                <a:lnTo>
                  <a:pt x="1905" y="1167"/>
                </a:lnTo>
                <a:lnTo>
                  <a:pt x="1877" y="1124"/>
                </a:lnTo>
                <a:lnTo>
                  <a:pt x="1853" y="1079"/>
                </a:lnTo>
                <a:lnTo>
                  <a:pt x="1830" y="1031"/>
                </a:lnTo>
                <a:lnTo>
                  <a:pt x="1811" y="982"/>
                </a:lnTo>
                <a:lnTo>
                  <a:pt x="1795" y="928"/>
                </a:lnTo>
                <a:lnTo>
                  <a:pt x="1783" y="872"/>
                </a:lnTo>
                <a:lnTo>
                  <a:pt x="1775" y="809"/>
                </a:lnTo>
                <a:lnTo>
                  <a:pt x="1772" y="748"/>
                </a:lnTo>
                <a:lnTo>
                  <a:pt x="1774" y="686"/>
                </a:lnTo>
                <a:lnTo>
                  <a:pt x="1781" y="625"/>
                </a:lnTo>
                <a:lnTo>
                  <a:pt x="1792" y="566"/>
                </a:lnTo>
                <a:lnTo>
                  <a:pt x="1809" y="507"/>
                </a:lnTo>
                <a:lnTo>
                  <a:pt x="1829" y="451"/>
                </a:lnTo>
                <a:lnTo>
                  <a:pt x="1855" y="397"/>
                </a:lnTo>
                <a:lnTo>
                  <a:pt x="1883" y="345"/>
                </a:lnTo>
                <a:lnTo>
                  <a:pt x="1916" y="296"/>
                </a:lnTo>
                <a:lnTo>
                  <a:pt x="1953" y="250"/>
                </a:lnTo>
                <a:lnTo>
                  <a:pt x="1993" y="206"/>
                </a:lnTo>
                <a:lnTo>
                  <a:pt x="2036" y="166"/>
                </a:lnTo>
                <a:lnTo>
                  <a:pt x="2083" y="129"/>
                </a:lnTo>
                <a:lnTo>
                  <a:pt x="2132" y="98"/>
                </a:lnTo>
                <a:lnTo>
                  <a:pt x="2185" y="69"/>
                </a:lnTo>
                <a:lnTo>
                  <a:pt x="2240" y="45"/>
                </a:lnTo>
                <a:lnTo>
                  <a:pt x="2298" y="27"/>
                </a:lnTo>
                <a:lnTo>
                  <a:pt x="2358" y="12"/>
                </a:lnTo>
                <a:lnTo>
                  <a:pt x="2420" y="3"/>
                </a:lnTo>
                <a:lnTo>
                  <a:pt x="248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9" name="Freeform 291"/>
          <p:cNvSpPr>
            <a:spLocks noEditPoints="1"/>
          </p:cNvSpPr>
          <p:nvPr/>
        </p:nvSpPr>
        <p:spPr bwMode="auto">
          <a:xfrm>
            <a:off x="5163750" y="3674852"/>
            <a:ext cx="461963" cy="463550"/>
          </a:xfrm>
          <a:custGeom>
            <a:avLst/>
            <a:gdLst>
              <a:gd name="T0" fmla="*/ 1987 w 3492"/>
              <a:gd name="T1" fmla="*/ 1837 h 3504"/>
              <a:gd name="T2" fmla="*/ 3328 w 3492"/>
              <a:gd name="T3" fmla="*/ 2732 h 3504"/>
              <a:gd name="T4" fmla="*/ 104 w 3492"/>
              <a:gd name="T5" fmla="*/ 1073 h 3504"/>
              <a:gd name="T6" fmla="*/ 152 w 3492"/>
              <a:gd name="T7" fmla="*/ 1082 h 3504"/>
              <a:gd name="T8" fmla="*/ 1620 w 3492"/>
              <a:gd name="T9" fmla="*/ 1713 h 3504"/>
              <a:gd name="T10" fmla="*/ 1650 w 3492"/>
              <a:gd name="T11" fmla="*/ 1742 h 3504"/>
              <a:gd name="T12" fmla="*/ 1666 w 3492"/>
              <a:gd name="T13" fmla="*/ 1781 h 3504"/>
              <a:gd name="T14" fmla="*/ 1671 w 3492"/>
              <a:gd name="T15" fmla="*/ 3395 h 3504"/>
              <a:gd name="T16" fmla="*/ 1660 w 3492"/>
              <a:gd name="T17" fmla="*/ 3442 h 3504"/>
              <a:gd name="T18" fmla="*/ 1632 w 3492"/>
              <a:gd name="T19" fmla="*/ 3479 h 3504"/>
              <a:gd name="T20" fmla="*/ 1591 w 3492"/>
              <a:gd name="T21" fmla="*/ 3500 h 3504"/>
              <a:gd name="T22" fmla="*/ 1544 w 3492"/>
              <a:gd name="T23" fmla="*/ 3502 h 3504"/>
              <a:gd name="T24" fmla="*/ 70 w 3492"/>
              <a:gd name="T25" fmla="*/ 2875 h 3504"/>
              <a:gd name="T26" fmla="*/ 35 w 3492"/>
              <a:gd name="T27" fmla="*/ 2852 h 3504"/>
              <a:gd name="T28" fmla="*/ 13 w 3492"/>
              <a:gd name="T29" fmla="*/ 2817 h 3504"/>
              <a:gd name="T30" fmla="*/ 4 w 3492"/>
              <a:gd name="T31" fmla="*/ 2776 h 3504"/>
              <a:gd name="T32" fmla="*/ 3 w 3492"/>
              <a:gd name="T33" fmla="*/ 1157 h 3504"/>
              <a:gd name="T34" fmla="*/ 23 w 3492"/>
              <a:gd name="T35" fmla="*/ 1115 h 3504"/>
              <a:gd name="T36" fmla="*/ 59 w 3492"/>
              <a:gd name="T37" fmla="*/ 1086 h 3504"/>
              <a:gd name="T38" fmla="*/ 104 w 3492"/>
              <a:gd name="T39" fmla="*/ 1073 h 3504"/>
              <a:gd name="T40" fmla="*/ 3404 w 3492"/>
              <a:gd name="T41" fmla="*/ 1068 h 3504"/>
              <a:gd name="T42" fmla="*/ 3446 w 3492"/>
              <a:gd name="T43" fmla="*/ 1088 h 3504"/>
              <a:gd name="T44" fmla="*/ 3477 w 3492"/>
              <a:gd name="T45" fmla="*/ 1126 h 3504"/>
              <a:gd name="T46" fmla="*/ 3489 w 3492"/>
              <a:gd name="T47" fmla="*/ 1174 h 3504"/>
              <a:gd name="T48" fmla="*/ 3490 w 3492"/>
              <a:gd name="T49" fmla="*/ 2788 h 3504"/>
              <a:gd name="T50" fmla="*/ 3475 w 3492"/>
              <a:gd name="T51" fmla="*/ 2828 h 3504"/>
              <a:gd name="T52" fmla="*/ 3445 w 3492"/>
              <a:gd name="T53" fmla="*/ 2857 h 3504"/>
              <a:gd name="T54" fmla="*/ 1980 w 3492"/>
              <a:gd name="T55" fmla="*/ 3494 h 3504"/>
              <a:gd name="T56" fmla="*/ 1937 w 3492"/>
              <a:gd name="T57" fmla="*/ 3503 h 3504"/>
              <a:gd name="T58" fmla="*/ 1890 w 3492"/>
              <a:gd name="T59" fmla="*/ 3492 h 3504"/>
              <a:gd name="T60" fmla="*/ 1853 w 3492"/>
              <a:gd name="T61" fmla="*/ 3464 h 3504"/>
              <a:gd name="T62" fmla="*/ 1830 w 3492"/>
              <a:gd name="T63" fmla="*/ 3420 h 3504"/>
              <a:gd name="T64" fmla="*/ 1824 w 3492"/>
              <a:gd name="T65" fmla="*/ 1802 h 3504"/>
              <a:gd name="T66" fmla="*/ 1831 w 3492"/>
              <a:gd name="T67" fmla="*/ 1760 h 3504"/>
              <a:gd name="T68" fmla="*/ 1855 w 3492"/>
              <a:gd name="T69" fmla="*/ 1725 h 3504"/>
              <a:gd name="T70" fmla="*/ 1890 w 3492"/>
              <a:gd name="T71" fmla="*/ 1701 h 3504"/>
              <a:gd name="T72" fmla="*/ 3358 w 3492"/>
              <a:gd name="T73" fmla="*/ 1068 h 3504"/>
              <a:gd name="T74" fmla="*/ 1736 w 3492"/>
              <a:gd name="T75" fmla="*/ 169 h 3504"/>
              <a:gd name="T76" fmla="*/ 1739 w 3492"/>
              <a:gd name="T77" fmla="*/ 1402 h 3504"/>
              <a:gd name="T78" fmla="*/ 1736 w 3492"/>
              <a:gd name="T79" fmla="*/ 169 h 3504"/>
              <a:gd name="T80" fmla="*/ 1758 w 3492"/>
              <a:gd name="T81" fmla="*/ 2 h 3504"/>
              <a:gd name="T82" fmla="*/ 3305 w 3492"/>
              <a:gd name="T83" fmla="*/ 682 h 3504"/>
              <a:gd name="T84" fmla="*/ 3343 w 3492"/>
              <a:gd name="T85" fmla="*/ 710 h 3504"/>
              <a:gd name="T86" fmla="*/ 3365 w 3492"/>
              <a:gd name="T87" fmla="*/ 749 h 3504"/>
              <a:gd name="T88" fmla="*/ 3369 w 3492"/>
              <a:gd name="T89" fmla="*/ 792 h 3504"/>
              <a:gd name="T90" fmla="*/ 3356 w 3492"/>
              <a:gd name="T91" fmla="*/ 835 h 3504"/>
              <a:gd name="T92" fmla="*/ 3326 w 3492"/>
              <a:gd name="T93" fmla="*/ 869 h 3504"/>
              <a:gd name="T94" fmla="*/ 1784 w 3492"/>
              <a:gd name="T95" fmla="*/ 1561 h 3504"/>
              <a:gd name="T96" fmla="*/ 1739 w 3492"/>
              <a:gd name="T97" fmla="*/ 1570 h 3504"/>
              <a:gd name="T98" fmla="*/ 1694 w 3492"/>
              <a:gd name="T99" fmla="*/ 1561 h 3504"/>
              <a:gd name="T100" fmla="*/ 149 w 3492"/>
              <a:gd name="T101" fmla="*/ 876 h 3504"/>
              <a:gd name="T102" fmla="*/ 118 w 3492"/>
              <a:gd name="T103" fmla="*/ 842 h 3504"/>
              <a:gd name="T104" fmla="*/ 105 w 3492"/>
              <a:gd name="T105" fmla="*/ 800 h 3504"/>
              <a:gd name="T106" fmla="*/ 109 w 3492"/>
              <a:gd name="T107" fmla="*/ 756 h 3504"/>
              <a:gd name="T108" fmla="*/ 131 w 3492"/>
              <a:gd name="T109" fmla="*/ 718 h 3504"/>
              <a:gd name="T110" fmla="*/ 169 w 3492"/>
              <a:gd name="T111" fmla="*/ 689 h 3504"/>
              <a:gd name="T112" fmla="*/ 1712 w 3492"/>
              <a:gd name="T113" fmla="*/ 2 h 3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92" h="3504">
                <a:moveTo>
                  <a:pt x="3325" y="1258"/>
                </a:moveTo>
                <a:lnTo>
                  <a:pt x="1987" y="1837"/>
                </a:lnTo>
                <a:lnTo>
                  <a:pt x="1991" y="3311"/>
                </a:lnTo>
                <a:lnTo>
                  <a:pt x="3328" y="2732"/>
                </a:lnTo>
                <a:lnTo>
                  <a:pt x="3325" y="1258"/>
                </a:lnTo>
                <a:close/>
                <a:moveTo>
                  <a:pt x="104" y="1073"/>
                </a:moveTo>
                <a:lnTo>
                  <a:pt x="127" y="1075"/>
                </a:lnTo>
                <a:lnTo>
                  <a:pt x="152" y="1082"/>
                </a:lnTo>
                <a:lnTo>
                  <a:pt x="1602" y="1702"/>
                </a:lnTo>
                <a:lnTo>
                  <a:pt x="1620" y="1713"/>
                </a:lnTo>
                <a:lnTo>
                  <a:pt x="1636" y="1725"/>
                </a:lnTo>
                <a:lnTo>
                  <a:pt x="1650" y="1742"/>
                </a:lnTo>
                <a:lnTo>
                  <a:pt x="1659" y="1760"/>
                </a:lnTo>
                <a:lnTo>
                  <a:pt x="1666" y="1781"/>
                </a:lnTo>
                <a:lnTo>
                  <a:pt x="1668" y="1802"/>
                </a:lnTo>
                <a:lnTo>
                  <a:pt x="1671" y="3395"/>
                </a:lnTo>
                <a:lnTo>
                  <a:pt x="1669" y="3420"/>
                </a:lnTo>
                <a:lnTo>
                  <a:pt x="1660" y="3442"/>
                </a:lnTo>
                <a:lnTo>
                  <a:pt x="1648" y="3463"/>
                </a:lnTo>
                <a:lnTo>
                  <a:pt x="1632" y="3479"/>
                </a:lnTo>
                <a:lnTo>
                  <a:pt x="1613" y="3491"/>
                </a:lnTo>
                <a:lnTo>
                  <a:pt x="1591" y="3500"/>
                </a:lnTo>
                <a:lnTo>
                  <a:pt x="1568" y="3504"/>
                </a:lnTo>
                <a:lnTo>
                  <a:pt x="1544" y="3502"/>
                </a:lnTo>
                <a:lnTo>
                  <a:pt x="1519" y="3496"/>
                </a:lnTo>
                <a:lnTo>
                  <a:pt x="70" y="2875"/>
                </a:lnTo>
                <a:lnTo>
                  <a:pt x="51" y="2865"/>
                </a:lnTo>
                <a:lnTo>
                  <a:pt x="35" y="2852"/>
                </a:lnTo>
                <a:lnTo>
                  <a:pt x="22" y="2835"/>
                </a:lnTo>
                <a:lnTo>
                  <a:pt x="13" y="2817"/>
                </a:lnTo>
                <a:lnTo>
                  <a:pt x="6" y="2797"/>
                </a:lnTo>
                <a:lnTo>
                  <a:pt x="4" y="2776"/>
                </a:lnTo>
                <a:lnTo>
                  <a:pt x="0" y="1183"/>
                </a:lnTo>
                <a:lnTo>
                  <a:pt x="3" y="1157"/>
                </a:lnTo>
                <a:lnTo>
                  <a:pt x="11" y="1135"/>
                </a:lnTo>
                <a:lnTo>
                  <a:pt x="23" y="1115"/>
                </a:lnTo>
                <a:lnTo>
                  <a:pt x="39" y="1099"/>
                </a:lnTo>
                <a:lnTo>
                  <a:pt x="59" y="1086"/>
                </a:lnTo>
                <a:lnTo>
                  <a:pt x="81" y="1078"/>
                </a:lnTo>
                <a:lnTo>
                  <a:pt x="104" y="1073"/>
                </a:lnTo>
                <a:close/>
                <a:moveTo>
                  <a:pt x="3379" y="1066"/>
                </a:moveTo>
                <a:lnTo>
                  <a:pt x="3404" y="1068"/>
                </a:lnTo>
                <a:lnTo>
                  <a:pt x="3426" y="1077"/>
                </a:lnTo>
                <a:lnTo>
                  <a:pt x="3446" y="1088"/>
                </a:lnTo>
                <a:lnTo>
                  <a:pt x="3463" y="1105"/>
                </a:lnTo>
                <a:lnTo>
                  <a:pt x="3477" y="1126"/>
                </a:lnTo>
                <a:lnTo>
                  <a:pt x="3486" y="1149"/>
                </a:lnTo>
                <a:lnTo>
                  <a:pt x="3489" y="1174"/>
                </a:lnTo>
                <a:lnTo>
                  <a:pt x="3492" y="2767"/>
                </a:lnTo>
                <a:lnTo>
                  <a:pt x="3490" y="2788"/>
                </a:lnTo>
                <a:lnTo>
                  <a:pt x="3485" y="2809"/>
                </a:lnTo>
                <a:lnTo>
                  <a:pt x="3475" y="2828"/>
                </a:lnTo>
                <a:lnTo>
                  <a:pt x="3461" y="2844"/>
                </a:lnTo>
                <a:lnTo>
                  <a:pt x="3445" y="2857"/>
                </a:lnTo>
                <a:lnTo>
                  <a:pt x="3426" y="2867"/>
                </a:lnTo>
                <a:lnTo>
                  <a:pt x="1980" y="3494"/>
                </a:lnTo>
                <a:lnTo>
                  <a:pt x="1959" y="3501"/>
                </a:lnTo>
                <a:lnTo>
                  <a:pt x="1937" y="3503"/>
                </a:lnTo>
                <a:lnTo>
                  <a:pt x="1913" y="3501"/>
                </a:lnTo>
                <a:lnTo>
                  <a:pt x="1890" y="3492"/>
                </a:lnTo>
                <a:lnTo>
                  <a:pt x="1870" y="3480"/>
                </a:lnTo>
                <a:lnTo>
                  <a:pt x="1853" y="3464"/>
                </a:lnTo>
                <a:lnTo>
                  <a:pt x="1839" y="3443"/>
                </a:lnTo>
                <a:lnTo>
                  <a:pt x="1830" y="3420"/>
                </a:lnTo>
                <a:lnTo>
                  <a:pt x="1827" y="3395"/>
                </a:lnTo>
                <a:lnTo>
                  <a:pt x="1824" y="1802"/>
                </a:lnTo>
                <a:lnTo>
                  <a:pt x="1826" y="1781"/>
                </a:lnTo>
                <a:lnTo>
                  <a:pt x="1831" y="1760"/>
                </a:lnTo>
                <a:lnTo>
                  <a:pt x="1842" y="1741"/>
                </a:lnTo>
                <a:lnTo>
                  <a:pt x="1855" y="1725"/>
                </a:lnTo>
                <a:lnTo>
                  <a:pt x="1871" y="1712"/>
                </a:lnTo>
                <a:lnTo>
                  <a:pt x="1890" y="1701"/>
                </a:lnTo>
                <a:lnTo>
                  <a:pt x="3336" y="1075"/>
                </a:lnTo>
                <a:lnTo>
                  <a:pt x="3358" y="1068"/>
                </a:lnTo>
                <a:lnTo>
                  <a:pt x="3379" y="1066"/>
                </a:lnTo>
                <a:close/>
                <a:moveTo>
                  <a:pt x="1736" y="169"/>
                </a:moveTo>
                <a:lnTo>
                  <a:pt x="348" y="788"/>
                </a:lnTo>
                <a:lnTo>
                  <a:pt x="1739" y="1402"/>
                </a:lnTo>
                <a:lnTo>
                  <a:pt x="3127" y="781"/>
                </a:lnTo>
                <a:lnTo>
                  <a:pt x="1736" y="169"/>
                </a:lnTo>
                <a:close/>
                <a:moveTo>
                  <a:pt x="1735" y="0"/>
                </a:moveTo>
                <a:lnTo>
                  <a:pt x="1758" y="2"/>
                </a:lnTo>
                <a:lnTo>
                  <a:pt x="1779" y="10"/>
                </a:lnTo>
                <a:lnTo>
                  <a:pt x="3305" y="682"/>
                </a:lnTo>
                <a:lnTo>
                  <a:pt x="3326" y="694"/>
                </a:lnTo>
                <a:lnTo>
                  <a:pt x="3343" y="710"/>
                </a:lnTo>
                <a:lnTo>
                  <a:pt x="3356" y="728"/>
                </a:lnTo>
                <a:lnTo>
                  <a:pt x="3365" y="749"/>
                </a:lnTo>
                <a:lnTo>
                  <a:pt x="3369" y="770"/>
                </a:lnTo>
                <a:lnTo>
                  <a:pt x="3369" y="792"/>
                </a:lnTo>
                <a:lnTo>
                  <a:pt x="3365" y="813"/>
                </a:lnTo>
                <a:lnTo>
                  <a:pt x="3356" y="835"/>
                </a:lnTo>
                <a:lnTo>
                  <a:pt x="3343" y="853"/>
                </a:lnTo>
                <a:lnTo>
                  <a:pt x="3326" y="869"/>
                </a:lnTo>
                <a:lnTo>
                  <a:pt x="3305" y="881"/>
                </a:lnTo>
                <a:lnTo>
                  <a:pt x="1784" y="1561"/>
                </a:lnTo>
                <a:lnTo>
                  <a:pt x="1761" y="1567"/>
                </a:lnTo>
                <a:lnTo>
                  <a:pt x="1739" y="1570"/>
                </a:lnTo>
                <a:lnTo>
                  <a:pt x="1717" y="1568"/>
                </a:lnTo>
                <a:lnTo>
                  <a:pt x="1694" y="1561"/>
                </a:lnTo>
                <a:lnTo>
                  <a:pt x="170" y="889"/>
                </a:lnTo>
                <a:lnTo>
                  <a:pt x="149" y="876"/>
                </a:lnTo>
                <a:lnTo>
                  <a:pt x="131" y="860"/>
                </a:lnTo>
                <a:lnTo>
                  <a:pt x="118" y="842"/>
                </a:lnTo>
                <a:lnTo>
                  <a:pt x="109" y="822"/>
                </a:lnTo>
                <a:lnTo>
                  <a:pt x="105" y="800"/>
                </a:lnTo>
                <a:lnTo>
                  <a:pt x="105" y="778"/>
                </a:lnTo>
                <a:lnTo>
                  <a:pt x="109" y="756"/>
                </a:lnTo>
                <a:lnTo>
                  <a:pt x="118" y="736"/>
                </a:lnTo>
                <a:lnTo>
                  <a:pt x="131" y="718"/>
                </a:lnTo>
                <a:lnTo>
                  <a:pt x="148" y="702"/>
                </a:lnTo>
                <a:lnTo>
                  <a:pt x="169" y="689"/>
                </a:lnTo>
                <a:lnTo>
                  <a:pt x="1691" y="10"/>
                </a:lnTo>
                <a:lnTo>
                  <a:pt x="1712" y="2"/>
                </a:lnTo>
                <a:lnTo>
                  <a:pt x="173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0" name="Freeform 361"/>
          <p:cNvSpPr>
            <a:spLocks noEditPoints="1"/>
          </p:cNvSpPr>
          <p:nvPr/>
        </p:nvSpPr>
        <p:spPr bwMode="auto">
          <a:xfrm>
            <a:off x="5107708" y="4492618"/>
            <a:ext cx="574046" cy="372446"/>
          </a:xfrm>
          <a:custGeom>
            <a:avLst/>
            <a:gdLst>
              <a:gd name="T0" fmla="*/ 1493 w 3360"/>
              <a:gd name="T1" fmla="*/ 1479 h 2180"/>
              <a:gd name="T2" fmla="*/ 1449 w 3360"/>
              <a:gd name="T3" fmla="*/ 1523 h 2180"/>
              <a:gd name="T4" fmla="*/ 1442 w 3360"/>
              <a:gd name="T5" fmla="*/ 1588 h 2180"/>
              <a:gd name="T6" fmla="*/ 1474 w 3360"/>
              <a:gd name="T7" fmla="*/ 1641 h 2180"/>
              <a:gd name="T8" fmla="*/ 1534 w 3360"/>
              <a:gd name="T9" fmla="*/ 1662 h 2180"/>
              <a:gd name="T10" fmla="*/ 1594 w 3360"/>
              <a:gd name="T11" fmla="*/ 1641 h 2180"/>
              <a:gd name="T12" fmla="*/ 1628 w 3360"/>
              <a:gd name="T13" fmla="*/ 1588 h 2180"/>
              <a:gd name="T14" fmla="*/ 1621 w 3360"/>
              <a:gd name="T15" fmla="*/ 1523 h 2180"/>
              <a:gd name="T16" fmla="*/ 1577 w 3360"/>
              <a:gd name="T17" fmla="*/ 1479 h 2180"/>
              <a:gd name="T18" fmla="*/ 1139 w 3360"/>
              <a:gd name="T19" fmla="*/ 1469 h 2180"/>
              <a:gd name="T20" fmla="*/ 1079 w 3360"/>
              <a:gd name="T21" fmla="*/ 1491 h 2180"/>
              <a:gd name="T22" fmla="*/ 1046 w 3360"/>
              <a:gd name="T23" fmla="*/ 1544 h 2180"/>
              <a:gd name="T24" fmla="*/ 1053 w 3360"/>
              <a:gd name="T25" fmla="*/ 1608 h 2180"/>
              <a:gd name="T26" fmla="*/ 1098 w 3360"/>
              <a:gd name="T27" fmla="*/ 1652 h 2180"/>
              <a:gd name="T28" fmla="*/ 1162 w 3360"/>
              <a:gd name="T29" fmla="*/ 1659 h 2180"/>
              <a:gd name="T30" fmla="*/ 1214 w 3360"/>
              <a:gd name="T31" fmla="*/ 1625 h 2180"/>
              <a:gd name="T32" fmla="*/ 1235 w 3360"/>
              <a:gd name="T33" fmla="*/ 1565 h 2180"/>
              <a:gd name="T34" fmla="*/ 1214 w 3360"/>
              <a:gd name="T35" fmla="*/ 1506 h 2180"/>
              <a:gd name="T36" fmla="*/ 1162 w 3360"/>
              <a:gd name="T37" fmla="*/ 1472 h 2180"/>
              <a:gd name="T38" fmla="*/ 722 w 3360"/>
              <a:gd name="T39" fmla="*/ 1472 h 2180"/>
              <a:gd name="T40" fmla="*/ 669 w 3360"/>
              <a:gd name="T41" fmla="*/ 1506 h 2180"/>
              <a:gd name="T42" fmla="*/ 649 w 3360"/>
              <a:gd name="T43" fmla="*/ 1565 h 2180"/>
              <a:gd name="T44" fmla="*/ 669 w 3360"/>
              <a:gd name="T45" fmla="*/ 1625 h 2180"/>
              <a:gd name="T46" fmla="*/ 722 w 3360"/>
              <a:gd name="T47" fmla="*/ 1659 h 2180"/>
              <a:gd name="T48" fmla="*/ 786 w 3360"/>
              <a:gd name="T49" fmla="*/ 1652 h 2180"/>
              <a:gd name="T50" fmla="*/ 830 w 3360"/>
              <a:gd name="T51" fmla="*/ 1608 h 2180"/>
              <a:gd name="T52" fmla="*/ 837 w 3360"/>
              <a:gd name="T53" fmla="*/ 1544 h 2180"/>
              <a:gd name="T54" fmla="*/ 804 w 3360"/>
              <a:gd name="T55" fmla="*/ 1491 h 2180"/>
              <a:gd name="T56" fmla="*/ 744 w 3360"/>
              <a:gd name="T57" fmla="*/ 1469 h 2180"/>
              <a:gd name="T58" fmla="*/ 3325 w 3360"/>
              <a:gd name="T59" fmla="*/ 1142 h 2180"/>
              <a:gd name="T60" fmla="*/ 3355 w 3360"/>
              <a:gd name="T61" fmla="*/ 1168 h 2180"/>
              <a:gd name="T62" fmla="*/ 3357 w 3360"/>
              <a:gd name="T63" fmla="*/ 1208 h 2180"/>
              <a:gd name="T64" fmla="*/ 3066 w 3360"/>
              <a:gd name="T65" fmla="*/ 1730 h 2180"/>
              <a:gd name="T66" fmla="*/ 2932 w 3360"/>
              <a:gd name="T67" fmla="*/ 1894 h 2180"/>
              <a:gd name="T68" fmla="*/ 2769 w 3360"/>
              <a:gd name="T69" fmla="*/ 2025 h 2180"/>
              <a:gd name="T70" fmla="*/ 2583 w 3360"/>
              <a:gd name="T71" fmla="*/ 2118 h 2180"/>
              <a:gd name="T72" fmla="*/ 2379 w 3360"/>
              <a:gd name="T73" fmla="*/ 2170 h 2180"/>
              <a:gd name="T74" fmla="*/ 505 w 3360"/>
              <a:gd name="T75" fmla="*/ 2180 h 2180"/>
              <a:gd name="T76" fmla="*/ 404 w 3360"/>
              <a:gd name="T77" fmla="*/ 2158 h 2180"/>
              <a:gd name="T78" fmla="*/ 323 w 3360"/>
              <a:gd name="T79" fmla="*/ 2099 h 2180"/>
              <a:gd name="T80" fmla="*/ 271 w 3360"/>
              <a:gd name="T81" fmla="*/ 2010 h 2180"/>
              <a:gd name="T82" fmla="*/ 0 w 3360"/>
              <a:gd name="T83" fmla="*/ 1189 h 2180"/>
              <a:gd name="T84" fmla="*/ 20 w 3360"/>
              <a:gd name="T85" fmla="*/ 1150 h 2180"/>
              <a:gd name="T86" fmla="*/ 425 w 3360"/>
              <a:gd name="T87" fmla="*/ 694 h 2180"/>
              <a:gd name="T88" fmla="*/ 1519 w 3360"/>
              <a:gd name="T89" fmla="*/ 701 h 2180"/>
              <a:gd name="T90" fmla="*/ 1721 w 3360"/>
              <a:gd name="T91" fmla="*/ 1089 h 2180"/>
              <a:gd name="T92" fmla="*/ 378 w 3360"/>
              <a:gd name="T93" fmla="*/ 728 h 2180"/>
              <a:gd name="T94" fmla="*/ 409 w 3360"/>
              <a:gd name="T95" fmla="*/ 696 h 2180"/>
              <a:gd name="T96" fmla="*/ 968 w 3360"/>
              <a:gd name="T97" fmla="*/ 297 h 2180"/>
              <a:gd name="T98" fmla="*/ 622 w 3360"/>
              <a:gd name="T99" fmla="*/ 297 h 2180"/>
              <a:gd name="T100" fmla="*/ 968 w 3360"/>
              <a:gd name="T101" fmla="*/ 198 h 2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60" h="2180">
                <a:moveTo>
                  <a:pt x="1534" y="1469"/>
                </a:moveTo>
                <a:lnTo>
                  <a:pt x="1513" y="1472"/>
                </a:lnTo>
                <a:lnTo>
                  <a:pt x="1493" y="1479"/>
                </a:lnTo>
                <a:lnTo>
                  <a:pt x="1474" y="1491"/>
                </a:lnTo>
                <a:lnTo>
                  <a:pt x="1460" y="1506"/>
                </a:lnTo>
                <a:lnTo>
                  <a:pt x="1449" y="1523"/>
                </a:lnTo>
                <a:lnTo>
                  <a:pt x="1442" y="1544"/>
                </a:lnTo>
                <a:lnTo>
                  <a:pt x="1439" y="1565"/>
                </a:lnTo>
                <a:lnTo>
                  <a:pt x="1442" y="1588"/>
                </a:lnTo>
                <a:lnTo>
                  <a:pt x="1449" y="1608"/>
                </a:lnTo>
                <a:lnTo>
                  <a:pt x="1460" y="1625"/>
                </a:lnTo>
                <a:lnTo>
                  <a:pt x="1474" y="1641"/>
                </a:lnTo>
                <a:lnTo>
                  <a:pt x="1493" y="1652"/>
                </a:lnTo>
                <a:lnTo>
                  <a:pt x="1513" y="1659"/>
                </a:lnTo>
                <a:lnTo>
                  <a:pt x="1534" y="1662"/>
                </a:lnTo>
                <a:lnTo>
                  <a:pt x="1557" y="1659"/>
                </a:lnTo>
                <a:lnTo>
                  <a:pt x="1577" y="1652"/>
                </a:lnTo>
                <a:lnTo>
                  <a:pt x="1594" y="1641"/>
                </a:lnTo>
                <a:lnTo>
                  <a:pt x="1610" y="1625"/>
                </a:lnTo>
                <a:lnTo>
                  <a:pt x="1621" y="1608"/>
                </a:lnTo>
                <a:lnTo>
                  <a:pt x="1628" y="1588"/>
                </a:lnTo>
                <a:lnTo>
                  <a:pt x="1630" y="1565"/>
                </a:lnTo>
                <a:lnTo>
                  <a:pt x="1628" y="1544"/>
                </a:lnTo>
                <a:lnTo>
                  <a:pt x="1621" y="1523"/>
                </a:lnTo>
                <a:lnTo>
                  <a:pt x="1610" y="1506"/>
                </a:lnTo>
                <a:lnTo>
                  <a:pt x="1594" y="1491"/>
                </a:lnTo>
                <a:lnTo>
                  <a:pt x="1577" y="1479"/>
                </a:lnTo>
                <a:lnTo>
                  <a:pt x="1557" y="1472"/>
                </a:lnTo>
                <a:lnTo>
                  <a:pt x="1534" y="1469"/>
                </a:lnTo>
                <a:close/>
                <a:moveTo>
                  <a:pt x="1139" y="1469"/>
                </a:moveTo>
                <a:lnTo>
                  <a:pt x="1117" y="1472"/>
                </a:lnTo>
                <a:lnTo>
                  <a:pt x="1098" y="1479"/>
                </a:lnTo>
                <a:lnTo>
                  <a:pt x="1079" y="1491"/>
                </a:lnTo>
                <a:lnTo>
                  <a:pt x="1065" y="1506"/>
                </a:lnTo>
                <a:lnTo>
                  <a:pt x="1053" y="1523"/>
                </a:lnTo>
                <a:lnTo>
                  <a:pt x="1046" y="1544"/>
                </a:lnTo>
                <a:lnTo>
                  <a:pt x="1044" y="1565"/>
                </a:lnTo>
                <a:lnTo>
                  <a:pt x="1046" y="1588"/>
                </a:lnTo>
                <a:lnTo>
                  <a:pt x="1053" y="1608"/>
                </a:lnTo>
                <a:lnTo>
                  <a:pt x="1065" y="1625"/>
                </a:lnTo>
                <a:lnTo>
                  <a:pt x="1079" y="1641"/>
                </a:lnTo>
                <a:lnTo>
                  <a:pt x="1098" y="1652"/>
                </a:lnTo>
                <a:lnTo>
                  <a:pt x="1117" y="1659"/>
                </a:lnTo>
                <a:lnTo>
                  <a:pt x="1139" y="1662"/>
                </a:lnTo>
                <a:lnTo>
                  <a:pt x="1162" y="1659"/>
                </a:lnTo>
                <a:lnTo>
                  <a:pt x="1181" y="1652"/>
                </a:lnTo>
                <a:lnTo>
                  <a:pt x="1199" y="1641"/>
                </a:lnTo>
                <a:lnTo>
                  <a:pt x="1214" y="1625"/>
                </a:lnTo>
                <a:lnTo>
                  <a:pt x="1226" y="1608"/>
                </a:lnTo>
                <a:lnTo>
                  <a:pt x="1233" y="1588"/>
                </a:lnTo>
                <a:lnTo>
                  <a:pt x="1235" y="1565"/>
                </a:lnTo>
                <a:lnTo>
                  <a:pt x="1233" y="1544"/>
                </a:lnTo>
                <a:lnTo>
                  <a:pt x="1226" y="1523"/>
                </a:lnTo>
                <a:lnTo>
                  <a:pt x="1214" y="1506"/>
                </a:lnTo>
                <a:lnTo>
                  <a:pt x="1199" y="1491"/>
                </a:lnTo>
                <a:lnTo>
                  <a:pt x="1181" y="1479"/>
                </a:lnTo>
                <a:lnTo>
                  <a:pt x="1162" y="1472"/>
                </a:lnTo>
                <a:lnTo>
                  <a:pt x="1139" y="1469"/>
                </a:lnTo>
                <a:close/>
                <a:moveTo>
                  <a:pt x="744" y="1469"/>
                </a:moveTo>
                <a:lnTo>
                  <a:pt x="722" y="1472"/>
                </a:lnTo>
                <a:lnTo>
                  <a:pt x="702" y="1479"/>
                </a:lnTo>
                <a:lnTo>
                  <a:pt x="684" y="1491"/>
                </a:lnTo>
                <a:lnTo>
                  <a:pt x="669" y="1506"/>
                </a:lnTo>
                <a:lnTo>
                  <a:pt x="658" y="1523"/>
                </a:lnTo>
                <a:lnTo>
                  <a:pt x="651" y="1544"/>
                </a:lnTo>
                <a:lnTo>
                  <a:pt x="649" y="1565"/>
                </a:lnTo>
                <a:lnTo>
                  <a:pt x="651" y="1588"/>
                </a:lnTo>
                <a:lnTo>
                  <a:pt x="658" y="1608"/>
                </a:lnTo>
                <a:lnTo>
                  <a:pt x="669" y="1625"/>
                </a:lnTo>
                <a:lnTo>
                  <a:pt x="684" y="1641"/>
                </a:lnTo>
                <a:lnTo>
                  <a:pt x="702" y="1652"/>
                </a:lnTo>
                <a:lnTo>
                  <a:pt x="722" y="1659"/>
                </a:lnTo>
                <a:lnTo>
                  <a:pt x="744" y="1662"/>
                </a:lnTo>
                <a:lnTo>
                  <a:pt x="766" y="1659"/>
                </a:lnTo>
                <a:lnTo>
                  <a:pt x="786" y="1652"/>
                </a:lnTo>
                <a:lnTo>
                  <a:pt x="804" y="1641"/>
                </a:lnTo>
                <a:lnTo>
                  <a:pt x="819" y="1625"/>
                </a:lnTo>
                <a:lnTo>
                  <a:pt x="830" y="1608"/>
                </a:lnTo>
                <a:lnTo>
                  <a:pt x="837" y="1588"/>
                </a:lnTo>
                <a:lnTo>
                  <a:pt x="840" y="1565"/>
                </a:lnTo>
                <a:lnTo>
                  <a:pt x="837" y="1544"/>
                </a:lnTo>
                <a:lnTo>
                  <a:pt x="830" y="1523"/>
                </a:lnTo>
                <a:lnTo>
                  <a:pt x="819" y="1506"/>
                </a:lnTo>
                <a:lnTo>
                  <a:pt x="804" y="1491"/>
                </a:lnTo>
                <a:lnTo>
                  <a:pt x="786" y="1479"/>
                </a:lnTo>
                <a:lnTo>
                  <a:pt x="766" y="1472"/>
                </a:lnTo>
                <a:lnTo>
                  <a:pt x="744" y="1469"/>
                </a:lnTo>
                <a:close/>
                <a:moveTo>
                  <a:pt x="50" y="1139"/>
                </a:moveTo>
                <a:lnTo>
                  <a:pt x="3310" y="1139"/>
                </a:lnTo>
                <a:lnTo>
                  <a:pt x="3325" y="1142"/>
                </a:lnTo>
                <a:lnTo>
                  <a:pt x="3338" y="1148"/>
                </a:lnTo>
                <a:lnTo>
                  <a:pt x="3348" y="1157"/>
                </a:lnTo>
                <a:lnTo>
                  <a:pt x="3355" y="1168"/>
                </a:lnTo>
                <a:lnTo>
                  <a:pt x="3359" y="1180"/>
                </a:lnTo>
                <a:lnTo>
                  <a:pt x="3360" y="1195"/>
                </a:lnTo>
                <a:lnTo>
                  <a:pt x="3357" y="1208"/>
                </a:lnTo>
                <a:lnTo>
                  <a:pt x="3349" y="1220"/>
                </a:lnTo>
                <a:lnTo>
                  <a:pt x="3103" y="1667"/>
                </a:lnTo>
                <a:lnTo>
                  <a:pt x="3066" y="1730"/>
                </a:lnTo>
                <a:lnTo>
                  <a:pt x="3025" y="1788"/>
                </a:lnTo>
                <a:lnTo>
                  <a:pt x="2981" y="1843"/>
                </a:lnTo>
                <a:lnTo>
                  <a:pt x="2932" y="1894"/>
                </a:lnTo>
                <a:lnTo>
                  <a:pt x="2881" y="1941"/>
                </a:lnTo>
                <a:lnTo>
                  <a:pt x="2826" y="1985"/>
                </a:lnTo>
                <a:lnTo>
                  <a:pt x="2769" y="2025"/>
                </a:lnTo>
                <a:lnTo>
                  <a:pt x="2709" y="2059"/>
                </a:lnTo>
                <a:lnTo>
                  <a:pt x="2647" y="2091"/>
                </a:lnTo>
                <a:lnTo>
                  <a:pt x="2583" y="2118"/>
                </a:lnTo>
                <a:lnTo>
                  <a:pt x="2517" y="2140"/>
                </a:lnTo>
                <a:lnTo>
                  <a:pt x="2449" y="2157"/>
                </a:lnTo>
                <a:lnTo>
                  <a:pt x="2379" y="2170"/>
                </a:lnTo>
                <a:lnTo>
                  <a:pt x="2309" y="2178"/>
                </a:lnTo>
                <a:lnTo>
                  <a:pt x="2238" y="2180"/>
                </a:lnTo>
                <a:lnTo>
                  <a:pt x="505" y="2180"/>
                </a:lnTo>
                <a:lnTo>
                  <a:pt x="469" y="2178"/>
                </a:lnTo>
                <a:lnTo>
                  <a:pt x="436" y="2171"/>
                </a:lnTo>
                <a:lnTo>
                  <a:pt x="404" y="2158"/>
                </a:lnTo>
                <a:lnTo>
                  <a:pt x="375" y="2143"/>
                </a:lnTo>
                <a:lnTo>
                  <a:pt x="347" y="2123"/>
                </a:lnTo>
                <a:lnTo>
                  <a:pt x="323" y="2099"/>
                </a:lnTo>
                <a:lnTo>
                  <a:pt x="301" y="2073"/>
                </a:lnTo>
                <a:lnTo>
                  <a:pt x="284" y="2043"/>
                </a:lnTo>
                <a:lnTo>
                  <a:pt x="271" y="2010"/>
                </a:lnTo>
                <a:lnTo>
                  <a:pt x="3" y="1205"/>
                </a:lnTo>
                <a:lnTo>
                  <a:pt x="0" y="1190"/>
                </a:lnTo>
                <a:lnTo>
                  <a:pt x="0" y="1189"/>
                </a:lnTo>
                <a:lnTo>
                  <a:pt x="2" y="1174"/>
                </a:lnTo>
                <a:lnTo>
                  <a:pt x="9" y="1160"/>
                </a:lnTo>
                <a:lnTo>
                  <a:pt x="20" y="1150"/>
                </a:lnTo>
                <a:lnTo>
                  <a:pt x="34" y="1143"/>
                </a:lnTo>
                <a:lnTo>
                  <a:pt x="50" y="1139"/>
                </a:lnTo>
                <a:close/>
                <a:moveTo>
                  <a:pt x="425" y="694"/>
                </a:moveTo>
                <a:lnTo>
                  <a:pt x="1493" y="694"/>
                </a:lnTo>
                <a:lnTo>
                  <a:pt x="1507" y="695"/>
                </a:lnTo>
                <a:lnTo>
                  <a:pt x="1519" y="701"/>
                </a:lnTo>
                <a:lnTo>
                  <a:pt x="1529" y="710"/>
                </a:lnTo>
                <a:lnTo>
                  <a:pt x="1537" y="721"/>
                </a:lnTo>
                <a:lnTo>
                  <a:pt x="1721" y="1089"/>
                </a:lnTo>
                <a:lnTo>
                  <a:pt x="376" y="1089"/>
                </a:lnTo>
                <a:lnTo>
                  <a:pt x="376" y="743"/>
                </a:lnTo>
                <a:lnTo>
                  <a:pt x="378" y="728"/>
                </a:lnTo>
                <a:lnTo>
                  <a:pt x="385" y="714"/>
                </a:lnTo>
                <a:lnTo>
                  <a:pt x="396" y="704"/>
                </a:lnTo>
                <a:lnTo>
                  <a:pt x="409" y="696"/>
                </a:lnTo>
                <a:lnTo>
                  <a:pt x="425" y="694"/>
                </a:lnTo>
                <a:close/>
                <a:moveTo>
                  <a:pt x="622" y="297"/>
                </a:moveTo>
                <a:lnTo>
                  <a:pt x="968" y="297"/>
                </a:lnTo>
                <a:lnTo>
                  <a:pt x="968" y="644"/>
                </a:lnTo>
                <a:lnTo>
                  <a:pt x="622" y="644"/>
                </a:lnTo>
                <a:lnTo>
                  <a:pt x="622" y="297"/>
                </a:lnTo>
                <a:close/>
                <a:moveTo>
                  <a:pt x="622" y="0"/>
                </a:moveTo>
                <a:lnTo>
                  <a:pt x="968" y="0"/>
                </a:lnTo>
                <a:lnTo>
                  <a:pt x="968" y="198"/>
                </a:lnTo>
                <a:lnTo>
                  <a:pt x="622" y="198"/>
                </a:lnTo>
                <a:lnTo>
                  <a:pt x="62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1" name="Freeform 16"/>
          <p:cNvSpPr>
            <a:spLocks noEditPoints="1"/>
          </p:cNvSpPr>
          <p:nvPr/>
        </p:nvSpPr>
        <p:spPr bwMode="auto">
          <a:xfrm>
            <a:off x="6077145" y="607224"/>
            <a:ext cx="506160" cy="421103"/>
          </a:xfrm>
          <a:custGeom>
            <a:avLst/>
            <a:gdLst>
              <a:gd name="T0" fmla="*/ 2067 w 3630"/>
              <a:gd name="T1" fmla="*/ 2651 h 3021"/>
              <a:gd name="T2" fmla="*/ 2067 w 3630"/>
              <a:gd name="T3" fmla="*/ 2738 h 3021"/>
              <a:gd name="T4" fmla="*/ 3286 w 3630"/>
              <a:gd name="T5" fmla="*/ 2749 h 3021"/>
              <a:gd name="T6" fmla="*/ 3308 w 3630"/>
              <a:gd name="T7" fmla="*/ 2727 h 3021"/>
              <a:gd name="T8" fmla="*/ 3297 w 3630"/>
              <a:gd name="T9" fmla="*/ 2644 h 3021"/>
              <a:gd name="T10" fmla="*/ 3013 w 3630"/>
              <a:gd name="T11" fmla="*/ 1516 h 3021"/>
              <a:gd name="T12" fmla="*/ 2981 w 3630"/>
              <a:gd name="T13" fmla="*/ 1537 h 3021"/>
              <a:gd name="T14" fmla="*/ 2807 w 3630"/>
              <a:gd name="T15" fmla="*/ 1859 h 3021"/>
              <a:gd name="T16" fmla="*/ 2835 w 3630"/>
              <a:gd name="T17" fmla="*/ 1892 h 3021"/>
              <a:gd name="T18" fmla="*/ 2921 w 3630"/>
              <a:gd name="T19" fmla="*/ 2438 h 3021"/>
              <a:gd name="T20" fmla="*/ 2939 w 3630"/>
              <a:gd name="T21" fmla="*/ 2473 h 3021"/>
              <a:gd name="T22" fmla="*/ 3073 w 3630"/>
              <a:gd name="T23" fmla="*/ 2482 h 3021"/>
              <a:gd name="T24" fmla="*/ 3109 w 3630"/>
              <a:gd name="T25" fmla="*/ 2465 h 3021"/>
              <a:gd name="T26" fmla="*/ 3116 w 3630"/>
              <a:gd name="T27" fmla="*/ 1894 h 3021"/>
              <a:gd name="T28" fmla="*/ 3215 w 3630"/>
              <a:gd name="T29" fmla="*/ 1885 h 3021"/>
              <a:gd name="T30" fmla="*/ 3231 w 3630"/>
              <a:gd name="T31" fmla="*/ 1845 h 3021"/>
              <a:gd name="T32" fmla="*/ 3048 w 3630"/>
              <a:gd name="T33" fmla="*/ 1527 h 3021"/>
              <a:gd name="T34" fmla="*/ 3013 w 3630"/>
              <a:gd name="T35" fmla="*/ 1516 h 3021"/>
              <a:gd name="T36" fmla="*/ 2338 w 3630"/>
              <a:gd name="T37" fmla="*/ 1527 h 3021"/>
              <a:gd name="T38" fmla="*/ 2155 w 3630"/>
              <a:gd name="T39" fmla="*/ 1845 h 3021"/>
              <a:gd name="T40" fmla="*/ 2169 w 3630"/>
              <a:gd name="T41" fmla="*/ 1885 h 3021"/>
              <a:gd name="T42" fmla="*/ 2268 w 3630"/>
              <a:gd name="T43" fmla="*/ 1894 h 3021"/>
              <a:gd name="T44" fmla="*/ 2277 w 3630"/>
              <a:gd name="T45" fmla="*/ 2465 h 3021"/>
              <a:gd name="T46" fmla="*/ 2312 w 3630"/>
              <a:gd name="T47" fmla="*/ 2482 h 3021"/>
              <a:gd name="T48" fmla="*/ 2446 w 3630"/>
              <a:gd name="T49" fmla="*/ 2473 h 3021"/>
              <a:gd name="T50" fmla="*/ 2464 w 3630"/>
              <a:gd name="T51" fmla="*/ 2438 h 3021"/>
              <a:gd name="T52" fmla="*/ 2551 w 3630"/>
              <a:gd name="T53" fmla="*/ 1892 h 3021"/>
              <a:gd name="T54" fmla="*/ 2577 w 3630"/>
              <a:gd name="T55" fmla="*/ 1859 h 3021"/>
              <a:gd name="T56" fmla="*/ 2404 w 3630"/>
              <a:gd name="T57" fmla="*/ 1537 h 3021"/>
              <a:gd name="T58" fmla="*/ 2373 w 3630"/>
              <a:gd name="T59" fmla="*/ 1516 h 3021"/>
              <a:gd name="T60" fmla="*/ 664 w 3630"/>
              <a:gd name="T61" fmla="*/ 111 h 3021"/>
              <a:gd name="T62" fmla="*/ 604 w 3630"/>
              <a:gd name="T63" fmla="*/ 150 h 3021"/>
              <a:gd name="T64" fmla="*/ 1354 w 3630"/>
              <a:gd name="T65" fmla="*/ 443 h 3021"/>
              <a:gd name="T66" fmla="*/ 3405 w 3630"/>
              <a:gd name="T67" fmla="*/ 623 h 3021"/>
              <a:gd name="T68" fmla="*/ 2162 w 3630"/>
              <a:gd name="T69" fmla="*/ 283 h 3021"/>
              <a:gd name="T70" fmla="*/ 3010 w 3630"/>
              <a:gd name="T71" fmla="*/ 132 h 3021"/>
              <a:gd name="T72" fmla="*/ 2941 w 3630"/>
              <a:gd name="T73" fmla="*/ 109 h 3021"/>
              <a:gd name="T74" fmla="*/ 2941 w 3630"/>
              <a:gd name="T75" fmla="*/ 0 h 3021"/>
              <a:gd name="T76" fmla="*/ 3036 w 3630"/>
              <a:gd name="T77" fmla="*/ 21 h 3021"/>
              <a:gd name="T78" fmla="*/ 3111 w 3630"/>
              <a:gd name="T79" fmla="*/ 82 h 3021"/>
              <a:gd name="T80" fmla="*/ 3584 w 3630"/>
              <a:gd name="T81" fmla="*/ 687 h 3021"/>
              <a:gd name="T82" fmla="*/ 3621 w 3630"/>
              <a:gd name="T83" fmla="*/ 796 h 3021"/>
              <a:gd name="T84" fmla="*/ 3630 w 3630"/>
              <a:gd name="T85" fmla="*/ 2750 h 3021"/>
              <a:gd name="T86" fmla="*/ 3605 w 3630"/>
              <a:gd name="T87" fmla="*/ 2863 h 3021"/>
              <a:gd name="T88" fmla="*/ 3537 w 3630"/>
              <a:gd name="T89" fmla="*/ 2955 h 3021"/>
              <a:gd name="T90" fmla="*/ 3438 w 3630"/>
              <a:gd name="T91" fmla="*/ 3010 h 3021"/>
              <a:gd name="T92" fmla="*/ 272 w 3630"/>
              <a:gd name="T93" fmla="*/ 3021 h 3021"/>
              <a:gd name="T94" fmla="*/ 157 w 3630"/>
              <a:gd name="T95" fmla="*/ 2995 h 3021"/>
              <a:gd name="T96" fmla="*/ 66 w 3630"/>
              <a:gd name="T97" fmla="*/ 2927 h 3021"/>
              <a:gd name="T98" fmla="*/ 11 w 3630"/>
              <a:gd name="T99" fmla="*/ 2828 h 3021"/>
              <a:gd name="T100" fmla="*/ 0 w 3630"/>
              <a:gd name="T101" fmla="*/ 865 h 3021"/>
              <a:gd name="T102" fmla="*/ 19 w 3630"/>
              <a:gd name="T103" fmla="*/ 758 h 3021"/>
              <a:gd name="T104" fmla="*/ 64 w 3630"/>
              <a:gd name="T105" fmla="*/ 655 h 3021"/>
              <a:gd name="T106" fmla="*/ 541 w 3630"/>
              <a:gd name="T107" fmla="*/ 58 h 3021"/>
              <a:gd name="T108" fmla="*/ 624 w 3630"/>
              <a:gd name="T109" fmla="*/ 10 h 30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630" h="3021">
                <a:moveTo>
                  <a:pt x="2086" y="2640"/>
                </a:moveTo>
                <a:lnTo>
                  <a:pt x="2075" y="2644"/>
                </a:lnTo>
                <a:lnTo>
                  <a:pt x="2067" y="2651"/>
                </a:lnTo>
                <a:lnTo>
                  <a:pt x="2064" y="2662"/>
                </a:lnTo>
                <a:lnTo>
                  <a:pt x="2064" y="2727"/>
                </a:lnTo>
                <a:lnTo>
                  <a:pt x="2067" y="2738"/>
                </a:lnTo>
                <a:lnTo>
                  <a:pt x="2075" y="2746"/>
                </a:lnTo>
                <a:lnTo>
                  <a:pt x="2086" y="2749"/>
                </a:lnTo>
                <a:lnTo>
                  <a:pt x="3286" y="2749"/>
                </a:lnTo>
                <a:lnTo>
                  <a:pt x="3297" y="2746"/>
                </a:lnTo>
                <a:lnTo>
                  <a:pt x="3304" y="2738"/>
                </a:lnTo>
                <a:lnTo>
                  <a:pt x="3308" y="2727"/>
                </a:lnTo>
                <a:lnTo>
                  <a:pt x="3308" y="2662"/>
                </a:lnTo>
                <a:lnTo>
                  <a:pt x="3304" y="2651"/>
                </a:lnTo>
                <a:lnTo>
                  <a:pt x="3297" y="2644"/>
                </a:lnTo>
                <a:lnTo>
                  <a:pt x="3286" y="2640"/>
                </a:lnTo>
                <a:lnTo>
                  <a:pt x="2086" y="2640"/>
                </a:lnTo>
                <a:close/>
                <a:moveTo>
                  <a:pt x="3013" y="1516"/>
                </a:moveTo>
                <a:lnTo>
                  <a:pt x="3001" y="1520"/>
                </a:lnTo>
                <a:lnTo>
                  <a:pt x="2990" y="1527"/>
                </a:lnTo>
                <a:lnTo>
                  <a:pt x="2981" y="1537"/>
                </a:lnTo>
                <a:lnTo>
                  <a:pt x="2813" y="1830"/>
                </a:lnTo>
                <a:lnTo>
                  <a:pt x="2807" y="1845"/>
                </a:lnTo>
                <a:lnTo>
                  <a:pt x="2807" y="1859"/>
                </a:lnTo>
                <a:lnTo>
                  <a:pt x="2813" y="1874"/>
                </a:lnTo>
                <a:lnTo>
                  <a:pt x="2822" y="1885"/>
                </a:lnTo>
                <a:lnTo>
                  <a:pt x="2835" y="1892"/>
                </a:lnTo>
                <a:lnTo>
                  <a:pt x="2850" y="1894"/>
                </a:lnTo>
                <a:lnTo>
                  <a:pt x="2921" y="1894"/>
                </a:lnTo>
                <a:lnTo>
                  <a:pt x="2921" y="2438"/>
                </a:lnTo>
                <a:lnTo>
                  <a:pt x="2923" y="2453"/>
                </a:lnTo>
                <a:lnTo>
                  <a:pt x="2929" y="2465"/>
                </a:lnTo>
                <a:lnTo>
                  <a:pt x="2939" y="2473"/>
                </a:lnTo>
                <a:lnTo>
                  <a:pt x="2950" y="2480"/>
                </a:lnTo>
                <a:lnTo>
                  <a:pt x="2965" y="2482"/>
                </a:lnTo>
                <a:lnTo>
                  <a:pt x="3073" y="2482"/>
                </a:lnTo>
                <a:lnTo>
                  <a:pt x="3087" y="2480"/>
                </a:lnTo>
                <a:lnTo>
                  <a:pt x="3099" y="2473"/>
                </a:lnTo>
                <a:lnTo>
                  <a:pt x="3109" y="2465"/>
                </a:lnTo>
                <a:lnTo>
                  <a:pt x="3114" y="2453"/>
                </a:lnTo>
                <a:lnTo>
                  <a:pt x="3116" y="2438"/>
                </a:lnTo>
                <a:lnTo>
                  <a:pt x="3116" y="1894"/>
                </a:lnTo>
                <a:lnTo>
                  <a:pt x="3188" y="1894"/>
                </a:lnTo>
                <a:lnTo>
                  <a:pt x="3203" y="1892"/>
                </a:lnTo>
                <a:lnTo>
                  <a:pt x="3215" y="1885"/>
                </a:lnTo>
                <a:lnTo>
                  <a:pt x="3225" y="1874"/>
                </a:lnTo>
                <a:lnTo>
                  <a:pt x="3231" y="1859"/>
                </a:lnTo>
                <a:lnTo>
                  <a:pt x="3231" y="1845"/>
                </a:lnTo>
                <a:lnTo>
                  <a:pt x="3225" y="1830"/>
                </a:lnTo>
                <a:lnTo>
                  <a:pt x="3057" y="1537"/>
                </a:lnTo>
                <a:lnTo>
                  <a:pt x="3048" y="1527"/>
                </a:lnTo>
                <a:lnTo>
                  <a:pt x="3037" y="1520"/>
                </a:lnTo>
                <a:lnTo>
                  <a:pt x="3025" y="1516"/>
                </a:lnTo>
                <a:lnTo>
                  <a:pt x="3013" y="1516"/>
                </a:lnTo>
                <a:close/>
                <a:moveTo>
                  <a:pt x="2360" y="1516"/>
                </a:moveTo>
                <a:lnTo>
                  <a:pt x="2347" y="1520"/>
                </a:lnTo>
                <a:lnTo>
                  <a:pt x="2338" y="1527"/>
                </a:lnTo>
                <a:lnTo>
                  <a:pt x="2329" y="1537"/>
                </a:lnTo>
                <a:lnTo>
                  <a:pt x="2160" y="1830"/>
                </a:lnTo>
                <a:lnTo>
                  <a:pt x="2155" y="1845"/>
                </a:lnTo>
                <a:lnTo>
                  <a:pt x="2155" y="1859"/>
                </a:lnTo>
                <a:lnTo>
                  <a:pt x="2159" y="1874"/>
                </a:lnTo>
                <a:lnTo>
                  <a:pt x="2169" y="1885"/>
                </a:lnTo>
                <a:lnTo>
                  <a:pt x="2182" y="1892"/>
                </a:lnTo>
                <a:lnTo>
                  <a:pt x="2198" y="1894"/>
                </a:lnTo>
                <a:lnTo>
                  <a:pt x="2268" y="1894"/>
                </a:lnTo>
                <a:lnTo>
                  <a:pt x="2268" y="2438"/>
                </a:lnTo>
                <a:lnTo>
                  <a:pt x="2270" y="2453"/>
                </a:lnTo>
                <a:lnTo>
                  <a:pt x="2277" y="2465"/>
                </a:lnTo>
                <a:lnTo>
                  <a:pt x="2286" y="2473"/>
                </a:lnTo>
                <a:lnTo>
                  <a:pt x="2298" y="2480"/>
                </a:lnTo>
                <a:lnTo>
                  <a:pt x="2312" y="2482"/>
                </a:lnTo>
                <a:lnTo>
                  <a:pt x="2421" y="2482"/>
                </a:lnTo>
                <a:lnTo>
                  <a:pt x="2434" y="2480"/>
                </a:lnTo>
                <a:lnTo>
                  <a:pt x="2446" y="2473"/>
                </a:lnTo>
                <a:lnTo>
                  <a:pt x="2455" y="2465"/>
                </a:lnTo>
                <a:lnTo>
                  <a:pt x="2462" y="2453"/>
                </a:lnTo>
                <a:lnTo>
                  <a:pt x="2464" y="2438"/>
                </a:lnTo>
                <a:lnTo>
                  <a:pt x="2464" y="1894"/>
                </a:lnTo>
                <a:lnTo>
                  <a:pt x="2534" y="1894"/>
                </a:lnTo>
                <a:lnTo>
                  <a:pt x="2551" y="1892"/>
                </a:lnTo>
                <a:lnTo>
                  <a:pt x="2563" y="1885"/>
                </a:lnTo>
                <a:lnTo>
                  <a:pt x="2573" y="1874"/>
                </a:lnTo>
                <a:lnTo>
                  <a:pt x="2577" y="1859"/>
                </a:lnTo>
                <a:lnTo>
                  <a:pt x="2578" y="1845"/>
                </a:lnTo>
                <a:lnTo>
                  <a:pt x="2573" y="1830"/>
                </a:lnTo>
                <a:lnTo>
                  <a:pt x="2404" y="1537"/>
                </a:lnTo>
                <a:lnTo>
                  <a:pt x="2396" y="1527"/>
                </a:lnTo>
                <a:lnTo>
                  <a:pt x="2385" y="1520"/>
                </a:lnTo>
                <a:lnTo>
                  <a:pt x="2373" y="1516"/>
                </a:lnTo>
                <a:lnTo>
                  <a:pt x="2360" y="1516"/>
                </a:lnTo>
                <a:close/>
                <a:moveTo>
                  <a:pt x="689" y="109"/>
                </a:moveTo>
                <a:lnTo>
                  <a:pt x="664" y="111"/>
                </a:lnTo>
                <a:lnTo>
                  <a:pt x="641" y="119"/>
                </a:lnTo>
                <a:lnTo>
                  <a:pt x="620" y="132"/>
                </a:lnTo>
                <a:lnTo>
                  <a:pt x="604" y="150"/>
                </a:lnTo>
                <a:lnTo>
                  <a:pt x="497" y="283"/>
                </a:lnTo>
                <a:lnTo>
                  <a:pt x="1452" y="283"/>
                </a:lnTo>
                <a:lnTo>
                  <a:pt x="1354" y="443"/>
                </a:lnTo>
                <a:lnTo>
                  <a:pt x="370" y="443"/>
                </a:lnTo>
                <a:lnTo>
                  <a:pt x="226" y="623"/>
                </a:lnTo>
                <a:lnTo>
                  <a:pt x="3405" y="623"/>
                </a:lnTo>
                <a:lnTo>
                  <a:pt x="3260" y="443"/>
                </a:lnTo>
                <a:lnTo>
                  <a:pt x="2215" y="443"/>
                </a:lnTo>
                <a:lnTo>
                  <a:pt x="2162" y="283"/>
                </a:lnTo>
                <a:lnTo>
                  <a:pt x="3133" y="283"/>
                </a:lnTo>
                <a:lnTo>
                  <a:pt x="3026" y="150"/>
                </a:lnTo>
                <a:lnTo>
                  <a:pt x="3010" y="132"/>
                </a:lnTo>
                <a:lnTo>
                  <a:pt x="2989" y="119"/>
                </a:lnTo>
                <a:lnTo>
                  <a:pt x="2966" y="111"/>
                </a:lnTo>
                <a:lnTo>
                  <a:pt x="2941" y="109"/>
                </a:lnTo>
                <a:lnTo>
                  <a:pt x="689" y="109"/>
                </a:lnTo>
                <a:close/>
                <a:moveTo>
                  <a:pt x="689" y="0"/>
                </a:moveTo>
                <a:lnTo>
                  <a:pt x="2941" y="0"/>
                </a:lnTo>
                <a:lnTo>
                  <a:pt x="2974" y="3"/>
                </a:lnTo>
                <a:lnTo>
                  <a:pt x="3006" y="10"/>
                </a:lnTo>
                <a:lnTo>
                  <a:pt x="3036" y="21"/>
                </a:lnTo>
                <a:lnTo>
                  <a:pt x="3064" y="38"/>
                </a:lnTo>
                <a:lnTo>
                  <a:pt x="3089" y="58"/>
                </a:lnTo>
                <a:lnTo>
                  <a:pt x="3111" y="82"/>
                </a:lnTo>
                <a:lnTo>
                  <a:pt x="3548" y="628"/>
                </a:lnTo>
                <a:lnTo>
                  <a:pt x="3566" y="655"/>
                </a:lnTo>
                <a:lnTo>
                  <a:pt x="3584" y="687"/>
                </a:lnTo>
                <a:lnTo>
                  <a:pt x="3599" y="722"/>
                </a:lnTo>
                <a:lnTo>
                  <a:pt x="3611" y="758"/>
                </a:lnTo>
                <a:lnTo>
                  <a:pt x="3621" y="796"/>
                </a:lnTo>
                <a:lnTo>
                  <a:pt x="3628" y="832"/>
                </a:lnTo>
                <a:lnTo>
                  <a:pt x="3630" y="865"/>
                </a:lnTo>
                <a:lnTo>
                  <a:pt x="3630" y="2750"/>
                </a:lnTo>
                <a:lnTo>
                  <a:pt x="3627" y="2790"/>
                </a:lnTo>
                <a:lnTo>
                  <a:pt x="3619" y="2828"/>
                </a:lnTo>
                <a:lnTo>
                  <a:pt x="3605" y="2863"/>
                </a:lnTo>
                <a:lnTo>
                  <a:pt x="3586" y="2897"/>
                </a:lnTo>
                <a:lnTo>
                  <a:pt x="3564" y="2927"/>
                </a:lnTo>
                <a:lnTo>
                  <a:pt x="3537" y="2955"/>
                </a:lnTo>
                <a:lnTo>
                  <a:pt x="3507" y="2977"/>
                </a:lnTo>
                <a:lnTo>
                  <a:pt x="3473" y="2995"/>
                </a:lnTo>
                <a:lnTo>
                  <a:pt x="3438" y="3010"/>
                </a:lnTo>
                <a:lnTo>
                  <a:pt x="3399" y="3017"/>
                </a:lnTo>
                <a:lnTo>
                  <a:pt x="3358" y="3021"/>
                </a:lnTo>
                <a:lnTo>
                  <a:pt x="272" y="3021"/>
                </a:lnTo>
                <a:lnTo>
                  <a:pt x="231" y="3017"/>
                </a:lnTo>
                <a:lnTo>
                  <a:pt x="193" y="3010"/>
                </a:lnTo>
                <a:lnTo>
                  <a:pt x="157" y="2995"/>
                </a:lnTo>
                <a:lnTo>
                  <a:pt x="123" y="2977"/>
                </a:lnTo>
                <a:lnTo>
                  <a:pt x="94" y="2955"/>
                </a:lnTo>
                <a:lnTo>
                  <a:pt x="66" y="2927"/>
                </a:lnTo>
                <a:lnTo>
                  <a:pt x="44" y="2897"/>
                </a:lnTo>
                <a:lnTo>
                  <a:pt x="25" y="2863"/>
                </a:lnTo>
                <a:lnTo>
                  <a:pt x="11" y="2828"/>
                </a:lnTo>
                <a:lnTo>
                  <a:pt x="3" y="2790"/>
                </a:lnTo>
                <a:lnTo>
                  <a:pt x="0" y="2750"/>
                </a:lnTo>
                <a:lnTo>
                  <a:pt x="0" y="865"/>
                </a:lnTo>
                <a:lnTo>
                  <a:pt x="2" y="832"/>
                </a:lnTo>
                <a:lnTo>
                  <a:pt x="9" y="796"/>
                </a:lnTo>
                <a:lnTo>
                  <a:pt x="19" y="758"/>
                </a:lnTo>
                <a:lnTo>
                  <a:pt x="31" y="722"/>
                </a:lnTo>
                <a:lnTo>
                  <a:pt x="46" y="687"/>
                </a:lnTo>
                <a:lnTo>
                  <a:pt x="64" y="655"/>
                </a:lnTo>
                <a:lnTo>
                  <a:pt x="83" y="628"/>
                </a:lnTo>
                <a:lnTo>
                  <a:pt x="519" y="82"/>
                </a:lnTo>
                <a:lnTo>
                  <a:pt x="541" y="58"/>
                </a:lnTo>
                <a:lnTo>
                  <a:pt x="567" y="38"/>
                </a:lnTo>
                <a:lnTo>
                  <a:pt x="594" y="21"/>
                </a:lnTo>
                <a:lnTo>
                  <a:pt x="624" y="10"/>
                </a:lnTo>
                <a:lnTo>
                  <a:pt x="656" y="3"/>
                </a:lnTo>
                <a:lnTo>
                  <a:pt x="6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2" name="Freeform 86"/>
          <p:cNvSpPr>
            <a:spLocks noEditPoints="1"/>
          </p:cNvSpPr>
          <p:nvPr/>
        </p:nvSpPr>
        <p:spPr bwMode="auto">
          <a:xfrm>
            <a:off x="6017488" y="1415363"/>
            <a:ext cx="625475" cy="349250"/>
          </a:xfrm>
          <a:custGeom>
            <a:avLst/>
            <a:gdLst>
              <a:gd name="T0" fmla="*/ 2727 w 3546"/>
              <a:gd name="T1" fmla="*/ 1732 h 1983"/>
              <a:gd name="T2" fmla="*/ 2882 w 3546"/>
              <a:gd name="T3" fmla="*/ 1855 h 1983"/>
              <a:gd name="T4" fmla="*/ 2966 w 3546"/>
              <a:gd name="T5" fmla="*/ 1677 h 1983"/>
              <a:gd name="T6" fmla="*/ 984 w 3546"/>
              <a:gd name="T7" fmla="*/ 1617 h 1983"/>
              <a:gd name="T8" fmla="*/ 921 w 3546"/>
              <a:gd name="T9" fmla="*/ 1787 h 1983"/>
              <a:gd name="T10" fmla="*/ 1112 w 3546"/>
              <a:gd name="T11" fmla="*/ 1830 h 1983"/>
              <a:gd name="T12" fmla="*/ 1123 w 3546"/>
              <a:gd name="T13" fmla="*/ 1644 h 1983"/>
              <a:gd name="T14" fmla="*/ 345 w 3546"/>
              <a:gd name="T15" fmla="*/ 1629 h 1983"/>
              <a:gd name="T16" fmla="*/ 318 w 3546"/>
              <a:gd name="T17" fmla="*/ 1811 h 1983"/>
              <a:gd name="T18" fmla="*/ 514 w 3546"/>
              <a:gd name="T19" fmla="*/ 1811 h 1983"/>
              <a:gd name="T20" fmla="*/ 487 w 3546"/>
              <a:gd name="T21" fmla="*/ 1629 h 1983"/>
              <a:gd name="T22" fmla="*/ 3000 w 3546"/>
              <a:gd name="T23" fmla="*/ 1530 h 1983"/>
              <a:gd name="T24" fmla="*/ 3090 w 3546"/>
              <a:gd name="T25" fmla="*/ 1812 h 1983"/>
              <a:gd name="T26" fmla="*/ 2853 w 3546"/>
              <a:gd name="T27" fmla="*/ 1983 h 1983"/>
              <a:gd name="T28" fmla="*/ 2615 w 3546"/>
              <a:gd name="T29" fmla="*/ 1812 h 1983"/>
              <a:gd name="T30" fmla="*/ 2705 w 3546"/>
              <a:gd name="T31" fmla="*/ 1530 h 1983"/>
              <a:gd name="T32" fmla="*/ 1147 w 3546"/>
              <a:gd name="T33" fmla="*/ 1509 h 1983"/>
              <a:gd name="T34" fmla="*/ 1284 w 3546"/>
              <a:gd name="T35" fmla="*/ 1732 h 1983"/>
              <a:gd name="T36" fmla="*/ 1113 w 3546"/>
              <a:gd name="T37" fmla="*/ 1970 h 1983"/>
              <a:gd name="T38" fmla="*/ 832 w 3546"/>
              <a:gd name="T39" fmla="*/ 1880 h 1983"/>
              <a:gd name="T40" fmla="*/ 815 w 3546"/>
              <a:gd name="T41" fmla="*/ 1613 h 1983"/>
              <a:gd name="T42" fmla="*/ 632 w 3546"/>
              <a:gd name="T43" fmla="*/ 1482 h 1983"/>
              <a:gd name="T44" fmla="*/ 661 w 3546"/>
              <a:gd name="T45" fmla="*/ 1510 h 1983"/>
              <a:gd name="T46" fmla="*/ 616 w 3546"/>
              <a:gd name="T47" fmla="*/ 1581 h 1983"/>
              <a:gd name="T48" fmla="*/ 638 w 3546"/>
              <a:gd name="T49" fmla="*/ 1847 h 1983"/>
              <a:gd name="T50" fmla="*/ 375 w 3546"/>
              <a:gd name="T51" fmla="*/ 1979 h 1983"/>
              <a:gd name="T52" fmla="*/ 169 w 3546"/>
              <a:gd name="T53" fmla="*/ 1773 h 1983"/>
              <a:gd name="T54" fmla="*/ 271 w 3546"/>
              <a:gd name="T55" fmla="*/ 1528 h 1983"/>
              <a:gd name="T56" fmla="*/ 147 w 3546"/>
              <a:gd name="T57" fmla="*/ 1539 h 1983"/>
              <a:gd name="T58" fmla="*/ 3 w 3546"/>
              <a:gd name="T59" fmla="*/ 1660 h 1983"/>
              <a:gd name="T60" fmla="*/ 2588 w 3546"/>
              <a:gd name="T61" fmla="*/ 472 h 1983"/>
              <a:gd name="T62" fmla="*/ 2591 w 3546"/>
              <a:gd name="T63" fmla="*/ 825 h 1983"/>
              <a:gd name="T64" fmla="*/ 3138 w 3546"/>
              <a:gd name="T65" fmla="*/ 764 h 1983"/>
              <a:gd name="T66" fmla="*/ 2881 w 3546"/>
              <a:gd name="T67" fmla="*/ 253 h 1983"/>
              <a:gd name="T68" fmla="*/ 3353 w 3546"/>
              <a:gd name="T69" fmla="*/ 754 h 1983"/>
              <a:gd name="T70" fmla="*/ 3521 w 3546"/>
              <a:gd name="T71" fmla="*/ 1485 h 1983"/>
              <a:gd name="T72" fmla="*/ 3506 w 3546"/>
              <a:gd name="T73" fmla="*/ 1685 h 1983"/>
              <a:gd name="T74" fmla="*/ 3018 w 3546"/>
              <a:gd name="T75" fmla="*/ 1446 h 1983"/>
              <a:gd name="T76" fmla="*/ 2686 w 3546"/>
              <a:gd name="T77" fmla="*/ 1446 h 1983"/>
              <a:gd name="T78" fmla="*/ 1361 w 3546"/>
              <a:gd name="T79" fmla="*/ 1685 h 1983"/>
              <a:gd name="T80" fmla="*/ 2380 w 3546"/>
              <a:gd name="T81" fmla="*/ 330 h 1983"/>
              <a:gd name="T82" fmla="*/ 1994 w 3546"/>
              <a:gd name="T83" fmla="*/ 158 h 1983"/>
              <a:gd name="T84" fmla="*/ 2007 w 3546"/>
              <a:gd name="T85" fmla="*/ 1221 h 1983"/>
              <a:gd name="T86" fmla="*/ 2033 w 3546"/>
              <a:gd name="T87" fmla="*/ 165 h 1983"/>
              <a:gd name="T88" fmla="*/ 1647 w 3546"/>
              <a:gd name="T89" fmla="*/ 190 h 1983"/>
              <a:gd name="T90" fmla="*/ 1707 w 3546"/>
              <a:gd name="T91" fmla="*/ 1210 h 1983"/>
              <a:gd name="T92" fmla="*/ 1682 w 3546"/>
              <a:gd name="T93" fmla="*/ 155 h 1983"/>
              <a:gd name="T94" fmla="*/ 1332 w 3546"/>
              <a:gd name="T95" fmla="*/ 1210 h 1983"/>
              <a:gd name="T96" fmla="*/ 1393 w 3546"/>
              <a:gd name="T97" fmla="*/ 190 h 1983"/>
              <a:gd name="T98" fmla="*/ 1007 w 3546"/>
              <a:gd name="T99" fmla="*/ 165 h 1983"/>
              <a:gd name="T100" fmla="*/ 1033 w 3546"/>
              <a:gd name="T101" fmla="*/ 1221 h 1983"/>
              <a:gd name="T102" fmla="*/ 1046 w 3546"/>
              <a:gd name="T103" fmla="*/ 158 h 1983"/>
              <a:gd name="T104" fmla="*/ 672 w 3546"/>
              <a:gd name="T105" fmla="*/ 1185 h 1983"/>
              <a:gd name="T106" fmla="*/ 738 w 3546"/>
              <a:gd name="T107" fmla="*/ 1199 h 1983"/>
              <a:gd name="T108" fmla="*/ 380 w 3546"/>
              <a:gd name="T109" fmla="*/ 155 h 1983"/>
              <a:gd name="T110" fmla="*/ 366 w 3546"/>
              <a:gd name="T111" fmla="*/ 1217 h 1983"/>
              <a:gd name="T112" fmla="*/ 414 w 3546"/>
              <a:gd name="T113" fmla="*/ 176 h 1983"/>
              <a:gd name="T114" fmla="*/ 2197 w 3546"/>
              <a:gd name="T115" fmla="*/ 13 h 1983"/>
              <a:gd name="T116" fmla="*/ 2253 w 3546"/>
              <a:gd name="T117" fmla="*/ 1350 h 1983"/>
              <a:gd name="T118" fmla="*/ 99 w 3546"/>
              <a:gd name="T119" fmla="*/ 121 h 19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46" h="1983">
                <a:moveTo>
                  <a:pt x="2853" y="1608"/>
                </a:moveTo>
                <a:lnTo>
                  <a:pt x="2824" y="1611"/>
                </a:lnTo>
                <a:lnTo>
                  <a:pt x="2798" y="1620"/>
                </a:lnTo>
                <a:lnTo>
                  <a:pt x="2774" y="1634"/>
                </a:lnTo>
                <a:lnTo>
                  <a:pt x="2755" y="1654"/>
                </a:lnTo>
                <a:lnTo>
                  <a:pt x="2740" y="1677"/>
                </a:lnTo>
                <a:lnTo>
                  <a:pt x="2730" y="1704"/>
                </a:lnTo>
                <a:lnTo>
                  <a:pt x="2727" y="1732"/>
                </a:lnTo>
                <a:lnTo>
                  <a:pt x="2730" y="1761"/>
                </a:lnTo>
                <a:lnTo>
                  <a:pt x="2740" y="1787"/>
                </a:lnTo>
                <a:lnTo>
                  <a:pt x="2755" y="1811"/>
                </a:lnTo>
                <a:lnTo>
                  <a:pt x="2774" y="1830"/>
                </a:lnTo>
                <a:lnTo>
                  <a:pt x="2798" y="1845"/>
                </a:lnTo>
                <a:lnTo>
                  <a:pt x="2824" y="1855"/>
                </a:lnTo>
                <a:lnTo>
                  <a:pt x="2853" y="1858"/>
                </a:lnTo>
                <a:lnTo>
                  <a:pt x="2882" y="1855"/>
                </a:lnTo>
                <a:lnTo>
                  <a:pt x="2908" y="1845"/>
                </a:lnTo>
                <a:lnTo>
                  <a:pt x="2931" y="1830"/>
                </a:lnTo>
                <a:lnTo>
                  <a:pt x="2951" y="1811"/>
                </a:lnTo>
                <a:lnTo>
                  <a:pt x="2966" y="1787"/>
                </a:lnTo>
                <a:lnTo>
                  <a:pt x="2974" y="1761"/>
                </a:lnTo>
                <a:lnTo>
                  <a:pt x="2978" y="1732"/>
                </a:lnTo>
                <a:lnTo>
                  <a:pt x="2974" y="1704"/>
                </a:lnTo>
                <a:lnTo>
                  <a:pt x="2966" y="1677"/>
                </a:lnTo>
                <a:lnTo>
                  <a:pt x="2951" y="1654"/>
                </a:lnTo>
                <a:lnTo>
                  <a:pt x="2931" y="1634"/>
                </a:lnTo>
                <a:lnTo>
                  <a:pt x="2908" y="1620"/>
                </a:lnTo>
                <a:lnTo>
                  <a:pt x="2882" y="1611"/>
                </a:lnTo>
                <a:lnTo>
                  <a:pt x="2853" y="1608"/>
                </a:lnTo>
                <a:close/>
                <a:moveTo>
                  <a:pt x="1034" y="1608"/>
                </a:moveTo>
                <a:lnTo>
                  <a:pt x="1008" y="1610"/>
                </a:lnTo>
                <a:lnTo>
                  <a:pt x="984" y="1617"/>
                </a:lnTo>
                <a:lnTo>
                  <a:pt x="964" y="1629"/>
                </a:lnTo>
                <a:lnTo>
                  <a:pt x="945" y="1644"/>
                </a:lnTo>
                <a:lnTo>
                  <a:pt x="929" y="1663"/>
                </a:lnTo>
                <a:lnTo>
                  <a:pt x="918" y="1685"/>
                </a:lnTo>
                <a:lnTo>
                  <a:pt x="911" y="1707"/>
                </a:lnTo>
                <a:lnTo>
                  <a:pt x="909" y="1732"/>
                </a:lnTo>
                <a:lnTo>
                  <a:pt x="912" y="1761"/>
                </a:lnTo>
                <a:lnTo>
                  <a:pt x="921" y="1787"/>
                </a:lnTo>
                <a:lnTo>
                  <a:pt x="936" y="1811"/>
                </a:lnTo>
                <a:lnTo>
                  <a:pt x="955" y="1830"/>
                </a:lnTo>
                <a:lnTo>
                  <a:pt x="979" y="1845"/>
                </a:lnTo>
                <a:lnTo>
                  <a:pt x="1005" y="1855"/>
                </a:lnTo>
                <a:lnTo>
                  <a:pt x="1034" y="1858"/>
                </a:lnTo>
                <a:lnTo>
                  <a:pt x="1063" y="1855"/>
                </a:lnTo>
                <a:lnTo>
                  <a:pt x="1089" y="1845"/>
                </a:lnTo>
                <a:lnTo>
                  <a:pt x="1112" y="1830"/>
                </a:lnTo>
                <a:lnTo>
                  <a:pt x="1131" y="1811"/>
                </a:lnTo>
                <a:lnTo>
                  <a:pt x="1147" y="1787"/>
                </a:lnTo>
                <a:lnTo>
                  <a:pt x="1156" y="1761"/>
                </a:lnTo>
                <a:lnTo>
                  <a:pt x="1159" y="1732"/>
                </a:lnTo>
                <a:lnTo>
                  <a:pt x="1156" y="1707"/>
                </a:lnTo>
                <a:lnTo>
                  <a:pt x="1150" y="1685"/>
                </a:lnTo>
                <a:lnTo>
                  <a:pt x="1138" y="1663"/>
                </a:lnTo>
                <a:lnTo>
                  <a:pt x="1123" y="1644"/>
                </a:lnTo>
                <a:lnTo>
                  <a:pt x="1105" y="1629"/>
                </a:lnTo>
                <a:lnTo>
                  <a:pt x="1083" y="1617"/>
                </a:lnTo>
                <a:lnTo>
                  <a:pt x="1060" y="1610"/>
                </a:lnTo>
                <a:lnTo>
                  <a:pt x="1034" y="1608"/>
                </a:lnTo>
                <a:close/>
                <a:moveTo>
                  <a:pt x="416" y="1608"/>
                </a:moveTo>
                <a:lnTo>
                  <a:pt x="390" y="1610"/>
                </a:lnTo>
                <a:lnTo>
                  <a:pt x="366" y="1617"/>
                </a:lnTo>
                <a:lnTo>
                  <a:pt x="345" y="1629"/>
                </a:lnTo>
                <a:lnTo>
                  <a:pt x="327" y="1644"/>
                </a:lnTo>
                <a:lnTo>
                  <a:pt x="312" y="1663"/>
                </a:lnTo>
                <a:lnTo>
                  <a:pt x="300" y="1685"/>
                </a:lnTo>
                <a:lnTo>
                  <a:pt x="293" y="1707"/>
                </a:lnTo>
                <a:lnTo>
                  <a:pt x="291" y="1732"/>
                </a:lnTo>
                <a:lnTo>
                  <a:pt x="294" y="1761"/>
                </a:lnTo>
                <a:lnTo>
                  <a:pt x="303" y="1787"/>
                </a:lnTo>
                <a:lnTo>
                  <a:pt x="318" y="1811"/>
                </a:lnTo>
                <a:lnTo>
                  <a:pt x="337" y="1830"/>
                </a:lnTo>
                <a:lnTo>
                  <a:pt x="361" y="1845"/>
                </a:lnTo>
                <a:lnTo>
                  <a:pt x="387" y="1855"/>
                </a:lnTo>
                <a:lnTo>
                  <a:pt x="416" y="1858"/>
                </a:lnTo>
                <a:lnTo>
                  <a:pt x="445" y="1855"/>
                </a:lnTo>
                <a:lnTo>
                  <a:pt x="471" y="1845"/>
                </a:lnTo>
                <a:lnTo>
                  <a:pt x="494" y="1830"/>
                </a:lnTo>
                <a:lnTo>
                  <a:pt x="514" y="1811"/>
                </a:lnTo>
                <a:lnTo>
                  <a:pt x="529" y="1787"/>
                </a:lnTo>
                <a:lnTo>
                  <a:pt x="537" y="1761"/>
                </a:lnTo>
                <a:lnTo>
                  <a:pt x="542" y="1732"/>
                </a:lnTo>
                <a:lnTo>
                  <a:pt x="538" y="1707"/>
                </a:lnTo>
                <a:lnTo>
                  <a:pt x="532" y="1685"/>
                </a:lnTo>
                <a:lnTo>
                  <a:pt x="520" y="1663"/>
                </a:lnTo>
                <a:lnTo>
                  <a:pt x="505" y="1644"/>
                </a:lnTo>
                <a:lnTo>
                  <a:pt x="487" y="1629"/>
                </a:lnTo>
                <a:lnTo>
                  <a:pt x="465" y="1617"/>
                </a:lnTo>
                <a:lnTo>
                  <a:pt x="442" y="1610"/>
                </a:lnTo>
                <a:lnTo>
                  <a:pt x="416" y="1608"/>
                </a:lnTo>
                <a:close/>
                <a:moveTo>
                  <a:pt x="2853" y="1482"/>
                </a:moveTo>
                <a:lnTo>
                  <a:pt x="2894" y="1485"/>
                </a:lnTo>
                <a:lnTo>
                  <a:pt x="2931" y="1495"/>
                </a:lnTo>
                <a:lnTo>
                  <a:pt x="2968" y="1510"/>
                </a:lnTo>
                <a:lnTo>
                  <a:pt x="3000" y="1530"/>
                </a:lnTo>
                <a:lnTo>
                  <a:pt x="3030" y="1555"/>
                </a:lnTo>
                <a:lnTo>
                  <a:pt x="3055" y="1585"/>
                </a:lnTo>
                <a:lnTo>
                  <a:pt x="3075" y="1617"/>
                </a:lnTo>
                <a:lnTo>
                  <a:pt x="3090" y="1654"/>
                </a:lnTo>
                <a:lnTo>
                  <a:pt x="3100" y="1691"/>
                </a:lnTo>
                <a:lnTo>
                  <a:pt x="3103" y="1732"/>
                </a:lnTo>
                <a:lnTo>
                  <a:pt x="3100" y="1773"/>
                </a:lnTo>
                <a:lnTo>
                  <a:pt x="3090" y="1812"/>
                </a:lnTo>
                <a:lnTo>
                  <a:pt x="3075" y="1847"/>
                </a:lnTo>
                <a:lnTo>
                  <a:pt x="3055" y="1880"/>
                </a:lnTo>
                <a:lnTo>
                  <a:pt x="3030" y="1909"/>
                </a:lnTo>
                <a:lnTo>
                  <a:pt x="3000" y="1934"/>
                </a:lnTo>
                <a:lnTo>
                  <a:pt x="2968" y="1955"/>
                </a:lnTo>
                <a:lnTo>
                  <a:pt x="2931" y="1970"/>
                </a:lnTo>
                <a:lnTo>
                  <a:pt x="2894" y="1979"/>
                </a:lnTo>
                <a:lnTo>
                  <a:pt x="2853" y="1983"/>
                </a:lnTo>
                <a:lnTo>
                  <a:pt x="2812" y="1979"/>
                </a:lnTo>
                <a:lnTo>
                  <a:pt x="2773" y="1970"/>
                </a:lnTo>
                <a:lnTo>
                  <a:pt x="2738" y="1955"/>
                </a:lnTo>
                <a:lnTo>
                  <a:pt x="2705" y="1934"/>
                </a:lnTo>
                <a:lnTo>
                  <a:pt x="2676" y="1909"/>
                </a:lnTo>
                <a:lnTo>
                  <a:pt x="2651" y="1880"/>
                </a:lnTo>
                <a:lnTo>
                  <a:pt x="2630" y="1847"/>
                </a:lnTo>
                <a:lnTo>
                  <a:pt x="2615" y="1812"/>
                </a:lnTo>
                <a:lnTo>
                  <a:pt x="2606" y="1773"/>
                </a:lnTo>
                <a:lnTo>
                  <a:pt x="2603" y="1732"/>
                </a:lnTo>
                <a:lnTo>
                  <a:pt x="2606" y="1691"/>
                </a:lnTo>
                <a:lnTo>
                  <a:pt x="2615" y="1654"/>
                </a:lnTo>
                <a:lnTo>
                  <a:pt x="2630" y="1617"/>
                </a:lnTo>
                <a:lnTo>
                  <a:pt x="2651" y="1585"/>
                </a:lnTo>
                <a:lnTo>
                  <a:pt x="2676" y="1555"/>
                </a:lnTo>
                <a:lnTo>
                  <a:pt x="2705" y="1530"/>
                </a:lnTo>
                <a:lnTo>
                  <a:pt x="2738" y="1510"/>
                </a:lnTo>
                <a:lnTo>
                  <a:pt x="2773" y="1495"/>
                </a:lnTo>
                <a:lnTo>
                  <a:pt x="2812" y="1485"/>
                </a:lnTo>
                <a:lnTo>
                  <a:pt x="2853" y="1482"/>
                </a:lnTo>
                <a:close/>
                <a:moveTo>
                  <a:pt x="1034" y="1482"/>
                </a:moveTo>
                <a:lnTo>
                  <a:pt x="1073" y="1485"/>
                </a:lnTo>
                <a:lnTo>
                  <a:pt x="1111" y="1494"/>
                </a:lnTo>
                <a:lnTo>
                  <a:pt x="1147" y="1509"/>
                </a:lnTo>
                <a:lnTo>
                  <a:pt x="1179" y="1528"/>
                </a:lnTo>
                <a:lnTo>
                  <a:pt x="1208" y="1553"/>
                </a:lnTo>
                <a:lnTo>
                  <a:pt x="1234" y="1581"/>
                </a:lnTo>
                <a:lnTo>
                  <a:pt x="1254" y="1613"/>
                </a:lnTo>
                <a:lnTo>
                  <a:pt x="1269" y="1647"/>
                </a:lnTo>
                <a:lnTo>
                  <a:pt x="1280" y="1685"/>
                </a:lnTo>
                <a:lnTo>
                  <a:pt x="1283" y="1709"/>
                </a:lnTo>
                <a:lnTo>
                  <a:pt x="1284" y="1732"/>
                </a:lnTo>
                <a:lnTo>
                  <a:pt x="1281" y="1773"/>
                </a:lnTo>
                <a:lnTo>
                  <a:pt x="1271" y="1812"/>
                </a:lnTo>
                <a:lnTo>
                  <a:pt x="1256" y="1847"/>
                </a:lnTo>
                <a:lnTo>
                  <a:pt x="1236" y="1880"/>
                </a:lnTo>
                <a:lnTo>
                  <a:pt x="1211" y="1909"/>
                </a:lnTo>
                <a:lnTo>
                  <a:pt x="1182" y="1934"/>
                </a:lnTo>
                <a:lnTo>
                  <a:pt x="1149" y="1955"/>
                </a:lnTo>
                <a:lnTo>
                  <a:pt x="1113" y="1970"/>
                </a:lnTo>
                <a:lnTo>
                  <a:pt x="1075" y="1979"/>
                </a:lnTo>
                <a:lnTo>
                  <a:pt x="1034" y="1983"/>
                </a:lnTo>
                <a:lnTo>
                  <a:pt x="993" y="1979"/>
                </a:lnTo>
                <a:lnTo>
                  <a:pt x="955" y="1970"/>
                </a:lnTo>
                <a:lnTo>
                  <a:pt x="919" y="1955"/>
                </a:lnTo>
                <a:lnTo>
                  <a:pt x="887" y="1934"/>
                </a:lnTo>
                <a:lnTo>
                  <a:pt x="856" y="1909"/>
                </a:lnTo>
                <a:lnTo>
                  <a:pt x="832" y="1880"/>
                </a:lnTo>
                <a:lnTo>
                  <a:pt x="811" y="1847"/>
                </a:lnTo>
                <a:lnTo>
                  <a:pt x="796" y="1812"/>
                </a:lnTo>
                <a:lnTo>
                  <a:pt x="787" y="1773"/>
                </a:lnTo>
                <a:lnTo>
                  <a:pt x="783" y="1732"/>
                </a:lnTo>
                <a:lnTo>
                  <a:pt x="784" y="1709"/>
                </a:lnTo>
                <a:lnTo>
                  <a:pt x="789" y="1685"/>
                </a:lnTo>
                <a:lnTo>
                  <a:pt x="798" y="1647"/>
                </a:lnTo>
                <a:lnTo>
                  <a:pt x="815" y="1613"/>
                </a:lnTo>
                <a:lnTo>
                  <a:pt x="835" y="1581"/>
                </a:lnTo>
                <a:lnTo>
                  <a:pt x="860" y="1553"/>
                </a:lnTo>
                <a:lnTo>
                  <a:pt x="889" y="1528"/>
                </a:lnTo>
                <a:lnTo>
                  <a:pt x="921" y="1509"/>
                </a:lnTo>
                <a:lnTo>
                  <a:pt x="956" y="1494"/>
                </a:lnTo>
                <a:lnTo>
                  <a:pt x="994" y="1485"/>
                </a:lnTo>
                <a:lnTo>
                  <a:pt x="1034" y="1482"/>
                </a:lnTo>
                <a:close/>
                <a:moveTo>
                  <a:pt x="632" y="1482"/>
                </a:moveTo>
                <a:lnTo>
                  <a:pt x="818" y="1482"/>
                </a:lnTo>
                <a:lnTo>
                  <a:pt x="789" y="1510"/>
                </a:lnTo>
                <a:lnTo>
                  <a:pt x="763" y="1542"/>
                </a:lnTo>
                <a:lnTo>
                  <a:pt x="741" y="1576"/>
                </a:lnTo>
                <a:lnTo>
                  <a:pt x="725" y="1614"/>
                </a:lnTo>
                <a:lnTo>
                  <a:pt x="708" y="1576"/>
                </a:lnTo>
                <a:lnTo>
                  <a:pt x="687" y="1542"/>
                </a:lnTo>
                <a:lnTo>
                  <a:pt x="661" y="1510"/>
                </a:lnTo>
                <a:lnTo>
                  <a:pt x="632" y="1482"/>
                </a:lnTo>
                <a:close/>
                <a:moveTo>
                  <a:pt x="416" y="1482"/>
                </a:moveTo>
                <a:lnTo>
                  <a:pt x="456" y="1485"/>
                </a:lnTo>
                <a:lnTo>
                  <a:pt x="493" y="1494"/>
                </a:lnTo>
                <a:lnTo>
                  <a:pt x="529" y="1509"/>
                </a:lnTo>
                <a:lnTo>
                  <a:pt x="561" y="1528"/>
                </a:lnTo>
                <a:lnTo>
                  <a:pt x="590" y="1553"/>
                </a:lnTo>
                <a:lnTo>
                  <a:pt x="616" y="1581"/>
                </a:lnTo>
                <a:lnTo>
                  <a:pt x="636" y="1613"/>
                </a:lnTo>
                <a:lnTo>
                  <a:pt x="651" y="1647"/>
                </a:lnTo>
                <a:lnTo>
                  <a:pt x="662" y="1685"/>
                </a:lnTo>
                <a:lnTo>
                  <a:pt x="665" y="1709"/>
                </a:lnTo>
                <a:lnTo>
                  <a:pt x="666" y="1732"/>
                </a:lnTo>
                <a:lnTo>
                  <a:pt x="663" y="1773"/>
                </a:lnTo>
                <a:lnTo>
                  <a:pt x="653" y="1812"/>
                </a:lnTo>
                <a:lnTo>
                  <a:pt x="638" y="1847"/>
                </a:lnTo>
                <a:lnTo>
                  <a:pt x="618" y="1880"/>
                </a:lnTo>
                <a:lnTo>
                  <a:pt x="593" y="1909"/>
                </a:lnTo>
                <a:lnTo>
                  <a:pt x="564" y="1934"/>
                </a:lnTo>
                <a:lnTo>
                  <a:pt x="531" y="1955"/>
                </a:lnTo>
                <a:lnTo>
                  <a:pt x="495" y="1970"/>
                </a:lnTo>
                <a:lnTo>
                  <a:pt x="457" y="1979"/>
                </a:lnTo>
                <a:lnTo>
                  <a:pt x="416" y="1983"/>
                </a:lnTo>
                <a:lnTo>
                  <a:pt x="375" y="1979"/>
                </a:lnTo>
                <a:lnTo>
                  <a:pt x="336" y="1970"/>
                </a:lnTo>
                <a:lnTo>
                  <a:pt x="301" y="1955"/>
                </a:lnTo>
                <a:lnTo>
                  <a:pt x="268" y="1934"/>
                </a:lnTo>
                <a:lnTo>
                  <a:pt x="239" y="1909"/>
                </a:lnTo>
                <a:lnTo>
                  <a:pt x="214" y="1880"/>
                </a:lnTo>
                <a:lnTo>
                  <a:pt x="193" y="1847"/>
                </a:lnTo>
                <a:lnTo>
                  <a:pt x="178" y="1812"/>
                </a:lnTo>
                <a:lnTo>
                  <a:pt x="169" y="1773"/>
                </a:lnTo>
                <a:lnTo>
                  <a:pt x="165" y="1732"/>
                </a:lnTo>
                <a:lnTo>
                  <a:pt x="167" y="1709"/>
                </a:lnTo>
                <a:lnTo>
                  <a:pt x="170" y="1685"/>
                </a:lnTo>
                <a:lnTo>
                  <a:pt x="181" y="1647"/>
                </a:lnTo>
                <a:lnTo>
                  <a:pt x="197" y="1613"/>
                </a:lnTo>
                <a:lnTo>
                  <a:pt x="217" y="1581"/>
                </a:lnTo>
                <a:lnTo>
                  <a:pt x="242" y="1553"/>
                </a:lnTo>
                <a:lnTo>
                  <a:pt x="271" y="1528"/>
                </a:lnTo>
                <a:lnTo>
                  <a:pt x="303" y="1509"/>
                </a:lnTo>
                <a:lnTo>
                  <a:pt x="338" y="1494"/>
                </a:lnTo>
                <a:lnTo>
                  <a:pt x="376" y="1485"/>
                </a:lnTo>
                <a:lnTo>
                  <a:pt x="416" y="1482"/>
                </a:lnTo>
                <a:close/>
                <a:moveTo>
                  <a:pt x="40" y="1482"/>
                </a:moveTo>
                <a:lnTo>
                  <a:pt x="200" y="1482"/>
                </a:lnTo>
                <a:lnTo>
                  <a:pt x="172" y="1509"/>
                </a:lnTo>
                <a:lnTo>
                  <a:pt x="147" y="1539"/>
                </a:lnTo>
                <a:lnTo>
                  <a:pt x="127" y="1572"/>
                </a:lnTo>
                <a:lnTo>
                  <a:pt x="110" y="1608"/>
                </a:lnTo>
                <a:lnTo>
                  <a:pt x="97" y="1645"/>
                </a:lnTo>
                <a:lnTo>
                  <a:pt x="88" y="1685"/>
                </a:lnTo>
                <a:lnTo>
                  <a:pt x="40" y="1685"/>
                </a:lnTo>
                <a:lnTo>
                  <a:pt x="25" y="1682"/>
                </a:lnTo>
                <a:lnTo>
                  <a:pt x="12" y="1673"/>
                </a:lnTo>
                <a:lnTo>
                  <a:pt x="3" y="1660"/>
                </a:lnTo>
                <a:lnTo>
                  <a:pt x="0" y="1644"/>
                </a:lnTo>
                <a:lnTo>
                  <a:pt x="0" y="1522"/>
                </a:lnTo>
                <a:lnTo>
                  <a:pt x="3" y="1507"/>
                </a:lnTo>
                <a:lnTo>
                  <a:pt x="12" y="1494"/>
                </a:lnTo>
                <a:lnTo>
                  <a:pt x="25" y="1485"/>
                </a:lnTo>
                <a:lnTo>
                  <a:pt x="40" y="1482"/>
                </a:lnTo>
                <a:close/>
                <a:moveTo>
                  <a:pt x="2604" y="469"/>
                </a:moveTo>
                <a:lnTo>
                  <a:pt x="2588" y="472"/>
                </a:lnTo>
                <a:lnTo>
                  <a:pt x="2575" y="480"/>
                </a:lnTo>
                <a:lnTo>
                  <a:pt x="2566" y="493"/>
                </a:lnTo>
                <a:lnTo>
                  <a:pt x="2563" y="508"/>
                </a:lnTo>
                <a:lnTo>
                  <a:pt x="2563" y="787"/>
                </a:lnTo>
                <a:lnTo>
                  <a:pt x="2565" y="799"/>
                </a:lnTo>
                <a:lnTo>
                  <a:pt x="2570" y="811"/>
                </a:lnTo>
                <a:lnTo>
                  <a:pt x="2579" y="820"/>
                </a:lnTo>
                <a:lnTo>
                  <a:pt x="2591" y="825"/>
                </a:lnTo>
                <a:lnTo>
                  <a:pt x="2604" y="827"/>
                </a:lnTo>
                <a:lnTo>
                  <a:pt x="3104" y="827"/>
                </a:lnTo>
                <a:lnTo>
                  <a:pt x="3119" y="824"/>
                </a:lnTo>
                <a:lnTo>
                  <a:pt x="3132" y="817"/>
                </a:lnTo>
                <a:lnTo>
                  <a:pt x="3141" y="806"/>
                </a:lnTo>
                <a:lnTo>
                  <a:pt x="3145" y="792"/>
                </a:lnTo>
                <a:lnTo>
                  <a:pt x="3144" y="778"/>
                </a:lnTo>
                <a:lnTo>
                  <a:pt x="3138" y="764"/>
                </a:lnTo>
                <a:lnTo>
                  <a:pt x="2942" y="486"/>
                </a:lnTo>
                <a:lnTo>
                  <a:pt x="2932" y="476"/>
                </a:lnTo>
                <a:lnTo>
                  <a:pt x="2922" y="471"/>
                </a:lnTo>
                <a:lnTo>
                  <a:pt x="2909" y="469"/>
                </a:lnTo>
                <a:lnTo>
                  <a:pt x="2604" y="469"/>
                </a:lnTo>
                <a:close/>
                <a:moveTo>
                  <a:pt x="2461" y="249"/>
                </a:moveTo>
                <a:lnTo>
                  <a:pt x="2841" y="249"/>
                </a:lnTo>
                <a:lnTo>
                  <a:pt x="2881" y="253"/>
                </a:lnTo>
                <a:lnTo>
                  <a:pt x="2920" y="260"/>
                </a:lnTo>
                <a:lnTo>
                  <a:pt x="2956" y="271"/>
                </a:lnTo>
                <a:lnTo>
                  <a:pt x="2992" y="288"/>
                </a:lnTo>
                <a:lnTo>
                  <a:pt x="3025" y="307"/>
                </a:lnTo>
                <a:lnTo>
                  <a:pt x="3056" y="332"/>
                </a:lnTo>
                <a:lnTo>
                  <a:pt x="3083" y="360"/>
                </a:lnTo>
                <a:lnTo>
                  <a:pt x="3108" y="391"/>
                </a:lnTo>
                <a:lnTo>
                  <a:pt x="3353" y="754"/>
                </a:lnTo>
                <a:lnTo>
                  <a:pt x="3372" y="788"/>
                </a:lnTo>
                <a:lnTo>
                  <a:pt x="3388" y="822"/>
                </a:lnTo>
                <a:lnTo>
                  <a:pt x="3399" y="859"/>
                </a:lnTo>
                <a:lnTo>
                  <a:pt x="3405" y="896"/>
                </a:lnTo>
                <a:lnTo>
                  <a:pt x="3407" y="935"/>
                </a:lnTo>
                <a:lnTo>
                  <a:pt x="3407" y="1482"/>
                </a:lnTo>
                <a:lnTo>
                  <a:pt x="3506" y="1482"/>
                </a:lnTo>
                <a:lnTo>
                  <a:pt x="3521" y="1485"/>
                </a:lnTo>
                <a:lnTo>
                  <a:pt x="3534" y="1494"/>
                </a:lnTo>
                <a:lnTo>
                  <a:pt x="3543" y="1507"/>
                </a:lnTo>
                <a:lnTo>
                  <a:pt x="3546" y="1522"/>
                </a:lnTo>
                <a:lnTo>
                  <a:pt x="3546" y="1644"/>
                </a:lnTo>
                <a:lnTo>
                  <a:pt x="3543" y="1660"/>
                </a:lnTo>
                <a:lnTo>
                  <a:pt x="3534" y="1673"/>
                </a:lnTo>
                <a:lnTo>
                  <a:pt x="3521" y="1682"/>
                </a:lnTo>
                <a:lnTo>
                  <a:pt x="3506" y="1685"/>
                </a:lnTo>
                <a:lnTo>
                  <a:pt x="3180" y="1685"/>
                </a:lnTo>
                <a:lnTo>
                  <a:pt x="3171" y="1642"/>
                </a:lnTo>
                <a:lnTo>
                  <a:pt x="3156" y="1601"/>
                </a:lnTo>
                <a:lnTo>
                  <a:pt x="3137" y="1563"/>
                </a:lnTo>
                <a:lnTo>
                  <a:pt x="3113" y="1529"/>
                </a:lnTo>
                <a:lnTo>
                  <a:pt x="3085" y="1497"/>
                </a:lnTo>
                <a:lnTo>
                  <a:pt x="3054" y="1470"/>
                </a:lnTo>
                <a:lnTo>
                  <a:pt x="3018" y="1446"/>
                </a:lnTo>
                <a:lnTo>
                  <a:pt x="2981" y="1427"/>
                </a:lnTo>
                <a:lnTo>
                  <a:pt x="2940" y="1413"/>
                </a:lnTo>
                <a:lnTo>
                  <a:pt x="2897" y="1404"/>
                </a:lnTo>
                <a:lnTo>
                  <a:pt x="2853" y="1401"/>
                </a:lnTo>
                <a:lnTo>
                  <a:pt x="2808" y="1404"/>
                </a:lnTo>
                <a:lnTo>
                  <a:pt x="2766" y="1413"/>
                </a:lnTo>
                <a:lnTo>
                  <a:pt x="2725" y="1427"/>
                </a:lnTo>
                <a:lnTo>
                  <a:pt x="2686" y="1446"/>
                </a:lnTo>
                <a:lnTo>
                  <a:pt x="2652" y="1470"/>
                </a:lnTo>
                <a:lnTo>
                  <a:pt x="2620" y="1497"/>
                </a:lnTo>
                <a:lnTo>
                  <a:pt x="2592" y="1529"/>
                </a:lnTo>
                <a:lnTo>
                  <a:pt x="2568" y="1563"/>
                </a:lnTo>
                <a:lnTo>
                  <a:pt x="2549" y="1601"/>
                </a:lnTo>
                <a:lnTo>
                  <a:pt x="2535" y="1642"/>
                </a:lnTo>
                <a:lnTo>
                  <a:pt x="2525" y="1685"/>
                </a:lnTo>
                <a:lnTo>
                  <a:pt x="1361" y="1685"/>
                </a:lnTo>
                <a:lnTo>
                  <a:pt x="1353" y="1645"/>
                </a:lnTo>
                <a:lnTo>
                  <a:pt x="1340" y="1608"/>
                </a:lnTo>
                <a:lnTo>
                  <a:pt x="1323" y="1572"/>
                </a:lnTo>
                <a:lnTo>
                  <a:pt x="1302" y="1539"/>
                </a:lnTo>
                <a:lnTo>
                  <a:pt x="1278" y="1509"/>
                </a:lnTo>
                <a:lnTo>
                  <a:pt x="1250" y="1482"/>
                </a:lnTo>
                <a:lnTo>
                  <a:pt x="2380" y="1482"/>
                </a:lnTo>
                <a:lnTo>
                  <a:pt x="2380" y="330"/>
                </a:lnTo>
                <a:lnTo>
                  <a:pt x="2383" y="309"/>
                </a:lnTo>
                <a:lnTo>
                  <a:pt x="2391" y="290"/>
                </a:lnTo>
                <a:lnTo>
                  <a:pt x="2404" y="273"/>
                </a:lnTo>
                <a:lnTo>
                  <a:pt x="2420" y="261"/>
                </a:lnTo>
                <a:lnTo>
                  <a:pt x="2439" y="253"/>
                </a:lnTo>
                <a:lnTo>
                  <a:pt x="2461" y="249"/>
                </a:lnTo>
                <a:close/>
                <a:moveTo>
                  <a:pt x="2007" y="155"/>
                </a:moveTo>
                <a:lnTo>
                  <a:pt x="1994" y="158"/>
                </a:lnTo>
                <a:lnTo>
                  <a:pt x="1983" y="165"/>
                </a:lnTo>
                <a:lnTo>
                  <a:pt x="1975" y="176"/>
                </a:lnTo>
                <a:lnTo>
                  <a:pt x="1973" y="190"/>
                </a:lnTo>
                <a:lnTo>
                  <a:pt x="1973" y="1185"/>
                </a:lnTo>
                <a:lnTo>
                  <a:pt x="1975" y="1199"/>
                </a:lnTo>
                <a:lnTo>
                  <a:pt x="1983" y="1210"/>
                </a:lnTo>
                <a:lnTo>
                  <a:pt x="1994" y="1217"/>
                </a:lnTo>
                <a:lnTo>
                  <a:pt x="2007" y="1221"/>
                </a:lnTo>
                <a:lnTo>
                  <a:pt x="2008" y="1221"/>
                </a:lnTo>
                <a:lnTo>
                  <a:pt x="2022" y="1217"/>
                </a:lnTo>
                <a:lnTo>
                  <a:pt x="2033" y="1210"/>
                </a:lnTo>
                <a:lnTo>
                  <a:pt x="2041" y="1199"/>
                </a:lnTo>
                <a:lnTo>
                  <a:pt x="2043" y="1185"/>
                </a:lnTo>
                <a:lnTo>
                  <a:pt x="2043" y="190"/>
                </a:lnTo>
                <a:lnTo>
                  <a:pt x="2041" y="176"/>
                </a:lnTo>
                <a:lnTo>
                  <a:pt x="2033" y="165"/>
                </a:lnTo>
                <a:lnTo>
                  <a:pt x="2022" y="158"/>
                </a:lnTo>
                <a:lnTo>
                  <a:pt x="2008" y="155"/>
                </a:lnTo>
                <a:lnTo>
                  <a:pt x="2007" y="155"/>
                </a:lnTo>
                <a:close/>
                <a:moveTo>
                  <a:pt x="1682" y="155"/>
                </a:moveTo>
                <a:lnTo>
                  <a:pt x="1669" y="158"/>
                </a:lnTo>
                <a:lnTo>
                  <a:pt x="1657" y="165"/>
                </a:lnTo>
                <a:lnTo>
                  <a:pt x="1651" y="176"/>
                </a:lnTo>
                <a:lnTo>
                  <a:pt x="1647" y="190"/>
                </a:lnTo>
                <a:lnTo>
                  <a:pt x="1647" y="1185"/>
                </a:lnTo>
                <a:lnTo>
                  <a:pt x="1651" y="1199"/>
                </a:lnTo>
                <a:lnTo>
                  <a:pt x="1657" y="1210"/>
                </a:lnTo>
                <a:lnTo>
                  <a:pt x="1669" y="1217"/>
                </a:lnTo>
                <a:lnTo>
                  <a:pt x="1682" y="1221"/>
                </a:lnTo>
                <a:lnTo>
                  <a:pt x="1683" y="1221"/>
                </a:lnTo>
                <a:lnTo>
                  <a:pt x="1697" y="1217"/>
                </a:lnTo>
                <a:lnTo>
                  <a:pt x="1707" y="1210"/>
                </a:lnTo>
                <a:lnTo>
                  <a:pt x="1715" y="1199"/>
                </a:lnTo>
                <a:lnTo>
                  <a:pt x="1717" y="1185"/>
                </a:lnTo>
                <a:lnTo>
                  <a:pt x="1717" y="190"/>
                </a:lnTo>
                <a:lnTo>
                  <a:pt x="1715" y="176"/>
                </a:lnTo>
                <a:lnTo>
                  <a:pt x="1707" y="165"/>
                </a:lnTo>
                <a:lnTo>
                  <a:pt x="1697" y="158"/>
                </a:lnTo>
                <a:lnTo>
                  <a:pt x="1683" y="155"/>
                </a:lnTo>
                <a:lnTo>
                  <a:pt x="1682" y="155"/>
                </a:lnTo>
                <a:close/>
                <a:moveTo>
                  <a:pt x="1356" y="155"/>
                </a:moveTo>
                <a:lnTo>
                  <a:pt x="1343" y="158"/>
                </a:lnTo>
                <a:lnTo>
                  <a:pt x="1332" y="165"/>
                </a:lnTo>
                <a:lnTo>
                  <a:pt x="1325" y="176"/>
                </a:lnTo>
                <a:lnTo>
                  <a:pt x="1322" y="190"/>
                </a:lnTo>
                <a:lnTo>
                  <a:pt x="1322" y="1185"/>
                </a:lnTo>
                <a:lnTo>
                  <a:pt x="1325" y="1199"/>
                </a:lnTo>
                <a:lnTo>
                  <a:pt x="1332" y="1210"/>
                </a:lnTo>
                <a:lnTo>
                  <a:pt x="1343" y="1217"/>
                </a:lnTo>
                <a:lnTo>
                  <a:pt x="1356" y="1221"/>
                </a:lnTo>
                <a:lnTo>
                  <a:pt x="1357" y="1221"/>
                </a:lnTo>
                <a:lnTo>
                  <a:pt x="1371" y="1217"/>
                </a:lnTo>
                <a:lnTo>
                  <a:pt x="1382" y="1210"/>
                </a:lnTo>
                <a:lnTo>
                  <a:pt x="1389" y="1199"/>
                </a:lnTo>
                <a:lnTo>
                  <a:pt x="1393" y="1185"/>
                </a:lnTo>
                <a:lnTo>
                  <a:pt x="1393" y="190"/>
                </a:lnTo>
                <a:lnTo>
                  <a:pt x="1389" y="176"/>
                </a:lnTo>
                <a:lnTo>
                  <a:pt x="1382" y="165"/>
                </a:lnTo>
                <a:lnTo>
                  <a:pt x="1371" y="158"/>
                </a:lnTo>
                <a:lnTo>
                  <a:pt x="1357" y="155"/>
                </a:lnTo>
                <a:lnTo>
                  <a:pt x="1356" y="155"/>
                </a:lnTo>
                <a:close/>
                <a:moveTo>
                  <a:pt x="1032" y="155"/>
                </a:moveTo>
                <a:lnTo>
                  <a:pt x="1018" y="158"/>
                </a:lnTo>
                <a:lnTo>
                  <a:pt x="1007" y="165"/>
                </a:lnTo>
                <a:lnTo>
                  <a:pt x="999" y="176"/>
                </a:lnTo>
                <a:lnTo>
                  <a:pt x="996" y="190"/>
                </a:lnTo>
                <a:lnTo>
                  <a:pt x="996" y="1185"/>
                </a:lnTo>
                <a:lnTo>
                  <a:pt x="999" y="1199"/>
                </a:lnTo>
                <a:lnTo>
                  <a:pt x="1007" y="1210"/>
                </a:lnTo>
                <a:lnTo>
                  <a:pt x="1018" y="1217"/>
                </a:lnTo>
                <a:lnTo>
                  <a:pt x="1032" y="1221"/>
                </a:lnTo>
                <a:lnTo>
                  <a:pt x="1033" y="1221"/>
                </a:lnTo>
                <a:lnTo>
                  <a:pt x="1046" y="1217"/>
                </a:lnTo>
                <a:lnTo>
                  <a:pt x="1056" y="1210"/>
                </a:lnTo>
                <a:lnTo>
                  <a:pt x="1064" y="1199"/>
                </a:lnTo>
                <a:lnTo>
                  <a:pt x="1067" y="1185"/>
                </a:lnTo>
                <a:lnTo>
                  <a:pt x="1067" y="190"/>
                </a:lnTo>
                <a:lnTo>
                  <a:pt x="1064" y="176"/>
                </a:lnTo>
                <a:lnTo>
                  <a:pt x="1056" y="165"/>
                </a:lnTo>
                <a:lnTo>
                  <a:pt x="1046" y="158"/>
                </a:lnTo>
                <a:lnTo>
                  <a:pt x="1033" y="155"/>
                </a:lnTo>
                <a:lnTo>
                  <a:pt x="1032" y="155"/>
                </a:lnTo>
                <a:close/>
                <a:moveTo>
                  <a:pt x="706" y="155"/>
                </a:moveTo>
                <a:lnTo>
                  <a:pt x="692" y="158"/>
                </a:lnTo>
                <a:lnTo>
                  <a:pt x="681" y="165"/>
                </a:lnTo>
                <a:lnTo>
                  <a:pt x="674" y="176"/>
                </a:lnTo>
                <a:lnTo>
                  <a:pt x="672" y="190"/>
                </a:lnTo>
                <a:lnTo>
                  <a:pt x="672" y="1185"/>
                </a:lnTo>
                <a:lnTo>
                  <a:pt x="674" y="1199"/>
                </a:lnTo>
                <a:lnTo>
                  <a:pt x="681" y="1210"/>
                </a:lnTo>
                <a:lnTo>
                  <a:pt x="692" y="1217"/>
                </a:lnTo>
                <a:lnTo>
                  <a:pt x="706" y="1221"/>
                </a:lnTo>
                <a:lnTo>
                  <a:pt x="707" y="1221"/>
                </a:lnTo>
                <a:lnTo>
                  <a:pt x="720" y="1217"/>
                </a:lnTo>
                <a:lnTo>
                  <a:pt x="732" y="1210"/>
                </a:lnTo>
                <a:lnTo>
                  <a:pt x="738" y="1199"/>
                </a:lnTo>
                <a:lnTo>
                  <a:pt x="741" y="1185"/>
                </a:lnTo>
                <a:lnTo>
                  <a:pt x="741" y="190"/>
                </a:lnTo>
                <a:lnTo>
                  <a:pt x="738" y="176"/>
                </a:lnTo>
                <a:lnTo>
                  <a:pt x="732" y="165"/>
                </a:lnTo>
                <a:lnTo>
                  <a:pt x="720" y="158"/>
                </a:lnTo>
                <a:lnTo>
                  <a:pt x="707" y="155"/>
                </a:lnTo>
                <a:lnTo>
                  <a:pt x="706" y="155"/>
                </a:lnTo>
                <a:close/>
                <a:moveTo>
                  <a:pt x="380" y="155"/>
                </a:moveTo>
                <a:lnTo>
                  <a:pt x="366" y="158"/>
                </a:lnTo>
                <a:lnTo>
                  <a:pt x="356" y="165"/>
                </a:lnTo>
                <a:lnTo>
                  <a:pt x="348" y="176"/>
                </a:lnTo>
                <a:lnTo>
                  <a:pt x="346" y="190"/>
                </a:lnTo>
                <a:lnTo>
                  <a:pt x="346" y="1185"/>
                </a:lnTo>
                <a:lnTo>
                  <a:pt x="348" y="1199"/>
                </a:lnTo>
                <a:lnTo>
                  <a:pt x="356" y="1210"/>
                </a:lnTo>
                <a:lnTo>
                  <a:pt x="366" y="1217"/>
                </a:lnTo>
                <a:lnTo>
                  <a:pt x="380" y="1221"/>
                </a:lnTo>
                <a:lnTo>
                  <a:pt x="381" y="1221"/>
                </a:lnTo>
                <a:lnTo>
                  <a:pt x="394" y="1217"/>
                </a:lnTo>
                <a:lnTo>
                  <a:pt x="406" y="1210"/>
                </a:lnTo>
                <a:lnTo>
                  <a:pt x="414" y="1199"/>
                </a:lnTo>
                <a:lnTo>
                  <a:pt x="416" y="1185"/>
                </a:lnTo>
                <a:lnTo>
                  <a:pt x="416" y="190"/>
                </a:lnTo>
                <a:lnTo>
                  <a:pt x="414" y="176"/>
                </a:lnTo>
                <a:lnTo>
                  <a:pt x="406" y="165"/>
                </a:lnTo>
                <a:lnTo>
                  <a:pt x="394" y="158"/>
                </a:lnTo>
                <a:lnTo>
                  <a:pt x="381" y="155"/>
                </a:lnTo>
                <a:lnTo>
                  <a:pt x="380" y="155"/>
                </a:lnTo>
                <a:close/>
                <a:moveTo>
                  <a:pt x="220" y="0"/>
                </a:moveTo>
                <a:lnTo>
                  <a:pt x="2145" y="0"/>
                </a:lnTo>
                <a:lnTo>
                  <a:pt x="2172" y="3"/>
                </a:lnTo>
                <a:lnTo>
                  <a:pt x="2197" y="13"/>
                </a:lnTo>
                <a:lnTo>
                  <a:pt x="2220" y="27"/>
                </a:lnTo>
                <a:lnTo>
                  <a:pt x="2238" y="45"/>
                </a:lnTo>
                <a:lnTo>
                  <a:pt x="2252" y="68"/>
                </a:lnTo>
                <a:lnTo>
                  <a:pt x="2262" y="93"/>
                </a:lnTo>
                <a:lnTo>
                  <a:pt x="2265" y="121"/>
                </a:lnTo>
                <a:lnTo>
                  <a:pt x="2265" y="1321"/>
                </a:lnTo>
                <a:lnTo>
                  <a:pt x="2262" y="1337"/>
                </a:lnTo>
                <a:lnTo>
                  <a:pt x="2253" y="1350"/>
                </a:lnTo>
                <a:lnTo>
                  <a:pt x="2240" y="1358"/>
                </a:lnTo>
                <a:lnTo>
                  <a:pt x="2224" y="1361"/>
                </a:lnTo>
                <a:lnTo>
                  <a:pt x="140" y="1361"/>
                </a:lnTo>
                <a:lnTo>
                  <a:pt x="124" y="1358"/>
                </a:lnTo>
                <a:lnTo>
                  <a:pt x="111" y="1350"/>
                </a:lnTo>
                <a:lnTo>
                  <a:pt x="102" y="1337"/>
                </a:lnTo>
                <a:lnTo>
                  <a:pt x="99" y="1321"/>
                </a:lnTo>
                <a:lnTo>
                  <a:pt x="99" y="121"/>
                </a:lnTo>
                <a:lnTo>
                  <a:pt x="102" y="93"/>
                </a:lnTo>
                <a:lnTo>
                  <a:pt x="112" y="68"/>
                </a:lnTo>
                <a:lnTo>
                  <a:pt x="126" y="45"/>
                </a:lnTo>
                <a:lnTo>
                  <a:pt x="144" y="27"/>
                </a:lnTo>
                <a:lnTo>
                  <a:pt x="167" y="13"/>
                </a:lnTo>
                <a:lnTo>
                  <a:pt x="192" y="3"/>
                </a:lnTo>
                <a:lnTo>
                  <a:pt x="22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3" name="Freeform 156"/>
          <p:cNvSpPr>
            <a:spLocks noEditPoints="1"/>
          </p:cNvSpPr>
          <p:nvPr/>
        </p:nvSpPr>
        <p:spPr bwMode="auto">
          <a:xfrm>
            <a:off x="6106850" y="2128529"/>
            <a:ext cx="446750" cy="467344"/>
          </a:xfrm>
          <a:custGeom>
            <a:avLst/>
            <a:gdLst>
              <a:gd name="T0" fmla="*/ 1655 w 3385"/>
              <a:gd name="T1" fmla="*/ 1857 h 3535"/>
              <a:gd name="T2" fmla="*/ 1677 w 3385"/>
              <a:gd name="T3" fmla="*/ 1873 h 3535"/>
              <a:gd name="T4" fmla="*/ 1687 w 3385"/>
              <a:gd name="T5" fmla="*/ 1902 h 3535"/>
              <a:gd name="T6" fmla="*/ 2797 w 3385"/>
              <a:gd name="T7" fmla="*/ 3087 h 3535"/>
              <a:gd name="T8" fmla="*/ 2800 w 3385"/>
              <a:gd name="T9" fmla="*/ 2390 h 3535"/>
              <a:gd name="T10" fmla="*/ 2820 w 3385"/>
              <a:gd name="T11" fmla="*/ 2367 h 3535"/>
              <a:gd name="T12" fmla="*/ 2851 w 3385"/>
              <a:gd name="T13" fmla="*/ 2359 h 3535"/>
              <a:gd name="T14" fmla="*/ 3001 w 3385"/>
              <a:gd name="T15" fmla="*/ 2384 h 3535"/>
              <a:gd name="T16" fmla="*/ 3021 w 3385"/>
              <a:gd name="T17" fmla="*/ 2401 h 3535"/>
              <a:gd name="T18" fmla="*/ 3029 w 3385"/>
              <a:gd name="T19" fmla="*/ 2428 h 3535"/>
              <a:gd name="T20" fmla="*/ 3027 w 3385"/>
              <a:gd name="T21" fmla="*/ 3234 h 3535"/>
              <a:gd name="T22" fmla="*/ 3006 w 3385"/>
              <a:gd name="T23" fmla="*/ 3258 h 3535"/>
              <a:gd name="T24" fmla="*/ 1776 w 3385"/>
              <a:gd name="T25" fmla="*/ 3525 h 3535"/>
              <a:gd name="T26" fmla="*/ 1687 w 3385"/>
              <a:gd name="T27" fmla="*/ 3535 h 3535"/>
              <a:gd name="T28" fmla="*/ 1598 w 3385"/>
              <a:gd name="T29" fmla="*/ 3525 h 3535"/>
              <a:gd name="T30" fmla="*/ 381 w 3385"/>
              <a:gd name="T31" fmla="*/ 3267 h 3535"/>
              <a:gd name="T32" fmla="*/ 360 w 3385"/>
              <a:gd name="T33" fmla="*/ 3243 h 3535"/>
              <a:gd name="T34" fmla="*/ 337 w 3385"/>
              <a:gd name="T35" fmla="*/ 2426 h 3535"/>
              <a:gd name="T36" fmla="*/ 344 w 3385"/>
              <a:gd name="T37" fmla="*/ 2398 h 3535"/>
              <a:gd name="T38" fmla="*/ 366 w 3385"/>
              <a:gd name="T39" fmla="*/ 2381 h 3535"/>
              <a:gd name="T40" fmla="*/ 1402 w 3385"/>
              <a:gd name="T41" fmla="*/ 2287 h 3535"/>
              <a:gd name="T42" fmla="*/ 1425 w 3385"/>
              <a:gd name="T43" fmla="*/ 2278 h 3535"/>
              <a:gd name="T44" fmla="*/ 1441 w 3385"/>
              <a:gd name="T45" fmla="*/ 2257 h 3535"/>
              <a:gd name="T46" fmla="*/ 1603 w 3385"/>
              <a:gd name="T47" fmla="*/ 1870 h 3535"/>
              <a:gd name="T48" fmla="*/ 1628 w 3385"/>
              <a:gd name="T49" fmla="*/ 1856 h 3535"/>
              <a:gd name="T50" fmla="*/ 1683 w 3385"/>
              <a:gd name="T51" fmla="*/ 1176 h 3535"/>
              <a:gd name="T52" fmla="*/ 1286 w 3385"/>
              <a:gd name="T53" fmla="*/ 2062 h 3535"/>
              <a:gd name="T54" fmla="*/ 1256 w 3385"/>
              <a:gd name="T55" fmla="*/ 2077 h 3535"/>
              <a:gd name="T56" fmla="*/ 35 w 3385"/>
              <a:gd name="T57" fmla="*/ 2197 h 3535"/>
              <a:gd name="T58" fmla="*/ 9 w 3385"/>
              <a:gd name="T59" fmla="*/ 2178 h 3535"/>
              <a:gd name="T60" fmla="*/ 0 w 3385"/>
              <a:gd name="T61" fmla="*/ 2148 h 3535"/>
              <a:gd name="T62" fmla="*/ 325 w 3385"/>
              <a:gd name="T63" fmla="*/ 1445 h 3535"/>
              <a:gd name="T64" fmla="*/ 345 w 3385"/>
              <a:gd name="T65" fmla="*/ 1424 h 3535"/>
              <a:gd name="T66" fmla="*/ 3032 w 3385"/>
              <a:gd name="T67" fmla="*/ 1419 h 3535"/>
              <a:gd name="T68" fmla="*/ 3059 w 3385"/>
              <a:gd name="T69" fmla="*/ 1434 h 3535"/>
              <a:gd name="T70" fmla="*/ 3381 w 3385"/>
              <a:gd name="T71" fmla="*/ 2133 h 3535"/>
              <a:gd name="T72" fmla="*/ 3383 w 3385"/>
              <a:gd name="T73" fmla="*/ 2166 h 3535"/>
              <a:gd name="T74" fmla="*/ 3365 w 3385"/>
              <a:gd name="T75" fmla="*/ 2192 h 3535"/>
              <a:gd name="T76" fmla="*/ 3334 w 3385"/>
              <a:gd name="T77" fmla="*/ 2201 h 3535"/>
              <a:gd name="T78" fmla="*/ 2119 w 3385"/>
              <a:gd name="T79" fmla="*/ 2101 h 3535"/>
              <a:gd name="T80" fmla="*/ 2099 w 3385"/>
              <a:gd name="T81" fmla="*/ 2087 h 3535"/>
              <a:gd name="T82" fmla="*/ 1683 w 3385"/>
              <a:gd name="T83" fmla="*/ 1176 h 3535"/>
              <a:gd name="T84" fmla="*/ 1784 w 3385"/>
              <a:gd name="T85" fmla="*/ 0 h 3535"/>
              <a:gd name="T86" fmla="*/ 1819 w 3385"/>
              <a:gd name="T87" fmla="*/ 12 h 3535"/>
              <a:gd name="T88" fmla="*/ 1840 w 3385"/>
              <a:gd name="T89" fmla="*/ 41 h 3535"/>
              <a:gd name="T90" fmla="*/ 1844 w 3385"/>
              <a:gd name="T91" fmla="*/ 376 h 3535"/>
              <a:gd name="T92" fmla="*/ 2010 w 3385"/>
              <a:gd name="T93" fmla="*/ 379 h 3535"/>
              <a:gd name="T94" fmla="*/ 2039 w 3385"/>
              <a:gd name="T95" fmla="*/ 398 h 3535"/>
              <a:gd name="T96" fmla="*/ 2052 w 3385"/>
              <a:gd name="T97" fmla="*/ 431 h 3535"/>
              <a:gd name="T98" fmla="*/ 2043 w 3385"/>
              <a:gd name="T99" fmla="*/ 465 h 3535"/>
              <a:gd name="T100" fmla="*/ 1736 w 3385"/>
              <a:gd name="T101" fmla="*/ 994 h 3535"/>
              <a:gd name="T102" fmla="*/ 1710 w 3385"/>
              <a:gd name="T103" fmla="*/ 1009 h 3535"/>
              <a:gd name="T104" fmla="*/ 1680 w 3385"/>
              <a:gd name="T105" fmla="*/ 1009 h 3535"/>
              <a:gd name="T106" fmla="*/ 1653 w 3385"/>
              <a:gd name="T107" fmla="*/ 994 h 3535"/>
              <a:gd name="T108" fmla="*/ 1346 w 3385"/>
              <a:gd name="T109" fmla="*/ 465 h 3535"/>
              <a:gd name="T110" fmla="*/ 1337 w 3385"/>
              <a:gd name="T111" fmla="*/ 431 h 3535"/>
              <a:gd name="T112" fmla="*/ 1350 w 3385"/>
              <a:gd name="T113" fmla="*/ 398 h 3535"/>
              <a:gd name="T114" fmla="*/ 1378 w 3385"/>
              <a:gd name="T115" fmla="*/ 379 h 3535"/>
              <a:gd name="T116" fmla="*/ 1546 w 3385"/>
              <a:gd name="T117" fmla="*/ 376 h 3535"/>
              <a:gd name="T118" fmla="*/ 1549 w 3385"/>
              <a:gd name="T119" fmla="*/ 41 h 3535"/>
              <a:gd name="T120" fmla="*/ 1570 w 3385"/>
              <a:gd name="T121" fmla="*/ 12 h 3535"/>
              <a:gd name="T122" fmla="*/ 1606 w 3385"/>
              <a:gd name="T123" fmla="*/ 0 h 3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85" h="3535">
                <a:moveTo>
                  <a:pt x="1642" y="1855"/>
                </a:moveTo>
                <a:lnTo>
                  <a:pt x="1655" y="1857"/>
                </a:lnTo>
                <a:lnTo>
                  <a:pt x="1668" y="1864"/>
                </a:lnTo>
                <a:lnTo>
                  <a:pt x="1677" y="1873"/>
                </a:lnTo>
                <a:lnTo>
                  <a:pt x="1684" y="1886"/>
                </a:lnTo>
                <a:lnTo>
                  <a:pt x="1687" y="1902"/>
                </a:lnTo>
                <a:lnTo>
                  <a:pt x="1687" y="3297"/>
                </a:lnTo>
                <a:lnTo>
                  <a:pt x="2797" y="3087"/>
                </a:lnTo>
                <a:lnTo>
                  <a:pt x="2797" y="2406"/>
                </a:lnTo>
                <a:lnTo>
                  <a:pt x="2800" y="2390"/>
                </a:lnTo>
                <a:lnTo>
                  <a:pt x="2808" y="2376"/>
                </a:lnTo>
                <a:lnTo>
                  <a:pt x="2820" y="2367"/>
                </a:lnTo>
                <a:lnTo>
                  <a:pt x="2834" y="2360"/>
                </a:lnTo>
                <a:lnTo>
                  <a:pt x="2851" y="2359"/>
                </a:lnTo>
                <a:lnTo>
                  <a:pt x="2987" y="2381"/>
                </a:lnTo>
                <a:lnTo>
                  <a:pt x="3001" y="2384"/>
                </a:lnTo>
                <a:lnTo>
                  <a:pt x="3012" y="2391"/>
                </a:lnTo>
                <a:lnTo>
                  <a:pt x="3021" y="2401"/>
                </a:lnTo>
                <a:lnTo>
                  <a:pt x="3027" y="2414"/>
                </a:lnTo>
                <a:lnTo>
                  <a:pt x="3029" y="2428"/>
                </a:lnTo>
                <a:lnTo>
                  <a:pt x="3029" y="3217"/>
                </a:lnTo>
                <a:lnTo>
                  <a:pt x="3027" y="3234"/>
                </a:lnTo>
                <a:lnTo>
                  <a:pt x="3018" y="3248"/>
                </a:lnTo>
                <a:lnTo>
                  <a:pt x="3006" y="3258"/>
                </a:lnTo>
                <a:lnTo>
                  <a:pt x="2991" y="3264"/>
                </a:lnTo>
                <a:lnTo>
                  <a:pt x="1776" y="3525"/>
                </a:lnTo>
                <a:lnTo>
                  <a:pt x="1732" y="3533"/>
                </a:lnTo>
                <a:lnTo>
                  <a:pt x="1687" y="3535"/>
                </a:lnTo>
                <a:lnTo>
                  <a:pt x="1642" y="3533"/>
                </a:lnTo>
                <a:lnTo>
                  <a:pt x="1598" y="3525"/>
                </a:lnTo>
                <a:lnTo>
                  <a:pt x="396" y="3273"/>
                </a:lnTo>
                <a:lnTo>
                  <a:pt x="381" y="3267"/>
                </a:lnTo>
                <a:lnTo>
                  <a:pt x="369" y="3257"/>
                </a:lnTo>
                <a:lnTo>
                  <a:pt x="360" y="3243"/>
                </a:lnTo>
                <a:lnTo>
                  <a:pt x="357" y="3227"/>
                </a:lnTo>
                <a:lnTo>
                  <a:pt x="337" y="2426"/>
                </a:lnTo>
                <a:lnTo>
                  <a:pt x="339" y="2411"/>
                </a:lnTo>
                <a:lnTo>
                  <a:pt x="344" y="2398"/>
                </a:lnTo>
                <a:lnTo>
                  <a:pt x="354" y="2388"/>
                </a:lnTo>
                <a:lnTo>
                  <a:pt x="366" y="2381"/>
                </a:lnTo>
                <a:lnTo>
                  <a:pt x="380" y="2376"/>
                </a:lnTo>
                <a:lnTo>
                  <a:pt x="1402" y="2287"/>
                </a:lnTo>
                <a:lnTo>
                  <a:pt x="1415" y="2284"/>
                </a:lnTo>
                <a:lnTo>
                  <a:pt x="1425" y="2278"/>
                </a:lnTo>
                <a:lnTo>
                  <a:pt x="1435" y="2269"/>
                </a:lnTo>
                <a:lnTo>
                  <a:pt x="1441" y="2257"/>
                </a:lnTo>
                <a:lnTo>
                  <a:pt x="1595" y="1884"/>
                </a:lnTo>
                <a:lnTo>
                  <a:pt x="1603" y="1870"/>
                </a:lnTo>
                <a:lnTo>
                  <a:pt x="1615" y="1860"/>
                </a:lnTo>
                <a:lnTo>
                  <a:pt x="1628" y="1856"/>
                </a:lnTo>
                <a:lnTo>
                  <a:pt x="1642" y="1855"/>
                </a:lnTo>
                <a:close/>
                <a:moveTo>
                  <a:pt x="1683" y="1176"/>
                </a:moveTo>
                <a:lnTo>
                  <a:pt x="1295" y="2048"/>
                </a:lnTo>
                <a:lnTo>
                  <a:pt x="1286" y="2062"/>
                </a:lnTo>
                <a:lnTo>
                  <a:pt x="1272" y="2072"/>
                </a:lnTo>
                <a:lnTo>
                  <a:pt x="1256" y="2077"/>
                </a:lnTo>
                <a:lnTo>
                  <a:pt x="52" y="2198"/>
                </a:lnTo>
                <a:lnTo>
                  <a:pt x="35" y="2197"/>
                </a:lnTo>
                <a:lnTo>
                  <a:pt x="20" y="2190"/>
                </a:lnTo>
                <a:lnTo>
                  <a:pt x="9" y="2178"/>
                </a:lnTo>
                <a:lnTo>
                  <a:pt x="2" y="2164"/>
                </a:lnTo>
                <a:lnTo>
                  <a:pt x="0" y="2148"/>
                </a:lnTo>
                <a:lnTo>
                  <a:pt x="4" y="2131"/>
                </a:lnTo>
                <a:lnTo>
                  <a:pt x="325" y="1445"/>
                </a:lnTo>
                <a:lnTo>
                  <a:pt x="334" y="1434"/>
                </a:lnTo>
                <a:lnTo>
                  <a:pt x="345" y="1424"/>
                </a:lnTo>
                <a:lnTo>
                  <a:pt x="359" y="1419"/>
                </a:lnTo>
                <a:lnTo>
                  <a:pt x="3032" y="1419"/>
                </a:lnTo>
                <a:lnTo>
                  <a:pt x="3046" y="1424"/>
                </a:lnTo>
                <a:lnTo>
                  <a:pt x="3059" y="1434"/>
                </a:lnTo>
                <a:lnTo>
                  <a:pt x="3066" y="1446"/>
                </a:lnTo>
                <a:lnTo>
                  <a:pt x="3381" y="2133"/>
                </a:lnTo>
                <a:lnTo>
                  <a:pt x="3385" y="2150"/>
                </a:lnTo>
                <a:lnTo>
                  <a:pt x="3383" y="2166"/>
                </a:lnTo>
                <a:lnTo>
                  <a:pt x="3376" y="2180"/>
                </a:lnTo>
                <a:lnTo>
                  <a:pt x="3365" y="2192"/>
                </a:lnTo>
                <a:lnTo>
                  <a:pt x="3351" y="2198"/>
                </a:lnTo>
                <a:lnTo>
                  <a:pt x="3334" y="2201"/>
                </a:lnTo>
                <a:lnTo>
                  <a:pt x="2131" y="2104"/>
                </a:lnTo>
                <a:lnTo>
                  <a:pt x="2119" y="2101"/>
                </a:lnTo>
                <a:lnTo>
                  <a:pt x="2109" y="2095"/>
                </a:lnTo>
                <a:lnTo>
                  <a:pt x="2099" y="2087"/>
                </a:lnTo>
                <a:lnTo>
                  <a:pt x="2093" y="2076"/>
                </a:lnTo>
                <a:lnTo>
                  <a:pt x="1683" y="1176"/>
                </a:lnTo>
                <a:close/>
                <a:moveTo>
                  <a:pt x="1606" y="0"/>
                </a:moveTo>
                <a:lnTo>
                  <a:pt x="1784" y="0"/>
                </a:lnTo>
                <a:lnTo>
                  <a:pt x="1803" y="4"/>
                </a:lnTo>
                <a:lnTo>
                  <a:pt x="1819" y="12"/>
                </a:lnTo>
                <a:lnTo>
                  <a:pt x="1832" y="25"/>
                </a:lnTo>
                <a:lnTo>
                  <a:pt x="1840" y="41"/>
                </a:lnTo>
                <a:lnTo>
                  <a:pt x="1844" y="60"/>
                </a:lnTo>
                <a:lnTo>
                  <a:pt x="1844" y="376"/>
                </a:lnTo>
                <a:lnTo>
                  <a:pt x="1992" y="376"/>
                </a:lnTo>
                <a:lnTo>
                  <a:pt x="2010" y="379"/>
                </a:lnTo>
                <a:lnTo>
                  <a:pt x="2026" y="387"/>
                </a:lnTo>
                <a:lnTo>
                  <a:pt x="2039" y="398"/>
                </a:lnTo>
                <a:lnTo>
                  <a:pt x="2047" y="413"/>
                </a:lnTo>
                <a:lnTo>
                  <a:pt x="2052" y="431"/>
                </a:lnTo>
                <a:lnTo>
                  <a:pt x="2051" y="448"/>
                </a:lnTo>
                <a:lnTo>
                  <a:pt x="2043" y="465"/>
                </a:lnTo>
                <a:lnTo>
                  <a:pt x="1746" y="981"/>
                </a:lnTo>
                <a:lnTo>
                  <a:pt x="1736" y="994"/>
                </a:lnTo>
                <a:lnTo>
                  <a:pt x="1724" y="1002"/>
                </a:lnTo>
                <a:lnTo>
                  <a:pt x="1710" y="1009"/>
                </a:lnTo>
                <a:lnTo>
                  <a:pt x="1695" y="1010"/>
                </a:lnTo>
                <a:lnTo>
                  <a:pt x="1680" y="1009"/>
                </a:lnTo>
                <a:lnTo>
                  <a:pt x="1666" y="1002"/>
                </a:lnTo>
                <a:lnTo>
                  <a:pt x="1653" y="994"/>
                </a:lnTo>
                <a:lnTo>
                  <a:pt x="1643" y="981"/>
                </a:lnTo>
                <a:lnTo>
                  <a:pt x="1346" y="465"/>
                </a:lnTo>
                <a:lnTo>
                  <a:pt x="1339" y="448"/>
                </a:lnTo>
                <a:lnTo>
                  <a:pt x="1337" y="431"/>
                </a:lnTo>
                <a:lnTo>
                  <a:pt x="1342" y="413"/>
                </a:lnTo>
                <a:lnTo>
                  <a:pt x="1350" y="398"/>
                </a:lnTo>
                <a:lnTo>
                  <a:pt x="1363" y="387"/>
                </a:lnTo>
                <a:lnTo>
                  <a:pt x="1378" y="379"/>
                </a:lnTo>
                <a:lnTo>
                  <a:pt x="1398" y="376"/>
                </a:lnTo>
                <a:lnTo>
                  <a:pt x="1546" y="376"/>
                </a:lnTo>
                <a:lnTo>
                  <a:pt x="1546" y="60"/>
                </a:lnTo>
                <a:lnTo>
                  <a:pt x="1549" y="41"/>
                </a:lnTo>
                <a:lnTo>
                  <a:pt x="1557" y="25"/>
                </a:lnTo>
                <a:lnTo>
                  <a:pt x="1570" y="12"/>
                </a:lnTo>
                <a:lnTo>
                  <a:pt x="1586" y="4"/>
                </a:lnTo>
                <a:lnTo>
                  <a:pt x="160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4" name="Freeform 226"/>
          <p:cNvSpPr>
            <a:spLocks noEditPoints="1"/>
          </p:cNvSpPr>
          <p:nvPr/>
        </p:nvSpPr>
        <p:spPr bwMode="auto">
          <a:xfrm>
            <a:off x="6084956" y="2889939"/>
            <a:ext cx="490538" cy="488950"/>
          </a:xfrm>
          <a:custGeom>
            <a:avLst/>
            <a:gdLst>
              <a:gd name="T0" fmla="*/ 1671 w 3399"/>
              <a:gd name="T1" fmla="*/ 3176 h 3382"/>
              <a:gd name="T2" fmla="*/ 1856 w 3399"/>
              <a:gd name="T3" fmla="*/ 3239 h 3382"/>
              <a:gd name="T4" fmla="*/ 1834 w 3399"/>
              <a:gd name="T5" fmla="*/ 3044 h 3382"/>
              <a:gd name="T6" fmla="*/ 453 w 3399"/>
              <a:gd name="T7" fmla="*/ 3122 h 3382"/>
              <a:gd name="T8" fmla="*/ 593 w 3399"/>
              <a:gd name="T9" fmla="*/ 3262 h 3382"/>
              <a:gd name="T10" fmla="*/ 657 w 3399"/>
              <a:gd name="T11" fmla="*/ 3076 h 3382"/>
              <a:gd name="T12" fmla="*/ 1921 w 3399"/>
              <a:gd name="T13" fmla="*/ 2961 h 3382"/>
              <a:gd name="T14" fmla="*/ 1990 w 3399"/>
              <a:gd name="T15" fmla="*/ 3256 h 3382"/>
              <a:gd name="T16" fmla="*/ 1710 w 3399"/>
              <a:gd name="T17" fmla="*/ 3370 h 3382"/>
              <a:gd name="T18" fmla="*/ 1554 w 3399"/>
              <a:gd name="T19" fmla="*/ 3112 h 3382"/>
              <a:gd name="T20" fmla="*/ 1784 w 3399"/>
              <a:gd name="T21" fmla="*/ 2916 h 3382"/>
              <a:gd name="T22" fmla="*/ 787 w 3399"/>
              <a:gd name="T23" fmla="*/ 3075 h 3382"/>
              <a:gd name="T24" fmla="*/ 674 w 3399"/>
              <a:gd name="T25" fmla="*/ 3356 h 3382"/>
              <a:gd name="T26" fmla="*/ 379 w 3399"/>
              <a:gd name="T27" fmla="*/ 3287 h 3382"/>
              <a:gd name="T28" fmla="*/ 402 w 3399"/>
              <a:gd name="T29" fmla="*/ 2985 h 3382"/>
              <a:gd name="T30" fmla="*/ 2318 w 3399"/>
              <a:gd name="T31" fmla="*/ 3018 h 3382"/>
              <a:gd name="T32" fmla="*/ 2066 w 3399"/>
              <a:gd name="T33" fmla="*/ 3027 h 3382"/>
              <a:gd name="T34" fmla="*/ 1783 w 3399"/>
              <a:gd name="T35" fmla="*/ 2841 h 3382"/>
              <a:gd name="T36" fmla="*/ 1501 w 3399"/>
              <a:gd name="T37" fmla="*/ 3027 h 3382"/>
              <a:gd name="T38" fmla="*/ 753 w 3399"/>
              <a:gd name="T39" fmla="*/ 2904 h 3382"/>
              <a:gd name="T40" fmla="*/ 412 w 3399"/>
              <a:gd name="T41" fmla="*/ 2883 h 3382"/>
              <a:gd name="T42" fmla="*/ 87 w 3399"/>
              <a:gd name="T43" fmla="*/ 3101 h 3382"/>
              <a:gd name="T44" fmla="*/ 1648 w 3399"/>
              <a:gd name="T45" fmla="*/ 2145 h 3382"/>
              <a:gd name="T46" fmla="*/ 2098 w 3399"/>
              <a:gd name="T47" fmla="*/ 2500 h 3382"/>
              <a:gd name="T48" fmla="*/ 112 w 3399"/>
              <a:gd name="T49" fmla="*/ 1818 h 3382"/>
              <a:gd name="T50" fmla="*/ 1508 w 3399"/>
              <a:gd name="T51" fmla="*/ 2013 h 3382"/>
              <a:gd name="T52" fmla="*/ 2312 w 3399"/>
              <a:gd name="T53" fmla="*/ 2552 h 3382"/>
              <a:gd name="T54" fmla="*/ 42 w 3399"/>
              <a:gd name="T55" fmla="*/ 1843 h 3382"/>
              <a:gd name="T56" fmla="*/ 2682 w 3399"/>
              <a:gd name="T57" fmla="*/ 2067 h 3382"/>
              <a:gd name="T58" fmla="*/ 3092 w 3399"/>
              <a:gd name="T59" fmla="*/ 2010 h 3382"/>
              <a:gd name="T60" fmla="*/ 2416 w 3399"/>
              <a:gd name="T61" fmla="*/ 868 h 3382"/>
              <a:gd name="T62" fmla="*/ 2577 w 3399"/>
              <a:gd name="T63" fmla="*/ 1114 h 3382"/>
              <a:gd name="T64" fmla="*/ 1241 w 3399"/>
              <a:gd name="T65" fmla="*/ 1308 h 3382"/>
              <a:gd name="T66" fmla="*/ 2929 w 3399"/>
              <a:gd name="T67" fmla="*/ 685 h 3382"/>
              <a:gd name="T68" fmla="*/ 2744 w 3399"/>
              <a:gd name="T69" fmla="*/ 1301 h 3382"/>
              <a:gd name="T70" fmla="*/ 3058 w 3399"/>
              <a:gd name="T71" fmla="*/ 883 h 3382"/>
              <a:gd name="T72" fmla="*/ 719 w 3399"/>
              <a:gd name="T73" fmla="*/ 1027 h 3382"/>
              <a:gd name="T74" fmla="*/ 1120 w 3399"/>
              <a:gd name="T75" fmla="*/ 1092 h 3382"/>
              <a:gd name="T76" fmla="*/ 2441 w 3399"/>
              <a:gd name="T77" fmla="*/ 339 h 3382"/>
              <a:gd name="T78" fmla="*/ 2778 w 3399"/>
              <a:gd name="T79" fmla="*/ 522 h 3382"/>
              <a:gd name="T80" fmla="*/ 1306 w 3399"/>
              <a:gd name="T81" fmla="*/ 350 h 3382"/>
              <a:gd name="T82" fmla="*/ 1259 w 3399"/>
              <a:gd name="T83" fmla="*/ 593 h 3382"/>
              <a:gd name="T84" fmla="*/ 1678 w 3399"/>
              <a:gd name="T85" fmla="*/ 258 h 3382"/>
              <a:gd name="T86" fmla="*/ 1464 w 3399"/>
              <a:gd name="T87" fmla="*/ 725 h 3382"/>
              <a:gd name="T88" fmla="*/ 2189 w 3399"/>
              <a:gd name="T89" fmla="*/ 754 h 3382"/>
              <a:gd name="T90" fmla="*/ 2252 w 3399"/>
              <a:gd name="T91" fmla="*/ 338 h 3382"/>
              <a:gd name="T92" fmla="*/ 2194 w 3399"/>
              <a:gd name="T93" fmla="*/ 26 h 3382"/>
              <a:gd name="T94" fmla="*/ 2914 w 3399"/>
              <a:gd name="T95" fmla="*/ 385 h 3382"/>
              <a:gd name="T96" fmla="*/ 3334 w 3399"/>
              <a:gd name="T97" fmla="*/ 1049 h 3382"/>
              <a:gd name="T98" fmla="*/ 3358 w 3399"/>
              <a:gd name="T99" fmla="*/ 1830 h 3382"/>
              <a:gd name="T100" fmla="*/ 2980 w 3399"/>
              <a:gd name="T101" fmla="*/ 2514 h 3382"/>
              <a:gd name="T102" fmla="*/ 2532 w 3399"/>
              <a:gd name="T103" fmla="*/ 2614 h 3382"/>
              <a:gd name="T104" fmla="*/ 2579 w 3399"/>
              <a:gd name="T105" fmla="*/ 2377 h 3382"/>
              <a:gd name="T106" fmla="*/ 2423 w 3399"/>
              <a:gd name="T107" fmla="*/ 2364 h 3382"/>
              <a:gd name="T108" fmla="*/ 2329 w 3399"/>
              <a:gd name="T109" fmla="*/ 2080 h 3382"/>
              <a:gd name="T110" fmla="*/ 1993 w 3399"/>
              <a:gd name="T111" fmla="*/ 1554 h 3382"/>
              <a:gd name="T112" fmla="*/ 1243 w 3399"/>
              <a:gd name="T113" fmla="*/ 1673 h 3382"/>
              <a:gd name="T114" fmla="*/ 442 w 3399"/>
              <a:gd name="T115" fmla="*/ 1482 h 3382"/>
              <a:gd name="T116" fmla="*/ 647 w 3399"/>
              <a:gd name="T117" fmla="*/ 730 h 3382"/>
              <a:gd name="T118" fmla="*/ 1223 w 3399"/>
              <a:gd name="T119" fmla="*/ 175 h 3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99" h="3382">
                <a:moveTo>
                  <a:pt x="1784" y="3032"/>
                </a:moveTo>
                <a:lnTo>
                  <a:pt x="1757" y="3035"/>
                </a:lnTo>
                <a:lnTo>
                  <a:pt x="1732" y="3044"/>
                </a:lnTo>
                <a:lnTo>
                  <a:pt x="1711" y="3058"/>
                </a:lnTo>
                <a:lnTo>
                  <a:pt x="1692" y="3076"/>
                </a:lnTo>
                <a:lnTo>
                  <a:pt x="1679" y="3098"/>
                </a:lnTo>
                <a:lnTo>
                  <a:pt x="1671" y="3122"/>
                </a:lnTo>
                <a:lnTo>
                  <a:pt x="1668" y="3149"/>
                </a:lnTo>
                <a:lnTo>
                  <a:pt x="1671" y="3176"/>
                </a:lnTo>
                <a:lnTo>
                  <a:pt x="1679" y="3200"/>
                </a:lnTo>
                <a:lnTo>
                  <a:pt x="1692" y="3222"/>
                </a:lnTo>
                <a:lnTo>
                  <a:pt x="1711" y="3239"/>
                </a:lnTo>
                <a:lnTo>
                  <a:pt x="1732" y="3254"/>
                </a:lnTo>
                <a:lnTo>
                  <a:pt x="1757" y="3262"/>
                </a:lnTo>
                <a:lnTo>
                  <a:pt x="1784" y="3265"/>
                </a:lnTo>
                <a:lnTo>
                  <a:pt x="1810" y="3262"/>
                </a:lnTo>
                <a:lnTo>
                  <a:pt x="1834" y="3254"/>
                </a:lnTo>
                <a:lnTo>
                  <a:pt x="1856" y="3239"/>
                </a:lnTo>
                <a:lnTo>
                  <a:pt x="1875" y="3222"/>
                </a:lnTo>
                <a:lnTo>
                  <a:pt x="1888" y="3200"/>
                </a:lnTo>
                <a:lnTo>
                  <a:pt x="1897" y="3176"/>
                </a:lnTo>
                <a:lnTo>
                  <a:pt x="1899" y="3149"/>
                </a:lnTo>
                <a:lnTo>
                  <a:pt x="1897" y="3122"/>
                </a:lnTo>
                <a:lnTo>
                  <a:pt x="1888" y="3098"/>
                </a:lnTo>
                <a:lnTo>
                  <a:pt x="1875" y="3076"/>
                </a:lnTo>
                <a:lnTo>
                  <a:pt x="1856" y="3058"/>
                </a:lnTo>
                <a:lnTo>
                  <a:pt x="1834" y="3044"/>
                </a:lnTo>
                <a:lnTo>
                  <a:pt x="1810" y="3035"/>
                </a:lnTo>
                <a:lnTo>
                  <a:pt x="1784" y="3032"/>
                </a:lnTo>
                <a:close/>
                <a:moveTo>
                  <a:pt x="567" y="3032"/>
                </a:moveTo>
                <a:lnTo>
                  <a:pt x="540" y="3035"/>
                </a:lnTo>
                <a:lnTo>
                  <a:pt x="515" y="3044"/>
                </a:lnTo>
                <a:lnTo>
                  <a:pt x="494" y="3058"/>
                </a:lnTo>
                <a:lnTo>
                  <a:pt x="476" y="3076"/>
                </a:lnTo>
                <a:lnTo>
                  <a:pt x="462" y="3098"/>
                </a:lnTo>
                <a:lnTo>
                  <a:pt x="453" y="3122"/>
                </a:lnTo>
                <a:lnTo>
                  <a:pt x="450" y="3149"/>
                </a:lnTo>
                <a:lnTo>
                  <a:pt x="453" y="3176"/>
                </a:lnTo>
                <a:lnTo>
                  <a:pt x="462" y="3200"/>
                </a:lnTo>
                <a:lnTo>
                  <a:pt x="476" y="3222"/>
                </a:lnTo>
                <a:lnTo>
                  <a:pt x="494" y="3239"/>
                </a:lnTo>
                <a:lnTo>
                  <a:pt x="515" y="3254"/>
                </a:lnTo>
                <a:lnTo>
                  <a:pt x="540" y="3262"/>
                </a:lnTo>
                <a:lnTo>
                  <a:pt x="567" y="3265"/>
                </a:lnTo>
                <a:lnTo>
                  <a:pt x="593" y="3262"/>
                </a:lnTo>
                <a:lnTo>
                  <a:pt x="618" y="3254"/>
                </a:lnTo>
                <a:lnTo>
                  <a:pt x="640" y="3239"/>
                </a:lnTo>
                <a:lnTo>
                  <a:pt x="657" y="3222"/>
                </a:lnTo>
                <a:lnTo>
                  <a:pt x="672" y="3200"/>
                </a:lnTo>
                <a:lnTo>
                  <a:pt x="680" y="3176"/>
                </a:lnTo>
                <a:lnTo>
                  <a:pt x="683" y="3149"/>
                </a:lnTo>
                <a:lnTo>
                  <a:pt x="680" y="3122"/>
                </a:lnTo>
                <a:lnTo>
                  <a:pt x="672" y="3098"/>
                </a:lnTo>
                <a:lnTo>
                  <a:pt x="657" y="3076"/>
                </a:lnTo>
                <a:lnTo>
                  <a:pt x="640" y="3058"/>
                </a:lnTo>
                <a:lnTo>
                  <a:pt x="618" y="3044"/>
                </a:lnTo>
                <a:lnTo>
                  <a:pt x="593" y="3035"/>
                </a:lnTo>
                <a:lnTo>
                  <a:pt x="567" y="3032"/>
                </a:lnTo>
                <a:close/>
                <a:moveTo>
                  <a:pt x="1784" y="2916"/>
                </a:moveTo>
                <a:lnTo>
                  <a:pt x="1821" y="2919"/>
                </a:lnTo>
                <a:lnTo>
                  <a:pt x="1857" y="2928"/>
                </a:lnTo>
                <a:lnTo>
                  <a:pt x="1890" y="2942"/>
                </a:lnTo>
                <a:lnTo>
                  <a:pt x="1921" y="2961"/>
                </a:lnTo>
                <a:lnTo>
                  <a:pt x="1948" y="2985"/>
                </a:lnTo>
                <a:lnTo>
                  <a:pt x="1971" y="3011"/>
                </a:lnTo>
                <a:lnTo>
                  <a:pt x="1990" y="3042"/>
                </a:lnTo>
                <a:lnTo>
                  <a:pt x="2004" y="3075"/>
                </a:lnTo>
                <a:lnTo>
                  <a:pt x="2013" y="3112"/>
                </a:lnTo>
                <a:lnTo>
                  <a:pt x="2016" y="3149"/>
                </a:lnTo>
                <a:lnTo>
                  <a:pt x="2013" y="3187"/>
                </a:lnTo>
                <a:lnTo>
                  <a:pt x="2004" y="3223"/>
                </a:lnTo>
                <a:lnTo>
                  <a:pt x="1990" y="3256"/>
                </a:lnTo>
                <a:lnTo>
                  <a:pt x="1971" y="3287"/>
                </a:lnTo>
                <a:lnTo>
                  <a:pt x="1948" y="3314"/>
                </a:lnTo>
                <a:lnTo>
                  <a:pt x="1921" y="3337"/>
                </a:lnTo>
                <a:lnTo>
                  <a:pt x="1890" y="3356"/>
                </a:lnTo>
                <a:lnTo>
                  <a:pt x="1857" y="3370"/>
                </a:lnTo>
                <a:lnTo>
                  <a:pt x="1821" y="3379"/>
                </a:lnTo>
                <a:lnTo>
                  <a:pt x="1784" y="3382"/>
                </a:lnTo>
                <a:lnTo>
                  <a:pt x="1746" y="3379"/>
                </a:lnTo>
                <a:lnTo>
                  <a:pt x="1710" y="3370"/>
                </a:lnTo>
                <a:lnTo>
                  <a:pt x="1677" y="3356"/>
                </a:lnTo>
                <a:lnTo>
                  <a:pt x="1646" y="3337"/>
                </a:lnTo>
                <a:lnTo>
                  <a:pt x="1619" y="3314"/>
                </a:lnTo>
                <a:lnTo>
                  <a:pt x="1595" y="3287"/>
                </a:lnTo>
                <a:lnTo>
                  <a:pt x="1577" y="3256"/>
                </a:lnTo>
                <a:lnTo>
                  <a:pt x="1563" y="3223"/>
                </a:lnTo>
                <a:lnTo>
                  <a:pt x="1554" y="3187"/>
                </a:lnTo>
                <a:lnTo>
                  <a:pt x="1551" y="3149"/>
                </a:lnTo>
                <a:lnTo>
                  <a:pt x="1554" y="3112"/>
                </a:lnTo>
                <a:lnTo>
                  <a:pt x="1563" y="3075"/>
                </a:lnTo>
                <a:lnTo>
                  <a:pt x="1577" y="3042"/>
                </a:lnTo>
                <a:lnTo>
                  <a:pt x="1595" y="3011"/>
                </a:lnTo>
                <a:lnTo>
                  <a:pt x="1619" y="2985"/>
                </a:lnTo>
                <a:lnTo>
                  <a:pt x="1646" y="2961"/>
                </a:lnTo>
                <a:lnTo>
                  <a:pt x="1677" y="2942"/>
                </a:lnTo>
                <a:lnTo>
                  <a:pt x="1710" y="2928"/>
                </a:lnTo>
                <a:lnTo>
                  <a:pt x="1746" y="2919"/>
                </a:lnTo>
                <a:lnTo>
                  <a:pt x="1784" y="2916"/>
                </a:lnTo>
                <a:close/>
                <a:moveTo>
                  <a:pt x="567" y="2916"/>
                </a:moveTo>
                <a:lnTo>
                  <a:pt x="605" y="2919"/>
                </a:lnTo>
                <a:lnTo>
                  <a:pt x="640" y="2928"/>
                </a:lnTo>
                <a:lnTo>
                  <a:pt x="674" y="2942"/>
                </a:lnTo>
                <a:lnTo>
                  <a:pt x="703" y="2961"/>
                </a:lnTo>
                <a:lnTo>
                  <a:pt x="731" y="2985"/>
                </a:lnTo>
                <a:lnTo>
                  <a:pt x="754" y="3011"/>
                </a:lnTo>
                <a:lnTo>
                  <a:pt x="774" y="3042"/>
                </a:lnTo>
                <a:lnTo>
                  <a:pt x="787" y="3075"/>
                </a:lnTo>
                <a:lnTo>
                  <a:pt x="796" y="3112"/>
                </a:lnTo>
                <a:lnTo>
                  <a:pt x="799" y="3149"/>
                </a:lnTo>
                <a:lnTo>
                  <a:pt x="796" y="3187"/>
                </a:lnTo>
                <a:lnTo>
                  <a:pt x="787" y="3223"/>
                </a:lnTo>
                <a:lnTo>
                  <a:pt x="774" y="3256"/>
                </a:lnTo>
                <a:lnTo>
                  <a:pt x="754" y="3287"/>
                </a:lnTo>
                <a:lnTo>
                  <a:pt x="731" y="3314"/>
                </a:lnTo>
                <a:lnTo>
                  <a:pt x="703" y="3337"/>
                </a:lnTo>
                <a:lnTo>
                  <a:pt x="674" y="3356"/>
                </a:lnTo>
                <a:lnTo>
                  <a:pt x="640" y="3370"/>
                </a:lnTo>
                <a:lnTo>
                  <a:pt x="605" y="3379"/>
                </a:lnTo>
                <a:lnTo>
                  <a:pt x="567" y="3382"/>
                </a:lnTo>
                <a:lnTo>
                  <a:pt x="528" y="3379"/>
                </a:lnTo>
                <a:lnTo>
                  <a:pt x="493" y="3370"/>
                </a:lnTo>
                <a:lnTo>
                  <a:pt x="459" y="3356"/>
                </a:lnTo>
                <a:lnTo>
                  <a:pt x="430" y="3337"/>
                </a:lnTo>
                <a:lnTo>
                  <a:pt x="402" y="3314"/>
                </a:lnTo>
                <a:lnTo>
                  <a:pt x="379" y="3287"/>
                </a:lnTo>
                <a:lnTo>
                  <a:pt x="361" y="3256"/>
                </a:lnTo>
                <a:lnTo>
                  <a:pt x="346" y="3223"/>
                </a:lnTo>
                <a:lnTo>
                  <a:pt x="337" y="3187"/>
                </a:lnTo>
                <a:lnTo>
                  <a:pt x="334" y="3149"/>
                </a:lnTo>
                <a:lnTo>
                  <a:pt x="337" y="3112"/>
                </a:lnTo>
                <a:lnTo>
                  <a:pt x="346" y="3075"/>
                </a:lnTo>
                <a:lnTo>
                  <a:pt x="361" y="3042"/>
                </a:lnTo>
                <a:lnTo>
                  <a:pt x="379" y="3011"/>
                </a:lnTo>
                <a:lnTo>
                  <a:pt x="402" y="2985"/>
                </a:lnTo>
                <a:lnTo>
                  <a:pt x="430" y="2961"/>
                </a:lnTo>
                <a:lnTo>
                  <a:pt x="459" y="2942"/>
                </a:lnTo>
                <a:lnTo>
                  <a:pt x="493" y="2928"/>
                </a:lnTo>
                <a:lnTo>
                  <a:pt x="528" y="2919"/>
                </a:lnTo>
                <a:lnTo>
                  <a:pt x="567" y="2916"/>
                </a:lnTo>
                <a:close/>
                <a:moveTo>
                  <a:pt x="0" y="2743"/>
                </a:moveTo>
                <a:lnTo>
                  <a:pt x="2321" y="2743"/>
                </a:lnTo>
                <a:lnTo>
                  <a:pt x="2321" y="2992"/>
                </a:lnTo>
                <a:lnTo>
                  <a:pt x="2318" y="3018"/>
                </a:lnTo>
                <a:lnTo>
                  <a:pt x="2308" y="3041"/>
                </a:lnTo>
                <a:lnTo>
                  <a:pt x="2296" y="3062"/>
                </a:lnTo>
                <a:lnTo>
                  <a:pt x="2278" y="3080"/>
                </a:lnTo>
                <a:lnTo>
                  <a:pt x="2258" y="3093"/>
                </a:lnTo>
                <a:lnTo>
                  <a:pt x="2234" y="3101"/>
                </a:lnTo>
                <a:lnTo>
                  <a:pt x="2208" y="3104"/>
                </a:lnTo>
                <a:lnTo>
                  <a:pt x="2088" y="3104"/>
                </a:lnTo>
                <a:lnTo>
                  <a:pt x="2080" y="3065"/>
                </a:lnTo>
                <a:lnTo>
                  <a:pt x="2066" y="3027"/>
                </a:lnTo>
                <a:lnTo>
                  <a:pt x="2048" y="2992"/>
                </a:lnTo>
                <a:lnTo>
                  <a:pt x="2026" y="2960"/>
                </a:lnTo>
                <a:lnTo>
                  <a:pt x="2000" y="2930"/>
                </a:lnTo>
                <a:lnTo>
                  <a:pt x="1970" y="2904"/>
                </a:lnTo>
                <a:lnTo>
                  <a:pt x="1937" y="2883"/>
                </a:lnTo>
                <a:lnTo>
                  <a:pt x="1902" y="2865"/>
                </a:lnTo>
                <a:lnTo>
                  <a:pt x="1864" y="2852"/>
                </a:lnTo>
                <a:lnTo>
                  <a:pt x="1825" y="2843"/>
                </a:lnTo>
                <a:lnTo>
                  <a:pt x="1783" y="2841"/>
                </a:lnTo>
                <a:lnTo>
                  <a:pt x="1742" y="2843"/>
                </a:lnTo>
                <a:lnTo>
                  <a:pt x="1703" y="2852"/>
                </a:lnTo>
                <a:lnTo>
                  <a:pt x="1664" y="2865"/>
                </a:lnTo>
                <a:lnTo>
                  <a:pt x="1629" y="2883"/>
                </a:lnTo>
                <a:lnTo>
                  <a:pt x="1597" y="2904"/>
                </a:lnTo>
                <a:lnTo>
                  <a:pt x="1567" y="2930"/>
                </a:lnTo>
                <a:lnTo>
                  <a:pt x="1541" y="2960"/>
                </a:lnTo>
                <a:lnTo>
                  <a:pt x="1519" y="2992"/>
                </a:lnTo>
                <a:lnTo>
                  <a:pt x="1501" y="3027"/>
                </a:lnTo>
                <a:lnTo>
                  <a:pt x="1487" y="3065"/>
                </a:lnTo>
                <a:lnTo>
                  <a:pt x="1479" y="3104"/>
                </a:lnTo>
                <a:lnTo>
                  <a:pt x="871" y="3104"/>
                </a:lnTo>
                <a:lnTo>
                  <a:pt x="862" y="3065"/>
                </a:lnTo>
                <a:lnTo>
                  <a:pt x="849" y="3027"/>
                </a:lnTo>
                <a:lnTo>
                  <a:pt x="831" y="2992"/>
                </a:lnTo>
                <a:lnTo>
                  <a:pt x="809" y="2960"/>
                </a:lnTo>
                <a:lnTo>
                  <a:pt x="783" y="2930"/>
                </a:lnTo>
                <a:lnTo>
                  <a:pt x="753" y="2904"/>
                </a:lnTo>
                <a:lnTo>
                  <a:pt x="721" y="2883"/>
                </a:lnTo>
                <a:lnTo>
                  <a:pt x="686" y="2865"/>
                </a:lnTo>
                <a:lnTo>
                  <a:pt x="648" y="2852"/>
                </a:lnTo>
                <a:lnTo>
                  <a:pt x="608" y="2843"/>
                </a:lnTo>
                <a:lnTo>
                  <a:pt x="567" y="2841"/>
                </a:lnTo>
                <a:lnTo>
                  <a:pt x="525" y="2843"/>
                </a:lnTo>
                <a:lnTo>
                  <a:pt x="485" y="2852"/>
                </a:lnTo>
                <a:lnTo>
                  <a:pt x="448" y="2865"/>
                </a:lnTo>
                <a:lnTo>
                  <a:pt x="412" y="2883"/>
                </a:lnTo>
                <a:lnTo>
                  <a:pt x="380" y="2904"/>
                </a:lnTo>
                <a:lnTo>
                  <a:pt x="350" y="2930"/>
                </a:lnTo>
                <a:lnTo>
                  <a:pt x="324" y="2960"/>
                </a:lnTo>
                <a:lnTo>
                  <a:pt x="302" y="2992"/>
                </a:lnTo>
                <a:lnTo>
                  <a:pt x="284" y="3027"/>
                </a:lnTo>
                <a:lnTo>
                  <a:pt x="271" y="3065"/>
                </a:lnTo>
                <a:lnTo>
                  <a:pt x="263" y="3104"/>
                </a:lnTo>
                <a:lnTo>
                  <a:pt x="112" y="3104"/>
                </a:lnTo>
                <a:lnTo>
                  <a:pt x="87" y="3101"/>
                </a:lnTo>
                <a:lnTo>
                  <a:pt x="63" y="3093"/>
                </a:lnTo>
                <a:lnTo>
                  <a:pt x="42" y="3080"/>
                </a:lnTo>
                <a:lnTo>
                  <a:pt x="25" y="3062"/>
                </a:lnTo>
                <a:lnTo>
                  <a:pt x="11" y="3041"/>
                </a:lnTo>
                <a:lnTo>
                  <a:pt x="3" y="3018"/>
                </a:lnTo>
                <a:lnTo>
                  <a:pt x="0" y="2992"/>
                </a:lnTo>
                <a:lnTo>
                  <a:pt x="0" y="2743"/>
                </a:lnTo>
                <a:close/>
                <a:moveTo>
                  <a:pt x="1657" y="2143"/>
                </a:moveTo>
                <a:lnTo>
                  <a:pt x="1648" y="2145"/>
                </a:lnTo>
                <a:lnTo>
                  <a:pt x="1642" y="2151"/>
                </a:lnTo>
                <a:lnTo>
                  <a:pt x="1640" y="2160"/>
                </a:lnTo>
                <a:lnTo>
                  <a:pt x="1640" y="2490"/>
                </a:lnTo>
                <a:lnTo>
                  <a:pt x="1642" y="2499"/>
                </a:lnTo>
                <a:lnTo>
                  <a:pt x="1648" y="2505"/>
                </a:lnTo>
                <a:lnTo>
                  <a:pt x="1657" y="2508"/>
                </a:lnTo>
                <a:lnTo>
                  <a:pt x="2084" y="2508"/>
                </a:lnTo>
                <a:lnTo>
                  <a:pt x="2092" y="2506"/>
                </a:lnTo>
                <a:lnTo>
                  <a:pt x="2098" y="2500"/>
                </a:lnTo>
                <a:lnTo>
                  <a:pt x="2101" y="2493"/>
                </a:lnTo>
                <a:lnTo>
                  <a:pt x="2100" y="2484"/>
                </a:lnTo>
                <a:lnTo>
                  <a:pt x="2096" y="2477"/>
                </a:lnTo>
                <a:lnTo>
                  <a:pt x="1751" y="2148"/>
                </a:lnTo>
                <a:lnTo>
                  <a:pt x="1747" y="2145"/>
                </a:lnTo>
                <a:lnTo>
                  <a:pt x="1743" y="2144"/>
                </a:lnTo>
                <a:lnTo>
                  <a:pt x="1739" y="2143"/>
                </a:lnTo>
                <a:lnTo>
                  <a:pt x="1657" y="2143"/>
                </a:lnTo>
                <a:close/>
                <a:moveTo>
                  <a:pt x="112" y="1818"/>
                </a:moveTo>
                <a:lnTo>
                  <a:pt x="1396" y="1818"/>
                </a:lnTo>
                <a:lnTo>
                  <a:pt x="1421" y="1820"/>
                </a:lnTo>
                <a:lnTo>
                  <a:pt x="1445" y="1829"/>
                </a:lnTo>
                <a:lnTo>
                  <a:pt x="1466" y="1843"/>
                </a:lnTo>
                <a:lnTo>
                  <a:pt x="1483" y="1859"/>
                </a:lnTo>
                <a:lnTo>
                  <a:pt x="1497" y="1881"/>
                </a:lnTo>
                <a:lnTo>
                  <a:pt x="1505" y="1904"/>
                </a:lnTo>
                <a:lnTo>
                  <a:pt x="1508" y="1929"/>
                </a:lnTo>
                <a:lnTo>
                  <a:pt x="1508" y="2013"/>
                </a:lnTo>
                <a:lnTo>
                  <a:pt x="1730" y="2013"/>
                </a:lnTo>
                <a:lnTo>
                  <a:pt x="1759" y="2016"/>
                </a:lnTo>
                <a:lnTo>
                  <a:pt x="1787" y="2024"/>
                </a:lnTo>
                <a:lnTo>
                  <a:pt x="1813" y="2038"/>
                </a:lnTo>
                <a:lnTo>
                  <a:pt x="1835" y="2056"/>
                </a:lnTo>
                <a:lnTo>
                  <a:pt x="2275" y="2493"/>
                </a:lnTo>
                <a:lnTo>
                  <a:pt x="2292" y="2511"/>
                </a:lnTo>
                <a:lnTo>
                  <a:pt x="2304" y="2531"/>
                </a:lnTo>
                <a:lnTo>
                  <a:pt x="2312" y="2552"/>
                </a:lnTo>
                <a:lnTo>
                  <a:pt x="2319" y="2576"/>
                </a:lnTo>
                <a:lnTo>
                  <a:pt x="2321" y="2600"/>
                </a:lnTo>
                <a:lnTo>
                  <a:pt x="2321" y="2681"/>
                </a:lnTo>
                <a:lnTo>
                  <a:pt x="0" y="2681"/>
                </a:lnTo>
                <a:lnTo>
                  <a:pt x="0" y="1929"/>
                </a:lnTo>
                <a:lnTo>
                  <a:pt x="3" y="1904"/>
                </a:lnTo>
                <a:lnTo>
                  <a:pt x="11" y="1881"/>
                </a:lnTo>
                <a:lnTo>
                  <a:pt x="25" y="1859"/>
                </a:lnTo>
                <a:lnTo>
                  <a:pt x="42" y="1843"/>
                </a:lnTo>
                <a:lnTo>
                  <a:pt x="63" y="1829"/>
                </a:lnTo>
                <a:lnTo>
                  <a:pt x="87" y="1820"/>
                </a:lnTo>
                <a:lnTo>
                  <a:pt x="112" y="1818"/>
                </a:lnTo>
                <a:close/>
                <a:moveTo>
                  <a:pt x="2749" y="1554"/>
                </a:moveTo>
                <a:lnTo>
                  <a:pt x="2744" y="1662"/>
                </a:lnTo>
                <a:lnTo>
                  <a:pt x="2735" y="1768"/>
                </a:lnTo>
                <a:lnTo>
                  <a:pt x="2721" y="1871"/>
                </a:lnTo>
                <a:lnTo>
                  <a:pt x="2704" y="1972"/>
                </a:lnTo>
                <a:lnTo>
                  <a:pt x="2682" y="2067"/>
                </a:lnTo>
                <a:lnTo>
                  <a:pt x="2657" y="2160"/>
                </a:lnTo>
                <a:lnTo>
                  <a:pt x="2731" y="2186"/>
                </a:lnTo>
                <a:lnTo>
                  <a:pt x="2800" y="2214"/>
                </a:lnTo>
                <a:lnTo>
                  <a:pt x="2866" y="2245"/>
                </a:lnTo>
                <a:lnTo>
                  <a:pt x="2929" y="2278"/>
                </a:lnTo>
                <a:lnTo>
                  <a:pt x="2977" y="2214"/>
                </a:lnTo>
                <a:lnTo>
                  <a:pt x="3020" y="2148"/>
                </a:lnTo>
                <a:lnTo>
                  <a:pt x="3058" y="2080"/>
                </a:lnTo>
                <a:lnTo>
                  <a:pt x="3092" y="2010"/>
                </a:lnTo>
                <a:lnTo>
                  <a:pt x="3122" y="1936"/>
                </a:lnTo>
                <a:lnTo>
                  <a:pt x="3148" y="1863"/>
                </a:lnTo>
                <a:lnTo>
                  <a:pt x="3168" y="1787"/>
                </a:lnTo>
                <a:lnTo>
                  <a:pt x="3185" y="1711"/>
                </a:lnTo>
                <a:lnTo>
                  <a:pt x="3196" y="1632"/>
                </a:lnTo>
                <a:lnTo>
                  <a:pt x="3203" y="1554"/>
                </a:lnTo>
                <a:lnTo>
                  <a:pt x="2749" y="1554"/>
                </a:lnTo>
                <a:close/>
                <a:moveTo>
                  <a:pt x="2516" y="844"/>
                </a:moveTo>
                <a:lnTo>
                  <a:pt x="2416" y="868"/>
                </a:lnTo>
                <a:lnTo>
                  <a:pt x="2313" y="886"/>
                </a:lnTo>
                <a:lnTo>
                  <a:pt x="2208" y="900"/>
                </a:lnTo>
                <a:lnTo>
                  <a:pt x="2101" y="910"/>
                </a:lnTo>
                <a:lnTo>
                  <a:pt x="1993" y="915"/>
                </a:lnTo>
                <a:lnTo>
                  <a:pt x="1993" y="1409"/>
                </a:lnTo>
                <a:lnTo>
                  <a:pt x="2605" y="1409"/>
                </a:lnTo>
                <a:lnTo>
                  <a:pt x="2600" y="1308"/>
                </a:lnTo>
                <a:lnTo>
                  <a:pt x="2590" y="1210"/>
                </a:lnTo>
                <a:lnTo>
                  <a:pt x="2577" y="1114"/>
                </a:lnTo>
                <a:lnTo>
                  <a:pt x="2561" y="1021"/>
                </a:lnTo>
                <a:lnTo>
                  <a:pt x="2540" y="931"/>
                </a:lnTo>
                <a:lnTo>
                  <a:pt x="2516" y="844"/>
                </a:lnTo>
                <a:close/>
                <a:moveTo>
                  <a:pt x="1325" y="844"/>
                </a:moveTo>
                <a:lnTo>
                  <a:pt x="1301" y="931"/>
                </a:lnTo>
                <a:lnTo>
                  <a:pt x="1280" y="1021"/>
                </a:lnTo>
                <a:lnTo>
                  <a:pt x="1264" y="1114"/>
                </a:lnTo>
                <a:lnTo>
                  <a:pt x="1250" y="1210"/>
                </a:lnTo>
                <a:lnTo>
                  <a:pt x="1241" y="1308"/>
                </a:lnTo>
                <a:lnTo>
                  <a:pt x="1236" y="1409"/>
                </a:lnTo>
                <a:lnTo>
                  <a:pt x="1849" y="1409"/>
                </a:lnTo>
                <a:lnTo>
                  <a:pt x="1849" y="915"/>
                </a:lnTo>
                <a:lnTo>
                  <a:pt x="1740" y="910"/>
                </a:lnTo>
                <a:lnTo>
                  <a:pt x="1633" y="900"/>
                </a:lnTo>
                <a:lnTo>
                  <a:pt x="1529" y="886"/>
                </a:lnTo>
                <a:lnTo>
                  <a:pt x="1426" y="867"/>
                </a:lnTo>
                <a:lnTo>
                  <a:pt x="1325" y="844"/>
                </a:lnTo>
                <a:close/>
                <a:moveTo>
                  <a:pt x="2929" y="685"/>
                </a:moveTo>
                <a:lnTo>
                  <a:pt x="2866" y="718"/>
                </a:lnTo>
                <a:lnTo>
                  <a:pt x="2800" y="749"/>
                </a:lnTo>
                <a:lnTo>
                  <a:pt x="2731" y="777"/>
                </a:lnTo>
                <a:lnTo>
                  <a:pt x="2657" y="803"/>
                </a:lnTo>
                <a:lnTo>
                  <a:pt x="2682" y="896"/>
                </a:lnTo>
                <a:lnTo>
                  <a:pt x="2704" y="991"/>
                </a:lnTo>
                <a:lnTo>
                  <a:pt x="2721" y="1092"/>
                </a:lnTo>
                <a:lnTo>
                  <a:pt x="2735" y="1195"/>
                </a:lnTo>
                <a:lnTo>
                  <a:pt x="2744" y="1301"/>
                </a:lnTo>
                <a:lnTo>
                  <a:pt x="2749" y="1409"/>
                </a:lnTo>
                <a:lnTo>
                  <a:pt x="3203" y="1409"/>
                </a:lnTo>
                <a:lnTo>
                  <a:pt x="3196" y="1330"/>
                </a:lnTo>
                <a:lnTo>
                  <a:pt x="3185" y="1252"/>
                </a:lnTo>
                <a:lnTo>
                  <a:pt x="3168" y="1175"/>
                </a:lnTo>
                <a:lnTo>
                  <a:pt x="3148" y="1100"/>
                </a:lnTo>
                <a:lnTo>
                  <a:pt x="3122" y="1026"/>
                </a:lnTo>
                <a:lnTo>
                  <a:pt x="3092" y="953"/>
                </a:lnTo>
                <a:lnTo>
                  <a:pt x="3058" y="883"/>
                </a:lnTo>
                <a:lnTo>
                  <a:pt x="3019" y="815"/>
                </a:lnTo>
                <a:lnTo>
                  <a:pt x="2977" y="749"/>
                </a:lnTo>
                <a:lnTo>
                  <a:pt x="2929" y="685"/>
                </a:lnTo>
                <a:close/>
                <a:moveTo>
                  <a:pt x="912" y="685"/>
                </a:moveTo>
                <a:lnTo>
                  <a:pt x="865" y="749"/>
                </a:lnTo>
                <a:lnTo>
                  <a:pt x="822" y="815"/>
                </a:lnTo>
                <a:lnTo>
                  <a:pt x="783" y="883"/>
                </a:lnTo>
                <a:lnTo>
                  <a:pt x="749" y="954"/>
                </a:lnTo>
                <a:lnTo>
                  <a:pt x="719" y="1027"/>
                </a:lnTo>
                <a:lnTo>
                  <a:pt x="693" y="1100"/>
                </a:lnTo>
                <a:lnTo>
                  <a:pt x="673" y="1176"/>
                </a:lnTo>
                <a:lnTo>
                  <a:pt x="656" y="1252"/>
                </a:lnTo>
                <a:lnTo>
                  <a:pt x="645" y="1331"/>
                </a:lnTo>
                <a:lnTo>
                  <a:pt x="638" y="1409"/>
                </a:lnTo>
                <a:lnTo>
                  <a:pt x="1092" y="1409"/>
                </a:lnTo>
                <a:lnTo>
                  <a:pt x="1097" y="1301"/>
                </a:lnTo>
                <a:lnTo>
                  <a:pt x="1106" y="1195"/>
                </a:lnTo>
                <a:lnTo>
                  <a:pt x="1120" y="1092"/>
                </a:lnTo>
                <a:lnTo>
                  <a:pt x="1137" y="991"/>
                </a:lnTo>
                <a:lnTo>
                  <a:pt x="1159" y="896"/>
                </a:lnTo>
                <a:lnTo>
                  <a:pt x="1183" y="803"/>
                </a:lnTo>
                <a:lnTo>
                  <a:pt x="1111" y="777"/>
                </a:lnTo>
                <a:lnTo>
                  <a:pt x="1041" y="749"/>
                </a:lnTo>
                <a:lnTo>
                  <a:pt x="975" y="718"/>
                </a:lnTo>
                <a:lnTo>
                  <a:pt x="912" y="685"/>
                </a:lnTo>
                <a:close/>
                <a:moveTo>
                  <a:pt x="2401" y="287"/>
                </a:moveTo>
                <a:lnTo>
                  <a:pt x="2441" y="339"/>
                </a:lnTo>
                <a:lnTo>
                  <a:pt x="2480" y="397"/>
                </a:lnTo>
                <a:lnTo>
                  <a:pt x="2516" y="459"/>
                </a:lnTo>
                <a:lnTo>
                  <a:pt x="2550" y="524"/>
                </a:lnTo>
                <a:lnTo>
                  <a:pt x="2582" y="593"/>
                </a:lnTo>
                <a:lnTo>
                  <a:pt x="2612" y="665"/>
                </a:lnTo>
                <a:lnTo>
                  <a:pt x="2689" y="638"/>
                </a:lnTo>
                <a:lnTo>
                  <a:pt x="2762" y="608"/>
                </a:lnTo>
                <a:lnTo>
                  <a:pt x="2833" y="574"/>
                </a:lnTo>
                <a:lnTo>
                  <a:pt x="2778" y="522"/>
                </a:lnTo>
                <a:lnTo>
                  <a:pt x="2720" y="474"/>
                </a:lnTo>
                <a:lnTo>
                  <a:pt x="2660" y="428"/>
                </a:lnTo>
                <a:lnTo>
                  <a:pt x="2599" y="387"/>
                </a:lnTo>
                <a:lnTo>
                  <a:pt x="2535" y="350"/>
                </a:lnTo>
                <a:lnTo>
                  <a:pt x="2469" y="316"/>
                </a:lnTo>
                <a:lnTo>
                  <a:pt x="2401" y="287"/>
                </a:lnTo>
                <a:close/>
                <a:moveTo>
                  <a:pt x="1441" y="287"/>
                </a:moveTo>
                <a:lnTo>
                  <a:pt x="1373" y="316"/>
                </a:lnTo>
                <a:lnTo>
                  <a:pt x="1306" y="350"/>
                </a:lnTo>
                <a:lnTo>
                  <a:pt x="1242" y="387"/>
                </a:lnTo>
                <a:lnTo>
                  <a:pt x="1180" y="428"/>
                </a:lnTo>
                <a:lnTo>
                  <a:pt x="1121" y="474"/>
                </a:lnTo>
                <a:lnTo>
                  <a:pt x="1064" y="522"/>
                </a:lnTo>
                <a:lnTo>
                  <a:pt x="1009" y="574"/>
                </a:lnTo>
                <a:lnTo>
                  <a:pt x="1078" y="608"/>
                </a:lnTo>
                <a:lnTo>
                  <a:pt x="1152" y="638"/>
                </a:lnTo>
                <a:lnTo>
                  <a:pt x="1229" y="665"/>
                </a:lnTo>
                <a:lnTo>
                  <a:pt x="1259" y="593"/>
                </a:lnTo>
                <a:lnTo>
                  <a:pt x="1291" y="524"/>
                </a:lnTo>
                <a:lnTo>
                  <a:pt x="1325" y="459"/>
                </a:lnTo>
                <a:lnTo>
                  <a:pt x="1362" y="397"/>
                </a:lnTo>
                <a:lnTo>
                  <a:pt x="1400" y="339"/>
                </a:lnTo>
                <a:lnTo>
                  <a:pt x="1441" y="287"/>
                </a:lnTo>
                <a:close/>
                <a:moveTo>
                  <a:pt x="1849" y="195"/>
                </a:moveTo>
                <a:lnTo>
                  <a:pt x="1773" y="202"/>
                </a:lnTo>
                <a:lnTo>
                  <a:pt x="1724" y="227"/>
                </a:lnTo>
                <a:lnTo>
                  <a:pt x="1678" y="258"/>
                </a:lnTo>
                <a:lnTo>
                  <a:pt x="1634" y="295"/>
                </a:lnTo>
                <a:lnTo>
                  <a:pt x="1589" y="338"/>
                </a:lnTo>
                <a:lnTo>
                  <a:pt x="1548" y="387"/>
                </a:lnTo>
                <a:lnTo>
                  <a:pt x="1509" y="442"/>
                </a:lnTo>
                <a:lnTo>
                  <a:pt x="1471" y="500"/>
                </a:lnTo>
                <a:lnTo>
                  <a:pt x="1436" y="564"/>
                </a:lnTo>
                <a:lnTo>
                  <a:pt x="1403" y="632"/>
                </a:lnTo>
                <a:lnTo>
                  <a:pt x="1372" y="706"/>
                </a:lnTo>
                <a:lnTo>
                  <a:pt x="1464" y="725"/>
                </a:lnTo>
                <a:lnTo>
                  <a:pt x="1557" y="742"/>
                </a:lnTo>
                <a:lnTo>
                  <a:pt x="1653" y="754"/>
                </a:lnTo>
                <a:lnTo>
                  <a:pt x="1750" y="762"/>
                </a:lnTo>
                <a:lnTo>
                  <a:pt x="1849" y="768"/>
                </a:lnTo>
                <a:lnTo>
                  <a:pt x="1849" y="195"/>
                </a:lnTo>
                <a:close/>
                <a:moveTo>
                  <a:pt x="1993" y="195"/>
                </a:moveTo>
                <a:lnTo>
                  <a:pt x="1993" y="768"/>
                </a:lnTo>
                <a:lnTo>
                  <a:pt x="2091" y="762"/>
                </a:lnTo>
                <a:lnTo>
                  <a:pt x="2189" y="754"/>
                </a:lnTo>
                <a:lnTo>
                  <a:pt x="2284" y="742"/>
                </a:lnTo>
                <a:lnTo>
                  <a:pt x="2377" y="725"/>
                </a:lnTo>
                <a:lnTo>
                  <a:pt x="2469" y="706"/>
                </a:lnTo>
                <a:lnTo>
                  <a:pt x="2438" y="632"/>
                </a:lnTo>
                <a:lnTo>
                  <a:pt x="2405" y="564"/>
                </a:lnTo>
                <a:lnTo>
                  <a:pt x="2370" y="500"/>
                </a:lnTo>
                <a:lnTo>
                  <a:pt x="2333" y="442"/>
                </a:lnTo>
                <a:lnTo>
                  <a:pt x="2293" y="387"/>
                </a:lnTo>
                <a:lnTo>
                  <a:pt x="2252" y="338"/>
                </a:lnTo>
                <a:lnTo>
                  <a:pt x="2208" y="295"/>
                </a:lnTo>
                <a:lnTo>
                  <a:pt x="2163" y="258"/>
                </a:lnTo>
                <a:lnTo>
                  <a:pt x="2117" y="227"/>
                </a:lnTo>
                <a:lnTo>
                  <a:pt x="2069" y="202"/>
                </a:lnTo>
                <a:lnTo>
                  <a:pt x="1993" y="195"/>
                </a:lnTo>
                <a:close/>
                <a:moveTo>
                  <a:pt x="1921" y="0"/>
                </a:moveTo>
                <a:lnTo>
                  <a:pt x="2013" y="3"/>
                </a:lnTo>
                <a:lnTo>
                  <a:pt x="2104" y="12"/>
                </a:lnTo>
                <a:lnTo>
                  <a:pt x="2194" y="26"/>
                </a:lnTo>
                <a:lnTo>
                  <a:pt x="2282" y="45"/>
                </a:lnTo>
                <a:lnTo>
                  <a:pt x="2369" y="70"/>
                </a:lnTo>
                <a:lnTo>
                  <a:pt x="2454" y="100"/>
                </a:lnTo>
                <a:lnTo>
                  <a:pt x="2538" y="135"/>
                </a:lnTo>
                <a:lnTo>
                  <a:pt x="2618" y="175"/>
                </a:lnTo>
                <a:lnTo>
                  <a:pt x="2697" y="221"/>
                </a:lnTo>
                <a:lnTo>
                  <a:pt x="2772" y="270"/>
                </a:lnTo>
                <a:lnTo>
                  <a:pt x="2845" y="325"/>
                </a:lnTo>
                <a:lnTo>
                  <a:pt x="2914" y="385"/>
                </a:lnTo>
                <a:lnTo>
                  <a:pt x="2980" y="449"/>
                </a:lnTo>
                <a:lnTo>
                  <a:pt x="3042" y="517"/>
                </a:lnTo>
                <a:lnTo>
                  <a:pt x="3097" y="585"/>
                </a:lnTo>
                <a:lnTo>
                  <a:pt x="3148" y="656"/>
                </a:lnTo>
                <a:lnTo>
                  <a:pt x="3195" y="730"/>
                </a:lnTo>
                <a:lnTo>
                  <a:pt x="3236" y="807"/>
                </a:lnTo>
                <a:lnTo>
                  <a:pt x="3274" y="885"/>
                </a:lnTo>
                <a:lnTo>
                  <a:pt x="3306" y="967"/>
                </a:lnTo>
                <a:lnTo>
                  <a:pt x="3334" y="1049"/>
                </a:lnTo>
                <a:lnTo>
                  <a:pt x="3358" y="1133"/>
                </a:lnTo>
                <a:lnTo>
                  <a:pt x="3375" y="1218"/>
                </a:lnTo>
                <a:lnTo>
                  <a:pt x="3389" y="1305"/>
                </a:lnTo>
                <a:lnTo>
                  <a:pt x="3396" y="1393"/>
                </a:lnTo>
                <a:lnTo>
                  <a:pt x="3399" y="1482"/>
                </a:lnTo>
                <a:lnTo>
                  <a:pt x="3396" y="1570"/>
                </a:lnTo>
                <a:lnTo>
                  <a:pt x="3389" y="1658"/>
                </a:lnTo>
                <a:lnTo>
                  <a:pt x="3375" y="1745"/>
                </a:lnTo>
                <a:lnTo>
                  <a:pt x="3358" y="1830"/>
                </a:lnTo>
                <a:lnTo>
                  <a:pt x="3334" y="1915"/>
                </a:lnTo>
                <a:lnTo>
                  <a:pt x="3306" y="1997"/>
                </a:lnTo>
                <a:lnTo>
                  <a:pt x="3274" y="2078"/>
                </a:lnTo>
                <a:lnTo>
                  <a:pt x="3236" y="2156"/>
                </a:lnTo>
                <a:lnTo>
                  <a:pt x="3194" y="2234"/>
                </a:lnTo>
                <a:lnTo>
                  <a:pt x="3148" y="2307"/>
                </a:lnTo>
                <a:lnTo>
                  <a:pt x="3097" y="2379"/>
                </a:lnTo>
                <a:lnTo>
                  <a:pt x="3042" y="2447"/>
                </a:lnTo>
                <a:lnTo>
                  <a:pt x="2980" y="2514"/>
                </a:lnTo>
                <a:lnTo>
                  <a:pt x="2916" y="2577"/>
                </a:lnTo>
                <a:lnTo>
                  <a:pt x="2847" y="2635"/>
                </a:lnTo>
                <a:lnTo>
                  <a:pt x="2776" y="2690"/>
                </a:lnTo>
                <a:lnTo>
                  <a:pt x="2702" y="2739"/>
                </a:lnTo>
                <a:lnTo>
                  <a:pt x="2625" y="2783"/>
                </a:lnTo>
                <a:lnTo>
                  <a:pt x="2546" y="2824"/>
                </a:lnTo>
                <a:lnTo>
                  <a:pt x="2465" y="2859"/>
                </a:lnTo>
                <a:lnTo>
                  <a:pt x="2465" y="2648"/>
                </a:lnTo>
                <a:lnTo>
                  <a:pt x="2532" y="2614"/>
                </a:lnTo>
                <a:lnTo>
                  <a:pt x="2597" y="2577"/>
                </a:lnTo>
                <a:lnTo>
                  <a:pt x="2659" y="2536"/>
                </a:lnTo>
                <a:lnTo>
                  <a:pt x="2719" y="2490"/>
                </a:lnTo>
                <a:lnTo>
                  <a:pt x="2777" y="2442"/>
                </a:lnTo>
                <a:lnTo>
                  <a:pt x="2833" y="2389"/>
                </a:lnTo>
                <a:lnTo>
                  <a:pt x="2762" y="2355"/>
                </a:lnTo>
                <a:lnTo>
                  <a:pt x="2689" y="2325"/>
                </a:lnTo>
                <a:lnTo>
                  <a:pt x="2612" y="2298"/>
                </a:lnTo>
                <a:lnTo>
                  <a:pt x="2579" y="2377"/>
                </a:lnTo>
                <a:lnTo>
                  <a:pt x="2543" y="2452"/>
                </a:lnTo>
                <a:lnTo>
                  <a:pt x="2505" y="2523"/>
                </a:lnTo>
                <a:lnTo>
                  <a:pt x="2464" y="2590"/>
                </a:lnTo>
                <a:lnTo>
                  <a:pt x="2460" y="2551"/>
                </a:lnTo>
                <a:lnTo>
                  <a:pt x="2451" y="2514"/>
                </a:lnTo>
                <a:lnTo>
                  <a:pt x="2438" y="2478"/>
                </a:lnTo>
                <a:lnTo>
                  <a:pt x="2419" y="2444"/>
                </a:lnTo>
                <a:lnTo>
                  <a:pt x="2398" y="2412"/>
                </a:lnTo>
                <a:lnTo>
                  <a:pt x="2423" y="2364"/>
                </a:lnTo>
                <a:lnTo>
                  <a:pt x="2446" y="2312"/>
                </a:lnTo>
                <a:lnTo>
                  <a:pt x="2469" y="2257"/>
                </a:lnTo>
                <a:lnTo>
                  <a:pt x="2380" y="2238"/>
                </a:lnTo>
                <a:lnTo>
                  <a:pt x="2289" y="2222"/>
                </a:lnTo>
                <a:lnTo>
                  <a:pt x="2196" y="2210"/>
                </a:lnTo>
                <a:lnTo>
                  <a:pt x="2034" y="2050"/>
                </a:lnTo>
                <a:lnTo>
                  <a:pt x="2134" y="2056"/>
                </a:lnTo>
                <a:lnTo>
                  <a:pt x="2232" y="2066"/>
                </a:lnTo>
                <a:lnTo>
                  <a:pt x="2329" y="2080"/>
                </a:lnTo>
                <a:lnTo>
                  <a:pt x="2424" y="2097"/>
                </a:lnTo>
                <a:lnTo>
                  <a:pt x="2516" y="2119"/>
                </a:lnTo>
                <a:lnTo>
                  <a:pt x="2540" y="2032"/>
                </a:lnTo>
                <a:lnTo>
                  <a:pt x="2561" y="1942"/>
                </a:lnTo>
                <a:lnTo>
                  <a:pt x="2577" y="1849"/>
                </a:lnTo>
                <a:lnTo>
                  <a:pt x="2590" y="1753"/>
                </a:lnTo>
                <a:lnTo>
                  <a:pt x="2600" y="1654"/>
                </a:lnTo>
                <a:lnTo>
                  <a:pt x="2605" y="1554"/>
                </a:lnTo>
                <a:lnTo>
                  <a:pt x="1993" y="1554"/>
                </a:lnTo>
                <a:lnTo>
                  <a:pt x="1993" y="2009"/>
                </a:lnTo>
                <a:lnTo>
                  <a:pt x="1936" y="1954"/>
                </a:lnTo>
                <a:lnTo>
                  <a:pt x="1910" y="1930"/>
                </a:lnTo>
                <a:lnTo>
                  <a:pt x="1880" y="1910"/>
                </a:lnTo>
                <a:lnTo>
                  <a:pt x="1849" y="1894"/>
                </a:lnTo>
                <a:lnTo>
                  <a:pt x="1849" y="1554"/>
                </a:lnTo>
                <a:lnTo>
                  <a:pt x="1236" y="1554"/>
                </a:lnTo>
                <a:lnTo>
                  <a:pt x="1239" y="1614"/>
                </a:lnTo>
                <a:lnTo>
                  <a:pt x="1243" y="1673"/>
                </a:lnTo>
                <a:lnTo>
                  <a:pt x="1099" y="1673"/>
                </a:lnTo>
                <a:lnTo>
                  <a:pt x="1095" y="1614"/>
                </a:lnTo>
                <a:lnTo>
                  <a:pt x="1092" y="1554"/>
                </a:lnTo>
                <a:lnTo>
                  <a:pt x="638" y="1554"/>
                </a:lnTo>
                <a:lnTo>
                  <a:pt x="643" y="1614"/>
                </a:lnTo>
                <a:lnTo>
                  <a:pt x="651" y="1673"/>
                </a:lnTo>
                <a:lnTo>
                  <a:pt x="454" y="1673"/>
                </a:lnTo>
                <a:lnTo>
                  <a:pt x="445" y="1577"/>
                </a:lnTo>
                <a:lnTo>
                  <a:pt x="442" y="1482"/>
                </a:lnTo>
                <a:lnTo>
                  <a:pt x="445" y="1394"/>
                </a:lnTo>
                <a:lnTo>
                  <a:pt x="452" y="1306"/>
                </a:lnTo>
                <a:lnTo>
                  <a:pt x="466" y="1219"/>
                </a:lnTo>
                <a:lnTo>
                  <a:pt x="484" y="1134"/>
                </a:lnTo>
                <a:lnTo>
                  <a:pt x="507" y="1049"/>
                </a:lnTo>
                <a:lnTo>
                  <a:pt x="535" y="967"/>
                </a:lnTo>
                <a:lnTo>
                  <a:pt x="568" y="886"/>
                </a:lnTo>
                <a:lnTo>
                  <a:pt x="605" y="807"/>
                </a:lnTo>
                <a:lnTo>
                  <a:pt x="647" y="730"/>
                </a:lnTo>
                <a:lnTo>
                  <a:pt x="693" y="656"/>
                </a:lnTo>
                <a:lnTo>
                  <a:pt x="745" y="585"/>
                </a:lnTo>
                <a:lnTo>
                  <a:pt x="800" y="516"/>
                </a:lnTo>
                <a:lnTo>
                  <a:pt x="862" y="448"/>
                </a:lnTo>
                <a:lnTo>
                  <a:pt x="928" y="385"/>
                </a:lnTo>
                <a:lnTo>
                  <a:pt x="997" y="325"/>
                </a:lnTo>
                <a:lnTo>
                  <a:pt x="1069" y="270"/>
                </a:lnTo>
                <a:lnTo>
                  <a:pt x="1144" y="221"/>
                </a:lnTo>
                <a:lnTo>
                  <a:pt x="1223" y="175"/>
                </a:lnTo>
                <a:lnTo>
                  <a:pt x="1304" y="135"/>
                </a:lnTo>
                <a:lnTo>
                  <a:pt x="1386" y="100"/>
                </a:lnTo>
                <a:lnTo>
                  <a:pt x="1472" y="70"/>
                </a:lnTo>
                <a:lnTo>
                  <a:pt x="1558" y="45"/>
                </a:lnTo>
                <a:lnTo>
                  <a:pt x="1647" y="26"/>
                </a:lnTo>
                <a:lnTo>
                  <a:pt x="1738" y="12"/>
                </a:lnTo>
                <a:lnTo>
                  <a:pt x="1828" y="3"/>
                </a:lnTo>
                <a:lnTo>
                  <a:pt x="192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5" name="Freeform 296"/>
          <p:cNvSpPr>
            <a:spLocks noEditPoints="1"/>
          </p:cNvSpPr>
          <p:nvPr/>
        </p:nvSpPr>
        <p:spPr bwMode="auto">
          <a:xfrm>
            <a:off x="6069082" y="3676440"/>
            <a:ext cx="522287" cy="460375"/>
          </a:xfrm>
          <a:custGeom>
            <a:avLst/>
            <a:gdLst>
              <a:gd name="T0" fmla="*/ 2607 w 3618"/>
              <a:gd name="T1" fmla="*/ 1899 h 3194"/>
              <a:gd name="T2" fmla="*/ 2639 w 3618"/>
              <a:gd name="T3" fmla="*/ 2038 h 3194"/>
              <a:gd name="T4" fmla="*/ 2563 w 3618"/>
              <a:gd name="T5" fmla="*/ 2324 h 3194"/>
              <a:gd name="T6" fmla="*/ 2517 w 3618"/>
              <a:gd name="T7" fmla="*/ 2192 h 3194"/>
              <a:gd name="T8" fmla="*/ 2439 w 3618"/>
              <a:gd name="T9" fmla="*/ 2218 h 3194"/>
              <a:gd name="T10" fmla="*/ 2504 w 3618"/>
              <a:gd name="T11" fmla="*/ 2413 h 3194"/>
              <a:gd name="T12" fmla="*/ 2710 w 3618"/>
              <a:gd name="T13" fmla="*/ 2507 h 3194"/>
              <a:gd name="T14" fmla="*/ 2916 w 3618"/>
              <a:gd name="T15" fmla="*/ 2413 h 3194"/>
              <a:gd name="T16" fmla="*/ 2981 w 3618"/>
              <a:gd name="T17" fmla="*/ 2218 h 3194"/>
              <a:gd name="T18" fmla="*/ 2903 w 3618"/>
              <a:gd name="T19" fmla="*/ 2192 h 3194"/>
              <a:gd name="T20" fmla="*/ 2857 w 3618"/>
              <a:gd name="T21" fmla="*/ 2324 h 3194"/>
              <a:gd name="T22" fmla="*/ 2781 w 3618"/>
              <a:gd name="T23" fmla="*/ 2038 h 3194"/>
              <a:gd name="T24" fmla="*/ 2813 w 3618"/>
              <a:gd name="T25" fmla="*/ 1899 h 3194"/>
              <a:gd name="T26" fmla="*/ 3536 w 3618"/>
              <a:gd name="T27" fmla="*/ 1349 h 3194"/>
              <a:gd name="T28" fmla="*/ 3618 w 3618"/>
              <a:gd name="T29" fmla="*/ 1418 h 3194"/>
              <a:gd name="T30" fmla="*/ 3496 w 3618"/>
              <a:gd name="T31" fmla="*/ 1945 h 3194"/>
              <a:gd name="T32" fmla="*/ 3234 w 3618"/>
              <a:gd name="T33" fmla="*/ 2546 h 3194"/>
              <a:gd name="T34" fmla="*/ 3117 w 3618"/>
              <a:gd name="T35" fmla="*/ 2811 h 3194"/>
              <a:gd name="T36" fmla="*/ 3274 w 3618"/>
              <a:gd name="T37" fmla="*/ 3123 h 3194"/>
              <a:gd name="T38" fmla="*/ 3165 w 3618"/>
              <a:gd name="T39" fmla="*/ 3194 h 3194"/>
              <a:gd name="T40" fmla="*/ 64 w 3618"/>
              <a:gd name="T41" fmla="*/ 2882 h 3194"/>
              <a:gd name="T42" fmla="*/ 2 w 3618"/>
              <a:gd name="T43" fmla="*/ 2639 h 3194"/>
              <a:gd name="T44" fmla="*/ 33 w 3618"/>
              <a:gd name="T45" fmla="*/ 2456 h 3194"/>
              <a:gd name="T46" fmla="*/ 159 w 3618"/>
              <a:gd name="T47" fmla="*/ 2387 h 3194"/>
              <a:gd name="T48" fmla="*/ 591 w 3618"/>
              <a:gd name="T49" fmla="*/ 2259 h 3194"/>
              <a:gd name="T50" fmla="*/ 1009 w 3618"/>
              <a:gd name="T51" fmla="*/ 2081 h 3194"/>
              <a:gd name="T52" fmla="*/ 1406 w 3618"/>
              <a:gd name="T53" fmla="*/ 1885 h 3194"/>
              <a:gd name="T54" fmla="*/ 1835 w 3618"/>
              <a:gd name="T55" fmla="*/ 1692 h 3194"/>
              <a:gd name="T56" fmla="*/ 2349 w 3618"/>
              <a:gd name="T57" fmla="*/ 1523 h 3194"/>
              <a:gd name="T58" fmla="*/ 2999 w 3618"/>
              <a:gd name="T59" fmla="*/ 1398 h 3194"/>
              <a:gd name="T60" fmla="*/ 1572 w 3618"/>
              <a:gd name="T61" fmla="*/ 1046 h 3194"/>
              <a:gd name="T62" fmla="*/ 1993 w 3618"/>
              <a:gd name="T63" fmla="*/ 1316 h 3194"/>
              <a:gd name="T64" fmla="*/ 1789 w 3618"/>
              <a:gd name="T65" fmla="*/ 1602 h 3194"/>
              <a:gd name="T66" fmla="*/ 1196 w 3618"/>
              <a:gd name="T67" fmla="*/ 1876 h 3194"/>
              <a:gd name="T68" fmla="*/ 640 w 3618"/>
              <a:gd name="T69" fmla="*/ 2132 h 3194"/>
              <a:gd name="T70" fmla="*/ 341 w 3618"/>
              <a:gd name="T71" fmla="*/ 1541 h 3194"/>
              <a:gd name="T72" fmla="*/ 674 w 3618"/>
              <a:gd name="T73" fmla="*/ 1290 h 3194"/>
              <a:gd name="T74" fmla="*/ 1237 w 3618"/>
              <a:gd name="T75" fmla="*/ 703 h 3194"/>
              <a:gd name="T76" fmla="*/ 1559 w 3618"/>
              <a:gd name="T77" fmla="*/ 765 h 3194"/>
              <a:gd name="T78" fmla="*/ 1127 w 3618"/>
              <a:gd name="T79" fmla="*/ 790 h 3194"/>
              <a:gd name="T80" fmla="*/ 1237 w 3618"/>
              <a:gd name="T81" fmla="*/ 703 h 3194"/>
              <a:gd name="T82" fmla="*/ 1033 w 3618"/>
              <a:gd name="T83" fmla="*/ 73 h 3194"/>
              <a:gd name="T84" fmla="*/ 1127 w 3618"/>
              <a:gd name="T85" fmla="*/ 172 h 3194"/>
              <a:gd name="T86" fmla="*/ 1259 w 3618"/>
              <a:gd name="T87" fmla="*/ 281 h 3194"/>
              <a:gd name="T88" fmla="*/ 1257 w 3618"/>
              <a:gd name="T89" fmla="*/ 408 h 3194"/>
              <a:gd name="T90" fmla="*/ 1362 w 3618"/>
              <a:gd name="T91" fmla="*/ 492 h 3194"/>
              <a:gd name="T92" fmla="*/ 1305 w 3618"/>
              <a:gd name="T93" fmla="*/ 612 h 3194"/>
              <a:gd name="T94" fmla="*/ 1173 w 3618"/>
              <a:gd name="T95" fmla="*/ 584 h 3194"/>
              <a:gd name="T96" fmla="*/ 1124 w 3618"/>
              <a:gd name="T97" fmla="*/ 514 h 3194"/>
              <a:gd name="T98" fmla="*/ 956 w 3618"/>
              <a:gd name="T99" fmla="*/ 444 h 3194"/>
              <a:gd name="T100" fmla="*/ 759 w 3618"/>
              <a:gd name="T101" fmla="*/ 436 h 3194"/>
              <a:gd name="T102" fmla="*/ 637 w 3618"/>
              <a:gd name="T103" fmla="*/ 268 h 3194"/>
              <a:gd name="T104" fmla="*/ 702 w 3618"/>
              <a:gd name="T105" fmla="*/ 68 h 3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618" h="3194">
                <a:moveTo>
                  <a:pt x="2710" y="1834"/>
                </a:moveTo>
                <a:lnTo>
                  <a:pt x="2684" y="1838"/>
                </a:lnTo>
                <a:lnTo>
                  <a:pt x="2659" y="1846"/>
                </a:lnTo>
                <a:lnTo>
                  <a:pt x="2637" y="1859"/>
                </a:lnTo>
                <a:lnTo>
                  <a:pt x="2620" y="1877"/>
                </a:lnTo>
                <a:lnTo>
                  <a:pt x="2607" y="1899"/>
                </a:lnTo>
                <a:lnTo>
                  <a:pt x="2598" y="1923"/>
                </a:lnTo>
                <a:lnTo>
                  <a:pt x="2595" y="1949"/>
                </a:lnTo>
                <a:lnTo>
                  <a:pt x="2598" y="1976"/>
                </a:lnTo>
                <a:lnTo>
                  <a:pt x="2607" y="2000"/>
                </a:lnTo>
                <a:lnTo>
                  <a:pt x="2620" y="2020"/>
                </a:lnTo>
                <a:lnTo>
                  <a:pt x="2639" y="2038"/>
                </a:lnTo>
                <a:lnTo>
                  <a:pt x="2659" y="2051"/>
                </a:lnTo>
                <a:lnTo>
                  <a:pt x="2659" y="2397"/>
                </a:lnTo>
                <a:lnTo>
                  <a:pt x="2631" y="2385"/>
                </a:lnTo>
                <a:lnTo>
                  <a:pt x="2605" y="2369"/>
                </a:lnTo>
                <a:lnTo>
                  <a:pt x="2582" y="2348"/>
                </a:lnTo>
                <a:lnTo>
                  <a:pt x="2563" y="2324"/>
                </a:lnTo>
                <a:lnTo>
                  <a:pt x="2549" y="2296"/>
                </a:lnTo>
                <a:lnTo>
                  <a:pt x="2540" y="2266"/>
                </a:lnTo>
                <a:lnTo>
                  <a:pt x="2537" y="2233"/>
                </a:lnTo>
                <a:lnTo>
                  <a:pt x="2534" y="2218"/>
                </a:lnTo>
                <a:lnTo>
                  <a:pt x="2528" y="2203"/>
                </a:lnTo>
                <a:lnTo>
                  <a:pt x="2517" y="2192"/>
                </a:lnTo>
                <a:lnTo>
                  <a:pt x="2503" y="2186"/>
                </a:lnTo>
                <a:lnTo>
                  <a:pt x="2487" y="2183"/>
                </a:lnTo>
                <a:lnTo>
                  <a:pt x="2471" y="2186"/>
                </a:lnTo>
                <a:lnTo>
                  <a:pt x="2457" y="2192"/>
                </a:lnTo>
                <a:lnTo>
                  <a:pt x="2447" y="2203"/>
                </a:lnTo>
                <a:lnTo>
                  <a:pt x="2439" y="2218"/>
                </a:lnTo>
                <a:lnTo>
                  <a:pt x="2437" y="2233"/>
                </a:lnTo>
                <a:lnTo>
                  <a:pt x="2439" y="2273"/>
                </a:lnTo>
                <a:lnTo>
                  <a:pt x="2448" y="2312"/>
                </a:lnTo>
                <a:lnTo>
                  <a:pt x="2462" y="2348"/>
                </a:lnTo>
                <a:lnTo>
                  <a:pt x="2481" y="2382"/>
                </a:lnTo>
                <a:lnTo>
                  <a:pt x="2504" y="2413"/>
                </a:lnTo>
                <a:lnTo>
                  <a:pt x="2531" y="2439"/>
                </a:lnTo>
                <a:lnTo>
                  <a:pt x="2561" y="2462"/>
                </a:lnTo>
                <a:lnTo>
                  <a:pt x="2595" y="2480"/>
                </a:lnTo>
                <a:lnTo>
                  <a:pt x="2631" y="2495"/>
                </a:lnTo>
                <a:lnTo>
                  <a:pt x="2669" y="2503"/>
                </a:lnTo>
                <a:lnTo>
                  <a:pt x="2710" y="2507"/>
                </a:lnTo>
                <a:lnTo>
                  <a:pt x="2750" y="2503"/>
                </a:lnTo>
                <a:lnTo>
                  <a:pt x="2789" y="2495"/>
                </a:lnTo>
                <a:lnTo>
                  <a:pt x="2825" y="2480"/>
                </a:lnTo>
                <a:lnTo>
                  <a:pt x="2859" y="2462"/>
                </a:lnTo>
                <a:lnTo>
                  <a:pt x="2889" y="2439"/>
                </a:lnTo>
                <a:lnTo>
                  <a:pt x="2916" y="2413"/>
                </a:lnTo>
                <a:lnTo>
                  <a:pt x="2939" y="2382"/>
                </a:lnTo>
                <a:lnTo>
                  <a:pt x="2958" y="2348"/>
                </a:lnTo>
                <a:lnTo>
                  <a:pt x="2972" y="2312"/>
                </a:lnTo>
                <a:lnTo>
                  <a:pt x="2980" y="2273"/>
                </a:lnTo>
                <a:lnTo>
                  <a:pt x="2983" y="2233"/>
                </a:lnTo>
                <a:lnTo>
                  <a:pt x="2981" y="2218"/>
                </a:lnTo>
                <a:lnTo>
                  <a:pt x="2973" y="2203"/>
                </a:lnTo>
                <a:lnTo>
                  <a:pt x="2962" y="2192"/>
                </a:lnTo>
                <a:lnTo>
                  <a:pt x="2949" y="2186"/>
                </a:lnTo>
                <a:lnTo>
                  <a:pt x="2932" y="2183"/>
                </a:lnTo>
                <a:lnTo>
                  <a:pt x="2917" y="2186"/>
                </a:lnTo>
                <a:lnTo>
                  <a:pt x="2903" y="2192"/>
                </a:lnTo>
                <a:lnTo>
                  <a:pt x="2892" y="2203"/>
                </a:lnTo>
                <a:lnTo>
                  <a:pt x="2885" y="2218"/>
                </a:lnTo>
                <a:lnTo>
                  <a:pt x="2883" y="2233"/>
                </a:lnTo>
                <a:lnTo>
                  <a:pt x="2880" y="2266"/>
                </a:lnTo>
                <a:lnTo>
                  <a:pt x="2871" y="2296"/>
                </a:lnTo>
                <a:lnTo>
                  <a:pt x="2857" y="2324"/>
                </a:lnTo>
                <a:lnTo>
                  <a:pt x="2838" y="2348"/>
                </a:lnTo>
                <a:lnTo>
                  <a:pt x="2815" y="2369"/>
                </a:lnTo>
                <a:lnTo>
                  <a:pt x="2789" y="2385"/>
                </a:lnTo>
                <a:lnTo>
                  <a:pt x="2760" y="2397"/>
                </a:lnTo>
                <a:lnTo>
                  <a:pt x="2760" y="2051"/>
                </a:lnTo>
                <a:lnTo>
                  <a:pt x="2781" y="2038"/>
                </a:lnTo>
                <a:lnTo>
                  <a:pt x="2799" y="2020"/>
                </a:lnTo>
                <a:lnTo>
                  <a:pt x="2813" y="1999"/>
                </a:lnTo>
                <a:lnTo>
                  <a:pt x="2821" y="1976"/>
                </a:lnTo>
                <a:lnTo>
                  <a:pt x="2824" y="1949"/>
                </a:lnTo>
                <a:lnTo>
                  <a:pt x="2821" y="1923"/>
                </a:lnTo>
                <a:lnTo>
                  <a:pt x="2813" y="1899"/>
                </a:lnTo>
                <a:lnTo>
                  <a:pt x="2799" y="1877"/>
                </a:lnTo>
                <a:lnTo>
                  <a:pt x="2781" y="1859"/>
                </a:lnTo>
                <a:lnTo>
                  <a:pt x="2760" y="1846"/>
                </a:lnTo>
                <a:lnTo>
                  <a:pt x="2736" y="1838"/>
                </a:lnTo>
                <a:lnTo>
                  <a:pt x="2710" y="1834"/>
                </a:lnTo>
                <a:close/>
                <a:moveTo>
                  <a:pt x="3536" y="1349"/>
                </a:moveTo>
                <a:lnTo>
                  <a:pt x="3556" y="1350"/>
                </a:lnTo>
                <a:lnTo>
                  <a:pt x="3575" y="1357"/>
                </a:lnTo>
                <a:lnTo>
                  <a:pt x="3592" y="1368"/>
                </a:lnTo>
                <a:lnTo>
                  <a:pt x="3604" y="1382"/>
                </a:lnTo>
                <a:lnTo>
                  <a:pt x="3614" y="1398"/>
                </a:lnTo>
                <a:lnTo>
                  <a:pt x="3618" y="1418"/>
                </a:lnTo>
                <a:lnTo>
                  <a:pt x="3618" y="1438"/>
                </a:lnTo>
                <a:lnTo>
                  <a:pt x="3603" y="1535"/>
                </a:lnTo>
                <a:lnTo>
                  <a:pt x="3583" y="1636"/>
                </a:lnTo>
                <a:lnTo>
                  <a:pt x="3558" y="1738"/>
                </a:lnTo>
                <a:lnTo>
                  <a:pt x="3529" y="1841"/>
                </a:lnTo>
                <a:lnTo>
                  <a:pt x="3496" y="1945"/>
                </a:lnTo>
                <a:lnTo>
                  <a:pt x="3460" y="2049"/>
                </a:lnTo>
                <a:lnTo>
                  <a:pt x="3421" y="2153"/>
                </a:lnTo>
                <a:lnTo>
                  <a:pt x="3378" y="2255"/>
                </a:lnTo>
                <a:lnTo>
                  <a:pt x="3332" y="2354"/>
                </a:lnTo>
                <a:lnTo>
                  <a:pt x="3283" y="2452"/>
                </a:lnTo>
                <a:lnTo>
                  <a:pt x="3234" y="2546"/>
                </a:lnTo>
                <a:lnTo>
                  <a:pt x="3181" y="2636"/>
                </a:lnTo>
                <a:lnTo>
                  <a:pt x="3128" y="2721"/>
                </a:lnTo>
                <a:lnTo>
                  <a:pt x="3117" y="2742"/>
                </a:lnTo>
                <a:lnTo>
                  <a:pt x="3111" y="2765"/>
                </a:lnTo>
                <a:lnTo>
                  <a:pt x="3111" y="2789"/>
                </a:lnTo>
                <a:lnTo>
                  <a:pt x="3117" y="2811"/>
                </a:lnTo>
                <a:lnTo>
                  <a:pt x="3128" y="2833"/>
                </a:lnTo>
                <a:lnTo>
                  <a:pt x="3260" y="3032"/>
                </a:lnTo>
                <a:lnTo>
                  <a:pt x="3272" y="3054"/>
                </a:lnTo>
                <a:lnTo>
                  <a:pt x="3278" y="3077"/>
                </a:lnTo>
                <a:lnTo>
                  <a:pt x="3278" y="3100"/>
                </a:lnTo>
                <a:lnTo>
                  <a:pt x="3274" y="3123"/>
                </a:lnTo>
                <a:lnTo>
                  <a:pt x="3264" y="3143"/>
                </a:lnTo>
                <a:lnTo>
                  <a:pt x="3251" y="3162"/>
                </a:lnTo>
                <a:lnTo>
                  <a:pt x="3234" y="3177"/>
                </a:lnTo>
                <a:lnTo>
                  <a:pt x="3213" y="3188"/>
                </a:lnTo>
                <a:lnTo>
                  <a:pt x="3190" y="3193"/>
                </a:lnTo>
                <a:lnTo>
                  <a:pt x="3165" y="3194"/>
                </a:lnTo>
                <a:lnTo>
                  <a:pt x="204" y="2962"/>
                </a:lnTo>
                <a:lnTo>
                  <a:pt x="170" y="2957"/>
                </a:lnTo>
                <a:lnTo>
                  <a:pt x="138" y="2946"/>
                </a:lnTo>
                <a:lnTo>
                  <a:pt x="110" y="2929"/>
                </a:lnTo>
                <a:lnTo>
                  <a:pt x="84" y="2908"/>
                </a:lnTo>
                <a:lnTo>
                  <a:pt x="64" y="2882"/>
                </a:lnTo>
                <a:lnTo>
                  <a:pt x="47" y="2854"/>
                </a:lnTo>
                <a:lnTo>
                  <a:pt x="35" y="2821"/>
                </a:lnTo>
                <a:lnTo>
                  <a:pt x="24" y="2778"/>
                </a:lnTo>
                <a:lnTo>
                  <a:pt x="15" y="2733"/>
                </a:lnTo>
                <a:lnTo>
                  <a:pt x="8" y="2686"/>
                </a:lnTo>
                <a:lnTo>
                  <a:pt x="2" y="2639"/>
                </a:lnTo>
                <a:lnTo>
                  <a:pt x="0" y="2593"/>
                </a:lnTo>
                <a:lnTo>
                  <a:pt x="1" y="2557"/>
                </a:lnTo>
                <a:lnTo>
                  <a:pt x="5" y="2526"/>
                </a:lnTo>
                <a:lnTo>
                  <a:pt x="12" y="2499"/>
                </a:lnTo>
                <a:lnTo>
                  <a:pt x="21" y="2476"/>
                </a:lnTo>
                <a:lnTo>
                  <a:pt x="33" y="2456"/>
                </a:lnTo>
                <a:lnTo>
                  <a:pt x="47" y="2440"/>
                </a:lnTo>
                <a:lnTo>
                  <a:pt x="64" y="2426"/>
                </a:lnTo>
                <a:lnTo>
                  <a:pt x="83" y="2415"/>
                </a:lnTo>
                <a:lnTo>
                  <a:pt x="106" y="2404"/>
                </a:lnTo>
                <a:lnTo>
                  <a:pt x="132" y="2395"/>
                </a:lnTo>
                <a:lnTo>
                  <a:pt x="159" y="2387"/>
                </a:lnTo>
                <a:lnTo>
                  <a:pt x="190" y="2380"/>
                </a:lnTo>
                <a:lnTo>
                  <a:pt x="275" y="2358"/>
                </a:lnTo>
                <a:lnTo>
                  <a:pt x="358" y="2335"/>
                </a:lnTo>
                <a:lnTo>
                  <a:pt x="439" y="2311"/>
                </a:lnTo>
                <a:lnTo>
                  <a:pt x="515" y="2285"/>
                </a:lnTo>
                <a:lnTo>
                  <a:pt x="591" y="2259"/>
                </a:lnTo>
                <a:lnTo>
                  <a:pt x="665" y="2231"/>
                </a:lnTo>
                <a:lnTo>
                  <a:pt x="736" y="2202"/>
                </a:lnTo>
                <a:lnTo>
                  <a:pt x="806" y="2173"/>
                </a:lnTo>
                <a:lnTo>
                  <a:pt x="874" y="2143"/>
                </a:lnTo>
                <a:lnTo>
                  <a:pt x="942" y="2111"/>
                </a:lnTo>
                <a:lnTo>
                  <a:pt x="1009" y="2081"/>
                </a:lnTo>
                <a:lnTo>
                  <a:pt x="1075" y="2048"/>
                </a:lnTo>
                <a:lnTo>
                  <a:pt x="1141" y="2016"/>
                </a:lnTo>
                <a:lnTo>
                  <a:pt x="1206" y="1983"/>
                </a:lnTo>
                <a:lnTo>
                  <a:pt x="1272" y="1950"/>
                </a:lnTo>
                <a:lnTo>
                  <a:pt x="1339" y="1918"/>
                </a:lnTo>
                <a:lnTo>
                  <a:pt x="1406" y="1885"/>
                </a:lnTo>
                <a:lnTo>
                  <a:pt x="1474" y="1852"/>
                </a:lnTo>
                <a:lnTo>
                  <a:pt x="1543" y="1819"/>
                </a:lnTo>
                <a:lnTo>
                  <a:pt x="1613" y="1787"/>
                </a:lnTo>
                <a:lnTo>
                  <a:pt x="1684" y="1754"/>
                </a:lnTo>
                <a:lnTo>
                  <a:pt x="1759" y="1724"/>
                </a:lnTo>
                <a:lnTo>
                  <a:pt x="1835" y="1692"/>
                </a:lnTo>
                <a:lnTo>
                  <a:pt x="1914" y="1662"/>
                </a:lnTo>
                <a:lnTo>
                  <a:pt x="1994" y="1633"/>
                </a:lnTo>
                <a:lnTo>
                  <a:pt x="2078" y="1603"/>
                </a:lnTo>
                <a:lnTo>
                  <a:pt x="2165" y="1576"/>
                </a:lnTo>
                <a:lnTo>
                  <a:pt x="2255" y="1548"/>
                </a:lnTo>
                <a:lnTo>
                  <a:pt x="2349" y="1523"/>
                </a:lnTo>
                <a:lnTo>
                  <a:pt x="2447" y="1499"/>
                </a:lnTo>
                <a:lnTo>
                  <a:pt x="2548" y="1476"/>
                </a:lnTo>
                <a:lnTo>
                  <a:pt x="2654" y="1454"/>
                </a:lnTo>
                <a:lnTo>
                  <a:pt x="2764" y="1433"/>
                </a:lnTo>
                <a:lnTo>
                  <a:pt x="2880" y="1415"/>
                </a:lnTo>
                <a:lnTo>
                  <a:pt x="2999" y="1398"/>
                </a:lnTo>
                <a:lnTo>
                  <a:pt x="3126" y="1383"/>
                </a:lnTo>
                <a:lnTo>
                  <a:pt x="3256" y="1370"/>
                </a:lnTo>
                <a:lnTo>
                  <a:pt x="3393" y="1358"/>
                </a:lnTo>
                <a:lnTo>
                  <a:pt x="3536" y="1349"/>
                </a:lnTo>
                <a:close/>
                <a:moveTo>
                  <a:pt x="1125" y="1046"/>
                </a:moveTo>
                <a:lnTo>
                  <a:pt x="1572" y="1046"/>
                </a:lnTo>
                <a:lnTo>
                  <a:pt x="1572" y="1279"/>
                </a:lnTo>
                <a:lnTo>
                  <a:pt x="1914" y="1279"/>
                </a:lnTo>
                <a:lnTo>
                  <a:pt x="1937" y="1282"/>
                </a:lnTo>
                <a:lnTo>
                  <a:pt x="1958" y="1289"/>
                </a:lnTo>
                <a:lnTo>
                  <a:pt x="1976" y="1301"/>
                </a:lnTo>
                <a:lnTo>
                  <a:pt x="1993" y="1316"/>
                </a:lnTo>
                <a:lnTo>
                  <a:pt x="2004" y="1335"/>
                </a:lnTo>
                <a:lnTo>
                  <a:pt x="2011" y="1357"/>
                </a:lnTo>
                <a:lnTo>
                  <a:pt x="2015" y="1380"/>
                </a:lnTo>
                <a:lnTo>
                  <a:pt x="2015" y="1519"/>
                </a:lnTo>
                <a:lnTo>
                  <a:pt x="1899" y="1559"/>
                </a:lnTo>
                <a:lnTo>
                  <a:pt x="1789" y="1602"/>
                </a:lnTo>
                <a:lnTo>
                  <a:pt x="1683" y="1646"/>
                </a:lnTo>
                <a:lnTo>
                  <a:pt x="1581" y="1691"/>
                </a:lnTo>
                <a:lnTo>
                  <a:pt x="1482" y="1737"/>
                </a:lnTo>
                <a:lnTo>
                  <a:pt x="1385" y="1783"/>
                </a:lnTo>
                <a:lnTo>
                  <a:pt x="1291" y="1830"/>
                </a:lnTo>
                <a:lnTo>
                  <a:pt x="1196" y="1876"/>
                </a:lnTo>
                <a:lnTo>
                  <a:pt x="1105" y="1922"/>
                </a:lnTo>
                <a:lnTo>
                  <a:pt x="1014" y="1966"/>
                </a:lnTo>
                <a:lnTo>
                  <a:pt x="923" y="2010"/>
                </a:lnTo>
                <a:lnTo>
                  <a:pt x="831" y="2052"/>
                </a:lnTo>
                <a:lnTo>
                  <a:pt x="737" y="2093"/>
                </a:lnTo>
                <a:lnTo>
                  <a:pt x="640" y="2132"/>
                </a:lnTo>
                <a:lnTo>
                  <a:pt x="541" y="2169"/>
                </a:lnTo>
                <a:lnTo>
                  <a:pt x="438" y="2206"/>
                </a:lnTo>
                <a:lnTo>
                  <a:pt x="330" y="2238"/>
                </a:lnTo>
                <a:lnTo>
                  <a:pt x="330" y="1598"/>
                </a:lnTo>
                <a:lnTo>
                  <a:pt x="332" y="1568"/>
                </a:lnTo>
                <a:lnTo>
                  <a:pt x="341" y="1541"/>
                </a:lnTo>
                <a:lnTo>
                  <a:pt x="355" y="1515"/>
                </a:lnTo>
                <a:lnTo>
                  <a:pt x="373" y="1492"/>
                </a:lnTo>
                <a:lnTo>
                  <a:pt x="396" y="1473"/>
                </a:lnTo>
                <a:lnTo>
                  <a:pt x="643" y="1305"/>
                </a:lnTo>
                <a:lnTo>
                  <a:pt x="658" y="1297"/>
                </a:lnTo>
                <a:lnTo>
                  <a:pt x="674" y="1290"/>
                </a:lnTo>
                <a:lnTo>
                  <a:pt x="693" y="1285"/>
                </a:lnTo>
                <a:lnTo>
                  <a:pt x="712" y="1280"/>
                </a:lnTo>
                <a:lnTo>
                  <a:pt x="728" y="1279"/>
                </a:lnTo>
                <a:lnTo>
                  <a:pt x="1125" y="1279"/>
                </a:lnTo>
                <a:lnTo>
                  <a:pt x="1125" y="1046"/>
                </a:lnTo>
                <a:close/>
                <a:moveTo>
                  <a:pt x="1237" y="703"/>
                </a:moveTo>
                <a:lnTo>
                  <a:pt x="1459" y="703"/>
                </a:lnTo>
                <a:lnTo>
                  <a:pt x="1485" y="706"/>
                </a:lnTo>
                <a:lnTo>
                  <a:pt x="1508" y="714"/>
                </a:lnTo>
                <a:lnTo>
                  <a:pt x="1529" y="727"/>
                </a:lnTo>
                <a:lnTo>
                  <a:pt x="1546" y="745"/>
                </a:lnTo>
                <a:lnTo>
                  <a:pt x="1559" y="765"/>
                </a:lnTo>
                <a:lnTo>
                  <a:pt x="1568" y="790"/>
                </a:lnTo>
                <a:lnTo>
                  <a:pt x="1572" y="815"/>
                </a:lnTo>
                <a:lnTo>
                  <a:pt x="1572" y="936"/>
                </a:lnTo>
                <a:lnTo>
                  <a:pt x="1125" y="936"/>
                </a:lnTo>
                <a:lnTo>
                  <a:pt x="1125" y="815"/>
                </a:lnTo>
                <a:lnTo>
                  <a:pt x="1127" y="790"/>
                </a:lnTo>
                <a:lnTo>
                  <a:pt x="1136" y="765"/>
                </a:lnTo>
                <a:lnTo>
                  <a:pt x="1149" y="745"/>
                </a:lnTo>
                <a:lnTo>
                  <a:pt x="1167" y="727"/>
                </a:lnTo>
                <a:lnTo>
                  <a:pt x="1188" y="714"/>
                </a:lnTo>
                <a:lnTo>
                  <a:pt x="1212" y="706"/>
                </a:lnTo>
                <a:lnTo>
                  <a:pt x="1237" y="703"/>
                </a:lnTo>
                <a:close/>
                <a:moveTo>
                  <a:pt x="865" y="0"/>
                </a:moveTo>
                <a:lnTo>
                  <a:pt x="905" y="3"/>
                </a:lnTo>
                <a:lnTo>
                  <a:pt x="941" y="13"/>
                </a:lnTo>
                <a:lnTo>
                  <a:pt x="975" y="28"/>
                </a:lnTo>
                <a:lnTo>
                  <a:pt x="1006" y="48"/>
                </a:lnTo>
                <a:lnTo>
                  <a:pt x="1033" y="73"/>
                </a:lnTo>
                <a:lnTo>
                  <a:pt x="1056" y="102"/>
                </a:lnTo>
                <a:lnTo>
                  <a:pt x="1075" y="135"/>
                </a:lnTo>
                <a:lnTo>
                  <a:pt x="1087" y="170"/>
                </a:lnTo>
                <a:lnTo>
                  <a:pt x="1092" y="170"/>
                </a:lnTo>
                <a:lnTo>
                  <a:pt x="1097" y="169"/>
                </a:lnTo>
                <a:lnTo>
                  <a:pt x="1127" y="172"/>
                </a:lnTo>
                <a:lnTo>
                  <a:pt x="1157" y="180"/>
                </a:lnTo>
                <a:lnTo>
                  <a:pt x="1184" y="193"/>
                </a:lnTo>
                <a:lnTo>
                  <a:pt x="1209" y="209"/>
                </a:lnTo>
                <a:lnTo>
                  <a:pt x="1229" y="231"/>
                </a:lnTo>
                <a:lnTo>
                  <a:pt x="1247" y="255"/>
                </a:lnTo>
                <a:lnTo>
                  <a:pt x="1259" y="281"/>
                </a:lnTo>
                <a:lnTo>
                  <a:pt x="1268" y="311"/>
                </a:lnTo>
                <a:lnTo>
                  <a:pt x="1270" y="343"/>
                </a:lnTo>
                <a:lnTo>
                  <a:pt x="1269" y="366"/>
                </a:lnTo>
                <a:lnTo>
                  <a:pt x="1264" y="388"/>
                </a:lnTo>
                <a:lnTo>
                  <a:pt x="1257" y="408"/>
                </a:lnTo>
                <a:lnTo>
                  <a:pt x="1257" y="408"/>
                </a:lnTo>
                <a:lnTo>
                  <a:pt x="1282" y="411"/>
                </a:lnTo>
                <a:lnTo>
                  <a:pt x="1305" y="419"/>
                </a:lnTo>
                <a:lnTo>
                  <a:pt x="1325" y="431"/>
                </a:lnTo>
                <a:lnTo>
                  <a:pt x="1341" y="449"/>
                </a:lnTo>
                <a:lnTo>
                  <a:pt x="1354" y="469"/>
                </a:lnTo>
                <a:lnTo>
                  <a:pt x="1362" y="492"/>
                </a:lnTo>
                <a:lnTo>
                  <a:pt x="1365" y="516"/>
                </a:lnTo>
                <a:lnTo>
                  <a:pt x="1362" y="541"/>
                </a:lnTo>
                <a:lnTo>
                  <a:pt x="1354" y="563"/>
                </a:lnTo>
                <a:lnTo>
                  <a:pt x="1341" y="584"/>
                </a:lnTo>
                <a:lnTo>
                  <a:pt x="1325" y="600"/>
                </a:lnTo>
                <a:lnTo>
                  <a:pt x="1305" y="612"/>
                </a:lnTo>
                <a:lnTo>
                  <a:pt x="1282" y="621"/>
                </a:lnTo>
                <a:lnTo>
                  <a:pt x="1257" y="623"/>
                </a:lnTo>
                <a:lnTo>
                  <a:pt x="1233" y="621"/>
                </a:lnTo>
                <a:lnTo>
                  <a:pt x="1210" y="612"/>
                </a:lnTo>
                <a:lnTo>
                  <a:pt x="1190" y="600"/>
                </a:lnTo>
                <a:lnTo>
                  <a:pt x="1173" y="584"/>
                </a:lnTo>
                <a:lnTo>
                  <a:pt x="1160" y="563"/>
                </a:lnTo>
                <a:lnTo>
                  <a:pt x="1153" y="541"/>
                </a:lnTo>
                <a:lnTo>
                  <a:pt x="1149" y="516"/>
                </a:lnTo>
                <a:lnTo>
                  <a:pt x="1150" y="511"/>
                </a:lnTo>
                <a:lnTo>
                  <a:pt x="1150" y="507"/>
                </a:lnTo>
                <a:lnTo>
                  <a:pt x="1124" y="514"/>
                </a:lnTo>
                <a:lnTo>
                  <a:pt x="1097" y="516"/>
                </a:lnTo>
                <a:lnTo>
                  <a:pt x="1063" y="513"/>
                </a:lnTo>
                <a:lnTo>
                  <a:pt x="1031" y="503"/>
                </a:lnTo>
                <a:lnTo>
                  <a:pt x="1002" y="488"/>
                </a:lnTo>
                <a:lnTo>
                  <a:pt x="977" y="468"/>
                </a:lnTo>
                <a:lnTo>
                  <a:pt x="956" y="444"/>
                </a:lnTo>
                <a:lnTo>
                  <a:pt x="928" y="453"/>
                </a:lnTo>
                <a:lnTo>
                  <a:pt x="897" y="460"/>
                </a:lnTo>
                <a:lnTo>
                  <a:pt x="865" y="462"/>
                </a:lnTo>
                <a:lnTo>
                  <a:pt x="828" y="459"/>
                </a:lnTo>
                <a:lnTo>
                  <a:pt x="793" y="450"/>
                </a:lnTo>
                <a:lnTo>
                  <a:pt x="759" y="436"/>
                </a:lnTo>
                <a:lnTo>
                  <a:pt x="729" y="417"/>
                </a:lnTo>
                <a:lnTo>
                  <a:pt x="702" y="394"/>
                </a:lnTo>
                <a:lnTo>
                  <a:pt x="679" y="368"/>
                </a:lnTo>
                <a:lnTo>
                  <a:pt x="660" y="337"/>
                </a:lnTo>
                <a:lnTo>
                  <a:pt x="646" y="304"/>
                </a:lnTo>
                <a:lnTo>
                  <a:pt x="637" y="268"/>
                </a:lnTo>
                <a:lnTo>
                  <a:pt x="634" y="231"/>
                </a:lnTo>
                <a:lnTo>
                  <a:pt x="637" y="194"/>
                </a:lnTo>
                <a:lnTo>
                  <a:pt x="646" y="159"/>
                </a:lnTo>
                <a:lnTo>
                  <a:pt x="660" y="125"/>
                </a:lnTo>
                <a:lnTo>
                  <a:pt x="679" y="95"/>
                </a:lnTo>
                <a:lnTo>
                  <a:pt x="702" y="68"/>
                </a:lnTo>
                <a:lnTo>
                  <a:pt x="729" y="45"/>
                </a:lnTo>
                <a:lnTo>
                  <a:pt x="759" y="26"/>
                </a:lnTo>
                <a:lnTo>
                  <a:pt x="793" y="12"/>
                </a:lnTo>
                <a:lnTo>
                  <a:pt x="828" y="3"/>
                </a:lnTo>
                <a:lnTo>
                  <a:pt x="86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6" name="Freeform 366"/>
          <p:cNvSpPr>
            <a:spLocks noEditPoints="1"/>
          </p:cNvSpPr>
          <p:nvPr/>
        </p:nvSpPr>
        <p:spPr bwMode="auto">
          <a:xfrm>
            <a:off x="6092100" y="4453416"/>
            <a:ext cx="476250" cy="450850"/>
          </a:xfrm>
          <a:custGeom>
            <a:avLst/>
            <a:gdLst>
              <a:gd name="T0" fmla="*/ 1884 w 3600"/>
              <a:gd name="T1" fmla="*/ 227 h 3117"/>
              <a:gd name="T2" fmla="*/ 2019 w 3600"/>
              <a:gd name="T3" fmla="*/ 371 h 3117"/>
              <a:gd name="T4" fmla="*/ 2542 w 3600"/>
              <a:gd name="T5" fmla="*/ 486 h 3117"/>
              <a:gd name="T6" fmla="*/ 2988 w 3600"/>
              <a:gd name="T7" fmla="*/ 712 h 3117"/>
              <a:gd name="T8" fmla="*/ 3331 w 3600"/>
              <a:gd name="T9" fmla="*/ 1029 h 3117"/>
              <a:gd name="T10" fmla="*/ 3544 w 3600"/>
              <a:gd name="T11" fmla="*/ 1416 h 3117"/>
              <a:gd name="T12" fmla="*/ 3515 w 3600"/>
              <a:gd name="T13" fmla="*/ 1629 h 3117"/>
              <a:gd name="T14" fmla="*/ 3231 w 3600"/>
              <a:gd name="T15" fmla="*/ 1579 h 3117"/>
              <a:gd name="T16" fmla="*/ 2971 w 3600"/>
              <a:gd name="T17" fmla="*/ 1620 h 3117"/>
              <a:gd name="T18" fmla="*/ 2798 w 3600"/>
              <a:gd name="T19" fmla="*/ 1729 h 3117"/>
              <a:gd name="T20" fmla="*/ 2711 w 3600"/>
              <a:gd name="T21" fmla="*/ 1729 h 3117"/>
              <a:gd name="T22" fmla="*/ 2537 w 3600"/>
              <a:gd name="T23" fmla="*/ 1619 h 3117"/>
              <a:gd name="T24" fmla="*/ 2277 w 3600"/>
              <a:gd name="T25" fmla="*/ 1577 h 3117"/>
              <a:gd name="T26" fmla="*/ 1993 w 3600"/>
              <a:gd name="T27" fmla="*/ 1628 h 3117"/>
              <a:gd name="T28" fmla="*/ 1895 w 3600"/>
              <a:gd name="T29" fmla="*/ 2771 h 3117"/>
              <a:gd name="T30" fmla="*/ 1764 w 3600"/>
              <a:gd name="T31" fmla="*/ 2986 h 3117"/>
              <a:gd name="T32" fmla="*/ 1531 w 3600"/>
              <a:gd name="T33" fmla="*/ 3105 h 3117"/>
              <a:gd name="T34" fmla="*/ 1255 w 3600"/>
              <a:gd name="T35" fmla="*/ 3091 h 3117"/>
              <a:gd name="T36" fmla="*/ 1039 w 3600"/>
              <a:gd name="T37" fmla="*/ 2948 h 3117"/>
              <a:gd name="T38" fmla="*/ 934 w 3600"/>
              <a:gd name="T39" fmla="*/ 2720 h 3117"/>
              <a:gd name="T40" fmla="*/ 971 w 3600"/>
              <a:gd name="T41" fmla="*/ 2590 h 3117"/>
              <a:gd name="T42" fmla="*/ 1085 w 3600"/>
              <a:gd name="T43" fmla="*/ 2578 h 3117"/>
              <a:gd name="T44" fmla="*/ 1147 w 3600"/>
              <a:gd name="T45" fmla="*/ 2668 h 3117"/>
              <a:gd name="T46" fmla="*/ 1213 w 3600"/>
              <a:gd name="T47" fmla="*/ 2832 h 3117"/>
              <a:gd name="T48" fmla="*/ 1379 w 3600"/>
              <a:gd name="T49" fmla="*/ 2916 h 3117"/>
              <a:gd name="T50" fmla="*/ 1568 w 3600"/>
              <a:gd name="T51" fmla="*/ 2878 h 3117"/>
              <a:gd name="T52" fmla="*/ 1681 w 3600"/>
              <a:gd name="T53" fmla="*/ 2740 h 3117"/>
              <a:gd name="T54" fmla="*/ 1607 w 3600"/>
              <a:gd name="T55" fmla="*/ 1629 h 3117"/>
              <a:gd name="T56" fmla="*/ 1323 w 3600"/>
              <a:gd name="T57" fmla="*/ 1579 h 3117"/>
              <a:gd name="T58" fmla="*/ 1063 w 3600"/>
              <a:gd name="T59" fmla="*/ 1620 h 3117"/>
              <a:gd name="T60" fmla="*/ 890 w 3600"/>
              <a:gd name="T61" fmla="*/ 1729 h 3117"/>
              <a:gd name="T62" fmla="*/ 803 w 3600"/>
              <a:gd name="T63" fmla="*/ 1729 h 3117"/>
              <a:gd name="T64" fmla="*/ 629 w 3600"/>
              <a:gd name="T65" fmla="*/ 1619 h 3117"/>
              <a:gd name="T66" fmla="*/ 369 w 3600"/>
              <a:gd name="T67" fmla="*/ 1577 h 3117"/>
              <a:gd name="T68" fmla="*/ 85 w 3600"/>
              <a:gd name="T69" fmla="*/ 1627 h 3117"/>
              <a:gd name="T70" fmla="*/ 56 w 3600"/>
              <a:gd name="T71" fmla="*/ 1415 h 3117"/>
              <a:gd name="T72" fmla="*/ 271 w 3600"/>
              <a:gd name="T73" fmla="*/ 1028 h 3117"/>
              <a:gd name="T74" fmla="*/ 613 w 3600"/>
              <a:gd name="T75" fmla="*/ 711 h 3117"/>
              <a:gd name="T76" fmla="*/ 1058 w 3600"/>
              <a:gd name="T77" fmla="*/ 486 h 3117"/>
              <a:gd name="T78" fmla="*/ 1581 w 3600"/>
              <a:gd name="T79" fmla="*/ 371 h 3117"/>
              <a:gd name="T80" fmla="*/ 1716 w 3600"/>
              <a:gd name="T81" fmla="*/ 227 h 3117"/>
              <a:gd name="T82" fmla="*/ 261 w 3600"/>
              <a:gd name="T83" fmla="*/ 190 h 3117"/>
              <a:gd name="T84" fmla="*/ 290 w 3600"/>
              <a:gd name="T85" fmla="*/ 245 h 3117"/>
              <a:gd name="T86" fmla="*/ 351 w 3600"/>
              <a:gd name="T87" fmla="*/ 368 h 3117"/>
              <a:gd name="T88" fmla="*/ 405 w 3600"/>
              <a:gd name="T89" fmla="*/ 499 h 3117"/>
              <a:gd name="T90" fmla="*/ 405 w 3600"/>
              <a:gd name="T91" fmla="*/ 609 h 3117"/>
              <a:gd name="T92" fmla="*/ 292 w 3600"/>
              <a:gd name="T93" fmla="*/ 693 h 3117"/>
              <a:gd name="T94" fmla="*/ 149 w 3600"/>
              <a:gd name="T95" fmla="*/ 654 h 3117"/>
              <a:gd name="T96" fmla="*/ 106 w 3600"/>
              <a:gd name="T97" fmla="*/ 538 h 3117"/>
              <a:gd name="T98" fmla="*/ 145 w 3600"/>
              <a:gd name="T99" fmla="*/ 423 h 3117"/>
              <a:gd name="T100" fmla="*/ 208 w 3600"/>
              <a:gd name="T101" fmla="*/ 290 h 3117"/>
              <a:gd name="T102" fmla="*/ 255 w 3600"/>
              <a:gd name="T103" fmla="*/ 200 h 3117"/>
              <a:gd name="T104" fmla="*/ 708 w 3600"/>
              <a:gd name="T105" fmla="*/ 9 h 3117"/>
              <a:gd name="T106" fmla="*/ 751 w 3600"/>
              <a:gd name="T107" fmla="*/ 91 h 3117"/>
              <a:gd name="T108" fmla="*/ 802 w 3600"/>
              <a:gd name="T109" fmla="*/ 205 h 3117"/>
              <a:gd name="T110" fmla="*/ 817 w 3600"/>
              <a:gd name="T111" fmla="*/ 297 h 3117"/>
              <a:gd name="T112" fmla="*/ 730 w 3600"/>
              <a:gd name="T113" fmla="*/ 377 h 3117"/>
              <a:gd name="T114" fmla="*/ 611 w 3600"/>
              <a:gd name="T115" fmla="*/ 339 h 3117"/>
              <a:gd name="T116" fmla="*/ 590 w 3600"/>
              <a:gd name="T117" fmla="*/ 243 h 3117"/>
              <a:gd name="T118" fmla="*/ 633 w 3600"/>
              <a:gd name="T119" fmla="*/ 136 h 3117"/>
              <a:gd name="T120" fmla="*/ 684 w 3600"/>
              <a:gd name="T121" fmla="*/ 34 h 3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600" h="3117">
                <a:moveTo>
                  <a:pt x="1800" y="190"/>
                </a:moveTo>
                <a:lnTo>
                  <a:pt x="1825" y="193"/>
                </a:lnTo>
                <a:lnTo>
                  <a:pt x="1847" y="200"/>
                </a:lnTo>
                <a:lnTo>
                  <a:pt x="1868" y="212"/>
                </a:lnTo>
                <a:lnTo>
                  <a:pt x="1884" y="227"/>
                </a:lnTo>
                <a:lnTo>
                  <a:pt x="1897" y="245"/>
                </a:lnTo>
                <a:lnTo>
                  <a:pt x="1905" y="266"/>
                </a:lnTo>
                <a:lnTo>
                  <a:pt x="1908" y="289"/>
                </a:lnTo>
                <a:lnTo>
                  <a:pt x="1908" y="363"/>
                </a:lnTo>
                <a:lnTo>
                  <a:pt x="2019" y="371"/>
                </a:lnTo>
                <a:lnTo>
                  <a:pt x="2128" y="384"/>
                </a:lnTo>
                <a:lnTo>
                  <a:pt x="2236" y="402"/>
                </a:lnTo>
                <a:lnTo>
                  <a:pt x="2341" y="425"/>
                </a:lnTo>
                <a:lnTo>
                  <a:pt x="2443" y="453"/>
                </a:lnTo>
                <a:lnTo>
                  <a:pt x="2542" y="486"/>
                </a:lnTo>
                <a:lnTo>
                  <a:pt x="2639" y="523"/>
                </a:lnTo>
                <a:lnTo>
                  <a:pt x="2732" y="564"/>
                </a:lnTo>
                <a:lnTo>
                  <a:pt x="2821" y="610"/>
                </a:lnTo>
                <a:lnTo>
                  <a:pt x="2906" y="659"/>
                </a:lnTo>
                <a:lnTo>
                  <a:pt x="2988" y="712"/>
                </a:lnTo>
                <a:lnTo>
                  <a:pt x="3065" y="768"/>
                </a:lnTo>
                <a:lnTo>
                  <a:pt x="3139" y="829"/>
                </a:lnTo>
                <a:lnTo>
                  <a:pt x="3207" y="893"/>
                </a:lnTo>
                <a:lnTo>
                  <a:pt x="3272" y="959"/>
                </a:lnTo>
                <a:lnTo>
                  <a:pt x="3331" y="1029"/>
                </a:lnTo>
                <a:lnTo>
                  <a:pt x="3384" y="1102"/>
                </a:lnTo>
                <a:lnTo>
                  <a:pt x="3433" y="1177"/>
                </a:lnTo>
                <a:lnTo>
                  <a:pt x="3476" y="1254"/>
                </a:lnTo>
                <a:lnTo>
                  <a:pt x="3513" y="1334"/>
                </a:lnTo>
                <a:lnTo>
                  <a:pt x="3544" y="1416"/>
                </a:lnTo>
                <a:lnTo>
                  <a:pt x="3569" y="1500"/>
                </a:lnTo>
                <a:lnTo>
                  <a:pt x="3588" y="1586"/>
                </a:lnTo>
                <a:lnTo>
                  <a:pt x="3600" y="1673"/>
                </a:lnTo>
                <a:lnTo>
                  <a:pt x="3560" y="1650"/>
                </a:lnTo>
                <a:lnTo>
                  <a:pt x="3515" y="1629"/>
                </a:lnTo>
                <a:lnTo>
                  <a:pt x="3465" y="1612"/>
                </a:lnTo>
                <a:lnTo>
                  <a:pt x="3411" y="1598"/>
                </a:lnTo>
                <a:lnTo>
                  <a:pt x="3353" y="1587"/>
                </a:lnTo>
                <a:lnTo>
                  <a:pt x="3293" y="1581"/>
                </a:lnTo>
                <a:lnTo>
                  <a:pt x="3231" y="1579"/>
                </a:lnTo>
                <a:lnTo>
                  <a:pt x="3175" y="1580"/>
                </a:lnTo>
                <a:lnTo>
                  <a:pt x="3120" y="1586"/>
                </a:lnTo>
                <a:lnTo>
                  <a:pt x="3068" y="1594"/>
                </a:lnTo>
                <a:lnTo>
                  <a:pt x="3017" y="1606"/>
                </a:lnTo>
                <a:lnTo>
                  <a:pt x="2971" y="1620"/>
                </a:lnTo>
                <a:lnTo>
                  <a:pt x="2928" y="1637"/>
                </a:lnTo>
                <a:lnTo>
                  <a:pt x="2889" y="1657"/>
                </a:lnTo>
                <a:lnTo>
                  <a:pt x="2854" y="1679"/>
                </a:lnTo>
                <a:lnTo>
                  <a:pt x="2823" y="1702"/>
                </a:lnTo>
                <a:lnTo>
                  <a:pt x="2798" y="1729"/>
                </a:lnTo>
                <a:lnTo>
                  <a:pt x="2777" y="1756"/>
                </a:lnTo>
                <a:lnTo>
                  <a:pt x="2763" y="1785"/>
                </a:lnTo>
                <a:lnTo>
                  <a:pt x="2745" y="1785"/>
                </a:lnTo>
                <a:lnTo>
                  <a:pt x="2731" y="1756"/>
                </a:lnTo>
                <a:lnTo>
                  <a:pt x="2711" y="1729"/>
                </a:lnTo>
                <a:lnTo>
                  <a:pt x="2686" y="1702"/>
                </a:lnTo>
                <a:lnTo>
                  <a:pt x="2655" y="1678"/>
                </a:lnTo>
                <a:lnTo>
                  <a:pt x="2620" y="1656"/>
                </a:lnTo>
                <a:lnTo>
                  <a:pt x="2581" y="1636"/>
                </a:lnTo>
                <a:lnTo>
                  <a:pt x="2537" y="1619"/>
                </a:lnTo>
                <a:lnTo>
                  <a:pt x="2492" y="1604"/>
                </a:lnTo>
                <a:lnTo>
                  <a:pt x="2441" y="1593"/>
                </a:lnTo>
                <a:lnTo>
                  <a:pt x="2389" y="1584"/>
                </a:lnTo>
                <a:lnTo>
                  <a:pt x="2333" y="1579"/>
                </a:lnTo>
                <a:lnTo>
                  <a:pt x="2277" y="1577"/>
                </a:lnTo>
                <a:lnTo>
                  <a:pt x="2215" y="1579"/>
                </a:lnTo>
                <a:lnTo>
                  <a:pt x="2153" y="1586"/>
                </a:lnTo>
                <a:lnTo>
                  <a:pt x="2097" y="1596"/>
                </a:lnTo>
                <a:lnTo>
                  <a:pt x="2043" y="1610"/>
                </a:lnTo>
                <a:lnTo>
                  <a:pt x="1993" y="1628"/>
                </a:lnTo>
                <a:lnTo>
                  <a:pt x="1948" y="1648"/>
                </a:lnTo>
                <a:lnTo>
                  <a:pt x="1908" y="1672"/>
                </a:lnTo>
                <a:lnTo>
                  <a:pt x="1908" y="2668"/>
                </a:lnTo>
                <a:lnTo>
                  <a:pt x="1905" y="2720"/>
                </a:lnTo>
                <a:lnTo>
                  <a:pt x="1895" y="2771"/>
                </a:lnTo>
                <a:lnTo>
                  <a:pt x="1880" y="2819"/>
                </a:lnTo>
                <a:lnTo>
                  <a:pt x="1858" y="2865"/>
                </a:lnTo>
                <a:lnTo>
                  <a:pt x="1832" y="2908"/>
                </a:lnTo>
                <a:lnTo>
                  <a:pt x="1800" y="2948"/>
                </a:lnTo>
                <a:lnTo>
                  <a:pt x="1764" y="2986"/>
                </a:lnTo>
                <a:lnTo>
                  <a:pt x="1725" y="3019"/>
                </a:lnTo>
                <a:lnTo>
                  <a:pt x="1681" y="3047"/>
                </a:lnTo>
                <a:lnTo>
                  <a:pt x="1634" y="3071"/>
                </a:lnTo>
                <a:lnTo>
                  <a:pt x="1584" y="3091"/>
                </a:lnTo>
                <a:lnTo>
                  <a:pt x="1531" y="3105"/>
                </a:lnTo>
                <a:lnTo>
                  <a:pt x="1476" y="3114"/>
                </a:lnTo>
                <a:lnTo>
                  <a:pt x="1419" y="3117"/>
                </a:lnTo>
                <a:lnTo>
                  <a:pt x="1363" y="3114"/>
                </a:lnTo>
                <a:lnTo>
                  <a:pt x="1307" y="3105"/>
                </a:lnTo>
                <a:lnTo>
                  <a:pt x="1255" y="3091"/>
                </a:lnTo>
                <a:lnTo>
                  <a:pt x="1204" y="3071"/>
                </a:lnTo>
                <a:lnTo>
                  <a:pt x="1157" y="3047"/>
                </a:lnTo>
                <a:lnTo>
                  <a:pt x="1114" y="3019"/>
                </a:lnTo>
                <a:lnTo>
                  <a:pt x="1073" y="2986"/>
                </a:lnTo>
                <a:lnTo>
                  <a:pt x="1039" y="2948"/>
                </a:lnTo>
                <a:lnTo>
                  <a:pt x="1007" y="2908"/>
                </a:lnTo>
                <a:lnTo>
                  <a:pt x="981" y="2865"/>
                </a:lnTo>
                <a:lnTo>
                  <a:pt x="959" y="2819"/>
                </a:lnTo>
                <a:lnTo>
                  <a:pt x="944" y="2771"/>
                </a:lnTo>
                <a:lnTo>
                  <a:pt x="934" y="2720"/>
                </a:lnTo>
                <a:lnTo>
                  <a:pt x="931" y="2668"/>
                </a:lnTo>
                <a:lnTo>
                  <a:pt x="934" y="2644"/>
                </a:lnTo>
                <a:lnTo>
                  <a:pt x="941" y="2624"/>
                </a:lnTo>
                <a:lnTo>
                  <a:pt x="955" y="2605"/>
                </a:lnTo>
                <a:lnTo>
                  <a:pt x="971" y="2590"/>
                </a:lnTo>
                <a:lnTo>
                  <a:pt x="991" y="2578"/>
                </a:lnTo>
                <a:lnTo>
                  <a:pt x="1013" y="2571"/>
                </a:lnTo>
                <a:lnTo>
                  <a:pt x="1039" y="2568"/>
                </a:lnTo>
                <a:lnTo>
                  <a:pt x="1063" y="2571"/>
                </a:lnTo>
                <a:lnTo>
                  <a:pt x="1085" y="2578"/>
                </a:lnTo>
                <a:lnTo>
                  <a:pt x="1106" y="2590"/>
                </a:lnTo>
                <a:lnTo>
                  <a:pt x="1123" y="2605"/>
                </a:lnTo>
                <a:lnTo>
                  <a:pt x="1136" y="2624"/>
                </a:lnTo>
                <a:lnTo>
                  <a:pt x="1143" y="2644"/>
                </a:lnTo>
                <a:lnTo>
                  <a:pt x="1147" y="2668"/>
                </a:lnTo>
                <a:lnTo>
                  <a:pt x="1149" y="2705"/>
                </a:lnTo>
                <a:lnTo>
                  <a:pt x="1157" y="2740"/>
                </a:lnTo>
                <a:lnTo>
                  <a:pt x="1172" y="2774"/>
                </a:lnTo>
                <a:lnTo>
                  <a:pt x="1190" y="2804"/>
                </a:lnTo>
                <a:lnTo>
                  <a:pt x="1213" y="2832"/>
                </a:lnTo>
                <a:lnTo>
                  <a:pt x="1240" y="2857"/>
                </a:lnTo>
                <a:lnTo>
                  <a:pt x="1271" y="2878"/>
                </a:lnTo>
                <a:lnTo>
                  <a:pt x="1304" y="2895"/>
                </a:lnTo>
                <a:lnTo>
                  <a:pt x="1341" y="2908"/>
                </a:lnTo>
                <a:lnTo>
                  <a:pt x="1379" y="2916"/>
                </a:lnTo>
                <a:lnTo>
                  <a:pt x="1419" y="2918"/>
                </a:lnTo>
                <a:lnTo>
                  <a:pt x="1460" y="2916"/>
                </a:lnTo>
                <a:lnTo>
                  <a:pt x="1498" y="2908"/>
                </a:lnTo>
                <a:lnTo>
                  <a:pt x="1534" y="2895"/>
                </a:lnTo>
                <a:lnTo>
                  <a:pt x="1568" y="2878"/>
                </a:lnTo>
                <a:lnTo>
                  <a:pt x="1598" y="2857"/>
                </a:lnTo>
                <a:lnTo>
                  <a:pt x="1625" y="2832"/>
                </a:lnTo>
                <a:lnTo>
                  <a:pt x="1648" y="2804"/>
                </a:lnTo>
                <a:lnTo>
                  <a:pt x="1667" y="2774"/>
                </a:lnTo>
                <a:lnTo>
                  <a:pt x="1681" y="2740"/>
                </a:lnTo>
                <a:lnTo>
                  <a:pt x="1689" y="2705"/>
                </a:lnTo>
                <a:lnTo>
                  <a:pt x="1692" y="2668"/>
                </a:lnTo>
                <a:lnTo>
                  <a:pt x="1692" y="1673"/>
                </a:lnTo>
                <a:lnTo>
                  <a:pt x="1652" y="1650"/>
                </a:lnTo>
                <a:lnTo>
                  <a:pt x="1607" y="1629"/>
                </a:lnTo>
                <a:lnTo>
                  <a:pt x="1557" y="1612"/>
                </a:lnTo>
                <a:lnTo>
                  <a:pt x="1503" y="1598"/>
                </a:lnTo>
                <a:lnTo>
                  <a:pt x="1445" y="1587"/>
                </a:lnTo>
                <a:lnTo>
                  <a:pt x="1385" y="1581"/>
                </a:lnTo>
                <a:lnTo>
                  <a:pt x="1323" y="1579"/>
                </a:lnTo>
                <a:lnTo>
                  <a:pt x="1267" y="1580"/>
                </a:lnTo>
                <a:lnTo>
                  <a:pt x="1211" y="1586"/>
                </a:lnTo>
                <a:lnTo>
                  <a:pt x="1159" y="1594"/>
                </a:lnTo>
                <a:lnTo>
                  <a:pt x="1109" y="1606"/>
                </a:lnTo>
                <a:lnTo>
                  <a:pt x="1063" y="1620"/>
                </a:lnTo>
                <a:lnTo>
                  <a:pt x="1020" y="1637"/>
                </a:lnTo>
                <a:lnTo>
                  <a:pt x="981" y="1657"/>
                </a:lnTo>
                <a:lnTo>
                  <a:pt x="946" y="1679"/>
                </a:lnTo>
                <a:lnTo>
                  <a:pt x="915" y="1702"/>
                </a:lnTo>
                <a:lnTo>
                  <a:pt x="890" y="1729"/>
                </a:lnTo>
                <a:lnTo>
                  <a:pt x="869" y="1756"/>
                </a:lnTo>
                <a:lnTo>
                  <a:pt x="855" y="1785"/>
                </a:lnTo>
                <a:lnTo>
                  <a:pt x="837" y="1785"/>
                </a:lnTo>
                <a:lnTo>
                  <a:pt x="823" y="1756"/>
                </a:lnTo>
                <a:lnTo>
                  <a:pt x="803" y="1729"/>
                </a:lnTo>
                <a:lnTo>
                  <a:pt x="778" y="1702"/>
                </a:lnTo>
                <a:lnTo>
                  <a:pt x="747" y="1678"/>
                </a:lnTo>
                <a:lnTo>
                  <a:pt x="712" y="1656"/>
                </a:lnTo>
                <a:lnTo>
                  <a:pt x="673" y="1636"/>
                </a:lnTo>
                <a:lnTo>
                  <a:pt x="629" y="1619"/>
                </a:lnTo>
                <a:lnTo>
                  <a:pt x="584" y="1604"/>
                </a:lnTo>
                <a:lnTo>
                  <a:pt x="533" y="1593"/>
                </a:lnTo>
                <a:lnTo>
                  <a:pt x="481" y="1584"/>
                </a:lnTo>
                <a:lnTo>
                  <a:pt x="425" y="1579"/>
                </a:lnTo>
                <a:lnTo>
                  <a:pt x="369" y="1577"/>
                </a:lnTo>
                <a:lnTo>
                  <a:pt x="307" y="1579"/>
                </a:lnTo>
                <a:lnTo>
                  <a:pt x="247" y="1586"/>
                </a:lnTo>
                <a:lnTo>
                  <a:pt x="189" y="1596"/>
                </a:lnTo>
                <a:lnTo>
                  <a:pt x="135" y="1610"/>
                </a:lnTo>
                <a:lnTo>
                  <a:pt x="85" y="1627"/>
                </a:lnTo>
                <a:lnTo>
                  <a:pt x="40" y="1648"/>
                </a:lnTo>
                <a:lnTo>
                  <a:pt x="0" y="1671"/>
                </a:lnTo>
                <a:lnTo>
                  <a:pt x="12" y="1584"/>
                </a:lnTo>
                <a:lnTo>
                  <a:pt x="31" y="1499"/>
                </a:lnTo>
                <a:lnTo>
                  <a:pt x="56" y="1415"/>
                </a:lnTo>
                <a:lnTo>
                  <a:pt x="87" y="1332"/>
                </a:lnTo>
                <a:lnTo>
                  <a:pt x="124" y="1253"/>
                </a:lnTo>
                <a:lnTo>
                  <a:pt x="168" y="1175"/>
                </a:lnTo>
                <a:lnTo>
                  <a:pt x="216" y="1101"/>
                </a:lnTo>
                <a:lnTo>
                  <a:pt x="271" y="1028"/>
                </a:lnTo>
                <a:lnTo>
                  <a:pt x="329" y="958"/>
                </a:lnTo>
                <a:lnTo>
                  <a:pt x="393" y="892"/>
                </a:lnTo>
                <a:lnTo>
                  <a:pt x="461" y="829"/>
                </a:lnTo>
                <a:lnTo>
                  <a:pt x="535" y="768"/>
                </a:lnTo>
                <a:lnTo>
                  <a:pt x="613" y="711"/>
                </a:lnTo>
                <a:lnTo>
                  <a:pt x="694" y="658"/>
                </a:lnTo>
                <a:lnTo>
                  <a:pt x="780" y="609"/>
                </a:lnTo>
                <a:lnTo>
                  <a:pt x="869" y="564"/>
                </a:lnTo>
                <a:lnTo>
                  <a:pt x="962" y="523"/>
                </a:lnTo>
                <a:lnTo>
                  <a:pt x="1058" y="486"/>
                </a:lnTo>
                <a:lnTo>
                  <a:pt x="1157" y="453"/>
                </a:lnTo>
                <a:lnTo>
                  <a:pt x="1259" y="425"/>
                </a:lnTo>
                <a:lnTo>
                  <a:pt x="1364" y="402"/>
                </a:lnTo>
                <a:lnTo>
                  <a:pt x="1472" y="384"/>
                </a:lnTo>
                <a:lnTo>
                  <a:pt x="1581" y="371"/>
                </a:lnTo>
                <a:lnTo>
                  <a:pt x="1692" y="363"/>
                </a:lnTo>
                <a:lnTo>
                  <a:pt x="1692" y="289"/>
                </a:lnTo>
                <a:lnTo>
                  <a:pt x="1695" y="266"/>
                </a:lnTo>
                <a:lnTo>
                  <a:pt x="1703" y="245"/>
                </a:lnTo>
                <a:lnTo>
                  <a:pt x="1716" y="227"/>
                </a:lnTo>
                <a:lnTo>
                  <a:pt x="1732" y="212"/>
                </a:lnTo>
                <a:lnTo>
                  <a:pt x="1753" y="200"/>
                </a:lnTo>
                <a:lnTo>
                  <a:pt x="1775" y="193"/>
                </a:lnTo>
                <a:lnTo>
                  <a:pt x="1800" y="190"/>
                </a:lnTo>
                <a:close/>
                <a:moveTo>
                  <a:pt x="261" y="190"/>
                </a:moveTo>
                <a:lnTo>
                  <a:pt x="262" y="193"/>
                </a:lnTo>
                <a:lnTo>
                  <a:pt x="266" y="200"/>
                </a:lnTo>
                <a:lnTo>
                  <a:pt x="272" y="211"/>
                </a:lnTo>
                <a:lnTo>
                  <a:pt x="280" y="227"/>
                </a:lnTo>
                <a:lnTo>
                  <a:pt x="290" y="245"/>
                </a:lnTo>
                <a:lnTo>
                  <a:pt x="301" y="266"/>
                </a:lnTo>
                <a:lnTo>
                  <a:pt x="313" y="290"/>
                </a:lnTo>
                <a:lnTo>
                  <a:pt x="325" y="315"/>
                </a:lnTo>
                <a:lnTo>
                  <a:pt x="338" y="341"/>
                </a:lnTo>
                <a:lnTo>
                  <a:pt x="351" y="368"/>
                </a:lnTo>
                <a:lnTo>
                  <a:pt x="364" y="396"/>
                </a:lnTo>
                <a:lnTo>
                  <a:pt x="376" y="423"/>
                </a:lnTo>
                <a:lnTo>
                  <a:pt x="387" y="449"/>
                </a:lnTo>
                <a:lnTo>
                  <a:pt x="397" y="475"/>
                </a:lnTo>
                <a:lnTo>
                  <a:pt x="405" y="499"/>
                </a:lnTo>
                <a:lnTo>
                  <a:pt x="411" y="520"/>
                </a:lnTo>
                <a:lnTo>
                  <a:pt x="416" y="538"/>
                </a:lnTo>
                <a:lnTo>
                  <a:pt x="417" y="553"/>
                </a:lnTo>
                <a:lnTo>
                  <a:pt x="413" y="582"/>
                </a:lnTo>
                <a:lnTo>
                  <a:pt x="405" y="609"/>
                </a:lnTo>
                <a:lnTo>
                  <a:pt x="389" y="633"/>
                </a:lnTo>
                <a:lnTo>
                  <a:pt x="371" y="654"/>
                </a:lnTo>
                <a:lnTo>
                  <a:pt x="348" y="672"/>
                </a:lnTo>
                <a:lnTo>
                  <a:pt x="321" y="685"/>
                </a:lnTo>
                <a:lnTo>
                  <a:pt x="292" y="693"/>
                </a:lnTo>
                <a:lnTo>
                  <a:pt x="261" y="696"/>
                </a:lnTo>
                <a:lnTo>
                  <a:pt x="229" y="693"/>
                </a:lnTo>
                <a:lnTo>
                  <a:pt x="200" y="685"/>
                </a:lnTo>
                <a:lnTo>
                  <a:pt x="173" y="672"/>
                </a:lnTo>
                <a:lnTo>
                  <a:pt x="149" y="654"/>
                </a:lnTo>
                <a:lnTo>
                  <a:pt x="131" y="633"/>
                </a:lnTo>
                <a:lnTo>
                  <a:pt x="117" y="609"/>
                </a:lnTo>
                <a:lnTo>
                  <a:pt x="107" y="582"/>
                </a:lnTo>
                <a:lnTo>
                  <a:pt x="104" y="553"/>
                </a:lnTo>
                <a:lnTo>
                  <a:pt x="106" y="538"/>
                </a:lnTo>
                <a:lnTo>
                  <a:pt x="109" y="520"/>
                </a:lnTo>
                <a:lnTo>
                  <a:pt x="116" y="499"/>
                </a:lnTo>
                <a:lnTo>
                  <a:pt x="124" y="475"/>
                </a:lnTo>
                <a:lnTo>
                  <a:pt x="133" y="449"/>
                </a:lnTo>
                <a:lnTo>
                  <a:pt x="145" y="423"/>
                </a:lnTo>
                <a:lnTo>
                  <a:pt x="157" y="396"/>
                </a:lnTo>
                <a:lnTo>
                  <a:pt x="169" y="368"/>
                </a:lnTo>
                <a:lnTo>
                  <a:pt x="182" y="341"/>
                </a:lnTo>
                <a:lnTo>
                  <a:pt x="195" y="315"/>
                </a:lnTo>
                <a:lnTo>
                  <a:pt x="208" y="290"/>
                </a:lnTo>
                <a:lnTo>
                  <a:pt x="220" y="266"/>
                </a:lnTo>
                <a:lnTo>
                  <a:pt x="231" y="245"/>
                </a:lnTo>
                <a:lnTo>
                  <a:pt x="241" y="227"/>
                </a:lnTo>
                <a:lnTo>
                  <a:pt x="249" y="211"/>
                </a:lnTo>
                <a:lnTo>
                  <a:pt x="255" y="200"/>
                </a:lnTo>
                <a:lnTo>
                  <a:pt x="259" y="193"/>
                </a:lnTo>
                <a:lnTo>
                  <a:pt x="261" y="190"/>
                </a:lnTo>
                <a:close/>
                <a:moveTo>
                  <a:pt x="703" y="0"/>
                </a:moveTo>
                <a:lnTo>
                  <a:pt x="704" y="2"/>
                </a:lnTo>
                <a:lnTo>
                  <a:pt x="708" y="9"/>
                </a:lnTo>
                <a:lnTo>
                  <a:pt x="713" y="20"/>
                </a:lnTo>
                <a:lnTo>
                  <a:pt x="721" y="34"/>
                </a:lnTo>
                <a:lnTo>
                  <a:pt x="730" y="51"/>
                </a:lnTo>
                <a:lnTo>
                  <a:pt x="740" y="70"/>
                </a:lnTo>
                <a:lnTo>
                  <a:pt x="751" y="91"/>
                </a:lnTo>
                <a:lnTo>
                  <a:pt x="761" y="113"/>
                </a:lnTo>
                <a:lnTo>
                  <a:pt x="772" y="136"/>
                </a:lnTo>
                <a:lnTo>
                  <a:pt x="783" y="160"/>
                </a:lnTo>
                <a:lnTo>
                  <a:pt x="793" y="183"/>
                </a:lnTo>
                <a:lnTo>
                  <a:pt x="802" y="205"/>
                </a:lnTo>
                <a:lnTo>
                  <a:pt x="809" y="225"/>
                </a:lnTo>
                <a:lnTo>
                  <a:pt x="815" y="243"/>
                </a:lnTo>
                <a:lnTo>
                  <a:pt x="818" y="259"/>
                </a:lnTo>
                <a:lnTo>
                  <a:pt x="820" y="272"/>
                </a:lnTo>
                <a:lnTo>
                  <a:pt x="817" y="297"/>
                </a:lnTo>
                <a:lnTo>
                  <a:pt x="808" y="319"/>
                </a:lnTo>
                <a:lnTo>
                  <a:pt x="794" y="339"/>
                </a:lnTo>
                <a:lnTo>
                  <a:pt x="776" y="356"/>
                </a:lnTo>
                <a:lnTo>
                  <a:pt x="754" y="369"/>
                </a:lnTo>
                <a:lnTo>
                  <a:pt x="730" y="377"/>
                </a:lnTo>
                <a:lnTo>
                  <a:pt x="703" y="380"/>
                </a:lnTo>
                <a:lnTo>
                  <a:pt x="676" y="377"/>
                </a:lnTo>
                <a:lnTo>
                  <a:pt x="651" y="369"/>
                </a:lnTo>
                <a:lnTo>
                  <a:pt x="629" y="356"/>
                </a:lnTo>
                <a:lnTo>
                  <a:pt x="611" y="339"/>
                </a:lnTo>
                <a:lnTo>
                  <a:pt x="598" y="319"/>
                </a:lnTo>
                <a:lnTo>
                  <a:pt x="589" y="297"/>
                </a:lnTo>
                <a:lnTo>
                  <a:pt x="586" y="272"/>
                </a:lnTo>
                <a:lnTo>
                  <a:pt x="587" y="259"/>
                </a:lnTo>
                <a:lnTo>
                  <a:pt x="590" y="243"/>
                </a:lnTo>
                <a:lnTo>
                  <a:pt x="597" y="225"/>
                </a:lnTo>
                <a:lnTo>
                  <a:pt x="604" y="205"/>
                </a:lnTo>
                <a:lnTo>
                  <a:pt x="613" y="183"/>
                </a:lnTo>
                <a:lnTo>
                  <a:pt x="623" y="160"/>
                </a:lnTo>
                <a:lnTo>
                  <a:pt x="633" y="136"/>
                </a:lnTo>
                <a:lnTo>
                  <a:pt x="644" y="113"/>
                </a:lnTo>
                <a:lnTo>
                  <a:pt x="655" y="91"/>
                </a:lnTo>
                <a:lnTo>
                  <a:pt x="665" y="70"/>
                </a:lnTo>
                <a:lnTo>
                  <a:pt x="675" y="51"/>
                </a:lnTo>
                <a:lnTo>
                  <a:pt x="684" y="34"/>
                </a:lnTo>
                <a:lnTo>
                  <a:pt x="692" y="20"/>
                </a:lnTo>
                <a:lnTo>
                  <a:pt x="698" y="9"/>
                </a:lnTo>
                <a:lnTo>
                  <a:pt x="701" y="2"/>
                </a:lnTo>
                <a:lnTo>
                  <a:pt x="70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7" name="Freeform 21"/>
          <p:cNvSpPr>
            <a:spLocks noEditPoints="1"/>
          </p:cNvSpPr>
          <p:nvPr/>
        </p:nvSpPr>
        <p:spPr bwMode="auto">
          <a:xfrm>
            <a:off x="7039347" y="516924"/>
            <a:ext cx="452745" cy="601702"/>
          </a:xfrm>
          <a:custGeom>
            <a:avLst/>
            <a:gdLst>
              <a:gd name="T0" fmla="*/ 2126 w 2539"/>
              <a:gd name="T1" fmla="*/ 3377 h 3377"/>
              <a:gd name="T2" fmla="*/ 1899 w 2539"/>
              <a:gd name="T3" fmla="*/ 3334 h 3377"/>
              <a:gd name="T4" fmla="*/ 1672 w 2539"/>
              <a:gd name="T5" fmla="*/ 3259 h 3377"/>
              <a:gd name="T6" fmla="*/ 1453 w 2539"/>
              <a:gd name="T7" fmla="*/ 3187 h 3377"/>
              <a:gd name="T8" fmla="*/ 1234 w 2539"/>
              <a:gd name="T9" fmla="*/ 3132 h 3377"/>
              <a:gd name="T10" fmla="*/ 1004 w 2539"/>
              <a:gd name="T11" fmla="*/ 3111 h 3377"/>
              <a:gd name="T12" fmla="*/ 751 w 2539"/>
              <a:gd name="T13" fmla="*/ 3139 h 3377"/>
              <a:gd name="T14" fmla="*/ 515 w 2539"/>
              <a:gd name="T15" fmla="*/ 3209 h 3377"/>
              <a:gd name="T16" fmla="*/ 0 w 2539"/>
              <a:gd name="T17" fmla="*/ 2167 h 3377"/>
              <a:gd name="T18" fmla="*/ 2037 w 2539"/>
              <a:gd name="T19" fmla="*/ 1198 h 3377"/>
              <a:gd name="T20" fmla="*/ 2098 w 2539"/>
              <a:gd name="T21" fmla="*/ 1224 h 3377"/>
              <a:gd name="T22" fmla="*/ 2124 w 2539"/>
              <a:gd name="T23" fmla="*/ 1285 h 3377"/>
              <a:gd name="T24" fmla="*/ 415 w 2539"/>
              <a:gd name="T25" fmla="*/ 1872 h 3377"/>
              <a:gd name="T26" fmla="*/ 427 w 2539"/>
              <a:gd name="T27" fmla="*/ 1241 h 3377"/>
              <a:gd name="T28" fmla="*/ 479 w 2539"/>
              <a:gd name="T29" fmla="*/ 1201 h 3377"/>
              <a:gd name="T30" fmla="*/ 1425 w 2539"/>
              <a:gd name="T31" fmla="*/ 621 h 3377"/>
              <a:gd name="T32" fmla="*/ 1698 w 2539"/>
              <a:gd name="T33" fmla="*/ 972 h 3377"/>
              <a:gd name="T34" fmla="*/ 1750 w 2539"/>
              <a:gd name="T35" fmla="*/ 1012 h 3377"/>
              <a:gd name="T36" fmla="*/ 1762 w 2539"/>
              <a:gd name="T37" fmla="*/ 1110 h 3377"/>
              <a:gd name="T38" fmla="*/ 780 w 2539"/>
              <a:gd name="T39" fmla="*/ 1034 h 3377"/>
              <a:gd name="T40" fmla="*/ 820 w 2539"/>
              <a:gd name="T41" fmla="*/ 981 h 3377"/>
              <a:gd name="T42" fmla="*/ 1077 w 2539"/>
              <a:gd name="T43" fmla="*/ 969 h 3377"/>
              <a:gd name="T44" fmla="*/ 920 w 2539"/>
              <a:gd name="T45" fmla="*/ 3 h 3377"/>
              <a:gd name="T46" fmla="*/ 1008 w 2539"/>
              <a:gd name="T47" fmla="*/ 42 h 3377"/>
              <a:gd name="T48" fmla="*/ 1067 w 2539"/>
              <a:gd name="T49" fmla="*/ 117 h 3377"/>
              <a:gd name="T50" fmla="*/ 1087 w 2539"/>
              <a:gd name="T51" fmla="*/ 147 h 3377"/>
              <a:gd name="T52" fmla="*/ 1172 w 2539"/>
              <a:gd name="T53" fmla="*/ 173 h 3377"/>
              <a:gd name="T54" fmla="*/ 1227 w 2539"/>
              <a:gd name="T55" fmla="*/ 239 h 3377"/>
              <a:gd name="T56" fmla="*/ 1235 w 2539"/>
              <a:gd name="T57" fmla="*/ 327 h 3377"/>
              <a:gd name="T58" fmla="*/ 1248 w 2539"/>
              <a:gd name="T59" fmla="*/ 358 h 3377"/>
              <a:gd name="T60" fmla="*/ 1299 w 2539"/>
              <a:gd name="T61" fmla="*/ 391 h 3377"/>
              <a:gd name="T62" fmla="*/ 1321 w 2539"/>
              <a:gd name="T63" fmla="*/ 449 h 3377"/>
              <a:gd name="T64" fmla="*/ 1299 w 2539"/>
              <a:gd name="T65" fmla="*/ 508 h 3377"/>
              <a:gd name="T66" fmla="*/ 1248 w 2539"/>
              <a:gd name="T67" fmla="*/ 540 h 3377"/>
              <a:gd name="T68" fmla="*/ 1186 w 2539"/>
              <a:gd name="T69" fmla="*/ 533 h 3377"/>
              <a:gd name="T70" fmla="*/ 1143 w 2539"/>
              <a:gd name="T71" fmla="*/ 490 h 3377"/>
              <a:gd name="T72" fmla="*/ 1134 w 2539"/>
              <a:gd name="T73" fmla="*/ 445 h 3377"/>
              <a:gd name="T74" fmla="*/ 1087 w 2539"/>
              <a:gd name="T75" fmla="*/ 449 h 3377"/>
              <a:gd name="T76" fmla="*/ 1005 w 2539"/>
              <a:gd name="T77" fmla="*/ 425 h 3377"/>
              <a:gd name="T78" fmla="*/ 940 w 2539"/>
              <a:gd name="T79" fmla="*/ 395 h 3377"/>
              <a:gd name="T80" fmla="*/ 854 w 2539"/>
              <a:gd name="T81" fmla="*/ 400 h 3377"/>
              <a:gd name="T82" fmla="*/ 768 w 2539"/>
              <a:gd name="T83" fmla="*/ 363 h 3377"/>
              <a:gd name="T84" fmla="*/ 708 w 2539"/>
              <a:gd name="T85" fmla="*/ 294 h 3377"/>
              <a:gd name="T86" fmla="*/ 686 w 2539"/>
              <a:gd name="T87" fmla="*/ 202 h 3377"/>
              <a:gd name="T88" fmla="*/ 708 w 2539"/>
              <a:gd name="T89" fmla="*/ 108 h 3377"/>
              <a:gd name="T90" fmla="*/ 768 w 2539"/>
              <a:gd name="T91" fmla="*/ 39 h 3377"/>
              <a:gd name="T92" fmla="*/ 854 w 2539"/>
              <a:gd name="T93" fmla="*/ 3 h 3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39" h="3377">
                <a:moveTo>
                  <a:pt x="1269" y="1558"/>
                </a:moveTo>
                <a:lnTo>
                  <a:pt x="2539" y="2167"/>
                </a:lnTo>
                <a:lnTo>
                  <a:pt x="2126" y="3377"/>
                </a:lnTo>
                <a:lnTo>
                  <a:pt x="2061" y="3377"/>
                </a:lnTo>
                <a:lnTo>
                  <a:pt x="1979" y="3357"/>
                </a:lnTo>
                <a:lnTo>
                  <a:pt x="1899" y="3334"/>
                </a:lnTo>
                <a:lnTo>
                  <a:pt x="1822" y="3309"/>
                </a:lnTo>
                <a:lnTo>
                  <a:pt x="1746" y="3285"/>
                </a:lnTo>
                <a:lnTo>
                  <a:pt x="1672" y="3259"/>
                </a:lnTo>
                <a:lnTo>
                  <a:pt x="1598" y="3235"/>
                </a:lnTo>
                <a:lnTo>
                  <a:pt x="1526" y="3210"/>
                </a:lnTo>
                <a:lnTo>
                  <a:pt x="1453" y="3187"/>
                </a:lnTo>
                <a:lnTo>
                  <a:pt x="1381" y="3166"/>
                </a:lnTo>
                <a:lnTo>
                  <a:pt x="1307" y="3148"/>
                </a:lnTo>
                <a:lnTo>
                  <a:pt x="1234" y="3132"/>
                </a:lnTo>
                <a:lnTo>
                  <a:pt x="1159" y="3120"/>
                </a:lnTo>
                <a:lnTo>
                  <a:pt x="1083" y="3113"/>
                </a:lnTo>
                <a:lnTo>
                  <a:pt x="1004" y="3111"/>
                </a:lnTo>
                <a:lnTo>
                  <a:pt x="918" y="3114"/>
                </a:lnTo>
                <a:lnTo>
                  <a:pt x="834" y="3123"/>
                </a:lnTo>
                <a:lnTo>
                  <a:pt x="751" y="3139"/>
                </a:lnTo>
                <a:lnTo>
                  <a:pt x="669" y="3159"/>
                </a:lnTo>
                <a:lnTo>
                  <a:pt x="591" y="3183"/>
                </a:lnTo>
                <a:lnTo>
                  <a:pt x="515" y="3209"/>
                </a:lnTo>
                <a:lnTo>
                  <a:pt x="444" y="3238"/>
                </a:lnTo>
                <a:lnTo>
                  <a:pt x="376" y="3268"/>
                </a:lnTo>
                <a:lnTo>
                  <a:pt x="0" y="2167"/>
                </a:lnTo>
                <a:lnTo>
                  <a:pt x="1269" y="1558"/>
                </a:lnTo>
                <a:close/>
                <a:moveTo>
                  <a:pt x="502" y="1198"/>
                </a:moveTo>
                <a:lnTo>
                  <a:pt x="2037" y="1198"/>
                </a:lnTo>
                <a:lnTo>
                  <a:pt x="2060" y="1201"/>
                </a:lnTo>
                <a:lnTo>
                  <a:pt x="2081" y="1210"/>
                </a:lnTo>
                <a:lnTo>
                  <a:pt x="2098" y="1224"/>
                </a:lnTo>
                <a:lnTo>
                  <a:pt x="2112" y="1241"/>
                </a:lnTo>
                <a:lnTo>
                  <a:pt x="2121" y="1262"/>
                </a:lnTo>
                <a:lnTo>
                  <a:pt x="2124" y="1285"/>
                </a:lnTo>
                <a:lnTo>
                  <a:pt x="2124" y="1872"/>
                </a:lnTo>
                <a:lnTo>
                  <a:pt x="1269" y="1461"/>
                </a:lnTo>
                <a:lnTo>
                  <a:pt x="415" y="1872"/>
                </a:lnTo>
                <a:lnTo>
                  <a:pt x="415" y="1285"/>
                </a:lnTo>
                <a:lnTo>
                  <a:pt x="418" y="1262"/>
                </a:lnTo>
                <a:lnTo>
                  <a:pt x="427" y="1241"/>
                </a:lnTo>
                <a:lnTo>
                  <a:pt x="441" y="1224"/>
                </a:lnTo>
                <a:lnTo>
                  <a:pt x="458" y="1210"/>
                </a:lnTo>
                <a:lnTo>
                  <a:pt x="479" y="1201"/>
                </a:lnTo>
                <a:lnTo>
                  <a:pt x="502" y="1198"/>
                </a:lnTo>
                <a:close/>
                <a:moveTo>
                  <a:pt x="1114" y="621"/>
                </a:moveTo>
                <a:lnTo>
                  <a:pt x="1425" y="621"/>
                </a:lnTo>
                <a:lnTo>
                  <a:pt x="1462" y="969"/>
                </a:lnTo>
                <a:lnTo>
                  <a:pt x="1675" y="969"/>
                </a:lnTo>
                <a:lnTo>
                  <a:pt x="1698" y="972"/>
                </a:lnTo>
                <a:lnTo>
                  <a:pt x="1718" y="981"/>
                </a:lnTo>
                <a:lnTo>
                  <a:pt x="1737" y="995"/>
                </a:lnTo>
                <a:lnTo>
                  <a:pt x="1750" y="1012"/>
                </a:lnTo>
                <a:lnTo>
                  <a:pt x="1759" y="1034"/>
                </a:lnTo>
                <a:lnTo>
                  <a:pt x="1762" y="1057"/>
                </a:lnTo>
                <a:lnTo>
                  <a:pt x="1762" y="1110"/>
                </a:lnTo>
                <a:lnTo>
                  <a:pt x="777" y="1110"/>
                </a:lnTo>
                <a:lnTo>
                  <a:pt x="777" y="1057"/>
                </a:lnTo>
                <a:lnTo>
                  <a:pt x="780" y="1034"/>
                </a:lnTo>
                <a:lnTo>
                  <a:pt x="789" y="1012"/>
                </a:lnTo>
                <a:lnTo>
                  <a:pt x="802" y="995"/>
                </a:lnTo>
                <a:lnTo>
                  <a:pt x="820" y="981"/>
                </a:lnTo>
                <a:lnTo>
                  <a:pt x="841" y="972"/>
                </a:lnTo>
                <a:lnTo>
                  <a:pt x="864" y="969"/>
                </a:lnTo>
                <a:lnTo>
                  <a:pt x="1077" y="969"/>
                </a:lnTo>
                <a:lnTo>
                  <a:pt x="1114" y="621"/>
                </a:lnTo>
                <a:close/>
                <a:moveTo>
                  <a:pt x="887" y="0"/>
                </a:moveTo>
                <a:lnTo>
                  <a:pt x="920" y="3"/>
                </a:lnTo>
                <a:lnTo>
                  <a:pt x="952" y="11"/>
                </a:lnTo>
                <a:lnTo>
                  <a:pt x="982" y="25"/>
                </a:lnTo>
                <a:lnTo>
                  <a:pt x="1008" y="42"/>
                </a:lnTo>
                <a:lnTo>
                  <a:pt x="1032" y="63"/>
                </a:lnTo>
                <a:lnTo>
                  <a:pt x="1052" y="89"/>
                </a:lnTo>
                <a:lnTo>
                  <a:pt x="1067" y="117"/>
                </a:lnTo>
                <a:lnTo>
                  <a:pt x="1079" y="147"/>
                </a:lnTo>
                <a:lnTo>
                  <a:pt x="1083" y="147"/>
                </a:lnTo>
                <a:lnTo>
                  <a:pt x="1087" y="147"/>
                </a:lnTo>
                <a:lnTo>
                  <a:pt x="1117" y="150"/>
                </a:lnTo>
                <a:lnTo>
                  <a:pt x="1146" y="159"/>
                </a:lnTo>
                <a:lnTo>
                  <a:pt x="1172" y="173"/>
                </a:lnTo>
                <a:lnTo>
                  <a:pt x="1194" y="191"/>
                </a:lnTo>
                <a:lnTo>
                  <a:pt x="1212" y="214"/>
                </a:lnTo>
                <a:lnTo>
                  <a:pt x="1227" y="239"/>
                </a:lnTo>
                <a:lnTo>
                  <a:pt x="1235" y="268"/>
                </a:lnTo>
                <a:lnTo>
                  <a:pt x="1238" y="298"/>
                </a:lnTo>
                <a:lnTo>
                  <a:pt x="1235" y="327"/>
                </a:lnTo>
                <a:lnTo>
                  <a:pt x="1227" y="355"/>
                </a:lnTo>
                <a:lnTo>
                  <a:pt x="1227" y="355"/>
                </a:lnTo>
                <a:lnTo>
                  <a:pt x="1248" y="358"/>
                </a:lnTo>
                <a:lnTo>
                  <a:pt x="1267" y="365"/>
                </a:lnTo>
                <a:lnTo>
                  <a:pt x="1285" y="377"/>
                </a:lnTo>
                <a:lnTo>
                  <a:pt x="1299" y="391"/>
                </a:lnTo>
                <a:lnTo>
                  <a:pt x="1310" y="408"/>
                </a:lnTo>
                <a:lnTo>
                  <a:pt x="1317" y="428"/>
                </a:lnTo>
                <a:lnTo>
                  <a:pt x="1321" y="449"/>
                </a:lnTo>
                <a:lnTo>
                  <a:pt x="1317" y="471"/>
                </a:lnTo>
                <a:lnTo>
                  <a:pt x="1310" y="490"/>
                </a:lnTo>
                <a:lnTo>
                  <a:pt x="1299" y="508"/>
                </a:lnTo>
                <a:lnTo>
                  <a:pt x="1285" y="523"/>
                </a:lnTo>
                <a:lnTo>
                  <a:pt x="1267" y="533"/>
                </a:lnTo>
                <a:lnTo>
                  <a:pt x="1248" y="540"/>
                </a:lnTo>
                <a:lnTo>
                  <a:pt x="1227" y="543"/>
                </a:lnTo>
                <a:lnTo>
                  <a:pt x="1205" y="540"/>
                </a:lnTo>
                <a:lnTo>
                  <a:pt x="1186" y="533"/>
                </a:lnTo>
                <a:lnTo>
                  <a:pt x="1168" y="523"/>
                </a:lnTo>
                <a:lnTo>
                  <a:pt x="1154" y="508"/>
                </a:lnTo>
                <a:lnTo>
                  <a:pt x="1143" y="490"/>
                </a:lnTo>
                <a:lnTo>
                  <a:pt x="1136" y="471"/>
                </a:lnTo>
                <a:lnTo>
                  <a:pt x="1133" y="449"/>
                </a:lnTo>
                <a:lnTo>
                  <a:pt x="1134" y="445"/>
                </a:lnTo>
                <a:lnTo>
                  <a:pt x="1134" y="441"/>
                </a:lnTo>
                <a:lnTo>
                  <a:pt x="1111" y="447"/>
                </a:lnTo>
                <a:lnTo>
                  <a:pt x="1087" y="449"/>
                </a:lnTo>
                <a:lnTo>
                  <a:pt x="1058" y="446"/>
                </a:lnTo>
                <a:lnTo>
                  <a:pt x="1031" y="438"/>
                </a:lnTo>
                <a:lnTo>
                  <a:pt x="1005" y="425"/>
                </a:lnTo>
                <a:lnTo>
                  <a:pt x="984" y="407"/>
                </a:lnTo>
                <a:lnTo>
                  <a:pt x="965" y="386"/>
                </a:lnTo>
                <a:lnTo>
                  <a:pt x="940" y="395"/>
                </a:lnTo>
                <a:lnTo>
                  <a:pt x="914" y="400"/>
                </a:lnTo>
                <a:lnTo>
                  <a:pt x="887" y="402"/>
                </a:lnTo>
                <a:lnTo>
                  <a:pt x="854" y="400"/>
                </a:lnTo>
                <a:lnTo>
                  <a:pt x="824" y="392"/>
                </a:lnTo>
                <a:lnTo>
                  <a:pt x="794" y="380"/>
                </a:lnTo>
                <a:lnTo>
                  <a:pt x="768" y="363"/>
                </a:lnTo>
                <a:lnTo>
                  <a:pt x="745" y="344"/>
                </a:lnTo>
                <a:lnTo>
                  <a:pt x="725" y="320"/>
                </a:lnTo>
                <a:lnTo>
                  <a:pt x="708" y="294"/>
                </a:lnTo>
                <a:lnTo>
                  <a:pt x="696" y="265"/>
                </a:lnTo>
                <a:lnTo>
                  <a:pt x="689" y="233"/>
                </a:lnTo>
                <a:lnTo>
                  <a:pt x="686" y="202"/>
                </a:lnTo>
                <a:lnTo>
                  <a:pt x="689" y="169"/>
                </a:lnTo>
                <a:lnTo>
                  <a:pt x="696" y="137"/>
                </a:lnTo>
                <a:lnTo>
                  <a:pt x="708" y="108"/>
                </a:lnTo>
                <a:lnTo>
                  <a:pt x="725" y="82"/>
                </a:lnTo>
                <a:lnTo>
                  <a:pt x="745" y="59"/>
                </a:lnTo>
                <a:lnTo>
                  <a:pt x="768" y="39"/>
                </a:lnTo>
                <a:lnTo>
                  <a:pt x="794" y="23"/>
                </a:lnTo>
                <a:lnTo>
                  <a:pt x="824" y="10"/>
                </a:lnTo>
                <a:lnTo>
                  <a:pt x="854" y="3"/>
                </a:lnTo>
                <a:lnTo>
                  <a:pt x="88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8" name="Freeform 91"/>
          <p:cNvSpPr>
            <a:spLocks noEditPoints="1"/>
          </p:cNvSpPr>
          <p:nvPr/>
        </p:nvSpPr>
        <p:spPr bwMode="auto">
          <a:xfrm>
            <a:off x="7005582" y="1359680"/>
            <a:ext cx="520274" cy="460616"/>
          </a:xfrm>
          <a:custGeom>
            <a:avLst/>
            <a:gdLst>
              <a:gd name="T0" fmla="*/ 902 w 3375"/>
              <a:gd name="T1" fmla="*/ 2095 h 2990"/>
              <a:gd name="T2" fmla="*/ 342 w 3375"/>
              <a:gd name="T3" fmla="*/ 2307 h 2990"/>
              <a:gd name="T4" fmla="*/ 254 w 3375"/>
              <a:gd name="T5" fmla="*/ 2362 h 2990"/>
              <a:gd name="T6" fmla="*/ 265 w 3375"/>
              <a:gd name="T7" fmla="*/ 2465 h 2990"/>
              <a:gd name="T8" fmla="*/ 585 w 3375"/>
              <a:gd name="T9" fmla="*/ 2697 h 2990"/>
              <a:gd name="T10" fmla="*/ 1048 w 3375"/>
              <a:gd name="T11" fmla="*/ 2225 h 2990"/>
              <a:gd name="T12" fmla="*/ 1066 w 3375"/>
              <a:gd name="T13" fmla="*/ 2124 h 2990"/>
              <a:gd name="T14" fmla="*/ 980 w 3375"/>
              <a:gd name="T15" fmla="*/ 2064 h 2990"/>
              <a:gd name="T16" fmla="*/ 2068 w 3375"/>
              <a:gd name="T17" fmla="*/ 2431 h 2990"/>
              <a:gd name="T18" fmla="*/ 2078 w 3375"/>
              <a:gd name="T19" fmla="*/ 2508 h 2990"/>
              <a:gd name="T20" fmla="*/ 3221 w 3375"/>
              <a:gd name="T21" fmla="*/ 2009 h 2990"/>
              <a:gd name="T22" fmla="*/ 634 w 3375"/>
              <a:gd name="T23" fmla="*/ 1722 h 2990"/>
              <a:gd name="T24" fmla="*/ 919 w 3375"/>
              <a:gd name="T25" fmla="*/ 1789 h 2990"/>
              <a:gd name="T26" fmla="*/ 1138 w 3375"/>
              <a:gd name="T27" fmla="*/ 1972 h 2990"/>
              <a:gd name="T28" fmla="*/ 1256 w 3375"/>
              <a:gd name="T29" fmla="*/ 2236 h 2990"/>
              <a:gd name="T30" fmla="*/ 1243 w 3375"/>
              <a:gd name="T31" fmla="*/ 2533 h 2990"/>
              <a:gd name="T32" fmla="*/ 1101 w 3375"/>
              <a:gd name="T33" fmla="*/ 2783 h 2990"/>
              <a:gd name="T34" fmla="*/ 867 w 3375"/>
              <a:gd name="T35" fmla="*/ 2946 h 2990"/>
              <a:gd name="T36" fmla="*/ 573 w 3375"/>
              <a:gd name="T37" fmla="*/ 2987 h 2990"/>
              <a:gd name="T38" fmla="*/ 298 w 3375"/>
              <a:gd name="T39" fmla="*/ 2894 h 2990"/>
              <a:gd name="T40" fmla="*/ 96 w 3375"/>
              <a:gd name="T41" fmla="*/ 2692 h 2990"/>
              <a:gd name="T42" fmla="*/ 3 w 3375"/>
              <a:gd name="T43" fmla="*/ 2417 h 2990"/>
              <a:gd name="T44" fmla="*/ 44 w 3375"/>
              <a:gd name="T45" fmla="*/ 2122 h 2990"/>
              <a:gd name="T46" fmla="*/ 207 w 3375"/>
              <a:gd name="T47" fmla="*/ 1888 h 2990"/>
              <a:gd name="T48" fmla="*/ 456 w 3375"/>
              <a:gd name="T49" fmla="*/ 1747 h 2990"/>
              <a:gd name="T50" fmla="*/ 2328 w 3375"/>
              <a:gd name="T51" fmla="*/ 1379 h 2990"/>
              <a:gd name="T52" fmla="*/ 2140 w 3375"/>
              <a:gd name="T53" fmla="*/ 1743 h 2990"/>
              <a:gd name="T54" fmla="*/ 2160 w 3375"/>
              <a:gd name="T55" fmla="*/ 1787 h 2990"/>
              <a:gd name="T56" fmla="*/ 2250 w 3375"/>
              <a:gd name="T57" fmla="*/ 2241 h 2990"/>
              <a:gd name="T58" fmla="*/ 2394 w 3375"/>
              <a:gd name="T59" fmla="*/ 2190 h 2990"/>
              <a:gd name="T60" fmla="*/ 2479 w 3375"/>
              <a:gd name="T61" fmla="*/ 1642 h 2990"/>
              <a:gd name="T62" fmla="*/ 2519 w 3375"/>
              <a:gd name="T63" fmla="*/ 1589 h 2990"/>
              <a:gd name="T64" fmla="*/ 2338 w 3375"/>
              <a:gd name="T65" fmla="*/ 1377 h 2990"/>
              <a:gd name="T66" fmla="*/ 2910 w 3375"/>
              <a:gd name="T67" fmla="*/ 1105 h 2990"/>
              <a:gd name="T68" fmla="*/ 2737 w 3375"/>
              <a:gd name="T69" fmla="*/ 1498 h 2990"/>
              <a:gd name="T70" fmla="*/ 2843 w 3375"/>
              <a:gd name="T71" fmla="*/ 1473 h 2990"/>
              <a:gd name="T72" fmla="*/ 2872 w 3375"/>
              <a:gd name="T73" fmla="*/ 1985 h 2990"/>
              <a:gd name="T74" fmla="*/ 3024 w 3375"/>
              <a:gd name="T75" fmla="*/ 1905 h 2990"/>
              <a:gd name="T76" fmla="*/ 3117 w 3375"/>
              <a:gd name="T77" fmla="*/ 1344 h 2990"/>
              <a:gd name="T78" fmla="*/ 3147 w 3375"/>
              <a:gd name="T79" fmla="*/ 1284 h 2990"/>
              <a:gd name="T80" fmla="*/ 1884 w 3375"/>
              <a:gd name="T81" fmla="*/ 0 h 2990"/>
              <a:gd name="T82" fmla="*/ 2003 w 3375"/>
              <a:gd name="T83" fmla="*/ 22 h 2990"/>
              <a:gd name="T84" fmla="*/ 1293 w 3375"/>
              <a:gd name="T85" fmla="*/ 1033 h 2990"/>
              <a:gd name="T86" fmla="*/ 3289 w 3375"/>
              <a:gd name="T87" fmla="*/ 620 h 2990"/>
              <a:gd name="T88" fmla="*/ 3372 w 3375"/>
              <a:gd name="T89" fmla="*/ 787 h 2990"/>
              <a:gd name="T90" fmla="*/ 3347 w 3375"/>
              <a:gd name="T91" fmla="*/ 2180 h 2990"/>
              <a:gd name="T92" fmla="*/ 3227 w 3375"/>
              <a:gd name="T93" fmla="*/ 2325 h 2990"/>
              <a:gd name="T94" fmla="*/ 1916 w 3375"/>
              <a:gd name="T95" fmla="*/ 2871 h 2990"/>
              <a:gd name="T96" fmla="*/ 1769 w 3375"/>
              <a:gd name="T97" fmla="*/ 2853 h 2990"/>
              <a:gd name="T98" fmla="*/ 1410 w 3375"/>
              <a:gd name="T99" fmla="*/ 2423 h 2990"/>
              <a:gd name="T100" fmla="*/ 1364 w 3375"/>
              <a:gd name="T101" fmla="*/ 2084 h 2990"/>
              <a:gd name="T102" fmla="*/ 1184 w 3375"/>
              <a:gd name="T103" fmla="*/ 1805 h 2990"/>
              <a:gd name="T104" fmla="*/ 905 w 3375"/>
              <a:gd name="T105" fmla="*/ 1624 h 2990"/>
              <a:gd name="T106" fmla="*/ 572 w 3375"/>
              <a:gd name="T107" fmla="*/ 1578 h 2990"/>
              <a:gd name="T108" fmla="*/ 397 w 3375"/>
              <a:gd name="T109" fmla="*/ 787 h 2990"/>
              <a:gd name="T110" fmla="*/ 480 w 3375"/>
              <a:gd name="T111" fmla="*/ 620 h 2990"/>
              <a:gd name="T112" fmla="*/ 1792 w 3375"/>
              <a:gd name="T113" fmla="*/ 12 h 29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75" h="2990">
                <a:moveTo>
                  <a:pt x="980" y="2064"/>
                </a:moveTo>
                <a:lnTo>
                  <a:pt x="958" y="2065"/>
                </a:lnTo>
                <a:lnTo>
                  <a:pt x="938" y="2071"/>
                </a:lnTo>
                <a:lnTo>
                  <a:pt x="919" y="2081"/>
                </a:lnTo>
                <a:lnTo>
                  <a:pt x="902" y="2095"/>
                </a:lnTo>
                <a:lnTo>
                  <a:pt x="574" y="2466"/>
                </a:lnTo>
                <a:lnTo>
                  <a:pt x="402" y="2329"/>
                </a:lnTo>
                <a:lnTo>
                  <a:pt x="384" y="2316"/>
                </a:lnTo>
                <a:lnTo>
                  <a:pt x="362" y="2309"/>
                </a:lnTo>
                <a:lnTo>
                  <a:pt x="342" y="2307"/>
                </a:lnTo>
                <a:lnTo>
                  <a:pt x="320" y="2309"/>
                </a:lnTo>
                <a:lnTo>
                  <a:pt x="300" y="2316"/>
                </a:lnTo>
                <a:lnTo>
                  <a:pt x="281" y="2328"/>
                </a:lnTo>
                <a:lnTo>
                  <a:pt x="265" y="2344"/>
                </a:lnTo>
                <a:lnTo>
                  <a:pt x="254" y="2362"/>
                </a:lnTo>
                <a:lnTo>
                  <a:pt x="246" y="2383"/>
                </a:lnTo>
                <a:lnTo>
                  <a:pt x="243" y="2404"/>
                </a:lnTo>
                <a:lnTo>
                  <a:pt x="246" y="2426"/>
                </a:lnTo>
                <a:lnTo>
                  <a:pt x="253" y="2446"/>
                </a:lnTo>
                <a:lnTo>
                  <a:pt x="265" y="2465"/>
                </a:lnTo>
                <a:lnTo>
                  <a:pt x="280" y="2481"/>
                </a:lnTo>
                <a:lnTo>
                  <a:pt x="524" y="2676"/>
                </a:lnTo>
                <a:lnTo>
                  <a:pt x="543" y="2688"/>
                </a:lnTo>
                <a:lnTo>
                  <a:pt x="564" y="2695"/>
                </a:lnTo>
                <a:lnTo>
                  <a:pt x="585" y="2697"/>
                </a:lnTo>
                <a:lnTo>
                  <a:pt x="605" y="2695"/>
                </a:lnTo>
                <a:lnTo>
                  <a:pt x="624" y="2689"/>
                </a:lnTo>
                <a:lnTo>
                  <a:pt x="642" y="2679"/>
                </a:lnTo>
                <a:lnTo>
                  <a:pt x="658" y="2664"/>
                </a:lnTo>
                <a:lnTo>
                  <a:pt x="1048" y="2225"/>
                </a:lnTo>
                <a:lnTo>
                  <a:pt x="1061" y="2207"/>
                </a:lnTo>
                <a:lnTo>
                  <a:pt x="1069" y="2186"/>
                </a:lnTo>
                <a:lnTo>
                  <a:pt x="1073" y="2166"/>
                </a:lnTo>
                <a:lnTo>
                  <a:pt x="1071" y="2144"/>
                </a:lnTo>
                <a:lnTo>
                  <a:pt x="1066" y="2124"/>
                </a:lnTo>
                <a:lnTo>
                  <a:pt x="1054" y="2104"/>
                </a:lnTo>
                <a:lnTo>
                  <a:pt x="1040" y="2088"/>
                </a:lnTo>
                <a:lnTo>
                  <a:pt x="1022" y="2075"/>
                </a:lnTo>
                <a:lnTo>
                  <a:pt x="1001" y="2067"/>
                </a:lnTo>
                <a:lnTo>
                  <a:pt x="980" y="2064"/>
                </a:lnTo>
                <a:close/>
                <a:moveTo>
                  <a:pt x="3207" y="1939"/>
                </a:moveTo>
                <a:lnTo>
                  <a:pt x="3199" y="1941"/>
                </a:lnTo>
                <a:lnTo>
                  <a:pt x="2084" y="2416"/>
                </a:lnTo>
                <a:lnTo>
                  <a:pt x="2075" y="2422"/>
                </a:lnTo>
                <a:lnTo>
                  <a:pt x="2068" y="2431"/>
                </a:lnTo>
                <a:lnTo>
                  <a:pt x="2066" y="2441"/>
                </a:lnTo>
                <a:lnTo>
                  <a:pt x="2067" y="2497"/>
                </a:lnTo>
                <a:lnTo>
                  <a:pt x="2068" y="2503"/>
                </a:lnTo>
                <a:lnTo>
                  <a:pt x="2072" y="2507"/>
                </a:lnTo>
                <a:lnTo>
                  <a:pt x="2078" y="2508"/>
                </a:lnTo>
                <a:lnTo>
                  <a:pt x="2085" y="2506"/>
                </a:lnTo>
                <a:lnTo>
                  <a:pt x="3198" y="2038"/>
                </a:lnTo>
                <a:lnTo>
                  <a:pt x="3209" y="2031"/>
                </a:lnTo>
                <a:lnTo>
                  <a:pt x="3218" y="2021"/>
                </a:lnTo>
                <a:lnTo>
                  <a:pt x="3221" y="2009"/>
                </a:lnTo>
                <a:lnTo>
                  <a:pt x="3221" y="1951"/>
                </a:lnTo>
                <a:lnTo>
                  <a:pt x="3219" y="1944"/>
                </a:lnTo>
                <a:lnTo>
                  <a:pt x="3214" y="1940"/>
                </a:lnTo>
                <a:lnTo>
                  <a:pt x="3207" y="1939"/>
                </a:lnTo>
                <a:close/>
                <a:moveTo>
                  <a:pt x="634" y="1722"/>
                </a:moveTo>
                <a:lnTo>
                  <a:pt x="694" y="1725"/>
                </a:lnTo>
                <a:lnTo>
                  <a:pt x="754" y="1733"/>
                </a:lnTo>
                <a:lnTo>
                  <a:pt x="812" y="1747"/>
                </a:lnTo>
                <a:lnTo>
                  <a:pt x="867" y="1766"/>
                </a:lnTo>
                <a:lnTo>
                  <a:pt x="919" y="1789"/>
                </a:lnTo>
                <a:lnTo>
                  <a:pt x="971" y="1818"/>
                </a:lnTo>
                <a:lnTo>
                  <a:pt x="1018" y="1851"/>
                </a:lnTo>
                <a:lnTo>
                  <a:pt x="1062" y="1888"/>
                </a:lnTo>
                <a:lnTo>
                  <a:pt x="1101" y="1928"/>
                </a:lnTo>
                <a:lnTo>
                  <a:pt x="1138" y="1972"/>
                </a:lnTo>
                <a:lnTo>
                  <a:pt x="1171" y="2020"/>
                </a:lnTo>
                <a:lnTo>
                  <a:pt x="1200" y="2070"/>
                </a:lnTo>
                <a:lnTo>
                  <a:pt x="1223" y="2122"/>
                </a:lnTo>
                <a:lnTo>
                  <a:pt x="1243" y="2178"/>
                </a:lnTo>
                <a:lnTo>
                  <a:pt x="1256" y="2236"/>
                </a:lnTo>
                <a:lnTo>
                  <a:pt x="1265" y="2295"/>
                </a:lnTo>
                <a:lnTo>
                  <a:pt x="1267" y="2356"/>
                </a:lnTo>
                <a:lnTo>
                  <a:pt x="1265" y="2417"/>
                </a:lnTo>
                <a:lnTo>
                  <a:pt x="1256" y="2476"/>
                </a:lnTo>
                <a:lnTo>
                  <a:pt x="1243" y="2533"/>
                </a:lnTo>
                <a:lnTo>
                  <a:pt x="1223" y="2590"/>
                </a:lnTo>
                <a:lnTo>
                  <a:pt x="1200" y="2642"/>
                </a:lnTo>
                <a:lnTo>
                  <a:pt x="1171" y="2692"/>
                </a:lnTo>
                <a:lnTo>
                  <a:pt x="1138" y="2739"/>
                </a:lnTo>
                <a:lnTo>
                  <a:pt x="1101" y="2783"/>
                </a:lnTo>
                <a:lnTo>
                  <a:pt x="1062" y="2824"/>
                </a:lnTo>
                <a:lnTo>
                  <a:pt x="1018" y="2861"/>
                </a:lnTo>
                <a:lnTo>
                  <a:pt x="971" y="2894"/>
                </a:lnTo>
                <a:lnTo>
                  <a:pt x="919" y="2922"/>
                </a:lnTo>
                <a:lnTo>
                  <a:pt x="867" y="2946"/>
                </a:lnTo>
                <a:lnTo>
                  <a:pt x="812" y="2964"/>
                </a:lnTo>
                <a:lnTo>
                  <a:pt x="754" y="2979"/>
                </a:lnTo>
                <a:lnTo>
                  <a:pt x="694" y="2987"/>
                </a:lnTo>
                <a:lnTo>
                  <a:pt x="634" y="2990"/>
                </a:lnTo>
                <a:lnTo>
                  <a:pt x="573" y="2987"/>
                </a:lnTo>
                <a:lnTo>
                  <a:pt x="513" y="2979"/>
                </a:lnTo>
                <a:lnTo>
                  <a:pt x="456" y="2964"/>
                </a:lnTo>
                <a:lnTo>
                  <a:pt x="401" y="2946"/>
                </a:lnTo>
                <a:lnTo>
                  <a:pt x="348" y="2922"/>
                </a:lnTo>
                <a:lnTo>
                  <a:pt x="298" y="2894"/>
                </a:lnTo>
                <a:lnTo>
                  <a:pt x="251" y="2861"/>
                </a:lnTo>
                <a:lnTo>
                  <a:pt x="207" y="2824"/>
                </a:lnTo>
                <a:lnTo>
                  <a:pt x="166" y="2783"/>
                </a:lnTo>
                <a:lnTo>
                  <a:pt x="129" y="2739"/>
                </a:lnTo>
                <a:lnTo>
                  <a:pt x="96" y="2692"/>
                </a:lnTo>
                <a:lnTo>
                  <a:pt x="69" y="2642"/>
                </a:lnTo>
                <a:lnTo>
                  <a:pt x="44" y="2590"/>
                </a:lnTo>
                <a:lnTo>
                  <a:pt x="26" y="2533"/>
                </a:lnTo>
                <a:lnTo>
                  <a:pt x="11" y="2476"/>
                </a:lnTo>
                <a:lnTo>
                  <a:pt x="3" y="2417"/>
                </a:lnTo>
                <a:lnTo>
                  <a:pt x="0" y="2356"/>
                </a:lnTo>
                <a:lnTo>
                  <a:pt x="3" y="2295"/>
                </a:lnTo>
                <a:lnTo>
                  <a:pt x="11" y="2236"/>
                </a:lnTo>
                <a:lnTo>
                  <a:pt x="26" y="2178"/>
                </a:lnTo>
                <a:lnTo>
                  <a:pt x="44" y="2122"/>
                </a:lnTo>
                <a:lnTo>
                  <a:pt x="69" y="2070"/>
                </a:lnTo>
                <a:lnTo>
                  <a:pt x="96" y="2020"/>
                </a:lnTo>
                <a:lnTo>
                  <a:pt x="129" y="1972"/>
                </a:lnTo>
                <a:lnTo>
                  <a:pt x="166" y="1928"/>
                </a:lnTo>
                <a:lnTo>
                  <a:pt x="207" y="1888"/>
                </a:lnTo>
                <a:lnTo>
                  <a:pt x="251" y="1851"/>
                </a:lnTo>
                <a:lnTo>
                  <a:pt x="298" y="1818"/>
                </a:lnTo>
                <a:lnTo>
                  <a:pt x="348" y="1789"/>
                </a:lnTo>
                <a:lnTo>
                  <a:pt x="401" y="1766"/>
                </a:lnTo>
                <a:lnTo>
                  <a:pt x="456" y="1747"/>
                </a:lnTo>
                <a:lnTo>
                  <a:pt x="513" y="1733"/>
                </a:lnTo>
                <a:lnTo>
                  <a:pt x="573" y="1725"/>
                </a:lnTo>
                <a:lnTo>
                  <a:pt x="634" y="1722"/>
                </a:lnTo>
                <a:close/>
                <a:moveTo>
                  <a:pt x="2338" y="1377"/>
                </a:moveTo>
                <a:lnTo>
                  <a:pt x="2328" y="1379"/>
                </a:lnTo>
                <a:lnTo>
                  <a:pt x="2315" y="1384"/>
                </a:lnTo>
                <a:lnTo>
                  <a:pt x="2305" y="1393"/>
                </a:lnTo>
                <a:lnTo>
                  <a:pt x="2295" y="1403"/>
                </a:lnTo>
                <a:lnTo>
                  <a:pt x="2288" y="1417"/>
                </a:lnTo>
                <a:lnTo>
                  <a:pt x="2140" y="1743"/>
                </a:lnTo>
                <a:lnTo>
                  <a:pt x="2135" y="1758"/>
                </a:lnTo>
                <a:lnTo>
                  <a:pt x="2135" y="1771"/>
                </a:lnTo>
                <a:lnTo>
                  <a:pt x="2141" y="1780"/>
                </a:lnTo>
                <a:lnTo>
                  <a:pt x="2149" y="1786"/>
                </a:lnTo>
                <a:lnTo>
                  <a:pt x="2160" y="1787"/>
                </a:lnTo>
                <a:lnTo>
                  <a:pt x="2174" y="1784"/>
                </a:lnTo>
                <a:lnTo>
                  <a:pt x="2237" y="1754"/>
                </a:lnTo>
                <a:lnTo>
                  <a:pt x="2243" y="2221"/>
                </a:lnTo>
                <a:lnTo>
                  <a:pt x="2245" y="2232"/>
                </a:lnTo>
                <a:lnTo>
                  <a:pt x="2250" y="2241"/>
                </a:lnTo>
                <a:lnTo>
                  <a:pt x="2259" y="2245"/>
                </a:lnTo>
                <a:lnTo>
                  <a:pt x="2269" y="2246"/>
                </a:lnTo>
                <a:lnTo>
                  <a:pt x="2282" y="2242"/>
                </a:lnTo>
                <a:lnTo>
                  <a:pt x="2379" y="2200"/>
                </a:lnTo>
                <a:lnTo>
                  <a:pt x="2394" y="2190"/>
                </a:lnTo>
                <a:lnTo>
                  <a:pt x="2406" y="2177"/>
                </a:lnTo>
                <a:lnTo>
                  <a:pt x="2416" y="2161"/>
                </a:lnTo>
                <a:lnTo>
                  <a:pt x="2419" y="2145"/>
                </a:lnTo>
                <a:lnTo>
                  <a:pt x="2414" y="1673"/>
                </a:lnTo>
                <a:lnTo>
                  <a:pt x="2479" y="1642"/>
                </a:lnTo>
                <a:lnTo>
                  <a:pt x="2491" y="1635"/>
                </a:lnTo>
                <a:lnTo>
                  <a:pt x="2503" y="1624"/>
                </a:lnTo>
                <a:lnTo>
                  <a:pt x="2511" y="1613"/>
                </a:lnTo>
                <a:lnTo>
                  <a:pt x="2516" y="1601"/>
                </a:lnTo>
                <a:lnTo>
                  <a:pt x="2519" y="1589"/>
                </a:lnTo>
                <a:lnTo>
                  <a:pt x="2518" y="1577"/>
                </a:lnTo>
                <a:lnTo>
                  <a:pt x="2514" y="1568"/>
                </a:lnTo>
                <a:lnTo>
                  <a:pt x="2356" y="1384"/>
                </a:lnTo>
                <a:lnTo>
                  <a:pt x="2348" y="1378"/>
                </a:lnTo>
                <a:lnTo>
                  <a:pt x="2338" y="1377"/>
                </a:lnTo>
                <a:close/>
                <a:moveTo>
                  <a:pt x="2957" y="1077"/>
                </a:moveTo>
                <a:lnTo>
                  <a:pt x="2944" y="1079"/>
                </a:lnTo>
                <a:lnTo>
                  <a:pt x="2932" y="1085"/>
                </a:lnTo>
                <a:lnTo>
                  <a:pt x="2920" y="1094"/>
                </a:lnTo>
                <a:lnTo>
                  <a:pt x="2910" y="1105"/>
                </a:lnTo>
                <a:lnTo>
                  <a:pt x="2901" y="1120"/>
                </a:lnTo>
                <a:lnTo>
                  <a:pt x="2739" y="1463"/>
                </a:lnTo>
                <a:lnTo>
                  <a:pt x="2734" y="1476"/>
                </a:lnTo>
                <a:lnTo>
                  <a:pt x="2734" y="1488"/>
                </a:lnTo>
                <a:lnTo>
                  <a:pt x="2737" y="1498"/>
                </a:lnTo>
                <a:lnTo>
                  <a:pt x="2742" y="1505"/>
                </a:lnTo>
                <a:lnTo>
                  <a:pt x="2751" y="1509"/>
                </a:lnTo>
                <a:lnTo>
                  <a:pt x="2762" y="1509"/>
                </a:lnTo>
                <a:lnTo>
                  <a:pt x="2775" y="1505"/>
                </a:lnTo>
                <a:lnTo>
                  <a:pt x="2843" y="1473"/>
                </a:lnTo>
                <a:lnTo>
                  <a:pt x="2843" y="1961"/>
                </a:lnTo>
                <a:lnTo>
                  <a:pt x="2845" y="1972"/>
                </a:lnTo>
                <a:lnTo>
                  <a:pt x="2851" y="1980"/>
                </a:lnTo>
                <a:lnTo>
                  <a:pt x="2861" y="1985"/>
                </a:lnTo>
                <a:lnTo>
                  <a:pt x="2872" y="1985"/>
                </a:lnTo>
                <a:lnTo>
                  <a:pt x="2885" y="1982"/>
                </a:lnTo>
                <a:lnTo>
                  <a:pt x="2990" y="1936"/>
                </a:lnTo>
                <a:lnTo>
                  <a:pt x="3004" y="1928"/>
                </a:lnTo>
                <a:lnTo>
                  <a:pt x="3015" y="1917"/>
                </a:lnTo>
                <a:lnTo>
                  <a:pt x="3024" y="1905"/>
                </a:lnTo>
                <a:lnTo>
                  <a:pt x="3030" y="1892"/>
                </a:lnTo>
                <a:lnTo>
                  <a:pt x="3032" y="1878"/>
                </a:lnTo>
                <a:lnTo>
                  <a:pt x="3034" y="1384"/>
                </a:lnTo>
                <a:lnTo>
                  <a:pt x="3104" y="1352"/>
                </a:lnTo>
                <a:lnTo>
                  <a:pt x="3117" y="1344"/>
                </a:lnTo>
                <a:lnTo>
                  <a:pt x="3130" y="1333"/>
                </a:lnTo>
                <a:lnTo>
                  <a:pt x="3139" y="1320"/>
                </a:lnTo>
                <a:lnTo>
                  <a:pt x="3145" y="1308"/>
                </a:lnTo>
                <a:lnTo>
                  <a:pt x="3148" y="1295"/>
                </a:lnTo>
                <a:lnTo>
                  <a:pt x="3147" y="1284"/>
                </a:lnTo>
                <a:lnTo>
                  <a:pt x="3142" y="1274"/>
                </a:lnTo>
                <a:lnTo>
                  <a:pt x="2975" y="1084"/>
                </a:lnTo>
                <a:lnTo>
                  <a:pt x="2967" y="1078"/>
                </a:lnTo>
                <a:lnTo>
                  <a:pt x="2957" y="1077"/>
                </a:lnTo>
                <a:close/>
                <a:moveTo>
                  <a:pt x="1884" y="0"/>
                </a:moveTo>
                <a:lnTo>
                  <a:pt x="1885" y="0"/>
                </a:lnTo>
                <a:lnTo>
                  <a:pt x="1917" y="1"/>
                </a:lnTo>
                <a:lnTo>
                  <a:pt x="1947" y="5"/>
                </a:lnTo>
                <a:lnTo>
                  <a:pt x="1977" y="12"/>
                </a:lnTo>
                <a:lnTo>
                  <a:pt x="2003" y="22"/>
                </a:lnTo>
                <a:lnTo>
                  <a:pt x="2489" y="239"/>
                </a:lnTo>
                <a:lnTo>
                  <a:pt x="1040" y="920"/>
                </a:lnTo>
                <a:lnTo>
                  <a:pt x="1040" y="1358"/>
                </a:lnTo>
                <a:lnTo>
                  <a:pt x="1293" y="1471"/>
                </a:lnTo>
                <a:lnTo>
                  <a:pt x="1293" y="1033"/>
                </a:lnTo>
                <a:lnTo>
                  <a:pt x="2743" y="351"/>
                </a:lnTo>
                <a:lnTo>
                  <a:pt x="3202" y="555"/>
                </a:lnTo>
                <a:lnTo>
                  <a:pt x="3233" y="572"/>
                </a:lnTo>
                <a:lnTo>
                  <a:pt x="3263" y="594"/>
                </a:lnTo>
                <a:lnTo>
                  <a:pt x="3289" y="620"/>
                </a:lnTo>
                <a:lnTo>
                  <a:pt x="3314" y="650"/>
                </a:lnTo>
                <a:lnTo>
                  <a:pt x="3334" y="682"/>
                </a:lnTo>
                <a:lnTo>
                  <a:pt x="3351" y="717"/>
                </a:lnTo>
                <a:lnTo>
                  <a:pt x="3364" y="751"/>
                </a:lnTo>
                <a:lnTo>
                  <a:pt x="3372" y="787"/>
                </a:lnTo>
                <a:lnTo>
                  <a:pt x="3375" y="823"/>
                </a:lnTo>
                <a:lnTo>
                  <a:pt x="3372" y="2073"/>
                </a:lnTo>
                <a:lnTo>
                  <a:pt x="3369" y="2109"/>
                </a:lnTo>
                <a:lnTo>
                  <a:pt x="3361" y="2144"/>
                </a:lnTo>
                <a:lnTo>
                  <a:pt x="3347" y="2180"/>
                </a:lnTo>
                <a:lnTo>
                  <a:pt x="3330" y="2215"/>
                </a:lnTo>
                <a:lnTo>
                  <a:pt x="3309" y="2247"/>
                </a:lnTo>
                <a:lnTo>
                  <a:pt x="3284" y="2276"/>
                </a:lnTo>
                <a:lnTo>
                  <a:pt x="3256" y="2303"/>
                </a:lnTo>
                <a:lnTo>
                  <a:pt x="3227" y="2325"/>
                </a:lnTo>
                <a:lnTo>
                  <a:pt x="3195" y="2341"/>
                </a:lnTo>
                <a:lnTo>
                  <a:pt x="1998" y="2853"/>
                </a:lnTo>
                <a:lnTo>
                  <a:pt x="1974" y="2862"/>
                </a:lnTo>
                <a:lnTo>
                  <a:pt x="1945" y="2868"/>
                </a:lnTo>
                <a:lnTo>
                  <a:pt x="1916" y="2871"/>
                </a:lnTo>
                <a:lnTo>
                  <a:pt x="1884" y="2873"/>
                </a:lnTo>
                <a:lnTo>
                  <a:pt x="1853" y="2871"/>
                </a:lnTo>
                <a:lnTo>
                  <a:pt x="1824" y="2868"/>
                </a:lnTo>
                <a:lnTo>
                  <a:pt x="1795" y="2861"/>
                </a:lnTo>
                <a:lnTo>
                  <a:pt x="1769" y="2853"/>
                </a:lnTo>
                <a:lnTo>
                  <a:pt x="1346" y="2672"/>
                </a:lnTo>
                <a:lnTo>
                  <a:pt x="1369" y="2612"/>
                </a:lnTo>
                <a:lnTo>
                  <a:pt x="1389" y="2551"/>
                </a:lnTo>
                <a:lnTo>
                  <a:pt x="1402" y="2487"/>
                </a:lnTo>
                <a:lnTo>
                  <a:pt x="1410" y="2423"/>
                </a:lnTo>
                <a:lnTo>
                  <a:pt x="1413" y="2356"/>
                </a:lnTo>
                <a:lnTo>
                  <a:pt x="1410" y="2285"/>
                </a:lnTo>
                <a:lnTo>
                  <a:pt x="1401" y="2216"/>
                </a:lnTo>
                <a:lnTo>
                  <a:pt x="1386" y="2149"/>
                </a:lnTo>
                <a:lnTo>
                  <a:pt x="1364" y="2084"/>
                </a:lnTo>
                <a:lnTo>
                  <a:pt x="1338" y="2022"/>
                </a:lnTo>
                <a:lnTo>
                  <a:pt x="1307" y="1962"/>
                </a:lnTo>
                <a:lnTo>
                  <a:pt x="1270" y="1906"/>
                </a:lnTo>
                <a:lnTo>
                  <a:pt x="1229" y="1854"/>
                </a:lnTo>
                <a:lnTo>
                  <a:pt x="1184" y="1805"/>
                </a:lnTo>
                <a:lnTo>
                  <a:pt x="1136" y="1760"/>
                </a:lnTo>
                <a:lnTo>
                  <a:pt x="1083" y="1719"/>
                </a:lnTo>
                <a:lnTo>
                  <a:pt x="1027" y="1682"/>
                </a:lnTo>
                <a:lnTo>
                  <a:pt x="968" y="1651"/>
                </a:lnTo>
                <a:lnTo>
                  <a:pt x="905" y="1624"/>
                </a:lnTo>
                <a:lnTo>
                  <a:pt x="841" y="1603"/>
                </a:lnTo>
                <a:lnTo>
                  <a:pt x="774" y="1588"/>
                </a:lnTo>
                <a:lnTo>
                  <a:pt x="705" y="1578"/>
                </a:lnTo>
                <a:lnTo>
                  <a:pt x="634" y="1575"/>
                </a:lnTo>
                <a:lnTo>
                  <a:pt x="572" y="1578"/>
                </a:lnTo>
                <a:lnTo>
                  <a:pt x="511" y="1586"/>
                </a:lnTo>
                <a:lnTo>
                  <a:pt x="453" y="1597"/>
                </a:lnTo>
                <a:lnTo>
                  <a:pt x="396" y="1613"/>
                </a:lnTo>
                <a:lnTo>
                  <a:pt x="394" y="823"/>
                </a:lnTo>
                <a:lnTo>
                  <a:pt x="397" y="787"/>
                </a:lnTo>
                <a:lnTo>
                  <a:pt x="404" y="751"/>
                </a:lnTo>
                <a:lnTo>
                  <a:pt x="417" y="717"/>
                </a:lnTo>
                <a:lnTo>
                  <a:pt x="435" y="682"/>
                </a:lnTo>
                <a:lnTo>
                  <a:pt x="455" y="650"/>
                </a:lnTo>
                <a:lnTo>
                  <a:pt x="480" y="620"/>
                </a:lnTo>
                <a:lnTo>
                  <a:pt x="506" y="594"/>
                </a:lnTo>
                <a:lnTo>
                  <a:pt x="536" y="572"/>
                </a:lnTo>
                <a:lnTo>
                  <a:pt x="567" y="555"/>
                </a:lnTo>
                <a:lnTo>
                  <a:pt x="1766" y="22"/>
                </a:lnTo>
                <a:lnTo>
                  <a:pt x="1792" y="12"/>
                </a:lnTo>
                <a:lnTo>
                  <a:pt x="1821" y="5"/>
                </a:lnTo>
                <a:lnTo>
                  <a:pt x="1852" y="1"/>
                </a:lnTo>
                <a:lnTo>
                  <a:pt x="18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9" name="Freeform 161"/>
          <p:cNvSpPr>
            <a:spLocks noEditPoints="1"/>
          </p:cNvSpPr>
          <p:nvPr/>
        </p:nvSpPr>
        <p:spPr bwMode="auto">
          <a:xfrm>
            <a:off x="7023625" y="2128045"/>
            <a:ext cx="484188" cy="468313"/>
          </a:xfrm>
          <a:custGeom>
            <a:avLst/>
            <a:gdLst>
              <a:gd name="T0" fmla="*/ 1902 w 3355"/>
              <a:gd name="T1" fmla="*/ 2721 h 3236"/>
              <a:gd name="T2" fmla="*/ 1882 w 3355"/>
              <a:gd name="T3" fmla="*/ 2750 h 3236"/>
              <a:gd name="T4" fmla="*/ 1889 w 3355"/>
              <a:gd name="T5" fmla="*/ 2823 h 3236"/>
              <a:gd name="T6" fmla="*/ 3156 w 3355"/>
              <a:gd name="T7" fmla="*/ 2296 h 3236"/>
              <a:gd name="T8" fmla="*/ 3179 w 3355"/>
              <a:gd name="T9" fmla="*/ 2273 h 3236"/>
              <a:gd name="T10" fmla="*/ 3179 w 3355"/>
              <a:gd name="T11" fmla="*/ 2190 h 3236"/>
              <a:gd name="T12" fmla="*/ 2191 w 3355"/>
              <a:gd name="T13" fmla="*/ 1550 h 3236"/>
              <a:gd name="T14" fmla="*/ 2158 w 3355"/>
              <a:gd name="T15" fmla="*/ 1562 h 3236"/>
              <a:gd name="T16" fmla="*/ 2131 w 3355"/>
              <a:gd name="T17" fmla="*/ 1596 h 3236"/>
              <a:gd name="T18" fmla="*/ 1960 w 3355"/>
              <a:gd name="T19" fmla="*/ 1991 h 3236"/>
              <a:gd name="T20" fmla="*/ 1978 w 3355"/>
              <a:gd name="T21" fmla="*/ 2013 h 3236"/>
              <a:gd name="T22" fmla="*/ 2074 w 3355"/>
              <a:gd name="T23" fmla="*/ 1976 h 3236"/>
              <a:gd name="T24" fmla="*/ 2089 w 3355"/>
              <a:gd name="T25" fmla="*/ 2523 h 3236"/>
              <a:gd name="T26" fmla="*/ 2125 w 3355"/>
              <a:gd name="T27" fmla="*/ 2525 h 3236"/>
              <a:gd name="T28" fmla="*/ 2260 w 3355"/>
              <a:gd name="T29" fmla="*/ 2459 h 3236"/>
              <a:gd name="T30" fmla="*/ 2278 w 3355"/>
              <a:gd name="T31" fmla="*/ 2417 h 3236"/>
              <a:gd name="T32" fmla="*/ 2361 w 3355"/>
              <a:gd name="T33" fmla="*/ 1841 h 3236"/>
              <a:gd name="T34" fmla="*/ 2388 w 3355"/>
              <a:gd name="T35" fmla="*/ 1803 h 3236"/>
              <a:gd name="T36" fmla="*/ 2385 w 3355"/>
              <a:gd name="T37" fmla="*/ 1766 h 3236"/>
              <a:gd name="T38" fmla="*/ 2191 w 3355"/>
              <a:gd name="T39" fmla="*/ 1550 h 3236"/>
              <a:gd name="T40" fmla="*/ 2864 w 3355"/>
              <a:gd name="T41" fmla="*/ 1218 h 3236"/>
              <a:gd name="T42" fmla="*/ 2830 w 3355"/>
              <a:gd name="T43" fmla="*/ 1248 h 3236"/>
              <a:gd name="T44" fmla="*/ 2634 w 3355"/>
              <a:gd name="T45" fmla="*/ 1663 h 3236"/>
              <a:gd name="T46" fmla="*/ 2643 w 3355"/>
              <a:gd name="T47" fmla="*/ 1695 h 3236"/>
              <a:gd name="T48" fmla="*/ 2680 w 3355"/>
              <a:gd name="T49" fmla="*/ 1695 h 3236"/>
              <a:gd name="T50" fmla="*/ 2758 w 3355"/>
              <a:gd name="T51" fmla="*/ 2219 h 3236"/>
              <a:gd name="T52" fmla="*/ 2780 w 3355"/>
              <a:gd name="T53" fmla="*/ 2236 h 3236"/>
              <a:gd name="T54" fmla="*/ 2922 w 3355"/>
              <a:gd name="T55" fmla="*/ 2181 h 3236"/>
              <a:gd name="T56" fmla="*/ 2961 w 3355"/>
              <a:gd name="T57" fmla="*/ 2146 h 3236"/>
              <a:gd name="T58" fmla="*/ 2972 w 3355"/>
              <a:gd name="T59" fmla="*/ 1559 h 3236"/>
              <a:gd name="T60" fmla="*/ 3075 w 3355"/>
              <a:gd name="T61" fmla="*/ 1504 h 3236"/>
              <a:gd name="T62" fmla="*/ 3098 w 3355"/>
              <a:gd name="T63" fmla="*/ 1468 h 3236"/>
              <a:gd name="T64" fmla="*/ 3093 w 3355"/>
              <a:gd name="T65" fmla="*/ 1435 h 3236"/>
              <a:gd name="T66" fmla="*/ 2887 w 3355"/>
              <a:gd name="T67" fmla="*/ 1213 h 3236"/>
              <a:gd name="T68" fmla="*/ 1749 w 3355"/>
              <a:gd name="T69" fmla="*/ 6 h 3236"/>
              <a:gd name="T70" fmla="*/ 2359 w 3355"/>
              <a:gd name="T71" fmla="*/ 268 h 3236"/>
              <a:gd name="T72" fmla="*/ 1013 w 3355"/>
              <a:gd name="T73" fmla="*/ 1656 h 3236"/>
              <a:gd name="T74" fmla="*/ 3160 w 3355"/>
              <a:gd name="T75" fmla="*/ 625 h 3236"/>
              <a:gd name="T76" fmla="*/ 3258 w 3355"/>
              <a:gd name="T77" fmla="*/ 699 h 3236"/>
              <a:gd name="T78" fmla="*/ 3329 w 3355"/>
              <a:gd name="T79" fmla="*/ 807 h 3236"/>
              <a:gd name="T80" fmla="*/ 3355 w 3355"/>
              <a:gd name="T81" fmla="*/ 926 h 3236"/>
              <a:gd name="T82" fmla="*/ 3339 w 3355"/>
              <a:gd name="T83" fmla="*/ 2416 h 3236"/>
              <a:gd name="T84" fmla="*/ 3281 w 3355"/>
              <a:gd name="T85" fmla="*/ 2531 h 3236"/>
              <a:gd name="T86" fmla="*/ 3188 w 3355"/>
              <a:gd name="T87" fmla="*/ 2619 h 3236"/>
              <a:gd name="T88" fmla="*/ 1778 w 3355"/>
              <a:gd name="T89" fmla="*/ 3224 h 3236"/>
              <a:gd name="T90" fmla="*/ 1676 w 3355"/>
              <a:gd name="T91" fmla="*/ 3236 h 3236"/>
              <a:gd name="T92" fmla="*/ 1577 w 3355"/>
              <a:gd name="T93" fmla="*/ 3224 h 3236"/>
              <a:gd name="T94" fmla="*/ 167 w 3355"/>
              <a:gd name="T95" fmla="*/ 2619 h 3236"/>
              <a:gd name="T96" fmla="*/ 74 w 3355"/>
              <a:gd name="T97" fmla="*/ 2531 h 3236"/>
              <a:gd name="T98" fmla="*/ 16 w 3355"/>
              <a:gd name="T99" fmla="*/ 2416 h 3236"/>
              <a:gd name="T100" fmla="*/ 0 w 3355"/>
              <a:gd name="T101" fmla="*/ 926 h 3236"/>
              <a:gd name="T102" fmla="*/ 26 w 3355"/>
              <a:gd name="T103" fmla="*/ 807 h 3236"/>
              <a:gd name="T104" fmla="*/ 97 w 3355"/>
              <a:gd name="T105" fmla="*/ 699 h 3236"/>
              <a:gd name="T106" fmla="*/ 195 w 3355"/>
              <a:gd name="T107" fmla="*/ 625 h 3236"/>
              <a:gd name="T108" fmla="*/ 1606 w 3355"/>
              <a:gd name="T109" fmla="*/ 6 h 3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355" h="3236">
                <a:moveTo>
                  <a:pt x="3166" y="2183"/>
                </a:moveTo>
                <a:lnTo>
                  <a:pt x="3157" y="2186"/>
                </a:lnTo>
                <a:lnTo>
                  <a:pt x="1902" y="2721"/>
                </a:lnTo>
                <a:lnTo>
                  <a:pt x="1892" y="2728"/>
                </a:lnTo>
                <a:lnTo>
                  <a:pt x="1885" y="2739"/>
                </a:lnTo>
                <a:lnTo>
                  <a:pt x="1882" y="2750"/>
                </a:lnTo>
                <a:lnTo>
                  <a:pt x="1883" y="2811"/>
                </a:lnTo>
                <a:lnTo>
                  <a:pt x="1885" y="2819"/>
                </a:lnTo>
                <a:lnTo>
                  <a:pt x="1889" y="2823"/>
                </a:lnTo>
                <a:lnTo>
                  <a:pt x="1896" y="2825"/>
                </a:lnTo>
                <a:lnTo>
                  <a:pt x="1904" y="2823"/>
                </a:lnTo>
                <a:lnTo>
                  <a:pt x="3156" y="2296"/>
                </a:lnTo>
                <a:lnTo>
                  <a:pt x="3166" y="2291"/>
                </a:lnTo>
                <a:lnTo>
                  <a:pt x="3173" y="2283"/>
                </a:lnTo>
                <a:lnTo>
                  <a:pt x="3179" y="2273"/>
                </a:lnTo>
                <a:lnTo>
                  <a:pt x="3181" y="2264"/>
                </a:lnTo>
                <a:lnTo>
                  <a:pt x="3181" y="2197"/>
                </a:lnTo>
                <a:lnTo>
                  <a:pt x="3179" y="2190"/>
                </a:lnTo>
                <a:lnTo>
                  <a:pt x="3174" y="2185"/>
                </a:lnTo>
                <a:lnTo>
                  <a:pt x="3166" y="2183"/>
                </a:lnTo>
                <a:close/>
                <a:moveTo>
                  <a:pt x="2191" y="1550"/>
                </a:moveTo>
                <a:lnTo>
                  <a:pt x="2181" y="1551"/>
                </a:lnTo>
                <a:lnTo>
                  <a:pt x="2170" y="1555"/>
                </a:lnTo>
                <a:lnTo>
                  <a:pt x="2158" y="1562"/>
                </a:lnTo>
                <a:lnTo>
                  <a:pt x="2148" y="1572"/>
                </a:lnTo>
                <a:lnTo>
                  <a:pt x="2139" y="1583"/>
                </a:lnTo>
                <a:lnTo>
                  <a:pt x="2131" y="1596"/>
                </a:lnTo>
                <a:lnTo>
                  <a:pt x="1965" y="1964"/>
                </a:lnTo>
                <a:lnTo>
                  <a:pt x="1960" y="1978"/>
                </a:lnTo>
                <a:lnTo>
                  <a:pt x="1960" y="1991"/>
                </a:lnTo>
                <a:lnTo>
                  <a:pt x="1963" y="2001"/>
                </a:lnTo>
                <a:lnTo>
                  <a:pt x="1969" y="2009"/>
                </a:lnTo>
                <a:lnTo>
                  <a:pt x="1978" y="2013"/>
                </a:lnTo>
                <a:lnTo>
                  <a:pt x="1990" y="2014"/>
                </a:lnTo>
                <a:lnTo>
                  <a:pt x="2004" y="2010"/>
                </a:lnTo>
                <a:lnTo>
                  <a:pt x="2074" y="1976"/>
                </a:lnTo>
                <a:lnTo>
                  <a:pt x="2081" y="2503"/>
                </a:lnTo>
                <a:lnTo>
                  <a:pt x="2083" y="2515"/>
                </a:lnTo>
                <a:lnTo>
                  <a:pt x="2089" y="2523"/>
                </a:lnTo>
                <a:lnTo>
                  <a:pt x="2099" y="2528"/>
                </a:lnTo>
                <a:lnTo>
                  <a:pt x="2111" y="2529"/>
                </a:lnTo>
                <a:lnTo>
                  <a:pt x="2125" y="2525"/>
                </a:lnTo>
                <a:lnTo>
                  <a:pt x="2235" y="2478"/>
                </a:lnTo>
                <a:lnTo>
                  <a:pt x="2249" y="2470"/>
                </a:lnTo>
                <a:lnTo>
                  <a:pt x="2260" y="2459"/>
                </a:lnTo>
                <a:lnTo>
                  <a:pt x="2270" y="2446"/>
                </a:lnTo>
                <a:lnTo>
                  <a:pt x="2276" y="2431"/>
                </a:lnTo>
                <a:lnTo>
                  <a:pt x="2278" y="2417"/>
                </a:lnTo>
                <a:lnTo>
                  <a:pt x="2273" y="1883"/>
                </a:lnTo>
                <a:lnTo>
                  <a:pt x="2346" y="1850"/>
                </a:lnTo>
                <a:lnTo>
                  <a:pt x="2361" y="1841"/>
                </a:lnTo>
                <a:lnTo>
                  <a:pt x="2373" y="1829"/>
                </a:lnTo>
                <a:lnTo>
                  <a:pt x="2382" y="1817"/>
                </a:lnTo>
                <a:lnTo>
                  <a:pt x="2388" y="1803"/>
                </a:lnTo>
                <a:lnTo>
                  <a:pt x="2391" y="1790"/>
                </a:lnTo>
                <a:lnTo>
                  <a:pt x="2390" y="1776"/>
                </a:lnTo>
                <a:lnTo>
                  <a:pt x="2385" y="1766"/>
                </a:lnTo>
                <a:lnTo>
                  <a:pt x="2208" y="1558"/>
                </a:lnTo>
                <a:lnTo>
                  <a:pt x="2201" y="1553"/>
                </a:lnTo>
                <a:lnTo>
                  <a:pt x="2191" y="1550"/>
                </a:lnTo>
                <a:close/>
                <a:moveTo>
                  <a:pt x="2887" y="1213"/>
                </a:moveTo>
                <a:lnTo>
                  <a:pt x="2875" y="1214"/>
                </a:lnTo>
                <a:lnTo>
                  <a:pt x="2864" y="1218"/>
                </a:lnTo>
                <a:lnTo>
                  <a:pt x="2852" y="1225"/>
                </a:lnTo>
                <a:lnTo>
                  <a:pt x="2841" y="1236"/>
                </a:lnTo>
                <a:lnTo>
                  <a:pt x="2830" y="1248"/>
                </a:lnTo>
                <a:lnTo>
                  <a:pt x="2822" y="1261"/>
                </a:lnTo>
                <a:lnTo>
                  <a:pt x="2639" y="1648"/>
                </a:lnTo>
                <a:lnTo>
                  <a:pt x="2634" y="1663"/>
                </a:lnTo>
                <a:lnTo>
                  <a:pt x="2633" y="1677"/>
                </a:lnTo>
                <a:lnTo>
                  <a:pt x="2636" y="1688"/>
                </a:lnTo>
                <a:lnTo>
                  <a:pt x="2643" y="1695"/>
                </a:lnTo>
                <a:lnTo>
                  <a:pt x="2652" y="1699"/>
                </a:lnTo>
                <a:lnTo>
                  <a:pt x="2666" y="1699"/>
                </a:lnTo>
                <a:lnTo>
                  <a:pt x="2680" y="1695"/>
                </a:lnTo>
                <a:lnTo>
                  <a:pt x="2756" y="1659"/>
                </a:lnTo>
                <a:lnTo>
                  <a:pt x="2757" y="2208"/>
                </a:lnTo>
                <a:lnTo>
                  <a:pt x="2758" y="2219"/>
                </a:lnTo>
                <a:lnTo>
                  <a:pt x="2763" y="2228"/>
                </a:lnTo>
                <a:lnTo>
                  <a:pt x="2770" y="2234"/>
                </a:lnTo>
                <a:lnTo>
                  <a:pt x="2780" y="2236"/>
                </a:lnTo>
                <a:lnTo>
                  <a:pt x="2791" y="2236"/>
                </a:lnTo>
                <a:lnTo>
                  <a:pt x="2804" y="2232"/>
                </a:lnTo>
                <a:lnTo>
                  <a:pt x="2922" y="2181"/>
                </a:lnTo>
                <a:lnTo>
                  <a:pt x="2937" y="2172"/>
                </a:lnTo>
                <a:lnTo>
                  <a:pt x="2950" y="2160"/>
                </a:lnTo>
                <a:lnTo>
                  <a:pt x="2961" y="2146"/>
                </a:lnTo>
                <a:lnTo>
                  <a:pt x="2968" y="2131"/>
                </a:lnTo>
                <a:lnTo>
                  <a:pt x="2970" y="2116"/>
                </a:lnTo>
                <a:lnTo>
                  <a:pt x="2972" y="1559"/>
                </a:lnTo>
                <a:lnTo>
                  <a:pt x="3050" y="1523"/>
                </a:lnTo>
                <a:lnTo>
                  <a:pt x="3063" y="1515"/>
                </a:lnTo>
                <a:lnTo>
                  <a:pt x="3075" y="1504"/>
                </a:lnTo>
                <a:lnTo>
                  <a:pt x="3086" y="1493"/>
                </a:lnTo>
                <a:lnTo>
                  <a:pt x="3093" y="1480"/>
                </a:lnTo>
                <a:lnTo>
                  <a:pt x="3098" y="1468"/>
                </a:lnTo>
                <a:lnTo>
                  <a:pt x="3100" y="1456"/>
                </a:lnTo>
                <a:lnTo>
                  <a:pt x="3098" y="1444"/>
                </a:lnTo>
                <a:lnTo>
                  <a:pt x="3093" y="1435"/>
                </a:lnTo>
                <a:lnTo>
                  <a:pt x="2906" y="1221"/>
                </a:lnTo>
                <a:lnTo>
                  <a:pt x="2898" y="1215"/>
                </a:lnTo>
                <a:lnTo>
                  <a:pt x="2887" y="1213"/>
                </a:lnTo>
                <a:close/>
                <a:moveTo>
                  <a:pt x="1678" y="0"/>
                </a:moveTo>
                <a:lnTo>
                  <a:pt x="1713" y="1"/>
                </a:lnTo>
                <a:lnTo>
                  <a:pt x="1749" y="6"/>
                </a:lnTo>
                <a:lnTo>
                  <a:pt x="1781" y="13"/>
                </a:lnTo>
                <a:lnTo>
                  <a:pt x="1811" y="25"/>
                </a:lnTo>
                <a:lnTo>
                  <a:pt x="2359" y="268"/>
                </a:lnTo>
                <a:lnTo>
                  <a:pt x="728" y="1037"/>
                </a:lnTo>
                <a:lnTo>
                  <a:pt x="728" y="1530"/>
                </a:lnTo>
                <a:lnTo>
                  <a:pt x="1013" y="1656"/>
                </a:lnTo>
                <a:lnTo>
                  <a:pt x="1013" y="1163"/>
                </a:lnTo>
                <a:lnTo>
                  <a:pt x="2643" y="395"/>
                </a:lnTo>
                <a:lnTo>
                  <a:pt x="3160" y="625"/>
                </a:lnTo>
                <a:lnTo>
                  <a:pt x="3195" y="644"/>
                </a:lnTo>
                <a:lnTo>
                  <a:pt x="3228" y="669"/>
                </a:lnTo>
                <a:lnTo>
                  <a:pt x="3258" y="699"/>
                </a:lnTo>
                <a:lnTo>
                  <a:pt x="3286" y="731"/>
                </a:lnTo>
                <a:lnTo>
                  <a:pt x="3309" y="768"/>
                </a:lnTo>
                <a:lnTo>
                  <a:pt x="3329" y="807"/>
                </a:lnTo>
                <a:lnTo>
                  <a:pt x="3343" y="846"/>
                </a:lnTo>
                <a:lnTo>
                  <a:pt x="3352" y="886"/>
                </a:lnTo>
                <a:lnTo>
                  <a:pt x="3355" y="926"/>
                </a:lnTo>
                <a:lnTo>
                  <a:pt x="3352" y="2336"/>
                </a:lnTo>
                <a:lnTo>
                  <a:pt x="3348" y="2375"/>
                </a:lnTo>
                <a:lnTo>
                  <a:pt x="3339" y="2416"/>
                </a:lnTo>
                <a:lnTo>
                  <a:pt x="3325" y="2456"/>
                </a:lnTo>
                <a:lnTo>
                  <a:pt x="3304" y="2494"/>
                </a:lnTo>
                <a:lnTo>
                  <a:pt x="3281" y="2531"/>
                </a:lnTo>
                <a:lnTo>
                  <a:pt x="3252" y="2565"/>
                </a:lnTo>
                <a:lnTo>
                  <a:pt x="3222" y="2594"/>
                </a:lnTo>
                <a:lnTo>
                  <a:pt x="3188" y="2619"/>
                </a:lnTo>
                <a:lnTo>
                  <a:pt x="3153" y="2637"/>
                </a:lnTo>
                <a:lnTo>
                  <a:pt x="1807" y="3214"/>
                </a:lnTo>
                <a:lnTo>
                  <a:pt x="1778" y="3224"/>
                </a:lnTo>
                <a:lnTo>
                  <a:pt x="1746" y="3231"/>
                </a:lnTo>
                <a:lnTo>
                  <a:pt x="1712" y="3235"/>
                </a:lnTo>
                <a:lnTo>
                  <a:pt x="1676" y="3236"/>
                </a:lnTo>
                <a:lnTo>
                  <a:pt x="1642" y="3235"/>
                </a:lnTo>
                <a:lnTo>
                  <a:pt x="1608" y="3231"/>
                </a:lnTo>
                <a:lnTo>
                  <a:pt x="1577" y="3224"/>
                </a:lnTo>
                <a:lnTo>
                  <a:pt x="1548" y="3214"/>
                </a:lnTo>
                <a:lnTo>
                  <a:pt x="202" y="2637"/>
                </a:lnTo>
                <a:lnTo>
                  <a:pt x="167" y="2619"/>
                </a:lnTo>
                <a:lnTo>
                  <a:pt x="133" y="2593"/>
                </a:lnTo>
                <a:lnTo>
                  <a:pt x="103" y="2565"/>
                </a:lnTo>
                <a:lnTo>
                  <a:pt x="74" y="2531"/>
                </a:lnTo>
                <a:lnTo>
                  <a:pt x="51" y="2494"/>
                </a:lnTo>
                <a:lnTo>
                  <a:pt x="31" y="2456"/>
                </a:lnTo>
                <a:lnTo>
                  <a:pt x="16" y="2416"/>
                </a:lnTo>
                <a:lnTo>
                  <a:pt x="7" y="2375"/>
                </a:lnTo>
                <a:lnTo>
                  <a:pt x="3" y="2336"/>
                </a:lnTo>
                <a:lnTo>
                  <a:pt x="0" y="926"/>
                </a:lnTo>
                <a:lnTo>
                  <a:pt x="3" y="886"/>
                </a:lnTo>
                <a:lnTo>
                  <a:pt x="12" y="846"/>
                </a:lnTo>
                <a:lnTo>
                  <a:pt x="26" y="807"/>
                </a:lnTo>
                <a:lnTo>
                  <a:pt x="46" y="768"/>
                </a:lnTo>
                <a:lnTo>
                  <a:pt x="69" y="731"/>
                </a:lnTo>
                <a:lnTo>
                  <a:pt x="97" y="699"/>
                </a:lnTo>
                <a:lnTo>
                  <a:pt x="127" y="669"/>
                </a:lnTo>
                <a:lnTo>
                  <a:pt x="160" y="644"/>
                </a:lnTo>
                <a:lnTo>
                  <a:pt x="195" y="625"/>
                </a:lnTo>
                <a:lnTo>
                  <a:pt x="1544" y="25"/>
                </a:lnTo>
                <a:lnTo>
                  <a:pt x="1574" y="13"/>
                </a:lnTo>
                <a:lnTo>
                  <a:pt x="1606" y="6"/>
                </a:lnTo>
                <a:lnTo>
                  <a:pt x="1642" y="1"/>
                </a:lnTo>
                <a:lnTo>
                  <a:pt x="167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0" name="Freeform 231"/>
          <p:cNvSpPr>
            <a:spLocks noEditPoints="1"/>
          </p:cNvSpPr>
          <p:nvPr/>
        </p:nvSpPr>
        <p:spPr bwMode="auto">
          <a:xfrm>
            <a:off x="6999813" y="2890733"/>
            <a:ext cx="531812" cy="487363"/>
          </a:xfrm>
          <a:custGeom>
            <a:avLst/>
            <a:gdLst>
              <a:gd name="T0" fmla="*/ 1289 w 3350"/>
              <a:gd name="T1" fmla="*/ 1826 h 3074"/>
              <a:gd name="T2" fmla="*/ 1349 w 3350"/>
              <a:gd name="T3" fmla="*/ 1895 h 3074"/>
              <a:gd name="T4" fmla="*/ 1423 w 3350"/>
              <a:gd name="T5" fmla="*/ 1951 h 3074"/>
              <a:gd name="T6" fmla="*/ 1508 w 3350"/>
              <a:gd name="T7" fmla="*/ 1991 h 3074"/>
              <a:gd name="T8" fmla="*/ 1601 w 3350"/>
              <a:gd name="T9" fmla="*/ 2011 h 3074"/>
              <a:gd name="T10" fmla="*/ 1699 w 3350"/>
              <a:gd name="T11" fmla="*/ 2011 h 3074"/>
              <a:gd name="T12" fmla="*/ 1793 w 3350"/>
              <a:gd name="T13" fmla="*/ 1991 h 3074"/>
              <a:gd name="T14" fmla="*/ 1877 w 3350"/>
              <a:gd name="T15" fmla="*/ 1951 h 3074"/>
              <a:gd name="T16" fmla="*/ 1951 w 3350"/>
              <a:gd name="T17" fmla="*/ 1895 h 3074"/>
              <a:gd name="T18" fmla="*/ 2012 w 3350"/>
              <a:gd name="T19" fmla="*/ 1826 h 3074"/>
              <a:gd name="T20" fmla="*/ 1264 w 3350"/>
              <a:gd name="T21" fmla="*/ 1786 h 3074"/>
              <a:gd name="T22" fmla="*/ 2171 w 3350"/>
              <a:gd name="T23" fmla="*/ 1478 h 3074"/>
              <a:gd name="T24" fmla="*/ 2247 w 3350"/>
              <a:gd name="T25" fmla="*/ 1490 h 3074"/>
              <a:gd name="T26" fmla="*/ 2312 w 3350"/>
              <a:gd name="T27" fmla="*/ 1523 h 3074"/>
              <a:gd name="T28" fmla="*/ 2363 w 3350"/>
              <a:gd name="T29" fmla="*/ 1575 h 3074"/>
              <a:gd name="T30" fmla="*/ 2397 w 3350"/>
              <a:gd name="T31" fmla="*/ 1640 h 3074"/>
              <a:gd name="T32" fmla="*/ 2409 w 3350"/>
              <a:gd name="T33" fmla="*/ 1715 h 3074"/>
              <a:gd name="T34" fmla="*/ 2406 w 3350"/>
              <a:gd name="T35" fmla="*/ 1909 h 3074"/>
              <a:gd name="T36" fmla="*/ 2385 w 3350"/>
              <a:gd name="T37" fmla="*/ 2053 h 3074"/>
              <a:gd name="T38" fmla="*/ 2341 w 3350"/>
              <a:gd name="T39" fmla="*/ 2190 h 3074"/>
              <a:gd name="T40" fmla="*/ 2277 w 3350"/>
              <a:gd name="T41" fmla="*/ 2320 h 3074"/>
              <a:gd name="T42" fmla="*/ 1983 w 3350"/>
              <a:gd name="T43" fmla="*/ 2747 h 3074"/>
              <a:gd name="T44" fmla="*/ 1347 w 3350"/>
              <a:gd name="T45" fmla="*/ 3074 h 3074"/>
              <a:gd name="T46" fmla="*/ 1091 w 3350"/>
              <a:gd name="T47" fmla="*/ 2381 h 3074"/>
              <a:gd name="T48" fmla="*/ 1018 w 3350"/>
              <a:gd name="T49" fmla="*/ 2256 h 3074"/>
              <a:gd name="T50" fmla="*/ 964 w 3350"/>
              <a:gd name="T51" fmla="*/ 2122 h 3074"/>
              <a:gd name="T52" fmla="*/ 931 w 3350"/>
              <a:gd name="T53" fmla="*/ 1982 h 3074"/>
              <a:gd name="T54" fmla="*/ 921 w 3350"/>
              <a:gd name="T55" fmla="*/ 1836 h 3074"/>
              <a:gd name="T56" fmla="*/ 924 w 3350"/>
              <a:gd name="T57" fmla="*/ 1677 h 3074"/>
              <a:gd name="T58" fmla="*/ 947 w 3350"/>
              <a:gd name="T59" fmla="*/ 1607 h 3074"/>
              <a:gd name="T60" fmla="*/ 990 w 3350"/>
              <a:gd name="T61" fmla="*/ 1548 h 3074"/>
              <a:gd name="T62" fmla="*/ 1049 w 3350"/>
              <a:gd name="T63" fmla="*/ 1504 h 3074"/>
              <a:gd name="T64" fmla="*/ 1119 w 3350"/>
              <a:gd name="T65" fmla="*/ 1481 h 3074"/>
              <a:gd name="T66" fmla="*/ 2720 w 3350"/>
              <a:gd name="T67" fmla="*/ 1383 h 3074"/>
              <a:gd name="T68" fmla="*/ 2925 w 3350"/>
              <a:gd name="T69" fmla="*/ 1989 h 3074"/>
              <a:gd name="T70" fmla="*/ 2720 w 3350"/>
              <a:gd name="T71" fmla="*/ 1383 h 3074"/>
              <a:gd name="T72" fmla="*/ 619 w 3350"/>
              <a:gd name="T73" fmla="*/ 1369 h 3074"/>
              <a:gd name="T74" fmla="*/ 414 w 3350"/>
              <a:gd name="T75" fmla="*/ 1974 h 3074"/>
              <a:gd name="T76" fmla="*/ 3045 w 3350"/>
              <a:gd name="T77" fmla="*/ 1272 h 3074"/>
              <a:gd name="T78" fmla="*/ 3350 w 3350"/>
              <a:gd name="T79" fmla="*/ 1383 h 3074"/>
              <a:gd name="T80" fmla="*/ 3045 w 3350"/>
              <a:gd name="T81" fmla="*/ 1272 h 3074"/>
              <a:gd name="T82" fmla="*/ 305 w 3350"/>
              <a:gd name="T83" fmla="*/ 1272 h 3074"/>
              <a:gd name="T84" fmla="*/ 0 w 3350"/>
              <a:gd name="T85" fmla="*/ 1383 h 3074"/>
              <a:gd name="T86" fmla="*/ 2720 w 3350"/>
              <a:gd name="T87" fmla="*/ 0 h 3074"/>
              <a:gd name="T88" fmla="*/ 2947 w 3350"/>
              <a:gd name="T89" fmla="*/ 1272 h 3074"/>
              <a:gd name="T90" fmla="*/ 2720 w 3350"/>
              <a:gd name="T91" fmla="*/ 0 h 3074"/>
              <a:gd name="T92" fmla="*/ 2627 w 3350"/>
              <a:gd name="T93" fmla="*/ 0 h 3074"/>
              <a:gd name="T94" fmla="*/ 2511 w 3350"/>
              <a:gd name="T95" fmla="*/ 1272 h 3074"/>
              <a:gd name="T96" fmla="*/ 2293 w 3350"/>
              <a:gd name="T97" fmla="*/ 0 h 3074"/>
              <a:gd name="T98" fmla="*/ 2382 w 3350"/>
              <a:gd name="T99" fmla="*/ 1272 h 3074"/>
              <a:gd name="T100" fmla="*/ 2293 w 3350"/>
              <a:gd name="T101" fmla="*/ 0 h 3074"/>
              <a:gd name="T102" fmla="*/ 2071 w 3350"/>
              <a:gd name="T103" fmla="*/ 0 h 3074"/>
              <a:gd name="T104" fmla="*/ 1718 w 3350"/>
              <a:gd name="T105" fmla="*/ 1272 h 3074"/>
              <a:gd name="T106" fmla="*/ 1389 w 3350"/>
              <a:gd name="T107" fmla="*/ 0 h 3074"/>
              <a:gd name="T108" fmla="*/ 1539 w 3350"/>
              <a:gd name="T109" fmla="*/ 1272 h 3074"/>
              <a:gd name="T110" fmla="*/ 1389 w 3350"/>
              <a:gd name="T111" fmla="*/ 0 h 3074"/>
              <a:gd name="T112" fmla="*/ 1147 w 3350"/>
              <a:gd name="T113" fmla="*/ 0 h 3074"/>
              <a:gd name="T114" fmla="*/ 846 w 3350"/>
              <a:gd name="T115" fmla="*/ 1272 h 3074"/>
              <a:gd name="T116" fmla="*/ 410 w 3350"/>
              <a:gd name="T117" fmla="*/ 0 h 3074"/>
              <a:gd name="T118" fmla="*/ 623 w 3350"/>
              <a:gd name="T119" fmla="*/ 1272 h 3074"/>
              <a:gd name="T120" fmla="*/ 410 w 3350"/>
              <a:gd name="T121" fmla="*/ 0 h 3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50" h="3074">
                <a:moveTo>
                  <a:pt x="1264" y="1786"/>
                </a:moveTo>
                <a:lnTo>
                  <a:pt x="1289" y="1826"/>
                </a:lnTo>
                <a:lnTo>
                  <a:pt x="1318" y="1863"/>
                </a:lnTo>
                <a:lnTo>
                  <a:pt x="1349" y="1895"/>
                </a:lnTo>
                <a:lnTo>
                  <a:pt x="1385" y="1925"/>
                </a:lnTo>
                <a:lnTo>
                  <a:pt x="1423" y="1951"/>
                </a:lnTo>
                <a:lnTo>
                  <a:pt x="1465" y="1972"/>
                </a:lnTo>
                <a:lnTo>
                  <a:pt x="1508" y="1991"/>
                </a:lnTo>
                <a:lnTo>
                  <a:pt x="1553" y="2003"/>
                </a:lnTo>
                <a:lnTo>
                  <a:pt x="1601" y="2011"/>
                </a:lnTo>
                <a:lnTo>
                  <a:pt x="1651" y="2014"/>
                </a:lnTo>
                <a:lnTo>
                  <a:pt x="1699" y="2011"/>
                </a:lnTo>
                <a:lnTo>
                  <a:pt x="1747" y="2003"/>
                </a:lnTo>
                <a:lnTo>
                  <a:pt x="1793" y="1991"/>
                </a:lnTo>
                <a:lnTo>
                  <a:pt x="1836" y="1972"/>
                </a:lnTo>
                <a:lnTo>
                  <a:pt x="1877" y="1951"/>
                </a:lnTo>
                <a:lnTo>
                  <a:pt x="1916" y="1925"/>
                </a:lnTo>
                <a:lnTo>
                  <a:pt x="1951" y="1895"/>
                </a:lnTo>
                <a:lnTo>
                  <a:pt x="1983" y="1863"/>
                </a:lnTo>
                <a:lnTo>
                  <a:pt x="2012" y="1826"/>
                </a:lnTo>
                <a:lnTo>
                  <a:pt x="2036" y="1786"/>
                </a:lnTo>
                <a:lnTo>
                  <a:pt x="1264" y="1786"/>
                </a:lnTo>
                <a:close/>
                <a:moveTo>
                  <a:pt x="1157" y="1478"/>
                </a:moveTo>
                <a:lnTo>
                  <a:pt x="2171" y="1478"/>
                </a:lnTo>
                <a:lnTo>
                  <a:pt x="2210" y="1481"/>
                </a:lnTo>
                <a:lnTo>
                  <a:pt x="2247" y="1490"/>
                </a:lnTo>
                <a:lnTo>
                  <a:pt x="2281" y="1504"/>
                </a:lnTo>
                <a:lnTo>
                  <a:pt x="2312" y="1523"/>
                </a:lnTo>
                <a:lnTo>
                  <a:pt x="2340" y="1548"/>
                </a:lnTo>
                <a:lnTo>
                  <a:pt x="2363" y="1575"/>
                </a:lnTo>
                <a:lnTo>
                  <a:pt x="2383" y="1607"/>
                </a:lnTo>
                <a:lnTo>
                  <a:pt x="2397" y="1640"/>
                </a:lnTo>
                <a:lnTo>
                  <a:pt x="2406" y="1677"/>
                </a:lnTo>
                <a:lnTo>
                  <a:pt x="2409" y="1715"/>
                </a:lnTo>
                <a:lnTo>
                  <a:pt x="2409" y="1836"/>
                </a:lnTo>
                <a:lnTo>
                  <a:pt x="2406" y="1909"/>
                </a:lnTo>
                <a:lnTo>
                  <a:pt x="2398" y="1982"/>
                </a:lnTo>
                <a:lnTo>
                  <a:pt x="2385" y="2053"/>
                </a:lnTo>
                <a:lnTo>
                  <a:pt x="2365" y="2122"/>
                </a:lnTo>
                <a:lnTo>
                  <a:pt x="2341" y="2190"/>
                </a:lnTo>
                <a:lnTo>
                  <a:pt x="2312" y="2256"/>
                </a:lnTo>
                <a:lnTo>
                  <a:pt x="2277" y="2320"/>
                </a:lnTo>
                <a:lnTo>
                  <a:pt x="2237" y="2381"/>
                </a:lnTo>
                <a:lnTo>
                  <a:pt x="1983" y="2747"/>
                </a:lnTo>
                <a:lnTo>
                  <a:pt x="1983" y="3074"/>
                </a:lnTo>
                <a:lnTo>
                  <a:pt x="1347" y="3074"/>
                </a:lnTo>
                <a:lnTo>
                  <a:pt x="1347" y="2747"/>
                </a:lnTo>
                <a:lnTo>
                  <a:pt x="1091" y="2381"/>
                </a:lnTo>
                <a:lnTo>
                  <a:pt x="1053" y="2320"/>
                </a:lnTo>
                <a:lnTo>
                  <a:pt x="1018" y="2256"/>
                </a:lnTo>
                <a:lnTo>
                  <a:pt x="989" y="2190"/>
                </a:lnTo>
                <a:lnTo>
                  <a:pt x="964" y="2122"/>
                </a:lnTo>
                <a:lnTo>
                  <a:pt x="945" y="2053"/>
                </a:lnTo>
                <a:lnTo>
                  <a:pt x="931" y="1982"/>
                </a:lnTo>
                <a:lnTo>
                  <a:pt x="923" y="1909"/>
                </a:lnTo>
                <a:lnTo>
                  <a:pt x="921" y="1836"/>
                </a:lnTo>
                <a:lnTo>
                  <a:pt x="921" y="1715"/>
                </a:lnTo>
                <a:lnTo>
                  <a:pt x="924" y="1677"/>
                </a:lnTo>
                <a:lnTo>
                  <a:pt x="932" y="1640"/>
                </a:lnTo>
                <a:lnTo>
                  <a:pt x="947" y="1607"/>
                </a:lnTo>
                <a:lnTo>
                  <a:pt x="966" y="1575"/>
                </a:lnTo>
                <a:lnTo>
                  <a:pt x="990" y="1548"/>
                </a:lnTo>
                <a:lnTo>
                  <a:pt x="1017" y="1523"/>
                </a:lnTo>
                <a:lnTo>
                  <a:pt x="1049" y="1504"/>
                </a:lnTo>
                <a:lnTo>
                  <a:pt x="1082" y="1490"/>
                </a:lnTo>
                <a:lnTo>
                  <a:pt x="1119" y="1481"/>
                </a:lnTo>
                <a:lnTo>
                  <a:pt x="1157" y="1478"/>
                </a:lnTo>
                <a:close/>
                <a:moveTo>
                  <a:pt x="2720" y="1383"/>
                </a:moveTo>
                <a:lnTo>
                  <a:pt x="2925" y="1383"/>
                </a:lnTo>
                <a:lnTo>
                  <a:pt x="2925" y="1989"/>
                </a:lnTo>
                <a:lnTo>
                  <a:pt x="2720" y="1989"/>
                </a:lnTo>
                <a:lnTo>
                  <a:pt x="2720" y="1383"/>
                </a:lnTo>
                <a:close/>
                <a:moveTo>
                  <a:pt x="414" y="1369"/>
                </a:moveTo>
                <a:lnTo>
                  <a:pt x="619" y="1369"/>
                </a:lnTo>
                <a:lnTo>
                  <a:pt x="619" y="1974"/>
                </a:lnTo>
                <a:lnTo>
                  <a:pt x="414" y="1974"/>
                </a:lnTo>
                <a:lnTo>
                  <a:pt x="414" y="1369"/>
                </a:lnTo>
                <a:close/>
                <a:moveTo>
                  <a:pt x="3045" y="1272"/>
                </a:moveTo>
                <a:lnTo>
                  <a:pt x="3350" y="1272"/>
                </a:lnTo>
                <a:lnTo>
                  <a:pt x="3350" y="1383"/>
                </a:lnTo>
                <a:lnTo>
                  <a:pt x="3045" y="1383"/>
                </a:lnTo>
                <a:lnTo>
                  <a:pt x="3045" y="1272"/>
                </a:lnTo>
                <a:close/>
                <a:moveTo>
                  <a:pt x="0" y="1272"/>
                </a:moveTo>
                <a:lnTo>
                  <a:pt x="305" y="1272"/>
                </a:lnTo>
                <a:lnTo>
                  <a:pt x="305" y="1383"/>
                </a:lnTo>
                <a:lnTo>
                  <a:pt x="0" y="1383"/>
                </a:lnTo>
                <a:lnTo>
                  <a:pt x="0" y="1272"/>
                </a:lnTo>
                <a:close/>
                <a:moveTo>
                  <a:pt x="2720" y="0"/>
                </a:moveTo>
                <a:lnTo>
                  <a:pt x="2947" y="0"/>
                </a:lnTo>
                <a:lnTo>
                  <a:pt x="2947" y="1272"/>
                </a:lnTo>
                <a:lnTo>
                  <a:pt x="2720" y="1272"/>
                </a:lnTo>
                <a:lnTo>
                  <a:pt x="2720" y="0"/>
                </a:lnTo>
                <a:close/>
                <a:moveTo>
                  <a:pt x="2511" y="0"/>
                </a:moveTo>
                <a:lnTo>
                  <a:pt x="2627" y="0"/>
                </a:lnTo>
                <a:lnTo>
                  <a:pt x="2627" y="1272"/>
                </a:lnTo>
                <a:lnTo>
                  <a:pt x="2511" y="1272"/>
                </a:lnTo>
                <a:lnTo>
                  <a:pt x="2511" y="0"/>
                </a:lnTo>
                <a:close/>
                <a:moveTo>
                  <a:pt x="2293" y="0"/>
                </a:moveTo>
                <a:lnTo>
                  <a:pt x="2382" y="0"/>
                </a:lnTo>
                <a:lnTo>
                  <a:pt x="2382" y="1272"/>
                </a:lnTo>
                <a:lnTo>
                  <a:pt x="2293" y="1272"/>
                </a:lnTo>
                <a:lnTo>
                  <a:pt x="2293" y="0"/>
                </a:lnTo>
                <a:close/>
                <a:moveTo>
                  <a:pt x="1718" y="0"/>
                </a:moveTo>
                <a:lnTo>
                  <a:pt x="2071" y="0"/>
                </a:lnTo>
                <a:lnTo>
                  <a:pt x="2071" y="1272"/>
                </a:lnTo>
                <a:lnTo>
                  <a:pt x="1718" y="1272"/>
                </a:lnTo>
                <a:lnTo>
                  <a:pt x="1718" y="0"/>
                </a:lnTo>
                <a:close/>
                <a:moveTo>
                  <a:pt x="1389" y="0"/>
                </a:moveTo>
                <a:lnTo>
                  <a:pt x="1539" y="0"/>
                </a:lnTo>
                <a:lnTo>
                  <a:pt x="1539" y="1272"/>
                </a:lnTo>
                <a:lnTo>
                  <a:pt x="1389" y="1272"/>
                </a:lnTo>
                <a:lnTo>
                  <a:pt x="1389" y="0"/>
                </a:lnTo>
                <a:close/>
                <a:moveTo>
                  <a:pt x="846" y="0"/>
                </a:moveTo>
                <a:lnTo>
                  <a:pt x="1147" y="0"/>
                </a:lnTo>
                <a:lnTo>
                  <a:pt x="1147" y="1272"/>
                </a:lnTo>
                <a:lnTo>
                  <a:pt x="846" y="1272"/>
                </a:lnTo>
                <a:lnTo>
                  <a:pt x="846" y="0"/>
                </a:lnTo>
                <a:close/>
                <a:moveTo>
                  <a:pt x="410" y="0"/>
                </a:moveTo>
                <a:lnTo>
                  <a:pt x="623" y="0"/>
                </a:lnTo>
                <a:lnTo>
                  <a:pt x="623" y="1272"/>
                </a:lnTo>
                <a:lnTo>
                  <a:pt x="410" y="1272"/>
                </a:lnTo>
                <a:lnTo>
                  <a:pt x="41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1" name="Freeform 301"/>
          <p:cNvSpPr>
            <a:spLocks noEditPoints="1"/>
          </p:cNvSpPr>
          <p:nvPr/>
        </p:nvSpPr>
        <p:spPr bwMode="auto">
          <a:xfrm>
            <a:off x="7071250" y="3675646"/>
            <a:ext cx="388938" cy="461962"/>
          </a:xfrm>
          <a:custGeom>
            <a:avLst/>
            <a:gdLst>
              <a:gd name="T0" fmla="*/ 2049 w 2940"/>
              <a:gd name="T1" fmla="*/ 3243 h 3492"/>
              <a:gd name="T2" fmla="*/ 2352 w 2940"/>
              <a:gd name="T3" fmla="*/ 2866 h 3492"/>
              <a:gd name="T4" fmla="*/ 2425 w 2940"/>
              <a:gd name="T5" fmla="*/ 2867 h 3492"/>
              <a:gd name="T6" fmla="*/ 2441 w 2940"/>
              <a:gd name="T7" fmla="*/ 2867 h 3492"/>
              <a:gd name="T8" fmla="*/ 2106 w 2940"/>
              <a:gd name="T9" fmla="*/ 2120 h 3492"/>
              <a:gd name="T10" fmla="*/ 2682 w 2940"/>
              <a:gd name="T11" fmla="*/ 2120 h 3492"/>
              <a:gd name="T12" fmla="*/ 2822 w 2940"/>
              <a:gd name="T13" fmla="*/ 2161 h 3492"/>
              <a:gd name="T14" fmla="*/ 2916 w 2940"/>
              <a:gd name="T15" fmla="*/ 2269 h 3492"/>
              <a:gd name="T16" fmla="*/ 2940 w 2940"/>
              <a:gd name="T17" fmla="*/ 3235 h 3492"/>
              <a:gd name="T18" fmla="*/ 2899 w 2940"/>
              <a:gd name="T19" fmla="*/ 3375 h 3492"/>
              <a:gd name="T20" fmla="*/ 2790 w 2940"/>
              <a:gd name="T21" fmla="*/ 3468 h 3492"/>
              <a:gd name="T22" fmla="*/ 1711 w 2940"/>
              <a:gd name="T23" fmla="*/ 3492 h 3492"/>
              <a:gd name="T24" fmla="*/ 1571 w 2940"/>
              <a:gd name="T25" fmla="*/ 3451 h 3492"/>
              <a:gd name="T26" fmla="*/ 1477 w 2940"/>
              <a:gd name="T27" fmla="*/ 3343 h 3492"/>
              <a:gd name="T28" fmla="*/ 1453 w 2940"/>
              <a:gd name="T29" fmla="*/ 2377 h 3492"/>
              <a:gd name="T30" fmla="*/ 1494 w 2940"/>
              <a:gd name="T31" fmla="*/ 2237 h 3492"/>
              <a:gd name="T32" fmla="*/ 1603 w 2940"/>
              <a:gd name="T33" fmla="*/ 2144 h 3492"/>
              <a:gd name="T34" fmla="*/ 671 w 2940"/>
              <a:gd name="T35" fmla="*/ 822 h 3492"/>
              <a:gd name="T36" fmla="*/ 747 w 2940"/>
              <a:gd name="T37" fmla="*/ 826 h 3492"/>
              <a:gd name="T38" fmla="*/ 806 w 2940"/>
              <a:gd name="T39" fmla="*/ 868 h 3492"/>
              <a:gd name="T40" fmla="*/ 811 w 2940"/>
              <a:gd name="T41" fmla="*/ 927 h 3492"/>
              <a:gd name="T42" fmla="*/ 783 w 2940"/>
              <a:gd name="T43" fmla="*/ 966 h 3492"/>
              <a:gd name="T44" fmla="*/ 969 w 2940"/>
              <a:gd name="T45" fmla="*/ 887 h 3492"/>
              <a:gd name="T46" fmla="*/ 2217 w 2940"/>
              <a:gd name="T47" fmla="*/ 913 h 3492"/>
              <a:gd name="T48" fmla="*/ 2297 w 2940"/>
              <a:gd name="T49" fmla="*/ 1011 h 3492"/>
              <a:gd name="T50" fmla="*/ 2294 w 2940"/>
              <a:gd name="T51" fmla="*/ 1144 h 3492"/>
              <a:gd name="T52" fmla="*/ 2210 w 2940"/>
              <a:gd name="T53" fmla="*/ 1236 h 3492"/>
              <a:gd name="T54" fmla="*/ 1247 w 2940"/>
              <a:gd name="T55" fmla="*/ 1260 h 3492"/>
              <a:gd name="T56" fmla="*/ 1198 w 2940"/>
              <a:gd name="T57" fmla="*/ 1295 h 3492"/>
              <a:gd name="T58" fmla="*/ 1184 w 2940"/>
              <a:gd name="T59" fmla="*/ 3350 h 3492"/>
              <a:gd name="T60" fmla="*/ 1110 w 2940"/>
              <a:gd name="T61" fmla="*/ 3452 h 3492"/>
              <a:gd name="T62" fmla="*/ 987 w 2940"/>
              <a:gd name="T63" fmla="*/ 3492 h 3492"/>
              <a:gd name="T64" fmla="*/ 434 w 2940"/>
              <a:gd name="T65" fmla="*/ 3469 h 3492"/>
              <a:gd name="T66" fmla="*/ 345 w 2940"/>
              <a:gd name="T67" fmla="*/ 3380 h 3492"/>
              <a:gd name="T68" fmla="*/ 322 w 2940"/>
              <a:gd name="T69" fmla="*/ 2188 h 3492"/>
              <a:gd name="T70" fmla="*/ 209 w 2940"/>
              <a:gd name="T71" fmla="*/ 2245 h 3492"/>
              <a:gd name="T72" fmla="*/ 85 w 2940"/>
              <a:gd name="T73" fmla="*/ 2215 h 3492"/>
              <a:gd name="T74" fmla="*/ 11 w 2940"/>
              <a:gd name="T75" fmla="*/ 2115 h 3492"/>
              <a:gd name="T76" fmla="*/ 2 w 2940"/>
              <a:gd name="T77" fmla="*/ 1040 h 3492"/>
              <a:gd name="T78" fmla="*/ 66 w 2940"/>
              <a:gd name="T79" fmla="*/ 931 h 3492"/>
              <a:gd name="T80" fmla="*/ 187 w 2940"/>
              <a:gd name="T81" fmla="*/ 887 h 3492"/>
              <a:gd name="T82" fmla="*/ 611 w 2940"/>
              <a:gd name="T83" fmla="*/ 977 h 3492"/>
              <a:gd name="T84" fmla="*/ 572 w 2940"/>
              <a:gd name="T85" fmla="*/ 939 h 3492"/>
              <a:gd name="T86" fmla="*/ 567 w 2940"/>
              <a:gd name="T87" fmla="*/ 883 h 3492"/>
              <a:gd name="T88" fmla="*/ 615 w 2940"/>
              <a:gd name="T89" fmla="*/ 832 h 3492"/>
              <a:gd name="T90" fmla="*/ 689 w 2940"/>
              <a:gd name="T91" fmla="*/ 0 h 3492"/>
              <a:gd name="T92" fmla="*/ 867 w 2940"/>
              <a:gd name="T93" fmla="*/ 44 h 3492"/>
              <a:gd name="T94" fmla="*/ 999 w 2940"/>
              <a:gd name="T95" fmla="*/ 162 h 3492"/>
              <a:gd name="T96" fmla="*/ 1064 w 2940"/>
              <a:gd name="T97" fmla="*/ 329 h 3492"/>
              <a:gd name="T98" fmla="*/ 1042 w 2940"/>
              <a:gd name="T99" fmla="*/ 512 h 3492"/>
              <a:gd name="T100" fmla="*/ 940 w 2940"/>
              <a:gd name="T101" fmla="*/ 658 h 3492"/>
              <a:gd name="T102" fmla="*/ 783 w 2940"/>
              <a:gd name="T103" fmla="*/ 742 h 3492"/>
              <a:gd name="T104" fmla="*/ 597 w 2940"/>
              <a:gd name="T105" fmla="*/ 742 h 3492"/>
              <a:gd name="T106" fmla="*/ 439 w 2940"/>
              <a:gd name="T107" fmla="*/ 658 h 3492"/>
              <a:gd name="T108" fmla="*/ 337 w 2940"/>
              <a:gd name="T109" fmla="*/ 512 h 3492"/>
              <a:gd name="T110" fmla="*/ 314 w 2940"/>
              <a:gd name="T111" fmla="*/ 329 h 3492"/>
              <a:gd name="T112" fmla="*/ 379 w 2940"/>
              <a:gd name="T113" fmla="*/ 162 h 3492"/>
              <a:gd name="T114" fmla="*/ 512 w 2940"/>
              <a:gd name="T115" fmla="*/ 44 h 3492"/>
              <a:gd name="T116" fmla="*/ 689 w 2940"/>
              <a:gd name="T117" fmla="*/ 0 h 3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40" h="3492">
                <a:moveTo>
                  <a:pt x="2165" y="2539"/>
                </a:moveTo>
                <a:lnTo>
                  <a:pt x="1887" y="2866"/>
                </a:lnTo>
                <a:lnTo>
                  <a:pt x="2049" y="2866"/>
                </a:lnTo>
                <a:lnTo>
                  <a:pt x="2049" y="3243"/>
                </a:lnTo>
                <a:lnTo>
                  <a:pt x="2278" y="3243"/>
                </a:lnTo>
                <a:lnTo>
                  <a:pt x="2278" y="2866"/>
                </a:lnTo>
                <a:lnTo>
                  <a:pt x="2319" y="2866"/>
                </a:lnTo>
                <a:lnTo>
                  <a:pt x="2352" y="2866"/>
                </a:lnTo>
                <a:lnTo>
                  <a:pt x="2378" y="2866"/>
                </a:lnTo>
                <a:lnTo>
                  <a:pt x="2398" y="2866"/>
                </a:lnTo>
                <a:lnTo>
                  <a:pt x="2414" y="2866"/>
                </a:lnTo>
                <a:lnTo>
                  <a:pt x="2425" y="2867"/>
                </a:lnTo>
                <a:lnTo>
                  <a:pt x="2433" y="2867"/>
                </a:lnTo>
                <a:lnTo>
                  <a:pt x="2438" y="2867"/>
                </a:lnTo>
                <a:lnTo>
                  <a:pt x="2440" y="2867"/>
                </a:lnTo>
                <a:lnTo>
                  <a:pt x="2441" y="2867"/>
                </a:lnTo>
                <a:lnTo>
                  <a:pt x="2441" y="2867"/>
                </a:lnTo>
                <a:lnTo>
                  <a:pt x="2165" y="2539"/>
                </a:lnTo>
                <a:close/>
                <a:moveTo>
                  <a:pt x="1711" y="2120"/>
                </a:moveTo>
                <a:lnTo>
                  <a:pt x="2106" y="2120"/>
                </a:lnTo>
                <a:lnTo>
                  <a:pt x="2106" y="2313"/>
                </a:lnTo>
                <a:lnTo>
                  <a:pt x="2289" y="2313"/>
                </a:lnTo>
                <a:lnTo>
                  <a:pt x="2289" y="2120"/>
                </a:lnTo>
                <a:lnTo>
                  <a:pt x="2682" y="2120"/>
                </a:lnTo>
                <a:lnTo>
                  <a:pt x="2720" y="2123"/>
                </a:lnTo>
                <a:lnTo>
                  <a:pt x="2756" y="2130"/>
                </a:lnTo>
                <a:lnTo>
                  <a:pt x="2790" y="2144"/>
                </a:lnTo>
                <a:lnTo>
                  <a:pt x="2822" y="2161"/>
                </a:lnTo>
                <a:lnTo>
                  <a:pt x="2851" y="2183"/>
                </a:lnTo>
                <a:lnTo>
                  <a:pt x="2876" y="2208"/>
                </a:lnTo>
                <a:lnTo>
                  <a:pt x="2899" y="2237"/>
                </a:lnTo>
                <a:lnTo>
                  <a:pt x="2916" y="2269"/>
                </a:lnTo>
                <a:lnTo>
                  <a:pt x="2929" y="2303"/>
                </a:lnTo>
                <a:lnTo>
                  <a:pt x="2937" y="2339"/>
                </a:lnTo>
                <a:lnTo>
                  <a:pt x="2940" y="2377"/>
                </a:lnTo>
                <a:lnTo>
                  <a:pt x="2940" y="3235"/>
                </a:lnTo>
                <a:lnTo>
                  <a:pt x="2937" y="3273"/>
                </a:lnTo>
                <a:lnTo>
                  <a:pt x="2929" y="3309"/>
                </a:lnTo>
                <a:lnTo>
                  <a:pt x="2916" y="3343"/>
                </a:lnTo>
                <a:lnTo>
                  <a:pt x="2899" y="3375"/>
                </a:lnTo>
                <a:lnTo>
                  <a:pt x="2876" y="3403"/>
                </a:lnTo>
                <a:lnTo>
                  <a:pt x="2851" y="3429"/>
                </a:lnTo>
                <a:lnTo>
                  <a:pt x="2822" y="3451"/>
                </a:lnTo>
                <a:lnTo>
                  <a:pt x="2790" y="3468"/>
                </a:lnTo>
                <a:lnTo>
                  <a:pt x="2756" y="3481"/>
                </a:lnTo>
                <a:lnTo>
                  <a:pt x="2720" y="3489"/>
                </a:lnTo>
                <a:lnTo>
                  <a:pt x="2682" y="3492"/>
                </a:lnTo>
                <a:lnTo>
                  <a:pt x="1711" y="3492"/>
                </a:lnTo>
                <a:lnTo>
                  <a:pt x="1673" y="3489"/>
                </a:lnTo>
                <a:lnTo>
                  <a:pt x="1637" y="3481"/>
                </a:lnTo>
                <a:lnTo>
                  <a:pt x="1603" y="3468"/>
                </a:lnTo>
                <a:lnTo>
                  <a:pt x="1571" y="3451"/>
                </a:lnTo>
                <a:lnTo>
                  <a:pt x="1542" y="3429"/>
                </a:lnTo>
                <a:lnTo>
                  <a:pt x="1517" y="3403"/>
                </a:lnTo>
                <a:lnTo>
                  <a:pt x="1494" y="3375"/>
                </a:lnTo>
                <a:lnTo>
                  <a:pt x="1477" y="3343"/>
                </a:lnTo>
                <a:lnTo>
                  <a:pt x="1464" y="3309"/>
                </a:lnTo>
                <a:lnTo>
                  <a:pt x="1456" y="3273"/>
                </a:lnTo>
                <a:lnTo>
                  <a:pt x="1453" y="3235"/>
                </a:lnTo>
                <a:lnTo>
                  <a:pt x="1453" y="2377"/>
                </a:lnTo>
                <a:lnTo>
                  <a:pt x="1456" y="2339"/>
                </a:lnTo>
                <a:lnTo>
                  <a:pt x="1464" y="2303"/>
                </a:lnTo>
                <a:lnTo>
                  <a:pt x="1477" y="2269"/>
                </a:lnTo>
                <a:lnTo>
                  <a:pt x="1494" y="2237"/>
                </a:lnTo>
                <a:lnTo>
                  <a:pt x="1517" y="2208"/>
                </a:lnTo>
                <a:lnTo>
                  <a:pt x="1542" y="2183"/>
                </a:lnTo>
                <a:lnTo>
                  <a:pt x="1571" y="2161"/>
                </a:lnTo>
                <a:lnTo>
                  <a:pt x="1603" y="2144"/>
                </a:lnTo>
                <a:lnTo>
                  <a:pt x="1637" y="2130"/>
                </a:lnTo>
                <a:lnTo>
                  <a:pt x="1673" y="2123"/>
                </a:lnTo>
                <a:lnTo>
                  <a:pt x="1711" y="2120"/>
                </a:lnTo>
                <a:close/>
                <a:moveTo>
                  <a:pt x="671" y="822"/>
                </a:moveTo>
                <a:lnTo>
                  <a:pt x="689" y="822"/>
                </a:lnTo>
                <a:lnTo>
                  <a:pt x="707" y="822"/>
                </a:lnTo>
                <a:lnTo>
                  <a:pt x="728" y="823"/>
                </a:lnTo>
                <a:lnTo>
                  <a:pt x="747" y="826"/>
                </a:lnTo>
                <a:lnTo>
                  <a:pt x="765" y="832"/>
                </a:lnTo>
                <a:lnTo>
                  <a:pt x="780" y="839"/>
                </a:lnTo>
                <a:lnTo>
                  <a:pt x="796" y="853"/>
                </a:lnTo>
                <a:lnTo>
                  <a:pt x="806" y="868"/>
                </a:lnTo>
                <a:lnTo>
                  <a:pt x="813" y="883"/>
                </a:lnTo>
                <a:lnTo>
                  <a:pt x="815" y="897"/>
                </a:lnTo>
                <a:lnTo>
                  <a:pt x="815" y="912"/>
                </a:lnTo>
                <a:lnTo>
                  <a:pt x="811" y="927"/>
                </a:lnTo>
                <a:lnTo>
                  <a:pt x="806" y="939"/>
                </a:lnTo>
                <a:lnTo>
                  <a:pt x="801" y="949"/>
                </a:lnTo>
                <a:lnTo>
                  <a:pt x="794" y="957"/>
                </a:lnTo>
                <a:lnTo>
                  <a:pt x="783" y="966"/>
                </a:lnTo>
                <a:lnTo>
                  <a:pt x="768" y="977"/>
                </a:lnTo>
                <a:lnTo>
                  <a:pt x="751" y="986"/>
                </a:lnTo>
                <a:lnTo>
                  <a:pt x="808" y="1096"/>
                </a:lnTo>
                <a:lnTo>
                  <a:pt x="969" y="887"/>
                </a:lnTo>
                <a:lnTo>
                  <a:pt x="2121" y="887"/>
                </a:lnTo>
                <a:lnTo>
                  <a:pt x="2155" y="890"/>
                </a:lnTo>
                <a:lnTo>
                  <a:pt x="2187" y="899"/>
                </a:lnTo>
                <a:lnTo>
                  <a:pt x="2217" y="913"/>
                </a:lnTo>
                <a:lnTo>
                  <a:pt x="2242" y="932"/>
                </a:lnTo>
                <a:lnTo>
                  <a:pt x="2266" y="954"/>
                </a:lnTo>
                <a:lnTo>
                  <a:pt x="2284" y="981"/>
                </a:lnTo>
                <a:lnTo>
                  <a:pt x="2297" y="1011"/>
                </a:lnTo>
                <a:lnTo>
                  <a:pt x="2305" y="1043"/>
                </a:lnTo>
                <a:lnTo>
                  <a:pt x="2308" y="1077"/>
                </a:lnTo>
                <a:lnTo>
                  <a:pt x="2304" y="1112"/>
                </a:lnTo>
                <a:lnTo>
                  <a:pt x="2294" y="1144"/>
                </a:lnTo>
                <a:lnTo>
                  <a:pt x="2279" y="1172"/>
                </a:lnTo>
                <a:lnTo>
                  <a:pt x="2260" y="1197"/>
                </a:lnTo>
                <a:lnTo>
                  <a:pt x="2237" y="1219"/>
                </a:lnTo>
                <a:lnTo>
                  <a:pt x="2210" y="1236"/>
                </a:lnTo>
                <a:lnTo>
                  <a:pt x="2181" y="1249"/>
                </a:lnTo>
                <a:lnTo>
                  <a:pt x="2149" y="1257"/>
                </a:lnTo>
                <a:lnTo>
                  <a:pt x="2116" y="1260"/>
                </a:lnTo>
                <a:lnTo>
                  <a:pt x="1247" y="1260"/>
                </a:lnTo>
                <a:lnTo>
                  <a:pt x="1231" y="1262"/>
                </a:lnTo>
                <a:lnTo>
                  <a:pt x="1216" y="1270"/>
                </a:lnTo>
                <a:lnTo>
                  <a:pt x="1204" y="1281"/>
                </a:lnTo>
                <a:lnTo>
                  <a:pt x="1198" y="1295"/>
                </a:lnTo>
                <a:lnTo>
                  <a:pt x="1195" y="1312"/>
                </a:lnTo>
                <a:lnTo>
                  <a:pt x="1195" y="3285"/>
                </a:lnTo>
                <a:lnTo>
                  <a:pt x="1192" y="3318"/>
                </a:lnTo>
                <a:lnTo>
                  <a:pt x="1184" y="3350"/>
                </a:lnTo>
                <a:lnTo>
                  <a:pt x="1172" y="3380"/>
                </a:lnTo>
                <a:lnTo>
                  <a:pt x="1155" y="3407"/>
                </a:lnTo>
                <a:lnTo>
                  <a:pt x="1134" y="3432"/>
                </a:lnTo>
                <a:lnTo>
                  <a:pt x="1110" y="3452"/>
                </a:lnTo>
                <a:lnTo>
                  <a:pt x="1082" y="3469"/>
                </a:lnTo>
                <a:lnTo>
                  <a:pt x="1053" y="3481"/>
                </a:lnTo>
                <a:lnTo>
                  <a:pt x="1021" y="3489"/>
                </a:lnTo>
                <a:lnTo>
                  <a:pt x="987" y="3492"/>
                </a:lnTo>
                <a:lnTo>
                  <a:pt x="530" y="3492"/>
                </a:lnTo>
                <a:lnTo>
                  <a:pt x="496" y="3489"/>
                </a:lnTo>
                <a:lnTo>
                  <a:pt x="464" y="3481"/>
                </a:lnTo>
                <a:lnTo>
                  <a:pt x="434" y="3469"/>
                </a:lnTo>
                <a:lnTo>
                  <a:pt x="407" y="3452"/>
                </a:lnTo>
                <a:lnTo>
                  <a:pt x="382" y="3432"/>
                </a:lnTo>
                <a:lnTo>
                  <a:pt x="362" y="3407"/>
                </a:lnTo>
                <a:lnTo>
                  <a:pt x="345" y="3380"/>
                </a:lnTo>
                <a:lnTo>
                  <a:pt x="332" y="3350"/>
                </a:lnTo>
                <a:lnTo>
                  <a:pt x="325" y="3318"/>
                </a:lnTo>
                <a:lnTo>
                  <a:pt x="322" y="3285"/>
                </a:lnTo>
                <a:lnTo>
                  <a:pt x="322" y="2188"/>
                </a:lnTo>
                <a:lnTo>
                  <a:pt x="298" y="2209"/>
                </a:lnTo>
                <a:lnTo>
                  <a:pt x="271" y="2226"/>
                </a:lnTo>
                <a:lnTo>
                  <a:pt x="241" y="2238"/>
                </a:lnTo>
                <a:lnTo>
                  <a:pt x="209" y="2245"/>
                </a:lnTo>
                <a:lnTo>
                  <a:pt x="175" y="2247"/>
                </a:lnTo>
                <a:lnTo>
                  <a:pt x="143" y="2241"/>
                </a:lnTo>
                <a:lnTo>
                  <a:pt x="113" y="2231"/>
                </a:lnTo>
                <a:lnTo>
                  <a:pt x="85" y="2215"/>
                </a:lnTo>
                <a:lnTo>
                  <a:pt x="61" y="2196"/>
                </a:lnTo>
                <a:lnTo>
                  <a:pt x="40" y="2171"/>
                </a:lnTo>
                <a:lnTo>
                  <a:pt x="23" y="2145"/>
                </a:lnTo>
                <a:lnTo>
                  <a:pt x="11" y="2115"/>
                </a:lnTo>
                <a:lnTo>
                  <a:pt x="2" y="2084"/>
                </a:lnTo>
                <a:lnTo>
                  <a:pt x="0" y="2051"/>
                </a:lnTo>
                <a:lnTo>
                  <a:pt x="0" y="1074"/>
                </a:lnTo>
                <a:lnTo>
                  <a:pt x="2" y="1040"/>
                </a:lnTo>
                <a:lnTo>
                  <a:pt x="12" y="1008"/>
                </a:lnTo>
                <a:lnTo>
                  <a:pt x="25" y="980"/>
                </a:lnTo>
                <a:lnTo>
                  <a:pt x="44" y="953"/>
                </a:lnTo>
                <a:lnTo>
                  <a:pt x="66" y="931"/>
                </a:lnTo>
                <a:lnTo>
                  <a:pt x="92" y="913"/>
                </a:lnTo>
                <a:lnTo>
                  <a:pt x="121" y="898"/>
                </a:lnTo>
                <a:lnTo>
                  <a:pt x="153" y="890"/>
                </a:lnTo>
                <a:lnTo>
                  <a:pt x="187" y="887"/>
                </a:lnTo>
                <a:lnTo>
                  <a:pt x="398" y="887"/>
                </a:lnTo>
                <a:lnTo>
                  <a:pt x="569" y="1101"/>
                </a:lnTo>
                <a:lnTo>
                  <a:pt x="628" y="986"/>
                </a:lnTo>
                <a:lnTo>
                  <a:pt x="611" y="977"/>
                </a:lnTo>
                <a:lnTo>
                  <a:pt x="596" y="966"/>
                </a:lnTo>
                <a:lnTo>
                  <a:pt x="584" y="957"/>
                </a:lnTo>
                <a:lnTo>
                  <a:pt x="579" y="949"/>
                </a:lnTo>
                <a:lnTo>
                  <a:pt x="572" y="939"/>
                </a:lnTo>
                <a:lnTo>
                  <a:pt x="568" y="927"/>
                </a:lnTo>
                <a:lnTo>
                  <a:pt x="565" y="912"/>
                </a:lnTo>
                <a:lnTo>
                  <a:pt x="564" y="897"/>
                </a:lnTo>
                <a:lnTo>
                  <a:pt x="567" y="883"/>
                </a:lnTo>
                <a:lnTo>
                  <a:pt x="574" y="868"/>
                </a:lnTo>
                <a:lnTo>
                  <a:pt x="584" y="853"/>
                </a:lnTo>
                <a:lnTo>
                  <a:pt x="600" y="839"/>
                </a:lnTo>
                <a:lnTo>
                  <a:pt x="615" y="832"/>
                </a:lnTo>
                <a:lnTo>
                  <a:pt x="633" y="826"/>
                </a:lnTo>
                <a:lnTo>
                  <a:pt x="652" y="823"/>
                </a:lnTo>
                <a:lnTo>
                  <a:pt x="671" y="822"/>
                </a:lnTo>
                <a:close/>
                <a:moveTo>
                  <a:pt x="689" y="0"/>
                </a:moveTo>
                <a:lnTo>
                  <a:pt x="737" y="3"/>
                </a:lnTo>
                <a:lnTo>
                  <a:pt x="783" y="12"/>
                </a:lnTo>
                <a:lnTo>
                  <a:pt x="826" y="25"/>
                </a:lnTo>
                <a:lnTo>
                  <a:pt x="867" y="44"/>
                </a:lnTo>
                <a:lnTo>
                  <a:pt x="905" y="68"/>
                </a:lnTo>
                <a:lnTo>
                  <a:pt x="940" y="95"/>
                </a:lnTo>
                <a:lnTo>
                  <a:pt x="972" y="126"/>
                </a:lnTo>
                <a:lnTo>
                  <a:pt x="999" y="162"/>
                </a:lnTo>
                <a:lnTo>
                  <a:pt x="1023" y="200"/>
                </a:lnTo>
                <a:lnTo>
                  <a:pt x="1042" y="240"/>
                </a:lnTo>
                <a:lnTo>
                  <a:pt x="1056" y="284"/>
                </a:lnTo>
                <a:lnTo>
                  <a:pt x="1064" y="329"/>
                </a:lnTo>
                <a:lnTo>
                  <a:pt x="1067" y="377"/>
                </a:lnTo>
                <a:lnTo>
                  <a:pt x="1064" y="423"/>
                </a:lnTo>
                <a:lnTo>
                  <a:pt x="1056" y="469"/>
                </a:lnTo>
                <a:lnTo>
                  <a:pt x="1042" y="512"/>
                </a:lnTo>
                <a:lnTo>
                  <a:pt x="1023" y="553"/>
                </a:lnTo>
                <a:lnTo>
                  <a:pt x="999" y="592"/>
                </a:lnTo>
                <a:lnTo>
                  <a:pt x="972" y="626"/>
                </a:lnTo>
                <a:lnTo>
                  <a:pt x="940" y="658"/>
                </a:lnTo>
                <a:lnTo>
                  <a:pt x="905" y="686"/>
                </a:lnTo>
                <a:lnTo>
                  <a:pt x="867" y="709"/>
                </a:lnTo>
                <a:lnTo>
                  <a:pt x="826" y="728"/>
                </a:lnTo>
                <a:lnTo>
                  <a:pt x="783" y="742"/>
                </a:lnTo>
                <a:lnTo>
                  <a:pt x="737" y="750"/>
                </a:lnTo>
                <a:lnTo>
                  <a:pt x="689" y="753"/>
                </a:lnTo>
                <a:lnTo>
                  <a:pt x="643" y="750"/>
                </a:lnTo>
                <a:lnTo>
                  <a:pt x="597" y="742"/>
                </a:lnTo>
                <a:lnTo>
                  <a:pt x="553" y="728"/>
                </a:lnTo>
                <a:lnTo>
                  <a:pt x="512" y="709"/>
                </a:lnTo>
                <a:lnTo>
                  <a:pt x="474" y="686"/>
                </a:lnTo>
                <a:lnTo>
                  <a:pt x="439" y="658"/>
                </a:lnTo>
                <a:lnTo>
                  <a:pt x="407" y="626"/>
                </a:lnTo>
                <a:lnTo>
                  <a:pt x="379" y="592"/>
                </a:lnTo>
                <a:lnTo>
                  <a:pt x="356" y="553"/>
                </a:lnTo>
                <a:lnTo>
                  <a:pt x="337" y="512"/>
                </a:lnTo>
                <a:lnTo>
                  <a:pt x="323" y="469"/>
                </a:lnTo>
                <a:lnTo>
                  <a:pt x="314" y="423"/>
                </a:lnTo>
                <a:lnTo>
                  <a:pt x="311" y="377"/>
                </a:lnTo>
                <a:lnTo>
                  <a:pt x="314" y="329"/>
                </a:lnTo>
                <a:lnTo>
                  <a:pt x="323" y="284"/>
                </a:lnTo>
                <a:lnTo>
                  <a:pt x="337" y="240"/>
                </a:lnTo>
                <a:lnTo>
                  <a:pt x="356" y="200"/>
                </a:lnTo>
                <a:lnTo>
                  <a:pt x="379" y="162"/>
                </a:lnTo>
                <a:lnTo>
                  <a:pt x="407" y="126"/>
                </a:lnTo>
                <a:lnTo>
                  <a:pt x="439" y="95"/>
                </a:lnTo>
                <a:lnTo>
                  <a:pt x="474" y="68"/>
                </a:lnTo>
                <a:lnTo>
                  <a:pt x="512" y="44"/>
                </a:lnTo>
                <a:lnTo>
                  <a:pt x="553" y="25"/>
                </a:lnTo>
                <a:lnTo>
                  <a:pt x="597" y="12"/>
                </a:lnTo>
                <a:lnTo>
                  <a:pt x="643" y="3"/>
                </a:lnTo>
                <a:lnTo>
                  <a:pt x="68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2" name="Freeform 371"/>
          <p:cNvSpPr>
            <a:spLocks noEditPoints="1"/>
          </p:cNvSpPr>
          <p:nvPr/>
        </p:nvSpPr>
        <p:spPr bwMode="auto">
          <a:xfrm>
            <a:off x="6999019" y="4470879"/>
            <a:ext cx="533400" cy="415925"/>
          </a:xfrm>
          <a:custGeom>
            <a:avLst/>
            <a:gdLst>
              <a:gd name="T0" fmla="*/ 1041 w 3360"/>
              <a:gd name="T1" fmla="*/ 1459 h 2624"/>
              <a:gd name="T2" fmla="*/ 1151 w 3360"/>
              <a:gd name="T3" fmla="*/ 1575 h 2624"/>
              <a:gd name="T4" fmla="*/ 682 w 3360"/>
              <a:gd name="T5" fmla="*/ 1681 h 2624"/>
              <a:gd name="T6" fmla="*/ 3040 w 3360"/>
              <a:gd name="T7" fmla="*/ 2405 h 2624"/>
              <a:gd name="T8" fmla="*/ 2664 w 3360"/>
              <a:gd name="T9" fmla="*/ 1675 h 2624"/>
              <a:gd name="T10" fmla="*/ 2254 w 3360"/>
              <a:gd name="T11" fmla="*/ 1524 h 2624"/>
              <a:gd name="T12" fmla="*/ 2330 w 3360"/>
              <a:gd name="T13" fmla="*/ 1455 h 2624"/>
              <a:gd name="T14" fmla="*/ 2814 w 3360"/>
              <a:gd name="T15" fmla="*/ 1463 h 2624"/>
              <a:gd name="T16" fmla="*/ 3358 w 3360"/>
              <a:gd name="T17" fmla="*/ 2564 h 2624"/>
              <a:gd name="T18" fmla="*/ 3338 w 3360"/>
              <a:gd name="T19" fmla="*/ 2616 h 2624"/>
              <a:gd name="T20" fmla="*/ 38 w 3360"/>
              <a:gd name="T21" fmla="*/ 2622 h 2624"/>
              <a:gd name="T22" fmla="*/ 0 w 3360"/>
              <a:gd name="T23" fmla="*/ 2580 h 2624"/>
              <a:gd name="T24" fmla="*/ 534 w 3360"/>
              <a:gd name="T25" fmla="*/ 1473 h 2624"/>
              <a:gd name="T26" fmla="*/ 1679 w 3360"/>
              <a:gd name="T27" fmla="*/ 359 h 2624"/>
              <a:gd name="T28" fmla="*/ 1491 w 3360"/>
              <a:gd name="T29" fmla="*/ 405 h 2624"/>
              <a:gd name="T30" fmla="*/ 1349 w 3360"/>
              <a:gd name="T31" fmla="*/ 530 h 2624"/>
              <a:gd name="T32" fmla="*/ 1281 w 3360"/>
              <a:gd name="T33" fmla="*/ 709 h 2624"/>
              <a:gd name="T34" fmla="*/ 1304 w 3360"/>
              <a:gd name="T35" fmla="*/ 904 h 2624"/>
              <a:gd name="T36" fmla="*/ 1412 w 3360"/>
              <a:gd name="T37" fmla="*/ 1060 h 2624"/>
              <a:gd name="T38" fmla="*/ 1580 w 3360"/>
              <a:gd name="T39" fmla="*/ 1148 h 2624"/>
              <a:gd name="T40" fmla="*/ 1779 w 3360"/>
              <a:gd name="T41" fmla="*/ 1148 h 2624"/>
              <a:gd name="T42" fmla="*/ 1947 w 3360"/>
              <a:gd name="T43" fmla="*/ 1060 h 2624"/>
              <a:gd name="T44" fmla="*/ 2055 w 3360"/>
              <a:gd name="T45" fmla="*/ 904 h 2624"/>
              <a:gd name="T46" fmla="*/ 2078 w 3360"/>
              <a:gd name="T47" fmla="*/ 709 h 2624"/>
              <a:gd name="T48" fmla="*/ 2010 w 3360"/>
              <a:gd name="T49" fmla="*/ 530 h 2624"/>
              <a:gd name="T50" fmla="*/ 1868 w 3360"/>
              <a:gd name="T51" fmla="*/ 405 h 2624"/>
              <a:gd name="T52" fmla="*/ 1679 w 3360"/>
              <a:gd name="T53" fmla="*/ 359 h 2624"/>
              <a:gd name="T54" fmla="*/ 1880 w 3360"/>
              <a:gd name="T55" fmla="*/ 26 h 2624"/>
              <a:gd name="T56" fmla="*/ 2117 w 3360"/>
              <a:gd name="T57" fmla="*/ 138 h 2624"/>
              <a:gd name="T58" fmla="*/ 2301 w 3360"/>
              <a:gd name="T59" fmla="*/ 321 h 2624"/>
              <a:gd name="T60" fmla="*/ 2413 w 3360"/>
              <a:gd name="T61" fmla="*/ 558 h 2624"/>
              <a:gd name="T62" fmla="*/ 2439 w 3360"/>
              <a:gd name="T63" fmla="*/ 822 h 2624"/>
              <a:gd name="T64" fmla="*/ 2396 w 3360"/>
              <a:gd name="T65" fmla="*/ 1040 h 2624"/>
              <a:gd name="T66" fmla="*/ 2307 w 3360"/>
              <a:gd name="T67" fmla="*/ 1216 h 2624"/>
              <a:gd name="T68" fmla="*/ 2187 w 3360"/>
              <a:gd name="T69" fmla="*/ 1372 h 2624"/>
              <a:gd name="T70" fmla="*/ 2051 w 3360"/>
              <a:gd name="T71" fmla="*/ 1524 h 2624"/>
              <a:gd name="T72" fmla="*/ 1911 w 3360"/>
              <a:gd name="T73" fmla="*/ 1690 h 2624"/>
              <a:gd name="T74" fmla="*/ 1784 w 3360"/>
              <a:gd name="T75" fmla="*/ 1888 h 2624"/>
              <a:gd name="T76" fmla="*/ 1712 w 3360"/>
              <a:gd name="T77" fmla="*/ 2028 h 2624"/>
              <a:gd name="T78" fmla="*/ 1660 w 3360"/>
              <a:gd name="T79" fmla="*/ 2036 h 2624"/>
              <a:gd name="T80" fmla="*/ 1600 w 3360"/>
              <a:gd name="T81" fmla="*/ 1939 h 2624"/>
              <a:gd name="T82" fmla="*/ 1463 w 3360"/>
              <a:gd name="T83" fmla="*/ 1711 h 2624"/>
              <a:gd name="T84" fmla="*/ 1309 w 3360"/>
              <a:gd name="T85" fmla="*/ 1525 h 2624"/>
              <a:gd name="T86" fmla="*/ 1160 w 3360"/>
              <a:gd name="T87" fmla="*/ 1358 h 2624"/>
              <a:gd name="T88" fmla="*/ 1030 w 3360"/>
              <a:gd name="T89" fmla="*/ 1183 h 2624"/>
              <a:gd name="T90" fmla="*/ 944 w 3360"/>
              <a:gd name="T91" fmla="*/ 977 h 2624"/>
              <a:gd name="T92" fmla="*/ 921 w 3360"/>
              <a:gd name="T93" fmla="*/ 722 h 2624"/>
              <a:gd name="T94" fmla="*/ 981 w 3360"/>
              <a:gd name="T95" fmla="*/ 475 h 2624"/>
              <a:gd name="T96" fmla="*/ 1111 w 3360"/>
              <a:gd name="T97" fmla="*/ 262 h 2624"/>
              <a:gd name="T98" fmla="*/ 1301 w 3360"/>
              <a:gd name="T99" fmla="*/ 103 h 2624"/>
              <a:gd name="T100" fmla="*/ 1539 w 3360"/>
              <a:gd name="T101" fmla="*/ 13 h 2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60" h="2624">
                <a:moveTo>
                  <a:pt x="574" y="1454"/>
                </a:moveTo>
                <a:lnTo>
                  <a:pt x="1018" y="1454"/>
                </a:lnTo>
                <a:lnTo>
                  <a:pt x="1029" y="1455"/>
                </a:lnTo>
                <a:lnTo>
                  <a:pt x="1041" y="1459"/>
                </a:lnTo>
                <a:lnTo>
                  <a:pt x="1051" y="1465"/>
                </a:lnTo>
                <a:lnTo>
                  <a:pt x="1059" y="1473"/>
                </a:lnTo>
                <a:lnTo>
                  <a:pt x="1105" y="1524"/>
                </a:lnTo>
                <a:lnTo>
                  <a:pt x="1151" y="1575"/>
                </a:lnTo>
                <a:lnTo>
                  <a:pt x="1238" y="1673"/>
                </a:lnTo>
                <a:lnTo>
                  <a:pt x="712" y="1673"/>
                </a:lnTo>
                <a:lnTo>
                  <a:pt x="696" y="1675"/>
                </a:lnTo>
                <a:lnTo>
                  <a:pt x="682" y="1681"/>
                </a:lnTo>
                <a:lnTo>
                  <a:pt x="671" y="1691"/>
                </a:lnTo>
                <a:lnTo>
                  <a:pt x="662" y="1703"/>
                </a:lnTo>
                <a:lnTo>
                  <a:pt x="320" y="2405"/>
                </a:lnTo>
                <a:lnTo>
                  <a:pt x="3040" y="2405"/>
                </a:lnTo>
                <a:lnTo>
                  <a:pt x="2698" y="1703"/>
                </a:lnTo>
                <a:lnTo>
                  <a:pt x="2689" y="1691"/>
                </a:lnTo>
                <a:lnTo>
                  <a:pt x="2678" y="1681"/>
                </a:lnTo>
                <a:lnTo>
                  <a:pt x="2664" y="1675"/>
                </a:lnTo>
                <a:lnTo>
                  <a:pt x="2648" y="1673"/>
                </a:lnTo>
                <a:lnTo>
                  <a:pt x="2121" y="1673"/>
                </a:lnTo>
                <a:lnTo>
                  <a:pt x="2208" y="1575"/>
                </a:lnTo>
                <a:lnTo>
                  <a:pt x="2254" y="1524"/>
                </a:lnTo>
                <a:lnTo>
                  <a:pt x="2300" y="1473"/>
                </a:lnTo>
                <a:lnTo>
                  <a:pt x="2308" y="1465"/>
                </a:lnTo>
                <a:lnTo>
                  <a:pt x="2318" y="1459"/>
                </a:lnTo>
                <a:lnTo>
                  <a:pt x="2330" y="1455"/>
                </a:lnTo>
                <a:lnTo>
                  <a:pt x="2341" y="1454"/>
                </a:lnTo>
                <a:lnTo>
                  <a:pt x="2786" y="1454"/>
                </a:lnTo>
                <a:lnTo>
                  <a:pt x="2800" y="1456"/>
                </a:lnTo>
                <a:lnTo>
                  <a:pt x="2814" y="1463"/>
                </a:lnTo>
                <a:lnTo>
                  <a:pt x="2826" y="1473"/>
                </a:lnTo>
                <a:lnTo>
                  <a:pt x="2835" y="1485"/>
                </a:lnTo>
                <a:lnTo>
                  <a:pt x="3352" y="2546"/>
                </a:lnTo>
                <a:lnTo>
                  <a:pt x="3358" y="2564"/>
                </a:lnTo>
                <a:lnTo>
                  <a:pt x="3360" y="2580"/>
                </a:lnTo>
                <a:lnTo>
                  <a:pt x="3357" y="2594"/>
                </a:lnTo>
                <a:lnTo>
                  <a:pt x="3349" y="2607"/>
                </a:lnTo>
                <a:lnTo>
                  <a:pt x="3338" y="2616"/>
                </a:lnTo>
                <a:lnTo>
                  <a:pt x="3322" y="2622"/>
                </a:lnTo>
                <a:lnTo>
                  <a:pt x="3303" y="2624"/>
                </a:lnTo>
                <a:lnTo>
                  <a:pt x="57" y="2624"/>
                </a:lnTo>
                <a:lnTo>
                  <a:pt x="38" y="2622"/>
                </a:lnTo>
                <a:lnTo>
                  <a:pt x="22" y="2616"/>
                </a:lnTo>
                <a:lnTo>
                  <a:pt x="11" y="2607"/>
                </a:lnTo>
                <a:lnTo>
                  <a:pt x="3" y="2594"/>
                </a:lnTo>
                <a:lnTo>
                  <a:pt x="0" y="2580"/>
                </a:lnTo>
                <a:lnTo>
                  <a:pt x="2" y="2564"/>
                </a:lnTo>
                <a:lnTo>
                  <a:pt x="8" y="2546"/>
                </a:lnTo>
                <a:lnTo>
                  <a:pt x="525" y="1485"/>
                </a:lnTo>
                <a:lnTo>
                  <a:pt x="534" y="1473"/>
                </a:lnTo>
                <a:lnTo>
                  <a:pt x="546" y="1463"/>
                </a:lnTo>
                <a:lnTo>
                  <a:pt x="560" y="1456"/>
                </a:lnTo>
                <a:lnTo>
                  <a:pt x="574" y="1454"/>
                </a:lnTo>
                <a:close/>
                <a:moveTo>
                  <a:pt x="1679" y="359"/>
                </a:moveTo>
                <a:lnTo>
                  <a:pt x="1629" y="362"/>
                </a:lnTo>
                <a:lnTo>
                  <a:pt x="1580" y="371"/>
                </a:lnTo>
                <a:lnTo>
                  <a:pt x="1534" y="386"/>
                </a:lnTo>
                <a:lnTo>
                  <a:pt x="1491" y="405"/>
                </a:lnTo>
                <a:lnTo>
                  <a:pt x="1450" y="431"/>
                </a:lnTo>
                <a:lnTo>
                  <a:pt x="1412" y="460"/>
                </a:lnTo>
                <a:lnTo>
                  <a:pt x="1379" y="494"/>
                </a:lnTo>
                <a:lnTo>
                  <a:pt x="1349" y="530"/>
                </a:lnTo>
                <a:lnTo>
                  <a:pt x="1325" y="571"/>
                </a:lnTo>
                <a:lnTo>
                  <a:pt x="1304" y="615"/>
                </a:lnTo>
                <a:lnTo>
                  <a:pt x="1290" y="662"/>
                </a:lnTo>
                <a:lnTo>
                  <a:pt x="1281" y="709"/>
                </a:lnTo>
                <a:lnTo>
                  <a:pt x="1278" y="760"/>
                </a:lnTo>
                <a:lnTo>
                  <a:pt x="1281" y="810"/>
                </a:lnTo>
                <a:lnTo>
                  <a:pt x="1290" y="859"/>
                </a:lnTo>
                <a:lnTo>
                  <a:pt x="1304" y="904"/>
                </a:lnTo>
                <a:lnTo>
                  <a:pt x="1325" y="948"/>
                </a:lnTo>
                <a:lnTo>
                  <a:pt x="1349" y="989"/>
                </a:lnTo>
                <a:lnTo>
                  <a:pt x="1379" y="1026"/>
                </a:lnTo>
                <a:lnTo>
                  <a:pt x="1412" y="1060"/>
                </a:lnTo>
                <a:lnTo>
                  <a:pt x="1450" y="1089"/>
                </a:lnTo>
                <a:lnTo>
                  <a:pt x="1491" y="1114"/>
                </a:lnTo>
                <a:lnTo>
                  <a:pt x="1534" y="1134"/>
                </a:lnTo>
                <a:lnTo>
                  <a:pt x="1580" y="1148"/>
                </a:lnTo>
                <a:lnTo>
                  <a:pt x="1629" y="1158"/>
                </a:lnTo>
                <a:lnTo>
                  <a:pt x="1679" y="1162"/>
                </a:lnTo>
                <a:lnTo>
                  <a:pt x="1730" y="1158"/>
                </a:lnTo>
                <a:lnTo>
                  <a:pt x="1779" y="1148"/>
                </a:lnTo>
                <a:lnTo>
                  <a:pt x="1825" y="1134"/>
                </a:lnTo>
                <a:lnTo>
                  <a:pt x="1868" y="1114"/>
                </a:lnTo>
                <a:lnTo>
                  <a:pt x="1909" y="1089"/>
                </a:lnTo>
                <a:lnTo>
                  <a:pt x="1947" y="1060"/>
                </a:lnTo>
                <a:lnTo>
                  <a:pt x="1980" y="1026"/>
                </a:lnTo>
                <a:lnTo>
                  <a:pt x="2010" y="989"/>
                </a:lnTo>
                <a:lnTo>
                  <a:pt x="2034" y="948"/>
                </a:lnTo>
                <a:lnTo>
                  <a:pt x="2055" y="904"/>
                </a:lnTo>
                <a:lnTo>
                  <a:pt x="2069" y="859"/>
                </a:lnTo>
                <a:lnTo>
                  <a:pt x="2078" y="810"/>
                </a:lnTo>
                <a:lnTo>
                  <a:pt x="2081" y="760"/>
                </a:lnTo>
                <a:lnTo>
                  <a:pt x="2078" y="709"/>
                </a:lnTo>
                <a:lnTo>
                  <a:pt x="2069" y="662"/>
                </a:lnTo>
                <a:lnTo>
                  <a:pt x="2055" y="615"/>
                </a:lnTo>
                <a:lnTo>
                  <a:pt x="2034" y="571"/>
                </a:lnTo>
                <a:lnTo>
                  <a:pt x="2010" y="530"/>
                </a:lnTo>
                <a:lnTo>
                  <a:pt x="1980" y="494"/>
                </a:lnTo>
                <a:lnTo>
                  <a:pt x="1947" y="460"/>
                </a:lnTo>
                <a:lnTo>
                  <a:pt x="1909" y="431"/>
                </a:lnTo>
                <a:lnTo>
                  <a:pt x="1868" y="405"/>
                </a:lnTo>
                <a:lnTo>
                  <a:pt x="1825" y="386"/>
                </a:lnTo>
                <a:lnTo>
                  <a:pt x="1779" y="371"/>
                </a:lnTo>
                <a:lnTo>
                  <a:pt x="1730" y="362"/>
                </a:lnTo>
                <a:lnTo>
                  <a:pt x="1679" y="359"/>
                </a:lnTo>
                <a:close/>
                <a:moveTo>
                  <a:pt x="1676" y="0"/>
                </a:moveTo>
                <a:lnTo>
                  <a:pt x="1746" y="3"/>
                </a:lnTo>
                <a:lnTo>
                  <a:pt x="1813" y="12"/>
                </a:lnTo>
                <a:lnTo>
                  <a:pt x="1880" y="26"/>
                </a:lnTo>
                <a:lnTo>
                  <a:pt x="1943" y="47"/>
                </a:lnTo>
                <a:lnTo>
                  <a:pt x="2004" y="72"/>
                </a:lnTo>
                <a:lnTo>
                  <a:pt x="2062" y="103"/>
                </a:lnTo>
                <a:lnTo>
                  <a:pt x="2117" y="138"/>
                </a:lnTo>
                <a:lnTo>
                  <a:pt x="2169" y="178"/>
                </a:lnTo>
                <a:lnTo>
                  <a:pt x="2217" y="222"/>
                </a:lnTo>
                <a:lnTo>
                  <a:pt x="2260" y="269"/>
                </a:lnTo>
                <a:lnTo>
                  <a:pt x="2301" y="321"/>
                </a:lnTo>
                <a:lnTo>
                  <a:pt x="2336" y="376"/>
                </a:lnTo>
                <a:lnTo>
                  <a:pt x="2367" y="434"/>
                </a:lnTo>
                <a:lnTo>
                  <a:pt x="2393" y="494"/>
                </a:lnTo>
                <a:lnTo>
                  <a:pt x="2413" y="558"/>
                </a:lnTo>
                <a:lnTo>
                  <a:pt x="2428" y="623"/>
                </a:lnTo>
                <a:lnTo>
                  <a:pt x="2438" y="690"/>
                </a:lnTo>
                <a:lnTo>
                  <a:pt x="2441" y="760"/>
                </a:lnTo>
                <a:lnTo>
                  <a:pt x="2439" y="822"/>
                </a:lnTo>
                <a:lnTo>
                  <a:pt x="2433" y="881"/>
                </a:lnTo>
                <a:lnTo>
                  <a:pt x="2423" y="937"/>
                </a:lnTo>
                <a:lnTo>
                  <a:pt x="2411" y="990"/>
                </a:lnTo>
                <a:lnTo>
                  <a:pt x="2396" y="1040"/>
                </a:lnTo>
                <a:lnTo>
                  <a:pt x="2377" y="1086"/>
                </a:lnTo>
                <a:lnTo>
                  <a:pt x="2356" y="1132"/>
                </a:lnTo>
                <a:lnTo>
                  <a:pt x="2333" y="1175"/>
                </a:lnTo>
                <a:lnTo>
                  <a:pt x="2307" y="1216"/>
                </a:lnTo>
                <a:lnTo>
                  <a:pt x="2280" y="1257"/>
                </a:lnTo>
                <a:lnTo>
                  <a:pt x="2250" y="1296"/>
                </a:lnTo>
                <a:lnTo>
                  <a:pt x="2219" y="1334"/>
                </a:lnTo>
                <a:lnTo>
                  <a:pt x="2187" y="1372"/>
                </a:lnTo>
                <a:lnTo>
                  <a:pt x="2153" y="1410"/>
                </a:lnTo>
                <a:lnTo>
                  <a:pt x="2120" y="1447"/>
                </a:lnTo>
                <a:lnTo>
                  <a:pt x="2085" y="1486"/>
                </a:lnTo>
                <a:lnTo>
                  <a:pt x="2051" y="1524"/>
                </a:lnTo>
                <a:lnTo>
                  <a:pt x="2015" y="1564"/>
                </a:lnTo>
                <a:lnTo>
                  <a:pt x="1980" y="1605"/>
                </a:lnTo>
                <a:lnTo>
                  <a:pt x="1946" y="1646"/>
                </a:lnTo>
                <a:lnTo>
                  <a:pt x="1911" y="1690"/>
                </a:lnTo>
                <a:lnTo>
                  <a:pt x="1878" y="1736"/>
                </a:lnTo>
                <a:lnTo>
                  <a:pt x="1845" y="1785"/>
                </a:lnTo>
                <a:lnTo>
                  <a:pt x="1814" y="1835"/>
                </a:lnTo>
                <a:lnTo>
                  <a:pt x="1784" y="1888"/>
                </a:lnTo>
                <a:lnTo>
                  <a:pt x="1756" y="1945"/>
                </a:lnTo>
                <a:lnTo>
                  <a:pt x="1730" y="2005"/>
                </a:lnTo>
                <a:lnTo>
                  <a:pt x="1722" y="2018"/>
                </a:lnTo>
                <a:lnTo>
                  <a:pt x="1712" y="2028"/>
                </a:lnTo>
                <a:lnTo>
                  <a:pt x="1699" y="2036"/>
                </a:lnTo>
                <a:lnTo>
                  <a:pt x="1686" y="2039"/>
                </a:lnTo>
                <a:lnTo>
                  <a:pt x="1673" y="2039"/>
                </a:lnTo>
                <a:lnTo>
                  <a:pt x="1660" y="2036"/>
                </a:lnTo>
                <a:lnTo>
                  <a:pt x="1647" y="2028"/>
                </a:lnTo>
                <a:lnTo>
                  <a:pt x="1636" y="2018"/>
                </a:lnTo>
                <a:lnTo>
                  <a:pt x="1629" y="2005"/>
                </a:lnTo>
                <a:lnTo>
                  <a:pt x="1600" y="1939"/>
                </a:lnTo>
                <a:lnTo>
                  <a:pt x="1568" y="1877"/>
                </a:lnTo>
                <a:lnTo>
                  <a:pt x="1534" y="1818"/>
                </a:lnTo>
                <a:lnTo>
                  <a:pt x="1500" y="1763"/>
                </a:lnTo>
                <a:lnTo>
                  <a:pt x="1463" y="1711"/>
                </a:lnTo>
                <a:lnTo>
                  <a:pt x="1425" y="1662"/>
                </a:lnTo>
                <a:lnTo>
                  <a:pt x="1388" y="1615"/>
                </a:lnTo>
                <a:lnTo>
                  <a:pt x="1349" y="1569"/>
                </a:lnTo>
                <a:lnTo>
                  <a:pt x="1309" y="1525"/>
                </a:lnTo>
                <a:lnTo>
                  <a:pt x="1271" y="1483"/>
                </a:lnTo>
                <a:lnTo>
                  <a:pt x="1233" y="1441"/>
                </a:lnTo>
                <a:lnTo>
                  <a:pt x="1195" y="1399"/>
                </a:lnTo>
                <a:lnTo>
                  <a:pt x="1160" y="1358"/>
                </a:lnTo>
                <a:lnTo>
                  <a:pt x="1124" y="1315"/>
                </a:lnTo>
                <a:lnTo>
                  <a:pt x="1091" y="1272"/>
                </a:lnTo>
                <a:lnTo>
                  <a:pt x="1060" y="1229"/>
                </a:lnTo>
                <a:lnTo>
                  <a:pt x="1030" y="1183"/>
                </a:lnTo>
                <a:lnTo>
                  <a:pt x="1005" y="1135"/>
                </a:lnTo>
                <a:lnTo>
                  <a:pt x="982" y="1085"/>
                </a:lnTo>
                <a:lnTo>
                  <a:pt x="961" y="1033"/>
                </a:lnTo>
                <a:lnTo>
                  <a:pt x="944" y="977"/>
                </a:lnTo>
                <a:lnTo>
                  <a:pt x="932" y="918"/>
                </a:lnTo>
                <a:lnTo>
                  <a:pt x="922" y="852"/>
                </a:lnTo>
                <a:lnTo>
                  <a:pt x="919" y="787"/>
                </a:lnTo>
                <a:lnTo>
                  <a:pt x="921" y="722"/>
                </a:lnTo>
                <a:lnTo>
                  <a:pt x="929" y="658"/>
                </a:lnTo>
                <a:lnTo>
                  <a:pt x="941" y="595"/>
                </a:lnTo>
                <a:lnTo>
                  <a:pt x="958" y="534"/>
                </a:lnTo>
                <a:lnTo>
                  <a:pt x="981" y="475"/>
                </a:lnTo>
                <a:lnTo>
                  <a:pt x="1007" y="418"/>
                </a:lnTo>
                <a:lnTo>
                  <a:pt x="1038" y="363"/>
                </a:lnTo>
                <a:lnTo>
                  <a:pt x="1072" y="311"/>
                </a:lnTo>
                <a:lnTo>
                  <a:pt x="1111" y="262"/>
                </a:lnTo>
                <a:lnTo>
                  <a:pt x="1153" y="216"/>
                </a:lnTo>
                <a:lnTo>
                  <a:pt x="1199" y="175"/>
                </a:lnTo>
                <a:lnTo>
                  <a:pt x="1248" y="136"/>
                </a:lnTo>
                <a:lnTo>
                  <a:pt x="1301" y="103"/>
                </a:lnTo>
                <a:lnTo>
                  <a:pt x="1356" y="72"/>
                </a:lnTo>
                <a:lnTo>
                  <a:pt x="1415" y="48"/>
                </a:lnTo>
                <a:lnTo>
                  <a:pt x="1476" y="27"/>
                </a:lnTo>
                <a:lnTo>
                  <a:pt x="1539" y="13"/>
                </a:lnTo>
                <a:lnTo>
                  <a:pt x="1606" y="4"/>
                </a:lnTo>
                <a:lnTo>
                  <a:pt x="1676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3" name="Freeform 26"/>
          <p:cNvSpPr>
            <a:spLocks noEditPoints="1"/>
          </p:cNvSpPr>
          <p:nvPr/>
        </p:nvSpPr>
        <p:spPr bwMode="auto">
          <a:xfrm>
            <a:off x="7913082" y="628069"/>
            <a:ext cx="576263" cy="379413"/>
          </a:xfrm>
          <a:custGeom>
            <a:avLst/>
            <a:gdLst>
              <a:gd name="T0" fmla="*/ 2573 w 3630"/>
              <a:gd name="T1" fmla="*/ 1919 h 2392"/>
              <a:gd name="T2" fmla="*/ 2511 w 3630"/>
              <a:gd name="T3" fmla="*/ 2050 h 2392"/>
              <a:gd name="T4" fmla="*/ 2573 w 3630"/>
              <a:gd name="T5" fmla="*/ 2181 h 2392"/>
              <a:gd name="T6" fmla="*/ 2714 w 3630"/>
              <a:gd name="T7" fmla="*/ 2218 h 2392"/>
              <a:gd name="T8" fmla="*/ 2830 w 3630"/>
              <a:gd name="T9" fmla="*/ 2136 h 2392"/>
              <a:gd name="T10" fmla="*/ 2844 w 3630"/>
              <a:gd name="T11" fmla="*/ 1991 h 2392"/>
              <a:gd name="T12" fmla="*/ 2742 w 3630"/>
              <a:gd name="T13" fmla="*/ 1890 h 2392"/>
              <a:gd name="T14" fmla="*/ 833 w 3630"/>
              <a:gd name="T15" fmla="*/ 1890 h 2392"/>
              <a:gd name="T16" fmla="*/ 732 w 3630"/>
              <a:gd name="T17" fmla="*/ 1991 h 2392"/>
              <a:gd name="T18" fmla="*/ 745 w 3630"/>
              <a:gd name="T19" fmla="*/ 2136 h 2392"/>
              <a:gd name="T20" fmla="*/ 861 w 3630"/>
              <a:gd name="T21" fmla="*/ 2218 h 2392"/>
              <a:gd name="T22" fmla="*/ 1002 w 3630"/>
              <a:gd name="T23" fmla="*/ 2181 h 2392"/>
              <a:gd name="T24" fmla="*/ 1064 w 3630"/>
              <a:gd name="T25" fmla="*/ 2050 h 2392"/>
              <a:gd name="T26" fmla="*/ 1002 w 3630"/>
              <a:gd name="T27" fmla="*/ 1919 h 2392"/>
              <a:gd name="T28" fmla="*/ 2683 w 3630"/>
              <a:gd name="T29" fmla="*/ 1709 h 2392"/>
              <a:gd name="T30" fmla="*/ 2892 w 3630"/>
              <a:gd name="T31" fmla="*/ 1780 h 2392"/>
              <a:gd name="T32" fmla="*/ 3013 w 3630"/>
              <a:gd name="T33" fmla="*/ 1959 h 2392"/>
              <a:gd name="T34" fmla="*/ 2999 w 3630"/>
              <a:gd name="T35" fmla="*/ 2183 h 2392"/>
              <a:gd name="T36" fmla="*/ 2856 w 3630"/>
              <a:gd name="T37" fmla="*/ 2344 h 2392"/>
              <a:gd name="T38" fmla="*/ 2637 w 3630"/>
              <a:gd name="T39" fmla="*/ 2388 h 2392"/>
              <a:gd name="T40" fmla="*/ 2441 w 3630"/>
              <a:gd name="T41" fmla="*/ 2292 h 2392"/>
              <a:gd name="T42" fmla="*/ 2344 w 3630"/>
              <a:gd name="T43" fmla="*/ 2096 h 2392"/>
              <a:gd name="T44" fmla="*/ 2387 w 3630"/>
              <a:gd name="T45" fmla="*/ 1878 h 2392"/>
              <a:gd name="T46" fmla="*/ 2550 w 3630"/>
              <a:gd name="T47" fmla="*/ 1735 h 2392"/>
              <a:gd name="T48" fmla="*/ 938 w 3630"/>
              <a:gd name="T49" fmla="*/ 1712 h 2392"/>
              <a:gd name="T50" fmla="*/ 1134 w 3630"/>
              <a:gd name="T51" fmla="*/ 1809 h 2392"/>
              <a:gd name="T52" fmla="*/ 1231 w 3630"/>
              <a:gd name="T53" fmla="*/ 2004 h 2392"/>
              <a:gd name="T54" fmla="*/ 1188 w 3630"/>
              <a:gd name="T55" fmla="*/ 2222 h 2392"/>
              <a:gd name="T56" fmla="*/ 1025 w 3630"/>
              <a:gd name="T57" fmla="*/ 2365 h 2392"/>
              <a:gd name="T58" fmla="*/ 801 w 3630"/>
              <a:gd name="T59" fmla="*/ 2379 h 2392"/>
              <a:gd name="T60" fmla="*/ 622 w 3630"/>
              <a:gd name="T61" fmla="*/ 2259 h 2392"/>
              <a:gd name="T62" fmla="*/ 550 w 3630"/>
              <a:gd name="T63" fmla="*/ 2050 h 2392"/>
              <a:gd name="T64" fmla="*/ 622 w 3630"/>
              <a:gd name="T65" fmla="*/ 1841 h 2392"/>
              <a:gd name="T66" fmla="*/ 801 w 3630"/>
              <a:gd name="T67" fmla="*/ 1721 h 2392"/>
              <a:gd name="T68" fmla="*/ 2020 w 3630"/>
              <a:gd name="T69" fmla="*/ 315 h 2392"/>
              <a:gd name="T70" fmla="*/ 2000 w 3630"/>
              <a:gd name="T71" fmla="*/ 872 h 2392"/>
              <a:gd name="T72" fmla="*/ 2668 w 3630"/>
              <a:gd name="T73" fmla="*/ 909 h 2392"/>
              <a:gd name="T74" fmla="*/ 2721 w 3630"/>
              <a:gd name="T75" fmla="*/ 861 h 2392"/>
              <a:gd name="T76" fmla="*/ 2443 w 3630"/>
              <a:gd name="T77" fmla="*/ 327 h 2392"/>
              <a:gd name="T78" fmla="*/ 255 w 3630"/>
              <a:gd name="T79" fmla="*/ 0 h 2392"/>
              <a:gd name="T80" fmla="*/ 2508 w 3630"/>
              <a:gd name="T81" fmla="*/ 37 h 2392"/>
              <a:gd name="T82" fmla="*/ 2706 w 3630"/>
              <a:gd name="T83" fmla="*/ 191 h 2392"/>
              <a:gd name="T84" fmla="*/ 2878 w 3630"/>
              <a:gd name="T85" fmla="*/ 482 h 2392"/>
              <a:gd name="T86" fmla="*/ 3134 w 3630"/>
              <a:gd name="T87" fmla="*/ 927 h 2392"/>
              <a:gd name="T88" fmla="*/ 3457 w 3630"/>
              <a:gd name="T89" fmla="*/ 969 h 2392"/>
              <a:gd name="T90" fmla="*/ 3517 w 3630"/>
              <a:gd name="T91" fmla="*/ 1069 h 2392"/>
              <a:gd name="T92" fmla="*/ 3619 w 3630"/>
              <a:gd name="T93" fmla="*/ 1609 h 2392"/>
              <a:gd name="T94" fmla="*/ 3619 w 3630"/>
              <a:gd name="T95" fmla="*/ 2015 h 2392"/>
              <a:gd name="T96" fmla="*/ 3130 w 3630"/>
              <a:gd name="T97" fmla="*/ 1983 h 2392"/>
              <a:gd name="T98" fmla="*/ 3016 w 3630"/>
              <a:gd name="T99" fmla="*/ 1746 h 2392"/>
              <a:gd name="T100" fmla="*/ 2792 w 3630"/>
              <a:gd name="T101" fmla="*/ 1612 h 2392"/>
              <a:gd name="T102" fmla="*/ 2522 w 3630"/>
              <a:gd name="T103" fmla="*/ 1628 h 2392"/>
              <a:gd name="T104" fmla="*/ 2316 w 3630"/>
              <a:gd name="T105" fmla="*/ 1787 h 2392"/>
              <a:gd name="T106" fmla="*/ 2231 w 3630"/>
              <a:gd name="T107" fmla="*/ 2038 h 2392"/>
              <a:gd name="T108" fmla="*/ 1287 w 3630"/>
              <a:gd name="T109" fmla="*/ 1832 h 2392"/>
              <a:gd name="T110" fmla="*/ 1101 w 3630"/>
              <a:gd name="T111" fmla="*/ 1650 h 2392"/>
              <a:gd name="T112" fmla="*/ 836 w 3630"/>
              <a:gd name="T113" fmla="*/ 1602 h 2392"/>
              <a:gd name="T114" fmla="*/ 596 w 3630"/>
              <a:gd name="T115" fmla="*/ 1710 h 2392"/>
              <a:gd name="T116" fmla="*/ 457 w 3630"/>
              <a:gd name="T117" fmla="*/ 1929 h 2392"/>
              <a:gd name="T118" fmla="*/ 175 w 3630"/>
              <a:gd name="T119" fmla="*/ 2025 h 2392"/>
              <a:gd name="T120" fmla="*/ 29 w 3630"/>
              <a:gd name="T121" fmla="*/ 1901 h 2392"/>
              <a:gd name="T122" fmla="*/ 3 w 3630"/>
              <a:gd name="T123" fmla="*/ 213 h 2392"/>
              <a:gd name="T124" fmla="*/ 105 w 3630"/>
              <a:gd name="T125" fmla="*/ 50 h 2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0" h="2392">
                <a:moveTo>
                  <a:pt x="2683" y="1879"/>
                </a:moveTo>
                <a:lnTo>
                  <a:pt x="2652" y="1882"/>
                </a:lnTo>
                <a:lnTo>
                  <a:pt x="2624" y="1890"/>
                </a:lnTo>
                <a:lnTo>
                  <a:pt x="2596" y="1903"/>
                </a:lnTo>
                <a:lnTo>
                  <a:pt x="2573" y="1919"/>
                </a:lnTo>
                <a:lnTo>
                  <a:pt x="2552" y="1940"/>
                </a:lnTo>
                <a:lnTo>
                  <a:pt x="2536" y="1963"/>
                </a:lnTo>
                <a:lnTo>
                  <a:pt x="2522" y="1991"/>
                </a:lnTo>
                <a:lnTo>
                  <a:pt x="2515" y="2019"/>
                </a:lnTo>
                <a:lnTo>
                  <a:pt x="2511" y="2050"/>
                </a:lnTo>
                <a:lnTo>
                  <a:pt x="2515" y="2081"/>
                </a:lnTo>
                <a:lnTo>
                  <a:pt x="2522" y="2109"/>
                </a:lnTo>
                <a:lnTo>
                  <a:pt x="2536" y="2136"/>
                </a:lnTo>
                <a:lnTo>
                  <a:pt x="2552" y="2160"/>
                </a:lnTo>
                <a:lnTo>
                  <a:pt x="2573" y="2181"/>
                </a:lnTo>
                <a:lnTo>
                  <a:pt x="2596" y="2197"/>
                </a:lnTo>
                <a:lnTo>
                  <a:pt x="2624" y="2210"/>
                </a:lnTo>
                <a:lnTo>
                  <a:pt x="2652" y="2218"/>
                </a:lnTo>
                <a:lnTo>
                  <a:pt x="2683" y="2220"/>
                </a:lnTo>
                <a:lnTo>
                  <a:pt x="2714" y="2218"/>
                </a:lnTo>
                <a:lnTo>
                  <a:pt x="2742" y="2210"/>
                </a:lnTo>
                <a:lnTo>
                  <a:pt x="2769" y="2197"/>
                </a:lnTo>
                <a:lnTo>
                  <a:pt x="2793" y="2181"/>
                </a:lnTo>
                <a:lnTo>
                  <a:pt x="2814" y="2160"/>
                </a:lnTo>
                <a:lnTo>
                  <a:pt x="2830" y="2136"/>
                </a:lnTo>
                <a:lnTo>
                  <a:pt x="2844" y="2109"/>
                </a:lnTo>
                <a:lnTo>
                  <a:pt x="2851" y="2081"/>
                </a:lnTo>
                <a:lnTo>
                  <a:pt x="2853" y="2050"/>
                </a:lnTo>
                <a:lnTo>
                  <a:pt x="2851" y="2019"/>
                </a:lnTo>
                <a:lnTo>
                  <a:pt x="2844" y="1991"/>
                </a:lnTo>
                <a:lnTo>
                  <a:pt x="2830" y="1963"/>
                </a:lnTo>
                <a:lnTo>
                  <a:pt x="2814" y="1940"/>
                </a:lnTo>
                <a:lnTo>
                  <a:pt x="2793" y="1919"/>
                </a:lnTo>
                <a:lnTo>
                  <a:pt x="2769" y="1903"/>
                </a:lnTo>
                <a:lnTo>
                  <a:pt x="2742" y="1890"/>
                </a:lnTo>
                <a:lnTo>
                  <a:pt x="2714" y="1882"/>
                </a:lnTo>
                <a:lnTo>
                  <a:pt x="2683" y="1879"/>
                </a:lnTo>
                <a:close/>
                <a:moveTo>
                  <a:pt x="892" y="1879"/>
                </a:moveTo>
                <a:lnTo>
                  <a:pt x="861" y="1882"/>
                </a:lnTo>
                <a:lnTo>
                  <a:pt x="833" y="1890"/>
                </a:lnTo>
                <a:lnTo>
                  <a:pt x="806" y="1903"/>
                </a:lnTo>
                <a:lnTo>
                  <a:pt x="782" y="1919"/>
                </a:lnTo>
                <a:lnTo>
                  <a:pt x="761" y="1940"/>
                </a:lnTo>
                <a:lnTo>
                  <a:pt x="745" y="1963"/>
                </a:lnTo>
                <a:lnTo>
                  <a:pt x="732" y="1991"/>
                </a:lnTo>
                <a:lnTo>
                  <a:pt x="724" y="2019"/>
                </a:lnTo>
                <a:lnTo>
                  <a:pt x="722" y="2050"/>
                </a:lnTo>
                <a:lnTo>
                  <a:pt x="724" y="2081"/>
                </a:lnTo>
                <a:lnTo>
                  <a:pt x="732" y="2109"/>
                </a:lnTo>
                <a:lnTo>
                  <a:pt x="745" y="2136"/>
                </a:lnTo>
                <a:lnTo>
                  <a:pt x="761" y="2160"/>
                </a:lnTo>
                <a:lnTo>
                  <a:pt x="782" y="2181"/>
                </a:lnTo>
                <a:lnTo>
                  <a:pt x="806" y="2197"/>
                </a:lnTo>
                <a:lnTo>
                  <a:pt x="833" y="2210"/>
                </a:lnTo>
                <a:lnTo>
                  <a:pt x="861" y="2218"/>
                </a:lnTo>
                <a:lnTo>
                  <a:pt x="892" y="2220"/>
                </a:lnTo>
                <a:lnTo>
                  <a:pt x="923" y="2218"/>
                </a:lnTo>
                <a:lnTo>
                  <a:pt x="952" y="2210"/>
                </a:lnTo>
                <a:lnTo>
                  <a:pt x="979" y="2197"/>
                </a:lnTo>
                <a:lnTo>
                  <a:pt x="1002" y="2181"/>
                </a:lnTo>
                <a:lnTo>
                  <a:pt x="1023" y="2160"/>
                </a:lnTo>
                <a:lnTo>
                  <a:pt x="1040" y="2136"/>
                </a:lnTo>
                <a:lnTo>
                  <a:pt x="1053" y="2109"/>
                </a:lnTo>
                <a:lnTo>
                  <a:pt x="1060" y="2081"/>
                </a:lnTo>
                <a:lnTo>
                  <a:pt x="1064" y="2050"/>
                </a:lnTo>
                <a:lnTo>
                  <a:pt x="1060" y="2019"/>
                </a:lnTo>
                <a:lnTo>
                  <a:pt x="1053" y="1991"/>
                </a:lnTo>
                <a:lnTo>
                  <a:pt x="1040" y="1963"/>
                </a:lnTo>
                <a:lnTo>
                  <a:pt x="1023" y="1940"/>
                </a:lnTo>
                <a:lnTo>
                  <a:pt x="1002" y="1919"/>
                </a:lnTo>
                <a:lnTo>
                  <a:pt x="979" y="1903"/>
                </a:lnTo>
                <a:lnTo>
                  <a:pt x="952" y="1890"/>
                </a:lnTo>
                <a:lnTo>
                  <a:pt x="923" y="1882"/>
                </a:lnTo>
                <a:lnTo>
                  <a:pt x="892" y="1879"/>
                </a:lnTo>
                <a:close/>
                <a:moveTo>
                  <a:pt x="2683" y="1709"/>
                </a:moveTo>
                <a:lnTo>
                  <a:pt x="2729" y="1712"/>
                </a:lnTo>
                <a:lnTo>
                  <a:pt x="2774" y="1721"/>
                </a:lnTo>
                <a:lnTo>
                  <a:pt x="2816" y="1735"/>
                </a:lnTo>
                <a:lnTo>
                  <a:pt x="2856" y="1755"/>
                </a:lnTo>
                <a:lnTo>
                  <a:pt x="2892" y="1780"/>
                </a:lnTo>
                <a:lnTo>
                  <a:pt x="2925" y="1809"/>
                </a:lnTo>
                <a:lnTo>
                  <a:pt x="2954" y="1841"/>
                </a:lnTo>
                <a:lnTo>
                  <a:pt x="2979" y="1878"/>
                </a:lnTo>
                <a:lnTo>
                  <a:pt x="2999" y="1917"/>
                </a:lnTo>
                <a:lnTo>
                  <a:pt x="3013" y="1959"/>
                </a:lnTo>
                <a:lnTo>
                  <a:pt x="3022" y="2004"/>
                </a:lnTo>
                <a:lnTo>
                  <a:pt x="3025" y="2050"/>
                </a:lnTo>
                <a:lnTo>
                  <a:pt x="3022" y="2096"/>
                </a:lnTo>
                <a:lnTo>
                  <a:pt x="3013" y="2141"/>
                </a:lnTo>
                <a:lnTo>
                  <a:pt x="2999" y="2183"/>
                </a:lnTo>
                <a:lnTo>
                  <a:pt x="2979" y="2222"/>
                </a:lnTo>
                <a:lnTo>
                  <a:pt x="2954" y="2259"/>
                </a:lnTo>
                <a:lnTo>
                  <a:pt x="2925" y="2292"/>
                </a:lnTo>
                <a:lnTo>
                  <a:pt x="2892" y="2320"/>
                </a:lnTo>
                <a:lnTo>
                  <a:pt x="2856" y="2344"/>
                </a:lnTo>
                <a:lnTo>
                  <a:pt x="2816" y="2365"/>
                </a:lnTo>
                <a:lnTo>
                  <a:pt x="2774" y="2379"/>
                </a:lnTo>
                <a:lnTo>
                  <a:pt x="2729" y="2388"/>
                </a:lnTo>
                <a:lnTo>
                  <a:pt x="2683" y="2392"/>
                </a:lnTo>
                <a:lnTo>
                  <a:pt x="2637" y="2388"/>
                </a:lnTo>
                <a:lnTo>
                  <a:pt x="2592" y="2379"/>
                </a:lnTo>
                <a:lnTo>
                  <a:pt x="2550" y="2365"/>
                </a:lnTo>
                <a:lnTo>
                  <a:pt x="2510" y="2344"/>
                </a:lnTo>
                <a:lnTo>
                  <a:pt x="2474" y="2320"/>
                </a:lnTo>
                <a:lnTo>
                  <a:pt x="2441" y="2292"/>
                </a:lnTo>
                <a:lnTo>
                  <a:pt x="2412" y="2259"/>
                </a:lnTo>
                <a:lnTo>
                  <a:pt x="2387" y="2222"/>
                </a:lnTo>
                <a:lnTo>
                  <a:pt x="2367" y="2183"/>
                </a:lnTo>
                <a:lnTo>
                  <a:pt x="2353" y="2141"/>
                </a:lnTo>
                <a:lnTo>
                  <a:pt x="2344" y="2096"/>
                </a:lnTo>
                <a:lnTo>
                  <a:pt x="2341" y="2050"/>
                </a:lnTo>
                <a:lnTo>
                  <a:pt x="2344" y="2004"/>
                </a:lnTo>
                <a:lnTo>
                  <a:pt x="2353" y="1959"/>
                </a:lnTo>
                <a:lnTo>
                  <a:pt x="2367" y="1917"/>
                </a:lnTo>
                <a:lnTo>
                  <a:pt x="2387" y="1878"/>
                </a:lnTo>
                <a:lnTo>
                  <a:pt x="2412" y="1841"/>
                </a:lnTo>
                <a:lnTo>
                  <a:pt x="2441" y="1809"/>
                </a:lnTo>
                <a:lnTo>
                  <a:pt x="2474" y="1780"/>
                </a:lnTo>
                <a:lnTo>
                  <a:pt x="2510" y="1755"/>
                </a:lnTo>
                <a:lnTo>
                  <a:pt x="2550" y="1735"/>
                </a:lnTo>
                <a:lnTo>
                  <a:pt x="2592" y="1721"/>
                </a:lnTo>
                <a:lnTo>
                  <a:pt x="2637" y="1712"/>
                </a:lnTo>
                <a:lnTo>
                  <a:pt x="2683" y="1709"/>
                </a:lnTo>
                <a:close/>
                <a:moveTo>
                  <a:pt x="892" y="1709"/>
                </a:moveTo>
                <a:lnTo>
                  <a:pt x="938" y="1712"/>
                </a:lnTo>
                <a:lnTo>
                  <a:pt x="983" y="1721"/>
                </a:lnTo>
                <a:lnTo>
                  <a:pt x="1025" y="1735"/>
                </a:lnTo>
                <a:lnTo>
                  <a:pt x="1065" y="1755"/>
                </a:lnTo>
                <a:lnTo>
                  <a:pt x="1101" y="1780"/>
                </a:lnTo>
                <a:lnTo>
                  <a:pt x="1134" y="1809"/>
                </a:lnTo>
                <a:lnTo>
                  <a:pt x="1163" y="1841"/>
                </a:lnTo>
                <a:lnTo>
                  <a:pt x="1188" y="1878"/>
                </a:lnTo>
                <a:lnTo>
                  <a:pt x="1208" y="1917"/>
                </a:lnTo>
                <a:lnTo>
                  <a:pt x="1222" y="1959"/>
                </a:lnTo>
                <a:lnTo>
                  <a:pt x="1231" y="2004"/>
                </a:lnTo>
                <a:lnTo>
                  <a:pt x="1234" y="2050"/>
                </a:lnTo>
                <a:lnTo>
                  <a:pt x="1231" y="2096"/>
                </a:lnTo>
                <a:lnTo>
                  <a:pt x="1222" y="2141"/>
                </a:lnTo>
                <a:lnTo>
                  <a:pt x="1208" y="2183"/>
                </a:lnTo>
                <a:lnTo>
                  <a:pt x="1188" y="2222"/>
                </a:lnTo>
                <a:lnTo>
                  <a:pt x="1163" y="2259"/>
                </a:lnTo>
                <a:lnTo>
                  <a:pt x="1134" y="2292"/>
                </a:lnTo>
                <a:lnTo>
                  <a:pt x="1101" y="2320"/>
                </a:lnTo>
                <a:lnTo>
                  <a:pt x="1065" y="2344"/>
                </a:lnTo>
                <a:lnTo>
                  <a:pt x="1025" y="2365"/>
                </a:lnTo>
                <a:lnTo>
                  <a:pt x="983" y="2379"/>
                </a:lnTo>
                <a:lnTo>
                  <a:pt x="938" y="2388"/>
                </a:lnTo>
                <a:lnTo>
                  <a:pt x="892" y="2392"/>
                </a:lnTo>
                <a:lnTo>
                  <a:pt x="846" y="2388"/>
                </a:lnTo>
                <a:lnTo>
                  <a:pt x="801" y="2379"/>
                </a:lnTo>
                <a:lnTo>
                  <a:pt x="759" y="2365"/>
                </a:lnTo>
                <a:lnTo>
                  <a:pt x="719" y="2344"/>
                </a:lnTo>
                <a:lnTo>
                  <a:pt x="683" y="2320"/>
                </a:lnTo>
                <a:lnTo>
                  <a:pt x="650" y="2292"/>
                </a:lnTo>
                <a:lnTo>
                  <a:pt x="622" y="2259"/>
                </a:lnTo>
                <a:lnTo>
                  <a:pt x="596" y="2222"/>
                </a:lnTo>
                <a:lnTo>
                  <a:pt x="576" y="2183"/>
                </a:lnTo>
                <a:lnTo>
                  <a:pt x="562" y="2141"/>
                </a:lnTo>
                <a:lnTo>
                  <a:pt x="553" y="2096"/>
                </a:lnTo>
                <a:lnTo>
                  <a:pt x="550" y="2050"/>
                </a:lnTo>
                <a:lnTo>
                  <a:pt x="553" y="2004"/>
                </a:lnTo>
                <a:lnTo>
                  <a:pt x="562" y="1959"/>
                </a:lnTo>
                <a:lnTo>
                  <a:pt x="576" y="1917"/>
                </a:lnTo>
                <a:lnTo>
                  <a:pt x="596" y="1878"/>
                </a:lnTo>
                <a:lnTo>
                  <a:pt x="622" y="1841"/>
                </a:lnTo>
                <a:lnTo>
                  <a:pt x="650" y="1809"/>
                </a:lnTo>
                <a:lnTo>
                  <a:pt x="683" y="1780"/>
                </a:lnTo>
                <a:lnTo>
                  <a:pt x="719" y="1755"/>
                </a:lnTo>
                <a:lnTo>
                  <a:pt x="759" y="1735"/>
                </a:lnTo>
                <a:lnTo>
                  <a:pt x="801" y="1721"/>
                </a:lnTo>
                <a:lnTo>
                  <a:pt x="846" y="1712"/>
                </a:lnTo>
                <a:lnTo>
                  <a:pt x="892" y="1709"/>
                </a:lnTo>
                <a:close/>
                <a:moveTo>
                  <a:pt x="2053" y="306"/>
                </a:moveTo>
                <a:lnTo>
                  <a:pt x="2035" y="308"/>
                </a:lnTo>
                <a:lnTo>
                  <a:pt x="2020" y="315"/>
                </a:lnTo>
                <a:lnTo>
                  <a:pt x="2009" y="327"/>
                </a:lnTo>
                <a:lnTo>
                  <a:pt x="2000" y="343"/>
                </a:lnTo>
                <a:lnTo>
                  <a:pt x="1998" y="360"/>
                </a:lnTo>
                <a:lnTo>
                  <a:pt x="1998" y="854"/>
                </a:lnTo>
                <a:lnTo>
                  <a:pt x="2000" y="872"/>
                </a:lnTo>
                <a:lnTo>
                  <a:pt x="2009" y="886"/>
                </a:lnTo>
                <a:lnTo>
                  <a:pt x="2020" y="898"/>
                </a:lnTo>
                <a:lnTo>
                  <a:pt x="2035" y="906"/>
                </a:lnTo>
                <a:lnTo>
                  <a:pt x="2053" y="909"/>
                </a:lnTo>
                <a:lnTo>
                  <a:pt x="2668" y="909"/>
                </a:lnTo>
                <a:lnTo>
                  <a:pt x="2684" y="907"/>
                </a:lnTo>
                <a:lnTo>
                  <a:pt x="2698" y="899"/>
                </a:lnTo>
                <a:lnTo>
                  <a:pt x="2709" y="890"/>
                </a:lnTo>
                <a:lnTo>
                  <a:pt x="2718" y="876"/>
                </a:lnTo>
                <a:lnTo>
                  <a:pt x="2721" y="861"/>
                </a:lnTo>
                <a:lnTo>
                  <a:pt x="2721" y="845"/>
                </a:lnTo>
                <a:lnTo>
                  <a:pt x="2716" y="829"/>
                </a:lnTo>
                <a:lnTo>
                  <a:pt x="2474" y="365"/>
                </a:lnTo>
                <a:lnTo>
                  <a:pt x="2460" y="344"/>
                </a:lnTo>
                <a:lnTo>
                  <a:pt x="2443" y="327"/>
                </a:lnTo>
                <a:lnTo>
                  <a:pt x="2422" y="315"/>
                </a:lnTo>
                <a:lnTo>
                  <a:pt x="2400" y="308"/>
                </a:lnTo>
                <a:lnTo>
                  <a:pt x="2376" y="306"/>
                </a:lnTo>
                <a:lnTo>
                  <a:pt x="2053" y="306"/>
                </a:lnTo>
                <a:close/>
                <a:moveTo>
                  <a:pt x="255" y="0"/>
                </a:moveTo>
                <a:lnTo>
                  <a:pt x="2341" y="0"/>
                </a:lnTo>
                <a:lnTo>
                  <a:pt x="2383" y="2"/>
                </a:lnTo>
                <a:lnTo>
                  <a:pt x="2424" y="9"/>
                </a:lnTo>
                <a:lnTo>
                  <a:pt x="2466" y="20"/>
                </a:lnTo>
                <a:lnTo>
                  <a:pt x="2508" y="37"/>
                </a:lnTo>
                <a:lnTo>
                  <a:pt x="2549" y="57"/>
                </a:lnTo>
                <a:lnTo>
                  <a:pt x="2589" y="83"/>
                </a:lnTo>
                <a:lnTo>
                  <a:pt x="2629" y="113"/>
                </a:lnTo>
                <a:lnTo>
                  <a:pt x="2669" y="150"/>
                </a:lnTo>
                <a:lnTo>
                  <a:pt x="2706" y="191"/>
                </a:lnTo>
                <a:lnTo>
                  <a:pt x="2743" y="237"/>
                </a:lnTo>
                <a:lnTo>
                  <a:pt x="2779" y="290"/>
                </a:lnTo>
                <a:lnTo>
                  <a:pt x="2814" y="348"/>
                </a:lnTo>
                <a:lnTo>
                  <a:pt x="2846" y="412"/>
                </a:lnTo>
                <a:lnTo>
                  <a:pt x="2878" y="482"/>
                </a:lnTo>
                <a:lnTo>
                  <a:pt x="3038" y="842"/>
                </a:lnTo>
                <a:lnTo>
                  <a:pt x="3057" y="870"/>
                </a:lnTo>
                <a:lnTo>
                  <a:pt x="3079" y="893"/>
                </a:lnTo>
                <a:lnTo>
                  <a:pt x="3105" y="912"/>
                </a:lnTo>
                <a:lnTo>
                  <a:pt x="3134" y="927"/>
                </a:lnTo>
                <a:lnTo>
                  <a:pt x="3165" y="937"/>
                </a:lnTo>
                <a:lnTo>
                  <a:pt x="3197" y="941"/>
                </a:lnTo>
                <a:lnTo>
                  <a:pt x="3411" y="955"/>
                </a:lnTo>
                <a:lnTo>
                  <a:pt x="3435" y="960"/>
                </a:lnTo>
                <a:lnTo>
                  <a:pt x="3457" y="969"/>
                </a:lnTo>
                <a:lnTo>
                  <a:pt x="3477" y="983"/>
                </a:lnTo>
                <a:lnTo>
                  <a:pt x="3494" y="1000"/>
                </a:lnTo>
                <a:lnTo>
                  <a:pt x="3506" y="1020"/>
                </a:lnTo>
                <a:lnTo>
                  <a:pt x="3513" y="1043"/>
                </a:lnTo>
                <a:lnTo>
                  <a:pt x="3517" y="1069"/>
                </a:lnTo>
                <a:lnTo>
                  <a:pt x="3517" y="1586"/>
                </a:lnTo>
                <a:lnTo>
                  <a:pt x="3573" y="1586"/>
                </a:lnTo>
                <a:lnTo>
                  <a:pt x="3592" y="1588"/>
                </a:lnTo>
                <a:lnTo>
                  <a:pt x="3607" y="1597"/>
                </a:lnTo>
                <a:lnTo>
                  <a:pt x="3619" y="1609"/>
                </a:lnTo>
                <a:lnTo>
                  <a:pt x="3627" y="1624"/>
                </a:lnTo>
                <a:lnTo>
                  <a:pt x="3630" y="1642"/>
                </a:lnTo>
                <a:lnTo>
                  <a:pt x="3630" y="1982"/>
                </a:lnTo>
                <a:lnTo>
                  <a:pt x="3627" y="2000"/>
                </a:lnTo>
                <a:lnTo>
                  <a:pt x="3619" y="2015"/>
                </a:lnTo>
                <a:lnTo>
                  <a:pt x="3607" y="2027"/>
                </a:lnTo>
                <a:lnTo>
                  <a:pt x="3592" y="2035"/>
                </a:lnTo>
                <a:lnTo>
                  <a:pt x="3573" y="2038"/>
                </a:lnTo>
                <a:lnTo>
                  <a:pt x="3134" y="2038"/>
                </a:lnTo>
                <a:lnTo>
                  <a:pt x="3130" y="1983"/>
                </a:lnTo>
                <a:lnTo>
                  <a:pt x="3119" y="1929"/>
                </a:lnTo>
                <a:lnTo>
                  <a:pt x="3101" y="1879"/>
                </a:lnTo>
                <a:lnTo>
                  <a:pt x="3078" y="1832"/>
                </a:lnTo>
                <a:lnTo>
                  <a:pt x="3049" y="1787"/>
                </a:lnTo>
                <a:lnTo>
                  <a:pt x="3016" y="1746"/>
                </a:lnTo>
                <a:lnTo>
                  <a:pt x="2979" y="1710"/>
                </a:lnTo>
                <a:lnTo>
                  <a:pt x="2937" y="1677"/>
                </a:lnTo>
                <a:lnTo>
                  <a:pt x="2892" y="1650"/>
                </a:lnTo>
                <a:lnTo>
                  <a:pt x="2844" y="1628"/>
                </a:lnTo>
                <a:lnTo>
                  <a:pt x="2792" y="1612"/>
                </a:lnTo>
                <a:lnTo>
                  <a:pt x="2739" y="1602"/>
                </a:lnTo>
                <a:lnTo>
                  <a:pt x="2683" y="1599"/>
                </a:lnTo>
                <a:lnTo>
                  <a:pt x="2627" y="1602"/>
                </a:lnTo>
                <a:lnTo>
                  <a:pt x="2573" y="1612"/>
                </a:lnTo>
                <a:lnTo>
                  <a:pt x="2522" y="1628"/>
                </a:lnTo>
                <a:lnTo>
                  <a:pt x="2474" y="1650"/>
                </a:lnTo>
                <a:lnTo>
                  <a:pt x="2429" y="1677"/>
                </a:lnTo>
                <a:lnTo>
                  <a:pt x="2387" y="1710"/>
                </a:lnTo>
                <a:lnTo>
                  <a:pt x="2350" y="1746"/>
                </a:lnTo>
                <a:lnTo>
                  <a:pt x="2316" y="1787"/>
                </a:lnTo>
                <a:lnTo>
                  <a:pt x="2288" y="1832"/>
                </a:lnTo>
                <a:lnTo>
                  <a:pt x="2265" y="1879"/>
                </a:lnTo>
                <a:lnTo>
                  <a:pt x="2247" y="1929"/>
                </a:lnTo>
                <a:lnTo>
                  <a:pt x="2236" y="1983"/>
                </a:lnTo>
                <a:lnTo>
                  <a:pt x="2231" y="2038"/>
                </a:lnTo>
                <a:lnTo>
                  <a:pt x="1344" y="2038"/>
                </a:lnTo>
                <a:lnTo>
                  <a:pt x="1339" y="1983"/>
                </a:lnTo>
                <a:lnTo>
                  <a:pt x="1328" y="1929"/>
                </a:lnTo>
                <a:lnTo>
                  <a:pt x="1310" y="1879"/>
                </a:lnTo>
                <a:lnTo>
                  <a:pt x="1287" y="1832"/>
                </a:lnTo>
                <a:lnTo>
                  <a:pt x="1260" y="1787"/>
                </a:lnTo>
                <a:lnTo>
                  <a:pt x="1225" y="1746"/>
                </a:lnTo>
                <a:lnTo>
                  <a:pt x="1188" y="1710"/>
                </a:lnTo>
                <a:lnTo>
                  <a:pt x="1146" y="1677"/>
                </a:lnTo>
                <a:lnTo>
                  <a:pt x="1101" y="1650"/>
                </a:lnTo>
                <a:lnTo>
                  <a:pt x="1053" y="1628"/>
                </a:lnTo>
                <a:lnTo>
                  <a:pt x="1002" y="1612"/>
                </a:lnTo>
                <a:lnTo>
                  <a:pt x="948" y="1602"/>
                </a:lnTo>
                <a:lnTo>
                  <a:pt x="892" y="1599"/>
                </a:lnTo>
                <a:lnTo>
                  <a:pt x="836" y="1602"/>
                </a:lnTo>
                <a:lnTo>
                  <a:pt x="783" y="1612"/>
                </a:lnTo>
                <a:lnTo>
                  <a:pt x="732" y="1628"/>
                </a:lnTo>
                <a:lnTo>
                  <a:pt x="683" y="1650"/>
                </a:lnTo>
                <a:lnTo>
                  <a:pt x="638" y="1677"/>
                </a:lnTo>
                <a:lnTo>
                  <a:pt x="596" y="1710"/>
                </a:lnTo>
                <a:lnTo>
                  <a:pt x="559" y="1746"/>
                </a:lnTo>
                <a:lnTo>
                  <a:pt x="526" y="1787"/>
                </a:lnTo>
                <a:lnTo>
                  <a:pt x="497" y="1832"/>
                </a:lnTo>
                <a:lnTo>
                  <a:pt x="474" y="1879"/>
                </a:lnTo>
                <a:lnTo>
                  <a:pt x="457" y="1929"/>
                </a:lnTo>
                <a:lnTo>
                  <a:pt x="446" y="1983"/>
                </a:lnTo>
                <a:lnTo>
                  <a:pt x="441" y="2038"/>
                </a:lnTo>
                <a:lnTo>
                  <a:pt x="255" y="2038"/>
                </a:lnTo>
                <a:lnTo>
                  <a:pt x="213" y="2035"/>
                </a:lnTo>
                <a:lnTo>
                  <a:pt x="175" y="2025"/>
                </a:lnTo>
                <a:lnTo>
                  <a:pt x="138" y="2009"/>
                </a:lnTo>
                <a:lnTo>
                  <a:pt x="105" y="1989"/>
                </a:lnTo>
                <a:lnTo>
                  <a:pt x="75" y="1963"/>
                </a:lnTo>
                <a:lnTo>
                  <a:pt x="50" y="1934"/>
                </a:lnTo>
                <a:lnTo>
                  <a:pt x="29" y="1901"/>
                </a:lnTo>
                <a:lnTo>
                  <a:pt x="13" y="1863"/>
                </a:lnTo>
                <a:lnTo>
                  <a:pt x="3" y="1825"/>
                </a:lnTo>
                <a:lnTo>
                  <a:pt x="0" y="1783"/>
                </a:lnTo>
                <a:lnTo>
                  <a:pt x="0" y="255"/>
                </a:lnTo>
                <a:lnTo>
                  <a:pt x="3" y="213"/>
                </a:lnTo>
                <a:lnTo>
                  <a:pt x="13" y="175"/>
                </a:lnTo>
                <a:lnTo>
                  <a:pt x="29" y="138"/>
                </a:lnTo>
                <a:lnTo>
                  <a:pt x="50" y="105"/>
                </a:lnTo>
                <a:lnTo>
                  <a:pt x="75" y="75"/>
                </a:lnTo>
                <a:lnTo>
                  <a:pt x="105" y="50"/>
                </a:lnTo>
                <a:lnTo>
                  <a:pt x="138" y="29"/>
                </a:lnTo>
                <a:lnTo>
                  <a:pt x="175" y="13"/>
                </a:lnTo>
                <a:lnTo>
                  <a:pt x="213" y="4"/>
                </a:lnTo>
                <a:lnTo>
                  <a:pt x="25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4" name="Freeform 96"/>
          <p:cNvSpPr>
            <a:spLocks noEditPoints="1"/>
          </p:cNvSpPr>
          <p:nvPr/>
        </p:nvSpPr>
        <p:spPr bwMode="auto">
          <a:xfrm>
            <a:off x="7948801" y="1327257"/>
            <a:ext cx="504825" cy="525463"/>
          </a:xfrm>
          <a:custGeom>
            <a:avLst/>
            <a:gdLst>
              <a:gd name="T0" fmla="*/ 1307 w 3180"/>
              <a:gd name="T1" fmla="*/ 1560 h 3315"/>
              <a:gd name="T2" fmla="*/ 1217 w 3180"/>
              <a:gd name="T3" fmla="*/ 1650 h 3315"/>
              <a:gd name="T4" fmla="*/ 1267 w 3180"/>
              <a:gd name="T5" fmla="*/ 1766 h 3315"/>
              <a:gd name="T6" fmla="*/ 1392 w 3180"/>
              <a:gd name="T7" fmla="*/ 1766 h 3315"/>
              <a:gd name="T8" fmla="*/ 1441 w 3180"/>
              <a:gd name="T9" fmla="*/ 1650 h 3315"/>
              <a:gd name="T10" fmla="*/ 1351 w 3180"/>
              <a:gd name="T11" fmla="*/ 1560 h 3315"/>
              <a:gd name="T12" fmla="*/ 350 w 3180"/>
              <a:gd name="T13" fmla="*/ 1544 h 3315"/>
              <a:gd name="T14" fmla="*/ 1667 w 3180"/>
              <a:gd name="T15" fmla="*/ 1655 h 3315"/>
              <a:gd name="T16" fmla="*/ 1596 w 3180"/>
              <a:gd name="T17" fmla="*/ 1878 h 3315"/>
              <a:gd name="T18" fmla="*/ 1391 w 3180"/>
              <a:gd name="T19" fmla="*/ 2002 h 3315"/>
              <a:gd name="T20" fmla="*/ 992 w 3180"/>
              <a:gd name="T21" fmla="*/ 1688 h 3315"/>
              <a:gd name="T22" fmla="*/ 1063 w 3180"/>
              <a:gd name="T23" fmla="*/ 1465 h 3315"/>
              <a:gd name="T24" fmla="*/ 1267 w 3180"/>
              <a:gd name="T25" fmla="*/ 1341 h 3315"/>
              <a:gd name="T26" fmla="*/ 1457 w 3180"/>
              <a:gd name="T27" fmla="*/ 695 h 3315"/>
              <a:gd name="T28" fmla="*/ 1084 w 3180"/>
              <a:gd name="T29" fmla="*/ 633 h 3315"/>
              <a:gd name="T30" fmla="*/ 660 w 3180"/>
              <a:gd name="T31" fmla="*/ 840 h 3315"/>
              <a:gd name="T32" fmla="*/ 368 w 3180"/>
              <a:gd name="T33" fmla="*/ 1203 h 3315"/>
              <a:gd name="T34" fmla="*/ 259 w 3180"/>
              <a:gd name="T35" fmla="*/ 1672 h 3315"/>
              <a:gd name="T36" fmla="*/ 368 w 3180"/>
              <a:gd name="T37" fmla="*/ 2140 h 3315"/>
              <a:gd name="T38" fmla="*/ 660 w 3180"/>
              <a:gd name="T39" fmla="*/ 2503 h 3315"/>
              <a:gd name="T40" fmla="*/ 1084 w 3180"/>
              <a:gd name="T41" fmla="*/ 2710 h 3315"/>
              <a:gd name="T42" fmla="*/ 1575 w 3180"/>
              <a:gd name="T43" fmla="*/ 2710 h 3315"/>
              <a:gd name="T44" fmla="*/ 1998 w 3180"/>
              <a:gd name="T45" fmla="*/ 2503 h 3315"/>
              <a:gd name="T46" fmla="*/ 2291 w 3180"/>
              <a:gd name="T47" fmla="*/ 2140 h 3315"/>
              <a:gd name="T48" fmla="*/ 2400 w 3180"/>
              <a:gd name="T49" fmla="*/ 1672 h 3315"/>
              <a:gd name="T50" fmla="*/ 2291 w 3180"/>
              <a:gd name="T51" fmla="*/ 1203 h 3315"/>
              <a:gd name="T52" fmla="*/ 1998 w 3180"/>
              <a:gd name="T53" fmla="*/ 840 h 3315"/>
              <a:gd name="T54" fmla="*/ 1575 w 3180"/>
              <a:gd name="T55" fmla="*/ 633 h 3315"/>
              <a:gd name="T56" fmla="*/ 3167 w 3180"/>
              <a:gd name="T57" fmla="*/ 14 h 3315"/>
              <a:gd name="T58" fmla="*/ 2956 w 3180"/>
              <a:gd name="T59" fmla="*/ 806 h 3315"/>
              <a:gd name="T60" fmla="*/ 2808 w 3180"/>
              <a:gd name="T61" fmla="*/ 714 h 3315"/>
              <a:gd name="T62" fmla="*/ 2467 w 3180"/>
              <a:gd name="T63" fmla="*/ 979 h 3315"/>
              <a:gd name="T64" fmla="*/ 2638 w 3180"/>
              <a:gd name="T65" fmla="*/ 1436 h 3315"/>
              <a:gd name="T66" fmla="*/ 2632 w 3180"/>
              <a:gd name="T67" fmla="*/ 1940 h 3315"/>
              <a:gd name="T68" fmla="*/ 2743 w 3180"/>
              <a:gd name="T69" fmla="*/ 2602 h 3315"/>
              <a:gd name="T70" fmla="*/ 2893 w 3180"/>
              <a:gd name="T71" fmla="*/ 2513 h 3315"/>
              <a:gd name="T72" fmla="*/ 2965 w 3180"/>
              <a:gd name="T73" fmla="*/ 2519 h 3315"/>
              <a:gd name="T74" fmla="*/ 3154 w 3180"/>
              <a:gd name="T75" fmla="*/ 3310 h 3315"/>
              <a:gd name="T76" fmla="*/ 2359 w 3180"/>
              <a:gd name="T77" fmla="*/ 3105 h 3315"/>
              <a:gd name="T78" fmla="*/ 2461 w 3180"/>
              <a:gd name="T79" fmla="*/ 2954 h 3315"/>
              <a:gd name="T80" fmla="*/ 2142 w 3180"/>
              <a:gd name="T81" fmla="*/ 2719 h 3315"/>
              <a:gd name="T82" fmla="*/ 1683 w 3180"/>
              <a:gd name="T83" fmla="*/ 2949 h 3315"/>
              <a:gd name="T84" fmla="*/ 1149 w 3180"/>
              <a:gd name="T85" fmla="*/ 2985 h 3315"/>
              <a:gd name="T86" fmla="*/ 659 w 3180"/>
              <a:gd name="T87" fmla="*/ 2816 h 3315"/>
              <a:gd name="T88" fmla="*/ 277 w 3180"/>
              <a:gd name="T89" fmla="*/ 2481 h 3315"/>
              <a:gd name="T90" fmla="*/ 47 w 3180"/>
              <a:gd name="T91" fmla="*/ 2023 h 3315"/>
              <a:gd name="T92" fmla="*/ 6 w 3180"/>
              <a:gd name="T93" fmla="*/ 1542 h 3315"/>
              <a:gd name="T94" fmla="*/ 105 w 3180"/>
              <a:gd name="T95" fmla="*/ 1155 h 3315"/>
              <a:gd name="T96" fmla="*/ 319 w 3180"/>
              <a:gd name="T97" fmla="*/ 805 h 3315"/>
              <a:gd name="T98" fmla="*/ 644 w 3180"/>
              <a:gd name="T99" fmla="*/ 530 h 3315"/>
              <a:gd name="T100" fmla="*/ 1075 w 3180"/>
              <a:gd name="T101" fmla="*/ 374 h 3315"/>
              <a:gd name="T102" fmla="*/ 1588 w 3180"/>
              <a:gd name="T103" fmla="*/ 374 h 3315"/>
              <a:gd name="T104" fmla="*/ 2023 w 3180"/>
              <a:gd name="T105" fmla="*/ 532 h 3315"/>
              <a:gd name="T106" fmla="*/ 2465 w 3180"/>
              <a:gd name="T107" fmla="*/ 389 h 3315"/>
              <a:gd name="T108" fmla="*/ 2355 w 3180"/>
              <a:gd name="T109" fmla="*/ 237 h 3315"/>
              <a:gd name="T110" fmla="*/ 3122 w 3180"/>
              <a:gd name="T111" fmla="*/ 2 h 3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180" h="3315">
                <a:moveTo>
                  <a:pt x="1330" y="2365"/>
                </a:moveTo>
                <a:lnTo>
                  <a:pt x="1457" y="2647"/>
                </a:lnTo>
                <a:lnTo>
                  <a:pt x="1202" y="2647"/>
                </a:lnTo>
                <a:lnTo>
                  <a:pt x="1330" y="2365"/>
                </a:lnTo>
                <a:close/>
                <a:moveTo>
                  <a:pt x="1330" y="1558"/>
                </a:moveTo>
                <a:lnTo>
                  <a:pt x="1307" y="1560"/>
                </a:lnTo>
                <a:lnTo>
                  <a:pt x="1287" y="1566"/>
                </a:lnTo>
                <a:lnTo>
                  <a:pt x="1267" y="1578"/>
                </a:lnTo>
                <a:lnTo>
                  <a:pt x="1249" y="1592"/>
                </a:lnTo>
                <a:lnTo>
                  <a:pt x="1235" y="1610"/>
                </a:lnTo>
                <a:lnTo>
                  <a:pt x="1225" y="1629"/>
                </a:lnTo>
                <a:lnTo>
                  <a:pt x="1217" y="1650"/>
                </a:lnTo>
                <a:lnTo>
                  <a:pt x="1215" y="1671"/>
                </a:lnTo>
                <a:lnTo>
                  <a:pt x="1217" y="1693"/>
                </a:lnTo>
                <a:lnTo>
                  <a:pt x="1225" y="1714"/>
                </a:lnTo>
                <a:lnTo>
                  <a:pt x="1235" y="1733"/>
                </a:lnTo>
                <a:lnTo>
                  <a:pt x="1249" y="1752"/>
                </a:lnTo>
                <a:lnTo>
                  <a:pt x="1267" y="1766"/>
                </a:lnTo>
                <a:lnTo>
                  <a:pt x="1287" y="1777"/>
                </a:lnTo>
                <a:lnTo>
                  <a:pt x="1307" y="1783"/>
                </a:lnTo>
                <a:lnTo>
                  <a:pt x="1330" y="1785"/>
                </a:lnTo>
                <a:lnTo>
                  <a:pt x="1351" y="1783"/>
                </a:lnTo>
                <a:lnTo>
                  <a:pt x="1372" y="1777"/>
                </a:lnTo>
                <a:lnTo>
                  <a:pt x="1392" y="1766"/>
                </a:lnTo>
                <a:lnTo>
                  <a:pt x="1409" y="1752"/>
                </a:lnTo>
                <a:lnTo>
                  <a:pt x="1424" y="1733"/>
                </a:lnTo>
                <a:lnTo>
                  <a:pt x="1435" y="1714"/>
                </a:lnTo>
                <a:lnTo>
                  <a:pt x="1441" y="1693"/>
                </a:lnTo>
                <a:lnTo>
                  <a:pt x="1443" y="1671"/>
                </a:lnTo>
                <a:lnTo>
                  <a:pt x="1441" y="1650"/>
                </a:lnTo>
                <a:lnTo>
                  <a:pt x="1435" y="1629"/>
                </a:lnTo>
                <a:lnTo>
                  <a:pt x="1424" y="1610"/>
                </a:lnTo>
                <a:lnTo>
                  <a:pt x="1409" y="1592"/>
                </a:lnTo>
                <a:lnTo>
                  <a:pt x="1392" y="1578"/>
                </a:lnTo>
                <a:lnTo>
                  <a:pt x="1372" y="1566"/>
                </a:lnTo>
                <a:lnTo>
                  <a:pt x="1351" y="1560"/>
                </a:lnTo>
                <a:lnTo>
                  <a:pt x="1330" y="1558"/>
                </a:lnTo>
                <a:close/>
                <a:moveTo>
                  <a:pt x="2309" y="1544"/>
                </a:moveTo>
                <a:lnTo>
                  <a:pt x="2309" y="1798"/>
                </a:lnTo>
                <a:lnTo>
                  <a:pt x="2026" y="1671"/>
                </a:lnTo>
                <a:lnTo>
                  <a:pt x="2309" y="1544"/>
                </a:lnTo>
                <a:close/>
                <a:moveTo>
                  <a:pt x="350" y="1544"/>
                </a:moveTo>
                <a:lnTo>
                  <a:pt x="633" y="1671"/>
                </a:lnTo>
                <a:lnTo>
                  <a:pt x="350" y="1798"/>
                </a:lnTo>
                <a:lnTo>
                  <a:pt x="350" y="1544"/>
                </a:lnTo>
                <a:close/>
                <a:moveTo>
                  <a:pt x="1888" y="1115"/>
                </a:moveTo>
                <a:lnTo>
                  <a:pt x="1663" y="1616"/>
                </a:lnTo>
                <a:lnTo>
                  <a:pt x="1667" y="1655"/>
                </a:lnTo>
                <a:lnTo>
                  <a:pt x="1667" y="1694"/>
                </a:lnTo>
                <a:lnTo>
                  <a:pt x="1662" y="1733"/>
                </a:lnTo>
                <a:lnTo>
                  <a:pt x="1652" y="1772"/>
                </a:lnTo>
                <a:lnTo>
                  <a:pt x="1637" y="1809"/>
                </a:lnTo>
                <a:lnTo>
                  <a:pt x="1619" y="1845"/>
                </a:lnTo>
                <a:lnTo>
                  <a:pt x="1596" y="1878"/>
                </a:lnTo>
                <a:lnTo>
                  <a:pt x="1569" y="1910"/>
                </a:lnTo>
                <a:lnTo>
                  <a:pt x="1538" y="1938"/>
                </a:lnTo>
                <a:lnTo>
                  <a:pt x="1503" y="1961"/>
                </a:lnTo>
                <a:lnTo>
                  <a:pt x="1468" y="1979"/>
                </a:lnTo>
                <a:lnTo>
                  <a:pt x="1430" y="1993"/>
                </a:lnTo>
                <a:lnTo>
                  <a:pt x="1391" y="2002"/>
                </a:lnTo>
                <a:lnTo>
                  <a:pt x="1353" y="2007"/>
                </a:lnTo>
                <a:lnTo>
                  <a:pt x="1313" y="2008"/>
                </a:lnTo>
                <a:lnTo>
                  <a:pt x="1274" y="2003"/>
                </a:lnTo>
                <a:lnTo>
                  <a:pt x="770" y="2228"/>
                </a:lnTo>
                <a:lnTo>
                  <a:pt x="996" y="1727"/>
                </a:lnTo>
                <a:lnTo>
                  <a:pt x="992" y="1688"/>
                </a:lnTo>
                <a:lnTo>
                  <a:pt x="992" y="1649"/>
                </a:lnTo>
                <a:lnTo>
                  <a:pt x="997" y="1610"/>
                </a:lnTo>
                <a:lnTo>
                  <a:pt x="1006" y="1571"/>
                </a:lnTo>
                <a:lnTo>
                  <a:pt x="1021" y="1534"/>
                </a:lnTo>
                <a:lnTo>
                  <a:pt x="1040" y="1498"/>
                </a:lnTo>
                <a:lnTo>
                  <a:pt x="1063" y="1465"/>
                </a:lnTo>
                <a:lnTo>
                  <a:pt x="1090" y="1434"/>
                </a:lnTo>
                <a:lnTo>
                  <a:pt x="1122" y="1405"/>
                </a:lnTo>
                <a:lnTo>
                  <a:pt x="1156" y="1382"/>
                </a:lnTo>
                <a:lnTo>
                  <a:pt x="1191" y="1364"/>
                </a:lnTo>
                <a:lnTo>
                  <a:pt x="1229" y="1350"/>
                </a:lnTo>
                <a:lnTo>
                  <a:pt x="1267" y="1341"/>
                </a:lnTo>
                <a:lnTo>
                  <a:pt x="1306" y="1336"/>
                </a:lnTo>
                <a:lnTo>
                  <a:pt x="1346" y="1335"/>
                </a:lnTo>
                <a:lnTo>
                  <a:pt x="1385" y="1340"/>
                </a:lnTo>
                <a:lnTo>
                  <a:pt x="1888" y="1115"/>
                </a:lnTo>
                <a:close/>
                <a:moveTo>
                  <a:pt x="1202" y="695"/>
                </a:moveTo>
                <a:lnTo>
                  <a:pt x="1457" y="695"/>
                </a:lnTo>
                <a:lnTo>
                  <a:pt x="1330" y="977"/>
                </a:lnTo>
                <a:lnTo>
                  <a:pt x="1202" y="695"/>
                </a:lnTo>
                <a:close/>
                <a:moveTo>
                  <a:pt x="1330" y="605"/>
                </a:moveTo>
                <a:lnTo>
                  <a:pt x="1246" y="609"/>
                </a:lnTo>
                <a:lnTo>
                  <a:pt x="1164" y="618"/>
                </a:lnTo>
                <a:lnTo>
                  <a:pt x="1084" y="633"/>
                </a:lnTo>
                <a:lnTo>
                  <a:pt x="1006" y="655"/>
                </a:lnTo>
                <a:lnTo>
                  <a:pt x="932" y="681"/>
                </a:lnTo>
                <a:lnTo>
                  <a:pt x="859" y="713"/>
                </a:lnTo>
                <a:lnTo>
                  <a:pt x="789" y="751"/>
                </a:lnTo>
                <a:lnTo>
                  <a:pt x="724" y="793"/>
                </a:lnTo>
                <a:lnTo>
                  <a:pt x="660" y="840"/>
                </a:lnTo>
                <a:lnTo>
                  <a:pt x="602" y="890"/>
                </a:lnTo>
                <a:lnTo>
                  <a:pt x="546" y="946"/>
                </a:lnTo>
                <a:lnTo>
                  <a:pt x="495" y="1005"/>
                </a:lnTo>
                <a:lnTo>
                  <a:pt x="448" y="1067"/>
                </a:lnTo>
                <a:lnTo>
                  <a:pt x="406" y="1134"/>
                </a:lnTo>
                <a:lnTo>
                  <a:pt x="368" y="1203"/>
                </a:lnTo>
                <a:lnTo>
                  <a:pt x="336" y="1275"/>
                </a:lnTo>
                <a:lnTo>
                  <a:pt x="309" y="1350"/>
                </a:lnTo>
                <a:lnTo>
                  <a:pt x="288" y="1428"/>
                </a:lnTo>
                <a:lnTo>
                  <a:pt x="272" y="1507"/>
                </a:lnTo>
                <a:lnTo>
                  <a:pt x="262" y="1589"/>
                </a:lnTo>
                <a:lnTo>
                  <a:pt x="259" y="1672"/>
                </a:lnTo>
                <a:lnTo>
                  <a:pt x="262" y="1755"/>
                </a:lnTo>
                <a:lnTo>
                  <a:pt x="272" y="1836"/>
                </a:lnTo>
                <a:lnTo>
                  <a:pt x="288" y="1916"/>
                </a:lnTo>
                <a:lnTo>
                  <a:pt x="309" y="1993"/>
                </a:lnTo>
                <a:lnTo>
                  <a:pt x="336" y="2068"/>
                </a:lnTo>
                <a:lnTo>
                  <a:pt x="368" y="2140"/>
                </a:lnTo>
                <a:lnTo>
                  <a:pt x="406" y="2209"/>
                </a:lnTo>
                <a:lnTo>
                  <a:pt x="448" y="2276"/>
                </a:lnTo>
                <a:lnTo>
                  <a:pt x="495" y="2338"/>
                </a:lnTo>
                <a:lnTo>
                  <a:pt x="546" y="2397"/>
                </a:lnTo>
                <a:lnTo>
                  <a:pt x="602" y="2453"/>
                </a:lnTo>
                <a:lnTo>
                  <a:pt x="660" y="2503"/>
                </a:lnTo>
                <a:lnTo>
                  <a:pt x="724" y="2550"/>
                </a:lnTo>
                <a:lnTo>
                  <a:pt x="789" y="2593"/>
                </a:lnTo>
                <a:lnTo>
                  <a:pt x="859" y="2630"/>
                </a:lnTo>
                <a:lnTo>
                  <a:pt x="932" y="2662"/>
                </a:lnTo>
                <a:lnTo>
                  <a:pt x="1006" y="2688"/>
                </a:lnTo>
                <a:lnTo>
                  <a:pt x="1084" y="2710"/>
                </a:lnTo>
                <a:lnTo>
                  <a:pt x="1164" y="2725"/>
                </a:lnTo>
                <a:lnTo>
                  <a:pt x="1246" y="2735"/>
                </a:lnTo>
                <a:lnTo>
                  <a:pt x="1330" y="2739"/>
                </a:lnTo>
                <a:lnTo>
                  <a:pt x="1413" y="2735"/>
                </a:lnTo>
                <a:lnTo>
                  <a:pt x="1495" y="2725"/>
                </a:lnTo>
                <a:lnTo>
                  <a:pt x="1575" y="2710"/>
                </a:lnTo>
                <a:lnTo>
                  <a:pt x="1652" y="2688"/>
                </a:lnTo>
                <a:lnTo>
                  <a:pt x="1727" y="2662"/>
                </a:lnTo>
                <a:lnTo>
                  <a:pt x="1800" y="2630"/>
                </a:lnTo>
                <a:lnTo>
                  <a:pt x="1869" y="2593"/>
                </a:lnTo>
                <a:lnTo>
                  <a:pt x="1935" y="2550"/>
                </a:lnTo>
                <a:lnTo>
                  <a:pt x="1998" y="2503"/>
                </a:lnTo>
                <a:lnTo>
                  <a:pt x="2057" y="2453"/>
                </a:lnTo>
                <a:lnTo>
                  <a:pt x="2113" y="2397"/>
                </a:lnTo>
                <a:lnTo>
                  <a:pt x="2164" y="2338"/>
                </a:lnTo>
                <a:lnTo>
                  <a:pt x="2211" y="2276"/>
                </a:lnTo>
                <a:lnTo>
                  <a:pt x="2253" y="2209"/>
                </a:lnTo>
                <a:lnTo>
                  <a:pt x="2291" y="2140"/>
                </a:lnTo>
                <a:lnTo>
                  <a:pt x="2323" y="2068"/>
                </a:lnTo>
                <a:lnTo>
                  <a:pt x="2350" y="1993"/>
                </a:lnTo>
                <a:lnTo>
                  <a:pt x="2371" y="1916"/>
                </a:lnTo>
                <a:lnTo>
                  <a:pt x="2387" y="1836"/>
                </a:lnTo>
                <a:lnTo>
                  <a:pt x="2397" y="1755"/>
                </a:lnTo>
                <a:lnTo>
                  <a:pt x="2400" y="1672"/>
                </a:lnTo>
                <a:lnTo>
                  <a:pt x="2397" y="1589"/>
                </a:lnTo>
                <a:lnTo>
                  <a:pt x="2387" y="1507"/>
                </a:lnTo>
                <a:lnTo>
                  <a:pt x="2371" y="1428"/>
                </a:lnTo>
                <a:lnTo>
                  <a:pt x="2350" y="1350"/>
                </a:lnTo>
                <a:lnTo>
                  <a:pt x="2323" y="1275"/>
                </a:lnTo>
                <a:lnTo>
                  <a:pt x="2291" y="1203"/>
                </a:lnTo>
                <a:lnTo>
                  <a:pt x="2253" y="1134"/>
                </a:lnTo>
                <a:lnTo>
                  <a:pt x="2211" y="1067"/>
                </a:lnTo>
                <a:lnTo>
                  <a:pt x="2164" y="1005"/>
                </a:lnTo>
                <a:lnTo>
                  <a:pt x="2113" y="946"/>
                </a:lnTo>
                <a:lnTo>
                  <a:pt x="2057" y="890"/>
                </a:lnTo>
                <a:lnTo>
                  <a:pt x="1998" y="840"/>
                </a:lnTo>
                <a:lnTo>
                  <a:pt x="1935" y="793"/>
                </a:lnTo>
                <a:lnTo>
                  <a:pt x="1869" y="751"/>
                </a:lnTo>
                <a:lnTo>
                  <a:pt x="1800" y="713"/>
                </a:lnTo>
                <a:lnTo>
                  <a:pt x="1727" y="681"/>
                </a:lnTo>
                <a:lnTo>
                  <a:pt x="1652" y="655"/>
                </a:lnTo>
                <a:lnTo>
                  <a:pt x="1575" y="633"/>
                </a:lnTo>
                <a:lnTo>
                  <a:pt x="1495" y="618"/>
                </a:lnTo>
                <a:lnTo>
                  <a:pt x="1413" y="609"/>
                </a:lnTo>
                <a:lnTo>
                  <a:pt x="1330" y="605"/>
                </a:lnTo>
                <a:close/>
                <a:moveTo>
                  <a:pt x="3139" y="0"/>
                </a:moveTo>
                <a:lnTo>
                  <a:pt x="3154" y="5"/>
                </a:lnTo>
                <a:lnTo>
                  <a:pt x="3167" y="14"/>
                </a:lnTo>
                <a:lnTo>
                  <a:pt x="3176" y="27"/>
                </a:lnTo>
                <a:lnTo>
                  <a:pt x="3180" y="42"/>
                </a:lnTo>
                <a:lnTo>
                  <a:pt x="3178" y="59"/>
                </a:lnTo>
                <a:lnTo>
                  <a:pt x="2971" y="783"/>
                </a:lnTo>
                <a:lnTo>
                  <a:pt x="2965" y="796"/>
                </a:lnTo>
                <a:lnTo>
                  <a:pt x="2956" y="806"/>
                </a:lnTo>
                <a:lnTo>
                  <a:pt x="2945" y="813"/>
                </a:lnTo>
                <a:lnTo>
                  <a:pt x="2932" y="816"/>
                </a:lnTo>
                <a:lnTo>
                  <a:pt x="2918" y="815"/>
                </a:lnTo>
                <a:lnTo>
                  <a:pt x="2905" y="811"/>
                </a:lnTo>
                <a:lnTo>
                  <a:pt x="2893" y="802"/>
                </a:lnTo>
                <a:lnTo>
                  <a:pt x="2808" y="714"/>
                </a:lnTo>
                <a:lnTo>
                  <a:pt x="2796" y="705"/>
                </a:lnTo>
                <a:lnTo>
                  <a:pt x="2782" y="701"/>
                </a:lnTo>
                <a:lnTo>
                  <a:pt x="2768" y="701"/>
                </a:lnTo>
                <a:lnTo>
                  <a:pt x="2755" y="705"/>
                </a:lnTo>
                <a:lnTo>
                  <a:pt x="2743" y="713"/>
                </a:lnTo>
                <a:lnTo>
                  <a:pt x="2467" y="979"/>
                </a:lnTo>
                <a:lnTo>
                  <a:pt x="2508" y="1051"/>
                </a:lnTo>
                <a:lnTo>
                  <a:pt x="2543" y="1126"/>
                </a:lnTo>
                <a:lnTo>
                  <a:pt x="2573" y="1201"/>
                </a:lnTo>
                <a:lnTo>
                  <a:pt x="2600" y="1279"/>
                </a:lnTo>
                <a:lnTo>
                  <a:pt x="2621" y="1357"/>
                </a:lnTo>
                <a:lnTo>
                  <a:pt x="2638" y="1436"/>
                </a:lnTo>
                <a:lnTo>
                  <a:pt x="2650" y="1514"/>
                </a:lnTo>
                <a:lnTo>
                  <a:pt x="2657" y="1594"/>
                </a:lnTo>
                <a:lnTo>
                  <a:pt x="2659" y="1671"/>
                </a:lnTo>
                <a:lnTo>
                  <a:pt x="2656" y="1763"/>
                </a:lnTo>
                <a:lnTo>
                  <a:pt x="2647" y="1852"/>
                </a:lnTo>
                <a:lnTo>
                  <a:pt x="2632" y="1940"/>
                </a:lnTo>
                <a:lnTo>
                  <a:pt x="2611" y="2025"/>
                </a:lnTo>
                <a:lnTo>
                  <a:pt x="2584" y="2109"/>
                </a:lnTo>
                <a:lnTo>
                  <a:pt x="2553" y="2189"/>
                </a:lnTo>
                <a:lnTo>
                  <a:pt x="2517" y="2268"/>
                </a:lnTo>
                <a:lnTo>
                  <a:pt x="2475" y="2343"/>
                </a:lnTo>
                <a:lnTo>
                  <a:pt x="2743" y="2602"/>
                </a:lnTo>
                <a:lnTo>
                  <a:pt x="2755" y="2610"/>
                </a:lnTo>
                <a:lnTo>
                  <a:pt x="2768" y="2615"/>
                </a:lnTo>
                <a:lnTo>
                  <a:pt x="2782" y="2614"/>
                </a:lnTo>
                <a:lnTo>
                  <a:pt x="2796" y="2610"/>
                </a:lnTo>
                <a:lnTo>
                  <a:pt x="2808" y="2601"/>
                </a:lnTo>
                <a:lnTo>
                  <a:pt x="2893" y="2513"/>
                </a:lnTo>
                <a:lnTo>
                  <a:pt x="2905" y="2504"/>
                </a:lnTo>
                <a:lnTo>
                  <a:pt x="2918" y="2500"/>
                </a:lnTo>
                <a:lnTo>
                  <a:pt x="2932" y="2499"/>
                </a:lnTo>
                <a:lnTo>
                  <a:pt x="2945" y="2502"/>
                </a:lnTo>
                <a:lnTo>
                  <a:pt x="2956" y="2509"/>
                </a:lnTo>
                <a:lnTo>
                  <a:pt x="2965" y="2519"/>
                </a:lnTo>
                <a:lnTo>
                  <a:pt x="2971" y="2532"/>
                </a:lnTo>
                <a:lnTo>
                  <a:pt x="3178" y="3256"/>
                </a:lnTo>
                <a:lnTo>
                  <a:pt x="3180" y="3273"/>
                </a:lnTo>
                <a:lnTo>
                  <a:pt x="3175" y="3288"/>
                </a:lnTo>
                <a:lnTo>
                  <a:pt x="3167" y="3301"/>
                </a:lnTo>
                <a:lnTo>
                  <a:pt x="3154" y="3310"/>
                </a:lnTo>
                <a:lnTo>
                  <a:pt x="3139" y="3315"/>
                </a:lnTo>
                <a:lnTo>
                  <a:pt x="3122" y="3314"/>
                </a:lnTo>
                <a:lnTo>
                  <a:pt x="2390" y="3130"/>
                </a:lnTo>
                <a:lnTo>
                  <a:pt x="2376" y="3125"/>
                </a:lnTo>
                <a:lnTo>
                  <a:pt x="2366" y="3116"/>
                </a:lnTo>
                <a:lnTo>
                  <a:pt x="2359" y="3105"/>
                </a:lnTo>
                <a:lnTo>
                  <a:pt x="2355" y="3092"/>
                </a:lnTo>
                <a:lnTo>
                  <a:pt x="2355" y="3079"/>
                </a:lnTo>
                <a:lnTo>
                  <a:pt x="2359" y="3065"/>
                </a:lnTo>
                <a:lnTo>
                  <a:pt x="2368" y="3053"/>
                </a:lnTo>
                <a:lnTo>
                  <a:pt x="2453" y="2966"/>
                </a:lnTo>
                <a:lnTo>
                  <a:pt x="2461" y="2954"/>
                </a:lnTo>
                <a:lnTo>
                  <a:pt x="2466" y="2940"/>
                </a:lnTo>
                <a:lnTo>
                  <a:pt x="2465" y="2926"/>
                </a:lnTo>
                <a:lnTo>
                  <a:pt x="2461" y="2913"/>
                </a:lnTo>
                <a:lnTo>
                  <a:pt x="2452" y="2901"/>
                </a:lnTo>
                <a:lnTo>
                  <a:pt x="2209" y="2665"/>
                </a:lnTo>
                <a:lnTo>
                  <a:pt x="2142" y="2719"/>
                </a:lnTo>
                <a:lnTo>
                  <a:pt x="2074" y="2769"/>
                </a:lnTo>
                <a:lnTo>
                  <a:pt x="2001" y="2815"/>
                </a:lnTo>
                <a:lnTo>
                  <a:pt x="1925" y="2855"/>
                </a:lnTo>
                <a:lnTo>
                  <a:pt x="1847" y="2891"/>
                </a:lnTo>
                <a:lnTo>
                  <a:pt x="1767" y="2923"/>
                </a:lnTo>
                <a:lnTo>
                  <a:pt x="1683" y="2949"/>
                </a:lnTo>
                <a:lnTo>
                  <a:pt x="1597" y="2970"/>
                </a:lnTo>
                <a:lnTo>
                  <a:pt x="1510" y="2985"/>
                </a:lnTo>
                <a:lnTo>
                  <a:pt x="1420" y="2994"/>
                </a:lnTo>
                <a:lnTo>
                  <a:pt x="1330" y="2997"/>
                </a:lnTo>
                <a:lnTo>
                  <a:pt x="1239" y="2994"/>
                </a:lnTo>
                <a:lnTo>
                  <a:pt x="1149" y="2985"/>
                </a:lnTo>
                <a:lnTo>
                  <a:pt x="1062" y="2970"/>
                </a:lnTo>
                <a:lnTo>
                  <a:pt x="976" y="2950"/>
                </a:lnTo>
                <a:lnTo>
                  <a:pt x="893" y="2924"/>
                </a:lnTo>
                <a:lnTo>
                  <a:pt x="813" y="2892"/>
                </a:lnTo>
                <a:lnTo>
                  <a:pt x="734" y="2856"/>
                </a:lnTo>
                <a:lnTo>
                  <a:pt x="659" y="2816"/>
                </a:lnTo>
                <a:lnTo>
                  <a:pt x="587" y="2770"/>
                </a:lnTo>
                <a:lnTo>
                  <a:pt x="517" y="2720"/>
                </a:lnTo>
                <a:lnTo>
                  <a:pt x="451" y="2666"/>
                </a:lnTo>
                <a:lnTo>
                  <a:pt x="390" y="2608"/>
                </a:lnTo>
                <a:lnTo>
                  <a:pt x="331" y="2546"/>
                </a:lnTo>
                <a:lnTo>
                  <a:pt x="277" y="2481"/>
                </a:lnTo>
                <a:lnTo>
                  <a:pt x="227" y="2412"/>
                </a:lnTo>
                <a:lnTo>
                  <a:pt x="182" y="2340"/>
                </a:lnTo>
                <a:lnTo>
                  <a:pt x="140" y="2265"/>
                </a:lnTo>
                <a:lnTo>
                  <a:pt x="104" y="2187"/>
                </a:lnTo>
                <a:lnTo>
                  <a:pt x="73" y="2107"/>
                </a:lnTo>
                <a:lnTo>
                  <a:pt x="47" y="2023"/>
                </a:lnTo>
                <a:lnTo>
                  <a:pt x="26" y="1939"/>
                </a:lnTo>
                <a:lnTo>
                  <a:pt x="12" y="1851"/>
                </a:lnTo>
                <a:lnTo>
                  <a:pt x="3" y="1763"/>
                </a:lnTo>
                <a:lnTo>
                  <a:pt x="0" y="1671"/>
                </a:lnTo>
                <a:lnTo>
                  <a:pt x="1" y="1607"/>
                </a:lnTo>
                <a:lnTo>
                  <a:pt x="6" y="1542"/>
                </a:lnTo>
                <a:lnTo>
                  <a:pt x="15" y="1477"/>
                </a:lnTo>
                <a:lnTo>
                  <a:pt x="26" y="1412"/>
                </a:lnTo>
                <a:lnTo>
                  <a:pt x="41" y="1346"/>
                </a:lnTo>
                <a:lnTo>
                  <a:pt x="60" y="1282"/>
                </a:lnTo>
                <a:lnTo>
                  <a:pt x="81" y="1218"/>
                </a:lnTo>
                <a:lnTo>
                  <a:pt x="105" y="1155"/>
                </a:lnTo>
                <a:lnTo>
                  <a:pt x="133" y="1094"/>
                </a:lnTo>
                <a:lnTo>
                  <a:pt x="164" y="1032"/>
                </a:lnTo>
                <a:lnTo>
                  <a:pt x="198" y="973"/>
                </a:lnTo>
                <a:lnTo>
                  <a:pt x="235" y="915"/>
                </a:lnTo>
                <a:lnTo>
                  <a:pt x="276" y="859"/>
                </a:lnTo>
                <a:lnTo>
                  <a:pt x="319" y="805"/>
                </a:lnTo>
                <a:lnTo>
                  <a:pt x="365" y="753"/>
                </a:lnTo>
                <a:lnTo>
                  <a:pt x="415" y="702"/>
                </a:lnTo>
                <a:lnTo>
                  <a:pt x="468" y="655"/>
                </a:lnTo>
                <a:lnTo>
                  <a:pt x="524" y="611"/>
                </a:lnTo>
                <a:lnTo>
                  <a:pt x="582" y="569"/>
                </a:lnTo>
                <a:lnTo>
                  <a:pt x="644" y="530"/>
                </a:lnTo>
                <a:lnTo>
                  <a:pt x="709" y="495"/>
                </a:lnTo>
                <a:lnTo>
                  <a:pt x="776" y="463"/>
                </a:lnTo>
                <a:lnTo>
                  <a:pt x="847" y="435"/>
                </a:lnTo>
                <a:lnTo>
                  <a:pt x="920" y="411"/>
                </a:lnTo>
                <a:lnTo>
                  <a:pt x="996" y="390"/>
                </a:lnTo>
                <a:lnTo>
                  <a:pt x="1075" y="374"/>
                </a:lnTo>
                <a:lnTo>
                  <a:pt x="1157" y="362"/>
                </a:lnTo>
                <a:lnTo>
                  <a:pt x="1242" y="355"/>
                </a:lnTo>
                <a:lnTo>
                  <a:pt x="1330" y="352"/>
                </a:lnTo>
                <a:lnTo>
                  <a:pt x="1418" y="355"/>
                </a:lnTo>
                <a:lnTo>
                  <a:pt x="1505" y="362"/>
                </a:lnTo>
                <a:lnTo>
                  <a:pt x="1588" y="374"/>
                </a:lnTo>
                <a:lnTo>
                  <a:pt x="1669" y="390"/>
                </a:lnTo>
                <a:lnTo>
                  <a:pt x="1745" y="412"/>
                </a:lnTo>
                <a:lnTo>
                  <a:pt x="1819" y="436"/>
                </a:lnTo>
                <a:lnTo>
                  <a:pt x="1891" y="465"/>
                </a:lnTo>
                <a:lnTo>
                  <a:pt x="1958" y="497"/>
                </a:lnTo>
                <a:lnTo>
                  <a:pt x="2023" y="532"/>
                </a:lnTo>
                <a:lnTo>
                  <a:pt x="2086" y="571"/>
                </a:lnTo>
                <a:lnTo>
                  <a:pt x="2144" y="614"/>
                </a:lnTo>
                <a:lnTo>
                  <a:pt x="2200" y="659"/>
                </a:lnTo>
                <a:lnTo>
                  <a:pt x="2452" y="415"/>
                </a:lnTo>
                <a:lnTo>
                  <a:pt x="2461" y="402"/>
                </a:lnTo>
                <a:lnTo>
                  <a:pt x="2465" y="389"/>
                </a:lnTo>
                <a:lnTo>
                  <a:pt x="2466" y="375"/>
                </a:lnTo>
                <a:lnTo>
                  <a:pt x="2461" y="361"/>
                </a:lnTo>
                <a:lnTo>
                  <a:pt x="2453" y="349"/>
                </a:lnTo>
                <a:lnTo>
                  <a:pt x="2368" y="262"/>
                </a:lnTo>
                <a:lnTo>
                  <a:pt x="2359" y="250"/>
                </a:lnTo>
                <a:lnTo>
                  <a:pt x="2355" y="237"/>
                </a:lnTo>
                <a:lnTo>
                  <a:pt x="2355" y="223"/>
                </a:lnTo>
                <a:lnTo>
                  <a:pt x="2359" y="211"/>
                </a:lnTo>
                <a:lnTo>
                  <a:pt x="2366" y="199"/>
                </a:lnTo>
                <a:lnTo>
                  <a:pt x="2376" y="190"/>
                </a:lnTo>
                <a:lnTo>
                  <a:pt x="2390" y="185"/>
                </a:lnTo>
                <a:lnTo>
                  <a:pt x="3122" y="2"/>
                </a:lnTo>
                <a:lnTo>
                  <a:pt x="313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5" name="Freeform 166"/>
          <p:cNvSpPr>
            <a:spLocks noEditPoints="1"/>
          </p:cNvSpPr>
          <p:nvPr/>
        </p:nvSpPr>
        <p:spPr bwMode="auto">
          <a:xfrm>
            <a:off x="7942451" y="2128045"/>
            <a:ext cx="517525" cy="468313"/>
          </a:xfrm>
          <a:custGeom>
            <a:avLst/>
            <a:gdLst>
              <a:gd name="T0" fmla="*/ 1198 w 3586"/>
              <a:gd name="T1" fmla="*/ 2867 h 3239"/>
              <a:gd name="T2" fmla="*/ 1065 w 3586"/>
              <a:gd name="T3" fmla="*/ 2081 h 3239"/>
              <a:gd name="T4" fmla="*/ 1012 w 3586"/>
              <a:gd name="T5" fmla="*/ 2594 h 3239"/>
              <a:gd name="T6" fmla="*/ 1252 w 3586"/>
              <a:gd name="T7" fmla="*/ 2304 h 3239"/>
              <a:gd name="T8" fmla="*/ 394 w 3586"/>
              <a:gd name="T9" fmla="*/ 2304 h 3239"/>
              <a:gd name="T10" fmla="*/ 635 w 3586"/>
              <a:gd name="T11" fmla="*/ 2594 h 3239"/>
              <a:gd name="T12" fmla="*/ 582 w 3586"/>
              <a:gd name="T13" fmla="*/ 2081 h 3239"/>
              <a:gd name="T14" fmla="*/ 1256 w 3586"/>
              <a:gd name="T15" fmla="*/ 966 h 3239"/>
              <a:gd name="T16" fmla="*/ 1800 w 3586"/>
              <a:gd name="T17" fmla="*/ 593 h 3239"/>
              <a:gd name="T18" fmla="*/ 1811 w 3586"/>
              <a:gd name="T19" fmla="*/ 1006 h 3239"/>
              <a:gd name="T20" fmla="*/ 1868 w 3586"/>
              <a:gd name="T21" fmla="*/ 1196 h 3239"/>
              <a:gd name="T22" fmla="*/ 1965 w 3586"/>
              <a:gd name="T23" fmla="*/ 1365 h 3239"/>
              <a:gd name="T24" fmla="*/ 2093 w 3586"/>
              <a:gd name="T25" fmla="*/ 1516 h 3239"/>
              <a:gd name="T26" fmla="*/ 2244 w 3586"/>
              <a:gd name="T27" fmla="*/ 1651 h 3239"/>
              <a:gd name="T28" fmla="*/ 2410 w 3586"/>
              <a:gd name="T29" fmla="*/ 1769 h 3239"/>
              <a:gd name="T30" fmla="*/ 2582 w 3586"/>
              <a:gd name="T31" fmla="*/ 1873 h 3239"/>
              <a:gd name="T32" fmla="*/ 2768 w 3586"/>
              <a:gd name="T33" fmla="*/ 1973 h 3239"/>
              <a:gd name="T34" fmla="*/ 2859 w 3586"/>
              <a:gd name="T35" fmla="*/ 2743 h 3239"/>
              <a:gd name="T36" fmla="*/ 2831 w 3586"/>
              <a:gd name="T37" fmla="*/ 2910 h 3239"/>
              <a:gd name="T38" fmla="*/ 2750 w 3586"/>
              <a:gd name="T39" fmla="*/ 3053 h 3239"/>
              <a:gd name="T40" fmla="*/ 2629 w 3586"/>
              <a:gd name="T41" fmla="*/ 3162 h 3239"/>
              <a:gd name="T42" fmla="*/ 2477 w 3586"/>
              <a:gd name="T43" fmla="*/ 3226 h 3239"/>
              <a:gd name="T44" fmla="*/ 497 w 3586"/>
              <a:gd name="T45" fmla="*/ 3239 h 3239"/>
              <a:gd name="T46" fmla="*/ 329 w 3586"/>
              <a:gd name="T47" fmla="*/ 3210 h 3239"/>
              <a:gd name="T48" fmla="*/ 186 w 3586"/>
              <a:gd name="T49" fmla="*/ 3130 h 3239"/>
              <a:gd name="T50" fmla="*/ 77 w 3586"/>
              <a:gd name="T51" fmla="*/ 3008 h 3239"/>
              <a:gd name="T52" fmla="*/ 13 w 3586"/>
              <a:gd name="T53" fmla="*/ 2857 h 3239"/>
              <a:gd name="T54" fmla="*/ 0 w 3586"/>
              <a:gd name="T55" fmla="*/ 1089 h 3239"/>
              <a:gd name="T56" fmla="*/ 29 w 3586"/>
              <a:gd name="T57" fmla="*/ 921 h 3239"/>
              <a:gd name="T58" fmla="*/ 109 w 3586"/>
              <a:gd name="T59" fmla="*/ 778 h 3239"/>
              <a:gd name="T60" fmla="*/ 230 w 3586"/>
              <a:gd name="T61" fmla="*/ 670 h 3239"/>
              <a:gd name="T62" fmla="*/ 383 w 3586"/>
              <a:gd name="T63" fmla="*/ 606 h 3239"/>
              <a:gd name="T64" fmla="*/ 2768 w 3586"/>
              <a:gd name="T65" fmla="*/ 152 h 3239"/>
              <a:gd name="T66" fmla="*/ 2562 w 3586"/>
              <a:gd name="T67" fmla="*/ 259 h 3239"/>
              <a:gd name="T68" fmla="*/ 2331 w 3586"/>
              <a:gd name="T69" fmla="*/ 331 h 3239"/>
              <a:gd name="T70" fmla="*/ 2072 w 3586"/>
              <a:gd name="T71" fmla="*/ 366 h 3239"/>
              <a:gd name="T72" fmla="*/ 2768 w 3586"/>
              <a:gd name="T73" fmla="*/ 1664 h 3239"/>
              <a:gd name="T74" fmla="*/ 3025 w 3586"/>
              <a:gd name="T75" fmla="*/ 1506 h 3239"/>
              <a:gd name="T76" fmla="*/ 3221 w 3586"/>
              <a:gd name="T77" fmla="*/ 1352 h 3239"/>
              <a:gd name="T78" fmla="*/ 3357 w 3586"/>
              <a:gd name="T79" fmla="*/ 1196 h 3239"/>
              <a:gd name="T80" fmla="*/ 3436 w 3586"/>
              <a:gd name="T81" fmla="*/ 1035 h 3239"/>
              <a:gd name="T82" fmla="*/ 3462 w 3586"/>
              <a:gd name="T83" fmla="*/ 867 h 3239"/>
              <a:gd name="T84" fmla="*/ 2768 w 3586"/>
              <a:gd name="T85" fmla="*/ 0 h 3239"/>
              <a:gd name="T86" fmla="*/ 2948 w 3586"/>
              <a:gd name="T87" fmla="*/ 113 h 3239"/>
              <a:gd name="T88" fmla="*/ 3161 w 3586"/>
              <a:gd name="T89" fmla="*/ 193 h 3239"/>
              <a:gd name="T90" fmla="*/ 3406 w 3586"/>
              <a:gd name="T91" fmla="*/ 238 h 3239"/>
              <a:gd name="T92" fmla="*/ 3586 w 3586"/>
              <a:gd name="T93" fmla="*/ 867 h 3239"/>
              <a:gd name="T94" fmla="*/ 3559 w 3586"/>
              <a:gd name="T95" fmla="*/ 1057 h 3239"/>
              <a:gd name="T96" fmla="*/ 3481 w 3586"/>
              <a:gd name="T97" fmla="*/ 1230 h 3239"/>
              <a:gd name="T98" fmla="*/ 3358 w 3586"/>
              <a:gd name="T99" fmla="*/ 1389 h 3239"/>
              <a:gd name="T100" fmla="*/ 3195 w 3586"/>
              <a:gd name="T101" fmla="*/ 1536 h 3239"/>
              <a:gd name="T102" fmla="*/ 2997 w 3586"/>
              <a:gd name="T103" fmla="*/ 1674 h 3239"/>
              <a:gd name="T104" fmla="*/ 2768 w 3586"/>
              <a:gd name="T105" fmla="*/ 1805 h 3239"/>
              <a:gd name="T106" fmla="*/ 2538 w 3586"/>
              <a:gd name="T107" fmla="*/ 1674 h 3239"/>
              <a:gd name="T108" fmla="*/ 2340 w 3586"/>
              <a:gd name="T109" fmla="*/ 1536 h 3239"/>
              <a:gd name="T110" fmla="*/ 2177 w 3586"/>
              <a:gd name="T111" fmla="*/ 1389 h 3239"/>
              <a:gd name="T112" fmla="*/ 2054 w 3586"/>
              <a:gd name="T113" fmla="*/ 1230 h 3239"/>
              <a:gd name="T114" fmla="*/ 1977 w 3586"/>
              <a:gd name="T115" fmla="*/ 1057 h 3239"/>
              <a:gd name="T116" fmla="*/ 1949 w 3586"/>
              <a:gd name="T117" fmla="*/ 867 h 3239"/>
              <a:gd name="T118" fmla="*/ 2130 w 3586"/>
              <a:gd name="T119" fmla="*/ 238 h 3239"/>
              <a:gd name="T120" fmla="*/ 2374 w 3586"/>
              <a:gd name="T121" fmla="*/ 193 h 3239"/>
              <a:gd name="T122" fmla="*/ 2587 w 3586"/>
              <a:gd name="T123" fmla="*/ 113 h 3239"/>
              <a:gd name="T124" fmla="*/ 2768 w 3586"/>
              <a:gd name="T125" fmla="*/ 0 h 3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86" h="3239">
                <a:moveTo>
                  <a:pt x="450" y="2773"/>
                </a:moveTo>
                <a:lnTo>
                  <a:pt x="450" y="2867"/>
                </a:lnTo>
                <a:lnTo>
                  <a:pt x="1198" y="2867"/>
                </a:lnTo>
                <a:lnTo>
                  <a:pt x="1198" y="2773"/>
                </a:lnTo>
                <a:lnTo>
                  <a:pt x="450" y="2773"/>
                </a:lnTo>
                <a:close/>
                <a:moveTo>
                  <a:pt x="1065" y="2081"/>
                </a:moveTo>
                <a:lnTo>
                  <a:pt x="877" y="2304"/>
                </a:lnTo>
                <a:lnTo>
                  <a:pt x="1012" y="2304"/>
                </a:lnTo>
                <a:lnTo>
                  <a:pt x="1012" y="2594"/>
                </a:lnTo>
                <a:lnTo>
                  <a:pt x="1117" y="2594"/>
                </a:lnTo>
                <a:lnTo>
                  <a:pt x="1117" y="2304"/>
                </a:lnTo>
                <a:lnTo>
                  <a:pt x="1252" y="2304"/>
                </a:lnTo>
                <a:lnTo>
                  <a:pt x="1065" y="2081"/>
                </a:lnTo>
                <a:close/>
                <a:moveTo>
                  <a:pt x="582" y="2081"/>
                </a:moveTo>
                <a:lnTo>
                  <a:pt x="394" y="2304"/>
                </a:lnTo>
                <a:lnTo>
                  <a:pt x="530" y="2304"/>
                </a:lnTo>
                <a:lnTo>
                  <a:pt x="530" y="2594"/>
                </a:lnTo>
                <a:lnTo>
                  <a:pt x="635" y="2594"/>
                </a:lnTo>
                <a:lnTo>
                  <a:pt x="635" y="2304"/>
                </a:lnTo>
                <a:lnTo>
                  <a:pt x="770" y="2304"/>
                </a:lnTo>
                <a:lnTo>
                  <a:pt x="582" y="2081"/>
                </a:lnTo>
                <a:close/>
                <a:moveTo>
                  <a:pt x="497" y="593"/>
                </a:moveTo>
                <a:lnTo>
                  <a:pt x="1256" y="593"/>
                </a:lnTo>
                <a:lnTo>
                  <a:pt x="1256" y="966"/>
                </a:lnTo>
                <a:lnTo>
                  <a:pt x="1608" y="966"/>
                </a:lnTo>
                <a:lnTo>
                  <a:pt x="1608" y="593"/>
                </a:lnTo>
                <a:lnTo>
                  <a:pt x="1800" y="593"/>
                </a:lnTo>
                <a:lnTo>
                  <a:pt x="1800" y="867"/>
                </a:lnTo>
                <a:lnTo>
                  <a:pt x="1803" y="938"/>
                </a:lnTo>
                <a:lnTo>
                  <a:pt x="1811" y="1006"/>
                </a:lnTo>
                <a:lnTo>
                  <a:pt x="1826" y="1071"/>
                </a:lnTo>
                <a:lnTo>
                  <a:pt x="1845" y="1135"/>
                </a:lnTo>
                <a:lnTo>
                  <a:pt x="1868" y="1196"/>
                </a:lnTo>
                <a:lnTo>
                  <a:pt x="1896" y="1255"/>
                </a:lnTo>
                <a:lnTo>
                  <a:pt x="1929" y="1311"/>
                </a:lnTo>
                <a:lnTo>
                  <a:pt x="1965" y="1365"/>
                </a:lnTo>
                <a:lnTo>
                  <a:pt x="2005" y="1417"/>
                </a:lnTo>
                <a:lnTo>
                  <a:pt x="2047" y="1468"/>
                </a:lnTo>
                <a:lnTo>
                  <a:pt x="2093" y="1516"/>
                </a:lnTo>
                <a:lnTo>
                  <a:pt x="2141" y="1563"/>
                </a:lnTo>
                <a:lnTo>
                  <a:pt x="2192" y="1607"/>
                </a:lnTo>
                <a:lnTo>
                  <a:pt x="2244" y="1651"/>
                </a:lnTo>
                <a:lnTo>
                  <a:pt x="2298" y="1692"/>
                </a:lnTo>
                <a:lnTo>
                  <a:pt x="2354" y="1731"/>
                </a:lnTo>
                <a:lnTo>
                  <a:pt x="2410" y="1769"/>
                </a:lnTo>
                <a:lnTo>
                  <a:pt x="2467" y="1805"/>
                </a:lnTo>
                <a:lnTo>
                  <a:pt x="2524" y="1841"/>
                </a:lnTo>
                <a:lnTo>
                  <a:pt x="2582" y="1873"/>
                </a:lnTo>
                <a:lnTo>
                  <a:pt x="2641" y="1906"/>
                </a:lnTo>
                <a:lnTo>
                  <a:pt x="2697" y="1936"/>
                </a:lnTo>
                <a:lnTo>
                  <a:pt x="2768" y="1973"/>
                </a:lnTo>
                <a:lnTo>
                  <a:pt x="2838" y="1936"/>
                </a:lnTo>
                <a:lnTo>
                  <a:pt x="2859" y="1925"/>
                </a:lnTo>
                <a:lnTo>
                  <a:pt x="2859" y="2743"/>
                </a:lnTo>
                <a:lnTo>
                  <a:pt x="2856" y="2800"/>
                </a:lnTo>
                <a:lnTo>
                  <a:pt x="2846" y="2857"/>
                </a:lnTo>
                <a:lnTo>
                  <a:pt x="2831" y="2910"/>
                </a:lnTo>
                <a:lnTo>
                  <a:pt x="2809" y="2961"/>
                </a:lnTo>
                <a:lnTo>
                  <a:pt x="2782" y="3008"/>
                </a:lnTo>
                <a:lnTo>
                  <a:pt x="2750" y="3053"/>
                </a:lnTo>
                <a:lnTo>
                  <a:pt x="2713" y="3093"/>
                </a:lnTo>
                <a:lnTo>
                  <a:pt x="2673" y="3130"/>
                </a:lnTo>
                <a:lnTo>
                  <a:pt x="2629" y="3162"/>
                </a:lnTo>
                <a:lnTo>
                  <a:pt x="2581" y="3189"/>
                </a:lnTo>
                <a:lnTo>
                  <a:pt x="2530" y="3210"/>
                </a:lnTo>
                <a:lnTo>
                  <a:pt x="2477" y="3226"/>
                </a:lnTo>
                <a:lnTo>
                  <a:pt x="2421" y="3235"/>
                </a:lnTo>
                <a:lnTo>
                  <a:pt x="2362" y="3239"/>
                </a:lnTo>
                <a:lnTo>
                  <a:pt x="497" y="3239"/>
                </a:lnTo>
                <a:lnTo>
                  <a:pt x="439" y="3235"/>
                </a:lnTo>
                <a:lnTo>
                  <a:pt x="383" y="3226"/>
                </a:lnTo>
                <a:lnTo>
                  <a:pt x="329" y="3210"/>
                </a:lnTo>
                <a:lnTo>
                  <a:pt x="278" y="3189"/>
                </a:lnTo>
                <a:lnTo>
                  <a:pt x="230" y="3162"/>
                </a:lnTo>
                <a:lnTo>
                  <a:pt x="186" y="3130"/>
                </a:lnTo>
                <a:lnTo>
                  <a:pt x="146" y="3093"/>
                </a:lnTo>
                <a:lnTo>
                  <a:pt x="109" y="3053"/>
                </a:lnTo>
                <a:lnTo>
                  <a:pt x="77" y="3008"/>
                </a:lnTo>
                <a:lnTo>
                  <a:pt x="50" y="2961"/>
                </a:lnTo>
                <a:lnTo>
                  <a:pt x="29" y="2910"/>
                </a:lnTo>
                <a:lnTo>
                  <a:pt x="13" y="2857"/>
                </a:lnTo>
                <a:lnTo>
                  <a:pt x="3" y="2800"/>
                </a:lnTo>
                <a:lnTo>
                  <a:pt x="0" y="2743"/>
                </a:lnTo>
                <a:lnTo>
                  <a:pt x="0" y="1089"/>
                </a:lnTo>
                <a:lnTo>
                  <a:pt x="3" y="1031"/>
                </a:lnTo>
                <a:lnTo>
                  <a:pt x="13" y="975"/>
                </a:lnTo>
                <a:lnTo>
                  <a:pt x="29" y="921"/>
                </a:lnTo>
                <a:lnTo>
                  <a:pt x="50" y="870"/>
                </a:lnTo>
                <a:lnTo>
                  <a:pt x="77" y="823"/>
                </a:lnTo>
                <a:lnTo>
                  <a:pt x="109" y="778"/>
                </a:lnTo>
                <a:lnTo>
                  <a:pt x="146" y="738"/>
                </a:lnTo>
                <a:lnTo>
                  <a:pt x="186" y="701"/>
                </a:lnTo>
                <a:lnTo>
                  <a:pt x="230" y="670"/>
                </a:lnTo>
                <a:lnTo>
                  <a:pt x="278" y="643"/>
                </a:lnTo>
                <a:lnTo>
                  <a:pt x="329" y="621"/>
                </a:lnTo>
                <a:lnTo>
                  <a:pt x="383" y="606"/>
                </a:lnTo>
                <a:lnTo>
                  <a:pt x="439" y="596"/>
                </a:lnTo>
                <a:lnTo>
                  <a:pt x="497" y="593"/>
                </a:lnTo>
                <a:close/>
                <a:moveTo>
                  <a:pt x="2768" y="152"/>
                </a:moveTo>
                <a:lnTo>
                  <a:pt x="2703" y="192"/>
                </a:lnTo>
                <a:lnTo>
                  <a:pt x="2634" y="228"/>
                </a:lnTo>
                <a:lnTo>
                  <a:pt x="2562" y="259"/>
                </a:lnTo>
                <a:lnTo>
                  <a:pt x="2488" y="288"/>
                </a:lnTo>
                <a:lnTo>
                  <a:pt x="2410" y="312"/>
                </a:lnTo>
                <a:lnTo>
                  <a:pt x="2331" y="331"/>
                </a:lnTo>
                <a:lnTo>
                  <a:pt x="2247" y="347"/>
                </a:lnTo>
                <a:lnTo>
                  <a:pt x="2161" y="358"/>
                </a:lnTo>
                <a:lnTo>
                  <a:pt x="2072" y="366"/>
                </a:lnTo>
                <a:lnTo>
                  <a:pt x="2072" y="867"/>
                </a:lnTo>
                <a:lnTo>
                  <a:pt x="2768" y="867"/>
                </a:lnTo>
                <a:lnTo>
                  <a:pt x="2768" y="1664"/>
                </a:lnTo>
                <a:lnTo>
                  <a:pt x="2861" y="1611"/>
                </a:lnTo>
                <a:lnTo>
                  <a:pt x="2947" y="1559"/>
                </a:lnTo>
                <a:lnTo>
                  <a:pt x="3025" y="1506"/>
                </a:lnTo>
                <a:lnTo>
                  <a:pt x="3097" y="1455"/>
                </a:lnTo>
                <a:lnTo>
                  <a:pt x="3162" y="1403"/>
                </a:lnTo>
                <a:lnTo>
                  <a:pt x="3221" y="1352"/>
                </a:lnTo>
                <a:lnTo>
                  <a:pt x="3273" y="1300"/>
                </a:lnTo>
                <a:lnTo>
                  <a:pt x="3318" y="1248"/>
                </a:lnTo>
                <a:lnTo>
                  <a:pt x="3357" y="1196"/>
                </a:lnTo>
                <a:lnTo>
                  <a:pt x="3389" y="1144"/>
                </a:lnTo>
                <a:lnTo>
                  <a:pt x="3415" y="1090"/>
                </a:lnTo>
                <a:lnTo>
                  <a:pt x="3436" y="1035"/>
                </a:lnTo>
                <a:lnTo>
                  <a:pt x="3450" y="980"/>
                </a:lnTo>
                <a:lnTo>
                  <a:pt x="3459" y="925"/>
                </a:lnTo>
                <a:lnTo>
                  <a:pt x="3462" y="867"/>
                </a:lnTo>
                <a:lnTo>
                  <a:pt x="2768" y="867"/>
                </a:lnTo>
                <a:lnTo>
                  <a:pt x="2768" y="152"/>
                </a:lnTo>
                <a:close/>
                <a:moveTo>
                  <a:pt x="2768" y="0"/>
                </a:moveTo>
                <a:lnTo>
                  <a:pt x="2824" y="41"/>
                </a:lnTo>
                <a:lnTo>
                  <a:pt x="2884" y="78"/>
                </a:lnTo>
                <a:lnTo>
                  <a:pt x="2948" y="113"/>
                </a:lnTo>
                <a:lnTo>
                  <a:pt x="3016" y="143"/>
                </a:lnTo>
                <a:lnTo>
                  <a:pt x="3086" y="170"/>
                </a:lnTo>
                <a:lnTo>
                  <a:pt x="3161" y="193"/>
                </a:lnTo>
                <a:lnTo>
                  <a:pt x="3239" y="212"/>
                </a:lnTo>
                <a:lnTo>
                  <a:pt x="3321" y="227"/>
                </a:lnTo>
                <a:lnTo>
                  <a:pt x="3406" y="238"/>
                </a:lnTo>
                <a:lnTo>
                  <a:pt x="3494" y="244"/>
                </a:lnTo>
                <a:lnTo>
                  <a:pt x="3586" y="246"/>
                </a:lnTo>
                <a:lnTo>
                  <a:pt x="3586" y="867"/>
                </a:lnTo>
                <a:lnTo>
                  <a:pt x="3583" y="932"/>
                </a:lnTo>
                <a:lnTo>
                  <a:pt x="3573" y="995"/>
                </a:lnTo>
                <a:lnTo>
                  <a:pt x="3559" y="1057"/>
                </a:lnTo>
                <a:lnTo>
                  <a:pt x="3538" y="1117"/>
                </a:lnTo>
                <a:lnTo>
                  <a:pt x="3512" y="1174"/>
                </a:lnTo>
                <a:lnTo>
                  <a:pt x="3481" y="1230"/>
                </a:lnTo>
                <a:lnTo>
                  <a:pt x="3445" y="1285"/>
                </a:lnTo>
                <a:lnTo>
                  <a:pt x="3403" y="1337"/>
                </a:lnTo>
                <a:lnTo>
                  <a:pt x="3358" y="1389"/>
                </a:lnTo>
                <a:lnTo>
                  <a:pt x="3308" y="1439"/>
                </a:lnTo>
                <a:lnTo>
                  <a:pt x="3253" y="1488"/>
                </a:lnTo>
                <a:lnTo>
                  <a:pt x="3195" y="1536"/>
                </a:lnTo>
                <a:lnTo>
                  <a:pt x="3133" y="1582"/>
                </a:lnTo>
                <a:lnTo>
                  <a:pt x="3067" y="1628"/>
                </a:lnTo>
                <a:lnTo>
                  <a:pt x="2997" y="1674"/>
                </a:lnTo>
                <a:lnTo>
                  <a:pt x="2923" y="1718"/>
                </a:lnTo>
                <a:lnTo>
                  <a:pt x="2847" y="1762"/>
                </a:lnTo>
                <a:lnTo>
                  <a:pt x="2768" y="1805"/>
                </a:lnTo>
                <a:lnTo>
                  <a:pt x="2688" y="1762"/>
                </a:lnTo>
                <a:lnTo>
                  <a:pt x="2611" y="1718"/>
                </a:lnTo>
                <a:lnTo>
                  <a:pt x="2538" y="1674"/>
                </a:lnTo>
                <a:lnTo>
                  <a:pt x="2469" y="1628"/>
                </a:lnTo>
                <a:lnTo>
                  <a:pt x="2403" y="1582"/>
                </a:lnTo>
                <a:lnTo>
                  <a:pt x="2340" y="1536"/>
                </a:lnTo>
                <a:lnTo>
                  <a:pt x="2281" y="1488"/>
                </a:lnTo>
                <a:lnTo>
                  <a:pt x="2227" y="1439"/>
                </a:lnTo>
                <a:lnTo>
                  <a:pt x="2177" y="1389"/>
                </a:lnTo>
                <a:lnTo>
                  <a:pt x="2131" y="1337"/>
                </a:lnTo>
                <a:lnTo>
                  <a:pt x="2091" y="1285"/>
                </a:lnTo>
                <a:lnTo>
                  <a:pt x="2054" y="1230"/>
                </a:lnTo>
                <a:lnTo>
                  <a:pt x="2023" y="1174"/>
                </a:lnTo>
                <a:lnTo>
                  <a:pt x="1997" y="1117"/>
                </a:lnTo>
                <a:lnTo>
                  <a:pt x="1977" y="1057"/>
                </a:lnTo>
                <a:lnTo>
                  <a:pt x="1961" y="995"/>
                </a:lnTo>
                <a:lnTo>
                  <a:pt x="1953" y="932"/>
                </a:lnTo>
                <a:lnTo>
                  <a:pt x="1949" y="867"/>
                </a:lnTo>
                <a:lnTo>
                  <a:pt x="1949" y="246"/>
                </a:lnTo>
                <a:lnTo>
                  <a:pt x="2041" y="244"/>
                </a:lnTo>
                <a:lnTo>
                  <a:pt x="2130" y="238"/>
                </a:lnTo>
                <a:lnTo>
                  <a:pt x="2215" y="227"/>
                </a:lnTo>
                <a:lnTo>
                  <a:pt x="2296" y="212"/>
                </a:lnTo>
                <a:lnTo>
                  <a:pt x="2374" y="193"/>
                </a:lnTo>
                <a:lnTo>
                  <a:pt x="2448" y="170"/>
                </a:lnTo>
                <a:lnTo>
                  <a:pt x="2520" y="143"/>
                </a:lnTo>
                <a:lnTo>
                  <a:pt x="2587" y="113"/>
                </a:lnTo>
                <a:lnTo>
                  <a:pt x="2650" y="78"/>
                </a:lnTo>
                <a:lnTo>
                  <a:pt x="2711" y="41"/>
                </a:lnTo>
                <a:lnTo>
                  <a:pt x="276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6" name="Freeform 236"/>
          <p:cNvSpPr>
            <a:spLocks noEditPoints="1"/>
          </p:cNvSpPr>
          <p:nvPr/>
        </p:nvSpPr>
        <p:spPr bwMode="auto">
          <a:xfrm>
            <a:off x="7945626" y="2891527"/>
            <a:ext cx="511175" cy="485775"/>
          </a:xfrm>
          <a:custGeom>
            <a:avLst/>
            <a:gdLst>
              <a:gd name="T0" fmla="*/ 1169 w 3542"/>
              <a:gd name="T1" fmla="*/ 1939 h 3370"/>
              <a:gd name="T2" fmla="*/ 1392 w 3542"/>
              <a:gd name="T3" fmla="*/ 2136 h 3370"/>
              <a:gd name="T4" fmla="*/ 1479 w 3542"/>
              <a:gd name="T5" fmla="*/ 2448 h 3370"/>
              <a:gd name="T6" fmla="*/ 725 w 3542"/>
              <a:gd name="T7" fmla="*/ 1783 h 3370"/>
              <a:gd name="T8" fmla="*/ 455 w 3542"/>
              <a:gd name="T9" fmla="*/ 1935 h 3370"/>
              <a:gd name="T10" fmla="*/ 267 w 3542"/>
              <a:gd name="T11" fmla="*/ 2216 h 3370"/>
              <a:gd name="T12" fmla="*/ 231 w 3542"/>
              <a:gd name="T13" fmla="*/ 2516 h 3370"/>
              <a:gd name="T14" fmla="*/ 369 w 3542"/>
              <a:gd name="T15" fmla="*/ 2868 h 3370"/>
              <a:gd name="T16" fmla="*/ 665 w 3542"/>
              <a:gd name="T17" fmla="*/ 3094 h 3370"/>
              <a:gd name="T18" fmla="*/ 1053 w 3542"/>
              <a:gd name="T19" fmla="*/ 3130 h 3370"/>
              <a:gd name="T20" fmla="*/ 1389 w 3542"/>
              <a:gd name="T21" fmla="*/ 2960 h 3370"/>
              <a:gd name="T22" fmla="*/ 1587 w 3542"/>
              <a:gd name="T23" fmla="*/ 2644 h 3370"/>
              <a:gd name="T24" fmla="*/ 1587 w 3542"/>
              <a:gd name="T25" fmla="*/ 2254 h 3370"/>
              <a:gd name="T26" fmla="*/ 1389 w 3542"/>
              <a:gd name="T27" fmla="*/ 1936 h 3370"/>
              <a:gd name="T28" fmla="*/ 1053 w 3542"/>
              <a:gd name="T29" fmla="*/ 1767 h 3370"/>
              <a:gd name="T30" fmla="*/ 1683 w 3542"/>
              <a:gd name="T31" fmla="*/ 1503 h 3370"/>
              <a:gd name="T32" fmla="*/ 1870 w 3542"/>
              <a:gd name="T33" fmla="*/ 1733 h 3370"/>
              <a:gd name="T34" fmla="*/ 1759 w 3542"/>
              <a:gd name="T35" fmla="*/ 1813 h 3370"/>
              <a:gd name="T36" fmla="*/ 1540 w 3542"/>
              <a:gd name="T37" fmla="*/ 1598 h 3370"/>
              <a:gd name="T38" fmla="*/ 1627 w 3542"/>
              <a:gd name="T39" fmla="*/ 1490 h 3370"/>
              <a:gd name="T40" fmla="*/ 1195 w 3542"/>
              <a:gd name="T41" fmla="*/ 1262 h 3370"/>
              <a:gd name="T42" fmla="*/ 1182 w 3542"/>
              <a:gd name="T43" fmla="*/ 1400 h 3370"/>
              <a:gd name="T44" fmla="*/ 1191 w 3542"/>
              <a:gd name="T45" fmla="*/ 1568 h 3370"/>
              <a:gd name="T46" fmla="*/ 1563 w 3542"/>
              <a:gd name="T47" fmla="*/ 1788 h 3370"/>
              <a:gd name="T48" fmla="*/ 1794 w 3542"/>
              <a:gd name="T49" fmla="*/ 2152 h 3370"/>
              <a:gd name="T50" fmla="*/ 1829 w 3542"/>
              <a:gd name="T51" fmla="*/ 2606 h 3370"/>
              <a:gd name="T52" fmla="*/ 1646 w 3542"/>
              <a:gd name="T53" fmla="*/ 3016 h 3370"/>
              <a:gd name="T54" fmla="*/ 1297 w 3542"/>
              <a:gd name="T55" fmla="*/ 3290 h 3370"/>
              <a:gd name="T56" fmla="*/ 843 w 3542"/>
              <a:gd name="T57" fmla="*/ 3366 h 3370"/>
              <a:gd name="T58" fmla="*/ 418 w 3542"/>
              <a:gd name="T59" fmla="*/ 3220 h 3370"/>
              <a:gd name="T60" fmla="*/ 117 w 3542"/>
              <a:gd name="T61" fmla="*/ 2898 h 3370"/>
              <a:gd name="T62" fmla="*/ 1 w 3542"/>
              <a:gd name="T63" fmla="*/ 2493 h 3370"/>
              <a:gd name="T64" fmla="*/ 79 w 3542"/>
              <a:gd name="T65" fmla="*/ 2075 h 3370"/>
              <a:gd name="T66" fmla="*/ 342 w 3542"/>
              <a:gd name="T67" fmla="*/ 1732 h 3370"/>
              <a:gd name="T68" fmla="*/ 736 w 3542"/>
              <a:gd name="T69" fmla="*/ 1545 h 3370"/>
              <a:gd name="T70" fmla="*/ 672 w 3542"/>
              <a:gd name="T71" fmla="*/ 1388 h 3370"/>
              <a:gd name="T72" fmla="*/ 685 w 3542"/>
              <a:gd name="T73" fmla="*/ 1250 h 3370"/>
              <a:gd name="T74" fmla="*/ 1108 w 3542"/>
              <a:gd name="T75" fmla="*/ 122 h 3370"/>
              <a:gd name="T76" fmla="*/ 742 w 3542"/>
              <a:gd name="T77" fmla="*/ 579 h 3370"/>
              <a:gd name="T78" fmla="*/ 2983 w 3542"/>
              <a:gd name="T79" fmla="*/ 139 h 3370"/>
              <a:gd name="T80" fmla="*/ 1171 w 3542"/>
              <a:gd name="T81" fmla="*/ 0 h 3370"/>
              <a:gd name="T82" fmla="*/ 3041 w 3542"/>
              <a:gd name="T83" fmla="*/ 54 h 3370"/>
              <a:gd name="T84" fmla="*/ 3525 w 3542"/>
              <a:gd name="T85" fmla="*/ 703 h 3370"/>
              <a:gd name="T86" fmla="*/ 3529 w 3542"/>
              <a:gd name="T87" fmla="*/ 2630 h 3370"/>
              <a:gd name="T88" fmla="*/ 3370 w 3542"/>
              <a:gd name="T89" fmla="*/ 2789 h 3370"/>
              <a:gd name="T90" fmla="*/ 1982 w 3542"/>
              <a:gd name="T91" fmla="*/ 2594 h 3370"/>
              <a:gd name="T92" fmla="*/ 1950 w 3542"/>
              <a:gd name="T93" fmla="*/ 2149 h 3370"/>
              <a:gd name="T94" fmla="*/ 1924 w 3542"/>
              <a:gd name="T95" fmla="*/ 1897 h 3370"/>
              <a:gd name="T96" fmla="*/ 2025 w 3542"/>
              <a:gd name="T97" fmla="*/ 1699 h 3370"/>
              <a:gd name="T98" fmla="*/ 1786 w 3542"/>
              <a:gd name="T99" fmla="*/ 1393 h 3370"/>
              <a:gd name="T100" fmla="*/ 1610 w 3542"/>
              <a:gd name="T101" fmla="*/ 1340 h 3370"/>
              <a:gd name="T102" fmla="*/ 1429 w 3542"/>
              <a:gd name="T103" fmla="*/ 1474 h 3370"/>
              <a:gd name="T104" fmla="*/ 1357 w 3542"/>
              <a:gd name="T105" fmla="*/ 1354 h 3370"/>
              <a:gd name="T106" fmla="*/ 1282 w 3542"/>
              <a:gd name="T107" fmla="*/ 1137 h 3370"/>
              <a:gd name="T108" fmla="*/ 685 w 3542"/>
              <a:gd name="T109" fmla="*/ 1091 h 3370"/>
              <a:gd name="T110" fmla="*/ 533 w 3542"/>
              <a:gd name="T111" fmla="*/ 1204 h 3370"/>
              <a:gd name="T112" fmla="*/ 576 w 3542"/>
              <a:gd name="T113" fmla="*/ 638 h 3370"/>
              <a:gd name="T114" fmla="*/ 1083 w 3542"/>
              <a:gd name="T115" fmla="*/ 20 h 3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42" h="3370">
                <a:moveTo>
                  <a:pt x="921" y="1885"/>
                </a:moveTo>
                <a:lnTo>
                  <a:pt x="974" y="1887"/>
                </a:lnTo>
                <a:lnTo>
                  <a:pt x="1024" y="1894"/>
                </a:lnTo>
                <a:lnTo>
                  <a:pt x="1074" y="1905"/>
                </a:lnTo>
                <a:lnTo>
                  <a:pt x="1122" y="1920"/>
                </a:lnTo>
                <a:lnTo>
                  <a:pt x="1169" y="1939"/>
                </a:lnTo>
                <a:lnTo>
                  <a:pt x="1213" y="1963"/>
                </a:lnTo>
                <a:lnTo>
                  <a:pt x="1255" y="1990"/>
                </a:lnTo>
                <a:lnTo>
                  <a:pt x="1293" y="2021"/>
                </a:lnTo>
                <a:lnTo>
                  <a:pt x="1330" y="2055"/>
                </a:lnTo>
                <a:lnTo>
                  <a:pt x="1362" y="2094"/>
                </a:lnTo>
                <a:lnTo>
                  <a:pt x="1392" y="2136"/>
                </a:lnTo>
                <a:lnTo>
                  <a:pt x="1417" y="2180"/>
                </a:lnTo>
                <a:lnTo>
                  <a:pt x="1438" y="2228"/>
                </a:lnTo>
                <a:lnTo>
                  <a:pt x="1455" y="2279"/>
                </a:lnTo>
                <a:lnTo>
                  <a:pt x="1468" y="2332"/>
                </a:lnTo>
                <a:lnTo>
                  <a:pt x="1476" y="2389"/>
                </a:lnTo>
                <a:lnTo>
                  <a:pt x="1479" y="2448"/>
                </a:lnTo>
                <a:lnTo>
                  <a:pt x="921" y="2448"/>
                </a:lnTo>
                <a:lnTo>
                  <a:pt x="921" y="1885"/>
                </a:lnTo>
                <a:close/>
                <a:moveTo>
                  <a:pt x="921" y="1755"/>
                </a:moveTo>
                <a:lnTo>
                  <a:pt x="853" y="1758"/>
                </a:lnTo>
                <a:lnTo>
                  <a:pt x="788" y="1767"/>
                </a:lnTo>
                <a:lnTo>
                  <a:pt x="725" y="1783"/>
                </a:lnTo>
                <a:lnTo>
                  <a:pt x="664" y="1804"/>
                </a:lnTo>
                <a:lnTo>
                  <a:pt x="605" y="1831"/>
                </a:lnTo>
                <a:lnTo>
                  <a:pt x="551" y="1862"/>
                </a:lnTo>
                <a:lnTo>
                  <a:pt x="499" y="1898"/>
                </a:lnTo>
                <a:lnTo>
                  <a:pt x="498" y="1898"/>
                </a:lnTo>
                <a:lnTo>
                  <a:pt x="455" y="1935"/>
                </a:lnTo>
                <a:lnTo>
                  <a:pt x="414" y="1975"/>
                </a:lnTo>
                <a:lnTo>
                  <a:pt x="378" y="2018"/>
                </a:lnTo>
                <a:lnTo>
                  <a:pt x="345" y="2064"/>
                </a:lnTo>
                <a:lnTo>
                  <a:pt x="314" y="2112"/>
                </a:lnTo>
                <a:lnTo>
                  <a:pt x="289" y="2164"/>
                </a:lnTo>
                <a:lnTo>
                  <a:pt x="267" y="2216"/>
                </a:lnTo>
                <a:lnTo>
                  <a:pt x="267" y="2217"/>
                </a:lnTo>
                <a:lnTo>
                  <a:pt x="250" y="2272"/>
                </a:lnTo>
                <a:lnTo>
                  <a:pt x="238" y="2329"/>
                </a:lnTo>
                <a:lnTo>
                  <a:pt x="231" y="2388"/>
                </a:lnTo>
                <a:lnTo>
                  <a:pt x="228" y="2448"/>
                </a:lnTo>
                <a:lnTo>
                  <a:pt x="231" y="2516"/>
                </a:lnTo>
                <a:lnTo>
                  <a:pt x="240" y="2580"/>
                </a:lnTo>
                <a:lnTo>
                  <a:pt x="255" y="2644"/>
                </a:lnTo>
                <a:lnTo>
                  <a:pt x="276" y="2704"/>
                </a:lnTo>
                <a:lnTo>
                  <a:pt x="303" y="2762"/>
                </a:lnTo>
                <a:lnTo>
                  <a:pt x="334" y="2817"/>
                </a:lnTo>
                <a:lnTo>
                  <a:pt x="369" y="2868"/>
                </a:lnTo>
                <a:lnTo>
                  <a:pt x="409" y="2916"/>
                </a:lnTo>
                <a:lnTo>
                  <a:pt x="453" y="2960"/>
                </a:lnTo>
                <a:lnTo>
                  <a:pt x="501" y="3001"/>
                </a:lnTo>
                <a:lnTo>
                  <a:pt x="553" y="3037"/>
                </a:lnTo>
                <a:lnTo>
                  <a:pt x="609" y="3068"/>
                </a:lnTo>
                <a:lnTo>
                  <a:pt x="665" y="3094"/>
                </a:lnTo>
                <a:lnTo>
                  <a:pt x="727" y="3115"/>
                </a:lnTo>
                <a:lnTo>
                  <a:pt x="789" y="3130"/>
                </a:lnTo>
                <a:lnTo>
                  <a:pt x="854" y="3139"/>
                </a:lnTo>
                <a:lnTo>
                  <a:pt x="921" y="3142"/>
                </a:lnTo>
                <a:lnTo>
                  <a:pt x="987" y="3139"/>
                </a:lnTo>
                <a:lnTo>
                  <a:pt x="1053" y="3130"/>
                </a:lnTo>
                <a:lnTo>
                  <a:pt x="1116" y="3115"/>
                </a:lnTo>
                <a:lnTo>
                  <a:pt x="1176" y="3094"/>
                </a:lnTo>
                <a:lnTo>
                  <a:pt x="1234" y="3068"/>
                </a:lnTo>
                <a:lnTo>
                  <a:pt x="1289" y="3037"/>
                </a:lnTo>
                <a:lnTo>
                  <a:pt x="1341" y="3001"/>
                </a:lnTo>
                <a:lnTo>
                  <a:pt x="1389" y="2960"/>
                </a:lnTo>
                <a:lnTo>
                  <a:pt x="1433" y="2916"/>
                </a:lnTo>
                <a:lnTo>
                  <a:pt x="1474" y="2868"/>
                </a:lnTo>
                <a:lnTo>
                  <a:pt x="1509" y="2817"/>
                </a:lnTo>
                <a:lnTo>
                  <a:pt x="1540" y="2762"/>
                </a:lnTo>
                <a:lnTo>
                  <a:pt x="1566" y="2704"/>
                </a:lnTo>
                <a:lnTo>
                  <a:pt x="1587" y="2644"/>
                </a:lnTo>
                <a:lnTo>
                  <a:pt x="1602" y="2580"/>
                </a:lnTo>
                <a:lnTo>
                  <a:pt x="1611" y="2516"/>
                </a:lnTo>
                <a:lnTo>
                  <a:pt x="1614" y="2448"/>
                </a:lnTo>
                <a:lnTo>
                  <a:pt x="1611" y="2382"/>
                </a:lnTo>
                <a:lnTo>
                  <a:pt x="1602" y="2317"/>
                </a:lnTo>
                <a:lnTo>
                  <a:pt x="1587" y="2254"/>
                </a:lnTo>
                <a:lnTo>
                  <a:pt x="1566" y="2194"/>
                </a:lnTo>
                <a:lnTo>
                  <a:pt x="1540" y="2136"/>
                </a:lnTo>
                <a:lnTo>
                  <a:pt x="1509" y="2080"/>
                </a:lnTo>
                <a:lnTo>
                  <a:pt x="1474" y="2028"/>
                </a:lnTo>
                <a:lnTo>
                  <a:pt x="1433" y="1980"/>
                </a:lnTo>
                <a:lnTo>
                  <a:pt x="1389" y="1936"/>
                </a:lnTo>
                <a:lnTo>
                  <a:pt x="1341" y="1896"/>
                </a:lnTo>
                <a:lnTo>
                  <a:pt x="1289" y="1860"/>
                </a:lnTo>
                <a:lnTo>
                  <a:pt x="1234" y="1830"/>
                </a:lnTo>
                <a:lnTo>
                  <a:pt x="1176" y="1803"/>
                </a:lnTo>
                <a:lnTo>
                  <a:pt x="1116" y="1783"/>
                </a:lnTo>
                <a:lnTo>
                  <a:pt x="1053" y="1767"/>
                </a:lnTo>
                <a:lnTo>
                  <a:pt x="987" y="1758"/>
                </a:lnTo>
                <a:lnTo>
                  <a:pt x="921" y="1755"/>
                </a:lnTo>
                <a:close/>
                <a:moveTo>
                  <a:pt x="1642" y="1488"/>
                </a:moveTo>
                <a:lnTo>
                  <a:pt x="1657" y="1489"/>
                </a:lnTo>
                <a:lnTo>
                  <a:pt x="1671" y="1495"/>
                </a:lnTo>
                <a:lnTo>
                  <a:pt x="1683" y="1503"/>
                </a:lnTo>
                <a:lnTo>
                  <a:pt x="1857" y="1664"/>
                </a:lnTo>
                <a:lnTo>
                  <a:pt x="1867" y="1676"/>
                </a:lnTo>
                <a:lnTo>
                  <a:pt x="1873" y="1690"/>
                </a:lnTo>
                <a:lnTo>
                  <a:pt x="1875" y="1704"/>
                </a:lnTo>
                <a:lnTo>
                  <a:pt x="1874" y="1719"/>
                </a:lnTo>
                <a:lnTo>
                  <a:pt x="1870" y="1733"/>
                </a:lnTo>
                <a:lnTo>
                  <a:pt x="1860" y="1746"/>
                </a:lnTo>
                <a:lnTo>
                  <a:pt x="1814" y="1795"/>
                </a:lnTo>
                <a:lnTo>
                  <a:pt x="1802" y="1805"/>
                </a:lnTo>
                <a:lnTo>
                  <a:pt x="1789" y="1812"/>
                </a:lnTo>
                <a:lnTo>
                  <a:pt x="1774" y="1814"/>
                </a:lnTo>
                <a:lnTo>
                  <a:pt x="1759" y="1813"/>
                </a:lnTo>
                <a:lnTo>
                  <a:pt x="1745" y="1807"/>
                </a:lnTo>
                <a:lnTo>
                  <a:pt x="1732" y="1799"/>
                </a:lnTo>
                <a:lnTo>
                  <a:pt x="1560" y="1638"/>
                </a:lnTo>
                <a:lnTo>
                  <a:pt x="1550" y="1626"/>
                </a:lnTo>
                <a:lnTo>
                  <a:pt x="1543" y="1613"/>
                </a:lnTo>
                <a:lnTo>
                  <a:pt x="1540" y="1598"/>
                </a:lnTo>
                <a:lnTo>
                  <a:pt x="1542" y="1583"/>
                </a:lnTo>
                <a:lnTo>
                  <a:pt x="1547" y="1569"/>
                </a:lnTo>
                <a:lnTo>
                  <a:pt x="1556" y="1557"/>
                </a:lnTo>
                <a:lnTo>
                  <a:pt x="1602" y="1507"/>
                </a:lnTo>
                <a:lnTo>
                  <a:pt x="1614" y="1497"/>
                </a:lnTo>
                <a:lnTo>
                  <a:pt x="1627" y="1490"/>
                </a:lnTo>
                <a:lnTo>
                  <a:pt x="1642" y="1488"/>
                </a:lnTo>
                <a:close/>
                <a:moveTo>
                  <a:pt x="719" y="1238"/>
                </a:moveTo>
                <a:lnTo>
                  <a:pt x="1147" y="1238"/>
                </a:lnTo>
                <a:lnTo>
                  <a:pt x="1166" y="1241"/>
                </a:lnTo>
                <a:lnTo>
                  <a:pt x="1182" y="1250"/>
                </a:lnTo>
                <a:lnTo>
                  <a:pt x="1195" y="1262"/>
                </a:lnTo>
                <a:lnTo>
                  <a:pt x="1202" y="1278"/>
                </a:lnTo>
                <a:lnTo>
                  <a:pt x="1205" y="1296"/>
                </a:lnTo>
                <a:lnTo>
                  <a:pt x="1205" y="1354"/>
                </a:lnTo>
                <a:lnTo>
                  <a:pt x="1202" y="1372"/>
                </a:lnTo>
                <a:lnTo>
                  <a:pt x="1195" y="1388"/>
                </a:lnTo>
                <a:lnTo>
                  <a:pt x="1182" y="1400"/>
                </a:lnTo>
                <a:lnTo>
                  <a:pt x="1166" y="1409"/>
                </a:lnTo>
                <a:lnTo>
                  <a:pt x="1147" y="1412"/>
                </a:lnTo>
                <a:lnTo>
                  <a:pt x="1045" y="1412"/>
                </a:lnTo>
                <a:lnTo>
                  <a:pt x="1045" y="1536"/>
                </a:lnTo>
                <a:lnTo>
                  <a:pt x="1119" y="1548"/>
                </a:lnTo>
                <a:lnTo>
                  <a:pt x="1191" y="1568"/>
                </a:lnTo>
                <a:lnTo>
                  <a:pt x="1261" y="1591"/>
                </a:lnTo>
                <a:lnTo>
                  <a:pt x="1328" y="1621"/>
                </a:lnTo>
                <a:lnTo>
                  <a:pt x="1392" y="1656"/>
                </a:lnTo>
                <a:lnTo>
                  <a:pt x="1452" y="1696"/>
                </a:lnTo>
                <a:lnTo>
                  <a:pt x="1510" y="1740"/>
                </a:lnTo>
                <a:lnTo>
                  <a:pt x="1563" y="1788"/>
                </a:lnTo>
                <a:lnTo>
                  <a:pt x="1613" y="1839"/>
                </a:lnTo>
                <a:lnTo>
                  <a:pt x="1658" y="1895"/>
                </a:lnTo>
                <a:lnTo>
                  <a:pt x="1699" y="1955"/>
                </a:lnTo>
                <a:lnTo>
                  <a:pt x="1736" y="2018"/>
                </a:lnTo>
                <a:lnTo>
                  <a:pt x="1768" y="2083"/>
                </a:lnTo>
                <a:lnTo>
                  <a:pt x="1794" y="2152"/>
                </a:lnTo>
                <a:lnTo>
                  <a:pt x="1815" y="2223"/>
                </a:lnTo>
                <a:lnTo>
                  <a:pt x="1830" y="2297"/>
                </a:lnTo>
                <a:lnTo>
                  <a:pt x="1840" y="2372"/>
                </a:lnTo>
                <a:lnTo>
                  <a:pt x="1843" y="2448"/>
                </a:lnTo>
                <a:lnTo>
                  <a:pt x="1839" y="2528"/>
                </a:lnTo>
                <a:lnTo>
                  <a:pt x="1829" y="2606"/>
                </a:lnTo>
                <a:lnTo>
                  <a:pt x="1813" y="2681"/>
                </a:lnTo>
                <a:lnTo>
                  <a:pt x="1790" y="2754"/>
                </a:lnTo>
                <a:lnTo>
                  <a:pt x="1762" y="2825"/>
                </a:lnTo>
                <a:lnTo>
                  <a:pt x="1729" y="2892"/>
                </a:lnTo>
                <a:lnTo>
                  <a:pt x="1691" y="2956"/>
                </a:lnTo>
                <a:lnTo>
                  <a:pt x="1646" y="3016"/>
                </a:lnTo>
                <a:lnTo>
                  <a:pt x="1598" y="3073"/>
                </a:lnTo>
                <a:lnTo>
                  <a:pt x="1546" y="3126"/>
                </a:lnTo>
                <a:lnTo>
                  <a:pt x="1489" y="3174"/>
                </a:lnTo>
                <a:lnTo>
                  <a:pt x="1429" y="3218"/>
                </a:lnTo>
                <a:lnTo>
                  <a:pt x="1364" y="3257"/>
                </a:lnTo>
                <a:lnTo>
                  <a:pt x="1297" y="3290"/>
                </a:lnTo>
                <a:lnTo>
                  <a:pt x="1227" y="3318"/>
                </a:lnTo>
                <a:lnTo>
                  <a:pt x="1154" y="3341"/>
                </a:lnTo>
                <a:lnTo>
                  <a:pt x="1079" y="3357"/>
                </a:lnTo>
                <a:lnTo>
                  <a:pt x="1000" y="3366"/>
                </a:lnTo>
                <a:lnTo>
                  <a:pt x="921" y="3370"/>
                </a:lnTo>
                <a:lnTo>
                  <a:pt x="843" y="3366"/>
                </a:lnTo>
                <a:lnTo>
                  <a:pt x="765" y="3357"/>
                </a:lnTo>
                <a:lnTo>
                  <a:pt x="690" y="3341"/>
                </a:lnTo>
                <a:lnTo>
                  <a:pt x="617" y="3319"/>
                </a:lnTo>
                <a:lnTo>
                  <a:pt x="547" y="3291"/>
                </a:lnTo>
                <a:lnTo>
                  <a:pt x="481" y="3258"/>
                </a:lnTo>
                <a:lnTo>
                  <a:pt x="418" y="3220"/>
                </a:lnTo>
                <a:lnTo>
                  <a:pt x="356" y="3177"/>
                </a:lnTo>
                <a:lnTo>
                  <a:pt x="301" y="3129"/>
                </a:lnTo>
                <a:lnTo>
                  <a:pt x="248" y="3077"/>
                </a:lnTo>
                <a:lnTo>
                  <a:pt x="200" y="3022"/>
                </a:lnTo>
                <a:lnTo>
                  <a:pt x="156" y="2962"/>
                </a:lnTo>
                <a:lnTo>
                  <a:pt x="117" y="2898"/>
                </a:lnTo>
                <a:lnTo>
                  <a:pt x="83" y="2832"/>
                </a:lnTo>
                <a:lnTo>
                  <a:pt x="55" y="2762"/>
                </a:lnTo>
                <a:lnTo>
                  <a:pt x="32" y="2690"/>
                </a:lnTo>
                <a:lnTo>
                  <a:pt x="15" y="2615"/>
                </a:lnTo>
                <a:lnTo>
                  <a:pt x="4" y="2538"/>
                </a:lnTo>
                <a:lnTo>
                  <a:pt x="1" y="2493"/>
                </a:lnTo>
                <a:lnTo>
                  <a:pt x="0" y="2448"/>
                </a:lnTo>
                <a:lnTo>
                  <a:pt x="3" y="2370"/>
                </a:lnTo>
                <a:lnTo>
                  <a:pt x="13" y="2293"/>
                </a:lnTo>
                <a:lnTo>
                  <a:pt x="29" y="2217"/>
                </a:lnTo>
                <a:lnTo>
                  <a:pt x="52" y="2144"/>
                </a:lnTo>
                <a:lnTo>
                  <a:pt x="79" y="2075"/>
                </a:lnTo>
                <a:lnTo>
                  <a:pt x="112" y="2009"/>
                </a:lnTo>
                <a:lnTo>
                  <a:pt x="149" y="1946"/>
                </a:lnTo>
                <a:lnTo>
                  <a:pt x="191" y="1887"/>
                </a:lnTo>
                <a:lnTo>
                  <a:pt x="237" y="1831"/>
                </a:lnTo>
                <a:lnTo>
                  <a:pt x="288" y="1779"/>
                </a:lnTo>
                <a:lnTo>
                  <a:pt x="342" y="1732"/>
                </a:lnTo>
                <a:lnTo>
                  <a:pt x="400" y="1688"/>
                </a:lnTo>
                <a:lnTo>
                  <a:pt x="462" y="1649"/>
                </a:lnTo>
                <a:lnTo>
                  <a:pt x="527" y="1616"/>
                </a:lnTo>
                <a:lnTo>
                  <a:pt x="594" y="1587"/>
                </a:lnTo>
                <a:lnTo>
                  <a:pt x="664" y="1563"/>
                </a:lnTo>
                <a:lnTo>
                  <a:pt x="736" y="1545"/>
                </a:lnTo>
                <a:lnTo>
                  <a:pt x="811" y="1533"/>
                </a:lnTo>
                <a:lnTo>
                  <a:pt x="811" y="1412"/>
                </a:lnTo>
                <a:lnTo>
                  <a:pt x="719" y="1412"/>
                </a:lnTo>
                <a:lnTo>
                  <a:pt x="701" y="1409"/>
                </a:lnTo>
                <a:lnTo>
                  <a:pt x="685" y="1400"/>
                </a:lnTo>
                <a:lnTo>
                  <a:pt x="672" y="1388"/>
                </a:lnTo>
                <a:lnTo>
                  <a:pt x="664" y="1372"/>
                </a:lnTo>
                <a:lnTo>
                  <a:pt x="661" y="1354"/>
                </a:lnTo>
                <a:lnTo>
                  <a:pt x="661" y="1296"/>
                </a:lnTo>
                <a:lnTo>
                  <a:pt x="664" y="1278"/>
                </a:lnTo>
                <a:lnTo>
                  <a:pt x="672" y="1262"/>
                </a:lnTo>
                <a:lnTo>
                  <a:pt x="685" y="1250"/>
                </a:lnTo>
                <a:lnTo>
                  <a:pt x="701" y="1241"/>
                </a:lnTo>
                <a:lnTo>
                  <a:pt x="719" y="1238"/>
                </a:lnTo>
                <a:close/>
                <a:moveTo>
                  <a:pt x="1171" y="101"/>
                </a:moveTo>
                <a:lnTo>
                  <a:pt x="1148" y="103"/>
                </a:lnTo>
                <a:lnTo>
                  <a:pt x="1127" y="111"/>
                </a:lnTo>
                <a:lnTo>
                  <a:pt x="1108" y="122"/>
                </a:lnTo>
                <a:lnTo>
                  <a:pt x="1092" y="139"/>
                </a:lnTo>
                <a:lnTo>
                  <a:pt x="994" y="263"/>
                </a:lnTo>
                <a:lnTo>
                  <a:pt x="1626" y="263"/>
                </a:lnTo>
                <a:lnTo>
                  <a:pt x="1536" y="410"/>
                </a:lnTo>
                <a:lnTo>
                  <a:pt x="876" y="410"/>
                </a:lnTo>
                <a:lnTo>
                  <a:pt x="742" y="579"/>
                </a:lnTo>
                <a:lnTo>
                  <a:pt x="3334" y="579"/>
                </a:lnTo>
                <a:lnTo>
                  <a:pt x="3200" y="410"/>
                </a:lnTo>
                <a:lnTo>
                  <a:pt x="2484" y="410"/>
                </a:lnTo>
                <a:lnTo>
                  <a:pt x="2433" y="263"/>
                </a:lnTo>
                <a:lnTo>
                  <a:pt x="3082" y="263"/>
                </a:lnTo>
                <a:lnTo>
                  <a:pt x="2983" y="139"/>
                </a:lnTo>
                <a:lnTo>
                  <a:pt x="2967" y="122"/>
                </a:lnTo>
                <a:lnTo>
                  <a:pt x="2948" y="111"/>
                </a:lnTo>
                <a:lnTo>
                  <a:pt x="2927" y="103"/>
                </a:lnTo>
                <a:lnTo>
                  <a:pt x="2904" y="101"/>
                </a:lnTo>
                <a:lnTo>
                  <a:pt x="1171" y="101"/>
                </a:lnTo>
                <a:close/>
                <a:moveTo>
                  <a:pt x="1171" y="0"/>
                </a:moveTo>
                <a:lnTo>
                  <a:pt x="2904" y="0"/>
                </a:lnTo>
                <a:lnTo>
                  <a:pt x="2934" y="3"/>
                </a:lnTo>
                <a:lnTo>
                  <a:pt x="2965" y="10"/>
                </a:lnTo>
                <a:lnTo>
                  <a:pt x="2991" y="20"/>
                </a:lnTo>
                <a:lnTo>
                  <a:pt x="3018" y="36"/>
                </a:lnTo>
                <a:lnTo>
                  <a:pt x="3041" y="54"/>
                </a:lnTo>
                <a:lnTo>
                  <a:pt x="3062" y="76"/>
                </a:lnTo>
                <a:lnTo>
                  <a:pt x="3466" y="583"/>
                </a:lnTo>
                <a:lnTo>
                  <a:pt x="3483" y="608"/>
                </a:lnTo>
                <a:lnTo>
                  <a:pt x="3499" y="638"/>
                </a:lnTo>
                <a:lnTo>
                  <a:pt x="3513" y="670"/>
                </a:lnTo>
                <a:lnTo>
                  <a:pt x="3525" y="703"/>
                </a:lnTo>
                <a:lnTo>
                  <a:pt x="3534" y="738"/>
                </a:lnTo>
                <a:lnTo>
                  <a:pt x="3540" y="771"/>
                </a:lnTo>
                <a:lnTo>
                  <a:pt x="3542" y="802"/>
                </a:lnTo>
                <a:lnTo>
                  <a:pt x="3542" y="2550"/>
                </a:lnTo>
                <a:lnTo>
                  <a:pt x="3539" y="2591"/>
                </a:lnTo>
                <a:lnTo>
                  <a:pt x="3529" y="2630"/>
                </a:lnTo>
                <a:lnTo>
                  <a:pt x="3514" y="2665"/>
                </a:lnTo>
                <a:lnTo>
                  <a:pt x="3494" y="2698"/>
                </a:lnTo>
                <a:lnTo>
                  <a:pt x="3468" y="2727"/>
                </a:lnTo>
                <a:lnTo>
                  <a:pt x="3439" y="2752"/>
                </a:lnTo>
                <a:lnTo>
                  <a:pt x="3407" y="2773"/>
                </a:lnTo>
                <a:lnTo>
                  <a:pt x="3370" y="2789"/>
                </a:lnTo>
                <a:lnTo>
                  <a:pt x="3332" y="2798"/>
                </a:lnTo>
                <a:lnTo>
                  <a:pt x="3291" y="2802"/>
                </a:lnTo>
                <a:lnTo>
                  <a:pt x="1932" y="2802"/>
                </a:lnTo>
                <a:lnTo>
                  <a:pt x="1953" y="2734"/>
                </a:lnTo>
                <a:lnTo>
                  <a:pt x="1971" y="2665"/>
                </a:lnTo>
                <a:lnTo>
                  <a:pt x="1982" y="2594"/>
                </a:lnTo>
                <a:lnTo>
                  <a:pt x="1991" y="2522"/>
                </a:lnTo>
                <a:lnTo>
                  <a:pt x="1993" y="2448"/>
                </a:lnTo>
                <a:lnTo>
                  <a:pt x="1990" y="2371"/>
                </a:lnTo>
                <a:lnTo>
                  <a:pt x="1982" y="2296"/>
                </a:lnTo>
                <a:lnTo>
                  <a:pt x="1968" y="2221"/>
                </a:lnTo>
                <a:lnTo>
                  <a:pt x="1950" y="2149"/>
                </a:lnTo>
                <a:lnTo>
                  <a:pt x="1927" y="2078"/>
                </a:lnTo>
                <a:lnTo>
                  <a:pt x="1898" y="2009"/>
                </a:lnTo>
                <a:lnTo>
                  <a:pt x="1865" y="1943"/>
                </a:lnTo>
                <a:lnTo>
                  <a:pt x="1887" y="1930"/>
                </a:lnTo>
                <a:lnTo>
                  <a:pt x="1906" y="1916"/>
                </a:lnTo>
                <a:lnTo>
                  <a:pt x="1924" y="1897"/>
                </a:lnTo>
                <a:lnTo>
                  <a:pt x="1971" y="1848"/>
                </a:lnTo>
                <a:lnTo>
                  <a:pt x="1992" y="1821"/>
                </a:lnTo>
                <a:lnTo>
                  <a:pt x="2007" y="1793"/>
                </a:lnTo>
                <a:lnTo>
                  <a:pt x="2019" y="1762"/>
                </a:lnTo>
                <a:lnTo>
                  <a:pt x="2024" y="1731"/>
                </a:lnTo>
                <a:lnTo>
                  <a:pt x="2025" y="1699"/>
                </a:lnTo>
                <a:lnTo>
                  <a:pt x="2022" y="1668"/>
                </a:lnTo>
                <a:lnTo>
                  <a:pt x="2014" y="1636"/>
                </a:lnTo>
                <a:lnTo>
                  <a:pt x="2001" y="1606"/>
                </a:lnTo>
                <a:lnTo>
                  <a:pt x="1982" y="1579"/>
                </a:lnTo>
                <a:lnTo>
                  <a:pt x="1960" y="1554"/>
                </a:lnTo>
                <a:lnTo>
                  <a:pt x="1786" y="1393"/>
                </a:lnTo>
                <a:lnTo>
                  <a:pt x="1761" y="1373"/>
                </a:lnTo>
                <a:lnTo>
                  <a:pt x="1735" y="1358"/>
                </a:lnTo>
                <a:lnTo>
                  <a:pt x="1706" y="1347"/>
                </a:lnTo>
                <a:lnTo>
                  <a:pt x="1675" y="1340"/>
                </a:lnTo>
                <a:lnTo>
                  <a:pt x="1644" y="1338"/>
                </a:lnTo>
                <a:lnTo>
                  <a:pt x="1610" y="1340"/>
                </a:lnTo>
                <a:lnTo>
                  <a:pt x="1577" y="1349"/>
                </a:lnTo>
                <a:lnTo>
                  <a:pt x="1546" y="1363"/>
                </a:lnTo>
                <a:lnTo>
                  <a:pt x="1517" y="1381"/>
                </a:lnTo>
                <a:lnTo>
                  <a:pt x="1492" y="1405"/>
                </a:lnTo>
                <a:lnTo>
                  <a:pt x="1445" y="1454"/>
                </a:lnTo>
                <a:lnTo>
                  <a:pt x="1429" y="1474"/>
                </a:lnTo>
                <a:lnTo>
                  <a:pt x="1415" y="1497"/>
                </a:lnTo>
                <a:lnTo>
                  <a:pt x="1373" y="1477"/>
                </a:lnTo>
                <a:lnTo>
                  <a:pt x="1329" y="1457"/>
                </a:lnTo>
                <a:lnTo>
                  <a:pt x="1344" y="1425"/>
                </a:lnTo>
                <a:lnTo>
                  <a:pt x="1353" y="1391"/>
                </a:lnTo>
                <a:lnTo>
                  <a:pt x="1357" y="1354"/>
                </a:lnTo>
                <a:lnTo>
                  <a:pt x="1357" y="1296"/>
                </a:lnTo>
                <a:lnTo>
                  <a:pt x="1352" y="1259"/>
                </a:lnTo>
                <a:lnTo>
                  <a:pt x="1343" y="1223"/>
                </a:lnTo>
                <a:lnTo>
                  <a:pt x="1328" y="1191"/>
                </a:lnTo>
                <a:lnTo>
                  <a:pt x="1307" y="1162"/>
                </a:lnTo>
                <a:lnTo>
                  <a:pt x="1282" y="1137"/>
                </a:lnTo>
                <a:lnTo>
                  <a:pt x="1253" y="1116"/>
                </a:lnTo>
                <a:lnTo>
                  <a:pt x="1220" y="1101"/>
                </a:lnTo>
                <a:lnTo>
                  <a:pt x="1185" y="1091"/>
                </a:lnTo>
                <a:lnTo>
                  <a:pt x="1147" y="1088"/>
                </a:lnTo>
                <a:lnTo>
                  <a:pt x="719" y="1088"/>
                </a:lnTo>
                <a:lnTo>
                  <a:pt x="685" y="1091"/>
                </a:lnTo>
                <a:lnTo>
                  <a:pt x="653" y="1099"/>
                </a:lnTo>
                <a:lnTo>
                  <a:pt x="623" y="1111"/>
                </a:lnTo>
                <a:lnTo>
                  <a:pt x="595" y="1130"/>
                </a:lnTo>
                <a:lnTo>
                  <a:pt x="571" y="1150"/>
                </a:lnTo>
                <a:lnTo>
                  <a:pt x="551" y="1176"/>
                </a:lnTo>
                <a:lnTo>
                  <a:pt x="533" y="1204"/>
                </a:lnTo>
                <a:lnTo>
                  <a:pt x="533" y="802"/>
                </a:lnTo>
                <a:lnTo>
                  <a:pt x="536" y="771"/>
                </a:lnTo>
                <a:lnTo>
                  <a:pt x="541" y="738"/>
                </a:lnTo>
                <a:lnTo>
                  <a:pt x="551" y="703"/>
                </a:lnTo>
                <a:lnTo>
                  <a:pt x="562" y="670"/>
                </a:lnTo>
                <a:lnTo>
                  <a:pt x="576" y="638"/>
                </a:lnTo>
                <a:lnTo>
                  <a:pt x="592" y="608"/>
                </a:lnTo>
                <a:lnTo>
                  <a:pt x="610" y="583"/>
                </a:lnTo>
                <a:lnTo>
                  <a:pt x="1013" y="76"/>
                </a:lnTo>
                <a:lnTo>
                  <a:pt x="1034" y="54"/>
                </a:lnTo>
                <a:lnTo>
                  <a:pt x="1057" y="36"/>
                </a:lnTo>
                <a:lnTo>
                  <a:pt x="1083" y="20"/>
                </a:lnTo>
                <a:lnTo>
                  <a:pt x="1111" y="10"/>
                </a:lnTo>
                <a:lnTo>
                  <a:pt x="1140" y="3"/>
                </a:lnTo>
                <a:lnTo>
                  <a:pt x="117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7" name="Freeform 306"/>
          <p:cNvSpPr>
            <a:spLocks noEditPoints="1"/>
          </p:cNvSpPr>
          <p:nvPr/>
        </p:nvSpPr>
        <p:spPr bwMode="auto">
          <a:xfrm>
            <a:off x="7945626" y="3674852"/>
            <a:ext cx="511175" cy="463550"/>
          </a:xfrm>
          <a:custGeom>
            <a:avLst/>
            <a:gdLst>
              <a:gd name="T0" fmla="*/ 2897 w 3542"/>
              <a:gd name="T1" fmla="*/ 2622 h 3207"/>
              <a:gd name="T2" fmla="*/ 2917 w 3542"/>
              <a:gd name="T3" fmla="*/ 2855 h 3207"/>
              <a:gd name="T4" fmla="*/ 3142 w 3542"/>
              <a:gd name="T5" fmla="*/ 2915 h 3207"/>
              <a:gd name="T6" fmla="*/ 3273 w 3542"/>
              <a:gd name="T7" fmla="*/ 2725 h 3207"/>
              <a:gd name="T8" fmla="*/ 3142 w 3542"/>
              <a:gd name="T9" fmla="*/ 2534 h 3207"/>
              <a:gd name="T10" fmla="*/ 2088 w 3542"/>
              <a:gd name="T11" fmla="*/ 2570 h 3207"/>
              <a:gd name="T12" fmla="*/ 2029 w 3542"/>
              <a:gd name="T13" fmla="*/ 2795 h 3207"/>
              <a:gd name="T14" fmla="*/ 2218 w 3542"/>
              <a:gd name="T15" fmla="*/ 2926 h 3207"/>
              <a:gd name="T16" fmla="*/ 2406 w 3542"/>
              <a:gd name="T17" fmla="*/ 2795 h 3207"/>
              <a:gd name="T18" fmla="*/ 2347 w 3542"/>
              <a:gd name="T19" fmla="*/ 2570 h 3207"/>
              <a:gd name="T20" fmla="*/ 1292 w 3542"/>
              <a:gd name="T21" fmla="*/ 2534 h 3207"/>
              <a:gd name="T22" fmla="*/ 1161 w 3542"/>
              <a:gd name="T23" fmla="*/ 2725 h 3207"/>
              <a:gd name="T24" fmla="*/ 1292 w 3542"/>
              <a:gd name="T25" fmla="*/ 2915 h 3207"/>
              <a:gd name="T26" fmla="*/ 1518 w 3542"/>
              <a:gd name="T27" fmla="*/ 2855 h 3207"/>
              <a:gd name="T28" fmla="*/ 1537 w 3542"/>
              <a:gd name="T29" fmla="*/ 2622 h 3207"/>
              <a:gd name="T30" fmla="*/ 452 w 3542"/>
              <a:gd name="T31" fmla="*/ 2522 h 3207"/>
              <a:gd name="T32" fmla="*/ 262 w 3542"/>
              <a:gd name="T33" fmla="*/ 2654 h 3207"/>
              <a:gd name="T34" fmla="*/ 322 w 3542"/>
              <a:gd name="T35" fmla="*/ 2879 h 3207"/>
              <a:gd name="T36" fmla="*/ 553 w 3542"/>
              <a:gd name="T37" fmla="*/ 2899 h 3207"/>
              <a:gd name="T38" fmla="*/ 649 w 3542"/>
              <a:gd name="T39" fmla="*/ 2688 h 3207"/>
              <a:gd name="T40" fmla="*/ 487 w 3542"/>
              <a:gd name="T41" fmla="*/ 2525 h 3207"/>
              <a:gd name="T42" fmla="*/ 2074 w 3542"/>
              <a:gd name="T43" fmla="*/ 2242 h 3207"/>
              <a:gd name="T44" fmla="*/ 2655 w 3542"/>
              <a:gd name="T45" fmla="*/ 2242 h 3207"/>
              <a:gd name="T46" fmla="*/ 3021 w 3542"/>
              <a:gd name="T47" fmla="*/ 2243 h 3207"/>
              <a:gd name="T48" fmla="*/ 3240 w 3542"/>
              <a:gd name="T49" fmla="*/ 2276 h 3207"/>
              <a:gd name="T50" fmla="*/ 3496 w 3542"/>
              <a:gd name="T51" fmla="*/ 2518 h 3207"/>
              <a:gd name="T52" fmla="*/ 3515 w 3542"/>
              <a:gd name="T53" fmla="*/ 2882 h 3207"/>
              <a:gd name="T54" fmla="*/ 3288 w 3542"/>
              <a:gd name="T55" fmla="*/ 3149 h 3207"/>
              <a:gd name="T56" fmla="*/ 3048 w 3542"/>
              <a:gd name="T57" fmla="*/ 3206 h 3207"/>
              <a:gd name="T58" fmla="*/ 2724 w 3542"/>
              <a:gd name="T59" fmla="*/ 3207 h 3207"/>
              <a:gd name="T60" fmla="*/ 2165 w 3542"/>
              <a:gd name="T61" fmla="*/ 3207 h 3207"/>
              <a:gd name="T62" fmla="*/ 1494 w 3542"/>
              <a:gd name="T63" fmla="*/ 3207 h 3207"/>
              <a:gd name="T64" fmla="*/ 831 w 3542"/>
              <a:gd name="T65" fmla="*/ 3207 h 3207"/>
              <a:gd name="T66" fmla="*/ 298 w 3542"/>
              <a:gd name="T67" fmla="*/ 3207 h 3207"/>
              <a:gd name="T68" fmla="*/ 17 w 3542"/>
              <a:gd name="T69" fmla="*/ 3206 h 3207"/>
              <a:gd name="T70" fmla="*/ 64 w 3542"/>
              <a:gd name="T71" fmla="*/ 2243 h 3207"/>
              <a:gd name="T72" fmla="*/ 430 w 3542"/>
              <a:gd name="T73" fmla="*/ 2242 h 3207"/>
              <a:gd name="T74" fmla="*/ 1012 w 3542"/>
              <a:gd name="T75" fmla="*/ 2242 h 3207"/>
              <a:gd name="T76" fmla="*/ 589 w 3542"/>
              <a:gd name="T77" fmla="*/ 1489 h 3207"/>
              <a:gd name="T78" fmla="*/ 3040 w 3542"/>
              <a:gd name="T79" fmla="*/ 642 h 3207"/>
              <a:gd name="T80" fmla="*/ 3457 w 3542"/>
              <a:gd name="T81" fmla="*/ 1118 h 3207"/>
              <a:gd name="T82" fmla="*/ 2977 w 3542"/>
              <a:gd name="T83" fmla="*/ 1531 h 3207"/>
              <a:gd name="T84" fmla="*/ 2465 w 3542"/>
              <a:gd name="T85" fmla="*/ 1311 h 3207"/>
              <a:gd name="T86" fmla="*/ 2465 w 3542"/>
              <a:gd name="T87" fmla="*/ 869 h 3207"/>
              <a:gd name="T88" fmla="*/ 2977 w 3542"/>
              <a:gd name="T89" fmla="*/ 649 h 3207"/>
              <a:gd name="T90" fmla="*/ 1575 w 3542"/>
              <a:gd name="T91" fmla="*/ 1223 h 3207"/>
              <a:gd name="T92" fmla="*/ 708 w 3542"/>
              <a:gd name="T93" fmla="*/ 1223 h 3207"/>
              <a:gd name="T94" fmla="*/ 1930 w 3542"/>
              <a:gd name="T95" fmla="*/ 3 h 3207"/>
              <a:gd name="T96" fmla="*/ 2202 w 3542"/>
              <a:gd name="T97" fmla="*/ 169 h 3207"/>
              <a:gd name="T98" fmla="*/ 2270 w 3542"/>
              <a:gd name="T99" fmla="*/ 1761 h 3207"/>
              <a:gd name="T100" fmla="*/ 2105 w 3542"/>
              <a:gd name="T101" fmla="*/ 2035 h 3207"/>
              <a:gd name="T102" fmla="*/ 354 w 3542"/>
              <a:gd name="T103" fmla="*/ 2103 h 3207"/>
              <a:gd name="T104" fmla="*/ 81 w 3542"/>
              <a:gd name="T105" fmla="*/ 1937 h 3207"/>
              <a:gd name="T106" fmla="*/ 14 w 3542"/>
              <a:gd name="T107" fmla="*/ 346 h 3207"/>
              <a:gd name="T108" fmla="*/ 179 w 3542"/>
              <a:gd name="T109" fmla="*/ 71 h 3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542" h="3207">
                <a:moveTo>
                  <a:pt x="3071" y="2522"/>
                </a:moveTo>
                <a:lnTo>
                  <a:pt x="3035" y="2525"/>
                </a:lnTo>
                <a:lnTo>
                  <a:pt x="3001" y="2534"/>
                </a:lnTo>
                <a:lnTo>
                  <a:pt x="2970" y="2549"/>
                </a:lnTo>
                <a:lnTo>
                  <a:pt x="2941" y="2570"/>
                </a:lnTo>
                <a:lnTo>
                  <a:pt x="2917" y="2594"/>
                </a:lnTo>
                <a:lnTo>
                  <a:pt x="2897" y="2622"/>
                </a:lnTo>
                <a:lnTo>
                  <a:pt x="2882" y="2654"/>
                </a:lnTo>
                <a:lnTo>
                  <a:pt x="2873" y="2688"/>
                </a:lnTo>
                <a:lnTo>
                  <a:pt x="2870" y="2725"/>
                </a:lnTo>
                <a:lnTo>
                  <a:pt x="2873" y="2760"/>
                </a:lnTo>
                <a:lnTo>
                  <a:pt x="2882" y="2795"/>
                </a:lnTo>
                <a:lnTo>
                  <a:pt x="2897" y="2826"/>
                </a:lnTo>
                <a:lnTo>
                  <a:pt x="2917" y="2855"/>
                </a:lnTo>
                <a:lnTo>
                  <a:pt x="2941" y="2879"/>
                </a:lnTo>
                <a:lnTo>
                  <a:pt x="2970" y="2899"/>
                </a:lnTo>
                <a:lnTo>
                  <a:pt x="3001" y="2915"/>
                </a:lnTo>
                <a:lnTo>
                  <a:pt x="3035" y="2923"/>
                </a:lnTo>
                <a:lnTo>
                  <a:pt x="3071" y="2926"/>
                </a:lnTo>
                <a:lnTo>
                  <a:pt x="3107" y="2923"/>
                </a:lnTo>
                <a:lnTo>
                  <a:pt x="3142" y="2915"/>
                </a:lnTo>
                <a:lnTo>
                  <a:pt x="3173" y="2899"/>
                </a:lnTo>
                <a:lnTo>
                  <a:pt x="3201" y="2879"/>
                </a:lnTo>
                <a:lnTo>
                  <a:pt x="3225" y="2855"/>
                </a:lnTo>
                <a:lnTo>
                  <a:pt x="3246" y="2826"/>
                </a:lnTo>
                <a:lnTo>
                  <a:pt x="3260" y="2795"/>
                </a:lnTo>
                <a:lnTo>
                  <a:pt x="3269" y="2760"/>
                </a:lnTo>
                <a:lnTo>
                  <a:pt x="3273" y="2725"/>
                </a:lnTo>
                <a:lnTo>
                  <a:pt x="3269" y="2688"/>
                </a:lnTo>
                <a:lnTo>
                  <a:pt x="3260" y="2654"/>
                </a:lnTo>
                <a:lnTo>
                  <a:pt x="3246" y="2622"/>
                </a:lnTo>
                <a:lnTo>
                  <a:pt x="3225" y="2594"/>
                </a:lnTo>
                <a:lnTo>
                  <a:pt x="3201" y="2570"/>
                </a:lnTo>
                <a:lnTo>
                  <a:pt x="3173" y="2549"/>
                </a:lnTo>
                <a:lnTo>
                  <a:pt x="3142" y="2534"/>
                </a:lnTo>
                <a:lnTo>
                  <a:pt x="3107" y="2525"/>
                </a:lnTo>
                <a:lnTo>
                  <a:pt x="3071" y="2522"/>
                </a:lnTo>
                <a:close/>
                <a:moveTo>
                  <a:pt x="2218" y="2522"/>
                </a:moveTo>
                <a:lnTo>
                  <a:pt x="2181" y="2525"/>
                </a:lnTo>
                <a:lnTo>
                  <a:pt x="2147" y="2534"/>
                </a:lnTo>
                <a:lnTo>
                  <a:pt x="2116" y="2549"/>
                </a:lnTo>
                <a:lnTo>
                  <a:pt x="2088" y="2570"/>
                </a:lnTo>
                <a:lnTo>
                  <a:pt x="2063" y="2594"/>
                </a:lnTo>
                <a:lnTo>
                  <a:pt x="2044" y="2622"/>
                </a:lnTo>
                <a:lnTo>
                  <a:pt x="2029" y="2654"/>
                </a:lnTo>
                <a:lnTo>
                  <a:pt x="2019" y="2688"/>
                </a:lnTo>
                <a:lnTo>
                  <a:pt x="2016" y="2725"/>
                </a:lnTo>
                <a:lnTo>
                  <a:pt x="2019" y="2760"/>
                </a:lnTo>
                <a:lnTo>
                  <a:pt x="2029" y="2795"/>
                </a:lnTo>
                <a:lnTo>
                  <a:pt x="2044" y="2826"/>
                </a:lnTo>
                <a:lnTo>
                  <a:pt x="2063" y="2855"/>
                </a:lnTo>
                <a:lnTo>
                  <a:pt x="2088" y="2879"/>
                </a:lnTo>
                <a:lnTo>
                  <a:pt x="2116" y="2899"/>
                </a:lnTo>
                <a:lnTo>
                  <a:pt x="2147" y="2915"/>
                </a:lnTo>
                <a:lnTo>
                  <a:pt x="2181" y="2923"/>
                </a:lnTo>
                <a:lnTo>
                  <a:pt x="2218" y="2926"/>
                </a:lnTo>
                <a:lnTo>
                  <a:pt x="2253" y="2923"/>
                </a:lnTo>
                <a:lnTo>
                  <a:pt x="2287" y="2915"/>
                </a:lnTo>
                <a:lnTo>
                  <a:pt x="2318" y="2899"/>
                </a:lnTo>
                <a:lnTo>
                  <a:pt x="2347" y="2879"/>
                </a:lnTo>
                <a:lnTo>
                  <a:pt x="2371" y="2855"/>
                </a:lnTo>
                <a:lnTo>
                  <a:pt x="2391" y="2826"/>
                </a:lnTo>
                <a:lnTo>
                  <a:pt x="2406" y="2795"/>
                </a:lnTo>
                <a:lnTo>
                  <a:pt x="2415" y="2760"/>
                </a:lnTo>
                <a:lnTo>
                  <a:pt x="2419" y="2725"/>
                </a:lnTo>
                <a:lnTo>
                  <a:pt x="2415" y="2688"/>
                </a:lnTo>
                <a:lnTo>
                  <a:pt x="2406" y="2654"/>
                </a:lnTo>
                <a:lnTo>
                  <a:pt x="2391" y="2622"/>
                </a:lnTo>
                <a:lnTo>
                  <a:pt x="2371" y="2594"/>
                </a:lnTo>
                <a:lnTo>
                  <a:pt x="2347" y="2570"/>
                </a:lnTo>
                <a:lnTo>
                  <a:pt x="2318" y="2549"/>
                </a:lnTo>
                <a:lnTo>
                  <a:pt x="2287" y="2534"/>
                </a:lnTo>
                <a:lnTo>
                  <a:pt x="2253" y="2525"/>
                </a:lnTo>
                <a:lnTo>
                  <a:pt x="2218" y="2522"/>
                </a:lnTo>
                <a:close/>
                <a:moveTo>
                  <a:pt x="1363" y="2522"/>
                </a:moveTo>
                <a:lnTo>
                  <a:pt x="1327" y="2525"/>
                </a:lnTo>
                <a:lnTo>
                  <a:pt x="1292" y="2534"/>
                </a:lnTo>
                <a:lnTo>
                  <a:pt x="1261" y="2549"/>
                </a:lnTo>
                <a:lnTo>
                  <a:pt x="1233" y="2570"/>
                </a:lnTo>
                <a:lnTo>
                  <a:pt x="1209" y="2594"/>
                </a:lnTo>
                <a:lnTo>
                  <a:pt x="1189" y="2622"/>
                </a:lnTo>
                <a:lnTo>
                  <a:pt x="1174" y="2654"/>
                </a:lnTo>
                <a:lnTo>
                  <a:pt x="1165" y="2688"/>
                </a:lnTo>
                <a:lnTo>
                  <a:pt x="1161" y="2725"/>
                </a:lnTo>
                <a:lnTo>
                  <a:pt x="1165" y="2760"/>
                </a:lnTo>
                <a:lnTo>
                  <a:pt x="1174" y="2795"/>
                </a:lnTo>
                <a:lnTo>
                  <a:pt x="1189" y="2826"/>
                </a:lnTo>
                <a:lnTo>
                  <a:pt x="1209" y="2855"/>
                </a:lnTo>
                <a:lnTo>
                  <a:pt x="1233" y="2879"/>
                </a:lnTo>
                <a:lnTo>
                  <a:pt x="1261" y="2899"/>
                </a:lnTo>
                <a:lnTo>
                  <a:pt x="1292" y="2915"/>
                </a:lnTo>
                <a:lnTo>
                  <a:pt x="1327" y="2923"/>
                </a:lnTo>
                <a:lnTo>
                  <a:pt x="1363" y="2926"/>
                </a:lnTo>
                <a:lnTo>
                  <a:pt x="1400" y="2923"/>
                </a:lnTo>
                <a:lnTo>
                  <a:pt x="1434" y="2915"/>
                </a:lnTo>
                <a:lnTo>
                  <a:pt x="1465" y="2899"/>
                </a:lnTo>
                <a:lnTo>
                  <a:pt x="1493" y="2879"/>
                </a:lnTo>
                <a:lnTo>
                  <a:pt x="1518" y="2855"/>
                </a:lnTo>
                <a:lnTo>
                  <a:pt x="1537" y="2826"/>
                </a:lnTo>
                <a:lnTo>
                  <a:pt x="1552" y="2795"/>
                </a:lnTo>
                <a:lnTo>
                  <a:pt x="1562" y="2760"/>
                </a:lnTo>
                <a:lnTo>
                  <a:pt x="1565" y="2725"/>
                </a:lnTo>
                <a:lnTo>
                  <a:pt x="1562" y="2688"/>
                </a:lnTo>
                <a:lnTo>
                  <a:pt x="1552" y="2654"/>
                </a:lnTo>
                <a:lnTo>
                  <a:pt x="1537" y="2622"/>
                </a:lnTo>
                <a:lnTo>
                  <a:pt x="1518" y="2594"/>
                </a:lnTo>
                <a:lnTo>
                  <a:pt x="1493" y="2570"/>
                </a:lnTo>
                <a:lnTo>
                  <a:pt x="1465" y="2549"/>
                </a:lnTo>
                <a:lnTo>
                  <a:pt x="1434" y="2534"/>
                </a:lnTo>
                <a:lnTo>
                  <a:pt x="1400" y="2525"/>
                </a:lnTo>
                <a:lnTo>
                  <a:pt x="1363" y="2522"/>
                </a:lnTo>
                <a:close/>
                <a:moveTo>
                  <a:pt x="452" y="2522"/>
                </a:moveTo>
                <a:lnTo>
                  <a:pt x="415" y="2525"/>
                </a:lnTo>
                <a:lnTo>
                  <a:pt x="381" y="2534"/>
                </a:lnTo>
                <a:lnTo>
                  <a:pt x="350" y="2549"/>
                </a:lnTo>
                <a:lnTo>
                  <a:pt x="322" y="2570"/>
                </a:lnTo>
                <a:lnTo>
                  <a:pt x="297" y="2594"/>
                </a:lnTo>
                <a:lnTo>
                  <a:pt x="277" y="2622"/>
                </a:lnTo>
                <a:lnTo>
                  <a:pt x="262" y="2654"/>
                </a:lnTo>
                <a:lnTo>
                  <a:pt x="253" y="2688"/>
                </a:lnTo>
                <a:lnTo>
                  <a:pt x="250" y="2725"/>
                </a:lnTo>
                <a:lnTo>
                  <a:pt x="253" y="2760"/>
                </a:lnTo>
                <a:lnTo>
                  <a:pt x="262" y="2795"/>
                </a:lnTo>
                <a:lnTo>
                  <a:pt x="277" y="2826"/>
                </a:lnTo>
                <a:lnTo>
                  <a:pt x="297" y="2855"/>
                </a:lnTo>
                <a:lnTo>
                  <a:pt x="322" y="2879"/>
                </a:lnTo>
                <a:lnTo>
                  <a:pt x="350" y="2899"/>
                </a:lnTo>
                <a:lnTo>
                  <a:pt x="381" y="2915"/>
                </a:lnTo>
                <a:lnTo>
                  <a:pt x="415" y="2923"/>
                </a:lnTo>
                <a:lnTo>
                  <a:pt x="452" y="2926"/>
                </a:lnTo>
                <a:lnTo>
                  <a:pt x="487" y="2923"/>
                </a:lnTo>
                <a:lnTo>
                  <a:pt x="522" y="2915"/>
                </a:lnTo>
                <a:lnTo>
                  <a:pt x="553" y="2899"/>
                </a:lnTo>
                <a:lnTo>
                  <a:pt x="582" y="2879"/>
                </a:lnTo>
                <a:lnTo>
                  <a:pt x="605" y="2855"/>
                </a:lnTo>
                <a:lnTo>
                  <a:pt x="626" y="2826"/>
                </a:lnTo>
                <a:lnTo>
                  <a:pt x="641" y="2795"/>
                </a:lnTo>
                <a:lnTo>
                  <a:pt x="649" y="2760"/>
                </a:lnTo>
                <a:lnTo>
                  <a:pt x="653" y="2725"/>
                </a:lnTo>
                <a:lnTo>
                  <a:pt x="649" y="2688"/>
                </a:lnTo>
                <a:lnTo>
                  <a:pt x="641" y="2654"/>
                </a:lnTo>
                <a:lnTo>
                  <a:pt x="626" y="2622"/>
                </a:lnTo>
                <a:lnTo>
                  <a:pt x="605" y="2594"/>
                </a:lnTo>
                <a:lnTo>
                  <a:pt x="582" y="2570"/>
                </a:lnTo>
                <a:lnTo>
                  <a:pt x="553" y="2549"/>
                </a:lnTo>
                <a:lnTo>
                  <a:pt x="522" y="2534"/>
                </a:lnTo>
                <a:lnTo>
                  <a:pt x="487" y="2525"/>
                </a:lnTo>
                <a:lnTo>
                  <a:pt x="452" y="2522"/>
                </a:lnTo>
                <a:close/>
                <a:moveTo>
                  <a:pt x="1592" y="2242"/>
                </a:moveTo>
                <a:lnTo>
                  <a:pt x="1691" y="2242"/>
                </a:lnTo>
                <a:lnTo>
                  <a:pt x="1788" y="2242"/>
                </a:lnTo>
                <a:lnTo>
                  <a:pt x="1885" y="2242"/>
                </a:lnTo>
                <a:lnTo>
                  <a:pt x="1979" y="2242"/>
                </a:lnTo>
                <a:lnTo>
                  <a:pt x="2074" y="2242"/>
                </a:lnTo>
                <a:lnTo>
                  <a:pt x="2165" y="2242"/>
                </a:lnTo>
                <a:lnTo>
                  <a:pt x="2255" y="2242"/>
                </a:lnTo>
                <a:lnTo>
                  <a:pt x="2342" y="2242"/>
                </a:lnTo>
                <a:lnTo>
                  <a:pt x="2426" y="2242"/>
                </a:lnTo>
                <a:lnTo>
                  <a:pt x="2506" y="2242"/>
                </a:lnTo>
                <a:lnTo>
                  <a:pt x="2584" y="2242"/>
                </a:lnTo>
                <a:lnTo>
                  <a:pt x="2655" y="2242"/>
                </a:lnTo>
                <a:lnTo>
                  <a:pt x="2724" y="2242"/>
                </a:lnTo>
                <a:lnTo>
                  <a:pt x="2787" y="2242"/>
                </a:lnTo>
                <a:lnTo>
                  <a:pt x="2846" y="2242"/>
                </a:lnTo>
                <a:lnTo>
                  <a:pt x="2899" y="2243"/>
                </a:lnTo>
                <a:lnTo>
                  <a:pt x="2946" y="2243"/>
                </a:lnTo>
                <a:lnTo>
                  <a:pt x="2987" y="2243"/>
                </a:lnTo>
                <a:lnTo>
                  <a:pt x="3021" y="2243"/>
                </a:lnTo>
                <a:lnTo>
                  <a:pt x="3048" y="2243"/>
                </a:lnTo>
                <a:lnTo>
                  <a:pt x="3069" y="2243"/>
                </a:lnTo>
                <a:lnTo>
                  <a:pt x="3082" y="2243"/>
                </a:lnTo>
                <a:lnTo>
                  <a:pt x="3086" y="2243"/>
                </a:lnTo>
                <a:lnTo>
                  <a:pt x="3140" y="2248"/>
                </a:lnTo>
                <a:lnTo>
                  <a:pt x="3191" y="2260"/>
                </a:lnTo>
                <a:lnTo>
                  <a:pt x="3240" y="2276"/>
                </a:lnTo>
                <a:lnTo>
                  <a:pt x="3288" y="2299"/>
                </a:lnTo>
                <a:lnTo>
                  <a:pt x="3332" y="2325"/>
                </a:lnTo>
                <a:lnTo>
                  <a:pt x="3372" y="2356"/>
                </a:lnTo>
                <a:lnTo>
                  <a:pt x="3409" y="2392"/>
                </a:lnTo>
                <a:lnTo>
                  <a:pt x="3442" y="2431"/>
                </a:lnTo>
                <a:lnTo>
                  <a:pt x="3471" y="2473"/>
                </a:lnTo>
                <a:lnTo>
                  <a:pt x="3496" y="2518"/>
                </a:lnTo>
                <a:lnTo>
                  <a:pt x="3515" y="2566"/>
                </a:lnTo>
                <a:lnTo>
                  <a:pt x="3530" y="2617"/>
                </a:lnTo>
                <a:lnTo>
                  <a:pt x="3539" y="2670"/>
                </a:lnTo>
                <a:lnTo>
                  <a:pt x="3542" y="2725"/>
                </a:lnTo>
                <a:lnTo>
                  <a:pt x="3539" y="2779"/>
                </a:lnTo>
                <a:lnTo>
                  <a:pt x="3530" y="2832"/>
                </a:lnTo>
                <a:lnTo>
                  <a:pt x="3515" y="2882"/>
                </a:lnTo>
                <a:lnTo>
                  <a:pt x="3496" y="2931"/>
                </a:lnTo>
                <a:lnTo>
                  <a:pt x="3471" y="2976"/>
                </a:lnTo>
                <a:lnTo>
                  <a:pt x="3442" y="3018"/>
                </a:lnTo>
                <a:lnTo>
                  <a:pt x="3409" y="3057"/>
                </a:lnTo>
                <a:lnTo>
                  <a:pt x="3372" y="3092"/>
                </a:lnTo>
                <a:lnTo>
                  <a:pt x="3332" y="3124"/>
                </a:lnTo>
                <a:lnTo>
                  <a:pt x="3288" y="3149"/>
                </a:lnTo>
                <a:lnTo>
                  <a:pt x="3240" y="3172"/>
                </a:lnTo>
                <a:lnTo>
                  <a:pt x="3191" y="3188"/>
                </a:lnTo>
                <a:lnTo>
                  <a:pt x="3140" y="3200"/>
                </a:lnTo>
                <a:lnTo>
                  <a:pt x="3086" y="3206"/>
                </a:lnTo>
                <a:lnTo>
                  <a:pt x="3082" y="3206"/>
                </a:lnTo>
                <a:lnTo>
                  <a:pt x="3069" y="3206"/>
                </a:lnTo>
                <a:lnTo>
                  <a:pt x="3048" y="3206"/>
                </a:lnTo>
                <a:lnTo>
                  <a:pt x="3021" y="3206"/>
                </a:lnTo>
                <a:lnTo>
                  <a:pt x="2987" y="3206"/>
                </a:lnTo>
                <a:lnTo>
                  <a:pt x="2946" y="3206"/>
                </a:lnTo>
                <a:lnTo>
                  <a:pt x="2899" y="3207"/>
                </a:lnTo>
                <a:lnTo>
                  <a:pt x="2846" y="3207"/>
                </a:lnTo>
                <a:lnTo>
                  <a:pt x="2787" y="3207"/>
                </a:lnTo>
                <a:lnTo>
                  <a:pt x="2724" y="3207"/>
                </a:lnTo>
                <a:lnTo>
                  <a:pt x="2655" y="3207"/>
                </a:lnTo>
                <a:lnTo>
                  <a:pt x="2584" y="3207"/>
                </a:lnTo>
                <a:lnTo>
                  <a:pt x="2506" y="3207"/>
                </a:lnTo>
                <a:lnTo>
                  <a:pt x="2426" y="3207"/>
                </a:lnTo>
                <a:lnTo>
                  <a:pt x="2342" y="3207"/>
                </a:lnTo>
                <a:lnTo>
                  <a:pt x="2255" y="3207"/>
                </a:lnTo>
                <a:lnTo>
                  <a:pt x="2165" y="3207"/>
                </a:lnTo>
                <a:lnTo>
                  <a:pt x="2074" y="3207"/>
                </a:lnTo>
                <a:lnTo>
                  <a:pt x="1979" y="3207"/>
                </a:lnTo>
                <a:lnTo>
                  <a:pt x="1885" y="3207"/>
                </a:lnTo>
                <a:lnTo>
                  <a:pt x="1788" y="3207"/>
                </a:lnTo>
                <a:lnTo>
                  <a:pt x="1691" y="3207"/>
                </a:lnTo>
                <a:lnTo>
                  <a:pt x="1592" y="3207"/>
                </a:lnTo>
                <a:lnTo>
                  <a:pt x="1494" y="3207"/>
                </a:lnTo>
                <a:lnTo>
                  <a:pt x="1396" y="3207"/>
                </a:lnTo>
                <a:lnTo>
                  <a:pt x="1299" y="3207"/>
                </a:lnTo>
                <a:lnTo>
                  <a:pt x="1202" y="3207"/>
                </a:lnTo>
                <a:lnTo>
                  <a:pt x="1107" y="3207"/>
                </a:lnTo>
                <a:lnTo>
                  <a:pt x="1012" y="3207"/>
                </a:lnTo>
                <a:lnTo>
                  <a:pt x="921" y="3207"/>
                </a:lnTo>
                <a:lnTo>
                  <a:pt x="831" y="3207"/>
                </a:lnTo>
                <a:lnTo>
                  <a:pt x="744" y="3207"/>
                </a:lnTo>
                <a:lnTo>
                  <a:pt x="660" y="3207"/>
                </a:lnTo>
                <a:lnTo>
                  <a:pt x="580" y="3207"/>
                </a:lnTo>
                <a:lnTo>
                  <a:pt x="503" y="3207"/>
                </a:lnTo>
                <a:lnTo>
                  <a:pt x="430" y="3207"/>
                </a:lnTo>
                <a:lnTo>
                  <a:pt x="362" y="3207"/>
                </a:lnTo>
                <a:lnTo>
                  <a:pt x="298" y="3207"/>
                </a:lnTo>
                <a:lnTo>
                  <a:pt x="240" y="3207"/>
                </a:lnTo>
                <a:lnTo>
                  <a:pt x="187" y="3207"/>
                </a:lnTo>
                <a:lnTo>
                  <a:pt x="141" y="3206"/>
                </a:lnTo>
                <a:lnTo>
                  <a:pt x="99" y="3206"/>
                </a:lnTo>
                <a:lnTo>
                  <a:pt x="64" y="3206"/>
                </a:lnTo>
                <a:lnTo>
                  <a:pt x="38" y="3206"/>
                </a:lnTo>
                <a:lnTo>
                  <a:pt x="17" y="3206"/>
                </a:lnTo>
                <a:lnTo>
                  <a:pt x="4" y="3206"/>
                </a:lnTo>
                <a:lnTo>
                  <a:pt x="0" y="3206"/>
                </a:lnTo>
                <a:lnTo>
                  <a:pt x="0" y="2243"/>
                </a:lnTo>
                <a:lnTo>
                  <a:pt x="4" y="2243"/>
                </a:lnTo>
                <a:lnTo>
                  <a:pt x="17" y="2243"/>
                </a:lnTo>
                <a:lnTo>
                  <a:pt x="38" y="2243"/>
                </a:lnTo>
                <a:lnTo>
                  <a:pt x="64" y="2243"/>
                </a:lnTo>
                <a:lnTo>
                  <a:pt x="99" y="2243"/>
                </a:lnTo>
                <a:lnTo>
                  <a:pt x="141" y="2243"/>
                </a:lnTo>
                <a:lnTo>
                  <a:pt x="187" y="2243"/>
                </a:lnTo>
                <a:lnTo>
                  <a:pt x="240" y="2242"/>
                </a:lnTo>
                <a:lnTo>
                  <a:pt x="298" y="2242"/>
                </a:lnTo>
                <a:lnTo>
                  <a:pt x="362" y="2242"/>
                </a:lnTo>
                <a:lnTo>
                  <a:pt x="430" y="2242"/>
                </a:lnTo>
                <a:lnTo>
                  <a:pt x="503" y="2242"/>
                </a:lnTo>
                <a:lnTo>
                  <a:pt x="580" y="2242"/>
                </a:lnTo>
                <a:lnTo>
                  <a:pt x="660" y="2242"/>
                </a:lnTo>
                <a:lnTo>
                  <a:pt x="744" y="2242"/>
                </a:lnTo>
                <a:lnTo>
                  <a:pt x="831" y="2242"/>
                </a:lnTo>
                <a:lnTo>
                  <a:pt x="921" y="2242"/>
                </a:lnTo>
                <a:lnTo>
                  <a:pt x="1012" y="2242"/>
                </a:lnTo>
                <a:lnTo>
                  <a:pt x="1107" y="2242"/>
                </a:lnTo>
                <a:lnTo>
                  <a:pt x="1202" y="2242"/>
                </a:lnTo>
                <a:lnTo>
                  <a:pt x="1299" y="2242"/>
                </a:lnTo>
                <a:lnTo>
                  <a:pt x="1396" y="2242"/>
                </a:lnTo>
                <a:lnTo>
                  <a:pt x="1494" y="2242"/>
                </a:lnTo>
                <a:lnTo>
                  <a:pt x="1592" y="2242"/>
                </a:lnTo>
                <a:close/>
                <a:moveTo>
                  <a:pt x="589" y="1489"/>
                </a:moveTo>
                <a:lnTo>
                  <a:pt x="589" y="1629"/>
                </a:lnTo>
                <a:lnTo>
                  <a:pt x="1694" y="1629"/>
                </a:lnTo>
                <a:lnTo>
                  <a:pt x="1694" y="1489"/>
                </a:lnTo>
                <a:lnTo>
                  <a:pt x="589" y="1489"/>
                </a:lnTo>
                <a:close/>
                <a:moveTo>
                  <a:pt x="3007" y="637"/>
                </a:moveTo>
                <a:lnTo>
                  <a:pt x="3024" y="637"/>
                </a:lnTo>
                <a:lnTo>
                  <a:pt x="3040" y="642"/>
                </a:lnTo>
                <a:lnTo>
                  <a:pt x="3055" y="653"/>
                </a:lnTo>
                <a:lnTo>
                  <a:pt x="3448" y="1049"/>
                </a:lnTo>
                <a:lnTo>
                  <a:pt x="3457" y="1061"/>
                </a:lnTo>
                <a:lnTo>
                  <a:pt x="3463" y="1075"/>
                </a:lnTo>
                <a:lnTo>
                  <a:pt x="3465" y="1090"/>
                </a:lnTo>
                <a:lnTo>
                  <a:pt x="3463" y="1105"/>
                </a:lnTo>
                <a:lnTo>
                  <a:pt x="3457" y="1118"/>
                </a:lnTo>
                <a:lnTo>
                  <a:pt x="3448" y="1131"/>
                </a:lnTo>
                <a:lnTo>
                  <a:pt x="3055" y="1526"/>
                </a:lnTo>
                <a:lnTo>
                  <a:pt x="3040" y="1537"/>
                </a:lnTo>
                <a:lnTo>
                  <a:pt x="3024" y="1542"/>
                </a:lnTo>
                <a:lnTo>
                  <a:pt x="3007" y="1542"/>
                </a:lnTo>
                <a:lnTo>
                  <a:pt x="2991" y="1538"/>
                </a:lnTo>
                <a:lnTo>
                  <a:pt x="2977" y="1531"/>
                </a:lnTo>
                <a:lnTo>
                  <a:pt x="2967" y="1519"/>
                </a:lnTo>
                <a:lnTo>
                  <a:pt x="2959" y="1503"/>
                </a:lnTo>
                <a:lnTo>
                  <a:pt x="2956" y="1485"/>
                </a:lnTo>
                <a:lnTo>
                  <a:pt x="2956" y="1321"/>
                </a:lnTo>
                <a:lnTo>
                  <a:pt x="2500" y="1321"/>
                </a:lnTo>
                <a:lnTo>
                  <a:pt x="2482" y="1318"/>
                </a:lnTo>
                <a:lnTo>
                  <a:pt x="2465" y="1311"/>
                </a:lnTo>
                <a:lnTo>
                  <a:pt x="2453" y="1298"/>
                </a:lnTo>
                <a:lnTo>
                  <a:pt x="2445" y="1282"/>
                </a:lnTo>
                <a:lnTo>
                  <a:pt x="2442" y="1263"/>
                </a:lnTo>
                <a:lnTo>
                  <a:pt x="2442" y="916"/>
                </a:lnTo>
                <a:lnTo>
                  <a:pt x="2445" y="898"/>
                </a:lnTo>
                <a:lnTo>
                  <a:pt x="2453" y="882"/>
                </a:lnTo>
                <a:lnTo>
                  <a:pt x="2465" y="869"/>
                </a:lnTo>
                <a:lnTo>
                  <a:pt x="2482" y="860"/>
                </a:lnTo>
                <a:lnTo>
                  <a:pt x="2500" y="858"/>
                </a:lnTo>
                <a:lnTo>
                  <a:pt x="2956" y="858"/>
                </a:lnTo>
                <a:lnTo>
                  <a:pt x="2956" y="694"/>
                </a:lnTo>
                <a:lnTo>
                  <a:pt x="2959" y="676"/>
                </a:lnTo>
                <a:lnTo>
                  <a:pt x="2967" y="661"/>
                </a:lnTo>
                <a:lnTo>
                  <a:pt x="2977" y="649"/>
                </a:lnTo>
                <a:lnTo>
                  <a:pt x="2991" y="640"/>
                </a:lnTo>
                <a:lnTo>
                  <a:pt x="3007" y="637"/>
                </a:lnTo>
                <a:close/>
                <a:moveTo>
                  <a:pt x="1497" y="460"/>
                </a:moveTo>
                <a:lnTo>
                  <a:pt x="1220" y="792"/>
                </a:lnTo>
                <a:lnTo>
                  <a:pt x="1421" y="792"/>
                </a:lnTo>
                <a:lnTo>
                  <a:pt x="1421" y="1223"/>
                </a:lnTo>
                <a:lnTo>
                  <a:pt x="1575" y="1223"/>
                </a:lnTo>
                <a:lnTo>
                  <a:pt x="1575" y="792"/>
                </a:lnTo>
                <a:lnTo>
                  <a:pt x="1774" y="792"/>
                </a:lnTo>
                <a:lnTo>
                  <a:pt x="1497" y="460"/>
                </a:lnTo>
                <a:close/>
                <a:moveTo>
                  <a:pt x="786" y="460"/>
                </a:moveTo>
                <a:lnTo>
                  <a:pt x="509" y="792"/>
                </a:lnTo>
                <a:lnTo>
                  <a:pt x="708" y="792"/>
                </a:lnTo>
                <a:lnTo>
                  <a:pt x="708" y="1223"/>
                </a:lnTo>
                <a:lnTo>
                  <a:pt x="863" y="1223"/>
                </a:lnTo>
                <a:lnTo>
                  <a:pt x="863" y="792"/>
                </a:lnTo>
                <a:lnTo>
                  <a:pt x="1063" y="792"/>
                </a:lnTo>
                <a:lnTo>
                  <a:pt x="786" y="460"/>
                </a:lnTo>
                <a:close/>
                <a:moveTo>
                  <a:pt x="404" y="0"/>
                </a:moveTo>
                <a:lnTo>
                  <a:pt x="1880" y="0"/>
                </a:lnTo>
                <a:lnTo>
                  <a:pt x="1930" y="3"/>
                </a:lnTo>
                <a:lnTo>
                  <a:pt x="1977" y="13"/>
                </a:lnTo>
                <a:lnTo>
                  <a:pt x="2022" y="27"/>
                </a:lnTo>
                <a:lnTo>
                  <a:pt x="2065" y="46"/>
                </a:lnTo>
                <a:lnTo>
                  <a:pt x="2105" y="71"/>
                </a:lnTo>
                <a:lnTo>
                  <a:pt x="2141" y="100"/>
                </a:lnTo>
                <a:lnTo>
                  <a:pt x="2174" y="133"/>
                </a:lnTo>
                <a:lnTo>
                  <a:pt x="2202" y="169"/>
                </a:lnTo>
                <a:lnTo>
                  <a:pt x="2227" y="209"/>
                </a:lnTo>
                <a:lnTo>
                  <a:pt x="2246" y="252"/>
                </a:lnTo>
                <a:lnTo>
                  <a:pt x="2262" y="297"/>
                </a:lnTo>
                <a:lnTo>
                  <a:pt x="2270" y="346"/>
                </a:lnTo>
                <a:lnTo>
                  <a:pt x="2273" y="396"/>
                </a:lnTo>
                <a:lnTo>
                  <a:pt x="2273" y="1712"/>
                </a:lnTo>
                <a:lnTo>
                  <a:pt x="2270" y="1761"/>
                </a:lnTo>
                <a:lnTo>
                  <a:pt x="2262" y="1809"/>
                </a:lnTo>
                <a:lnTo>
                  <a:pt x="2246" y="1854"/>
                </a:lnTo>
                <a:lnTo>
                  <a:pt x="2227" y="1897"/>
                </a:lnTo>
                <a:lnTo>
                  <a:pt x="2202" y="1937"/>
                </a:lnTo>
                <a:lnTo>
                  <a:pt x="2174" y="1974"/>
                </a:lnTo>
                <a:lnTo>
                  <a:pt x="2141" y="2006"/>
                </a:lnTo>
                <a:lnTo>
                  <a:pt x="2105" y="2035"/>
                </a:lnTo>
                <a:lnTo>
                  <a:pt x="2065" y="2060"/>
                </a:lnTo>
                <a:lnTo>
                  <a:pt x="2022" y="2079"/>
                </a:lnTo>
                <a:lnTo>
                  <a:pt x="1977" y="2094"/>
                </a:lnTo>
                <a:lnTo>
                  <a:pt x="1930" y="2103"/>
                </a:lnTo>
                <a:lnTo>
                  <a:pt x="1880" y="2106"/>
                </a:lnTo>
                <a:lnTo>
                  <a:pt x="404" y="2106"/>
                </a:lnTo>
                <a:lnTo>
                  <a:pt x="354" y="2103"/>
                </a:lnTo>
                <a:lnTo>
                  <a:pt x="307" y="2094"/>
                </a:lnTo>
                <a:lnTo>
                  <a:pt x="262" y="2079"/>
                </a:lnTo>
                <a:lnTo>
                  <a:pt x="219" y="2060"/>
                </a:lnTo>
                <a:lnTo>
                  <a:pt x="179" y="2035"/>
                </a:lnTo>
                <a:lnTo>
                  <a:pt x="143" y="2006"/>
                </a:lnTo>
                <a:lnTo>
                  <a:pt x="109" y="1974"/>
                </a:lnTo>
                <a:lnTo>
                  <a:pt x="81" y="1937"/>
                </a:lnTo>
                <a:lnTo>
                  <a:pt x="57" y="1897"/>
                </a:lnTo>
                <a:lnTo>
                  <a:pt x="36" y="1854"/>
                </a:lnTo>
                <a:lnTo>
                  <a:pt x="23" y="1809"/>
                </a:lnTo>
                <a:lnTo>
                  <a:pt x="14" y="1761"/>
                </a:lnTo>
                <a:lnTo>
                  <a:pt x="11" y="1712"/>
                </a:lnTo>
                <a:lnTo>
                  <a:pt x="11" y="396"/>
                </a:lnTo>
                <a:lnTo>
                  <a:pt x="14" y="346"/>
                </a:lnTo>
                <a:lnTo>
                  <a:pt x="23" y="297"/>
                </a:lnTo>
                <a:lnTo>
                  <a:pt x="36" y="252"/>
                </a:lnTo>
                <a:lnTo>
                  <a:pt x="57" y="209"/>
                </a:lnTo>
                <a:lnTo>
                  <a:pt x="81" y="169"/>
                </a:lnTo>
                <a:lnTo>
                  <a:pt x="109" y="133"/>
                </a:lnTo>
                <a:lnTo>
                  <a:pt x="143" y="100"/>
                </a:lnTo>
                <a:lnTo>
                  <a:pt x="179" y="71"/>
                </a:lnTo>
                <a:lnTo>
                  <a:pt x="219" y="46"/>
                </a:lnTo>
                <a:lnTo>
                  <a:pt x="262" y="27"/>
                </a:lnTo>
                <a:lnTo>
                  <a:pt x="307" y="13"/>
                </a:lnTo>
                <a:lnTo>
                  <a:pt x="354" y="3"/>
                </a:lnTo>
                <a:lnTo>
                  <a:pt x="40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8" name="Freeform 376"/>
          <p:cNvSpPr>
            <a:spLocks noEditPoints="1"/>
          </p:cNvSpPr>
          <p:nvPr/>
        </p:nvSpPr>
        <p:spPr bwMode="auto">
          <a:xfrm>
            <a:off x="7936101" y="4454210"/>
            <a:ext cx="530225" cy="449263"/>
          </a:xfrm>
          <a:custGeom>
            <a:avLst/>
            <a:gdLst>
              <a:gd name="T0" fmla="*/ 1891 w 3340"/>
              <a:gd name="T1" fmla="*/ 2522 h 2831"/>
              <a:gd name="T2" fmla="*/ 1736 w 3340"/>
              <a:gd name="T3" fmla="*/ 2639 h 2831"/>
              <a:gd name="T4" fmla="*/ 1566 w 3340"/>
              <a:gd name="T5" fmla="*/ 2641 h 2831"/>
              <a:gd name="T6" fmla="*/ 1544 w 3340"/>
              <a:gd name="T7" fmla="*/ 2647 h 2831"/>
              <a:gd name="T8" fmla="*/ 1719 w 3340"/>
              <a:gd name="T9" fmla="*/ 2713 h 2831"/>
              <a:gd name="T10" fmla="*/ 1948 w 3340"/>
              <a:gd name="T11" fmla="*/ 2678 h 2831"/>
              <a:gd name="T12" fmla="*/ 2093 w 3340"/>
              <a:gd name="T13" fmla="*/ 2547 h 2831"/>
              <a:gd name="T14" fmla="*/ 302 w 3340"/>
              <a:gd name="T15" fmla="*/ 702 h 2831"/>
              <a:gd name="T16" fmla="*/ 262 w 3340"/>
              <a:gd name="T17" fmla="*/ 737 h 2831"/>
              <a:gd name="T18" fmla="*/ 140 w 3340"/>
              <a:gd name="T19" fmla="*/ 907 h 2831"/>
              <a:gd name="T20" fmla="*/ 136 w 3340"/>
              <a:gd name="T21" fmla="*/ 1091 h 2831"/>
              <a:gd name="T22" fmla="*/ 223 w 3340"/>
              <a:gd name="T23" fmla="*/ 1281 h 2831"/>
              <a:gd name="T24" fmla="*/ 217 w 3340"/>
              <a:gd name="T25" fmla="*/ 1227 h 2831"/>
              <a:gd name="T26" fmla="*/ 222 w 3340"/>
              <a:gd name="T27" fmla="*/ 1030 h 2831"/>
              <a:gd name="T28" fmla="*/ 304 w 3340"/>
              <a:gd name="T29" fmla="*/ 924 h 2831"/>
              <a:gd name="T30" fmla="*/ 414 w 3340"/>
              <a:gd name="T31" fmla="*/ 877 h 2831"/>
              <a:gd name="T32" fmla="*/ 514 w 3340"/>
              <a:gd name="T33" fmla="*/ 579 h 2831"/>
              <a:gd name="T34" fmla="*/ 751 w 3340"/>
              <a:gd name="T35" fmla="*/ 859 h 2831"/>
              <a:gd name="T36" fmla="*/ 785 w 3340"/>
              <a:gd name="T37" fmla="*/ 1074 h 2831"/>
              <a:gd name="T38" fmla="*/ 669 w 3340"/>
              <a:gd name="T39" fmla="*/ 1229 h 2831"/>
              <a:gd name="T40" fmla="*/ 617 w 3340"/>
              <a:gd name="T41" fmla="*/ 1408 h 2831"/>
              <a:gd name="T42" fmla="*/ 798 w 3340"/>
              <a:gd name="T43" fmla="*/ 1679 h 2831"/>
              <a:gd name="T44" fmla="*/ 1078 w 3340"/>
              <a:gd name="T45" fmla="*/ 1967 h 2831"/>
              <a:gd name="T46" fmla="*/ 1361 w 3340"/>
              <a:gd name="T47" fmla="*/ 2185 h 2831"/>
              <a:gd name="T48" fmla="*/ 1562 w 3340"/>
              <a:gd name="T49" fmla="*/ 2201 h 2831"/>
              <a:gd name="T50" fmla="*/ 1716 w 3340"/>
              <a:gd name="T51" fmla="*/ 2064 h 2831"/>
              <a:gd name="T52" fmla="*/ 1908 w 3340"/>
              <a:gd name="T53" fmla="*/ 2051 h 2831"/>
              <a:gd name="T54" fmla="*/ 2202 w 3340"/>
              <a:gd name="T55" fmla="*/ 2254 h 2831"/>
              <a:gd name="T56" fmla="*/ 2284 w 3340"/>
              <a:gd name="T57" fmla="*/ 2485 h 2831"/>
              <a:gd name="T58" fmla="*/ 2163 w 3340"/>
              <a:gd name="T59" fmla="*/ 2671 h 2831"/>
              <a:gd name="T60" fmla="*/ 1979 w 3340"/>
              <a:gd name="T61" fmla="*/ 2816 h 2831"/>
              <a:gd name="T62" fmla="*/ 1592 w 3340"/>
              <a:gd name="T63" fmla="*/ 2781 h 2831"/>
              <a:gd name="T64" fmla="*/ 1043 w 3340"/>
              <a:gd name="T65" fmla="*/ 2491 h 2831"/>
              <a:gd name="T66" fmla="*/ 456 w 3340"/>
              <a:gd name="T67" fmla="*/ 1937 h 2831"/>
              <a:gd name="T68" fmla="*/ 97 w 3340"/>
              <a:gd name="T69" fmla="*/ 1365 h 2831"/>
              <a:gd name="T70" fmla="*/ 1 w 3340"/>
              <a:gd name="T71" fmla="*/ 927 h 2831"/>
              <a:gd name="T72" fmla="*/ 120 w 3340"/>
              <a:gd name="T73" fmla="*/ 709 h 2831"/>
              <a:gd name="T74" fmla="*/ 297 w 3340"/>
              <a:gd name="T75" fmla="*/ 564 h 2831"/>
              <a:gd name="T76" fmla="*/ 2040 w 3340"/>
              <a:gd name="T77" fmla="*/ 561 h 2831"/>
              <a:gd name="T78" fmla="*/ 2470 w 3340"/>
              <a:gd name="T79" fmla="*/ 1358 h 2831"/>
              <a:gd name="T80" fmla="*/ 2531 w 3340"/>
              <a:gd name="T81" fmla="*/ 1540 h 2831"/>
              <a:gd name="T82" fmla="*/ 2372 w 3340"/>
              <a:gd name="T83" fmla="*/ 1612 h 2831"/>
              <a:gd name="T84" fmla="*/ 1827 w 3340"/>
              <a:gd name="T85" fmla="*/ 1360 h 2831"/>
              <a:gd name="T86" fmla="*/ 1936 w 3340"/>
              <a:gd name="T87" fmla="*/ 541 h 2831"/>
              <a:gd name="T88" fmla="*/ 2522 w 3340"/>
              <a:gd name="T89" fmla="*/ 105 h 2831"/>
              <a:gd name="T90" fmla="*/ 3061 w 3340"/>
              <a:gd name="T91" fmla="*/ 521 h 2831"/>
              <a:gd name="T92" fmla="*/ 3328 w 3340"/>
              <a:gd name="T93" fmla="*/ 1158 h 2831"/>
              <a:gd name="T94" fmla="*/ 3238 w 3340"/>
              <a:gd name="T95" fmla="*/ 1853 h 2831"/>
              <a:gd name="T96" fmla="*/ 2835 w 3340"/>
              <a:gd name="T97" fmla="*/ 2387 h 2831"/>
              <a:gd name="T98" fmla="*/ 2604 w 3340"/>
              <a:gd name="T99" fmla="*/ 2214 h 2831"/>
              <a:gd name="T100" fmla="*/ 2988 w 3340"/>
              <a:gd name="T101" fmla="*/ 1734 h 2831"/>
              <a:gd name="T102" fmla="*/ 3035 w 3340"/>
              <a:gd name="T103" fmla="*/ 1097 h 2831"/>
              <a:gd name="T104" fmla="*/ 2725 w 3340"/>
              <a:gd name="T105" fmla="*/ 561 h 2831"/>
              <a:gd name="T106" fmla="*/ 2165 w 3340"/>
              <a:gd name="T107" fmla="*/ 290 h 2831"/>
              <a:gd name="T108" fmla="*/ 1547 w 3340"/>
              <a:gd name="T109" fmla="*/ 379 h 2831"/>
              <a:gd name="T110" fmla="*/ 1101 w 3340"/>
              <a:gd name="T111" fmla="*/ 777 h 2831"/>
              <a:gd name="T112" fmla="*/ 1069 w 3340"/>
              <a:gd name="T113" fmla="*/ 379 h 2831"/>
              <a:gd name="T114" fmla="*/ 1652 w 3340"/>
              <a:gd name="T115" fmla="*/ 47 h 28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40" h="2831">
                <a:moveTo>
                  <a:pt x="1928" y="2425"/>
                </a:moveTo>
                <a:lnTo>
                  <a:pt x="1927" y="2428"/>
                </a:lnTo>
                <a:lnTo>
                  <a:pt x="1924" y="2436"/>
                </a:lnTo>
                <a:lnTo>
                  <a:pt x="1920" y="2449"/>
                </a:lnTo>
                <a:lnTo>
                  <a:pt x="1915" y="2464"/>
                </a:lnTo>
                <a:lnTo>
                  <a:pt x="1908" y="2482"/>
                </a:lnTo>
                <a:lnTo>
                  <a:pt x="1901" y="2502"/>
                </a:lnTo>
                <a:lnTo>
                  <a:pt x="1891" y="2522"/>
                </a:lnTo>
                <a:lnTo>
                  <a:pt x="1877" y="2543"/>
                </a:lnTo>
                <a:lnTo>
                  <a:pt x="1862" y="2565"/>
                </a:lnTo>
                <a:lnTo>
                  <a:pt x="1844" y="2584"/>
                </a:lnTo>
                <a:lnTo>
                  <a:pt x="1822" y="2602"/>
                </a:lnTo>
                <a:lnTo>
                  <a:pt x="1796" y="2617"/>
                </a:lnTo>
                <a:lnTo>
                  <a:pt x="1774" y="2627"/>
                </a:lnTo>
                <a:lnTo>
                  <a:pt x="1752" y="2633"/>
                </a:lnTo>
                <a:lnTo>
                  <a:pt x="1736" y="2639"/>
                </a:lnTo>
                <a:lnTo>
                  <a:pt x="1721" y="2642"/>
                </a:lnTo>
                <a:lnTo>
                  <a:pt x="1704" y="2644"/>
                </a:lnTo>
                <a:lnTo>
                  <a:pt x="1680" y="2646"/>
                </a:lnTo>
                <a:lnTo>
                  <a:pt x="1657" y="2647"/>
                </a:lnTo>
                <a:lnTo>
                  <a:pt x="1635" y="2647"/>
                </a:lnTo>
                <a:lnTo>
                  <a:pt x="1614" y="2646"/>
                </a:lnTo>
                <a:lnTo>
                  <a:pt x="1588" y="2644"/>
                </a:lnTo>
                <a:lnTo>
                  <a:pt x="1566" y="2641"/>
                </a:lnTo>
                <a:lnTo>
                  <a:pt x="1548" y="2639"/>
                </a:lnTo>
                <a:lnTo>
                  <a:pt x="1533" y="2636"/>
                </a:lnTo>
                <a:lnTo>
                  <a:pt x="1525" y="2635"/>
                </a:lnTo>
                <a:lnTo>
                  <a:pt x="1522" y="2635"/>
                </a:lnTo>
                <a:lnTo>
                  <a:pt x="1523" y="2636"/>
                </a:lnTo>
                <a:lnTo>
                  <a:pt x="1528" y="2638"/>
                </a:lnTo>
                <a:lnTo>
                  <a:pt x="1535" y="2642"/>
                </a:lnTo>
                <a:lnTo>
                  <a:pt x="1544" y="2647"/>
                </a:lnTo>
                <a:lnTo>
                  <a:pt x="1561" y="2656"/>
                </a:lnTo>
                <a:lnTo>
                  <a:pt x="1581" y="2666"/>
                </a:lnTo>
                <a:lnTo>
                  <a:pt x="1605" y="2677"/>
                </a:lnTo>
                <a:lnTo>
                  <a:pt x="1626" y="2686"/>
                </a:lnTo>
                <a:lnTo>
                  <a:pt x="1649" y="2695"/>
                </a:lnTo>
                <a:lnTo>
                  <a:pt x="1674" y="2702"/>
                </a:lnTo>
                <a:lnTo>
                  <a:pt x="1700" y="2709"/>
                </a:lnTo>
                <a:lnTo>
                  <a:pt x="1719" y="2713"/>
                </a:lnTo>
                <a:lnTo>
                  <a:pt x="1739" y="2717"/>
                </a:lnTo>
                <a:lnTo>
                  <a:pt x="1759" y="2719"/>
                </a:lnTo>
                <a:lnTo>
                  <a:pt x="1790" y="2721"/>
                </a:lnTo>
                <a:lnTo>
                  <a:pt x="1822" y="2718"/>
                </a:lnTo>
                <a:lnTo>
                  <a:pt x="1855" y="2712"/>
                </a:lnTo>
                <a:lnTo>
                  <a:pt x="1888" y="2704"/>
                </a:lnTo>
                <a:lnTo>
                  <a:pt x="1919" y="2692"/>
                </a:lnTo>
                <a:lnTo>
                  <a:pt x="1948" y="2678"/>
                </a:lnTo>
                <a:lnTo>
                  <a:pt x="1976" y="2661"/>
                </a:lnTo>
                <a:lnTo>
                  <a:pt x="2000" y="2644"/>
                </a:lnTo>
                <a:lnTo>
                  <a:pt x="2022" y="2624"/>
                </a:lnTo>
                <a:lnTo>
                  <a:pt x="2041" y="2606"/>
                </a:lnTo>
                <a:lnTo>
                  <a:pt x="2058" y="2589"/>
                </a:lnTo>
                <a:lnTo>
                  <a:pt x="2072" y="2573"/>
                </a:lnTo>
                <a:lnTo>
                  <a:pt x="2084" y="2560"/>
                </a:lnTo>
                <a:lnTo>
                  <a:pt x="2093" y="2547"/>
                </a:lnTo>
                <a:lnTo>
                  <a:pt x="2100" y="2539"/>
                </a:lnTo>
                <a:lnTo>
                  <a:pt x="2105" y="2532"/>
                </a:lnTo>
                <a:lnTo>
                  <a:pt x="2109" y="2528"/>
                </a:lnTo>
                <a:lnTo>
                  <a:pt x="2110" y="2527"/>
                </a:lnTo>
                <a:lnTo>
                  <a:pt x="1928" y="2425"/>
                </a:lnTo>
                <a:close/>
                <a:moveTo>
                  <a:pt x="304" y="701"/>
                </a:moveTo>
                <a:lnTo>
                  <a:pt x="303" y="701"/>
                </a:lnTo>
                <a:lnTo>
                  <a:pt x="302" y="702"/>
                </a:lnTo>
                <a:lnTo>
                  <a:pt x="300" y="705"/>
                </a:lnTo>
                <a:lnTo>
                  <a:pt x="298" y="706"/>
                </a:lnTo>
                <a:lnTo>
                  <a:pt x="296" y="708"/>
                </a:lnTo>
                <a:lnTo>
                  <a:pt x="293" y="710"/>
                </a:lnTo>
                <a:lnTo>
                  <a:pt x="290" y="713"/>
                </a:lnTo>
                <a:lnTo>
                  <a:pt x="286" y="716"/>
                </a:lnTo>
                <a:lnTo>
                  <a:pt x="275" y="725"/>
                </a:lnTo>
                <a:lnTo>
                  <a:pt x="262" y="737"/>
                </a:lnTo>
                <a:lnTo>
                  <a:pt x="246" y="751"/>
                </a:lnTo>
                <a:lnTo>
                  <a:pt x="229" y="767"/>
                </a:lnTo>
                <a:lnTo>
                  <a:pt x="211" y="788"/>
                </a:lnTo>
                <a:lnTo>
                  <a:pt x="191" y="811"/>
                </a:lnTo>
                <a:lnTo>
                  <a:pt x="173" y="836"/>
                </a:lnTo>
                <a:lnTo>
                  <a:pt x="157" y="866"/>
                </a:lnTo>
                <a:lnTo>
                  <a:pt x="148" y="886"/>
                </a:lnTo>
                <a:lnTo>
                  <a:pt x="140" y="907"/>
                </a:lnTo>
                <a:lnTo>
                  <a:pt x="133" y="929"/>
                </a:lnTo>
                <a:lnTo>
                  <a:pt x="129" y="953"/>
                </a:lnTo>
                <a:lnTo>
                  <a:pt x="126" y="975"/>
                </a:lnTo>
                <a:lnTo>
                  <a:pt x="124" y="997"/>
                </a:lnTo>
                <a:lnTo>
                  <a:pt x="124" y="1020"/>
                </a:lnTo>
                <a:lnTo>
                  <a:pt x="127" y="1041"/>
                </a:lnTo>
                <a:lnTo>
                  <a:pt x="130" y="1062"/>
                </a:lnTo>
                <a:lnTo>
                  <a:pt x="136" y="1091"/>
                </a:lnTo>
                <a:lnTo>
                  <a:pt x="143" y="1120"/>
                </a:lnTo>
                <a:lnTo>
                  <a:pt x="156" y="1153"/>
                </a:lnTo>
                <a:lnTo>
                  <a:pt x="169" y="1185"/>
                </a:lnTo>
                <a:lnTo>
                  <a:pt x="183" y="1212"/>
                </a:lnTo>
                <a:lnTo>
                  <a:pt x="195" y="1236"/>
                </a:lnTo>
                <a:lnTo>
                  <a:pt x="207" y="1256"/>
                </a:lnTo>
                <a:lnTo>
                  <a:pt x="218" y="1272"/>
                </a:lnTo>
                <a:lnTo>
                  <a:pt x="223" y="1281"/>
                </a:lnTo>
                <a:lnTo>
                  <a:pt x="228" y="1288"/>
                </a:lnTo>
                <a:lnTo>
                  <a:pt x="230" y="1292"/>
                </a:lnTo>
                <a:lnTo>
                  <a:pt x="231" y="1293"/>
                </a:lnTo>
                <a:lnTo>
                  <a:pt x="230" y="1291"/>
                </a:lnTo>
                <a:lnTo>
                  <a:pt x="229" y="1282"/>
                </a:lnTo>
                <a:lnTo>
                  <a:pt x="226" y="1268"/>
                </a:lnTo>
                <a:lnTo>
                  <a:pt x="222" y="1249"/>
                </a:lnTo>
                <a:lnTo>
                  <a:pt x="217" y="1227"/>
                </a:lnTo>
                <a:lnTo>
                  <a:pt x="214" y="1202"/>
                </a:lnTo>
                <a:lnTo>
                  <a:pt x="211" y="1173"/>
                </a:lnTo>
                <a:lnTo>
                  <a:pt x="208" y="1142"/>
                </a:lnTo>
                <a:lnTo>
                  <a:pt x="208" y="1110"/>
                </a:lnTo>
                <a:lnTo>
                  <a:pt x="211" y="1085"/>
                </a:lnTo>
                <a:lnTo>
                  <a:pt x="214" y="1061"/>
                </a:lnTo>
                <a:lnTo>
                  <a:pt x="218" y="1045"/>
                </a:lnTo>
                <a:lnTo>
                  <a:pt x="222" y="1030"/>
                </a:lnTo>
                <a:lnTo>
                  <a:pt x="228" y="1015"/>
                </a:lnTo>
                <a:lnTo>
                  <a:pt x="233" y="1000"/>
                </a:lnTo>
                <a:lnTo>
                  <a:pt x="240" y="988"/>
                </a:lnTo>
                <a:lnTo>
                  <a:pt x="247" y="976"/>
                </a:lnTo>
                <a:lnTo>
                  <a:pt x="260" y="960"/>
                </a:lnTo>
                <a:lnTo>
                  <a:pt x="274" y="947"/>
                </a:lnTo>
                <a:lnTo>
                  <a:pt x="288" y="935"/>
                </a:lnTo>
                <a:lnTo>
                  <a:pt x="304" y="924"/>
                </a:lnTo>
                <a:lnTo>
                  <a:pt x="319" y="916"/>
                </a:lnTo>
                <a:lnTo>
                  <a:pt x="334" y="908"/>
                </a:lnTo>
                <a:lnTo>
                  <a:pt x="364" y="896"/>
                </a:lnTo>
                <a:lnTo>
                  <a:pt x="390" y="887"/>
                </a:lnTo>
                <a:lnTo>
                  <a:pt x="401" y="882"/>
                </a:lnTo>
                <a:lnTo>
                  <a:pt x="409" y="879"/>
                </a:lnTo>
                <a:lnTo>
                  <a:pt x="412" y="878"/>
                </a:lnTo>
                <a:lnTo>
                  <a:pt x="414" y="877"/>
                </a:lnTo>
                <a:lnTo>
                  <a:pt x="415" y="876"/>
                </a:lnTo>
                <a:lnTo>
                  <a:pt x="416" y="876"/>
                </a:lnTo>
                <a:lnTo>
                  <a:pt x="304" y="701"/>
                </a:lnTo>
                <a:close/>
                <a:moveTo>
                  <a:pt x="399" y="541"/>
                </a:moveTo>
                <a:lnTo>
                  <a:pt x="427" y="544"/>
                </a:lnTo>
                <a:lnTo>
                  <a:pt x="455" y="551"/>
                </a:lnTo>
                <a:lnTo>
                  <a:pt x="485" y="563"/>
                </a:lnTo>
                <a:lnTo>
                  <a:pt x="514" y="579"/>
                </a:lnTo>
                <a:lnTo>
                  <a:pt x="546" y="601"/>
                </a:lnTo>
                <a:lnTo>
                  <a:pt x="578" y="629"/>
                </a:lnTo>
                <a:lnTo>
                  <a:pt x="610" y="662"/>
                </a:lnTo>
                <a:lnTo>
                  <a:pt x="645" y="702"/>
                </a:lnTo>
                <a:lnTo>
                  <a:pt x="678" y="744"/>
                </a:lnTo>
                <a:lnTo>
                  <a:pt x="706" y="785"/>
                </a:lnTo>
                <a:lnTo>
                  <a:pt x="731" y="823"/>
                </a:lnTo>
                <a:lnTo>
                  <a:pt x="751" y="859"/>
                </a:lnTo>
                <a:lnTo>
                  <a:pt x="767" y="891"/>
                </a:lnTo>
                <a:lnTo>
                  <a:pt x="779" y="922"/>
                </a:lnTo>
                <a:lnTo>
                  <a:pt x="788" y="952"/>
                </a:lnTo>
                <a:lnTo>
                  <a:pt x="794" y="979"/>
                </a:lnTo>
                <a:lnTo>
                  <a:pt x="796" y="1004"/>
                </a:lnTo>
                <a:lnTo>
                  <a:pt x="795" y="1029"/>
                </a:lnTo>
                <a:lnTo>
                  <a:pt x="791" y="1052"/>
                </a:lnTo>
                <a:lnTo>
                  <a:pt x="785" y="1074"/>
                </a:lnTo>
                <a:lnTo>
                  <a:pt x="776" y="1096"/>
                </a:lnTo>
                <a:lnTo>
                  <a:pt x="766" y="1116"/>
                </a:lnTo>
                <a:lnTo>
                  <a:pt x="753" y="1135"/>
                </a:lnTo>
                <a:lnTo>
                  <a:pt x="739" y="1154"/>
                </a:lnTo>
                <a:lnTo>
                  <a:pt x="724" y="1173"/>
                </a:lnTo>
                <a:lnTo>
                  <a:pt x="706" y="1192"/>
                </a:lnTo>
                <a:lnTo>
                  <a:pt x="688" y="1211"/>
                </a:lnTo>
                <a:lnTo>
                  <a:pt x="669" y="1229"/>
                </a:lnTo>
                <a:lnTo>
                  <a:pt x="650" y="1249"/>
                </a:lnTo>
                <a:lnTo>
                  <a:pt x="630" y="1269"/>
                </a:lnTo>
                <a:lnTo>
                  <a:pt x="615" y="1287"/>
                </a:lnTo>
                <a:lnTo>
                  <a:pt x="607" y="1307"/>
                </a:lnTo>
                <a:lnTo>
                  <a:pt x="603" y="1329"/>
                </a:lnTo>
                <a:lnTo>
                  <a:pt x="604" y="1354"/>
                </a:lnTo>
                <a:lnTo>
                  <a:pt x="608" y="1380"/>
                </a:lnTo>
                <a:lnTo>
                  <a:pt x="617" y="1408"/>
                </a:lnTo>
                <a:lnTo>
                  <a:pt x="630" y="1439"/>
                </a:lnTo>
                <a:lnTo>
                  <a:pt x="646" y="1470"/>
                </a:lnTo>
                <a:lnTo>
                  <a:pt x="665" y="1503"/>
                </a:lnTo>
                <a:lnTo>
                  <a:pt x="687" y="1536"/>
                </a:lnTo>
                <a:lnTo>
                  <a:pt x="712" y="1571"/>
                </a:lnTo>
                <a:lnTo>
                  <a:pt x="738" y="1607"/>
                </a:lnTo>
                <a:lnTo>
                  <a:pt x="767" y="1642"/>
                </a:lnTo>
                <a:lnTo>
                  <a:pt x="798" y="1679"/>
                </a:lnTo>
                <a:lnTo>
                  <a:pt x="830" y="1716"/>
                </a:lnTo>
                <a:lnTo>
                  <a:pt x="863" y="1753"/>
                </a:lnTo>
                <a:lnTo>
                  <a:pt x="898" y="1789"/>
                </a:lnTo>
                <a:lnTo>
                  <a:pt x="933" y="1826"/>
                </a:lnTo>
                <a:lnTo>
                  <a:pt x="969" y="1862"/>
                </a:lnTo>
                <a:lnTo>
                  <a:pt x="1005" y="1897"/>
                </a:lnTo>
                <a:lnTo>
                  <a:pt x="1041" y="1933"/>
                </a:lnTo>
                <a:lnTo>
                  <a:pt x="1078" y="1967"/>
                </a:lnTo>
                <a:lnTo>
                  <a:pt x="1115" y="2001"/>
                </a:lnTo>
                <a:lnTo>
                  <a:pt x="1152" y="2033"/>
                </a:lnTo>
                <a:lnTo>
                  <a:pt x="1188" y="2063"/>
                </a:lnTo>
                <a:lnTo>
                  <a:pt x="1225" y="2093"/>
                </a:lnTo>
                <a:lnTo>
                  <a:pt x="1260" y="2120"/>
                </a:lnTo>
                <a:lnTo>
                  <a:pt x="1295" y="2144"/>
                </a:lnTo>
                <a:lnTo>
                  <a:pt x="1328" y="2166"/>
                </a:lnTo>
                <a:lnTo>
                  <a:pt x="1361" y="2185"/>
                </a:lnTo>
                <a:lnTo>
                  <a:pt x="1393" y="2201"/>
                </a:lnTo>
                <a:lnTo>
                  <a:pt x="1422" y="2213"/>
                </a:lnTo>
                <a:lnTo>
                  <a:pt x="1450" y="2222"/>
                </a:lnTo>
                <a:lnTo>
                  <a:pt x="1477" y="2227"/>
                </a:lnTo>
                <a:lnTo>
                  <a:pt x="1502" y="2227"/>
                </a:lnTo>
                <a:lnTo>
                  <a:pt x="1524" y="2224"/>
                </a:lnTo>
                <a:lnTo>
                  <a:pt x="1544" y="2215"/>
                </a:lnTo>
                <a:lnTo>
                  <a:pt x="1562" y="2201"/>
                </a:lnTo>
                <a:lnTo>
                  <a:pt x="1582" y="2181"/>
                </a:lnTo>
                <a:lnTo>
                  <a:pt x="1601" y="2162"/>
                </a:lnTo>
                <a:lnTo>
                  <a:pt x="1620" y="2142"/>
                </a:lnTo>
                <a:lnTo>
                  <a:pt x="1639" y="2124"/>
                </a:lnTo>
                <a:lnTo>
                  <a:pt x="1658" y="2108"/>
                </a:lnTo>
                <a:lnTo>
                  <a:pt x="1676" y="2092"/>
                </a:lnTo>
                <a:lnTo>
                  <a:pt x="1695" y="2078"/>
                </a:lnTo>
                <a:lnTo>
                  <a:pt x="1716" y="2064"/>
                </a:lnTo>
                <a:lnTo>
                  <a:pt x="1736" y="2054"/>
                </a:lnTo>
                <a:lnTo>
                  <a:pt x="1756" y="2046"/>
                </a:lnTo>
                <a:lnTo>
                  <a:pt x="1778" y="2040"/>
                </a:lnTo>
                <a:lnTo>
                  <a:pt x="1802" y="2036"/>
                </a:lnTo>
                <a:lnTo>
                  <a:pt x="1826" y="2035"/>
                </a:lnTo>
                <a:lnTo>
                  <a:pt x="1851" y="2037"/>
                </a:lnTo>
                <a:lnTo>
                  <a:pt x="1878" y="2042"/>
                </a:lnTo>
                <a:lnTo>
                  <a:pt x="1908" y="2051"/>
                </a:lnTo>
                <a:lnTo>
                  <a:pt x="1939" y="2063"/>
                </a:lnTo>
                <a:lnTo>
                  <a:pt x="1973" y="2080"/>
                </a:lnTo>
                <a:lnTo>
                  <a:pt x="2008" y="2100"/>
                </a:lnTo>
                <a:lnTo>
                  <a:pt x="2045" y="2124"/>
                </a:lnTo>
                <a:lnTo>
                  <a:pt x="2086" y="2154"/>
                </a:lnTo>
                <a:lnTo>
                  <a:pt x="2130" y="2187"/>
                </a:lnTo>
                <a:lnTo>
                  <a:pt x="2169" y="2220"/>
                </a:lnTo>
                <a:lnTo>
                  <a:pt x="2202" y="2254"/>
                </a:lnTo>
                <a:lnTo>
                  <a:pt x="2230" y="2285"/>
                </a:lnTo>
                <a:lnTo>
                  <a:pt x="2251" y="2317"/>
                </a:lnTo>
                <a:lnTo>
                  <a:pt x="2268" y="2347"/>
                </a:lnTo>
                <a:lnTo>
                  <a:pt x="2279" y="2376"/>
                </a:lnTo>
                <a:lnTo>
                  <a:pt x="2286" y="2405"/>
                </a:lnTo>
                <a:lnTo>
                  <a:pt x="2289" y="2432"/>
                </a:lnTo>
                <a:lnTo>
                  <a:pt x="2288" y="2458"/>
                </a:lnTo>
                <a:lnTo>
                  <a:pt x="2284" y="2485"/>
                </a:lnTo>
                <a:lnTo>
                  <a:pt x="2277" y="2510"/>
                </a:lnTo>
                <a:lnTo>
                  <a:pt x="2266" y="2535"/>
                </a:lnTo>
                <a:lnTo>
                  <a:pt x="2254" y="2560"/>
                </a:lnTo>
                <a:lnTo>
                  <a:pt x="2239" y="2583"/>
                </a:lnTo>
                <a:lnTo>
                  <a:pt x="2222" y="2605"/>
                </a:lnTo>
                <a:lnTo>
                  <a:pt x="2203" y="2627"/>
                </a:lnTo>
                <a:lnTo>
                  <a:pt x="2183" y="2650"/>
                </a:lnTo>
                <a:lnTo>
                  <a:pt x="2163" y="2671"/>
                </a:lnTo>
                <a:lnTo>
                  <a:pt x="2143" y="2691"/>
                </a:lnTo>
                <a:lnTo>
                  <a:pt x="2121" y="2711"/>
                </a:lnTo>
                <a:lnTo>
                  <a:pt x="2101" y="2731"/>
                </a:lnTo>
                <a:lnTo>
                  <a:pt x="2081" y="2751"/>
                </a:lnTo>
                <a:lnTo>
                  <a:pt x="2062" y="2769"/>
                </a:lnTo>
                <a:lnTo>
                  <a:pt x="2038" y="2788"/>
                </a:lnTo>
                <a:lnTo>
                  <a:pt x="2011" y="2804"/>
                </a:lnTo>
                <a:lnTo>
                  <a:pt x="1979" y="2816"/>
                </a:lnTo>
                <a:lnTo>
                  <a:pt x="1942" y="2825"/>
                </a:lnTo>
                <a:lnTo>
                  <a:pt x="1903" y="2830"/>
                </a:lnTo>
                <a:lnTo>
                  <a:pt x="1859" y="2831"/>
                </a:lnTo>
                <a:lnTo>
                  <a:pt x="1812" y="2829"/>
                </a:lnTo>
                <a:lnTo>
                  <a:pt x="1761" y="2823"/>
                </a:lnTo>
                <a:lnTo>
                  <a:pt x="1707" y="2813"/>
                </a:lnTo>
                <a:lnTo>
                  <a:pt x="1651" y="2800"/>
                </a:lnTo>
                <a:lnTo>
                  <a:pt x="1592" y="2781"/>
                </a:lnTo>
                <a:lnTo>
                  <a:pt x="1530" y="2759"/>
                </a:lnTo>
                <a:lnTo>
                  <a:pt x="1466" y="2734"/>
                </a:lnTo>
                <a:lnTo>
                  <a:pt x="1400" y="2703"/>
                </a:lnTo>
                <a:lnTo>
                  <a:pt x="1332" y="2670"/>
                </a:lnTo>
                <a:lnTo>
                  <a:pt x="1262" y="2631"/>
                </a:lnTo>
                <a:lnTo>
                  <a:pt x="1190" y="2589"/>
                </a:lnTo>
                <a:lnTo>
                  <a:pt x="1117" y="2542"/>
                </a:lnTo>
                <a:lnTo>
                  <a:pt x="1043" y="2491"/>
                </a:lnTo>
                <a:lnTo>
                  <a:pt x="969" y="2435"/>
                </a:lnTo>
                <a:lnTo>
                  <a:pt x="894" y="2374"/>
                </a:lnTo>
                <a:lnTo>
                  <a:pt x="818" y="2309"/>
                </a:lnTo>
                <a:lnTo>
                  <a:pt x="741" y="2241"/>
                </a:lnTo>
                <a:lnTo>
                  <a:pt x="665" y="2167"/>
                </a:lnTo>
                <a:lnTo>
                  <a:pt x="591" y="2090"/>
                </a:lnTo>
                <a:lnTo>
                  <a:pt x="521" y="2014"/>
                </a:lnTo>
                <a:lnTo>
                  <a:pt x="456" y="1937"/>
                </a:lnTo>
                <a:lnTo>
                  <a:pt x="396" y="1862"/>
                </a:lnTo>
                <a:lnTo>
                  <a:pt x="340" y="1787"/>
                </a:lnTo>
                <a:lnTo>
                  <a:pt x="289" y="1713"/>
                </a:lnTo>
                <a:lnTo>
                  <a:pt x="242" y="1640"/>
                </a:lnTo>
                <a:lnTo>
                  <a:pt x="199" y="1569"/>
                </a:lnTo>
                <a:lnTo>
                  <a:pt x="162" y="1500"/>
                </a:lnTo>
                <a:lnTo>
                  <a:pt x="128" y="1431"/>
                </a:lnTo>
                <a:lnTo>
                  <a:pt x="97" y="1365"/>
                </a:lnTo>
                <a:lnTo>
                  <a:pt x="72" y="1301"/>
                </a:lnTo>
                <a:lnTo>
                  <a:pt x="50" y="1238"/>
                </a:lnTo>
                <a:lnTo>
                  <a:pt x="32" y="1180"/>
                </a:lnTo>
                <a:lnTo>
                  <a:pt x="18" y="1123"/>
                </a:lnTo>
                <a:lnTo>
                  <a:pt x="8" y="1069"/>
                </a:lnTo>
                <a:lnTo>
                  <a:pt x="2" y="1019"/>
                </a:lnTo>
                <a:lnTo>
                  <a:pt x="0" y="972"/>
                </a:lnTo>
                <a:lnTo>
                  <a:pt x="1" y="927"/>
                </a:lnTo>
                <a:lnTo>
                  <a:pt x="6" y="888"/>
                </a:lnTo>
                <a:lnTo>
                  <a:pt x="15" y="852"/>
                </a:lnTo>
                <a:lnTo>
                  <a:pt x="27" y="820"/>
                </a:lnTo>
                <a:lnTo>
                  <a:pt x="43" y="793"/>
                </a:lnTo>
                <a:lnTo>
                  <a:pt x="62" y="770"/>
                </a:lnTo>
                <a:lnTo>
                  <a:pt x="81" y="750"/>
                </a:lnTo>
                <a:lnTo>
                  <a:pt x="100" y="730"/>
                </a:lnTo>
                <a:lnTo>
                  <a:pt x="120" y="709"/>
                </a:lnTo>
                <a:lnTo>
                  <a:pt x="140" y="688"/>
                </a:lnTo>
                <a:lnTo>
                  <a:pt x="161" y="667"/>
                </a:lnTo>
                <a:lnTo>
                  <a:pt x="182" y="647"/>
                </a:lnTo>
                <a:lnTo>
                  <a:pt x="203" y="628"/>
                </a:lnTo>
                <a:lnTo>
                  <a:pt x="226" y="609"/>
                </a:lnTo>
                <a:lnTo>
                  <a:pt x="249" y="592"/>
                </a:lnTo>
                <a:lnTo>
                  <a:pt x="272" y="577"/>
                </a:lnTo>
                <a:lnTo>
                  <a:pt x="297" y="564"/>
                </a:lnTo>
                <a:lnTo>
                  <a:pt x="321" y="554"/>
                </a:lnTo>
                <a:lnTo>
                  <a:pt x="346" y="546"/>
                </a:lnTo>
                <a:lnTo>
                  <a:pt x="372" y="542"/>
                </a:lnTo>
                <a:lnTo>
                  <a:pt x="399" y="541"/>
                </a:lnTo>
                <a:close/>
                <a:moveTo>
                  <a:pt x="1964" y="538"/>
                </a:moveTo>
                <a:lnTo>
                  <a:pt x="1991" y="541"/>
                </a:lnTo>
                <a:lnTo>
                  <a:pt x="2017" y="549"/>
                </a:lnTo>
                <a:lnTo>
                  <a:pt x="2040" y="561"/>
                </a:lnTo>
                <a:lnTo>
                  <a:pt x="2061" y="578"/>
                </a:lnTo>
                <a:lnTo>
                  <a:pt x="2077" y="598"/>
                </a:lnTo>
                <a:lnTo>
                  <a:pt x="2090" y="622"/>
                </a:lnTo>
                <a:lnTo>
                  <a:pt x="2098" y="647"/>
                </a:lnTo>
                <a:lnTo>
                  <a:pt x="2100" y="675"/>
                </a:lnTo>
                <a:lnTo>
                  <a:pt x="2100" y="1256"/>
                </a:lnTo>
                <a:lnTo>
                  <a:pt x="2444" y="1348"/>
                </a:lnTo>
                <a:lnTo>
                  <a:pt x="2470" y="1358"/>
                </a:lnTo>
                <a:lnTo>
                  <a:pt x="2493" y="1372"/>
                </a:lnTo>
                <a:lnTo>
                  <a:pt x="2512" y="1390"/>
                </a:lnTo>
                <a:lnTo>
                  <a:pt x="2527" y="1411"/>
                </a:lnTo>
                <a:lnTo>
                  <a:pt x="2538" y="1436"/>
                </a:lnTo>
                <a:lnTo>
                  <a:pt x="2544" y="1461"/>
                </a:lnTo>
                <a:lnTo>
                  <a:pt x="2545" y="1488"/>
                </a:lnTo>
                <a:lnTo>
                  <a:pt x="2540" y="1516"/>
                </a:lnTo>
                <a:lnTo>
                  <a:pt x="2531" y="1540"/>
                </a:lnTo>
                <a:lnTo>
                  <a:pt x="2518" y="1562"/>
                </a:lnTo>
                <a:lnTo>
                  <a:pt x="2501" y="1582"/>
                </a:lnTo>
                <a:lnTo>
                  <a:pt x="2481" y="1597"/>
                </a:lnTo>
                <a:lnTo>
                  <a:pt x="2458" y="1608"/>
                </a:lnTo>
                <a:lnTo>
                  <a:pt x="2434" y="1615"/>
                </a:lnTo>
                <a:lnTo>
                  <a:pt x="2408" y="1617"/>
                </a:lnTo>
                <a:lnTo>
                  <a:pt x="2391" y="1616"/>
                </a:lnTo>
                <a:lnTo>
                  <a:pt x="2372" y="1612"/>
                </a:lnTo>
                <a:lnTo>
                  <a:pt x="1928" y="1492"/>
                </a:lnTo>
                <a:lnTo>
                  <a:pt x="1904" y="1483"/>
                </a:lnTo>
                <a:lnTo>
                  <a:pt x="1882" y="1470"/>
                </a:lnTo>
                <a:lnTo>
                  <a:pt x="1862" y="1453"/>
                </a:lnTo>
                <a:lnTo>
                  <a:pt x="1847" y="1433"/>
                </a:lnTo>
                <a:lnTo>
                  <a:pt x="1836" y="1410"/>
                </a:lnTo>
                <a:lnTo>
                  <a:pt x="1829" y="1386"/>
                </a:lnTo>
                <a:lnTo>
                  <a:pt x="1827" y="1360"/>
                </a:lnTo>
                <a:lnTo>
                  <a:pt x="1827" y="675"/>
                </a:lnTo>
                <a:lnTo>
                  <a:pt x="1829" y="647"/>
                </a:lnTo>
                <a:lnTo>
                  <a:pt x="1837" y="622"/>
                </a:lnTo>
                <a:lnTo>
                  <a:pt x="1850" y="598"/>
                </a:lnTo>
                <a:lnTo>
                  <a:pt x="1866" y="578"/>
                </a:lnTo>
                <a:lnTo>
                  <a:pt x="1887" y="561"/>
                </a:lnTo>
                <a:lnTo>
                  <a:pt x="1910" y="549"/>
                </a:lnTo>
                <a:lnTo>
                  <a:pt x="1936" y="541"/>
                </a:lnTo>
                <a:lnTo>
                  <a:pt x="1964" y="538"/>
                </a:lnTo>
                <a:close/>
                <a:moveTo>
                  <a:pt x="2001" y="0"/>
                </a:moveTo>
                <a:lnTo>
                  <a:pt x="2093" y="4"/>
                </a:lnTo>
                <a:lnTo>
                  <a:pt x="2182" y="13"/>
                </a:lnTo>
                <a:lnTo>
                  <a:pt x="2271" y="27"/>
                </a:lnTo>
                <a:lnTo>
                  <a:pt x="2357" y="49"/>
                </a:lnTo>
                <a:lnTo>
                  <a:pt x="2441" y="74"/>
                </a:lnTo>
                <a:lnTo>
                  <a:pt x="2522" y="105"/>
                </a:lnTo>
                <a:lnTo>
                  <a:pt x="2601" y="142"/>
                </a:lnTo>
                <a:lnTo>
                  <a:pt x="2677" y="183"/>
                </a:lnTo>
                <a:lnTo>
                  <a:pt x="2750" y="229"/>
                </a:lnTo>
                <a:lnTo>
                  <a:pt x="2819" y="279"/>
                </a:lnTo>
                <a:lnTo>
                  <a:pt x="2886" y="334"/>
                </a:lnTo>
                <a:lnTo>
                  <a:pt x="2947" y="393"/>
                </a:lnTo>
                <a:lnTo>
                  <a:pt x="3006" y="456"/>
                </a:lnTo>
                <a:lnTo>
                  <a:pt x="3061" y="521"/>
                </a:lnTo>
                <a:lnTo>
                  <a:pt x="3111" y="591"/>
                </a:lnTo>
                <a:lnTo>
                  <a:pt x="3157" y="664"/>
                </a:lnTo>
                <a:lnTo>
                  <a:pt x="3198" y="740"/>
                </a:lnTo>
                <a:lnTo>
                  <a:pt x="3235" y="819"/>
                </a:lnTo>
                <a:lnTo>
                  <a:pt x="3266" y="900"/>
                </a:lnTo>
                <a:lnTo>
                  <a:pt x="3292" y="984"/>
                </a:lnTo>
                <a:lnTo>
                  <a:pt x="3313" y="1070"/>
                </a:lnTo>
                <a:lnTo>
                  <a:pt x="3328" y="1158"/>
                </a:lnTo>
                <a:lnTo>
                  <a:pt x="3337" y="1248"/>
                </a:lnTo>
                <a:lnTo>
                  <a:pt x="3340" y="1340"/>
                </a:lnTo>
                <a:lnTo>
                  <a:pt x="3337" y="1431"/>
                </a:lnTo>
                <a:lnTo>
                  <a:pt x="3328" y="1519"/>
                </a:lnTo>
                <a:lnTo>
                  <a:pt x="3314" y="1606"/>
                </a:lnTo>
                <a:lnTo>
                  <a:pt x="3293" y="1691"/>
                </a:lnTo>
                <a:lnTo>
                  <a:pt x="3268" y="1773"/>
                </a:lnTo>
                <a:lnTo>
                  <a:pt x="3238" y="1853"/>
                </a:lnTo>
                <a:lnTo>
                  <a:pt x="3203" y="1931"/>
                </a:lnTo>
                <a:lnTo>
                  <a:pt x="3163" y="2006"/>
                </a:lnTo>
                <a:lnTo>
                  <a:pt x="3118" y="2078"/>
                </a:lnTo>
                <a:lnTo>
                  <a:pt x="3070" y="2148"/>
                </a:lnTo>
                <a:lnTo>
                  <a:pt x="3017" y="2212"/>
                </a:lnTo>
                <a:lnTo>
                  <a:pt x="2959" y="2275"/>
                </a:lnTo>
                <a:lnTo>
                  <a:pt x="2899" y="2334"/>
                </a:lnTo>
                <a:lnTo>
                  <a:pt x="2835" y="2387"/>
                </a:lnTo>
                <a:lnTo>
                  <a:pt x="2767" y="2438"/>
                </a:lnTo>
                <a:lnTo>
                  <a:pt x="2696" y="2485"/>
                </a:lnTo>
                <a:lnTo>
                  <a:pt x="2622" y="2526"/>
                </a:lnTo>
                <a:lnTo>
                  <a:pt x="2546" y="2564"/>
                </a:lnTo>
                <a:lnTo>
                  <a:pt x="2467" y="2596"/>
                </a:lnTo>
                <a:lnTo>
                  <a:pt x="2471" y="2293"/>
                </a:lnTo>
                <a:lnTo>
                  <a:pt x="2539" y="2256"/>
                </a:lnTo>
                <a:lnTo>
                  <a:pt x="2604" y="2214"/>
                </a:lnTo>
                <a:lnTo>
                  <a:pt x="2667" y="2168"/>
                </a:lnTo>
                <a:lnTo>
                  <a:pt x="2726" y="2117"/>
                </a:lnTo>
                <a:lnTo>
                  <a:pt x="2780" y="2061"/>
                </a:lnTo>
                <a:lnTo>
                  <a:pt x="2831" y="2003"/>
                </a:lnTo>
                <a:lnTo>
                  <a:pt x="2877" y="1941"/>
                </a:lnTo>
                <a:lnTo>
                  <a:pt x="2919" y="1875"/>
                </a:lnTo>
                <a:lnTo>
                  <a:pt x="2956" y="1806"/>
                </a:lnTo>
                <a:lnTo>
                  <a:pt x="2988" y="1734"/>
                </a:lnTo>
                <a:lnTo>
                  <a:pt x="3015" y="1661"/>
                </a:lnTo>
                <a:lnTo>
                  <a:pt x="3036" y="1584"/>
                </a:lnTo>
                <a:lnTo>
                  <a:pt x="3052" y="1504"/>
                </a:lnTo>
                <a:lnTo>
                  <a:pt x="3061" y="1423"/>
                </a:lnTo>
                <a:lnTo>
                  <a:pt x="3064" y="1340"/>
                </a:lnTo>
                <a:lnTo>
                  <a:pt x="3061" y="1257"/>
                </a:lnTo>
                <a:lnTo>
                  <a:pt x="3052" y="1176"/>
                </a:lnTo>
                <a:lnTo>
                  <a:pt x="3035" y="1097"/>
                </a:lnTo>
                <a:lnTo>
                  <a:pt x="3015" y="1019"/>
                </a:lnTo>
                <a:lnTo>
                  <a:pt x="2988" y="945"/>
                </a:lnTo>
                <a:lnTo>
                  <a:pt x="2955" y="873"/>
                </a:lnTo>
                <a:lnTo>
                  <a:pt x="2919" y="803"/>
                </a:lnTo>
                <a:lnTo>
                  <a:pt x="2876" y="737"/>
                </a:lnTo>
                <a:lnTo>
                  <a:pt x="2830" y="675"/>
                </a:lnTo>
                <a:lnTo>
                  <a:pt x="2779" y="617"/>
                </a:lnTo>
                <a:lnTo>
                  <a:pt x="2725" y="561"/>
                </a:lnTo>
                <a:lnTo>
                  <a:pt x="2666" y="510"/>
                </a:lnTo>
                <a:lnTo>
                  <a:pt x="2603" y="464"/>
                </a:lnTo>
                <a:lnTo>
                  <a:pt x="2537" y="422"/>
                </a:lnTo>
                <a:lnTo>
                  <a:pt x="2469" y="385"/>
                </a:lnTo>
                <a:lnTo>
                  <a:pt x="2397" y="352"/>
                </a:lnTo>
                <a:lnTo>
                  <a:pt x="2322" y="326"/>
                </a:lnTo>
                <a:lnTo>
                  <a:pt x="2245" y="305"/>
                </a:lnTo>
                <a:lnTo>
                  <a:pt x="2165" y="290"/>
                </a:lnTo>
                <a:lnTo>
                  <a:pt x="2084" y="279"/>
                </a:lnTo>
                <a:lnTo>
                  <a:pt x="2001" y="276"/>
                </a:lnTo>
                <a:lnTo>
                  <a:pt x="1920" y="279"/>
                </a:lnTo>
                <a:lnTo>
                  <a:pt x="1841" y="289"/>
                </a:lnTo>
                <a:lnTo>
                  <a:pt x="1764" y="303"/>
                </a:lnTo>
                <a:lnTo>
                  <a:pt x="1689" y="323"/>
                </a:lnTo>
                <a:lnTo>
                  <a:pt x="1616" y="348"/>
                </a:lnTo>
                <a:lnTo>
                  <a:pt x="1547" y="379"/>
                </a:lnTo>
                <a:lnTo>
                  <a:pt x="1479" y="414"/>
                </a:lnTo>
                <a:lnTo>
                  <a:pt x="1414" y="454"/>
                </a:lnTo>
                <a:lnTo>
                  <a:pt x="1353" y="498"/>
                </a:lnTo>
                <a:lnTo>
                  <a:pt x="1295" y="546"/>
                </a:lnTo>
                <a:lnTo>
                  <a:pt x="1241" y="598"/>
                </a:lnTo>
                <a:lnTo>
                  <a:pt x="1190" y="654"/>
                </a:lnTo>
                <a:lnTo>
                  <a:pt x="1144" y="714"/>
                </a:lnTo>
                <a:lnTo>
                  <a:pt x="1101" y="777"/>
                </a:lnTo>
                <a:lnTo>
                  <a:pt x="1063" y="842"/>
                </a:lnTo>
                <a:lnTo>
                  <a:pt x="1029" y="910"/>
                </a:lnTo>
                <a:lnTo>
                  <a:pt x="1001" y="982"/>
                </a:lnTo>
                <a:lnTo>
                  <a:pt x="859" y="640"/>
                </a:lnTo>
                <a:lnTo>
                  <a:pt x="906" y="570"/>
                </a:lnTo>
                <a:lnTo>
                  <a:pt x="956" y="502"/>
                </a:lnTo>
                <a:lnTo>
                  <a:pt x="1010" y="438"/>
                </a:lnTo>
                <a:lnTo>
                  <a:pt x="1069" y="379"/>
                </a:lnTo>
                <a:lnTo>
                  <a:pt x="1131" y="322"/>
                </a:lnTo>
                <a:lnTo>
                  <a:pt x="1196" y="269"/>
                </a:lnTo>
                <a:lnTo>
                  <a:pt x="1265" y="221"/>
                </a:lnTo>
                <a:lnTo>
                  <a:pt x="1337" y="176"/>
                </a:lnTo>
                <a:lnTo>
                  <a:pt x="1412" y="137"/>
                </a:lnTo>
                <a:lnTo>
                  <a:pt x="1490" y="101"/>
                </a:lnTo>
                <a:lnTo>
                  <a:pt x="1570" y="72"/>
                </a:lnTo>
                <a:lnTo>
                  <a:pt x="1652" y="47"/>
                </a:lnTo>
                <a:lnTo>
                  <a:pt x="1737" y="26"/>
                </a:lnTo>
                <a:lnTo>
                  <a:pt x="1823" y="12"/>
                </a:lnTo>
                <a:lnTo>
                  <a:pt x="1911" y="3"/>
                </a:lnTo>
                <a:lnTo>
                  <a:pt x="200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9" name="Freeform 31"/>
          <p:cNvSpPr>
            <a:spLocks noEditPoints="1"/>
          </p:cNvSpPr>
          <p:nvPr/>
        </p:nvSpPr>
        <p:spPr bwMode="auto">
          <a:xfrm>
            <a:off x="8897788" y="574888"/>
            <a:ext cx="477838" cy="485775"/>
          </a:xfrm>
          <a:custGeom>
            <a:avLst/>
            <a:gdLst>
              <a:gd name="T0" fmla="*/ 1750 w 3306"/>
              <a:gd name="T1" fmla="*/ 526 h 3366"/>
              <a:gd name="T2" fmla="*/ 2243 w 3306"/>
              <a:gd name="T3" fmla="*/ 713 h 3366"/>
              <a:gd name="T4" fmla="*/ 2815 w 3306"/>
              <a:gd name="T5" fmla="*/ 1027 h 3366"/>
              <a:gd name="T6" fmla="*/ 3192 w 3306"/>
              <a:gd name="T7" fmla="*/ 1510 h 3366"/>
              <a:gd name="T8" fmla="*/ 3228 w 3306"/>
              <a:gd name="T9" fmla="*/ 1884 h 3366"/>
              <a:gd name="T10" fmla="*/ 2856 w 3306"/>
              <a:gd name="T11" fmla="*/ 1842 h 3366"/>
              <a:gd name="T12" fmla="*/ 2574 w 3306"/>
              <a:gd name="T13" fmla="*/ 1978 h 3366"/>
              <a:gd name="T14" fmla="*/ 2439 w 3306"/>
              <a:gd name="T15" fmla="*/ 1933 h 3366"/>
              <a:gd name="T16" fmla="*/ 2143 w 3306"/>
              <a:gd name="T17" fmla="*/ 1834 h 3366"/>
              <a:gd name="T18" fmla="*/ 1789 w 3306"/>
              <a:gd name="T19" fmla="*/ 1903 h 3366"/>
              <a:gd name="T20" fmla="*/ 1682 w 3306"/>
              <a:gd name="T21" fmla="*/ 3158 h 3366"/>
              <a:gd name="T22" fmla="*/ 1406 w 3306"/>
              <a:gd name="T23" fmla="*/ 3354 h 3366"/>
              <a:gd name="T24" fmla="*/ 1062 w 3306"/>
              <a:gd name="T25" fmla="*/ 3297 h 3366"/>
              <a:gd name="T26" fmla="*/ 866 w 3306"/>
              <a:gd name="T27" fmla="*/ 3021 h 3366"/>
              <a:gd name="T28" fmla="*/ 910 w 3306"/>
              <a:gd name="T29" fmla="*/ 2829 h 3366"/>
              <a:gd name="T30" fmla="*/ 1043 w 3306"/>
              <a:gd name="T31" fmla="*/ 2875 h 3366"/>
              <a:gd name="T32" fmla="*/ 1115 w 3306"/>
              <a:gd name="T33" fmla="*/ 3082 h 3366"/>
              <a:gd name="T34" fmla="*/ 1341 w 3306"/>
              <a:gd name="T35" fmla="*/ 3166 h 3366"/>
              <a:gd name="T36" fmla="*/ 1531 w 3306"/>
              <a:gd name="T37" fmla="*/ 3023 h 3366"/>
              <a:gd name="T38" fmla="*/ 1430 w 3306"/>
              <a:gd name="T39" fmla="*/ 1867 h 3366"/>
              <a:gd name="T40" fmla="*/ 1052 w 3306"/>
              <a:gd name="T41" fmla="*/ 1852 h 3366"/>
              <a:gd name="T42" fmla="*/ 801 w 3306"/>
              <a:gd name="T43" fmla="*/ 2007 h 3366"/>
              <a:gd name="T44" fmla="*/ 654 w 3306"/>
              <a:gd name="T45" fmla="*/ 1910 h 3366"/>
              <a:gd name="T46" fmla="*/ 338 w 3306"/>
              <a:gd name="T47" fmla="*/ 1832 h 3366"/>
              <a:gd name="T48" fmla="*/ 0 w 3306"/>
              <a:gd name="T49" fmla="*/ 1926 h 3366"/>
              <a:gd name="T50" fmla="*/ 198 w 3306"/>
              <a:gd name="T51" fmla="*/ 1357 h 3366"/>
              <a:gd name="T52" fmla="*/ 638 w 3306"/>
              <a:gd name="T53" fmla="*/ 917 h 3366"/>
              <a:gd name="T54" fmla="*/ 1253 w 3306"/>
              <a:gd name="T55" fmla="*/ 662 h 3366"/>
              <a:gd name="T56" fmla="*/ 1576 w 3306"/>
              <a:gd name="T57" fmla="*/ 487 h 3366"/>
              <a:gd name="T58" fmla="*/ 1072 w 3306"/>
              <a:gd name="T59" fmla="*/ 171 h 3366"/>
              <a:gd name="T60" fmla="*/ 1061 w 3306"/>
              <a:gd name="T61" fmla="*/ 341 h 3366"/>
              <a:gd name="T62" fmla="*/ 1013 w 3306"/>
              <a:gd name="T63" fmla="*/ 481 h 3366"/>
              <a:gd name="T64" fmla="*/ 876 w 3306"/>
              <a:gd name="T65" fmla="*/ 480 h 3366"/>
              <a:gd name="T66" fmla="*/ 850 w 3306"/>
              <a:gd name="T67" fmla="*/ 348 h 3366"/>
              <a:gd name="T68" fmla="*/ 952 w 3306"/>
              <a:gd name="T69" fmla="*/ 249 h 3366"/>
              <a:gd name="T70" fmla="*/ 1063 w 3306"/>
              <a:gd name="T71" fmla="*/ 164 h 3366"/>
              <a:gd name="T72" fmla="*/ 2431 w 3306"/>
              <a:gd name="T73" fmla="*/ 195 h 3366"/>
              <a:gd name="T74" fmla="*/ 2414 w 3306"/>
              <a:gd name="T75" fmla="*/ 381 h 3366"/>
              <a:gd name="T76" fmla="*/ 2337 w 3306"/>
              <a:gd name="T77" fmla="*/ 490 h 3366"/>
              <a:gd name="T78" fmla="*/ 2210 w 3306"/>
              <a:gd name="T79" fmla="*/ 438 h 3366"/>
              <a:gd name="T80" fmla="*/ 2227 w 3306"/>
              <a:gd name="T81" fmla="*/ 313 h 3366"/>
              <a:gd name="T82" fmla="*/ 2350 w 3306"/>
              <a:gd name="T83" fmla="*/ 207 h 3366"/>
              <a:gd name="T84" fmla="*/ 2432 w 3306"/>
              <a:gd name="T85" fmla="*/ 147 h 3366"/>
              <a:gd name="T86" fmla="*/ 2019 w 3306"/>
              <a:gd name="T87" fmla="*/ 98 h 3366"/>
              <a:gd name="T88" fmla="*/ 1996 w 3306"/>
              <a:gd name="T89" fmla="*/ 276 h 3366"/>
              <a:gd name="T90" fmla="*/ 1886 w 3306"/>
              <a:gd name="T91" fmla="*/ 347 h 3366"/>
              <a:gd name="T92" fmla="*/ 1788 w 3306"/>
              <a:gd name="T93" fmla="*/ 251 h 3366"/>
              <a:gd name="T94" fmla="*/ 1847 w 3306"/>
              <a:gd name="T95" fmla="*/ 138 h 3366"/>
              <a:gd name="T96" fmla="*/ 1977 w 3306"/>
              <a:gd name="T97" fmla="*/ 34 h 3366"/>
              <a:gd name="T98" fmla="*/ 1508 w 3306"/>
              <a:gd name="T99" fmla="*/ 3 h 3366"/>
              <a:gd name="T100" fmla="*/ 1500 w 3306"/>
              <a:gd name="T101" fmla="*/ 154 h 3366"/>
              <a:gd name="T102" fmla="*/ 1464 w 3306"/>
              <a:gd name="T103" fmla="*/ 308 h 3366"/>
              <a:gd name="T104" fmla="*/ 1330 w 3306"/>
              <a:gd name="T105" fmla="*/ 335 h 3366"/>
              <a:gd name="T106" fmla="*/ 1277 w 3306"/>
              <a:gd name="T107" fmla="*/ 210 h 3366"/>
              <a:gd name="T108" fmla="*/ 1368 w 3306"/>
              <a:gd name="T109" fmla="*/ 107 h 3366"/>
              <a:gd name="T110" fmla="*/ 1490 w 3306"/>
              <a:gd name="T111" fmla="*/ 13 h 33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306" h="3366">
                <a:moveTo>
                  <a:pt x="1653" y="450"/>
                </a:moveTo>
                <a:lnTo>
                  <a:pt x="1676" y="453"/>
                </a:lnTo>
                <a:lnTo>
                  <a:pt x="1696" y="460"/>
                </a:lnTo>
                <a:lnTo>
                  <a:pt x="1715" y="471"/>
                </a:lnTo>
                <a:lnTo>
                  <a:pt x="1730" y="487"/>
                </a:lnTo>
                <a:lnTo>
                  <a:pt x="1742" y="505"/>
                </a:lnTo>
                <a:lnTo>
                  <a:pt x="1750" y="526"/>
                </a:lnTo>
                <a:lnTo>
                  <a:pt x="1752" y="549"/>
                </a:lnTo>
                <a:lnTo>
                  <a:pt x="1752" y="622"/>
                </a:lnTo>
                <a:lnTo>
                  <a:pt x="1855" y="630"/>
                </a:lnTo>
                <a:lnTo>
                  <a:pt x="1955" y="644"/>
                </a:lnTo>
                <a:lnTo>
                  <a:pt x="2053" y="662"/>
                </a:lnTo>
                <a:lnTo>
                  <a:pt x="2149" y="684"/>
                </a:lnTo>
                <a:lnTo>
                  <a:pt x="2243" y="713"/>
                </a:lnTo>
                <a:lnTo>
                  <a:pt x="2334" y="745"/>
                </a:lnTo>
                <a:lnTo>
                  <a:pt x="2423" y="781"/>
                </a:lnTo>
                <a:lnTo>
                  <a:pt x="2508" y="823"/>
                </a:lnTo>
                <a:lnTo>
                  <a:pt x="2590" y="868"/>
                </a:lnTo>
                <a:lnTo>
                  <a:pt x="2669" y="917"/>
                </a:lnTo>
                <a:lnTo>
                  <a:pt x="2745" y="970"/>
                </a:lnTo>
                <a:lnTo>
                  <a:pt x="2815" y="1027"/>
                </a:lnTo>
                <a:lnTo>
                  <a:pt x="2883" y="1086"/>
                </a:lnTo>
                <a:lnTo>
                  <a:pt x="2946" y="1150"/>
                </a:lnTo>
                <a:lnTo>
                  <a:pt x="3004" y="1217"/>
                </a:lnTo>
                <a:lnTo>
                  <a:pt x="3058" y="1286"/>
                </a:lnTo>
                <a:lnTo>
                  <a:pt x="3109" y="1358"/>
                </a:lnTo>
                <a:lnTo>
                  <a:pt x="3153" y="1433"/>
                </a:lnTo>
                <a:lnTo>
                  <a:pt x="3192" y="1510"/>
                </a:lnTo>
                <a:lnTo>
                  <a:pt x="3226" y="1589"/>
                </a:lnTo>
                <a:lnTo>
                  <a:pt x="3255" y="1672"/>
                </a:lnTo>
                <a:lnTo>
                  <a:pt x="3278" y="1755"/>
                </a:lnTo>
                <a:lnTo>
                  <a:pt x="3295" y="1840"/>
                </a:lnTo>
                <a:lnTo>
                  <a:pt x="3306" y="1928"/>
                </a:lnTo>
                <a:lnTo>
                  <a:pt x="3269" y="1904"/>
                </a:lnTo>
                <a:lnTo>
                  <a:pt x="3228" y="1884"/>
                </a:lnTo>
                <a:lnTo>
                  <a:pt x="3182" y="1867"/>
                </a:lnTo>
                <a:lnTo>
                  <a:pt x="3133" y="1852"/>
                </a:lnTo>
                <a:lnTo>
                  <a:pt x="3080" y="1842"/>
                </a:lnTo>
                <a:lnTo>
                  <a:pt x="3025" y="1836"/>
                </a:lnTo>
                <a:lnTo>
                  <a:pt x="2967" y="1833"/>
                </a:lnTo>
                <a:lnTo>
                  <a:pt x="2910" y="1836"/>
                </a:lnTo>
                <a:lnTo>
                  <a:pt x="2856" y="1842"/>
                </a:lnTo>
                <a:lnTo>
                  <a:pt x="2804" y="1852"/>
                </a:lnTo>
                <a:lnTo>
                  <a:pt x="2756" y="1866"/>
                </a:lnTo>
                <a:lnTo>
                  <a:pt x="2710" y="1883"/>
                </a:lnTo>
                <a:lnTo>
                  <a:pt x="2669" y="1902"/>
                </a:lnTo>
                <a:lnTo>
                  <a:pt x="2632" y="1925"/>
                </a:lnTo>
                <a:lnTo>
                  <a:pt x="2600" y="1950"/>
                </a:lnTo>
                <a:lnTo>
                  <a:pt x="2574" y="1978"/>
                </a:lnTo>
                <a:lnTo>
                  <a:pt x="2552" y="2007"/>
                </a:lnTo>
                <a:lnTo>
                  <a:pt x="2538" y="2039"/>
                </a:lnTo>
                <a:lnTo>
                  <a:pt x="2521" y="2039"/>
                </a:lnTo>
                <a:lnTo>
                  <a:pt x="2507" y="2009"/>
                </a:lnTo>
                <a:lnTo>
                  <a:pt x="2490" y="1983"/>
                </a:lnTo>
                <a:lnTo>
                  <a:pt x="2466" y="1956"/>
                </a:lnTo>
                <a:lnTo>
                  <a:pt x="2439" y="1933"/>
                </a:lnTo>
                <a:lnTo>
                  <a:pt x="2406" y="1910"/>
                </a:lnTo>
                <a:lnTo>
                  <a:pt x="2370" y="1891"/>
                </a:lnTo>
                <a:lnTo>
                  <a:pt x="2330" y="1874"/>
                </a:lnTo>
                <a:lnTo>
                  <a:pt x="2288" y="1859"/>
                </a:lnTo>
                <a:lnTo>
                  <a:pt x="2242" y="1847"/>
                </a:lnTo>
                <a:lnTo>
                  <a:pt x="2194" y="1839"/>
                </a:lnTo>
                <a:lnTo>
                  <a:pt x="2143" y="1834"/>
                </a:lnTo>
                <a:lnTo>
                  <a:pt x="2091" y="1832"/>
                </a:lnTo>
                <a:lnTo>
                  <a:pt x="2034" y="1834"/>
                </a:lnTo>
                <a:lnTo>
                  <a:pt x="1978" y="1840"/>
                </a:lnTo>
                <a:lnTo>
                  <a:pt x="1925" y="1851"/>
                </a:lnTo>
                <a:lnTo>
                  <a:pt x="1876" y="1866"/>
                </a:lnTo>
                <a:lnTo>
                  <a:pt x="1830" y="1883"/>
                </a:lnTo>
                <a:lnTo>
                  <a:pt x="1789" y="1903"/>
                </a:lnTo>
                <a:lnTo>
                  <a:pt x="1752" y="1927"/>
                </a:lnTo>
                <a:lnTo>
                  <a:pt x="1752" y="2918"/>
                </a:lnTo>
                <a:lnTo>
                  <a:pt x="1749" y="2970"/>
                </a:lnTo>
                <a:lnTo>
                  <a:pt x="1740" y="3021"/>
                </a:lnTo>
                <a:lnTo>
                  <a:pt x="1726" y="3069"/>
                </a:lnTo>
                <a:lnTo>
                  <a:pt x="1707" y="3115"/>
                </a:lnTo>
                <a:lnTo>
                  <a:pt x="1682" y="3158"/>
                </a:lnTo>
                <a:lnTo>
                  <a:pt x="1653" y="3198"/>
                </a:lnTo>
                <a:lnTo>
                  <a:pt x="1621" y="3234"/>
                </a:lnTo>
                <a:lnTo>
                  <a:pt x="1584" y="3267"/>
                </a:lnTo>
                <a:lnTo>
                  <a:pt x="1544" y="3297"/>
                </a:lnTo>
                <a:lnTo>
                  <a:pt x="1500" y="3320"/>
                </a:lnTo>
                <a:lnTo>
                  <a:pt x="1454" y="3339"/>
                </a:lnTo>
                <a:lnTo>
                  <a:pt x="1406" y="3354"/>
                </a:lnTo>
                <a:lnTo>
                  <a:pt x="1356" y="3363"/>
                </a:lnTo>
                <a:lnTo>
                  <a:pt x="1304" y="3366"/>
                </a:lnTo>
                <a:lnTo>
                  <a:pt x="1251" y="3363"/>
                </a:lnTo>
                <a:lnTo>
                  <a:pt x="1200" y="3354"/>
                </a:lnTo>
                <a:lnTo>
                  <a:pt x="1152" y="3339"/>
                </a:lnTo>
                <a:lnTo>
                  <a:pt x="1106" y="3320"/>
                </a:lnTo>
                <a:lnTo>
                  <a:pt x="1062" y="3297"/>
                </a:lnTo>
                <a:lnTo>
                  <a:pt x="1023" y="3267"/>
                </a:lnTo>
                <a:lnTo>
                  <a:pt x="986" y="3234"/>
                </a:lnTo>
                <a:lnTo>
                  <a:pt x="953" y="3198"/>
                </a:lnTo>
                <a:lnTo>
                  <a:pt x="924" y="3158"/>
                </a:lnTo>
                <a:lnTo>
                  <a:pt x="900" y="3115"/>
                </a:lnTo>
                <a:lnTo>
                  <a:pt x="880" y="3069"/>
                </a:lnTo>
                <a:lnTo>
                  <a:pt x="866" y="3021"/>
                </a:lnTo>
                <a:lnTo>
                  <a:pt x="858" y="2970"/>
                </a:lnTo>
                <a:lnTo>
                  <a:pt x="855" y="2918"/>
                </a:lnTo>
                <a:lnTo>
                  <a:pt x="857" y="2896"/>
                </a:lnTo>
                <a:lnTo>
                  <a:pt x="865" y="2875"/>
                </a:lnTo>
                <a:lnTo>
                  <a:pt x="876" y="2857"/>
                </a:lnTo>
                <a:lnTo>
                  <a:pt x="892" y="2842"/>
                </a:lnTo>
                <a:lnTo>
                  <a:pt x="910" y="2829"/>
                </a:lnTo>
                <a:lnTo>
                  <a:pt x="931" y="2822"/>
                </a:lnTo>
                <a:lnTo>
                  <a:pt x="954" y="2819"/>
                </a:lnTo>
                <a:lnTo>
                  <a:pt x="977" y="2822"/>
                </a:lnTo>
                <a:lnTo>
                  <a:pt x="997" y="2829"/>
                </a:lnTo>
                <a:lnTo>
                  <a:pt x="1015" y="2842"/>
                </a:lnTo>
                <a:lnTo>
                  <a:pt x="1031" y="2857"/>
                </a:lnTo>
                <a:lnTo>
                  <a:pt x="1043" y="2875"/>
                </a:lnTo>
                <a:lnTo>
                  <a:pt x="1050" y="2896"/>
                </a:lnTo>
                <a:lnTo>
                  <a:pt x="1052" y="2918"/>
                </a:lnTo>
                <a:lnTo>
                  <a:pt x="1055" y="2955"/>
                </a:lnTo>
                <a:lnTo>
                  <a:pt x="1063" y="2991"/>
                </a:lnTo>
                <a:lnTo>
                  <a:pt x="1076" y="3023"/>
                </a:lnTo>
                <a:lnTo>
                  <a:pt x="1093" y="3055"/>
                </a:lnTo>
                <a:lnTo>
                  <a:pt x="1115" y="3082"/>
                </a:lnTo>
                <a:lnTo>
                  <a:pt x="1139" y="3107"/>
                </a:lnTo>
                <a:lnTo>
                  <a:pt x="1167" y="3128"/>
                </a:lnTo>
                <a:lnTo>
                  <a:pt x="1197" y="3146"/>
                </a:lnTo>
                <a:lnTo>
                  <a:pt x="1231" y="3158"/>
                </a:lnTo>
                <a:lnTo>
                  <a:pt x="1266" y="3166"/>
                </a:lnTo>
                <a:lnTo>
                  <a:pt x="1304" y="3168"/>
                </a:lnTo>
                <a:lnTo>
                  <a:pt x="1341" y="3166"/>
                </a:lnTo>
                <a:lnTo>
                  <a:pt x="1375" y="3158"/>
                </a:lnTo>
                <a:lnTo>
                  <a:pt x="1409" y="3146"/>
                </a:lnTo>
                <a:lnTo>
                  <a:pt x="1440" y="3128"/>
                </a:lnTo>
                <a:lnTo>
                  <a:pt x="1467" y="3107"/>
                </a:lnTo>
                <a:lnTo>
                  <a:pt x="1493" y="3082"/>
                </a:lnTo>
                <a:lnTo>
                  <a:pt x="1513" y="3055"/>
                </a:lnTo>
                <a:lnTo>
                  <a:pt x="1531" y="3023"/>
                </a:lnTo>
                <a:lnTo>
                  <a:pt x="1543" y="2991"/>
                </a:lnTo>
                <a:lnTo>
                  <a:pt x="1551" y="2955"/>
                </a:lnTo>
                <a:lnTo>
                  <a:pt x="1554" y="2918"/>
                </a:lnTo>
                <a:lnTo>
                  <a:pt x="1554" y="1928"/>
                </a:lnTo>
                <a:lnTo>
                  <a:pt x="1517" y="1904"/>
                </a:lnTo>
                <a:lnTo>
                  <a:pt x="1476" y="1884"/>
                </a:lnTo>
                <a:lnTo>
                  <a:pt x="1430" y="1867"/>
                </a:lnTo>
                <a:lnTo>
                  <a:pt x="1380" y="1852"/>
                </a:lnTo>
                <a:lnTo>
                  <a:pt x="1328" y="1842"/>
                </a:lnTo>
                <a:lnTo>
                  <a:pt x="1273" y="1836"/>
                </a:lnTo>
                <a:lnTo>
                  <a:pt x="1215" y="1833"/>
                </a:lnTo>
                <a:lnTo>
                  <a:pt x="1159" y="1836"/>
                </a:lnTo>
                <a:lnTo>
                  <a:pt x="1103" y="1842"/>
                </a:lnTo>
                <a:lnTo>
                  <a:pt x="1052" y="1852"/>
                </a:lnTo>
                <a:lnTo>
                  <a:pt x="1003" y="1866"/>
                </a:lnTo>
                <a:lnTo>
                  <a:pt x="957" y="1883"/>
                </a:lnTo>
                <a:lnTo>
                  <a:pt x="916" y="1902"/>
                </a:lnTo>
                <a:lnTo>
                  <a:pt x="879" y="1925"/>
                </a:lnTo>
                <a:lnTo>
                  <a:pt x="848" y="1950"/>
                </a:lnTo>
                <a:lnTo>
                  <a:pt x="821" y="1978"/>
                </a:lnTo>
                <a:lnTo>
                  <a:pt x="801" y="2007"/>
                </a:lnTo>
                <a:lnTo>
                  <a:pt x="786" y="2039"/>
                </a:lnTo>
                <a:lnTo>
                  <a:pt x="768" y="2039"/>
                </a:lnTo>
                <a:lnTo>
                  <a:pt x="756" y="2009"/>
                </a:lnTo>
                <a:lnTo>
                  <a:pt x="737" y="1983"/>
                </a:lnTo>
                <a:lnTo>
                  <a:pt x="714" y="1956"/>
                </a:lnTo>
                <a:lnTo>
                  <a:pt x="686" y="1933"/>
                </a:lnTo>
                <a:lnTo>
                  <a:pt x="654" y="1910"/>
                </a:lnTo>
                <a:lnTo>
                  <a:pt x="618" y="1891"/>
                </a:lnTo>
                <a:lnTo>
                  <a:pt x="579" y="1874"/>
                </a:lnTo>
                <a:lnTo>
                  <a:pt x="536" y="1859"/>
                </a:lnTo>
                <a:lnTo>
                  <a:pt x="490" y="1847"/>
                </a:lnTo>
                <a:lnTo>
                  <a:pt x="442" y="1839"/>
                </a:lnTo>
                <a:lnTo>
                  <a:pt x="391" y="1834"/>
                </a:lnTo>
                <a:lnTo>
                  <a:pt x="338" y="1832"/>
                </a:lnTo>
                <a:lnTo>
                  <a:pt x="281" y="1834"/>
                </a:lnTo>
                <a:lnTo>
                  <a:pt x="226" y="1840"/>
                </a:lnTo>
                <a:lnTo>
                  <a:pt x="174" y="1851"/>
                </a:lnTo>
                <a:lnTo>
                  <a:pt x="124" y="1865"/>
                </a:lnTo>
                <a:lnTo>
                  <a:pt x="79" y="1882"/>
                </a:lnTo>
                <a:lnTo>
                  <a:pt x="37" y="1902"/>
                </a:lnTo>
                <a:lnTo>
                  <a:pt x="0" y="1926"/>
                </a:lnTo>
                <a:lnTo>
                  <a:pt x="11" y="1839"/>
                </a:lnTo>
                <a:lnTo>
                  <a:pt x="29" y="1753"/>
                </a:lnTo>
                <a:lnTo>
                  <a:pt x="51" y="1670"/>
                </a:lnTo>
                <a:lnTo>
                  <a:pt x="80" y="1588"/>
                </a:lnTo>
                <a:lnTo>
                  <a:pt x="115" y="1509"/>
                </a:lnTo>
                <a:lnTo>
                  <a:pt x="153" y="1432"/>
                </a:lnTo>
                <a:lnTo>
                  <a:pt x="198" y="1357"/>
                </a:lnTo>
                <a:lnTo>
                  <a:pt x="247" y="1285"/>
                </a:lnTo>
                <a:lnTo>
                  <a:pt x="303" y="1216"/>
                </a:lnTo>
                <a:lnTo>
                  <a:pt x="361" y="1150"/>
                </a:lnTo>
                <a:lnTo>
                  <a:pt x="424" y="1086"/>
                </a:lnTo>
                <a:lnTo>
                  <a:pt x="492" y="1026"/>
                </a:lnTo>
                <a:lnTo>
                  <a:pt x="562" y="970"/>
                </a:lnTo>
                <a:lnTo>
                  <a:pt x="638" y="917"/>
                </a:lnTo>
                <a:lnTo>
                  <a:pt x="716" y="868"/>
                </a:lnTo>
                <a:lnTo>
                  <a:pt x="799" y="822"/>
                </a:lnTo>
                <a:lnTo>
                  <a:pt x="883" y="781"/>
                </a:lnTo>
                <a:lnTo>
                  <a:pt x="971" y="745"/>
                </a:lnTo>
                <a:lnTo>
                  <a:pt x="1062" y="712"/>
                </a:lnTo>
                <a:lnTo>
                  <a:pt x="1156" y="684"/>
                </a:lnTo>
                <a:lnTo>
                  <a:pt x="1253" y="662"/>
                </a:lnTo>
                <a:lnTo>
                  <a:pt x="1351" y="644"/>
                </a:lnTo>
                <a:lnTo>
                  <a:pt x="1452" y="630"/>
                </a:lnTo>
                <a:lnTo>
                  <a:pt x="1554" y="622"/>
                </a:lnTo>
                <a:lnTo>
                  <a:pt x="1554" y="549"/>
                </a:lnTo>
                <a:lnTo>
                  <a:pt x="1556" y="526"/>
                </a:lnTo>
                <a:lnTo>
                  <a:pt x="1564" y="505"/>
                </a:lnTo>
                <a:lnTo>
                  <a:pt x="1576" y="487"/>
                </a:lnTo>
                <a:lnTo>
                  <a:pt x="1591" y="471"/>
                </a:lnTo>
                <a:lnTo>
                  <a:pt x="1609" y="460"/>
                </a:lnTo>
                <a:lnTo>
                  <a:pt x="1630" y="453"/>
                </a:lnTo>
                <a:lnTo>
                  <a:pt x="1653" y="450"/>
                </a:lnTo>
                <a:close/>
                <a:moveTo>
                  <a:pt x="1072" y="158"/>
                </a:moveTo>
                <a:lnTo>
                  <a:pt x="1072" y="161"/>
                </a:lnTo>
                <a:lnTo>
                  <a:pt x="1072" y="171"/>
                </a:lnTo>
                <a:lnTo>
                  <a:pt x="1071" y="187"/>
                </a:lnTo>
                <a:lnTo>
                  <a:pt x="1071" y="206"/>
                </a:lnTo>
                <a:lnTo>
                  <a:pt x="1070" y="230"/>
                </a:lnTo>
                <a:lnTo>
                  <a:pt x="1068" y="256"/>
                </a:lnTo>
                <a:lnTo>
                  <a:pt x="1067" y="284"/>
                </a:lnTo>
                <a:lnTo>
                  <a:pt x="1064" y="312"/>
                </a:lnTo>
                <a:lnTo>
                  <a:pt x="1061" y="341"/>
                </a:lnTo>
                <a:lnTo>
                  <a:pt x="1058" y="367"/>
                </a:lnTo>
                <a:lnTo>
                  <a:pt x="1055" y="393"/>
                </a:lnTo>
                <a:lnTo>
                  <a:pt x="1050" y="415"/>
                </a:lnTo>
                <a:lnTo>
                  <a:pt x="1046" y="435"/>
                </a:lnTo>
                <a:lnTo>
                  <a:pt x="1040" y="448"/>
                </a:lnTo>
                <a:lnTo>
                  <a:pt x="1028" y="466"/>
                </a:lnTo>
                <a:lnTo>
                  <a:pt x="1013" y="481"/>
                </a:lnTo>
                <a:lnTo>
                  <a:pt x="996" y="493"/>
                </a:lnTo>
                <a:lnTo>
                  <a:pt x="977" y="501"/>
                </a:lnTo>
                <a:lnTo>
                  <a:pt x="956" y="505"/>
                </a:lnTo>
                <a:lnTo>
                  <a:pt x="936" y="505"/>
                </a:lnTo>
                <a:lnTo>
                  <a:pt x="915" y="501"/>
                </a:lnTo>
                <a:lnTo>
                  <a:pt x="895" y="493"/>
                </a:lnTo>
                <a:lnTo>
                  <a:pt x="876" y="480"/>
                </a:lnTo>
                <a:lnTo>
                  <a:pt x="861" y="466"/>
                </a:lnTo>
                <a:lnTo>
                  <a:pt x="850" y="449"/>
                </a:lnTo>
                <a:lnTo>
                  <a:pt x="842" y="429"/>
                </a:lnTo>
                <a:lnTo>
                  <a:pt x="837" y="409"/>
                </a:lnTo>
                <a:lnTo>
                  <a:pt x="837" y="389"/>
                </a:lnTo>
                <a:lnTo>
                  <a:pt x="842" y="368"/>
                </a:lnTo>
                <a:lnTo>
                  <a:pt x="850" y="348"/>
                </a:lnTo>
                <a:lnTo>
                  <a:pt x="857" y="337"/>
                </a:lnTo>
                <a:lnTo>
                  <a:pt x="867" y="324"/>
                </a:lnTo>
                <a:lnTo>
                  <a:pt x="880" y="311"/>
                </a:lnTo>
                <a:lnTo>
                  <a:pt x="896" y="296"/>
                </a:lnTo>
                <a:lnTo>
                  <a:pt x="913" y="281"/>
                </a:lnTo>
                <a:lnTo>
                  <a:pt x="933" y="264"/>
                </a:lnTo>
                <a:lnTo>
                  <a:pt x="952" y="249"/>
                </a:lnTo>
                <a:lnTo>
                  <a:pt x="971" y="234"/>
                </a:lnTo>
                <a:lnTo>
                  <a:pt x="991" y="218"/>
                </a:lnTo>
                <a:lnTo>
                  <a:pt x="1009" y="204"/>
                </a:lnTo>
                <a:lnTo>
                  <a:pt x="1026" y="192"/>
                </a:lnTo>
                <a:lnTo>
                  <a:pt x="1041" y="181"/>
                </a:lnTo>
                <a:lnTo>
                  <a:pt x="1053" y="171"/>
                </a:lnTo>
                <a:lnTo>
                  <a:pt x="1063" y="164"/>
                </a:lnTo>
                <a:lnTo>
                  <a:pt x="1070" y="159"/>
                </a:lnTo>
                <a:lnTo>
                  <a:pt x="1072" y="158"/>
                </a:lnTo>
                <a:close/>
                <a:moveTo>
                  <a:pt x="2432" y="147"/>
                </a:moveTo>
                <a:lnTo>
                  <a:pt x="2432" y="150"/>
                </a:lnTo>
                <a:lnTo>
                  <a:pt x="2432" y="160"/>
                </a:lnTo>
                <a:lnTo>
                  <a:pt x="2431" y="175"/>
                </a:lnTo>
                <a:lnTo>
                  <a:pt x="2431" y="195"/>
                </a:lnTo>
                <a:lnTo>
                  <a:pt x="2430" y="218"/>
                </a:lnTo>
                <a:lnTo>
                  <a:pt x="2428" y="245"/>
                </a:lnTo>
                <a:lnTo>
                  <a:pt x="2426" y="272"/>
                </a:lnTo>
                <a:lnTo>
                  <a:pt x="2424" y="301"/>
                </a:lnTo>
                <a:lnTo>
                  <a:pt x="2421" y="329"/>
                </a:lnTo>
                <a:lnTo>
                  <a:pt x="2418" y="357"/>
                </a:lnTo>
                <a:lnTo>
                  <a:pt x="2414" y="381"/>
                </a:lnTo>
                <a:lnTo>
                  <a:pt x="2410" y="404"/>
                </a:lnTo>
                <a:lnTo>
                  <a:pt x="2405" y="423"/>
                </a:lnTo>
                <a:lnTo>
                  <a:pt x="2400" y="437"/>
                </a:lnTo>
                <a:lnTo>
                  <a:pt x="2388" y="455"/>
                </a:lnTo>
                <a:lnTo>
                  <a:pt x="2372" y="470"/>
                </a:lnTo>
                <a:lnTo>
                  <a:pt x="2356" y="481"/>
                </a:lnTo>
                <a:lnTo>
                  <a:pt x="2337" y="490"/>
                </a:lnTo>
                <a:lnTo>
                  <a:pt x="2316" y="494"/>
                </a:lnTo>
                <a:lnTo>
                  <a:pt x="2296" y="494"/>
                </a:lnTo>
                <a:lnTo>
                  <a:pt x="2274" y="490"/>
                </a:lnTo>
                <a:lnTo>
                  <a:pt x="2255" y="481"/>
                </a:lnTo>
                <a:lnTo>
                  <a:pt x="2236" y="470"/>
                </a:lnTo>
                <a:lnTo>
                  <a:pt x="2221" y="455"/>
                </a:lnTo>
                <a:lnTo>
                  <a:pt x="2210" y="438"/>
                </a:lnTo>
                <a:lnTo>
                  <a:pt x="2202" y="418"/>
                </a:lnTo>
                <a:lnTo>
                  <a:pt x="2197" y="399"/>
                </a:lnTo>
                <a:lnTo>
                  <a:pt x="2197" y="377"/>
                </a:lnTo>
                <a:lnTo>
                  <a:pt x="2202" y="357"/>
                </a:lnTo>
                <a:lnTo>
                  <a:pt x="2210" y="337"/>
                </a:lnTo>
                <a:lnTo>
                  <a:pt x="2217" y="326"/>
                </a:lnTo>
                <a:lnTo>
                  <a:pt x="2227" y="313"/>
                </a:lnTo>
                <a:lnTo>
                  <a:pt x="2240" y="300"/>
                </a:lnTo>
                <a:lnTo>
                  <a:pt x="2256" y="285"/>
                </a:lnTo>
                <a:lnTo>
                  <a:pt x="2273" y="269"/>
                </a:lnTo>
                <a:lnTo>
                  <a:pt x="2292" y="254"/>
                </a:lnTo>
                <a:lnTo>
                  <a:pt x="2311" y="238"/>
                </a:lnTo>
                <a:lnTo>
                  <a:pt x="2331" y="222"/>
                </a:lnTo>
                <a:lnTo>
                  <a:pt x="2350" y="207"/>
                </a:lnTo>
                <a:lnTo>
                  <a:pt x="2368" y="193"/>
                </a:lnTo>
                <a:lnTo>
                  <a:pt x="2386" y="181"/>
                </a:lnTo>
                <a:lnTo>
                  <a:pt x="2401" y="169"/>
                </a:lnTo>
                <a:lnTo>
                  <a:pt x="2413" y="160"/>
                </a:lnTo>
                <a:lnTo>
                  <a:pt x="2423" y="153"/>
                </a:lnTo>
                <a:lnTo>
                  <a:pt x="2430" y="149"/>
                </a:lnTo>
                <a:lnTo>
                  <a:pt x="2432" y="147"/>
                </a:lnTo>
                <a:close/>
                <a:moveTo>
                  <a:pt x="2023" y="0"/>
                </a:moveTo>
                <a:lnTo>
                  <a:pt x="2022" y="3"/>
                </a:lnTo>
                <a:lnTo>
                  <a:pt x="2022" y="13"/>
                </a:lnTo>
                <a:lnTo>
                  <a:pt x="2022" y="29"/>
                </a:lnTo>
                <a:lnTo>
                  <a:pt x="2021" y="48"/>
                </a:lnTo>
                <a:lnTo>
                  <a:pt x="2020" y="71"/>
                </a:lnTo>
                <a:lnTo>
                  <a:pt x="2019" y="98"/>
                </a:lnTo>
                <a:lnTo>
                  <a:pt x="2016" y="125"/>
                </a:lnTo>
                <a:lnTo>
                  <a:pt x="2014" y="154"/>
                </a:lnTo>
                <a:lnTo>
                  <a:pt x="2012" y="183"/>
                </a:lnTo>
                <a:lnTo>
                  <a:pt x="2008" y="209"/>
                </a:lnTo>
                <a:lnTo>
                  <a:pt x="2005" y="235"/>
                </a:lnTo>
                <a:lnTo>
                  <a:pt x="2001" y="257"/>
                </a:lnTo>
                <a:lnTo>
                  <a:pt x="1996" y="276"/>
                </a:lnTo>
                <a:lnTo>
                  <a:pt x="1990" y="290"/>
                </a:lnTo>
                <a:lnTo>
                  <a:pt x="1979" y="308"/>
                </a:lnTo>
                <a:lnTo>
                  <a:pt x="1963" y="323"/>
                </a:lnTo>
                <a:lnTo>
                  <a:pt x="1946" y="335"/>
                </a:lnTo>
                <a:lnTo>
                  <a:pt x="1926" y="343"/>
                </a:lnTo>
                <a:lnTo>
                  <a:pt x="1907" y="347"/>
                </a:lnTo>
                <a:lnTo>
                  <a:pt x="1886" y="347"/>
                </a:lnTo>
                <a:lnTo>
                  <a:pt x="1865" y="343"/>
                </a:lnTo>
                <a:lnTo>
                  <a:pt x="1845" y="335"/>
                </a:lnTo>
                <a:lnTo>
                  <a:pt x="1826" y="322"/>
                </a:lnTo>
                <a:lnTo>
                  <a:pt x="1812" y="308"/>
                </a:lnTo>
                <a:lnTo>
                  <a:pt x="1801" y="291"/>
                </a:lnTo>
                <a:lnTo>
                  <a:pt x="1793" y="271"/>
                </a:lnTo>
                <a:lnTo>
                  <a:pt x="1788" y="251"/>
                </a:lnTo>
                <a:lnTo>
                  <a:pt x="1787" y="231"/>
                </a:lnTo>
                <a:lnTo>
                  <a:pt x="1791" y="210"/>
                </a:lnTo>
                <a:lnTo>
                  <a:pt x="1800" y="190"/>
                </a:lnTo>
                <a:lnTo>
                  <a:pt x="1807" y="179"/>
                </a:lnTo>
                <a:lnTo>
                  <a:pt x="1817" y="166"/>
                </a:lnTo>
                <a:lnTo>
                  <a:pt x="1830" y="153"/>
                </a:lnTo>
                <a:lnTo>
                  <a:pt x="1847" y="138"/>
                </a:lnTo>
                <a:lnTo>
                  <a:pt x="1864" y="122"/>
                </a:lnTo>
                <a:lnTo>
                  <a:pt x="1883" y="107"/>
                </a:lnTo>
                <a:lnTo>
                  <a:pt x="1902" y="91"/>
                </a:lnTo>
                <a:lnTo>
                  <a:pt x="1921" y="75"/>
                </a:lnTo>
                <a:lnTo>
                  <a:pt x="1941" y="60"/>
                </a:lnTo>
                <a:lnTo>
                  <a:pt x="1959" y="46"/>
                </a:lnTo>
                <a:lnTo>
                  <a:pt x="1977" y="34"/>
                </a:lnTo>
                <a:lnTo>
                  <a:pt x="1991" y="22"/>
                </a:lnTo>
                <a:lnTo>
                  <a:pt x="2004" y="13"/>
                </a:lnTo>
                <a:lnTo>
                  <a:pt x="2013" y="6"/>
                </a:lnTo>
                <a:lnTo>
                  <a:pt x="2020" y="2"/>
                </a:lnTo>
                <a:lnTo>
                  <a:pt x="2023" y="0"/>
                </a:lnTo>
                <a:close/>
                <a:moveTo>
                  <a:pt x="1508" y="0"/>
                </a:moveTo>
                <a:lnTo>
                  <a:pt x="1508" y="3"/>
                </a:lnTo>
                <a:lnTo>
                  <a:pt x="1507" y="13"/>
                </a:lnTo>
                <a:lnTo>
                  <a:pt x="1507" y="29"/>
                </a:lnTo>
                <a:lnTo>
                  <a:pt x="1506" y="48"/>
                </a:lnTo>
                <a:lnTo>
                  <a:pt x="1505" y="71"/>
                </a:lnTo>
                <a:lnTo>
                  <a:pt x="1504" y="98"/>
                </a:lnTo>
                <a:lnTo>
                  <a:pt x="1502" y="125"/>
                </a:lnTo>
                <a:lnTo>
                  <a:pt x="1500" y="154"/>
                </a:lnTo>
                <a:lnTo>
                  <a:pt x="1498" y="183"/>
                </a:lnTo>
                <a:lnTo>
                  <a:pt x="1495" y="209"/>
                </a:lnTo>
                <a:lnTo>
                  <a:pt x="1491" y="235"/>
                </a:lnTo>
                <a:lnTo>
                  <a:pt x="1487" y="257"/>
                </a:lnTo>
                <a:lnTo>
                  <a:pt x="1482" y="276"/>
                </a:lnTo>
                <a:lnTo>
                  <a:pt x="1477" y="290"/>
                </a:lnTo>
                <a:lnTo>
                  <a:pt x="1464" y="308"/>
                </a:lnTo>
                <a:lnTo>
                  <a:pt x="1449" y="323"/>
                </a:lnTo>
                <a:lnTo>
                  <a:pt x="1432" y="335"/>
                </a:lnTo>
                <a:lnTo>
                  <a:pt x="1413" y="343"/>
                </a:lnTo>
                <a:lnTo>
                  <a:pt x="1393" y="347"/>
                </a:lnTo>
                <a:lnTo>
                  <a:pt x="1371" y="347"/>
                </a:lnTo>
                <a:lnTo>
                  <a:pt x="1351" y="343"/>
                </a:lnTo>
                <a:lnTo>
                  <a:pt x="1330" y="335"/>
                </a:lnTo>
                <a:lnTo>
                  <a:pt x="1313" y="322"/>
                </a:lnTo>
                <a:lnTo>
                  <a:pt x="1298" y="308"/>
                </a:lnTo>
                <a:lnTo>
                  <a:pt x="1286" y="291"/>
                </a:lnTo>
                <a:lnTo>
                  <a:pt x="1278" y="271"/>
                </a:lnTo>
                <a:lnTo>
                  <a:pt x="1274" y="251"/>
                </a:lnTo>
                <a:lnTo>
                  <a:pt x="1274" y="231"/>
                </a:lnTo>
                <a:lnTo>
                  <a:pt x="1277" y="210"/>
                </a:lnTo>
                <a:lnTo>
                  <a:pt x="1285" y="190"/>
                </a:lnTo>
                <a:lnTo>
                  <a:pt x="1292" y="179"/>
                </a:lnTo>
                <a:lnTo>
                  <a:pt x="1304" y="166"/>
                </a:lnTo>
                <a:lnTo>
                  <a:pt x="1317" y="153"/>
                </a:lnTo>
                <a:lnTo>
                  <a:pt x="1332" y="138"/>
                </a:lnTo>
                <a:lnTo>
                  <a:pt x="1350" y="122"/>
                </a:lnTo>
                <a:lnTo>
                  <a:pt x="1368" y="107"/>
                </a:lnTo>
                <a:lnTo>
                  <a:pt x="1388" y="91"/>
                </a:lnTo>
                <a:lnTo>
                  <a:pt x="1407" y="75"/>
                </a:lnTo>
                <a:lnTo>
                  <a:pt x="1426" y="60"/>
                </a:lnTo>
                <a:lnTo>
                  <a:pt x="1445" y="46"/>
                </a:lnTo>
                <a:lnTo>
                  <a:pt x="1462" y="34"/>
                </a:lnTo>
                <a:lnTo>
                  <a:pt x="1478" y="22"/>
                </a:lnTo>
                <a:lnTo>
                  <a:pt x="1490" y="13"/>
                </a:lnTo>
                <a:lnTo>
                  <a:pt x="1499" y="6"/>
                </a:lnTo>
                <a:lnTo>
                  <a:pt x="1506" y="2"/>
                </a:lnTo>
                <a:lnTo>
                  <a:pt x="150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0" name="Freeform 101"/>
          <p:cNvSpPr>
            <a:spLocks noEditPoints="1"/>
          </p:cNvSpPr>
          <p:nvPr/>
        </p:nvSpPr>
        <p:spPr bwMode="auto">
          <a:xfrm>
            <a:off x="8823970" y="1360594"/>
            <a:ext cx="625475" cy="458788"/>
          </a:xfrm>
          <a:custGeom>
            <a:avLst/>
            <a:gdLst>
              <a:gd name="T0" fmla="*/ 2543 w 3546"/>
              <a:gd name="T1" fmla="*/ 2234 h 2604"/>
              <a:gd name="T2" fmla="*/ 2600 w 3546"/>
              <a:gd name="T3" fmla="*/ 2422 h 2604"/>
              <a:gd name="T4" fmla="*/ 2797 w 3546"/>
              <a:gd name="T5" fmla="*/ 2403 h 2604"/>
              <a:gd name="T6" fmla="*/ 2815 w 3546"/>
              <a:gd name="T7" fmla="*/ 2207 h 2604"/>
              <a:gd name="T8" fmla="*/ 546 w 3546"/>
              <a:gd name="T9" fmla="*/ 2141 h 2604"/>
              <a:gd name="T10" fmla="*/ 421 w 3546"/>
              <a:gd name="T11" fmla="*/ 2294 h 2604"/>
              <a:gd name="T12" fmla="*/ 546 w 3546"/>
              <a:gd name="T13" fmla="*/ 2445 h 2604"/>
              <a:gd name="T14" fmla="*/ 720 w 3546"/>
              <a:gd name="T15" fmla="*/ 2354 h 2604"/>
              <a:gd name="T16" fmla="*/ 664 w 3546"/>
              <a:gd name="T17" fmla="*/ 2165 h 2604"/>
              <a:gd name="T18" fmla="*/ 2817 w 3546"/>
              <a:gd name="T19" fmla="*/ 2013 h 2604"/>
              <a:gd name="T20" fmla="*/ 2994 w 3546"/>
              <a:gd name="T21" fmla="*/ 2247 h 2604"/>
              <a:gd name="T22" fmla="*/ 2891 w 3546"/>
              <a:gd name="T23" fmla="*/ 2527 h 2604"/>
              <a:gd name="T24" fmla="*/ 2597 w 3546"/>
              <a:gd name="T25" fmla="*/ 2590 h 2604"/>
              <a:gd name="T26" fmla="*/ 2390 w 3546"/>
              <a:gd name="T27" fmla="*/ 2383 h 2604"/>
              <a:gd name="T28" fmla="*/ 2453 w 3546"/>
              <a:gd name="T29" fmla="*/ 2090 h 2604"/>
              <a:gd name="T30" fmla="*/ 577 w 3546"/>
              <a:gd name="T31" fmla="*/ 1984 h 2604"/>
              <a:gd name="T32" fmla="*/ 837 w 3546"/>
              <a:gd name="T33" fmla="*/ 2124 h 2604"/>
              <a:gd name="T34" fmla="*/ 859 w 3546"/>
              <a:gd name="T35" fmla="*/ 2424 h 2604"/>
              <a:gd name="T36" fmla="*/ 623 w 3546"/>
              <a:gd name="T37" fmla="*/ 2600 h 2604"/>
              <a:gd name="T38" fmla="*/ 343 w 3546"/>
              <a:gd name="T39" fmla="*/ 2496 h 2604"/>
              <a:gd name="T40" fmla="*/ 279 w 3546"/>
              <a:gd name="T41" fmla="*/ 2204 h 2604"/>
              <a:gd name="T42" fmla="*/ 487 w 3546"/>
              <a:gd name="T43" fmla="*/ 1996 h 2604"/>
              <a:gd name="T44" fmla="*/ 218 w 3546"/>
              <a:gd name="T45" fmla="*/ 2095 h 2604"/>
              <a:gd name="T46" fmla="*/ 10 w 3546"/>
              <a:gd name="T47" fmla="*/ 2214 h 2604"/>
              <a:gd name="T48" fmla="*/ 34 w 3546"/>
              <a:gd name="T49" fmla="*/ 1986 h 2604"/>
              <a:gd name="T50" fmla="*/ 2362 w 3546"/>
              <a:gd name="T51" fmla="*/ 733 h 2604"/>
              <a:gd name="T52" fmla="*/ 2337 w 3546"/>
              <a:gd name="T53" fmla="*/ 1153 h 2604"/>
              <a:gd name="T54" fmla="*/ 3040 w 3546"/>
              <a:gd name="T55" fmla="*/ 1153 h 2604"/>
              <a:gd name="T56" fmla="*/ 2772 w 3546"/>
              <a:gd name="T57" fmla="*/ 733 h 2604"/>
              <a:gd name="T58" fmla="*/ 707 w 3546"/>
              <a:gd name="T59" fmla="*/ 184 h 2604"/>
              <a:gd name="T60" fmla="*/ 690 w 3546"/>
              <a:gd name="T61" fmla="*/ 364 h 2604"/>
              <a:gd name="T62" fmla="*/ 863 w 3546"/>
              <a:gd name="T63" fmla="*/ 415 h 2604"/>
              <a:gd name="T64" fmla="*/ 947 w 3546"/>
              <a:gd name="T65" fmla="*/ 255 h 2604"/>
              <a:gd name="T66" fmla="*/ 808 w 3546"/>
              <a:gd name="T67" fmla="*/ 143 h 2604"/>
              <a:gd name="T68" fmla="*/ 1023 w 3546"/>
              <a:gd name="T69" fmla="*/ 98 h 2604"/>
              <a:gd name="T70" fmla="*/ 1082 w 3546"/>
              <a:gd name="T71" fmla="*/ 362 h 2604"/>
              <a:gd name="T72" fmla="*/ 2138 w 3546"/>
              <a:gd name="T73" fmla="*/ 482 h 2604"/>
              <a:gd name="T74" fmla="*/ 2800 w 3546"/>
              <a:gd name="T75" fmla="*/ 481 h 2604"/>
              <a:gd name="T76" fmla="*/ 3306 w 3546"/>
              <a:gd name="T77" fmla="*/ 1084 h 2604"/>
              <a:gd name="T78" fmla="*/ 3497 w 3546"/>
              <a:gd name="T79" fmla="*/ 1984 h 2604"/>
              <a:gd name="T80" fmla="*/ 3544 w 3546"/>
              <a:gd name="T81" fmla="*/ 2200 h 2604"/>
              <a:gd name="T82" fmla="*/ 3067 w 3546"/>
              <a:gd name="T83" fmla="*/ 2139 h 2604"/>
              <a:gd name="T84" fmla="*/ 2834 w 3546"/>
              <a:gd name="T85" fmla="*/ 1911 h 2604"/>
              <a:gd name="T86" fmla="*/ 2496 w 3546"/>
              <a:gd name="T87" fmla="*/ 1931 h 2604"/>
              <a:gd name="T88" fmla="*/ 2292 w 3546"/>
              <a:gd name="T89" fmla="*/ 2186 h 2604"/>
              <a:gd name="T90" fmla="*/ 879 w 3546"/>
              <a:gd name="T91" fmla="*/ 2017 h 2604"/>
              <a:gd name="T92" fmla="*/ 722 w 3546"/>
              <a:gd name="T93" fmla="*/ 556 h 2604"/>
              <a:gd name="T94" fmla="*/ 763 w 3546"/>
              <a:gd name="T95" fmla="*/ 793 h 2604"/>
              <a:gd name="T96" fmla="*/ 785 w 3546"/>
              <a:gd name="T97" fmla="*/ 1022 h 2604"/>
              <a:gd name="T98" fmla="*/ 596 w 3546"/>
              <a:gd name="T99" fmla="*/ 1137 h 2604"/>
              <a:gd name="T100" fmla="*/ 407 w 3546"/>
              <a:gd name="T101" fmla="*/ 1022 h 2604"/>
              <a:gd name="T102" fmla="*/ 418 w 3546"/>
              <a:gd name="T103" fmla="*/ 877 h 2604"/>
              <a:gd name="T104" fmla="*/ 489 w 3546"/>
              <a:gd name="T105" fmla="*/ 951 h 2604"/>
              <a:gd name="T106" fmla="*/ 621 w 3546"/>
              <a:gd name="T107" fmla="*/ 1032 h 2604"/>
              <a:gd name="T108" fmla="*/ 704 w 3546"/>
              <a:gd name="T109" fmla="*/ 900 h 2604"/>
              <a:gd name="T110" fmla="*/ 580 w 3546"/>
              <a:gd name="T111" fmla="*/ 812 h 2604"/>
              <a:gd name="T112" fmla="*/ 525 w 3546"/>
              <a:gd name="T113" fmla="*/ 322 h 2604"/>
              <a:gd name="T114" fmla="*/ 621 w 3546"/>
              <a:gd name="T115" fmla="*/ 70 h 26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46" h="2604">
                <a:moveTo>
                  <a:pt x="2687" y="2139"/>
                </a:moveTo>
                <a:lnTo>
                  <a:pt x="2655" y="2141"/>
                </a:lnTo>
                <a:lnTo>
                  <a:pt x="2626" y="2151"/>
                </a:lnTo>
                <a:lnTo>
                  <a:pt x="2600" y="2165"/>
                </a:lnTo>
                <a:lnTo>
                  <a:pt x="2577" y="2184"/>
                </a:lnTo>
                <a:lnTo>
                  <a:pt x="2558" y="2207"/>
                </a:lnTo>
                <a:lnTo>
                  <a:pt x="2543" y="2234"/>
                </a:lnTo>
                <a:lnTo>
                  <a:pt x="2535" y="2263"/>
                </a:lnTo>
                <a:lnTo>
                  <a:pt x="2532" y="2294"/>
                </a:lnTo>
                <a:lnTo>
                  <a:pt x="2535" y="2325"/>
                </a:lnTo>
                <a:lnTo>
                  <a:pt x="2543" y="2354"/>
                </a:lnTo>
                <a:lnTo>
                  <a:pt x="2558" y="2381"/>
                </a:lnTo>
                <a:lnTo>
                  <a:pt x="2577" y="2403"/>
                </a:lnTo>
                <a:lnTo>
                  <a:pt x="2600" y="2422"/>
                </a:lnTo>
                <a:lnTo>
                  <a:pt x="2626" y="2436"/>
                </a:lnTo>
                <a:lnTo>
                  <a:pt x="2655" y="2445"/>
                </a:lnTo>
                <a:lnTo>
                  <a:pt x="2687" y="2448"/>
                </a:lnTo>
                <a:lnTo>
                  <a:pt x="2719" y="2445"/>
                </a:lnTo>
                <a:lnTo>
                  <a:pt x="2748" y="2436"/>
                </a:lnTo>
                <a:lnTo>
                  <a:pt x="2773" y="2422"/>
                </a:lnTo>
                <a:lnTo>
                  <a:pt x="2797" y="2403"/>
                </a:lnTo>
                <a:lnTo>
                  <a:pt x="2815" y="2381"/>
                </a:lnTo>
                <a:lnTo>
                  <a:pt x="2830" y="2354"/>
                </a:lnTo>
                <a:lnTo>
                  <a:pt x="2839" y="2325"/>
                </a:lnTo>
                <a:lnTo>
                  <a:pt x="2842" y="2294"/>
                </a:lnTo>
                <a:lnTo>
                  <a:pt x="2839" y="2263"/>
                </a:lnTo>
                <a:lnTo>
                  <a:pt x="2830" y="2234"/>
                </a:lnTo>
                <a:lnTo>
                  <a:pt x="2815" y="2207"/>
                </a:lnTo>
                <a:lnTo>
                  <a:pt x="2797" y="2184"/>
                </a:lnTo>
                <a:lnTo>
                  <a:pt x="2773" y="2165"/>
                </a:lnTo>
                <a:lnTo>
                  <a:pt x="2748" y="2151"/>
                </a:lnTo>
                <a:lnTo>
                  <a:pt x="2719" y="2141"/>
                </a:lnTo>
                <a:lnTo>
                  <a:pt x="2687" y="2139"/>
                </a:lnTo>
                <a:close/>
                <a:moveTo>
                  <a:pt x="577" y="2139"/>
                </a:moveTo>
                <a:lnTo>
                  <a:pt x="546" y="2141"/>
                </a:lnTo>
                <a:lnTo>
                  <a:pt x="517" y="2151"/>
                </a:lnTo>
                <a:lnTo>
                  <a:pt x="490" y="2165"/>
                </a:lnTo>
                <a:lnTo>
                  <a:pt x="467" y="2184"/>
                </a:lnTo>
                <a:lnTo>
                  <a:pt x="448" y="2207"/>
                </a:lnTo>
                <a:lnTo>
                  <a:pt x="434" y="2234"/>
                </a:lnTo>
                <a:lnTo>
                  <a:pt x="424" y="2263"/>
                </a:lnTo>
                <a:lnTo>
                  <a:pt x="421" y="2294"/>
                </a:lnTo>
                <a:lnTo>
                  <a:pt x="424" y="2325"/>
                </a:lnTo>
                <a:lnTo>
                  <a:pt x="434" y="2354"/>
                </a:lnTo>
                <a:lnTo>
                  <a:pt x="448" y="2381"/>
                </a:lnTo>
                <a:lnTo>
                  <a:pt x="467" y="2403"/>
                </a:lnTo>
                <a:lnTo>
                  <a:pt x="490" y="2422"/>
                </a:lnTo>
                <a:lnTo>
                  <a:pt x="517" y="2436"/>
                </a:lnTo>
                <a:lnTo>
                  <a:pt x="546" y="2445"/>
                </a:lnTo>
                <a:lnTo>
                  <a:pt x="577" y="2448"/>
                </a:lnTo>
                <a:lnTo>
                  <a:pt x="608" y="2445"/>
                </a:lnTo>
                <a:lnTo>
                  <a:pt x="637" y="2436"/>
                </a:lnTo>
                <a:lnTo>
                  <a:pt x="664" y="2422"/>
                </a:lnTo>
                <a:lnTo>
                  <a:pt x="687" y="2403"/>
                </a:lnTo>
                <a:lnTo>
                  <a:pt x="706" y="2381"/>
                </a:lnTo>
                <a:lnTo>
                  <a:pt x="720" y="2354"/>
                </a:lnTo>
                <a:lnTo>
                  <a:pt x="729" y="2325"/>
                </a:lnTo>
                <a:lnTo>
                  <a:pt x="732" y="2294"/>
                </a:lnTo>
                <a:lnTo>
                  <a:pt x="729" y="2263"/>
                </a:lnTo>
                <a:lnTo>
                  <a:pt x="720" y="2234"/>
                </a:lnTo>
                <a:lnTo>
                  <a:pt x="706" y="2207"/>
                </a:lnTo>
                <a:lnTo>
                  <a:pt x="687" y="2184"/>
                </a:lnTo>
                <a:lnTo>
                  <a:pt x="664" y="2165"/>
                </a:lnTo>
                <a:lnTo>
                  <a:pt x="637" y="2151"/>
                </a:lnTo>
                <a:lnTo>
                  <a:pt x="608" y="2141"/>
                </a:lnTo>
                <a:lnTo>
                  <a:pt x="577" y="2139"/>
                </a:lnTo>
                <a:close/>
                <a:moveTo>
                  <a:pt x="2687" y="1984"/>
                </a:moveTo>
                <a:lnTo>
                  <a:pt x="2733" y="1987"/>
                </a:lnTo>
                <a:lnTo>
                  <a:pt x="2777" y="1996"/>
                </a:lnTo>
                <a:lnTo>
                  <a:pt x="2817" y="2013"/>
                </a:lnTo>
                <a:lnTo>
                  <a:pt x="2856" y="2033"/>
                </a:lnTo>
                <a:lnTo>
                  <a:pt x="2891" y="2060"/>
                </a:lnTo>
                <a:lnTo>
                  <a:pt x="2921" y="2090"/>
                </a:lnTo>
                <a:lnTo>
                  <a:pt x="2947" y="2124"/>
                </a:lnTo>
                <a:lnTo>
                  <a:pt x="2968" y="2163"/>
                </a:lnTo>
                <a:lnTo>
                  <a:pt x="2984" y="2204"/>
                </a:lnTo>
                <a:lnTo>
                  <a:pt x="2994" y="2247"/>
                </a:lnTo>
                <a:lnTo>
                  <a:pt x="2997" y="2294"/>
                </a:lnTo>
                <a:lnTo>
                  <a:pt x="2994" y="2340"/>
                </a:lnTo>
                <a:lnTo>
                  <a:pt x="2984" y="2383"/>
                </a:lnTo>
                <a:lnTo>
                  <a:pt x="2968" y="2424"/>
                </a:lnTo>
                <a:lnTo>
                  <a:pt x="2947" y="2462"/>
                </a:lnTo>
                <a:lnTo>
                  <a:pt x="2921" y="2496"/>
                </a:lnTo>
                <a:lnTo>
                  <a:pt x="2891" y="2527"/>
                </a:lnTo>
                <a:lnTo>
                  <a:pt x="2856" y="2553"/>
                </a:lnTo>
                <a:lnTo>
                  <a:pt x="2817" y="2575"/>
                </a:lnTo>
                <a:lnTo>
                  <a:pt x="2777" y="2590"/>
                </a:lnTo>
                <a:lnTo>
                  <a:pt x="2733" y="2600"/>
                </a:lnTo>
                <a:lnTo>
                  <a:pt x="2687" y="2604"/>
                </a:lnTo>
                <a:lnTo>
                  <a:pt x="2641" y="2600"/>
                </a:lnTo>
                <a:lnTo>
                  <a:pt x="2597" y="2590"/>
                </a:lnTo>
                <a:lnTo>
                  <a:pt x="2556" y="2575"/>
                </a:lnTo>
                <a:lnTo>
                  <a:pt x="2518" y="2553"/>
                </a:lnTo>
                <a:lnTo>
                  <a:pt x="2483" y="2527"/>
                </a:lnTo>
                <a:lnTo>
                  <a:pt x="2453" y="2496"/>
                </a:lnTo>
                <a:lnTo>
                  <a:pt x="2426" y="2462"/>
                </a:lnTo>
                <a:lnTo>
                  <a:pt x="2406" y="2424"/>
                </a:lnTo>
                <a:lnTo>
                  <a:pt x="2390" y="2383"/>
                </a:lnTo>
                <a:lnTo>
                  <a:pt x="2380" y="2340"/>
                </a:lnTo>
                <a:lnTo>
                  <a:pt x="2377" y="2294"/>
                </a:lnTo>
                <a:lnTo>
                  <a:pt x="2380" y="2247"/>
                </a:lnTo>
                <a:lnTo>
                  <a:pt x="2390" y="2204"/>
                </a:lnTo>
                <a:lnTo>
                  <a:pt x="2406" y="2163"/>
                </a:lnTo>
                <a:lnTo>
                  <a:pt x="2426" y="2124"/>
                </a:lnTo>
                <a:lnTo>
                  <a:pt x="2453" y="2090"/>
                </a:lnTo>
                <a:lnTo>
                  <a:pt x="2483" y="2060"/>
                </a:lnTo>
                <a:lnTo>
                  <a:pt x="2518" y="2033"/>
                </a:lnTo>
                <a:lnTo>
                  <a:pt x="2556" y="2013"/>
                </a:lnTo>
                <a:lnTo>
                  <a:pt x="2597" y="1996"/>
                </a:lnTo>
                <a:lnTo>
                  <a:pt x="2641" y="1987"/>
                </a:lnTo>
                <a:lnTo>
                  <a:pt x="2687" y="1984"/>
                </a:lnTo>
                <a:close/>
                <a:moveTo>
                  <a:pt x="577" y="1984"/>
                </a:moveTo>
                <a:lnTo>
                  <a:pt x="623" y="1987"/>
                </a:lnTo>
                <a:lnTo>
                  <a:pt x="666" y="1996"/>
                </a:lnTo>
                <a:lnTo>
                  <a:pt x="708" y="2013"/>
                </a:lnTo>
                <a:lnTo>
                  <a:pt x="746" y="2033"/>
                </a:lnTo>
                <a:lnTo>
                  <a:pt x="780" y="2060"/>
                </a:lnTo>
                <a:lnTo>
                  <a:pt x="811" y="2090"/>
                </a:lnTo>
                <a:lnTo>
                  <a:pt x="837" y="2124"/>
                </a:lnTo>
                <a:lnTo>
                  <a:pt x="859" y="2163"/>
                </a:lnTo>
                <a:lnTo>
                  <a:pt x="874" y="2204"/>
                </a:lnTo>
                <a:lnTo>
                  <a:pt x="883" y="2247"/>
                </a:lnTo>
                <a:lnTo>
                  <a:pt x="888" y="2294"/>
                </a:lnTo>
                <a:lnTo>
                  <a:pt x="883" y="2340"/>
                </a:lnTo>
                <a:lnTo>
                  <a:pt x="874" y="2383"/>
                </a:lnTo>
                <a:lnTo>
                  <a:pt x="859" y="2424"/>
                </a:lnTo>
                <a:lnTo>
                  <a:pt x="837" y="2462"/>
                </a:lnTo>
                <a:lnTo>
                  <a:pt x="811" y="2496"/>
                </a:lnTo>
                <a:lnTo>
                  <a:pt x="780" y="2527"/>
                </a:lnTo>
                <a:lnTo>
                  <a:pt x="746" y="2553"/>
                </a:lnTo>
                <a:lnTo>
                  <a:pt x="708" y="2575"/>
                </a:lnTo>
                <a:lnTo>
                  <a:pt x="666" y="2590"/>
                </a:lnTo>
                <a:lnTo>
                  <a:pt x="623" y="2600"/>
                </a:lnTo>
                <a:lnTo>
                  <a:pt x="577" y="2604"/>
                </a:lnTo>
                <a:lnTo>
                  <a:pt x="531" y="2600"/>
                </a:lnTo>
                <a:lnTo>
                  <a:pt x="487" y="2590"/>
                </a:lnTo>
                <a:lnTo>
                  <a:pt x="446" y="2575"/>
                </a:lnTo>
                <a:lnTo>
                  <a:pt x="408" y="2553"/>
                </a:lnTo>
                <a:lnTo>
                  <a:pt x="373" y="2527"/>
                </a:lnTo>
                <a:lnTo>
                  <a:pt x="343" y="2496"/>
                </a:lnTo>
                <a:lnTo>
                  <a:pt x="317" y="2462"/>
                </a:lnTo>
                <a:lnTo>
                  <a:pt x="296" y="2424"/>
                </a:lnTo>
                <a:lnTo>
                  <a:pt x="279" y="2383"/>
                </a:lnTo>
                <a:lnTo>
                  <a:pt x="270" y="2340"/>
                </a:lnTo>
                <a:lnTo>
                  <a:pt x="266" y="2294"/>
                </a:lnTo>
                <a:lnTo>
                  <a:pt x="270" y="2247"/>
                </a:lnTo>
                <a:lnTo>
                  <a:pt x="279" y="2204"/>
                </a:lnTo>
                <a:lnTo>
                  <a:pt x="296" y="2163"/>
                </a:lnTo>
                <a:lnTo>
                  <a:pt x="317" y="2124"/>
                </a:lnTo>
                <a:lnTo>
                  <a:pt x="343" y="2090"/>
                </a:lnTo>
                <a:lnTo>
                  <a:pt x="373" y="2060"/>
                </a:lnTo>
                <a:lnTo>
                  <a:pt x="408" y="2033"/>
                </a:lnTo>
                <a:lnTo>
                  <a:pt x="446" y="2013"/>
                </a:lnTo>
                <a:lnTo>
                  <a:pt x="487" y="1996"/>
                </a:lnTo>
                <a:lnTo>
                  <a:pt x="531" y="1987"/>
                </a:lnTo>
                <a:lnTo>
                  <a:pt x="577" y="1984"/>
                </a:lnTo>
                <a:close/>
                <a:moveTo>
                  <a:pt x="49" y="1984"/>
                </a:moveTo>
                <a:lnTo>
                  <a:pt x="309" y="1984"/>
                </a:lnTo>
                <a:lnTo>
                  <a:pt x="275" y="2017"/>
                </a:lnTo>
                <a:lnTo>
                  <a:pt x="244" y="2054"/>
                </a:lnTo>
                <a:lnTo>
                  <a:pt x="218" y="2095"/>
                </a:lnTo>
                <a:lnTo>
                  <a:pt x="197" y="2139"/>
                </a:lnTo>
                <a:lnTo>
                  <a:pt x="181" y="2185"/>
                </a:lnTo>
                <a:lnTo>
                  <a:pt x="171" y="2235"/>
                </a:lnTo>
                <a:lnTo>
                  <a:pt x="49" y="2235"/>
                </a:lnTo>
                <a:lnTo>
                  <a:pt x="34" y="2231"/>
                </a:lnTo>
                <a:lnTo>
                  <a:pt x="20" y="2225"/>
                </a:lnTo>
                <a:lnTo>
                  <a:pt x="10" y="2214"/>
                </a:lnTo>
                <a:lnTo>
                  <a:pt x="2" y="2200"/>
                </a:lnTo>
                <a:lnTo>
                  <a:pt x="0" y="2184"/>
                </a:lnTo>
                <a:lnTo>
                  <a:pt x="0" y="2033"/>
                </a:lnTo>
                <a:lnTo>
                  <a:pt x="2" y="2017"/>
                </a:lnTo>
                <a:lnTo>
                  <a:pt x="10" y="2004"/>
                </a:lnTo>
                <a:lnTo>
                  <a:pt x="20" y="1993"/>
                </a:lnTo>
                <a:lnTo>
                  <a:pt x="34" y="1986"/>
                </a:lnTo>
                <a:lnTo>
                  <a:pt x="49" y="1984"/>
                </a:lnTo>
                <a:close/>
                <a:moveTo>
                  <a:pt x="1134" y="855"/>
                </a:moveTo>
                <a:lnTo>
                  <a:pt x="1328" y="1984"/>
                </a:lnTo>
                <a:lnTo>
                  <a:pt x="1882" y="1984"/>
                </a:lnTo>
                <a:lnTo>
                  <a:pt x="1134" y="855"/>
                </a:lnTo>
                <a:close/>
                <a:moveTo>
                  <a:pt x="2378" y="730"/>
                </a:moveTo>
                <a:lnTo>
                  <a:pt x="2362" y="733"/>
                </a:lnTo>
                <a:lnTo>
                  <a:pt x="2348" y="739"/>
                </a:lnTo>
                <a:lnTo>
                  <a:pt x="2337" y="750"/>
                </a:lnTo>
                <a:lnTo>
                  <a:pt x="2331" y="764"/>
                </a:lnTo>
                <a:lnTo>
                  <a:pt x="2327" y="780"/>
                </a:lnTo>
                <a:lnTo>
                  <a:pt x="2327" y="1123"/>
                </a:lnTo>
                <a:lnTo>
                  <a:pt x="2331" y="1139"/>
                </a:lnTo>
                <a:lnTo>
                  <a:pt x="2337" y="1153"/>
                </a:lnTo>
                <a:lnTo>
                  <a:pt x="2348" y="1164"/>
                </a:lnTo>
                <a:lnTo>
                  <a:pt x="2362" y="1170"/>
                </a:lnTo>
                <a:lnTo>
                  <a:pt x="2378" y="1174"/>
                </a:lnTo>
                <a:lnTo>
                  <a:pt x="2999" y="1174"/>
                </a:lnTo>
                <a:lnTo>
                  <a:pt x="3015" y="1170"/>
                </a:lnTo>
                <a:lnTo>
                  <a:pt x="3029" y="1164"/>
                </a:lnTo>
                <a:lnTo>
                  <a:pt x="3040" y="1153"/>
                </a:lnTo>
                <a:lnTo>
                  <a:pt x="3046" y="1139"/>
                </a:lnTo>
                <a:lnTo>
                  <a:pt x="3050" y="1125"/>
                </a:lnTo>
                <a:lnTo>
                  <a:pt x="3047" y="1110"/>
                </a:lnTo>
                <a:lnTo>
                  <a:pt x="3040" y="1095"/>
                </a:lnTo>
                <a:lnTo>
                  <a:pt x="2797" y="751"/>
                </a:lnTo>
                <a:lnTo>
                  <a:pt x="2786" y="739"/>
                </a:lnTo>
                <a:lnTo>
                  <a:pt x="2772" y="733"/>
                </a:lnTo>
                <a:lnTo>
                  <a:pt x="2756" y="730"/>
                </a:lnTo>
                <a:lnTo>
                  <a:pt x="2378" y="730"/>
                </a:lnTo>
                <a:close/>
                <a:moveTo>
                  <a:pt x="808" y="143"/>
                </a:moveTo>
                <a:lnTo>
                  <a:pt x="779" y="145"/>
                </a:lnTo>
                <a:lnTo>
                  <a:pt x="752" y="153"/>
                </a:lnTo>
                <a:lnTo>
                  <a:pt x="729" y="166"/>
                </a:lnTo>
                <a:lnTo>
                  <a:pt x="707" y="184"/>
                </a:lnTo>
                <a:lnTo>
                  <a:pt x="690" y="205"/>
                </a:lnTo>
                <a:lnTo>
                  <a:pt x="677" y="230"/>
                </a:lnTo>
                <a:lnTo>
                  <a:pt x="668" y="255"/>
                </a:lnTo>
                <a:lnTo>
                  <a:pt x="665" y="284"/>
                </a:lnTo>
                <a:lnTo>
                  <a:pt x="668" y="313"/>
                </a:lnTo>
                <a:lnTo>
                  <a:pt x="677" y="340"/>
                </a:lnTo>
                <a:lnTo>
                  <a:pt x="690" y="364"/>
                </a:lnTo>
                <a:lnTo>
                  <a:pt x="707" y="385"/>
                </a:lnTo>
                <a:lnTo>
                  <a:pt x="729" y="402"/>
                </a:lnTo>
                <a:lnTo>
                  <a:pt x="752" y="415"/>
                </a:lnTo>
                <a:lnTo>
                  <a:pt x="779" y="424"/>
                </a:lnTo>
                <a:lnTo>
                  <a:pt x="808" y="427"/>
                </a:lnTo>
                <a:lnTo>
                  <a:pt x="836" y="424"/>
                </a:lnTo>
                <a:lnTo>
                  <a:pt x="863" y="415"/>
                </a:lnTo>
                <a:lnTo>
                  <a:pt x="888" y="402"/>
                </a:lnTo>
                <a:lnTo>
                  <a:pt x="908" y="385"/>
                </a:lnTo>
                <a:lnTo>
                  <a:pt x="926" y="364"/>
                </a:lnTo>
                <a:lnTo>
                  <a:pt x="939" y="340"/>
                </a:lnTo>
                <a:lnTo>
                  <a:pt x="947" y="313"/>
                </a:lnTo>
                <a:lnTo>
                  <a:pt x="950" y="284"/>
                </a:lnTo>
                <a:lnTo>
                  <a:pt x="947" y="255"/>
                </a:lnTo>
                <a:lnTo>
                  <a:pt x="939" y="230"/>
                </a:lnTo>
                <a:lnTo>
                  <a:pt x="926" y="205"/>
                </a:lnTo>
                <a:lnTo>
                  <a:pt x="908" y="184"/>
                </a:lnTo>
                <a:lnTo>
                  <a:pt x="888" y="166"/>
                </a:lnTo>
                <a:lnTo>
                  <a:pt x="863" y="153"/>
                </a:lnTo>
                <a:lnTo>
                  <a:pt x="836" y="145"/>
                </a:lnTo>
                <a:lnTo>
                  <a:pt x="808" y="143"/>
                </a:lnTo>
                <a:close/>
                <a:moveTo>
                  <a:pt x="808" y="0"/>
                </a:moveTo>
                <a:lnTo>
                  <a:pt x="850" y="3"/>
                </a:lnTo>
                <a:lnTo>
                  <a:pt x="890" y="12"/>
                </a:lnTo>
                <a:lnTo>
                  <a:pt x="927" y="27"/>
                </a:lnTo>
                <a:lnTo>
                  <a:pt x="963" y="46"/>
                </a:lnTo>
                <a:lnTo>
                  <a:pt x="995" y="70"/>
                </a:lnTo>
                <a:lnTo>
                  <a:pt x="1023" y="98"/>
                </a:lnTo>
                <a:lnTo>
                  <a:pt x="1047" y="130"/>
                </a:lnTo>
                <a:lnTo>
                  <a:pt x="1066" y="164"/>
                </a:lnTo>
                <a:lnTo>
                  <a:pt x="1080" y="203"/>
                </a:lnTo>
                <a:lnTo>
                  <a:pt x="1090" y="243"/>
                </a:lnTo>
                <a:lnTo>
                  <a:pt x="1093" y="284"/>
                </a:lnTo>
                <a:lnTo>
                  <a:pt x="1090" y="324"/>
                </a:lnTo>
                <a:lnTo>
                  <a:pt x="1082" y="362"/>
                </a:lnTo>
                <a:lnTo>
                  <a:pt x="1069" y="398"/>
                </a:lnTo>
                <a:lnTo>
                  <a:pt x="2101" y="1954"/>
                </a:lnTo>
                <a:lnTo>
                  <a:pt x="2101" y="559"/>
                </a:lnTo>
                <a:lnTo>
                  <a:pt x="2104" y="536"/>
                </a:lnTo>
                <a:lnTo>
                  <a:pt x="2111" y="515"/>
                </a:lnTo>
                <a:lnTo>
                  <a:pt x="2123" y="497"/>
                </a:lnTo>
                <a:lnTo>
                  <a:pt x="2138" y="482"/>
                </a:lnTo>
                <a:lnTo>
                  <a:pt x="2157" y="470"/>
                </a:lnTo>
                <a:lnTo>
                  <a:pt x="2178" y="462"/>
                </a:lnTo>
                <a:lnTo>
                  <a:pt x="2201" y="459"/>
                </a:lnTo>
                <a:lnTo>
                  <a:pt x="2672" y="459"/>
                </a:lnTo>
                <a:lnTo>
                  <a:pt x="2715" y="461"/>
                </a:lnTo>
                <a:lnTo>
                  <a:pt x="2758" y="469"/>
                </a:lnTo>
                <a:lnTo>
                  <a:pt x="2800" y="481"/>
                </a:lnTo>
                <a:lnTo>
                  <a:pt x="2840" y="497"/>
                </a:lnTo>
                <a:lnTo>
                  <a:pt x="2878" y="516"/>
                </a:lnTo>
                <a:lnTo>
                  <a:pt x="2913" y="541"/>
                </a:lnTo>
                <a:lnTo>
                  <a:pt x="2946" y="569"/>
                </a:lnTo>
                <a:lnTo>
                  <a:pt x="2976" y="600"/>
                </a:lnTo>
                <a:lnTo>
                  <a:pt x="3002" y="634"/>
                </a:lnTo>
                <a:lnTo>
                  <a:pt x="3306" y="1084"/>
                </a:lnTo>
                <a:lnTo>
                  <a:pt x="3331" y="1124"/>
                </a:lnTo>
                <a:lnTo>
                  <a:pt x="3349" y="1168"/>
                </a:lnTo>
                <a:lnTo>
                  <a:pt x="3363" y="1212"/>
                </a:lnTo>
                <a:lnTo>
                  <a:pt x="3372" y="1259"/>
                </a:lnTo>
                <a:lnTo>
                  <a:pt x="3375" y="1307"/>
                </a:lnTo>
                <a:lnTo>
                  <a:pt x="3375" y="1984"/>
                </a:lnTo>
                <a:lnTo>
                  <a:pt x="3497" y="1984"/>
                </a:lnTo>
                <a:lnTo>
                  <a:pt x="3512" y="1986"/>
                </a:lnTo>
                <a:lnTo>
                  <a:pt x="3526" y="1993"/>
                </a:lnTo>
                <a:lnTo>
                  <a:pt x="3536" y="2004"/>
                </a:lnTo>
                <a:lnTo>
                  <a:pt x="3544" y="2017"/>
                </a:lnTo>
                <a:lnTo>
                  <a:pt x="3546" y="2033"/>
                </a:lnTo>
                <a:lnTo>
                  <a:pt x="3546" y="2184"/>
                </a:lnTo>
                <a:lnTo>
                  <a:pt x="3544" y="2200"/>
                </a:lnTo>
                <a:lnTo>
                  <a:pt x="3536" y="2214"/>
                </a:lnTo>
                <a:lnTo>
                  <a:pt x="3526" y="2225"/>
                </a:lnTo>
                <a:lnTo>
                  <a:pt x="3512" y="2231"/>
                </a:lnTo>
                <a:lnTo>
                  <a:pt x="3497" y="2235"/>
                </a:lnTo>
                <a:lnTo>
                  <a:pt x="3093" y="2235"/>
                </a:lnTo>
                <a:lnTo>
                  <a:pt x="3082" y="2186"/>
                </a:lnTo>
                <a:lnTo>
                  <a:pt x="3067" y="2139"/>
                </a:lnTo>
                <a:lnTo>
                  <a:pt x="3045" y="2096"/>
                </a:lnTo>
                <a:lnTo>
                  <a:pt x="3019" y="2055"/>
                </a:lnTo>
                <a:lnTo>
                  <a:pt x="2990" y="2018"/>
                </a:lnTo>
                <a:lnTo>
                  <a:pt x="2956" y="1985"/>
                </a:lnTo>
                <a:lnTo>
                  <a:pt x="2918" y="1956"/>
                </a:lnTo>
                <a:lnTo>
                  <a:pt x="2878" y="1931"/>
                </a:lnTo>
                <a:lnTo>
                  <a:pt x="2834" y="1911"/>
                </a:lnTo>
                <a:lnTo>
                  <a:pt x="2786" y="1896"/>
                </a:lnTo>
                <a:lnTo>
                  <a:pt x="2738" y="1887"/>
                </a:lnTo>
                <a:lnTo>
                  <a:pt x="2687" y="1884"/>
                </a:lnTo>
                <a:lnTo>
                  <a:pt x="2636" y="1887"/>
                </a:lnTo>
                <a:lnTo>
                  <a:pt x="2588" y="1896"/>
                </a:lnTo>
                <a:lnTo>
                  <a:pt x="2540" y="1911"/>
                </a:lnTo>
                <a:lnTo>
                  <a:pt x="2496" y="1931"/>
                </a:lnTo>
                <a:lnTo>
                  <a:pt x="2455" y="1956"/>
                </a:lnTo>
                <a:lnTo>
                  <a:pt x="2418" y="1985"/>
                </a:lnTo>
                <a:lnTo>
                  <a:pt x="2383" y="2018"/>
                </a:lnTo>
                <a:lnTo>
                  <a:pt x="2353" y="2055"/>
                </a:lnTo>
                <a:lnTo>
                  <a:pt x="2327" y="2096"/>
                </a:lnTo>
                <a:lnTo>
                  <a:pt x="2307" y="2139"/>
                </a:lnTo>
                <a:lnTo>
                  <a:pt x="2292" y="2186"/>
                </a:lnTo>
                <a:lnTo>
                  <a:pt x="2281" y="2235"/>
                </a:lnTo>
                <a:lnTo>
                  <a:pt x="983" y="2235"/>
                </a:lnTo>
                <a:lnTo>
                  <a:pt x="972" y="2185"/>
                </a:lnTo>
                <a:lnTo>
                  <a:pt x="956" y="2139"/>
                </a:lnTo>
                <a:lnTo>
                  <a:pt x="935" y="2095"/>
                </a:lnTo>
                <a:lnTo>
                  <a:pt x="909" y="2054"/>
                </a:lnTo>
                <a:lnTo>
                  <a:pt x="879" y="2017"/>
                </a:lnTo>
                <a:lnTo>
                  <a:pt x="845" y="1984"/>
                </a:lnTo>
                <a:lnTo>
                  <a:pt x="1126" y="1984"/>
                </a:lnTo>
                <a:lnTo>
                  <a:pt x="879" y="559"/>
                </a:lnTo>
                <a:lnTo>
                  <a:pt x="845" y="566"/>
                </a:lnTo>
                <a:lnTo>
                  <a:pt x="808" y="569"/>
                </a:lnTo>
                <a:lnTo>
                  <a:pt x="764" y="565"/>
                </a:lnTo>
                <a:lnTo>
                  <a:pt x="722" y="556"/>
                </a:lnTo>
                <a:lnTo>
                  <a:pt x="683" y="540"/>
                </a:lnTo>
                <a:lnTo>
                  <a:pt x="647" y="519"/>
                </a:lnTo>
                <a:lnTo>
                  <a:pt x="647" y="719"/>
                </a:lnTo>
                <a:lnTo>
                  <a:pt x="681" y="731"/>
                </a:lnTo>
                <a:lnTo>
                  <a:pt x="711" y="747"/>
                </a:lnTo>
                <a:lnTo>
                  <a:pt x="739" y="768"/>
                </a:lnTo>
                <a:lnTo>
                  <a:pt x="763" y="793"/>
                </a:lnTo>
                <a:lnTo>
                  <a:pt x="782" y="822"/>
                </a:lnTo>
                <a:lnTo>
                  <a:pt x="796" y="854"/>
                </a:lnTo>
                <a:lnTo>
                  <a:pt x="806" y="888"/>
                </a:lnTo>
                <a:lnTo>
                  <a:pt x="809" y="925"/>
                </a:lnTo>
                <a:lnTo>
                  <a:pt x="806" y="959"/>
                </a:lnTo>
                <a:lnTo>
                  <a:pt x="798" y="992"/>
                </a:lnTo>
                <a:lnTo>
                  <a:pt x="785" y="1022"/>
                </a:lnTo>
                <a:lnTo>
                  <a:pt x="768" y="1050"/>
                </a:lnTo>
                <a:lnTo>
                  <a:pt x="747" y="1075"/>
                </a:lnTo>
                <a:lnTo>
                  <a:pt x="722" y="1096"/>
                </a:lnTo>
                <a:lnTo>
                  <a:pt x="694" y="1114"/>
                </a:lnTo>
                <a:lnTo>
                  <a:pt x="663" y="1126"/>
                </a:lnTo>
                <a:lnTo>
                  <a:pt x="631" y="1135"/>
                </a:lnTo>
                <a:lnTo>
                  <a:pt x="596" y="1137"/>
                </a:lnTo>
                <a:lnTo>
                  <a:pt x="562" y="1135"/>
                </a:lnTo>
                <a:lnTo>
                  <a:pt x="529" y="1126"/>
                </a:lnTo>
                <a:lnTo>
                  <a:pt x="499" y="1114"/>
                </a:lnTo>
                <a:lnTo>
                  <a:pt x="471" y="1096"/>
                </a:lnTo>
                <a:lnTo>
                  <a:pt x="446" y="1075"/>
                </a:lnTo>
                <a:lnTo>
                  <a:pt x="424" y="1050"/>
                </a:lnTo>
                <a:lnTo>
                  <a:pt x="407" y="1022"/>
                </a:lnTo>
                <a:lnTo>
                  <a:pt x="394" y="992"/>
                </a:lnTo>
                <a:lnTo>
                  <a:pt x="386" y="959"/>
                </a:lnTo>
                <a:lnTo>
                  <a:pt x="384" y="925"/>
                </a:lnTo>
                <a:lnTo>
                  <a:pt x="386" y="909"/>
                </a:lnTo>
                <a:lnTo>
                  <a:pt x="393" y="895"/>
                </a:lnTo>
                <a:lnTo>
                  <a:pt x="404" y="884"/>
                </a:lnTo>
                <a:lnTo>
                  <a:pt x="418" y="877"/>
                </a:lnTo>
                <a:lnTo>
                  <a:pt x="434" y="874"/>
                </a:lnTo>
                <a:lnTo>
                  <a:pt x="451" y="877"/>
                </a:lnTo>
                <a:lnTo>
                  <a:pt x="465" y="884"/>
                </a:lnTo>
                <a:lnTo>
                  <a:pt x="476" y="895"/>
                </a:lnTo>
                <a:lnTo>
                  <a:pt x="484" y="909"/>
                </a:lnTo>
                <a:lnTo>
                  <a:pt x="486" y="925"/>
                </a:lnTo>
                <a:lnTo>
                  <a:pt x="489" y="951"/>
                </a:lnTo>
                <a:lnTo>
                  <a:pt x="498" y="973"/>
                </a:lnTo>
                <a:lnTo>
                  <a:pt x="510" y="995"/>
                </a:lnTo>
                <a:lnTo>
                  <a:pt x="528" y="1011"/>
                </a:lnTo>
                <a:lnTo>
                  <a:pt x="548" y="1025"/>
                </a:lnTo>
                <a:lnTo>
                  <a:pt x="571" y="1032"/>
                </a:lnTo>
                <a:lnTo>
                  <a:pt x="596" y="1035"/>
                </a:lnTo>
                <a:lnTo>
                  <a:pt x="621" y="1032"/>
                </a:lnTo>
                <a:lnTo>
                  <a:pt x="645" y="1025"/>
                </a:lnTo>
                <a:lnTo>
                  <a:pt x="665" y="1011"/>
                </a:lnTo>
                <a:lnTo>
                  <a:pt x="682" y="995"/>
                </a:lnTo>
                <a:lnTo>
                  <a:pt x="695" y="973"/>
                </a:lnTo>
                <a:lnTo>
                  <a:pt x="704" y="951"/>
                </a:lnTo>
                <a:lnTo>
                  <a:pt x="706" y="925"/>
                </a:lnTo>
                <a:lnTo>
                  <a:pt x="704" y="900"/>
                </a:lnTo>
                <a:lnTo>
                  <a:pt x="695" y="877"/>
                </a:lnTo>
                <a:lnTo>
                  <a:pt x="682" y="856"/>
                </a:lnTo>
                <a:lnTo>
                  <a:pt x="665" y="839"/>
                </a:lnTo>
                <a:lnTo>
                  <a:pt x="645" y="826"/>
                </a:lnTo>
                <a:lnTo>
                  <a:pt x="621" y="818"/>
                </a:lnTo>
                <a:lnTo>
                  <a:pt x="596" y="815"/>
                </a:lnTo>
                <a:lnTo>
                  <a:pt x="580" y="812"/>
                </a:lnTo>
                <a:lnTo>
                  <a:pt x="566" y="805"/>
                </a:lnTo>
                <a:lnTo>
                  <a:pt x="554" y="794"/>
                </a:lnTo>
                <a:lnTo>
                  <a:pt x="548" y="780"/>
                </a:lnTo>
                <a:lnTo>
                  <a:pt x="545" y="764"/>
                </a:lnTo>
                <a:lnTo>
                  <a:pt x="545" y="393"/>
                </a:lnTo>
                <a:lnTo>
                  <a:pt x="533" y="358"/>
                </a:lnTo>
                <a:lnTo>
                  <a:pt x="525" y="322"/>
                </a:lnTo>
                <a:lnTo>
                  <a:pt x="523" y="284"/>
                </a:lnTo>
                <a:lnTo>
                  <a:pt x="527" y="243"/>
                </a:lnTo>
                <a:lnTo>
                  <a:pt x="535" y="203"/>
                </a:lnTo>
                <a:lnTo>
                  <a:pt x="550" y="164"/>
                </a:lnTo>
                <a:lnTo>
                  <a:pt x="570" y="130"/>
                </a:lnTo>
                <a:lnTo>
                  <a:pt x="593" y="98"/>
                </a:lnTo>
                <a:lnTo>
                  <a:pt x="621" y="70"/>
                </a:lnTo>
                <a:lnTo>
                  <a:pt x="653" y="46"/>
                </a:lnTo>
                <a:lnTo>
                  <a:pt x="688" y="27"/>
                </a:lnTo>
                <a:lnTo>
                  <a:pt x="725" y="12"/>
                </a:lnTo>
                <a:lnTo>
                  <a:pt x="766" y="3"/>
                </a:lnTo>
                <a:lnTo>
                  <a:pt x="80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1" name="Freeform 171"/>
          <p:cNvSpPr>
            <a:spLocks noEditPoints="1"/>
          </p:cNvSpPr>
          <p:nvPr/>
        </p:nvSpPr>
        <p:spPr bwMode="auto">
          <a:xfrm>
            <a:off x="8884704" y="2110198"/>
            <a:ext cx="504006" cy="504006"/>
          </a:xfrm>
          <a:custGeom>
            <a:avLst/>
            <a:gdLst>
              <a:gd name="T0" fmla="*/ 1918 w 3540"/>
              <a:gd name="T1" fmla="*/ 2750 h 3540"/>
              <a:gd name="T2" fmla="*/ 2201 w 3540"/>
              <a:gd name="T3" fmla="*/ 3110 h 3540"/>
              <a:gd name="T4" fmla="*/ 1340 w 3540"/>
              <a:gd name="T5" fmla="*/ 3110 h 3540"/>
              <a:gd name="T6" fmla="*/ 1623 w 3540"/>
              <a:gd name="T7" fmla="*/ 2750 h 3540"/>
              <a:gd name="T8" fmla="*/ 1061 w 3540"/>
              <a:gd name="T9" fmla="*/ 1448 h 3540"/>
              <a:gd name="T10" fmla="*/ 1705 w 3540"/>
              <a:gd name="T11" fmla="*/ 1725 h 3540"/>
              <a:gd name="T12" fmla="*/ 1719 w 3540"/>
              <a:gd name="T13" fmla="*/ 1747 h 3540"/>
              <a:gd name="T14" fmla="*/ 1723 w 3540"/>
              <a:gd name="T15" fmla="*/ 2511 h 3540"/>
              <a:gd name="T16" fmla="*/ 1712 w 3540"/>
              <a:gd name="T17" fmla="*/ 2540 h 3540"/>
              <a:gd name="T18" fmla="*/ 1687 w 3540"/>
              <a:gd name="T19" fmla="*/ 2557 h 3540"/>
              <a:gd name="T20" fmla="*/ 1656 w 3540"/>
              <a:gd name="T21" fmla="*/ 2554 h 3540"/>
              <a:gd name="T22" fmla="*/ 1013 w 3540"/>
              <a:gd name="T23" fmla="*/ 2277 h 3540"/>
              <a:gd name="T24" fmla="*/ 999 w 3540"/>
              <a:gd name="T25" fmla="*/ 2255 h 3540"/>
              <a:gd name="T26" fmla="*/ 994 w 3540"/>
              <a:gd name="T27" fmla="*/ 1492 h 3540"/>
              <a:gd name="T28" fmla="*/ 1005 w 3540"/>
              <a:gd name="T29" fmla="*/ 1462 h 3540"/>
              <a:gd name="T30" fmla="*/ 1030 w 3540"/>
              <a:gd name="T31" fmla="*/ 1446 h 3540"/>
              <a:gd name="T32" fmla="*/ 2508 w 3540"/>
              <a:gd name="T33" fmla="*/ 1441 h 3540"/>
              <a:gd name="T34" fmla="*/ 2535 w 3540"/>
              <a:gd name="T35" fmla="*/ 1449 h 3540"/>
              <a:gd name="T36" fmla="*/ 2553 w 3540"/>
              <a:gd name="T37" fmla="*/ 1473 h 3540"/>
              <a:gd name="T38" fmla="*/ 2556 w 3540"/>
              <a:gd name="T39" fmla="*/ 2238 h 3540"/>
              <a:gd name="T40" fmla="*/ 2549 w 3540"/>
              <a:gd name="T41" fmla="*/ 2263 h 3540"/>
              <a:gd name="T42" fmla="*/ 2528 w 3540"/>
              <a:gd name="T43" fmla="*/ 2282 h 3540"/>
              <a:gd name="T44" fmla="*/ 1889 w 3540"/>
              <a:gd name="T45" fmla="*/ 2557 h 3540"/>
              <a:gd name="T46" fmla="*/ 1864 w 3540"/>
              <a:gd name="T47" fmla="*/ 2556 h 3540"/>
              <a:gd name="T48" fmla="*/ 1841 w 3540"/>
              <a:gd name="T49" fmla="*/ 2539 h 3540"/>
              <a:gd name="T50" fmla="*/ 1831 w 3540"/>
              <a:gd name="T51" fmla="*/ 2510 h 3540"/>
              <a:gd name="T52" fmla="*/ 1832 w 3540"/>
              <a:gd name="T53" fmla="*/ 1747 h 3540"/>
              <a:gd name="T54" fmla="*/ 1847 w 3540"/>
              <a:gd name="T55" fmla="*/ 1725 h 3540"/>
              <a:gd name="T56" fmla="*/ 2489 w 3540"/>
              <a:gd name="T57" fmla="*/ 1445 h 3540"/>
              <a:gd name="T58" fmla="*/ 2508 w 3540"/>
              <a:gd name="T59" fmla="*/ 1441 h 3540"/>
              <a:gd name="T60" fmla="*/ 430 w 3540"/>
              <a:gd name="T61" fmla="*/ 1623 h 3540"/>
              <a:gd name="T62" fmla="*/ 790 w 3540"/>
              <a:gd name="T63" fmla="*/ 1918 h 3540"/>
              <a:gd name="T64" fmla="*/ 430 w 3540"/>
              <a:gd name="T65" fmla="*/ 2201 h 3540"/>
              <a:gd name="T66" fmla="*/ 430 w 3540"/>
              <a:gd name="T67" fmla="*/ 1340 h 3540"/>
              <a:gd name="T68" fmla="*/ 3540 w 3540"/>
              <a:gd name="T69" fmla="*/ 1769 h 3540"/>
              <a:gd name="T70" fmla="*/ 3110 w 3540"/>
              <a:gd name="T71" fmla="*/ 1917 h 3540"/>
              <a:gd name="T72" fmla="*/ 2750 w 3540"/>
              <a:gd name="T73" fmla="*/ 1622 h 3540"/>
              <a:gd name="T74" fmla="*/ 3110 w 3540"/>
              <a:gd name="T75" fmla="*/ 1339 h 3540"/>
              <a:gd name="T76" fmla="*/ 1775 w 3540"/>
              <a:gd name="T77" fmla="*/ 947 h 3540"/>
              <a:gd name="T78" fmla="*/ 2449 w 3540"/>
              <a:gd name="T79" fmla="*/ 1243 h 3540"/>
              <a:gd name="T80" fmla="*/ 2470 w 3540"/>
              <a:gd name="T81" fmla="*/ 1262 h 3540"/>
              <a:gd name="T82" fmla="*/ 2478 w 3540"/>
              <a:gd name="T83" fmla="*/ 1287 h 3540"/>
              <a:gd name="T84" fmla="*/ 2470 w 3540"/>
              <a:gd name="T85" fmla="*/ 1312 h 3540"/>
              <a:gd name="T86" fmla="*/ 2449 w 3540"/>
              <a:gd name="T87" fmla="*/ 1330 h 3540"/>
              <a:gd name="T88" fmla="*/ 1776 w 3540"/>
              <a:gd name="T89" fmla="*/ 1629 h 3540"/>
              <a:gd name="T90" fmla="*/ 1757 w 3540"/>
              <a:gd name="T91" fmla="*/ 1629 h 3540"/>
              <a:gd name="T92" fmla="*/ 1083 w 3540"/>
              <a:gd name="T93" fmla="*/ 1333 h 3540"/>
              <a:gd name="T94" fmla="*/ 1062 w 3540"/>
              <a:gd name="T95" fmla="*/ 1315 h 3540"/>
              <a:gd name="T96" fmla="*/ 1056 w 3540"/>
              <a:gd name="T97" fmla="*/ 1290 h 3540"/>
              <a:gd name="T98" fmla="*/ 1062 w 3540"/>
              <a:gd name="T99" fmla="*/ 1265 h 3540"/>
              <a:gd name="T100" fmla="*/ 1083 w 3540"/>
              <a:gd name="T101" fmla="*/ 1247 h 3540"/>
              <a:gd name="T102" fmla="*/ 1756 w 3540"/>
              <a:gd name="T103" fmla="*/ 947 h 3540"/>
              <a:gd name="T104" fmla="*/ 1769 w 3540"/>
              <a:gd name="T105" fmla="*/ 0 h 3540"/>
              <a:gd name="T106" fmla="*/ 1917 w 3540"/>
              <a:gd name="T107" fmla="*/ 430 h 3540"/>
              <a:gd name="T108" fmla="*/ 1622 w 3540"/>
              <a:gd name="T109" fmla="*/ 790 h 3540"/>
              <a:gd name="T110" fmla="*/ 1339 w 3540"/>
              <a:gd name="T111" fmla="*/ 430 h 3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40" h="3540">
                <a:moveTo>
                  <a:pt x="1623" y="2750"/>
                </a:moveTo>
                <a:lnTo>
                  <a:pt x="1918" y="2750"/>
                </a:lnTo>
                <a:lnTo>
                  <a:pt x="1918" y="3110"/>
                </a:lnTo>
                <a:lnTo>
                  <a:pt x="2201" y="3110"/>
                </a:lnTo>
                <a:lnTo>
                  <a:pt x="1770" y="3540"/>
                </a:lnTo>
                <a:lnTo>
                  <a:pt x="1340" y="3110"/>
                </a:lnTo>
                <a:lnTo>
                  <a:pt x="1623" y="3110"/>
                </a:lnTo>
                <a:lnTo>
                  <a:pt x="1623" y="2750"/>
                </a:lnTo>
                <a:close/>
                <a:moveTo>
                  <a:pt x="1045" y="1444"/>
                </a:moveTo>
                <a:lnTo>
                  <a:pt x="1061" y="1448"/>
                </a:lnTo>
                <a:lnTo>
                  <a:pt x="1693" y="1719"/>
                </a:lnTo>
                <a:lnTo>
                  <a:pt x="1705" y="1725"/>
                </a:lnTo>
                <a:lnTo>
                  <a:pt x="1713" y="1736"/>
                </a:lnTo>
                <a:lnTo>
                  <a:pt x="1719" y="1747"/>
                </a:lnTo>
                <a:lnTo>
                  <a:pt x="1721" y="1761"/>
                </a:lnTo>
                <a:lnTo>
                  <a:pt x="1723" y="2511"/>
                </a:lnTo>
                <a:lnTo>
                  <a:pt x="1720" y="2527"/>
                </a:lnTo>
                <a:lnTo>
                  <a:pt x="1712" y="2540"/>
                </a:lnTo>
                <a:lnTo>
                  <a:pt x="1701" y="2551"/>
                </a:lnTo>
                <a:lnTo>
                  <a:pt x="1687" y="2557"/>
                </a:lnTo>
                <a:lnTo>
                  <a:pt x="1672" y="2558"/>
                </a:lnTo>
                <a:lnTo>
                  <a:pt x="1656" y="2554"/>
                </a:lnTo>
                <a:lnTo>
                  <a:pt x="1026" y="2285"/>
                </a:lnTo>
                <a:lnTo>
                  <a:pt x="1013" y="2277"/>
                </a:lnTo>
                <a:lnTo>
                  <a:pt x="1004" y="2268"/>
                </a:lnTo>
                <a:lnTo>
                  <a:pt x="999" y="2255"/>
                </a:lnTo>
                <a:lnTo>
                  <a:pt x="997" y="2241"/>
                </a:lnTo>
                <a:lnTo>
                  <a:pt x="994" y="1492"/>
                </a:lnTo>
                <a:lnTo>
                  <a:pt x="998" y="1476"/>
                </a:lnTo>
                <a:lnTo>
                  <a:pt x="1005" y="1462"/>
                </a:lnTo>
                <a:lnTo>
                  <a:pt x="1016" y="1452"/>
                </a:lnTo>
                <a:lnTo>
                  <a:pt x="1030" y="1446"/>
                </a:lnTo>
                <a:lnTo>
                  <a:pt x="1045" y="1444"/>
                </a:lnTo>
                <a:close/>
                <a:moveTo>
                  <a:pt x="2508" y="1441"/>
                </a:moveTo>
                <a:lnTo>
                  <a:pt x="2522" y="1443"/>
                </a:lnTo>
                <a:lnTo>
                  <a:pt x="2535" y="1449"/>
                </a:lnTo>
                <a:lnTo>
                  <a:pt x="2546" y="1460"/>
                </a:lnTo>
                <a:lnTo>
                  <a:pt x="2553" y="1473"/>
                </a:lnTo>
                <a:lnTo>
                  <a:pt x="2555" y="1488"/>
                </a:lnTo>
                <a:lnTo>
                  <a:pt x="2556" y="2238"/>
                </a:lnTo>
                <a:lnTo>
                  <a:pt x="2555" y="2252"/>
                </a:lnTo>
                <a:lnTo>
                  <a:pt x="2549" y="2263"/>
                </a:lnTo>
                <a:lnTo>
                  <a:pt x="2540" y="2274"/>
                </a:lnTo>
                <a:lnTo>
                  <a:pt x="2528" y="2282"/>
                </a:lnTo>
                <a:lnTo>
                  <a:pt x="1898" y="2554"/>
                </a:lnTo>
                <a:lnTo>
                  <a:pt x="1889" y="2557"/>
                </a:lnTo>
                <a:lnTo>
                  <a:pt x="1879" y="2558"/>
                </a:lnTo>
                <a:lnTo>
                  <a:pt x="1864" y="2556"/>
                </a:lnTo>
                <a:lnTo>
                  <a:pt x="1852" y="2550"/>
                </a:lnTo>
                <a:lnTo>
                  <a:pt x="1841" y="2539"/>
                </a:lnTo>
                <a:lnTo>
                  <a:pt x="1834" y="2526"/>
                </a:lnTo>
                <a:lnTo>
                  <a:pt x="1831" y="2510"/>
                </a:lnTo>
                <a:lnTo>
                  <a:pt x="1830" y="1761"/>
                </a:lnTo>
                <a:lnTo>
                  <a:pt x="1832" y="1747"/>
                </a:lnTo>
                <a:lnTo>
                  <a:pt x="1838" y="1736"/>
                </a:lnTo>
                <a:lnTo>
                  <a:pt x="1847" y="1725"/>
                </a:lnTo>
                <a:lnTo>
                  <a:pt x="1859" y="1717"/>
                </a:lnTo>
                <a:lnTo>
                  <a:pt x="2489" y="1445"/>
                </a:lnTo>
                <a:lnTo>
                  <a:pt x="2498" y="1442"/>
                </a:lnTo>
                <a:lnTo>
                  <a:pt x="2508" y="1441"/>
                </a:lnTo>
                <a:close/>
                <a:moveTo>
                  <a:pt x="430" y="1340"/>
                </a:moveTo>
                <a:lnTo>
                  <a:pt x="430" y="1623"/>
                </a:lnTo>
                <a:lnTo>
                  <a:pt x="790" y="1623"/>
                </a:lnTo>
                <a:lnTo>
                  <a:pt x="790" y="1918"/>
                </a:lnTo>
                <a:lnTo>
                  <a:pt x="430" y="1918"/>
                </a:lnTo>
                <a:lnTo>
                  <a:pt x="430" y="2201"/>
                </a:lnTo>
                <a:lnTo>
                  <a:pt x="0" y="1770"/>
                </a:lnTo>
                <a:lnTo>
                  <a:pt x="430" y="1340"/>
                </a:lnTo>
                <a:close/>
                <a:moveTo>
                  <a:pt x="3110" y="1339"/>
                </a:moveTo>
                <a:lnTo>
                  <a:pt x="3540" y="1769"/>
                </a:lnTo>
                <a:lnTo>
                  <a:pt x="3110" y="2200"/>
                </a:lnTo>
                <a:lnTo>
                  <a:pt x="3110" y="1917"/>
                </a:lnTo>
                <a:lnTo>
                  <a:pt x="2750" y="1917"/>
                </a:lnTo>
                <a:lnTo>
                  <a:pt x="2750" y="1622"/>
                </a:lnTo>
                <a:lnTo>
                  <a:pt x="3110" y="1622"/>
                </a:lnTo>
                <a:lnTo>
                  <a:pt x="3110" y="1339"/>
                </a:lnTo>
                <a:close/>
                <a:moveTo>
                  <a:pt x="1766" y="946"/>
                </a:moveTo>
                <a:lnTo>
                  <a:pt x="1775" y="947"/>
                </a:lnTo>
                <a:lnTo>
                  <a:pt x="1785" y="950"/>
                </a:lnTo>
                <a:lnTo>
                  <a:pt x="2449" y="1243"/>
                </a:lnTo>
                <a:lnTo>
                  <a:pt x="2462" y="1251"/>
                </a:lnTo>
                <a:lnTo>
                  <a:pt x="2470" y="1262"/>
                </a:lnTo>
                <a:lnTo>
                  <a:pt x="2476" y="1273"/>
                </a:lnTo>
                <a:lnTo>
                  <a:pt x="2478" y="1287"/>
                </a:lnTo>
                <a:lnTo>
                  <a:pt x="2476" y="1300"/>
                </a:lnTo>
                <a:lnTo>
                  <a:pt x="2470" y="1312"/>
                </a:lnTo>
                <a:lnTo>
                  <a:pt x="2462" y="1323"/>
                </a:lnTo>
                <a:lnTo>
                  <a:pt x="2449" y="1330"/>
                </a:lnTo>
                <a:lnTo>
                  <a:pt x="1786" y="1626"/>
                </a:lnTo>
                <a:lnTo>
                  <a:pt x="1776" y="1629"/>
                </a:lnTo>
                <a:lnTo>
                  <a:pt x="1767" y="1631"/>
                </a:lnTo>
                <a:lnTo>
                  <a:pt x="1757" y="1629"/>
                </a:lnTo>
                <a:lnTo>
                  <a:pt x="1747" y="1626"/>
                </a:lnTo>
                <a:lnTo>
                  <a:pt x="1083" y="1333"/>
                </a:lnTo>
                <a:lnTo>
                  <a:pt x="1071" y="1326"/>
                </a:lnTo>
                <a:lnTo>
                  <a:pt x="1062" y="1315"/>
                </a:lnTo>
                <a:lnTo>
                  <a:pt x="1057" y="1303"/>
                </a:lnTo>
                <a:lnTo>
                  <a:pt x="1056" y="1290"/>
                </a:lnTo>
                <a:lnTo>
                  <a:pt x="1057" y="1278"/>
                </a:lnTo>
                <a:lnTo>
                  <a:pt x="1062" y="1265"/>
                </a:lnTo>
                <a:lnTo>
                  <a:pt x="1071" y="1255"/>
                </a:lnTo>
                <a:lnTo>
                  <a:pt x="1083" y="1247"/>
                </a:lnTo>
                <a:lnTo>
                  <a:pt x="1746" y="950"/>
                </a:lnTo>
                <a:lnTo>
                  <a:pt x="1756" y="947"/>
                </a:lnTo>
                <a:lnTo>
                  <a:pt x="1766" y="946"/>
                </a:lnTo>
                <a:close/>
                <a:moveTo>
                  <a:pt x="1769" y="0"/>
                </a:moveTo>
                <a:lnTo>
                  <a:pt x="2200" y="430"/>
                </a:lnTo>
                <a:lnTo>
                  <a:pt x="1917" y="430"/>
                </a:lnTo>
                <a:lnTo>
                  <a:pt x="1917" y="790"/>
                </a:lnTo>
                <a:lnTo>
                  <a:pt x="1622" y="790"/>
                </a:lnTo>
                <a:lnTo>
                  <a:pt x="1622" y="430"/>
                </a:lnTo>
                <a:lnTo>
                  <a:pt x="1339" y="430"/>
                </a:lnTo>
                <a:lnTo>
                  <a:pt x="17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2" name="Freeform 241"/>
          <p:cNvSpPr>
            <a:spLocks noEditPoints="1"/>
          </p:cNvSpPr>
          <p:nvPr/>
        </p:nvSpPr>
        <p:spPr bwMode="auto">
          <a:xfrm>
            <a:off x="8928745" y="2891527"/>
            <a:ext cx="415925" cy="485775"/>
          </a:xfrm>
          <a:custGeom>
            <a:avLst/>
            <a:gdLst>
              <a:gd name="T0" fmla="*/ 1817 w 2878"/>
              <a:gd name="T1" fmla="*/ 2507 h 3372"/>
              <a:gd name="T2" fmla="*/ 1785 w 2878"/>
              <a:gd name="T3" fmla="*/ 2572 h 3372"/>
              <a:gd name="T4" fmla="*/ 1060 w 2878"/>
              <a:gd name="T5" fmla="*/ 2540 h 3372"/>
              <a:gd name="T6" fmla="*/ 1092 w 2878"/>
              <a:gd name="T7" fmla="*/ 2475 h 3372"/>
              <a:gd name="T8" fmla="*/ 2146 w 2878"/>
              <a:gd name="T9" fmla="*/ 2457 h 3372"/>
              <a:gd name="T10" fmla="*/ 2135 w 2878"/>
              <a:gd name="T11" fmla="*/ 2560 h 3372"/>
              <a:gd name="T12" fmla="*/ 2395 w 2878"/>
              <a:gd name="T13" fmla="*/ 2615 h 3372"/>
              <a:gd name="T14" fmla="*/ 2488 w 2878"/>
              <a:gd name="T15" fmla="*/ 2541 h 3372"/>
              <a:gd name="T16" fmla="*/ 2456 w 2878"/>
              <a:gd name="T17" fmla="*/ 2442 h 3372"/>
              <a:gd name="T18" fmla="*/ 461 w 2878"/>
              <a:gd name="T19" fmla="*/ 2423 h 3372"/>
              <a:gd name="T20" fmla="*/ 387 w 2878"/>
              <a:gd name="T21" fmla="*/ 2516 h 3372"/>
              <a:gd name="T22" fmla="*/ 441 w 2878"/>
              <a:gd name="T23" fmla="*/ 2604 h 3372"/>
              <a:gd name="T24" fmla="*/ 716 w 2878"/>
              <a:gd name="T25" fmla="*/ 2593 h 3372"/>
              <a:gd name="T26" fmla="*/ 750 w 2878"/>
              <a:gd name="T27" fmla="*/ 2495 h 3372"/>
              <a:gd name="T28" fmla="*/ 657 w 2878"/>
              <a:gd name="T29" fmla="*/ 2421 h 3372"/>
              <a:gd name="T30" fmla="*/ 1809 w 2878"/>
              <a:gd name="T31" fmla="*/ 2291 h 3372"/>
              <a:gd name="T32" fmla="*/ 1798 w 2878"/>
              <a:gd name="T33" fmla="*/ 2362 h 3372"/>
              <a:gd name="T34" fmla="*/ 1067 w 2878"/>
              <a:gd name="T35" fmla="*/ 2352 h 3372"/>
              <a:gd name="T36" fmla="*/ 1078 w 2878"/>
              <a:gd name="T37" fmla="*/ 2280 h 3372"/>
              <a:gd name="T38" fmla="*/ 1798 w 2878"/>
              <a:gd name="T39" fmla="*/ 2078 h 3372"/>
              <a:gd name="T40" fmla="*/ 1809 w 2878"/>
              <a:gd name="T41" fmla="*/ 2149 h 3372"/>
              <a:gd name="T42" fmla="*/ 1078 w 2878"/>
              <a:gd name="T43" fmla="*/ 2160 h 3372"/>
              <a:gd name="T44" fmla="*/ 1067 w 2878"/>
              <a:gd name="T45" fmla="*/ 2089 h 3372"/>
              <a:gd name="T46" fmla="*/ 1785 w 2878"/>
              <a:gd name="T47" fmla="*/ 1869 h 3372"/>
              <a:gd name="T48" fmla="*/ 1817 w 2878"/>
              <a:gd name="T49" fmla="*/ 1933 h 3372"/>
              <a:gd name="T50" fmla="*/ 1092 w 2878"/>
              <a:gd name="T51" fmla="*/ 1965 h 3372"/>
              <a:gd name="T52" fmla="*/ 1060 w 2878"/>
              <a:gd name="T53" fmla="*/ 1900 h 3372"/>
              <a:gd name="T54" fmla="*/ 1071 w 2878"/>
              <a:gd name="T55" fmla="*/ 1802 h 3372"/>
              <a:gd name="T56" fmla="*/ 992 w 2878"/>
              <a:gd name="T57" fmla="*/ 1900 h 3372"/>
              <a:gd name="T58" fmla="*/ 1049 w 2878"/>
              <a:gd name="T59" fmla="*/ 2632 h 3372"/>
              <a:gd name="T60" fmla="*/ 1847 w 2878"/>
              <a:gd name="T61" fmla="*/ 2621 h 3372"/>
              <a:gd name="T62" fmla="*/ 1883 w 2878"/>
              <a:gd name="T63" fmla="*/ 1878 h 3372"/>
              <a:gd name="T64" fmla="*/ 1785 w 2878"/>
              <a:gd name="T65" fmla="*/ 1799 h 3372"/>
              <a:gd name="T66" fmla="*/ 691 w 2878"/>
              <a:gd name="T67" fmla="*/ 941 h 3372"/>
              <a:gd name="T68" fmla="*/ 2482 w 2878"/>
              <a:gd name="T69" fmla="*/ 119 h 3372"/>
              <a:gd name="T70" fmla="*/ 2631 w 2878"/>
              <a:gd name="T71" fmla="*/ 2056 h 3372"/>
              <a:gd name="T72" fmla="*/ 2738 w 2878"/>
              <a:gd name="T73" fmla="*/ 2203 h 3372"/>
              <a:gd name="T74" fmla="*/ 2869 w 2878"/>
              <a:gd name="T75" fmla="*/ 2776 h 3372"/>
              <a:gd name="T76" fmla="*/ 2857 w 2878"/>
              <a:gd name="T77" fmla="*/ 3127 h 3372"/>
              <a:gd name="T78" fmla="*/ 2598 w 2878"/>
              <a:gd name="T79" fmla="*/ 3315 h 3372"/>
              <a:gd name="T80" fmla="*/ 2238 w 2878"/>
              <a:gd name="T81" fmla="*/ 3372 h 3372"/>
              <a:gd name="T82" fmla="*/ 2139 w 2878"/>
              <a:gd name="T83" fmla="*/ 3294 h 3372"/>
              <a:gd name="T84" fmla="*/ 732 w 2878"/>
              <a:gd name="T85" fmla="*/ 3315 h 3372"/>
              <a:gd name="T86" fmla="*/ 372 w 2878"/>
              <a:gd name="T87" fmla="*/ 3372 h 3372"/>
              <a:gd name="T88" fmla="*/ 272 w 2878"/>
              <a:gd name="T89" fmla="*/ 3294 h 3372"/>
              <a:gd name="T90" fmla="*/ 10 w 2878"/>
              <a:gd name="T91" fmla="*/ 3116 h 3372"/>
              <a:gd name="T92" fmla="*/ 21 w 2878"/>
              <a:gd name="T93" fmla="*/ 2766 h 3372"/>
              <a:gd name="T94" fmla="*/ 148 w 2878"/>
              <a:gd name="T95" fmla="*/ 2173 h 3372"/>
              <a:gd name="T96" fmla="*/ 276 w 2878"/>
              <a:gd name="T97" fmla="*/ 2044 h 3372"/>
              <a:gd name="T98" fmla="*/ 404 w 2878"/>
              <a:gd name="T99" fmla="*/ 104 h 3372"/>
              <a:gd name="T100" fmla="*/ 604 w 2878"/>
              <a:gd name="T101" fmla="*/ 10 h 3372"/>
              <a:gd name="T102" fmla="*/ 678 w 2878"/>
              <a:gd name="T103" fmla="*/ 519 h 3372"/>
              <a:gd name="T104" fmla="*/ 866 w 2878"/>
              <a:gd name="T105" fmla="*/ 350 h 3372"/>
              <a:gd name="T106" fmla="*/ 1970 w 2878"/>
              <a:gd name="T107" fmla="*/ 337 h 3372"/>
              <a:gd name="T108" fmla="*/ 2175 w 2878"/>
              <a:gd name="T109" fmla="*/ 480 h 3372"/>
              <a:gd name="T110" fmla="*/ 2263 w 2878"/>
              <a:gd name="T111" fmla="*/ 20 h 3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878" h="3372">
                <a:moveTo>
                  <a:pt x="1108" y="2473"/>
                </a:moveTo>
                <a:lnTo>
                  <a:pt x="1769" y="2473"/>
                </a:lnTo>
                <a:lnTo>
                  <a:pt x="1785" y="2475"/>
                </a:lnTo>
                <a:lnTo>
                  <a:pt x="1798" y="2483"/>
                </a:lnTo>
                <a:lnTo>
                  <a:pt x="1809" y="2494"/>
                </a:lnTo>
                <a:lnTo>
                  <a:pt x="1817" y="2507"/>
                </a:lnTo>
                <a:lnTo>
                  <a:pt x="1819" y="2524"/>
                </a:lnTo>
                <a:lnTo>
                  <a:pt x="1819" y="2525"/>
                </a:lnTo>
                <a:lnTo>
                  <a:pt x="1817" y="2540"/>
                </a:lnTo>
                <a:lnTo>
                  <a:pt x="1809" y="2553"/>
                </a:lnTo>
                <a:lnTo>
                  <a:pt x="1798" y="2564"/>
                </a:lnTo>
                <a:lnTo>
                  <a:pt x="1785" y="2572"/>
                </a:lnTo>
                <a:lnTo>
                  <a:pt x="1769" y="2574"/>
                </a:lnTo>
                <a:lnTo>
                  <a:pt x="1108" y="2574"/>
                </a:lnTo>
                <a:lnTo>
                  <a:pt x="1092" y="2572"/>
                </a:lnTo>
                <a:lnTo>
                  <a:pt x="1078" y="2564"/>
                </a:lnTo>
                <a:lnTo>
                  <a:pt x="1067" y="2553"/>
                </a:lnTo>
                <a:lnTo>
                  <a:pt x="1060" y="2540"/>
                </a:lnTo>
                <a:lnTo>
                  <a:pt x="1057" y="2525"/>
                </a:lnTo>
                <a:lnTo>
                  <a:pt x="1057" y="2524"/>
                </a:lnTo>
                <a:lnTo>
                  <a:pt x="1060" y="2507"/>
                </a:lnTo>
                <a:lnTo>
                  <a:pt x="1067" y="2494"/>
                </a:lnTo>
                <a:lnTo>
                  <a:pt x="1078" y="2483"/>
                </a:lnTo>
                <a:lnTo>
                  <a:pt x="1092" y="2475"/>
                </a:lnTo>
                <a:lnTo>
                  <a:pt x="1108" y="2473"/>
                </a:lnTo>
                <a:close/>
                <a:moveTo>
                  <a:pt x="2221" y="2421"/>
                </a:moveTo>
                <a:lnTo>
                  <a:pt x="2200" y="2423"/>
                </a:lnTo>
                <a:lnTo>
                  <a:pt x="2179" y="2430"/>
                </a:lnTo>
                <a:lnTo>
                  <a:pt x="2162" y="2442"/>
                </a:lnTo>
                <a:lnTo>
                  <a:pt x="2146" y="2457"/>
                </a:lnTo>
                <a:lnTo>
                  <a:pt x="2135" y="2474"/>
                </a:lnTo>
                <a:lnTo>
                  <a:pt x="2128" y="2495"/>
                </a:lnTo>
                <a:lnTo>
                  <a:pt x="2126" y="2516"/>
                </a:lnTo>
                <a:lnTo>
                  <a:pt x="2126" y="2518"/>
                </a:lnTo>
                <a:lnTo>
                  <a:pt x="2128" y="2541"/>
                </a:lnTo>
                <a:lnTo>
                  <a:pt x="2135" y="2560"/>
                </a:lnTo>
                <a:lnTo>
                  <a:pt x="2146" y="2579"/>
                </a:lnTo>
                <a:lnTo>
                  <a:pt x="2162" y="2593"/>
                </a:lnTo>
                <a:lnTo>
                  <a:pt x="2179" y="2604"/>
                </a:lnTo>
                <a:lnTo>
                  <a:pt x="2200" y="2612"/>
                </a:lnTo>
                <a:lnTo>
                  <a:pt x="2221" y="2615"/>
                </a:lnTo>
                <a:lnTo>
                  <a:pt x="2395" y="2615"/>
                </a:lnTo>
                <a:lnTo>
                  <a:pt x="2418" y="2612"/>
                </a:lnTo>
                <a:lnTo>
                  <a:pt x="2437" y="2604"/>
                </a:lnTo>
                <a:lnTo>
                  <a:pt x="2456" y="2593"/>
                </a:lnTo>
                <a:lnTo>
                  <a:pt x="2470" y="2579"/>
                </a:lnTo>
                <a:lnTo>
                  <a:pt x="2481" y="2560"/>
                </a:lnTo>
                <a:lnTo>
                  <a:pt x="2488" y="2541"/>
                </a:lnTo>
                <a:lnTo>
                  <a:pt x="2492" y="2518"/>
                </a:lnTo>
                <a:lnTo>
                  <a:pt x="2492" y="2516"/>
                </a:lnTo>
                <a:lnTo>
                  <a:pt x="2488" y="2495"/>
                </a:lnTo>
                <a:lnTo>
                  <a:pt x="2481" y="2474"/>
                </a:lnTo>
                <a:lnTo>
                  <a:pt x="2470" y="2457"/>
                </a:lnTo>
                <a:lnTo>
                  <a:pt x="2456" y="2442"/>
                </a:lnTo>
                <a:lnTo>
                  <a:pt x="2437" y="2430"/>
                </a:lnTo>
                <a:lnTo>
                  <a:pt x="2418" y="2423"/>
                </a:lnTo>
                <a:lnTo>
                  <a:pt x="2395" y="2421"/>
                </a:lnTo>
                <a:lnTo>
                  <a:pt x="2221" y="2421"/>
                </a:lnTo>
                <a:close/>
                <a:moveTo>
                  <a:pt x="483" y="2421"/>
                </a:moveTo>
                <a:lnTo>
                  <a:pt x="461" y="2423"/>
                </a:lnTo>
                <a:lnTo>
                  <a:pt x="441" y="2430"/>
                </a:lnTo>
                <a:lnTo>
                  <a:pt x="423" y="2442"/>
                </a:lnTo>
                <a:lnTo>
                  <a:pt x="408" y="2457"/>
                </a:lnTo>
                <a:lnTo>
                  <a:pt x="397" y="2474"/>
                </a:lnTo>
                <a:lnTo>
                  <a:pt x="389" y="2495"/>
                </a:lnTo>
                <a:lnTo>
                  <a:pt x="387" y="2516"/>
                </a:lnTo>
                <a:lnTo>
                  <a:pt x="387" y="2518"/>
                </a:lnTo>
                <a:lnTo>
                  <a:pt x="389" y="2541"/>
                </a:lnTo>
                <a:lnTo>
                  <a:pt x="397" y="2560"/>
                </a:lnTo>
                <a:lnTo>
                  <a:pt x="408" y="2579"/>
                </a:lnTo>
                <a:lnTo>
                  <a:pt x="423" y="2593"/>
                </a:lnTo>
                <a:lnTo>
                  <a:pt x="441" y="2604"/>
                </a:lnTo>
                <a:lnTo>
                  <a:pt x="461" y="2612"/>
                </a:lnTo>
                <a:lnTo>
                  <a:pt x="483" y="2615"/>
                </a:lnTo>
                <a:lnTo>
                  <a:pt x="657" y="2615"/>
                </a:lnTo>
                <a:lnTo>
                  <a:pt x="678" y="2612"/>
                </a:lnTo>
                <a:lnTo>
                  <a:pt x="699" y="2604"/>
                </a:lnTo>
                <a:lnTo>
                  <a:pt x="716" y="2593"/>
                </a:lnTo>
                <a:lnTo>
                  <a:pt x="732" y="2579"/>
                </a:lnTo>
                <a:lnTo>
                  <a:pt x="743" y="2560"/>
                </a:lnTo>
                <a:lnTo>
                  <a:pt x="750" y="2541"/>
                </a:lnTo>
                <a:lnTo>
                  <a:pt x="752" y="2518"/>
                </a:lnTo>
                <a:lnTo>
                  <a:pt x="752" y="2516"/>
                </a:lnTo>
                <a:lnTo>
                  <a:pt x="750" y="2495"/>
                </a:lnTo>
                <a:lnTo>
                  <a:pt x="743" y="2474"/>
                </a:lnTo>
                <a:lnTo>
                  <a:pt x="732" y="2457"/>
                </a:lnTo>
                <a:lnTo>
                  <a:pt x="716" y="2442"/>
                </a:lnTo>
                <a:lnTo>
                  <a:pt x="699" y="2430"/>
                </a:lnTo>
                <a:lnTo>
                  <a:pt x="678" y="2423"/>
                </a:lnTo>
                <a:lnTo>
                  <a:pt x="657" y="2421"/>
                </a:lnTo>
                <a:lnTo>
                  <a:pt x="483" y="2421"/>
                </a:lnTo>
                <a:close/>
                <a:moveTo>
                  <a:pt x="1108" y="2271"/>
                </a:moveTo>
                <a:lnTo>
                  <a:pt x="1769" y="2271"/>
                </a:lnTo>
                <a:lnTo>
                  <a:pt x="1785" y="2273"/>
                </a:lnTo>
                <a:lnTo>
                  <a:pt x="1798" y="2280"/>
                </a:lnTo>
                <a:lnTo>
                  <a:pt x="1809" y="2291"/>
                </a:lnTo>
                <a:lnTo>
                  <a:pt x="1817" y="2305"/>
                </a:lnTo>
                <a:lnTo>
                  <a:pt x="1819" y="2321"/>
                </a:lnTo>
                <a:lnTo>
                  <a:pt x="1819" y="2322"/>
                </a:lnTo>
                <a:lnTo>
                  <a:pt x="1817" y="2337"/>
                </a:lnTo>
                <a:lnTo>
                  <a:pt x="1809" y="2352"/>
                </a:lnTo>
                <a:lnTo>
                  <a:pt x="1798" y="2362"/>
                </a:lnTo>
                <a:lnTo>
                  <a:pt x="1785" y="2369"/>
                </a:lnTo>
                <a:lnTo>
                  <a:pt x="1769" y="2372"/>
                </a:lnTo>
                <a:lnTo>
                  <a:pt x="1108" y="2372"/>
                </a:lnTo>
                <a:lnTo>
                  <a:pt x="1092" y="2369"/>
                </a:lnTo>
                <a:lnTo>
                  <a:pt x="1078" y="2362"/>
                </a:lnTo>
                <a:lnTo>
                  <a:pt x="1067" y="2352"/>
                </a:lnTo>
                <a:lnTo>
                  <a:pt x="1060" y="2337"/>
                </a:lnTo>
                <a:lnTo>
                  <a:pt x="1057" y="2322"/>
                </a:lnTo>
                <a:lnTo>
                  <a:pt x="1057" y="2321"/>
                </a:lnTo>
                <a:lnTo>
                  <a:pt x="1060" y="2305"/>
                </a:lnTo>
                <a:lnTo>
                  <a:pt x="1067" y="2291"/>
                </a:lnTo>
                <a:lnTo>
                  <a:pt x="1078" y="2280"/>
                </a:lnTo>
                <a:lnTo>
                  <a:pt x="1092" y="2273"/>
                </a:lnTo>
                <a:lnTo>
                  <a:pt x="1108" y="2271"/>
                </a:lnTo>
                <a:close/>
                <a:moveTo>
                  <a:pt x="1108" y="2068"/>
                </a:moveTo>
                <a:lnTo>
                  <a:pt x="1769" y="2068"/>
                </a:lnTo>
                <a:lnTo>
                  <a:pt x="1785" y="2071"/>
                </a:lnTo>
                <a:lnTo>
                  <a:pt x="1798" y="2078"/>
                </a:lnTo>
                <a:lnTo>
                  <a:pt x="1809" y="2089"/>
                </a:lnTo>
                <a:lnTo>
                  <a:pt x="1817" y="2103"/>
                </a:lnTo>
                <a:lnTo>
                  <a:pt x="1819" y="2118"/>
                </a:lnTo>
                <a:lnTo>
                  <a:pt x="1819" y="2119"/>
                </a:lnTo>
                <a:lnTo>
                  <a:pt x="1817" y="2136"/>
                </a:lnTo>
                <a:lnTo>
                  <a:pt x="1809" y="2149"/>
                </a:lnTo>
                <a:lnTo>
                  <a:pt x="1798" y="2160"/>
                </a:lnTo>
                <a:lnTo>
                  <a:pt x="1785" y="2167"/>
                </a:lnTo>
                <a:lnTo>
                  <a:pt x="1769" y="2169"/>
                </a:lnTo>
                <a:lnTo>
                  <a:pt x="1108" y="2169"/>
                </a:lnTo>
                <a:lnTo>
                  <a:pt x="1092" y="2167"/>
                </a:lnTo>
                <a:lnTo>
                  <a:pt x="1078" y="2160"/>
                </a:lnTo>
                <a:lnTo>
                  <a:pt x="1067" y="2149"/>
                </a:lnTo>
                <a:lnTo>
                  <a:pt x="1060" y="2136"/>
                </a:lnTo>
                <a:lnTo>
                  <a:pt x="1057" y="2119"/>
                </a:lnTo>
                <a:lnTo>
                  <a:pt x="1057" y="2118"/>
                </a:lnTo>
                <a:lnTo>
                  <a:pt x="1060" y="2103"/>
                </a:lnTo>
                <a:lnTo>
                  <a:pt x="1067" y="2089"/>
                </a:lnTo>
                <a:lnTo>
                  <a:pt x="1078" y="2078"/>
                </a:lnTo>
                <a:lnTo>
                  <a:pt x="1092" y="2071"/>
                </a:lnTo>
                <a:lnTo>
                  <a:pt x="1108" y="2068"/>
                </a:lnTo>
                <a:close/>
                <a:moveTo>
                  <a:pt x="1108" y="1867"/>
                </a:moveTo>
                <a:lnTo>
                  <a:pt x="1769" y="1867"/>
                </a:lnTo>
                <a:lnTo>
                  <a:pt x="1785" y="1869"/>
                </a:lnTo>
                <a:lnTo>
                  <a:pt x="1798" y="1876"/>
                </a:lnTo>
                <a:lnTo>
                  <a:pt x="1809" y="1887"/>
                </a:lnTo>
                <a:lnTo>
                  <a:pt x="1817" y="1900"/>
                </a:lnTo>
                <a:lnTo>
                  <a:pt x="1819" y="1917"/>
                </a:lnTo>
                <a:lnTo>
                  <a:pt x="1819" y="1918"/>
                </a:lnTo>
                <a:lnTo>
                  <a:pt x="1817" y="1933"/>
                </a:lnTo>
                <a:lnTo>
                  <a:pt x="1809" y="1946"/>
                </a:lnTo>
                <a:lnTo>
                  <a:pt x="1798" y="1958"/>
                </a:lnTo>
                <a:lnTo>
                  <a:pt x="1785" y="1965"/>
                </a:lnTo>
                <a:lnTo>
                  <a:pt x="1769" y="1967"/>
                </a:lnTo>
                <a:lnTo>
                  <a:pt x="1108" y="1967"/>
                </a:lnTo>
                <a:lnTo>
                  <a:pt x="1092" y="1965"/>
                </a:lnTo>
                <a:lnTo>
                  <a:pt x="1078" y="1958"/>
                </a:lnTo>
                <a:lnTo>
                  <a:pt x="1067" y="1946"/>
                </a:lnTo>
                <a:lnTo>
                  <a:pt x="1060" y="1933"/>
                </a:lnTo>
                <a:lnTo>
                  <a:pt x="1057" y="1918"/>
                </a:lnTo>
                <a:lnTo>
                  <a:pt x="1057" y="1917"/>
                </a:lnTo>
                <a:lnTo>
                  <a:pt x="1060" y="1900"/>
                </a:lnTo>
                <a:lnTo>
                  <a:pt x="1067" y="1887"/>
                </a:lnTo>
                <a:lnTo>
                  <a:pt x="1078" y="1876"/>
                </a:lnTo>
                <a:lnTo>
                  <a:pt x="1092" y="1869"/>
                </a:lnTo>
                <a:lnTo>
                  <a:pt x="1108" y="1867"/>
                </a:lnTo>
                <a:close/>
                <a:moveTo>
                  <a:pt x="1094" y="1799"/>
                </a:moveTo>
                <a:lnTo>
                  <a:pt x="1071" y="1802"/>
                </a:lnTo>
                <a:lnTo>
                  <a:pt x="1049" y="1809"/>
                </a:lnTo>
                <a:lnTo>
                  <a:pt x="1031" y="1822"/>
                </a:lnTo>
                <a:lnTo>
                  <a:pt x="1015" y="1837"/>
                </a:lnTo>
                <a:lnTo>
                  <a:pt x="1003" y="1856"/>
                </a:lnTo>
                <a:lnTo>
                  <a:pt x="995" y="1878"/>
                </a:lnTo>
                <a:lnTo>
                  <a:pt x="992" y="1900"/>
                </a:lnTo>
                <a:lnTo>
                  <a:pt x="992" y="2541"/>
                </a:lnTo>
                <a:lnTo>
                  <a:pt x="995" y="2564"/>
                </a:lnTo>
                <a:lnTo>
                  <a:pt x="1003" y="2586"/>
                </a:lnTo>
                <a:lnTo>
                  <a:pt x="1015" y="2604"/>
                </a:lnTo>
                <a:lnTo>
                  <a:pt x="1031" y="2621"/>
                </a:lnTo>
                <a:lnTo>
                  <a:pt x="1049" y="2632"/>
                </a:lnTo>
                <a:lnTo>
                  <a:pt x="1071" y="2640"/>
                </a:lnTo>
                <a:lnTo>
                  <a:pt x="1094" y="2642"/>
                </a:lnTo>
                <a:lnTo>
                  <a:pt x="1785" y="2642"/>
                </a:lnTo>
                <a:lnTo>
                  <a:pt x="1807" y="2640"/>
                </a:lnTo>
                <a:lnTo>
                  <a:pt x="1829" y="2632"/>
                </a:lnTo>
                <a:lnTo>
                  <a:pt x="1847" y="2621"/>
                </a:lnTo>
                <a:lnTo>
                  <a:pt x="1864" y="2604"/>
                </a:lnTo>
                <a:lnTo>
                  <a:pt x="1875" y="2586"/>
                </a:lnTo>
                <a:lnTo>
                  <a:pt x="1883" y="2564"/>
                </a:lnTo>
                <a:lnTo>
                  <a:pt x="1885" y="2541"/>
                </a:lnTo>
                <a:lnTo>
                  <a:pt x="1885" y="1900"/>
                </a:lnTo>
                <a:lnTo>
                  <a:pt x="1883" y="1878"/>
                </a:lnTo>
                <a:lnTo>
                  <a:pt x="1875" y="1856"/>
                </a:lnTo>
                <a:lnTo>
                  <a:pt x="1864" y="1837"/>
                </a:lnTo>
                <a:lnTo>
                  <a:pt x="1847" y="1822"/>
                </a:lnTo>
                <a:lnTo>
                  <a:pt x="1829" y="1809"/>
                </a:lnTo>
                <a:lnTo>
                  <a:pt x="1807" y="1802"/>
                </a:lnTo>
                <a:lnTo>
                  <a:pt x="1785" y="1799"/>
                </a:lnTo>
                <a:lnTo>
                  <a:pt x="1094" y="1799"/>
                </a:lnTo>
                <a:close/>
                <a:moveTo>
                  <a:pt x="691" y="941"/>
                </a:moveTo>
                <a:lnTo>
                  <a:pt x="691" y="1440"/>
                </a:lnTo>
                <a:lnTo>
                  <a:pt x="2186" y="1440"/>
                </a:lnTo>
                <a:lnTo>
                  <a:pt x="2186" y="941"/>
                </a:lnTo>
                <a:lnTo>
                  <a:pt x="691" y="941"/>
                </a:lnTo>
                <a:close/>
                <a:moveTo>
                  <a:pt x="2302" y="0"/>
                </a:moveTo>
                <a:lnTo>
                  <a:pt x="2318" y="2"/>
                </a:lnTo>
                <a:lnTo>
                  <a:pt x="2333" y="8"/>
                </a:lnTo>
                <a:lnTo>
                  <a:pt x="2462" y="93"/>
                </a:lnTo>
                <a:lnTo>
                  <a:pt x="2474" y="104"/>
                </a:lnTo>
                <a:lnTo>
                  <a:pt x="2482" y="119"/>
                </a:lnTo>
                <a:lnTo>
                  <a:pt x="2484" y="135"/>
                </a:lnTo>
                <a:lnTo>
                  <a:pt x="2484" y="2033"/>
                </a:lnTo>
                <a:lnTo>
                  <a:pt x="2538" y="2033"/>
                </a:lnTo>
                <a:lnTo>
                  <a:pt x="2571" y="2036"/>
                </a:lnTo>
                <a:lnTo>
                  <a:pt x="2601" y="2044"/>
                </a:lnTo>
                <a:lnTo>
                  <a:pt x="2631" y="2056"/>
                </a:lnTo>
                <a:lnTo>
                  <a:pt x="2658" y="2072"/>
                </a:lnTo>
                <a:lnTo>
                  <a:pt x="2682" y="2093"/>
                </a:lnTo>
                <a:lnTo>
                  <a:pt x="2701" y="2116"/>
                </a:lnTo>
                <a:lnTo>
                  <a:pt x="2719" y="2143"/>
                </a:lnTo>
                <a:lnTo>
                  <a:pt x="2730" y="2173"/>
                </a:lnTo>
                <a:lnTo>
                  <a:pt x="2738" y="2203"/>
                </a:lnTo>
                <a:lnTo>
                  <a:pt x="2741" y="2236"/>
                </a:lnTo>
                <a:lnTo>
                  <a:pt x="2741" y="2756"/>
                </a:lnTo>
                <a:lnTo>
                  <a:pt x="2828" y="2756"/>
                </a:lnTo>
                <a:lnTo>
                  <a:pt x="2843" y="2759"/>
                </a:lnTo>
                <a:lnTo>
                  <a:pt x="2857" y="2766"/>
                </a:lnTo>
                <a:lnTo>
                  <a:pt x="2869" y="2776"/>
                </a:lnTo>
                <a:lnTo>
                  <a:pt x="2876" y="2791"/>
                </a:lnTo>
                <a:lnTo>
                  <a:pt x="2878" y="2806"/>
                </a:lnTo>
                <a:lnTo>
                  <a:pt x="2878" y="3086"/>
                </a:lnTo>
                <a:lnTo>
                  <a:pt x="2876" y="3102"/>
                </a:lnTo>
                <a:lnTo>
                  <a:pt x="2869" y="3116"/>
                </a:lnTo>
                <a:lnTo>
                  <a:pt x="2857" y="3127"/>
                </a:lnTo>
                <a:lnTo>
                  <a:pt x="2843" y="3134"/>
                </a:lnTo>
                <a:lnTo>
                  <a:pt x="2828" y="3136"/>
                </a:lnTo>
                <a:lnTo>
                  <a:pt x="2609" y="3136"/>
                </a:lnTo>
                <a:lnTo>
                  <a:pt x="2609" y="3271"/>
                </a:lnTo>
                <a:lnTo>
                  <a:pt x="2606" y="3294"/>
                </a:lnTo>
                <a:lnTo>
                  <a:pt x="2598" y="3315"/>
                </a:lnTo>
                <a:lnTo>
                  <a:pt x="2586" y="3334"/>
                </a:lnTo>
                <a:lnTo>
                  <a:pt x="2571" y="3349"/>
                </a:lnTo>
                <a:lnTo>
                  <a:pt x="2551" y="3362"/>
                </a:lnTo>
                <a:lnTo>
                  <a:pt x="2530" y="3369"/>
                </a:lnTo>
                <a:lnTo>
                  <a:pt x="2507" y="3372"/>
                </a:lnTo>
                <a:lnTo>
                  <a:pt x="2238" y="3372"/>
                </a:lnTo>
                <a:lnTo>
                  <a:pt x="2214" y="3369"/>
                </a:lnTo>
                <a:lnTo>
                  <a:pt x="2193" y="3362"/>
                </a:lnTo>
                <a:lnTo>
                  <a:pt x="2174" y="3349"/>
                </a:lnTo>
                <a:lnTo>
                  <a:pt x="2159" y="3334"/>
                </a:lnTo>
                <a:lnTo>
                  <a:pt x="2146" y="3315"/>
                </a:lnTo>
                <a:lnTo>
                  <a:pt x="2139" y="3294"/>
                </a:lnTo>
                <a:lnTo>
                  <a:pt x="2136" y="3271"/>
                </a:lnTo>
                <a:lnTo>
                  <a:pt x="2136" y="3136"/>
                </a:lnTo>
                <a:lnTo>
                  <a:pt x="742" y="3136"/>
                </a:lnTo>
                <a:lnTo>
                  <a:pt x="742" y="3271"/>
                </a:lnTo>
                <a:lnTo>
                  <a:pt x="740" y="3294"/>
                </a:lnTo>
                <a:lnTo>
                  <a:pt x="732" y="3315"/>
                </a:lnTo>
                <a:lnTo>
                  <a:pt x="720" y="3334"/>
                </a:lnTo>
                <a:lnTo>
                  <a:pt x="704" y="3349"/>
                </a:lnTo>
                <a:lnTo>
                  <a:pt x="685" y="3362"/>
                </a:lnTo>
                <a:lnTo>
                  <a:pt x="664" y="3369"/>
                </a:lnTo>
                <a:lnTo>
                  <a:pt x="640" y="3372"/>
                </a:lnTo>
                <a:lnTo>
                  <a:pt x="372" y="3372"/>
                </a:lnTo>
                <a:lnTo>
                  <a:pt x="348" y="3369"/>
                </a:lnTo>
                <a:lnTo>
                  <a:pt x="327" y="3362"/>
                </a:lnTo>
                <a:lnTo>
                  <a:pt x="308" y="3349"/>
                </a:lnTo>
                <a:lnTo>
                  <a:pt x="292" y="3334"/>
                </a:lnTo>
                <a:lnTo>
                  <a:pt x="280" y="3315"/>
                </a:lnTo>
                <a:lnTo>
                  <a:pt x="272" y="3294"/>
                </a:lnTo>
                <a:lnTo>
                  <a:pt x="270" y="3271"/>
                </a:lnTo>
                <a:lnTo>
                  <a:pt x="270" y="3136"/>
                </a:lnTo>
                <a:lnTo>
                  <a:pt x="51" y="3136"/>
                </a:lnTo>
                <a:lnTo>
                  <a:pt x="35" y="3134"/>
                </a:lnTo>
                <a:lnTo>
                  <a:pt x="21" y="3127"/>
                </a:lnTo>
                <a:lnTo>
                  <a:pt x="10" y="3116"/>
                </a:lnTo>
                <a:lnTo>
                  <a:pt x="3" y="3102"/>
                </a:lnTo>
                <a:lnTo>
                  <a:pt x="0" y="3086"/>
                </a:lnTo>
                <a:lnTo>
                  <a:pt x="0" y="2806"/>
                </a:lnTo>
                <a:lnTo>
                  <a:pt x="3" y="2791"/>
                </a:lnTo>
                <a:lnTo>
                  <a:pt x="10" y="2776"/>
                </a:lnTo>
                <a:lnTo>
                  <a:pt x="21" y="2766"/>
                </a:lnTo>
                <a:lnTo>
                  <a:pt x="35" y="2759"/>
                </a:lnTo>
                <a:lnTo>
                  <a:pt x="51" y="2756"/>
                </a:lnTo>
                <a:lnTo>
                  <a:pt x="138" y="2756"/>
                </a:lnTo>
                <a:lnTo>
                  <a:pt x="138" y="2236"/>
                </a:lnTo>
                <a:lnTo>
                  <a:pt x="140" y="2203"/>
                </a:lnTo>
                <a:lnTo>
                  <a:pt x="148" y="2173"/>
                </a:lnTo>
                <a:lnTo>
                  <a:pt x="160" y="2143"/>
                </a:lnTo>
                <a:lnTo>
                  <a:pt x="177" y="2116"/>
                </a:lnTo>
                <a:lnTo>
                  <a:pt x="197" y="2093"/>
                </a:lnTo>
                <a:lnTo>
                  <a:pt x="221" y="2072"/>
                </a:lnTo>
                <a:lnTo>
                  <a:pt x="248" y="2056"/>
                </a:lnTo>
                <a:lnTo>
                  <a:pt x="276" y="2044"/>
                </a:lnTo>
                <a:lnTo>
                  <a:pt x="307" y="2036"/>
                </a:lnTo>
                <a:lnTo>
                  <a:pt x="340" y="2033"/>
                </a:lnTo>
                <a:lnTo>
                  <a:pt x="393" y="2033"/>
                </a:lnTo>
                <a:lnTo>
                  <a:pt x="393" y="135"/>
                </a:lnTo>
                <a:lnTo>
                  <a:pt x="397" y="119"/>
                </a:lnTo>
                <a:lnTo>
                  <a:pt x="404" y="104"/>
                </a:lnTo>
                <a:lnTo>
                  <a:pt x="416" y="93"/>
                </a:lnTo>
                <a:lnTo>
                  <a:pt x="546" y="8"/>
                </a:lnTo>
                <a:lnTo>
                  <a:pt x="560" y="2"/>
                </a:lnTo>
                <a:lnTo>
                  <a:pt x="575" y="0"/>
                </a:lnTo>
                <a:lnTo>
                  <a:pt x="591" y="3"/>
                </a:lnTo>
                <a:lnTo>
                  <a:pt x="604" y="10"/>
                </a:lnTo>
                <a:lnTo>
                  <a:pt x="614" y="20"/>
                </a:lnTo>
                <a:lnTo>
                  <a:pt x="622" y="35"/>
                </a:lnTo>
                <a:lnTo>
                  <a:pt x="624" y="50"/>
                </a:lnTo>
                <a:lnTo>
                  <a:pt x="624" y="660"/>
                </a:lnTo>
                <a:lnTo>
                  <a:pt x="661" y="560"/>
                </a:lnTo>
                <a:lnTo>
                  <a:pt x="678" y="519"/>
                </a:lnTo>
                <a:lnTo>
                  <a:pt x="701" y="481"/>
                </a:lnTo>
                <a:lnTo>
                  <a:pt x="727" y="447"/>
                </a:lnTo>
                <a:lnTo>
                  <a:pt x="757" y="416"/>
                </a:lnTo>
                <a:lnTo>
                  <a:pt x="791" y="390"/>
                </a:lnTo>
                <a:lnTo>
                  <a:pt x="827" y="368"/>
                </a:lnTo>
                <a:lnTo>
                  <a:pt x="866" y="350"/>
                </a:lnTo>
                <a:lnTo>
                  <a:pt x="907" y="337"/>
                </a:lnTo>
                <a:lnTo>
                  <a:pt x="950" y="328"/>
                </a:lnTo>
                <a:lnTo>
                  <a:pt x="995" y="326"/>
                </a:lnTo>
                <a:lnTo>
                  <a:pt x="1882" y="326"/>
                </a:lnTo>
                <a:lnTo>
                  <a:pt x="1926" y="328"/>
                </a:lnTo>
                <a:lnTo>
                  <a:pt x="1970" y="337"/>
                </a:lnTo>
                <a:lnTo>
                  <a:pt x="2011" y="350"/>
                </a:lnTo>
                <a:lnTo>
                  <a:pt x="2049" y="367"/>
                </a:lnTo>
                <a:lnTo>
                  <a:pt x="2086" y="390"/>
                </a:lnTo>
                <a:lnTo>
                  <a:pt x="2119" y="415"/>
                </a:lnTo>
                <a:lnTo>
                  <a:pt x="2149" y="446"/>
                </a:lnTo>
                <a:lnTo>
                  <a:pt x="2175" y="480"/>
                </a:lnTo>
                <a:lnTo>
                  <a:pt x="2198" y="517"/>
                </a:lnTo>
                <a:lnTo>
                  <a:pt x="2216" y="557"/>
                </a:lnTo>
                <a:lnTo>
                  <a:pt x="2254" y="660"/>
                </a:lnTo>
                <a:lnTo>
                  <a:pt x="2254" y="50"/>
                </a:lnTo>
                <a:lnTo>
                  <a:pt x="2256" y="35"/>
                </a:lnTo>
                <a:lnTo>
                  <a:pt x="2263" y="20"/>
                </a:lnTo>
                <a:lnTo>
                  <a:pt x="2275" y="10"/>
                </a:lnTo>
                <a:lnTo>
                  <a:pt x="2288" y="3"/>
                </a:lnTo>
                <a:lnTo>
                  <a:pt x="230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3" name="Freeform 311"/>
          <p:cNvSpPr>
            <a:spLocks noEditPoints="1"/>
          </p:cNvSpPr>
          <p:nvPr/>
        </p:nvSpPr>
        <p:spPr bwMode="auto">
          <a:xfrm>
            <a:off x="8862070" y="3716921"/>
            <a:ext cx="549275" cy="379413"/>
          </a:xfrm>
          <a:custGeom>
            <a:avLst/>
            <a:gdLst>
              <a:gd name="T0" fmla="*/ 2496 w 3460"/>
              <a:gd name="T1" fmla="*/ 2006 h 2392"/>
              <a:gd name="T2" fmla="*/ 2496 w 3460"/>
              <a:gd name="T3" fmla="*/ 2174 h 2392"/>
              <a:gd name="T4" fmla="*/ 2653 w 3460"/>
              <a:gd name="T5" fmla="*/ 2238 h 2392"/>
              <a:gd name="T6" fmla="*/ 2770 w 3460"/>
              <a:gd name="T7" fmla="*/ 2120 h 2392"/>
              <a:gd name="T8" fmla="*/ 2706 w 3460"/>
              <a:gd name="T9" fmla="*/ 1965 h 2392"/>
              <a:gd name="T10" fmla="*/ 978 w 3460"/>
              <a:gd name="T11" fmla="*/ 1950 h 2392"/>
              <a:gd name="T12" fmla="*/ 885 w 3460"/>
              <a:gd name="T13" fmla="*/ 2089 h 2392"/>
              <a:gd name="T14" fmla="*/ 978 w 3460"/>
              <a:gd name="T15" fmla="*/ 2229 h 2392"/>
              <a:gd name="T16" fmla="*/ 1144 w 3460"/>
              <a:gd name="T17" fmla="*/ 2196 h 2392"/>
              <a:gd name="T18" fmla="*/ 1176 w 3460"/>
              <a:gd name="T19" fmla="*/ 2031 h 2392"/>
              <a:gd name="T20" fmla="*/ 1037 w 3460"/>
              <a:gd name="T21" fmla="*/ 1939 h 2392"/>
              <a:gd name="T22" fmla="*/ 2820 w 3460"/>
              <a:gd name="T23" fmla="*/ 1861 h 2392"/>
              <a:gd name="T24" fmla="*/ 2924 w 3460"/>
              <a:gd name="T25" fmla="*/ 2089 h 2392"/>
              <a:gd name="T26" fmla="*/ 2820 w 3460"/>
              <a:gd name="T27" fmla="*/ 2317 h 2392"/>
              <a:gd name="T28" fmla="*/ 2577 w 3460"/>
              <a:gd name="T29" fmla="*/ 2389 h 2392"/>
              <a:gd name="T30" fmla="*/ 2367 w 3460"/>
              <a:gd name="T31" fmla="*/ 2254 h 2392"/>
              <a:gd name="T32" fmla="*/ 2332 w 3460"/>
              <a:gd name="T33" fmla="*/ 2003 h 2392"/>
              <a:gd name="T34" fmla="*/ 2494 w 3460"/>
              <a:gd name="T35" fmla="*/ 1815 h 2392"/>
              <a:gd name="T36" fmla="*/ 1124 w 3460"/>
              <a:gd name="T37" fmla="*/ 1800 h 2392"/>
              <a:gd name="T38" fmla="*/ 1312 w 3460"/>
              <a:gd name="T39" fmla="*/ 1962 h 2392"/>
              <a:gd name="T40" fmla="*/ 1312 w 3460"/>
              <a:gd name="T41" fmla="*/ 2217 h 2392"/>
              <a:gd name="T42" fmla="*/ 1124 w 3460"/>
              <a:gd name="T43" fmla="*/ 2379 h 2392"/>
              <a:gd name="T44" fmla="*/ 872 w 3460"/>
              <a:gd name="T45" fmla="*/ 2344 h 2392"/>
              <a:gd name="T46" fmla="*/ 737 w 3460"/>
              <a:gd name="T47" fmla="*/ 2134 h 2392"/>
              <a:gd name="T48" fmla="*/ 808 w 3460"/>
              <a:gd name="T49" fmla="*/ 1892 h 2392"/>
              <a:gd name="T50" fmla="*/ 1037 w 3460"/>
              <a:gd name="T51" fmla="*/ 1787 h 2392"/>
              <a:gd name="T52" fmla="*/ 667 w 3460"/>
              <a:gd name="T53" fmla="*/ 1939 h 2392"/>
              <a:gd name="T54" fmla="*/ 9 w 3460"/>
              <a:gd name="T55" fmla="*/ 2012 h 2392"/>
              <a:gd name="T56" fmla="*/ 20 w 3460"/>
              <a:gd name="T57" fmla="*/ 1796 h 2392"/>
              <a:gd name="T58" fmla="*/ 2280 w 3460"/>
              <a:gd name="T59" fmla="*/ 585 h 2392"/>
              <a:gd name="T60" fmla="*/ 2291 w 3460"/>
              <a:gd name="T61" fmla="*/ 988 h 2392"/>
              <a:gd name="T62" fmla="*/ 2966 w 3460"/>
              <a:gd name="T63" fmla="*/ 977 h 2392"/>
              <a:gd name="T64" fmla="*/ 2719 w 3460"/>
              <a:gd name="T65" fmla="*/ 575 h 2392"/>
              <a:gd name="T66" fmla="*/ 1001 w 3460"/>
              <a:gd name="T67" fmla="*/ 384 h 2392"/>
              <a:gd name="T68" fmla="*/ 493 w 3460"/>
              <a:gd name="T69" fmla="*/ 606 h 2392"/>
              <a:gd name="T70" fmla="*/ 432 w 3460"/>
              <a:gd name="T71" fmla="*/ 1028 h 2392"/>
              <a:gd name="T72" fmla="*/ 970 w 3460"/>
              <a:gd name="T73" fmla="*/ 1088 h 2392"/>
              <a:gd name="T74" fmla="*/ 1015 w 3460"/>
              <a:gd name="T75" fmla="*/ 1316 h 2392"/>
              <a:gd name="T76" fmla="*/ 1495 w 3460"/>
              <a:gd name="T77" fmla="*/ 877 h 2392"/>
              <a:gd name="T78" fmla="*/ 1074 w 3460"/>
              <a:gd name="T79" fmla="*/ 394 h 2392"/>
              <a:gd name="T80" fmla="*/ 2650 w 3460"/>
              <a:gd name="T81" fmla="*/ 304 h 2392"/>
              <a:gd name="T82" fmla="*/ 2875 w 3460"/>
              <a:gd name="T83" fmla="*/ 407 h 2392"/>
              <a:gd name="T84" fmla="*/ 3282 w 3460"/>
              <a:gd name="T85" fmla="*/ 1036 h 2392"/>
              <a:gd name="T86" fmla="*/ 3440 w 3460"/>
              <a:gd name="T87" fmla="*/ 1796 h 2392"/>
              <a:gd name="T88" fmla="*/ 3451 w 3460"/>
              <a:gd name="T89" fmla="*/ 2012 h 2392"/>
              <a:gd name="T90" fmla="*/ 2992 w 3460"/>
              <a:gd name="T91" fmla="*/ 1940 h 2392"/>
              <a:gd name="T92" fmla="*/ 2808 w 3460"/>
              <a:gd name="T93" fmla="*/ 1736 h 2392"/>
              <a:gd name="T94" fmla="*/ 2525 w 3460"/>
              <a:gd name="T95" fmla="*/ 1702 h 2392"/>
              <a:gd name="T96" fmla="*/ 2296 w 3460"/>
              <a:gd name="T97" fmla="*/ 1857 h 2392"/>
              <a:gd name="T98" fmla="*/ 1423 w 3460"/>
              <a:gd name="T99" fmla="*/ 1985 h 2392"/>
              <a:gd name="T100" fmla="*/ 2050 w 3460"/>
              <a:gd name="T101" fmla="*/ 1787 h 2392"/>
              <a:gd name="T102" fmla="*/ 2104 w 3460"/>
              <a:gd name="T103" fmla="*/ 311 h 2392"/>
              <a:gd name="T104" fmla="*/ 1822 w 3460"/>
              <a:gd name="T105" fmla="*/ 12 h 2392"/>
              <a:gd name="T106" fmla="*/ 1911 w 3460"/>
              <a:gd name="T107" fmla="*/ 146 h 2392"/>
              <a:gd name="T108" fmla="*/ 1862 w 3460"/>
              <a:gd name="T109" fmla="*/ 1642 h 2392"/>
              <a:gd name="T110" fmla="*/ 22 w 3460"/>
              <a:gd name="T111" fmla="*/ 1594 h 2392"/>
              <a:gd name="T112" fmla="*/ 87 w 3460"/>
              <a:gd name="T113" fmla="*/ 24 h 2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60" h="2392">
                <a:moveTo>
                  <a:pt x="2622" y="1939"/>
                </a:moveTo>
                <a:lnTo>
                  <a:pt x="2591" y="1942"/>
                </a:lnTo>
                <a:lnTo>
                  <a:pt x="2562" y="1950"/>
                </a:lnTo>
                <a:lnTo>
                  <a:pt x="2537" y="1965"/>
                </a:lnTo>
                <a:lnTo>
                  <a:pt x="2514" y="1983"/>
                </a:lnTo>
                <a:lnTo>
                  <a:pt x="2496" y="2006"/>
                </a:lnTo>
                <a:lnTo>
                  <a:pt x="2482" y="2031"/>
                </a:lnTo>
                <a:lnTo>
                  <a:pt x="2473" y="2059"/>
                </a:lnTo>
                <a:lnTo>
                  <a:pt x="2470" y="2089"/>
                </a:lnTo>
                <a:lnTo>
                  <a:pt x="2473" y="2120"/>
                </a:lnTo>
                <a:lnTo>
                  <a:pt x="2482" y="2148"/>
                </a:lnTo>
                <a:lnTo>
                  <a:pt x="2496" y="2174"/>
                </a:lnTo>
                <a:lnTo>
                  <a:pt x="2514" y="2196"/>
                </a:lnTo>
                <a:lnTo>
                  <a:pt x="2537" y="2215"/>
                </a:lnTo>
                <a:lnTo>
                  <a:pt x="2562" y="2229"/>
                </a:lnTo>
                <a:lnTo>
                  <a:pt x="2591" y="2238"/>
                </a:lnTo>
                <a:lnTo>
                  <a:pt x="2622" y="2241"/>
                </a:lnTo>
                <a:lnTo>
                  <a:pt x="2653" y="2238"/>
                </a:lnTo>
                <a:lnTo>
                  <a:pt x="2681" y="2229"/>
                </a:lnTo>
                <a:lnTo>
                  <a:pt x="2706" y="2215"/>
                </a:lnTo>
                <a:lnTo>
                  <a:pt x="2729" y="2196"/>
                </a:lnTo>
                <a:lnTo>
                  <a:pt x="2747" y="2174"/>
                </a:lnTo>
                <a:lnTo>
                  <a:pt x="2762" y="2148"/>
                </a:lnTo>
                <a:lnTo>
                  <a:pt x="2770" y="2120"/>
                </a:lnTo>
                <a:lnTo>
                  <a:pt x="2773" y="2089"/>
                </a:lnTo>
                <a:lnTo>
                  <a:pt x="2770" y="2059"/>
                </a:lnTo>
                <a:lnTo>
                  <a:pt x="2762" y="2031"/>
                </a:lnTo>
                <a:lnTo>
                  <a:pt x="2747" y="2006"/>
                </a:lnTo>
                <a:lnTo>
                  <a:pt x="2729" y="1983"/>
                </a:lnTo>
                <a:lnTo>
                  <a:pt x="2706" y="1965"/>
                </a:lnTo>
                <a:lnTo>
                  <a:pt x="2681" y="1950"/>
                </a:lnTo>
                <a:lnTo>
                  <a:pt x="2653" y="1942"/>
                </a:lnTo>
                <a:lnTo>
                  <a:pt x="2622" y="1939"/>
                </a:lnTo>
                <a:close/>
                <a:moveTo>
                  <a:pt x="1037" y="1939"/>
                </a:moveTo>
                <a:lnTo>
                  <a:pt x="1007" y="1942"/>
                </a:lnTo>
                <a:lnTo>
                  <a:pt x="978" y="1950"/>
                </a:lnTo>
                <a:lnTo>
                  <a:pt x="952" y="1965"/>
                </a:lnTo>
                <a:lnTo>
                  <a:pt x="930" y="1983"/>
                </a:lnTo>
                <a:lnTo>
                  <a:pt x="911" y="2006"/>
                </a:lnTo>
                <a:lnTo>
                  <a:pt x="898" y="2031"/>
                </a:lnTo>
                <a:lnTo>
                  <a:pt x="888" y="2059"/>
                </a:lnTo>
                <a:lnTo>
                  <a:pt x="885" y="2089"/>
                </a:lnTo>
                <a:lnTo>
                  <a:pt x="888" y="2120"/>
                </a:lnTo>
                <a:lnTo>
                  <a:pt x="898" y="2148"/>
                </a:lnTo>
                <a:lnTo>
                  <a:pt x="911" y="2174"/>
                </a:lnTo>
                <a:lnTo>
                  <a:pt x="930" y="2196"/>
                </a:lnTo>
                <a:lnTo>
                  <a:pt x="952" y="2215"/>
                </a:lnTo>
                <a:lnTo>
                  <a:pt x="978" y="2229"/>
                </a:lnTo>
                <a:lnTo>
                  <a:pt x="1007" y="2238"/>
                </a:lnTo>
                <a:lnTo>
                  <a:pt x="1037" y="2241"/>
                </a:lnTo>
                <a:lnTo>
                  <a:pt x="1067" y="2238"/>
                </a:lnTo>
                <a:lnTo>
                  <a:pt x="1096" y="2229"/>
                </a:lnTo>
                <a:lnTo>
                  <a:pt x="1122" y="2215"/>
                </a:lnTo>
                <a:lnTo>
                  <a:pt x="1144" y="2196"/>
                </a:lnTo>
                <a:lnTo>
                  <a:pt x="1163" y="2174"/>
                </a:lnTo>
                <a:lnTo>
                  <a:pt x="1176" y="2148"/>
                </a:lnTo>
                <a:lnTo>
                  <a:pt x="1185" y="2120"/>
                </a:lnTo>
                <a:lnTo>
                  <a:pt x="1188" y="2089"/>
                </a:lnTo>
                <a:lnTo>
                  <a:pt x="1185" y="2059"/>
                </a:lnTo>
                <a:lnTo>
                  <a:pt x="1176" y="2031"/>
                </a:lnTo>
                <a:lnTo>
                  <a:pt x="1163" y="2006"/>
                </a:lnTo>
                <a:lnTo>
                  <a:pt x="1144" y="1983"/>
                </a:lnTo>
                <a:lnTo>
                  <a:pt x="1122" y="1965"/>
                </a:lnTo>
                <a:lnTo>
                  <a:pt x="1096" y="1950"/>
                </a:lnTo>
                <a:lnTo>
                  <a:pt x="1067" y="1942"/>
                </a:lnTo>
                <a:lnTo>
                  <a:pt x="1037" y="1939"/>
                </a:lnTo>
                <a:close/>
                <a:moveTo>
                  <a:pt x="2622" y="1787"/>
                </a:moveTo>
                <a:lnTo>
                  <a:pt x="2666" y="1790"/>
                </a:lnTo>
                <a:lnTo>
                  <a:pt x="2709" y="1800"/>
                </a:lnTo>
                <a:lnTo>
                  <a:pt x="2749" y="1815"/>
                </a:lnTo>
                <a:lnTo>
                  <a:pt x="2787" y="1836"/>
                </a:lnTo>
                <a:lnTo>
                  <a:pt x="2820" y="1861"/>
                </a:lnTo>
                <a:lnTo>
                  <a:pt x="2850" y="1892"/>
                </a:lnTo>
                <a:lnTo>
                  <a:pt x="2876" y="1925"/>
                </a:lnTo>
                <a:lnTo>
                  <a:pt x="2896" y="1962"/>
                </a:lnTo>
                <a:lnTo>
                  <a:pt x="2912" y="2003"/>
                </a:lnTo>
                <a:lnTo>
                  <a:pt x="2921" y="2045"/>
                </a:lnTo>
                <a:lnTo>
                  <a:pt x="2924" y="2089"/>
                </a:lnTo>
                <a:lnTo>
                  <a:pt x="2921" y="2134"/>
                </a:lnTo>
                <a:lnTo>
                  <a:pt x="2912" y="2177"/>
                </a:lnTo>
                <a:lnTo>
                  <a:pt x="2896" y="2217"/>
                </a:lnTo>
                <a:lnTo>
                  <a:pt x="2876" y="2254"/>
                </a:lnTo>
                <a:lnTo>
                  <a:pt x="2850" y="2288"/>
                </a:lnTo>
                <a:lnTo>
                  <a:pt x="2820" y="2317"/>
                </a:lnTo>
                <a:lnTo>
                  <a:pt x="2787" y="2344"/>
                </a:lnTo>
                <a:lnTo>
                  <a:pt x="2749" y="2364"/>
                </a:lnTo>
                <a:lnTo>
                  <a:pt x="2709" y="2379"/>
                </a:lnTo>
                <a:lnTo>
                  <a:pt x="2666" y="2389"/>
                </a:lnTo>
                <a:lnTo>
                  <a:pt x="2622" y="2392"/>
                </a:lnTo>
                <a:lnTo>
                  <a:pt x="2577" y="2389"/>
                </a:lnTo>
                <a:lnTo>
                  <a:pt x="2534" y="2379"/>
                </a:lnTo>
                <a:lnTo>
                  <a:pt x="2494" y="2364"/>
                </a:lnTo>
                <a:lnTo>
                  <a:pt x="2457" y="2344"/>
                </a:lnTo>
                <a:lnTo>
                  <a:pt x="2423" y="2317"/>
                </a:lnTo>
                <a:lnTo>
                  <a:pt x="2394" y="2288"/>
                </a:lnTo>
                <a:lnTo>
                  <a:pt x="2367" y="2254"/>
                </a:lnTo>
                <a:lnTo>
                  <a:pt x="2348" y="2217"/>
                </a:lnTo>
                <a:lnTo>
                  <a:pt x="2332" y="2177"/>
                </a:lnTo>
                <a:lnTo>
                  <a:pt x="2322" y="2134"/>
                </a:lnTo>
                <a:lnTo>
                  <a:pt x="2319" y="2089"/>
                </a:lnTo>
                <a:lnTo>
                  <a:pt x="2322" y="2045"/>
                </a:lnTo>
                <a:lnTo>
                  <a:pt x="2332" y="2003"/>
                </a:lnTo>
                <a:lnTo>
                  <a:pt x="2348" y="1962"/>
                </a:lnTo>
                <a:lnTo>
                  <a:pt x="2367" y="1925"/>
                </a:lnTo>
                <a:lnTo>
                  <a:pt x="2394" y="1892"/>
                </a:lnTo>
                <a:lnTo>
                  <a:pt x="2423" y="1861"/>
                </a:lnTo>
                <a:lnTo>
                  <a:pt x="2457" y="1836"/>
                </a:lnTo>
                <a:lnTo>
                  <a:pt x="2494" y="1815"/>
                </a:lnTo>
                <a:lnTo>
                  <a:pt x="2534" y="1800"/>
                </a:lnTo>
                <a:lnTo>
                  <a:pt x="2577" y="1790"/>
                </a:lnTo>
                <a:lnTo>
                  <a:pt x="2622" y="1787"/>
                </a:lnTo>
                <a:close/>
                <a:moveTo>
                  <a:pt x="1037" y="1787"/>
                </a:moveTo>
                <a:lnTo>
                  <a:pt x="1082" y="1790"/>
                </a:lnTo>
                <a:lnTo>
                  <a:pt x="1124" y="1800"/>
                </a:lnTo>
                <a:lnTo>
                  <a:pt x="1165" y="1815"/>
                </a:lnTo>
                <a:lnTo>
                  <a:pt x="1202" y="1836"/>
                </a:lnTo>
                <a:lnTo>
                  <a:pt x="1235" y="1861"/>
                </a:lnTo>
                <a:lnTo>
                  <a:pt x="1266" y="1892"/>
                </a:lnTo>
                <a:lnTo>
                  <a:pt x="1291" y="1925"/>
                </a:lnTo>
                <a:lnTo>
                  <a:pt x="1312" y="1962"/>
                </a:lnTo>
                <a:lnTo>
                  <a:pt x="1326" y="2003"/>
                </a:lnTo>
                <a:lnTo>
                  <a:pt x="1337" y="2045"/>
                </a:lnTo>
                <a:lnTo>
                  <a:pt x="1340" y="2089"/>
                </a:lnTo>
                <a:lnTo>
                  <a:pt x="1337" y="2134"/>
                </a:lnTo>
                <a:lnTo>
                  <a:pt x="1326" y="2177"/>
                </a:lnTo>
                <a:lnTo>
                  <a:pt x="1312" y="2217"/>
                </a:lnTo>
                <a:lnTo>
                  <a:pt x="1291" y="2254"/>
                </a:lnTo>
                <a:lnTo>
                  <a:pt x="1266" y="2288"/>
                </a:lnTo>
                <a:lnTo>
                  <a:pt x="1235" y="2317"/>
                </a:lnTo>
                <a:lnTo>
                  <a:pt x="1202" y="2344"/>
                </a:lnTo>
                <a:lnTo>
                  <a:pt x="1165" y="2364"/>
                </a:lnTo>
                <a:lnTo>
                  <a:pt x="1124" y="2379"/>
                </a:lnTo>
                <a:lnTo>
                  <a:pt x="1082" y="2389"/>
                </a:lnTo>
                <a:lnTo>
                  <a:pt x="1037" y="2392"/>
                </a:lnTo>
                <a:lnTo>
                  <a:pt x="992" y="2389"/>
                </a:lnTo>
                <a:lnTo>
                  <a:pt x="950" y="2379"/>
                </a:lnTo>
                <a:lnTo>
                  <a:pt x="909" y="2364"/>
                </a:lnTo>
                <a:lnTo>
                  <a:pt x="872" y="2344"/>
                </a:lnTo>
                <a:lnTo>
                  <a:pt x="839" y="2317"/>
                </a:lnTo>
                <a:lnTo>
                  <a:pt x="808" y="2288"/>
                </a:lnTo>
                <a:lnTo>
                  <a:pt x="783" y="2254"/>
                </a:lnTo>
                <a:lnTo>
                  <a:pt x="762" y="2217"/>
                </a:lnTo>
                <a:lnTo>
                  <a:pt x="747" y="2177"/>
                </a:lnTo>
                <a:lnTo>
                  <a:pt x="737" y="2134"/>
                </a:lnTo>
                <a:lnTo>
                  <a:pt x="734" y="2089"/>
                </a:lnTo>
                <a:lnTo>
                  <a:pt x="737" y="2045"/>
                </a:lnTo>
                <a:lnTo>
                  <a:pt x="747" y="2003"/>
                </a:lnTo>
                <a:lnTo>
                  <a:pt x="762" y="1962"/>
                </a:lnTo>
                <a:lnTo>
                  <a:pt x="783" y="1925"/>
                </a:lnTo>
                <a:lnTo>
                  <a:pt x="808" y="1892"/>
                </a:lnTo>
                <a:lnTo>
                  <a:pt x="839" y="1861"/>
                </a:lnTo>
                <a:lnTo>
                  <a:pt x="872" y="1836"/>
                </a:lnTo>
                <a:lnTo>
                  <a:pt x="909" y="1815"/>
                </a:lnTo>
                <a:lnTo>
                  <a:pt x="950" y="1800"/>
                </a:lnTo>
                <a:lnTo>
                  <a:pt x="992" y="1790"/>
                </a:lnTo>
                <a:lnTo>
                  <a:pt x="1037" y="1787"/>
                </a:lnTo>
                <a:close/>
                <a:moveTo>
                  <a:pt x="48" y="1787"/>
                </a:moveTo>
                <a:lnTo>
                  <a:pt x="776" y="1787"/>
                </a:lnTo>
                <a:lnTo>
                  <a:pt x="742" y="1819"/>
                </a:lnTo>
                <a:lnTo>
                  <a:pt x="713" y="1856"/>
                </a:lnTo>
                <a:lnTo>
                  <a:pt x="688" y="1896"/>
                </a:lnTo>
                <a:lnTo>
                  <a:pt x="667" y="1939"/>
                </a:lnTo>
                <a:lnTo>
                  <a:pt x="651" y="1985"/>
                </a:lnTo>
                <a:lnTo>
                  <a:pt x="642" y="2032"/>
                </a:lnTo>
                <a:lnTo>
                  <a:pt x="48" y="2032"/>
                </a:lnTo>
                <a:lnTo>
                  <a:pt x="34" y="2030"/>
                </a:lnTo>
                <a:lnTo>
                  <a:pt x="20" y="2022"/>
                </a:lnTo>
                <a:lnTo>
                  <a:pt x="9" y="2012"/>
                </a:lnTo>
                <a:lnTo>
                  <a:pt x="2" y="1998"/>
                </a:lnTo>
                <a:lnTo>
                  <a:pt x="0" y="1984"/>
                </a:lnTo>
                <a:lnTo>
                  <a:pt x="0" y="1836"/>
                </a:lnTo>
                <a:lnTo>
                  <a:pt x="2" y="1821"/>
                </a:lnTo>
                <a:lnTo>
                  <a:pt x="9" y="1807"/>
                </a:lnTo>
                <a:lnTo>
                  <a:pt x="20" y="1796"/>
                </a:lnTo>
                <a:lnTo>
                  <a:pt x="34" y="1789"/>
                </a:lnTo>
                <a:lnTo>
                  <a:pt x="48" y="1787"/>
                </a:lnTo>
                <a:close/>
                <a:moveTo>
                  <a:pt x="2320" y="565"/>
                </a:moveTo>
                <a:lnTo>
                  <a:pt x="2305" y="567"/>
                </a:lnTo>
                <a:lnTo>
                  <a:pt x="2291" y="575"/>
                </a:lnTo>
                <a:lnTo>
                  <a:pt x="2280" y="585"/>
                </a:lnTo>
                <a:lnTo>
                  <a:pt x="2274" y="598"/>
                </a:lnTo>
                <a:lnTo>
                  <a:pt x="2271" y="613"/>
                </a:lnTo>
                <a:lnTo>
                  <a:pt x="2271" y="949"/>
                </a:lnTo>
                <a:lnTo>
                  <a:pt x="2274" y="965"/>
                </a:lnTo>
                <a:lnTo>
                  <a:pt x="2280" y="977"/>
                </a:lnTo>
                <a:lnTo>
                  <a:pt x="2291" y="988"/>
                </a:lnTo>
                <a:lnTo>
                  <a:pt x="2305" y="995"/>
                </a:lnTo>
                <a:lnTo>
                  <a:pt x="2320" y="997"/>
                </a:lnTo>
                <a:lnTo>
                  <a:pt x="2926" y="997"/>
                </a:lnTo>
                <a:lnTo>
                  <a:pt x="2942" y="995"/>
                </a:lnTo>
                <a:lnTo>
                  <a:pt x="2956" y="988"/>
                </a:lnTo>
                <a:lnTo>
                  <a:pt x="2966" y="977"/>
                </a:lnTo>
                <a:lnTo>
                  <a:pt x="2972" y="965"/>
                </a:lnTo>
                <a:lnTo>
                  <a:pt x="2976" y="950"/>
                </a:lnTo>
                <a:lnTo>
                  <a:pt x="2974" y="935"/>
                </a:lnTo>
                <a:lnTo>
                  <a:pt x="2966" y="921"/>
                </a:lnTo>
                <a:lnTo>
                  <a:pt x="2729" y="585"/>
                </a:lnTo>
                <a:lnTo>
                  <a:pt x="2719" y="575"/>
                </a:lnTo>
                <a:lnTo>
                  <a:pt x="2705" y="567"/>
                </a:lnTo>
                <a:lnTo>
                  <a:pt x="2689" y="565"/>
                </a:lnTo>
                <a:lnTo>
                  <a:pt x="2320" y="565"/>
                </a:lnTo>
                <a:close/>
                <a:moveTo>
                  <a:pt x="1030" y="376"/>
                </a:moveTo>
                <a:lnTo>
                  <a:pt x="1015" y="378"/>
                </a:lnTo>
                <a:lnTo>
                  <a:pt x="1001" y="384"/>
                </a:lnTo>
                <a:lnTo>
                  <a:pt x="989" y="392"/>
                </a:lnTo>
                <a:lnTo>
                  <a:pt x="979" y="405"/>
                </a:lnTo>
                <a:lnTo>
                  <a:pt x="973" y="420"/>
                </a:lnTo>
                <a:lnTo>
                  <a:pt x="970" y="436"/>
                </a:lnTo>
                <a:lnTo>
                  <a:pt x="970" y="606"/>
                </a:lnTo>
                <a:lnTo>
                  <a:pt x="493" y="606"/>
                </a:lnTo>
                <a:lnTo>
                  <a:pt x="473" y="609"/>
                </a:lnTo>
                <a:lnTo>
                  <a:pt x="457" y="617"/>
                </a:lnTo>
                <a:lnTo>
                  <a:pt x="444" y="631"/>
                </a:lnTo>
                <a:lnTo>
                  <a:pt x="435" y="647"/>
                </a:lnTo>
                <a:lnTo>
                  <a:pt x="432" y="667"/>
                </a:lnTo>
                <a:lnTo>
                  <a:pt x="432" y="1028"/>
                </a:lnTo>
                <a:lnTo>
                  <a:pt x="435" y="1047"/>
                </a:lnTo>
                <a:lnTo>
                  <a:pt x="444" y="1063"/>
                </a:lnTo>
                <a:lnTo>
                  <a:pt x="457" y="1077"/>
                </a:lnTo>
                <a:lnTo>
                  <a:pt x="473" y="1085"/>
                </a:lnTo>
                <a:lnTo>
                  <a:pt x="493" y="1088"/>
                </a:lnTo>
                <a:lnTo>
                  <a:pt x="970" y="1088"/>
                </a:lnTo>
                <a:lnTo>
                  <a:pt x="970" y="1258"/>
                </a:lnTo>
                <a:lnTo>
                  <a:pt x="973" y="1275"/>
                </a:lnTo>
                <a:lnTo>
                  <a:pt x="979" y="1290"/>
                </a:lnTo>
                <a:lnTo>
                  <a:pt x="989" y="1302"/>
                </a:lnTo>
                <a:lnTo>
                  <a:pt x="1001" y="1311"/>
                </a:lnTo>
                <a:lnTo>
                  <a:pt x="1015" y="1316"/>
                </a:lnTo>
                <a:lnTo>
                  <a:pt x="1030" y="1318"/>
                </a:lnTo>
                <a:lnTo>
                  <a:pt x="1045" y="1317"/>
                </a:lnTo>
                <a:lnTo>
                  <a:pt x="1060" y="1311"/>
                </a:lnTo>
                <a:lnTo>
                  <a:pt x="1074" y="1301"/>
                </a:lnTo>
                <a:lnTo>
                  <a:pt x="1486" y="889"/>
                </a:lnTo>
                <a:lnTo>
                  <a:pt x="1495" y="877"/>
                </a:lnTo>
                <a:lnTo>
                  <a:pt x="1501" y="862"/>
                </a:lnTo>
                <a:lnTo>
                  <a:pt x="1502" y="848"/>
                </a:lnTo>
                <a:lnTo>
                  <a:pt x="1501" y="832"/>
                </a:lnTo>
                <a:lnTo>
                  <a:pt x="1495" y="817"/>
                </a:lnTo>
                <a:lnTo>
                  <a:pt x="1486" y="805"/>
                </a:lnTo>
                <a:lnTo>
                  <a:pt x="1074" y="394"/>
                </a:lnTo>
                <a:lnTo>
                  <a:pt x="1060" y="383"/>
                </a:lnTo>
                <a:lnTo>
                  <a:pt x="1045" y="378"/>
                </a:lnTo>
                <a:lnTo>
                  <a:pt x="1030" y="376"/>
                </a:lnTo>
                <a:close/>
                <a:moveTo>
                  <a:pt x="2147" y="300"/>
                </a:moveTo>
                <a:lnTo>
                  <a:pt x="2608" y="300"/>
                </a:lnTo>
                <a:lnTo>
                  <a:pt x="2650" y="304"/>
                </a:lnTo>
                <a:lnTo>
                  <a:pt x="2691" y="310"/>
                </a:lnTo>
                <a:lnTo>
                  <a:pt x="2732" y="321"/>
                </a:lnTo>
                <a:lnTo>
                  <a:pt x="2771" y="337"/>
                </a:lnTo>
                <a:lnTo>
                  <a:pt x="2808" y="357"/>
                </a:lnTo>
                <a:lnTo>
                  <a:pt x="2842" y="380"/>
                </a:lnTo>
                <a:lnTo>
                  <a:pt x="2875" y="407"/>
                </a:lnTo>
                <a:lnTo>
                  <a:pt x="2904" y="437"/>
                </a:lnTo>
                <a:lnTo>
                  <a:pt x="2929" y="472"/>
                </a:lnTo>
                <a:lnTo>
                  <a:pt x="3226" y="910"/>
                </a:lnTo>
                <a:lnTo>
                  <a:pt x="3250" y="950"/>
                </a:lnTo>
                <a:lnTo>
                  <a:pt x="3268" y="992"/>
                </a:lnTo>
                <a:lnTo>
                  <a:pt x="3282" y="1036"/>
                </a:lnTo>
                <a:lnTo>
                  <a:pt x="3290" y="1081"/>
                </a:lnTo>
                <a:lnTo>
                  <a:pt x="3293" y="1127"/>
                </a:lnTo>
                <a:lnTo>
                  <a:pt x="3293" y="1787"/>
                </a:lnTo>
                <a:lnTo>
                  <a:pt x="3412" y="1787"/>
                </a:lnTo>
                <a:lnTo>
                  <a:pt x="3426" y="1789"/>
                </a:lnTo>
                <a:lnTo>
                  <a:pt x="3440" y="1796"/>
                </a:lnTo>
                <a:lnTo>
                  <a:pt x="3451" y="1807"/>
                </a:lnTo>
                <a:lnTo>
                  <a:pt x="3458" y="1821"/>
                </a:lnTo>
                <a:lnTo>
                  <a:pt x="3460" y="1836"/>
                </a:lnTo>
                <a:lnTo>
                  <a:pt x="3460" y="1984"/>
                </a:lnTo>
                <a:lnTo>
                  <a:pt x="3458" y="1998"/>
                </a:lnTo>
                <a:lnTo>
                  <a:pt x="3451" y="2012"/>
                </a:lnTo>
                <a:lnTo>
                  <a:pt x="3440" y="2022"/>
                </a:lnTo>
                <a:lnTo>
                  <a:pt x="3426" y="2030"/>
                </a:lnTo>
                <a:lnTo>
                  <a:pt x="3412" y="2032"/>
                </a:lnTo>
                <a:lnTo>
                  <a:pt x="3018" y="2032"/>
                </a:lnTo>
                <a:lnTo>
                  <a:pt x="3007" y="1985"/>
                </a:lnTo>
                <a:lnTo>
                  <a:pt x="2992" y="1940"/>
                </a:lnTo>
                <a:lnTo>
                  <a:pt x="2971" y="1897"/>
                </a:lnTo>
                <a:lnTo>
                  <a:pt x="2946" y="1857"/>
                </a:lnTo>
                <a:lnTo>
                  <a:pt x="2918" y="1822"/>
                </a:lnTo>
                <a:lnTo>
                  <a:pt x="2884" y="1789"/>
                </a:lnTo>
                <a:lnTo>
                  <a:pt x="2848" y="1760"/>
                </a:lnTo>
                <a:lnTo>
                  <a:pt x="2808" y="1736"/>
                </a:lnTo>
                <a:lnTo>
                  <a:pt x="2765" y="1716"/>
                </a:lnTo>
                <a:lnTo>
                  <a:pt x="2719" y="1702"/>
                </a:lnTo>
                <a:lnTo>
                  <a:pt x="2672" y="1693"/>
                </a:lnTo>
                <a:lnTo>
                  <a:pt x="2622" y="1690"/>
                </a:lnTo>
                <a:lnTo>
                  <a:pt x="2572" y="1693"/>
                </a:lnTo>
                <a:lnTo>
                  <a:pt x="2525" y="1702"/>
                </a:lnTo>
                <a:lnTo>
                  <a:pt x="2479" y="1716"/>
                </a:lnTo>
                <a:lnTo>
                  <a:pt x="2436" y="1736"/>
                </a:lnTo>
                <a:lnTo>
                  <a:pt x="2396" y="1760"/>
                </a:lnTo>
                <a:lnTo>
                  <a:pt x="2359" y="1789"/>
                </a:lnTo>
                <a:lnTo>
                  <a:pt x="2326" y="1822"/>
                </a:lnTo>
                <a:lnTo>
                  <a:pt x="2296" y="1857"/>
                </a:lnTo>
                <a:lnTo>
                  <a:pt x="2271" y="1897"/>
                </a:lnTo>
                <a:lnTo>
                  <a:pt x="2251" y="1940"/>
                </a:lnTo>
                <a:lnTo>
                  <a:pt x="2236" y="1985"/>
                </a:lnTo>
                <a:lnTo>
                  <a:pt x="2226" y="2032"/>
                </a:lnTo>
                <a:lnTo>
                  <a:pt x="1432" y="2032"/>
                </a:lnTo>
                <a:lnTo>
                  <a:pt x="1423" y="1985"/>
                </a:lnTo>
                <a:lnTo>
                  <a:pt x="1407" y="1939"/>
                </a:lnTo>
                <a:lnTo>
                  <a:pt x="1387" y="1896"/>
                </a:lnTo>
                <a:lnTo>
                  <a:pt x="1361" y="1856"/>
                </a:lnTo>
                <a:lnTo>
                  <a:pt x="1332" y="1819"/>
                </a:lnTo>
                <a:lnTo>
                  <a:pt x="1298" y="1787"/>
                </a:lnTo>
                <a:lnTo>
                  <a:pt x="2050" y="1787"/>
                </a:lnTo>
                <a:lnTo>
                  <a:pt x="2050" y="398"/>
                </a:lnTo>
                <a:lnTo>
                  <a:pt x="2053" y="376"/>
                </a:lnTo>
                <a:lnTo>
                  <a:pt x="2060" y="356"/>
                </a:lnTo>
                <a:lnTo>
                  <a:pt x="2072" y="337"/>
                </a:lnTo>
                <a:lnTo>
                  <a:pt x="2086" y="322"/>
                </a:lnTo>
                <a:lnTo>
                  <a:pt x="2104" y="311"/>
                </a:lnTo>
                <a:lnTo>
                  <a:pt x="2125" y="304"/>
                </a:lnTo>
                <a:lnTo>
                  <a:pt x="2147" y="300"/>
                </a:lnTo>
                <a:close/>
                <a:moveTo>
                  <a:pt x="169" y="0"/>
                </a:moveTo>
                <a:lnTo>
                  <a:pt x="1765" y="0"/>
                </a:lnTo>
                <a:lnTo>
                  <a:pt x="1794" y="2"/>
                </a:lnTo>
                <a:lnTo>
                  <a:pt x="1822" y="12"/>
                </a:lnTo>
                <a:lnTo>
                  <a:pt x="1846" y="24"/>
                </a:lnTo>
                <a:lnTo>
                  <a:pt x="1868" y="42"/>
                </a:lnTo>
                <a:lnTo>
                  <a:pt x="1886" y="64"/>
                </a:lnTo>
                <a:lnTo>
                  <a:pt x="1900" y="89"/>
                </a:lnTo>
                <a:lnTo>
                  <a:pt x="1908" y="116"/>
                </a:lnTo>
                <a:lnTo>
                  <a:pt x="1911" y="146"/>
                </a:lnTo>
                <a:lnTo>
                  <a:pt x="1911" y="1594"/>
                </a:lnTo>
                <a:lnTo>
                  <a:pt x="1908" y="1608"/>
                </a:lnTo>
                <a:lnTo>
                  <a:pt x="1902" y="1622"/>
                </a:lnTo>
                <a:lnTo>
                  <a:pt x="1891" y="1632"/>
                </a:lnTo>
                <a:lnTo>
                  <a:pt x="1878" y="1640"/>
                </a:lnTo>
                <a:lnTo>
                  <a:pt x="1862" y="1642"/>
                </a:lnTo>
                <a:lnTo>
                  <a:pt x="71" y="1642"/>
                </a:lnTo>
                <a:lnTo>
                  <a:pt x="56" y="1640"/>
                </a:lnTo>
                <a:lnTo>
                  <a:pt x="42" y="1632"/>
                </a:lnTo>
                <a:lnTo>
                  <a:pt x="31" y="1622"/>
                </a:lnTo>
                <a:lnTo>
                  <a:pt x="25" y="1608"/>
                </a:lnTo>
                <a:lnTo>
                  <a:pt x="22" y="1594"/>
                </a:lnTo>
                <a:lnTo>
                  <a:pt x="22" y="146"/>
                </a:lnTo>
                <a:lnTo>
                  <a:pt x="25" y="116"/>
                </a:lnTo>
                <a:lnTo>
                  <a:pt x="34" y="89"/>
                </a:lnTo>
                <a:lnTo>
                  <a:pt x="47" y="64"/>
                </a:lnTo>
                <a:lnTo>
                  <a:pt x="65" y="42"/>
                </a:lnTo>
                <a:lnTo>
                  <a:pt x="87" y="24"/>
                </a:lnTo>
                <a:lnTo>
                  <a:pt x="111" y="12"/>
                </a:lnTo>
                <a:lnTo>
                  <a:pt x="139" y="2"/>
                </a:lnTo>
                <a:lnTo>
                  <a:pt x="16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4" name="Freeform 381"/>
          <p:cNvSpPr>
            <a:spLocks noEditPoints="1"/>
          </p:cNvSpPr>
          <p:nvPr/>
        </p:nvSpPr>
        <p:spPr bwMode="auto">
          <a:xfrm>
            <a:off x="8870007" y="4458972"/>
            <a:ext cx="533400" cy="439738"/>
          </a:xfrm>
          <a:custGeom>
            <a:avLst/>
            <a:gdLst>
              <a:gd name="T0" fmla="*/ 2802 w 3360"/>
              <a:gd name="T1" fmla="*/ 2266 h 2772"/>
              <a:gd name="T2" fmla="*/ 2819 w 3360"/>
              <a:gd name="T3" fmla="*/ 2468 h 2772"/>
              <a:gd name="T4" fmla="*/ 3014 w 3360"/>
              <a:gd name="T5" fmla="*/ 2519 h 2772"/>
              <a:gd name="T6" fmla="*/ 3127 w 3360"/>
              <a:gd name="T7" fmla="*/ 2355 h 2772"/>
              <a:gd name="T8" fmla="*/ 3014 w 3360"/>
              <a:gd name="T9" fmla="*/ 2191 h 2772"/>
              <a:gd name="T10" fmla="*/ 2201 w 3360"/>
              <a:gd name="T11" fmla="*/ 2221 h 2772"/>
              <a:gd name="T12" fmla="*/ 2149 w 3360"/>
              <a:gd name="T13" fmla="*/ 2416 h 2772"/>
              <a:gd name="T14" fmla="*/ 2313 w 3360"/>
              <a:gd name="T15" fmla="*/ 2530 h 2772"/>
              <a:gd name="T16" fmla="*/ 2477 w 3360"/>
              <a:gd name="T17" fmla="*/ 2416 h 2772"/>
              <a:gd name="T18" fmla="*/ 2425 w 3360"/>
              <a:gd name="T19" fmla="*/ 2221 h 2772"/>
              <a:gd name="T20" fmla="*/ 1613 w 3360"/>
              <a:gd name="T21" fmla="*/ 2191 h 2772"/>
              <a:gd name="T22" fmla="*/ 1500 w 3360"/>
              <a:gd name="T23" fmla="*/ 2355 h 2772"/>
              <a:gd name="T24" fmla="*/ 1613 w 3360"/>
              <a:gd name="T25" fmla="*/ 2519 h 2772"/>
              <a:gd name="T26" fmla="*/ 1807 w 3360"/>
              <a:gd name="T27" fmla="*/ 2468 h 2772"/>
              <a:gd name="T28" fmla="*/ 1825 w 3360"/>
              <a:gd name="T29" fmla="*/ 2266 h 2772"/>
              <a:gd name="T30" fmla="*/ 1035 w 3360"/>
              <a:gd name="T31" fmla="*/ 2181 h 2772"/>
              <a:gd name="T32" fmla="*/ 872 w 3360"/>
              <a:gd name="T33" fmla="*/ 2294 h 2772"/>
              <a:gd name="T34" fmla="*/ 922 w 3360"/>
              <a:gd name="T35" fmla="*/ 2489 h 2772"/>
              <a:gd name="T36" fmla="*/ 1123 w 3360"/>
              <a:gd name="T37" fmla="*/ 2506 h 2772"/>
              <a:gd name="T38" fmla="*/ 1207 w 3360"/>
              <a:gd name="T39" fmla="*/ 2324 h 2772"/>
              <a:gd name="T40" fmla="*/ 1066 w 3360"/>
              <a:gd name="T41" fmla="*/ 2183 h 2772"/>
              <a:gd name="T42" fmla="*/ 263 w 3360"/>
              <a:gd name="T43" fmla="*/ 2242 h 2772"/>
              <a:gd name="T44" fmla="*/ 245 w 3360"/>
              <a:gd name="T45" fmla="*/ 2443 h 2772"/>
              <a:gd name="T46" fmla="*/ 428 w 3360"/>
              <a:gd name="T47" fmla="*/ 2527 h 2772"/>
              <a:gd name="T48" fmla="*/ 567 w 3360"/>
              <a:gd name="T49" fmla="*/ 2387 h 2772"/>
              <a:gd name="T50" fmla="*/ 484 w 3360"/>
              <a:gd name="T51" fmla="*/ 2204 h 2772"/>
              <a:gd name="T52" fmla="*/ 1941 w 3360"/>
              <a:gd name="T53" fmla="*/ 1939 h 2772"/>
              <a:gd name="T54" fmla="*/ 2495 w 3360"/>
              <a:gd name="T55" fmla="*/ 1939 h 2772"/>
              <a:gd name="T56" fmla="*/ 2871 w 3360"/>
              <a:gd name="T57" fmla="*/ 1939 h 2772"/>
              <a:gd name="T58" fmla="*/ 3064 w 3360"/>
              <a:gd name="T59" fmla="*/ 1956 h 2772"/>
              <a:gd name="T60" fmla="*/ 3314 w 3360"/>
              <a:gd name="T61" fmla="*/ 2164 h 2772"/>
              <a:gd name="T62" fmla="*/ 3334 w 3360"/>
              <a:gd name="T63" fmla="*/ 2501 h 2772"/>
              <a:gd name="T64" fmla="*/ 3109 w 3360"/>
              <a:gd name="T65" fmla="*/ 2738 h 2772"/>
              <a:gd name="T66" fmla="*/ 2904 w 3360"/>
              <a:gd name="T67" fmla="*/ 2772 h 2772"/>
              <a:gd name="T68" fmla="*/ 2562 w 3360"/>
              <a:gd name="T69" fmla="*/ 2772 h 2772"/>
              <a:gd name="T70" fmla="*/ 2026 w 3360"/>
              <a:gd name="T71" fmla="*/ 2772 h 2772"/>
              <a:gd name="T72" fmla="*/ 1419 w 3360"/>
              <a:gd name="T73" fmla="*/ 2772 h 2772"/>
              <a:gd name="T74" fmla="*/ 865 w 3360"/>
              <a:gd name="T75" fmla="*/ 2772 h 2772"/>
              <a:gd name="T76" fmla="*/ 489 w 3360"/>
              <a:gd name="T77" fmla="*/ 2772 h 2772"/>
              <a:gd name="T78" fmla="*/ 296 w 3360"/>
              <a:gd name="T79" fmla="*/ 2755 h 2772"/>
              <a:gd name="T80" fmla="*/ 46 w 3360"/>
              <a:gd name="T81" fmla="*/ 2545 h 2772"/>
              <a:gd name="T82" fmla="*/ 26 w 3360"/>
              <a:gd name="T83" fmla="*/ 2209 h 2772"/>
              <a:gd name="T84" fmla="*/ 251 w 3360"/>
              <a:gd name="T85" fmla="*/ 1972 h 2772"/>
              <a:gd name="T86" fmla="*/ 456 w 3360"/>
              <a:gd name="T87" fmla="*/ 1939 h 2772"/>
              <a:gd name="T88" fmla="*/ 798 w 3360"/>
              <a:gd name="T89" fmla="*/ 1939 h 2772"/>
              <a:gd name="T90" fmla="*/ 1334 w 3360"/>
              <a:gd name="T91" fmla="*/ 1939 h 2772"/>
              <a:gd name="T92" fmla="*/ 2111 w 3360"/>
              <a:gd name="T93" fmla="*/ 1408 h 2772"/>
              <a:gd name="T94" fmla="*/ 2007 w 3360"/>
              <a:gd name="T95" fmla="*/ 1057 h 2772"/>
              <a:gd name="T96" fmla="*/ 1257 w 3360"/>
              <a:gd name="T97" fmla="*/ 1057 h 2772"/>
              <a:gd name="T98" fmla="*/ 2317 w 3360"/>
              <a:gd name="T99" fmla="*/ 3 h 2772"/>
              <a:gd name="T100" fmla="*/ 2565 w 3360"/>
              <a:gd name="T101" fmla="*/ 170 h 2772"/>
              <a:gd name="T102" fmla="*/ 2599 w 3360"/>
              <a:gd name="T103" fmla="*/ 1570 h 2772"/>
              <a:gd name="T104" fmla="*/ 2404 w 3360"/>
              <a:gd name="T105" fmla="*/ 1793 h 2772"/>
              <a:gd name="T106" fmla="*/ 861 w 3360"/>
              <a:gd name="T107" fmla="*/ 1793 h 2772"/>
              <a:gd name="T108" fmla="*/ 666 w 3360"/>
              <a:gd name="T109" fmla="*/ 1570 h 2772"/>
              <a:gd name="T110" fmla="*/ 699 w 3360"/>
              <a:gd name="T111" fmla="*/ 170 h 2772"/>
              <a:gd name="T112" fmla="*/ 948 w 3360"/>
              <a:gd name="T113" fmla="*/ 3 h 2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60" h="2772">
                <a:moveTo>
                  <a:pt x="2953" y="2181"/>
                </a:moveTo>
                <a:lnTo>
                  <a:pt x="2921" y="2183"/>
                </a:lnTo>
                <a:lnTo>
                  <a:pt x="2892" y="2191"/>
                </a:lnTo>
                <a:lnTo>
                  <a:pt x="2864" y="2204"/>
                </a:lnTo>
                <a:lnTo>
                  <a:pt x="2840" y="2221"/>
                </a:lnTo>
                <a:lnTo>
                  <a:pt x="2819" y="2242"/>
                </a:lnTo>
                <a:lnTo>
                  <a:pt x="2802" y="2266"/>
                </a:lnTo>
                <a:lnTo>
                  <a:pt x="2789" y="2294"/>
                </a:lnTo>
                <a:lnTo>
                  <a:pt x="2781" y="2324"/>
                </a:lnTo>
                <a:lnTo>
                  <a:pt x="2778" y="2355"/>
                </a:lnTo>
                <a:lnTo>
                  <a:pt x="2781" y="2387"/>
                </a:lnTo>
                <a:lnTo>
                  <a:pt x="2789" y="2416"/>
                </a:lnTo>
                <a:lnTo>
                  <a:pt x="2802" y="2443"/>
                </a:lnTo>
                <a:lnTo>
                  <a:pt x="2819" y="2468"/>
                </a:lnTo>
                <a:lnTo>
                  <a:pt x="2840" y="2489"/>
                </a:lnTo>
                <a:lnTo>
                  <a:pt x="2864" y="2506"/>
                </a:lnTo>
                <a:lnTo>
                  <a:pt x="2892" y="2519"/>
                </a:lnTo>
                <a:lnTo>
                  <a:pt x="2921" y="2527"/>
                </a:lnTo>
                <a:lnTo>
                  <a:pt x="2953" y="2530"/>
                </a:lnTo>
                <a:lnTo>
                  <a:pt x="2984" y="2527"/>
                </a:lnTo>
                <a:lnTo>
                  <a:pt x="3014" y="2519"/>
                </a:lnTo>
                <a:lnTo>
                  <a:pt x="3040" y="2506"/>
                </a:lnTo>
                <a:lnTo>
                  <a:pt x="3065" y="2489"/>
                </a:lnTo>
                <a:lnTo>
                  <a:pt x="3086" y="2468"/>
                </a:lnTo>
                <a:lnTo>
                  <a:pt x="3103" y="2443"/>
                </a:lnTo>
                <a:lnTo>
                  <a:pt x="3116" y="2416"/>
                </a:lnTo>
                <a:lnTo>
                  <a:pt x="3124" y="2387"/>
                </a:lnTo>
                <a:lnTo>
                  <a:pt x="3127" y="2355"/>
                </a:lnTo>
                <a:lnTo>
                  <a:pt x="3124" y="2324"/>
                </a:lnTo>
                <a:lnTo>
                  <a:pt x="3116" y="2294"/>
                </a:lnTo>
                <a:lnTo>
                  <a:pt x="3103" y="2266"/>
                </a:lnTo>
                <a:lnTo>
                  <a:pt x="3086" y="2242"/>
                </a:lnTo>
                <a:lnTo>
                  <a:pt x="3065" y="2221"/>
                </a:lnTo>
                <a:lnTo>
                  <a:pt x="3040" y="2204"/>
                </a:lnTo>
                <a:lnTo>
                  <a:pt x="3014" y="2191"/>
                </a:lnTo>
                <a:lnTo>
                  <a:pt x="2984" y="2183"/>
                </a:lnTo>
                <a:lnTo>
                  <a:pt x="2953" y="2181"/>
                </a:lnTo>
                <a:close/>
                <a:moveTo>
                  <a:pt x="2313" y="2181"/>
                </a:moveTo>
                <a:lnTo>
                  <a:pt x="2282" y="2183"/>
                </a:lnTo>
                <a:lnTo>
                  <a:pt x="2252" y="2191"/>
                </a:lnTo>
                <a:lnTo>
                  <a:pt x="2226" y="2204"/>
                </a:lnTo>
                <a:lnTo>
                  <a:pt x="2201" y="2221"/>
                </a:lnTo>
                <a:lnTo>
                  <a:pt x="2180" y="2242"/>
                </a:lnTo>
                <a:lnTo>
                  <a:pt x="2163" y="2266"/>
                </a:lnTo>
                <a:lnTo>
                  <a:pt x="2149" y="2294"/>
                </a:lnTo>
                <a:lnTo>
                  <a:pt x="2141" y="2324"/>
                </a:lnTo>
                <a:lnTo>
                  <a:pt x="2139" y="2355"/>
                </a:lnTo>
                <a:lnTo>
                  <a:pt x="2141" y="2387"/>
                </a:lnTo>
                <a:lnTo>
                  <a:pt x="2149" y="2416"/>
                </a:lnTo>
                <a:lnTo>
                  <a:pt x="2163" y="2443"/>
                </a:lnTo>
                <a:lnTo>
                  <a:pt x="2180" y="2468"/>
                </a:lnTo>
                <a:lnTo>
                  <a:pt x="2201" y="2489"/>
                </a:lnTo>
                <a:lnTo>
                  <a:pt x="2226" y="2506"/>
                </a:lnTo>
                <a:lnTo>
                  <a:pt x="2252" y="2519"/>
                </a:lnTo>
                <a:lnTo>
                  <a:pt x="2282" y="2527"/>
                </a:lnTo>
                <a:lnTo>
                  <a:pt x="2313" y="2530"/>
                </a:lnTo>
                <a:lnTo>
                  <a:pt x="2345" y="2527"/>
                </a:lnTo>
                <a:lnTo>
                  <a:pt x="2374" y="2519"/>
                </a:lnTo>
                <a:lnTo>
                  <a:pt x="2402" y="2506"/>
                </a:lnTo>
                <a:lnTo>
                  <a:pt x="2425" y="2489"/>
                </a:lnTo>
                <a:lnTo>
                  <a:pt x="2447" y="2468"/>
                </a:lnTo>
                <a:lnTo>
                  <a:pt x="2464" y="2443"/>
                </a:lnTo>
                <a:lnTo>
                  <a:pt x="2477" y="2416"/>
                </a:lnTo>
                <a:lnTo>
                  <a:pt x="2485" y="2387"/>
                </a:lnTo>
                <a:lnTo>
                  <a:pt x="2487" y="2355"/>
                </a:lnTo>
                <a:lnTo>
                  <a:pt x="2485" y="2324"/>
                </a:lnTo>
                <a:lnTo>
                  <a:pt x="2477" y="2294"/>
                </a:lnTo>
                <a:lnTo>
                  <a:pt x="2464" y="2266"/>
                </a:lnTo>
                <a:lnTo>
                  <a:pt x="2447" y="2242"/>
                </a:lnTo>
                <a:lnTo>
                  <a:pt x="2425" y="2221"/>
                </a:lnTo>
                <a:lnTo>
                  <a:pt x="2402" y="2204"/>
                </a:lnTo>
                <a:lnTo>
                  <a:pt x="2374" y="2191"/>
                </a:lnTo>
                <a:lnTo>
                  <a:pt x="2345" y="2183"/>
                </a:lnTo>
                <a:lnTo>
                  <a:pt x="2313" y="2181"/>
                </a:lnTo>
                <a:close/>
                <a:moveTo>
                  <a:pt x="1674" y="2181"/>
                </a:moveTo>
                <a:lnTo>
                  <a:pt x="1642" y="2183"/>
                </a:lnTo>
                <a:lnTo>
                  <a:pt x="1613" y="2191"/>
                </a:lnTo>
                <a:lnTo>
                  <a:pt x="1586" y="2204"/>
                </a:lnTo>
                <a:lnTo>
                  <a:pt x="1562" y="2221"/>
                </a:lnTo>
                <a:lnTo>
                  <a:pt x="1541" y="2242"/>
                </a:lnTo>
                <a:lnTo>
                  <a:pt x="1523" y="2266"/>
                </a:lnTo>
                <a:lnTo>
                  <a:pt x="1511" y="2294"/>
                </a:lnTo>
                <a:lnTo>
                  <a:pt x="1503" y="2324"/>
                </a:lnTo>
                <a:lnTo>
                  <a:pt x="1500" y="2355"/>
                </a:lnTo>
                <a:lnTo>
                  <a:pt x="1503" y="2387"/>
                </a:lnTo>
                <a:lnTo>
                  <a:pt x="1511" y="2416"/>
                </a:lnTo>
                <a:lnTo>
                  <a:pt x="1523" y="2443"/>
                </a:lnTo>
                <a:lnTo>
                  <a:pt x="1541" y="2468"/>
                </a:lnTo>
                <a:lnTo>
                  <a:pt x="1562" y="2489"/>
                </a:lnTo>
                <a:lnTo>
                  <a:pt x="1586" y="2506"/>
                </a:lnTo>
                <a:lnTo>
                  <a:pt x="1613" y="2519"/>
                </a:lnTo>
                <a:lnTo>
                  <a:pt x="1642" y="2527"/>
                </a:lnTo>
                <a:lnTo>
                  <a:pt x="1674" y="2530"/>
                </a:lnTo>
                <a:lnTo>
                  <a:pt x="1705" y="2527"/>
                </a:lnTo>
                <a:lnTo>
                  <a:pt x="1735" y="2519"/>
                </a:lnTo>
                <a:lnTo>
                  <a:pt x="1762" y="2506"/>
                </a:lnTo>
                <a:lnTo>
                  <a:pt x="1787" y="2489"/>
                </a:lnTo>
                <a:lnTo>
                  <a:pt x="1807" y="2468"/>
                </a:lnTo>
                <a:lnTo>
                  <a:pt x="1825" y="2443"/>
                </a:lnTo>
                <a:lnTo>
                  <a:pt x="1838" y="2416"/>
                </a:lnTo>
                <a:lnTo>
                  <a:pt x="1846" y="2387"/>
                </a:lnTo>
                <a:lnTo>
                  <a:pt x="1849" y="2355"/>
                </a:lnTo>
                <a:lnTo>
                  <a:pt x="1846" y="2324"/>
                </a:lnTo>
                <a:lnTo>
                  <a:pt x="1838" y="2294"/>
                </a:lnTo>
                <a:lnTo>
                  <a:pt x="1825" y="2266"/>
                </a:lnTo>
                <a:lnTo>
                  <a:pt x="1807" y="2242"/>
                </a:lnTo>
                <a:lnTo>
                  <a:pt x="1787" y="2221"/>
                </a:lnTo>
                <a:lnTo>
                  <a:pt x="1762" y="2204"/>
                </a:lnTo>
                <a:lnTo>
                  <a:pt x="1735" y="2191"/>
                </a:lnTo>
                <a:lnTo>
                  <a:pt x="1705" y="2183"/>
                </a:lnTo>
                <a:lnTo>
                  <a:pt x="1674" y="2181"/>
                </a:lnTo>
                <a:close/>
                <a:moveTo>
                  <a:pt x="1035" y="2181"/>
                </a:moveTo>
                <a:lnTo>
                  <a:pt x="1004" y="2183"/>
                </a:lnTo>
                <a:lnTo>
                  <a:pt x="974" y="2191"/>
                </a:lnTo>
                <a:lnTo>
                  <a:pt x="947" y="2204"/>
                </a:lnTo>
                <a:lnTo>
                  <a:pt x="922" y="2221"/>
                </a:lnTo>
                <a:lnTo>
                  <a:pt x="901" y="2242"/>
                </a:lnTo>
                <a:lnTo>
                  <a:pt x="885" y="2266"/>
                </a:lnTo>
                <a:lnTo>
                  <a:pt x="872" y="2294"/>
                </a:lnTo>
                <a:lnTo>
                  <a:pt x="863" y="2324"/>
                </a:lnTo>
                <a:lnTo>
                  <a:pt x="860" y="2355"/>
                </a:lnTo>
                <a:lnTo>
                  <a:pt x="863" y="2387"/>
                </a:lnTo>
                <a:lnTo>
                  <a:pt x="872" y="2416"/>
                </a:lnTo>
                <a:lnTo>
                  <a:pt x="885" y="2443"/>
                </a:lnTo>
                <a:lnTo>
                  <a:pt x="901" y="2468"/>
                </a:lnTo>
                <a:lnTo>
                  <a:pt x="922" y="2489"/>
                </a:lnTo>
                <a:lnTo>
                  <a:pt x="947" y="2506"/>
                </a:lnTo>
                <a:lnTo>
                  <a:pt x="974" y="2519"/>
                </a:lnTo>
                <a:lnTo>
                  <a:pt x="1004" y="2527"/>
                </a:lnTo>
                <a:lnTo>
                  <a:pt x="1035" y="2530"/>
                </a:lnTo>
                <a:lnTo>
                  <a:pt x="1066" y="2527"/>
                </a:lnTo>
                <a:lnTo>
                  <a:pt x="1096" y="2519"/>
                </a:lnTo>
                <a:lnTo>
                  <a:pt x="1123" y="2506"/>
                </a:lnTo>
                <a:lnTo>
                  <a:pt x="1147" y="2489"/>
                </a:lnTo>
                <a:lnTo>
                  <a:pt x="1169" y="2468"/>
                </a:lnTo>
                <a:lnTo>
                  <a:pt x="1185" y="2443"/>
                </a:lnTo>
                <a:lnTo>
                  <a:pt x="1198" y="2416"/>
                </a:lnTo>
                <a:lnTo>
                  <a:pt x="1207" y="2387"/>
                </a:lnTo>
                <a:lnTo>
                  <a:pt x="1210" y="2355"/>
                </a:lnTo>
                <a:lnTo>
                  <a:pt x="1207" y="2324"/>
                </a:lnTo>
                <a:lnTo>
                  <a:pt x="1198" y="2294"/>
                </a:lnTo>
                <a:lnTo>
                  <a:pt x="1185" y="2266"/>
                </a:lnTo>
                <a:lnTo>
                  <a:pt x="1169" y="2242"/>
                </a:lnTo>
                <a:lnTo>
                  <a:pt x="1147" y="2221"/>
                </a:lnTo>
                <a:lnTo>
                  <a:pt x="1123" y="2204"/>
                </a:lnTo>
                <a:lnTo>
                  <a:pt x="1096" y="2191"/>
                </a:lnTo>
                <a:lnTo>
                  <a:pt x="1066" y="2183"/>
                </a:lnTo>
                <a:lnTo>
                  <a:pt x="1035" y="2181"/>
                </a:lnTo>
                <a:close/>
                <a:moveTo>
                  <a:pt x="396" y="2181"/>
                </a:moveTo>
                <a:lnTo>
                  <a:pt x="365" y="2183"/>
                </a:lnTo>
                <a:lnTo>
                  <a:pt x="335" y="2191"/>
                </a:lnTo>
                <a:lnTo>
                  <a:pt x="307" y="2204"/>
                </a:lnTo>
                <a:lnTo>
                  <a:pt x="283" y="2221"/>
                </a:lnTo>
                <a:lnTo>
                  <a:pt x="263" y="2242"/>
                </a:lnTo>
                <a:lnTo>
                  <a:pt x="245" y="2266"/>
                </a:lnTo>
                <a:lnTo>
                  <a:pt x="232" y="2294"/>
                </a:lnTo>
                <a:lnTo>
                  <a:pt x="224" y="2324"/>
                </a:lnTo>
                <a:lnTo>
                  <a:pt x="221" y="2355"/>
                </a:lnTo>
                <a:lnTo>
                  <a:pt x="224" y="2387"/>
                </a:lnTo>
                <a:lnTo>
                  <a:pt x="232" y="2416"/>
                </a:lnTo>
                <a:lnTo>
                  <a:pt x="245" y="2443"/>
                </a:lnTo>
                <a:lnTo>
                  <a:pt x="263" y="2468"/>
                </a:lnTo>
                <a:lnTo>
                  <a:pt x="283" y="2489"/>
                </a:lnTo>
                <a:lnTo>
                  <a:pt x="307" y="2506"/>
                </a:lnTo>
                <a:lnTo>
                  <a:pt x="335" y="2519"/>
                </a:lnTo>
                <a:lnTo>
                  <a:pt x="365" y="2527"/>
                </a:lnTo>
                <a:lnTo>
                  <a:pt x="396" y="2530"/>
                </a:lnTo>
                <a:lnTo>
                  <a:pt x="428" y="2527"/>
                </a:lnTo>
                <a:lnTo>
                  <a:pt x="457" y="2519"/>
                </a:lnTo>
                <a:lnTo>
                  <a:pt x="484" y="2506"/>
                </a:lnTo>
                <a:lnTo>
                  <a:pt x="508" y="2489"/>
                </a:lnTo>
                <a:lnTo>
                  <a:pt x="529" y="2468"/>
                </a:lnTo>
                <a:lnTo>
                  <a:pt x="547" y="2443"/>
                </a:lnTo>
                <a:lnTo>
                  <a:pt x="559" y="2416"/>
                </a:lnTo>
                <a:lnTo>
                  <a:pt x="567" y="2387"/>
                </a:lnTo>
                <a:lnTo>
                  <a:pt x="570" y="2355"/>
                </a:lnTo>
                <a:lnTo>
                  <a:pt x="567" y="2324"/>
                </a:lnTo>
                <a:lnTo>
                  <a:pt x="559" y="2294"/>
                </a:lnTo>
                <a:lnTo>
                  <a:pt x="547" y="2266"/>
                </a:lnTo>
                <a:lnTo>
                  <a:pt x="529" y="2242"/>
                </a:lnTo>
                <a:lnTo>
                  <a:pt x="508" y="2221"/>
                </a:lnTo>
                <a:lnTo>
                  <a:pt x="484" y="2204"/>
                </a:lnTo>
                <a:lnTo>
                  <a:pt x="457" y="2191"/>
                </a:lnTo>
                <a:lnTo>
                  <a:pt x="428" y="2183"/>
                </a:lnTo>
                <a:lnTo>
                  <a:pt x="396" y="2181"/>
                </a:lnTo>
                <a:close/>
                <a:moveTo>
                  <a:pt x="1679" y="1939"/>
                </a:moveTo>
                <a:lnTo>
                  <a:pt x="1768" y="1939"/>
                </a:lnTo>
                <a:lnTo>
                  <a:pt x="1854" y="1939"/>
                </a:lnTo>
                <a:lnTo>
                  <a:pt x="1941" y="1939"/>
                </a:lnTo>
                <a:lnTo>
                  <a:pt x="2026" y="1939"/>
                </a:lnTo>
                <a:lnTo>
                  <a:pt x="2110" y="1939"/>
                </a:lnTo>
                <a:lnTo>
                  <a:pt x="2191" y="1939"/>
                </a:lnTo>
                <a:lnTo>
                  <a:pt x="2272" y="1939"/>
                </a:lnTo>
                <a:lnTo>
                  <a:pt x="2349" y="1939"/>
                </a:lnTo>
                <a:lnTo>
                  <a:pt x="2423" y="1939"/>
                </a:lnTo>
                <a:lnTo>
                  <a:pt x="2495" y="1939"/>
                </a:lnTo>
                <a:lnTo>
                  <a:pt x="2562" y="1939"/>
                </a:lnTo>
                <a:lnTo>
                  <a:pt x="2625" y="1939"/>
                </a:lnTo>
                <a:lnTo>
                  <a:pt x="2685" y="1939"/>
                </a:lnTo>
                <a:lnTo>
                  <a:pt x="2739" y="1939"/>
                </a:lnTo>
                <a:lnTo>
                  <a:pt x="2789" y="1939"/>
                </a:lnTo>
                <a:lnTo>
                  <a:pt x="2834" y="1939"/>
                </a:lnTo>
                <a:lnTo>
                  <a:pt x="2871" y="1939"/>
                </a:lnTo>
                <a:lnTo>
                  <a:pt x="2904" y="1939"/>
                </a:lnTo>
                <a:lnTo>
                  <a:pt x="2930" y="1939"/>
                </a:lnTo>
                <a:lnTo>
                  <a:pt x="2949" y="1939"/>
                </a:lnTo>
                <a:lnTo>
                  <a:pt x="2961" y="1939"/>
                </a:lnTo>
                <a:lnTo>
                  <a:pt x="2965" y="1939"/>
                </a:lnTo>
                <a:lnTo>
                  <a:pt x="3015" y="1945"/>
                </a:lnTo>
                <a:lnTo>
                  <a:pt x="3064" y="1956"/>
                </a:lnTo>
                <a:lnTo>
                  <a:pt x="3109" y="1972"/>
                </a:lnTo>
                <a:lnTo>
                  <a:pt x="3152" y="1994"/>
                </a:lnTo>
                <a:lnTo>
                  <a:pt x="3192" y="2020"/>
                </a:lnTo>
                <a:lnTo>
                  <a:pt x="3229" y="2051"/>
                </a:lnTo>
                <a:lnTo>
                  <a:pt x="3261" y="2086"/>
                </a:lnTo>
                <a:lnTo>
                  <a:pt x="3290" y="2123"/>
                </a:lnTo>
                <a:lnTo>
                  <a:pt x="3314" y="2164"/>
                </a:lnTo>
                <a:lnTo>
                  <a:pt x="3334" y="2209"/>
                </a:lnTo>
                <a:lnTo>
                  <a:pt x="3348" y="2255"/>
                </a:lnTo>
                <a:lnTo>
                  <a:pt x="3357" y="2304"/>
                </a:lnTo>
                <a:lnTo>
                  <a:pt x="3360" y="2355"/>
                </a:lnTo>
                <a:lnTo>
                  <a:pt x="3357" y="2405"/>
                </a:lnTo>
                <a:lnTo>
                  <a:pt x="3348" y="2454"/>
                </a:lnTo>
                <a:lnTo>
                  <a:pt x="3334" y="2501"/>
                </a:lnTo>
                <a:lnTo>
                  <a:pt x="3314" y="2545"/>
                </a:lnTo>
                <a:lnTo>
                  <a:pt x="3290" y="2587"/>
                </a:lnTo>
                <a:lnTo>
                  <a:pt x="3261" y="2625"/>
                </a:lnTo>
                <a:lnTo>
                  <a:pt x="3229" y="2660"/>
                </a:lnTo>
                <a:lnTo>
                  <a:pt x="3192" y="2690"/>
                </a:lnTo>
                <a:lnTo>
                  <a:pt x="3152" y="2717"/>
                </a:lnTo>
                <a:lnTo>
                  <a:pt x="3109" y="2738"/>
                </a:lnTo>
                <a:lnTo>
                  <a:pt x="3064" y="2755"/>
                </a:lnTo>
                <a:lnTo>
                  <a:pt x="3015" y="2766"/>
                </a:lnTo>
                <a:lnTo>
                  <a:pt x="2965" y="2771"/>
                </a:lnTo>
                <a:lnTo>
                  <a:pt x="2961" y="2771"/>
                </a:lnTo>
                <a:lnTo>
                  <a:pt x="2949" y="2771"/>
                </a:lnTo>
                <a:lnTo>
                  <a:pt x="2930" y="2771"/>
                </a:lnTo>
                <a:lnTo>
                  <a:pt x="2904" y="2772"/>
                </a:lnTo>
                <a:lnTo>
                  <a:pt x="2871" y="2772"/>
                </a:lnTo>
                <a:lnTo>
                  <a:pt x="2834" y="2772"/>
                </a:lnTo>
                <a:lnTo>
                  <a:pt x="2789" y="2772"/>
                </a:lnTo>
                <a:lnTo>
                  <a:pt x="2739" y="2772"/>
                </a:lnTo>
                <a:lnTo>
                  <a:pt x="2685" y="2772"/>
                </a:lnTo>
                <a:lnTo>
                  <a:pt x="2625" y="2772"/>
                </a:lnTo>
                <a:lnTo>
                  <a:pt x="2562" y="2772"/>
                </a:lnTo>
                <a:lnTo>
                  <a:pt x="2495" y="2772"/>
                </a:lnTo>
                <a:lnTo>
                  <a:pt x="2423" y="2772"/>
                </a:lnTo>
                <a:lnTo>
                  <a:pt x="2349" y="2772"/>
                </a:lnTo>
                <a:lnTo>
                  <a:pt x="2272" y="2772"/>
                </a:lnTo>
                <a:lnTo>
                  <a:pt x="2191" y="2772"/>
                </a:lnTo>
                <a:lnTo>
                  <a:pt x="2110" y="2772"/>
                </a:lnTo>
                <a:lnTo>
                  <a:pt x="2026" y="2772"/>
                </a:lnTo>
                <a:lnTo>
                  <a:pt x="1941" y="2772"/>
                </a:lnTo>
                <a:lnTo>
                  <a:pt x="1854" y="2772"/>
                </a:lnTo>
                <a:lnTo>
                  <a:pt x="1768" y="2772"/>
                </a:lnTo>
                <a:lnTo>
                  <a:pt x="1680" y="2772"/>
                </a:lnTo>
                <a:lnTo>
                  <a:pt x="1592" y="2772"/>
                </a:lnTo>
                <a:lnTo>
                  <a:pt x="1506" y="2772"/>
                </a:lnTo>
                <a:lnTo>
                  <a:pt x="1419" y="2772"/>
                </a:lnTo>
                <a:lnTo>
                  <a:pt x="1334" y="2772"/>
                </a:lnTo>
                <a:lnTo>
                  <a:pt x="1250" y="2772"/>
                </a:lnTo>
                <a:lnTo>
                  <a:pt x="1169" y="2772"/>
                </a:lnTo>
                <a:lnTo>
                  <a:pt x="1088" y="2772"/>
                </a:lnTo>
                <a:lnTo>
                  <a:pt x="1011" y="2772"/>
                </a:lnTo>
                <a:lnTo>
                  <a:pt x="937" y="2772"/>
                </a:lnTo>
                <a:lnTo>
                  <a:pt x="865" y="2772"/>
                </a:lnTo>
                <a:lnTo>
                  <a:pt x="798" y="2772"/>
                </a:lnTo>
                <a:lnTo>
                  <a:pt x="735" y="2772"/>
                </a:lnTo>
                <a:lnTo>
                  <a:pt x="675" y="2772"/>
                </a:lnTo>
                <a:lnTo>
                  <a:pt x="621" y="2772"/>
                </a:lnTo>
                <a:lnTo>
                  <a:pt x="571" y="2772"/>
                </a:lnTo>
                <a:lnTo>
                  <a:pt x="526" y="2772"/>
                </a:lnTo>
                <a:lnTo>
                  <a:pt x="489" y="2772"/>
                </a:lnTo>
                <a:lnTo>
                  <a:pt x="456" y="2772"/>
                </a:lnTo>
                <a:lnTo>
                  <a:pt x="430" y="2771"/>
                </a:lnTo>
                <a:lnTo>
                  <a:pt x="411" y="2771"/>
                </a:lnTo>
                <a:lnTo>
                  <a:pt x="399" y="2771"/>
                </a:lnTo>
                <a:lnTo>
                  <a:pt x="395" y="2771"/>
                </a:lnTo>
                <a:lnTo>
                  <a:pt x="345" y="2766"/>
                </a:lnTo>
                <a:lnTo>
                  <a:pt x="296" y="2755"/>
                </a:lnTo>
                <a:lnTo>
                  <a:pt x="251" y="2738"/>
                </a:lnTo>
                <a:lnTo>
                  <a:pt x="208" y="2717"/>
                </a:lnTo>
                <a:lnTo>
                  <a:pt x="168" y="2690"/>
                </a:lnTo>
                <a:lnTo>
                  <a:pt x="131" y="2660"/>
                </a:lnTo>
                <a:lnTo>
                  <a:pt x="99" y="2625"/>
                </a:lnTo>
                <a:lnTo>
                  <a:pt x="70" y="2587"/>
                </a:lnTo>
                <a:lnTo>
                  <a:pt x="46" y="2545"/>
                </a:lnTo>
                <a:lnTo>
                  <a:pt x="26" y="2501"/>
                </a:lnTo>
                <a:lnTo>
                  <a:pt x="12" y="2454"/>
                </a:lnTo>
                <a:lnTo>
                  <a:pt x="3" y="2405"/>
                </a:lnTo>
                <a:lnTo>
                  <a:pt x="0" y="2355"/>
                </a:lnTo>
                <a:lnTo>
                  <a:pt x="3" y="2304"/>
                </a:lnTo>
                <a:lnTo>
                  <a:pt x="12" y="2255"/>
                </a:lnTo>
                <a:lnTo>
                  <a:pt x="26" y="2209"/>
                </a:lnTo>
                <a:lnTo>
                  <a:pt x="46" y="2164"/>
                </a:lnTo>
                <a:lnTo>
                  <a:pt x="70" y="2123"/>
                </a:lnTo>
                <a:lnTo>
                  <a:pt x="99" y="2086"/>
                </a:lnTo>
                <a:lnTo>
                  <a:pt x="131" y="2051"/>
                </a:lnTo>
                <a:lnTo>
                  <a:pt x="168" y="2020"/>
                </a:lnTo>
                <a:lnTo>
                  <a:pt x="208" y="1994"/>
                </a:lnTo>
                <a:lnTo>
                  <a:pt x="251" y="1972"/>
                </a:lnTo>
                <a:lnTo>
                  <a:pt x="296" y="1956"/>
                </a:lnTo>
                <a:lnTo>
                  <a:pt x="345" y="1945"/>
                </a:lnTo>
                <a:lnTo>
                  <a:pt x="395" y="1939"/>
                </a:lnTo>
                <a:lnTo>
                  <a:pt x="399" y="1939"/>
                </a:lnTo>
                <a:lnTo>
                  <a:pt x="411" y="1939"/>
                </a:lnTo>
                <a:lnTo>
                  <a:pt x="430" y="1939"/>
                </a:lnTo>
                <a:lnTo>
                  <a:pt x="456" y="1939"/>
                </a:lnTo>
                <a:lnTo>
                  <a:pt x="489" y="1939"/>
                </a:lnTo>
                <a:lnTo>
                  <a:pt x="526" y="1939"/>
                </a:lnTo>
                <a:lnTo>
                  <a:pt x="571" y="1939"/>
                </a:lnTo>
                <a:lnTo>
                  <a:pt x="621" y="1939"/>
                </a:lnTo>
                <a:lnTo>
                  <a:pt x="675" y="1939"/>
                </a:lnTo>
                <a:lnTo>
                  <a:pt x="735" y="1939"/>
                </a:lnTo>
                <a:lnTo>
                  <a:pt x="798" y="1939"/>
                </a:lnTo>
                <a:lnTo>
                  <a:pt x="865" y="1939"/>
                </a:lnTo>
                <a:lnTo>
                  <a:pt x="937" y="1939"/>
                </a:lnTo>
                <a:lnTo>
                  <a:pt x="1011" y="1939"/>
                </a:lnTo>
                <a:lnTo>
                  <a:pt x="1088" y="1939"/>
                </a:lnTo>
                <a:lnTo>
                  <a:pt x="1169" y="1939"/>
                </a:lnTo>
                <a:lnTo>
                  <a:pt x="1250" y="1939"/>
                </a:lnTo>
                <a:lnTo>
                  <a:pt x="1334" y="1939"/>
                </a:lnTo>
                <a:lnTo>
                  <a:pt x="1419" y="1939"/>
                </a:lnTo>
                <a:lnTo>
                  <a:pt x="1506" y="1939"/>
                </a:lnTo>
                <a:lnTo>
                  <a:pt x="1592" y="1939"/>
                </a:lnTo>
                <a:lnTo>
                  <a:pt x="1679" y="1939"/>
                </a:lnTo>
                <a:close/>
                <a:moveTo>
                  <a:pt x="1155" y="1287"/>
                </a:moveTo>
                <a:lnTo>
                  <a:pt x="1155" y="1408"/>
                </a:lnTo>
                <a:lnTo>
                  <a:pt x="2111" y="1408"/>
                </a:lnTo>
                <a:lnTo>
                  <a:pt x="2111" y="1287"/>
                </a:lnTo>
                <a:lnTo>
                  <a:pt x="1155" y="1287"/>
                </a:lnTo>
                <a:close/>
                <a:moveTo>
                  <a:pt x="1941" y="398"/>
                </a:moveTo>
                <a:lnTo>
                  <a:pt x="1700" y="685"/>
                </a:lnTo>
                <a:lnTo>
                  <a:pt x="1873" y="685"/>
                </a:lnTo>
                <a:lnTo>
                  <a:pt x="1873" y="1057"/>
                </a:lnTo>
                <a:lnTo>
                  <a:pt x="2007" y="1057"/>
                </a:lnTo>
                <a:lnTo>
                  <a:pt x="2007" y="685"/>
                </a:lnTo>
                <a:lnTo>
                  <a:pt x="2180" y="685"/>
                </a:lnTo>
                <a:lnTo>
                  <a:pt x="1941" y="398"/>
                </a:lnTo>
                <a:close/>
                <a:moveTo>
                  <a:pt x="1325" y="398"/>
                </a:moveTo>
                <a:lnTo>
                  <a:pt x="1084" y="685"/>
                </a:lnTo>
                <a:lnTo>
                  <a:pt x="1257" y="685"/>
                </a:lnTo>
                <a:lnTo>
                  <a:pt x="1257" y="1057"/>
                </a:lnTo>
                <a:lnTo>
                  <a:pt x="1391" y="1057"/>
                </a:lnTo>
                <a:lnTo>
                  <a:pt x="1391" y="685"/>
                </a:lnTo>
                <a:lnTo>
                  <a:pt x="1564" y="685"/>
                </a:lnTo>
                <a:lnTo>
                  <a:pt x="1325" y="398"/>
                </a:lnTo>
                <a:close/>
                <a:moveTo>
                  <a:pt x="994" y="0"/>
                </a:moveTo>
                <a:lnTo>
                  <a:pt x="2272" y="0"/>
                </a:lnTo>
                <a:lnTo>
                  <a:pt x="2317" y="3"/>
                </a:lnTo>
                <a:lnTo>
                  <a:pt x="2362" y="12"/>
                </a:lnTo>
                <a:lnTo>
                  <a:pt x="2404" y="28"/>
                </a:lnTo>
                <a:lnTo>
                  <a:pt x="2443" y="47"/>
                </a:lnTo>
                <a:lnTo>
                  <a:pt x="2479" y="72"/>
                </a:lnTo>
                <a:lnTo>
                  <a:pt x="2512" y="100"/>
                </a:lnTo>
                <a:lnTo>
                  <a:pt x="2540" y="133"/>
                </a:lnTo>
                <a:lnTo>
                  <a:pt x="2565" y="170"/>
                </a:lnTo>
                <a:lnTo>
                  <a:pt x="2585" y="208"/>
                </a:lnTo>
                <a:lnTo>
                  <a:pt x="2599" y="251"/>
                </a:lnTo>
                <a:lnTo>
                  <a:pt x="2609" y="295"/>
                </a:lnTo>
                <a:lnTo>
                  <a:pt x="2612" y="341"/>
                </a:lnTo>
                <a:lnTo>
                  <a:pt x="2612" y="1479"/>
                </a:lnTo>
                <a:lnTo>
                  <a:pt x="2609" y="1526"/>
                </a:lnTo>
                <a:lnTo>
                  <a:pt x="2599" y="1570"/>
                </a:lnTo>
                <a:lnTo>
                  <a:pt x="2585" y="1612"/>
                </a:lnTo>
                <a:lnTo>
                  <a:pt x="2565" y="1652"/>
                </a:lnTo>
                <a:lnTo>
                  <a:pt x="2540" y="1688"/>
                </a:lnTo>
                <a:lnTo>
                  <a:pt x="2512" y="1721"/>
                </a:lnTo>
                <a:lnTo>
                  <a:pt x="2479" y="1750"/>
                </a:lnTo>
                <a:lnTo>
                  <a:pt x="2443" y="1774"/>
                </a:lnTo>
                <a:lnTo>
                  <a:pt x="2404" y="1793"/>
                </a:lnTo>
                <a:lnTo>
                  <a:pt x="2362" y="1809"/>
                </a:lnTo>
                <a:lnTo>
                  <a:pt x="2317" y="1817"/>
                </a:lnTo>
                <a:lnTo>
                  <a:pt x="2272" y="1821"/>
                </a:lnTo>
                <a:lnTo>
                  <a:pt x="994" y="1821"/>
                </a:lnTo>
                <a:lnTo>
                  <a:pt x="948" y="1817"/>
                </a:lnTo>
                <a:lnTo>
                  <a:pt x="903" y="1809"/>
                </a:lnTo>
                <a:lnTo>
                  <a:pt x="861" y="1793"/>
                </a:lnTo>
                <a:lnTo>
                  <a:pt x="822" y="1774"/>
                </a:lnTo>
                <a:lnTo>
                  <a:pt x="786" y="1750"/>
                </a:lnTo>
                <a:lnTo>
                  <a:pt x="753" y="1721"/>
                </a:lnTo>
                <a:lnTo>
                  <a:pt x="724" y="1688"/>
                </a:lnTo>
                <a:lnTo>
                  <a:pt x="699" y="1652"/>
                </a:lnTo>
                <a:lnTo>
                  <a:pt x="680" y="1612"/>
                </a:lnTo>
                <a:lnTo>
                  <a:pt x="666" y="1570"/>
                </a:lnTo>
                <a:lnTo>
                  <a:pt x="657" y="1526"/>
                </a:lnTo>
                <a:lnTo>
                  <a:pt x="654" y="1479"/>
                </a:lnTo>
                <a:lnTo>
                  <a:pt x="654" y="341"/>
                </a:lnTo>
                <a:lnTo>
                  <a:pt x="657" y="295"/>
                </a:lnTo>
                <a:lnTo>
                  <a:pt x="666" y="251"/>
                </a:lnTo>
                <a:lnTo>
                  <a:pt x="680" y="208"/>
                </a:lnTo>
                <a:lnTo>
                  <a:pt x="699" y="170"/>
                </a:lnTo>
                <a:lnTo>
                  <a:pt x="724" y="133"/>
                </a:lnTo>
                <a:lnTo>
                  <a:pt x="753" y="100"/>
                </a:lnTo>
                <a:lnTo>
                  <a:pt x="786" y="72"/>
                </a:lnTo>
                <a:lnTo>
                  <a:pt x="822" y="47"/>
                </a:lnTo>
                <a:lnTo>
                  <a:pt x="861" y="28"/>
                </a:lnTo>
                <a:lnTo>
                  <a:pt x="903" y="12"/>
                </a:lnTo>
                <a:lnTo>
                  <a:pt x="948" y="3"/>
                </a:lnTo>
                <a:lnTo>
                  <a:pt x="99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5" name="Freeform 36"/>
          <p:cNvSpPr>
            <a:spLocks noEditPoints="1"/>
          </p:cNvSpPr>
          <p:nvPr/>
        </p:nvSpPr>
        <p:spPr bwMode="auto">
          <a:xfrm>
            <a:off x="9784070" y="587588"/>
            <a:ext cx="576262" cy="460375"/>
          </a:xfrm>
          <a:custGeom>
            <a:avLst/>
            <a:gdLst>
              <a:gd name="T0" fmla="*/ 2140 w 3630"/>
              <a:gd name="T1" fmla="*/ 1082 h 2904"/>
              <a:gd name="T2" fmla="*/ 1902 w 3630"/>
              <a:gd name="T3" fmla="*/ 1261 h 2904"/>
              <a:gd name="T4" fmla="*/ 1772 w 3630"/>
              <a:gd name="T5" fmla="*/ 1531 h 2904"/>
              <a:gd name="T6" fmla="*/ 1788 w 3630"/>
              <a:gd name="T7" fmla="*/ 1842 h 2904"/>
              <a:gd name="T8" fmla="*/ 1942 w 3630"/>
              <a:gd name="T9" fmla="*/ 2097 h 2904"/>
              <a:gd name="T10" fmla="*/ 2197 w 3630"/>
              <a:gd name="T11" fmla="*/ 2252 h 2904"/>
              <a:gd name="T12" fmla="*/ 2507 w 3630"/>
              <a:gd name="T13" fmla="*/ 2266 h 2904"/>
              <a:gd name="T14" fmla="*/ 2778 w 3630"/>
              <a:gd name="T15" fmla="*/ 2138 h 2904"/>
              <a:gd name="T16" fmla="*/ 2956 w 3630"/>
              <a:gd name="T17" fmla="*/ 1899 h 2904"/>
              <a:gd name="T18" fmla="*/ 3002 w 3630"/>
              <a:gd name="T19" fmla="*/ 1593 h 2904"/>
              <a:gd name="T20" fmla="*/ 2899 w 3630"/>
              <a:gd name="T21" fmla="*/ 1309 h 2904"/>
              <a:gd name="T22" fmla="*/ 2679 w 3630"/>
              <a:gd name="T23" fmla="*/ 1109 h 2904"/>
              <a:gd name="T24" fmla="*/ 2383 w 3630"/>
              <a:gd name="T25" fmla="*/ 1034 h 2904"/>
              <a:gd name="T26" fmla="*/ 2682 w 3630"/>
              <a:gd name="T27" fmla="*/ 802 h 2904"/>
              <a:gd name="T28" fmla="*/ 2995 w 3630"/>
              <a:gd name="T29" fmla="*/ 991 h 2904"/>
              <a:gd name="T30" fmla="*/ 3209 w 3630"/>
              <a:gd name="T31" fmla="*/ 1287 h 2904"/>
              <a:gd name="T32" fmla="*/ 3288 w 3630"/>
              <a:gd name="T33" fmla="*/ 1657 h 2904"/>
              <a:gd name="T34" fmla="*/ 3213 w 3630"/>
              <a:gd name="T35" fmla="*/ 2014 h 2904"/>
              <a:gd name="T36" fmla="*/ 3609 w 3630"/>
              <a:gd name="T37" fmla="*/ 2618 h 2904"/>
              <a:gd name="T38" fmla="*/ 3621 w 3630"/>
              <a:gd name="T39" fmla="*/ 2767 h 2904"/>
              <a:gd name="T40" fmla="*/ 3520 w 3630"/>
              <a:gd name="T41" fmla="*/ 2883 h 2904"/>
              <a:gd name="T42" fmla="*/ 3372 w 3630"/>
              <a:gd name="T43" fmla="*/ 2896 h 2904"/>
              <a:gd name="T44" fmla="*/ 2805 w 3630"/>
              <a:gd name="T45" fmla="*/ 2457 h 2904"/>
              <a:gd name="T46" fmla="*/ 2457 w 3630"/>
              <a:gd name="T47" fmla="*/ 2559 h 2904"/>
              <a:gd name="T48" fmla="*/ 2082 w 3630"/>
              <a:gd name="T49" fmla="*/ 2512 h 2904"/>
              <a:gd name="T50" fmla="*/ 1769 w 3630"/>
              <a:gd name="T51" fmla="*/ 2322 h 2904"/>
              <a:gd name="T52" fmla="*/ 1555 w 3630"/>
              <a:gd name="T53" fmla="*/ 2026 h 2904"/>
              <a:gd name="T54" fmla="*/ 1476 w 3630"/>
              <a:gd name="T55" fmla="*/ 1657 h 2904"/>
              <a:gd name="T56" fmla="*/ 1555 w 3630"/>
              <a:gd name="T57" fmla="*/ 1287 h 2904"/>
              <a:gd name="T58" fmla="*/ 1769 w 3630"/>
              <a:gd name="T59" fmla="*/ 991 h 2904"/>
              <a:gd name="T60" fmla="*/ 2082 w 3630"/>
              <a:gd name="T61" fmla="*/ 802 h 2904"/>
              <a:gd name="T62" fmla="*/ 1209 w 3630"/>
              <a:gd name="T63" fmla="*/ 1 h 2904"/>
              <a:gd name="T64" fmla="*/ 1333 w 3630"/>
              <a:gd name="T65" fmla="*/ 36 h 2904"/>
              <a:gd name="T66" fmla="*/ 1315 w 3630"/>
              <a:gd name="T67" fmla="*/ 2059 h 2904"/>
              <a:gd name="T68" fmla="*/ 1178 w 3630"/>
              <a:gd name="T69" fmla="*/ 2059 h 2904"/>
              <a:gd name="T70" fmla="*/ 1159 w 3630"/>
              <a:gd name="T71" fmla="*/ 36 h 2904"/>
              <a:gd name="T72" fmla="*/ 568 w 3630"/>
              <a:gd name="T73" fmla="*/ 1 h 2904"/>
              <a:gd name="T74" fmla="*/ 869 w 3630"/>
              <a:gd name="T75" fmla="*/ 36 h 2904"/>
              <a:gd name="T76" fmla="*/ 851 w 3630"/>
              <a:gd name="T77" fmla="*/ 2059 h 2904"/>
              <a:gd name="T78" fmla="*/ 537 w 3630"/>
              <a:gd name="T79" fmla="*/ 2059 h 2904"/>
              <a:gd name="T80" fmla="*/ 518 w 3630"/>
              <a:gd name="T81" fmla="*/ 36 h 2904"/>
              <a:gd name="T82" fmla="*/ 52 w 3630"/>
              <a:gd name="T83" fmla="*/ 1 h 2904"/>
              <a:gd name="T84" fmla="*/ 250 w 3630"/>
              <a:gd name="T85" fmla="*/ 36 h 2904"/>
              <a:gd name="T86" fmla="*/ 231 w 3630"/>
              <a:gd name="T87" fmla="*/ 2059 h 2904"/>
              <a:gd name="T88" fmla="*/ 21 w 3630"/>
              <a:gd name="T89" fmla="*/ 2059 h 2904"/>
              <a:gd name="T90" fmla="*/ 2 w 3630"/>
              <a:gd name="T91" fmla="*/ 36 h 2904"/>
              <a:gd name="T92" fmla="*/ 2783 w 3630"/>
              <a:gd name="T93" fmla="*/ 0 h 2904"/>
              <a:gd name="T94" fmla="*/ 2998 w 3630"/>
              <a:gd name="T95" fmla="*/ 36 h 2904"/>
              <a:gd name="T96" fmla="*/ 2803 w 3630"/>
              <a:gd name="T97" fmla="*/ 728 h 2904"/>
              <a:gd name="T98" fmla="*/ 2752 w 3630"/>
              <a:gd name="T99" fmla="*/ 11 h 2904"/>
              <a:gd name="T100" fmla="*/ 2586 w 3630"/>
              <a:gd name="T101" fmla="*/ 3 h 2904"/>
              <a:gd name="T102" fmla="*/ 2621 w 3630"/>
              <a:gd name="T103" fmla="*/ 667 h 2904"/>
              <a:gd name="T104" fmla="*/ 2495 w 3630"/>
              <a:gd name="T105" fmla="*/ 22 h 2904"/>
              <a:gd name="T106" fmla="*/ 2279 w 3630"/>
              <a:gd name="T107" fmla="*/ 0 h 2904"/>
              <a:gd name="T108" fmla="*/ 2331 w 3630"/>
              <a:gd name="T109" fmla="*/ 52 h 2904"/>
              <a:gd name="T110" fmla="*/ 2230 w 3630"/>
              <a:gd name="T111" fmla="*/ 36 h 2904"/>
              <a:gd name="T112" fmla="*/ 1598 w 3630"/>
              <a:gd name="T113" fmla="*/ 0 h 2904"/>
              <a:gd name="T114" fmla="*/ 1961 w 3630"/>
              <a:gd name="T115" fmla="*/ 36 h 2904"/>
              <a:gd name="T116" fmla="*/ 1761 w 3630"/>
              <a:gd name="T117" fmla="*/ 849 h 2904"/>
              <a:gd name="T118" fmla="*/ 1547 w 3630"/>
              <a:gd name="T119" fmla="*/ 52 h 2904"/>
              <a:gd name="T120" fmla="*/ 1598 w 3630"/>
              <a:gd name="T121" fmla="*/ 0 h 2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630" h="2904">
                <a:moveTo>
                  <a:pt x="2383" y="1034"/>
                </a:moveTo>
                <a:lnTo>
                  <a:pt x="2319" y="1037"/>
                </a:lnTo>
                <a:lnTo>
                  <a:pt x="2257" y="1046"/>
                </a:lnTo>
                <a:lnTo>
                  <a:pt x="2197" y="1062"/>
                </a:lnTo>
                <a:lnTo>
                  <a:pt x="2140" y="1082"/>
                </a:lnTo>
                <a:lnTo>
                  <a:pt x="2086" y="1109"/>
                </a:lnTo>
                <a:lnTo>
                  <a:pt x="2034" y="1141"/>
                </a:lnTo>
                <a:lnTo>
                  <a:pt x="1987" y="1176"/>
                </a:lnTo>
                <a:lnTo>
                  <a:pt x="1942" y="1217"/>
                </a:lnTo>
                <a:lnTo>
                  <a:pt x="1902" y="1261"/>
                </a:lnTo>
                <a:lnTo>
                  <a:pt x="1866" y="1309"/>
                </a:lnTo>
                <a:lnTo>
                  <a:pt x="1835" y="1360"/>
                </a:lnTo>
                <a:lnTo>
                  <a:pt x="1808" y="1415"/>
                </a:lnTo>
                <a:lnTo>
                  <a:pt x="1788" y="1472"/>
                </a:lnTo>
                <a:lnTo>
                  <a:pt x="1772" y="1531"/>
                </a:lnTo>
                <a:lnTo>
                  <a:pt x="1762" y="1593"/>
                </a:lnTo>
                <a:lnTo>
                  <a:pt x="1759" y="1657"/>
                </a:lnTo>
                <a:lnTo>
                  <a:pt x="1762" y="1721"/>
                </a:lnTo>
                <a:lnTo>
                  <a:pt x="1772" y="1782"/>
                </a:lnTo>
                <a:lnTo>
                  <a:pt x="1788" y="1842"/>
                </a:lnTo>
                <a:lnTo>
                  <a:pt x="1808" y="1899"/>
                </a:lnTo>
                <a:lnTo>
                  <a:pt x="1835" y="1954"/>
                </a:lnTo>
                <a:lnTo>
                  <a:pt x="1866" y="2004"/>
                </a:lnTo>
                <a:lnTo>
                  <a:pt x="1902" y="2053"/>
                </a:lnTo>
                <a:lnTo>
                  <a:pt x="1942" y="2097"/>
                </a:lnTo>
                <a:lnTo>
                  <a:pt x="1987" y="2138"/>
                </a:lnTo>
                <a:lnTo>
                  <a:pt x="2034" y="2173"/>
                </a:lnTo>
                <a:lnTo>
                  <a:pt x="2086" y="2205"/>
                </a:lnTo>
                <a:lnTo>
                  <a:pt x="2140" y="2230"/>
                </a:lnTo>
                <a:lnTo>
                  <a:pt x="2197" y="2252"/>
                </a:lnTo>
                <a:lnTo>
                  <a:pt x="2257" y="2266"/>
                </a:lnTo>
                <a:lnTo>
                  <a:pt x="2319" y="2276"/>
                </a:lnTo>
                <a:lnTo>
                  <a:pt x="2383" y="2279"/>
                </a:lnTo>
                <a:lnTo>
                  <a:pt x="2445" y="2276"/>
                </a:lnTo>
                <a:lnTo>
                  <a:pt x="2507" y="2266"/>
                </a:lnTo>
                <a:lnTo>
                  <a:pt x="2567" y="2252"/>
                </a:lnTo>
                <a:lnTo>
                  <a:pt x="2625" y="2230"/>
                </a:lnTo>
                <a:lnTo>
                  <a:pt x="2679" y="2205"/>
                </a:lnTo>
                <a:lnTo>
                  <a:pt x="2730" y="2173"/>
                </a:lnTo>
                <a:lnTo>
                  <a:pt x="2778" y="2138"/>
                </a:lnTo>
                <a:lnTo>
                  <a:pt x="2823" y="2097"/>
                </a:lnTo>
                <a:lnTo>
                  <a:pt x="2862" y="2053"/>
                </a:lnTo>
                <a:lnTo>
                  <a:pt x="2899" y="2004"/>
                </a:lnTo>
                <a:lnTo>
                  <a:pt x="2929" y="1954"/>
                </a:lnTo>
                <a:lnTo>
                  <a:pt x="2956" y="1899"/>
                </a:lnTo>
                <a:lnTo>
                  <a:pt x="2977" y="1842"/>
                </a:lnTo>
                <a:lnTo>
                  <a:pt x="2992" y="1782"/>
                </a:lnTo>
                <a:lnTo>
                  <a:pt x="3002" y="1721"/>
                </a:lnTo>
                <a:lnTo>
                  <a:pt x="3005" y="1657"/>
                </a:lnTo>
                <a:lnTo>
                  <a:pt x="3002" y="1593"/>
                </a:lnTo>
                <a:lnTo>
                  <a:pt x="2992" y="1531"/>
                </a:lnTo>
                <a:lnTo>
                  <a:pt x="2977" y="1472"/>
                </a:lnTo>
                <a:lnTo>
                  <a:pt x="2956" y="1415"/>
                </a:lnTo>
                <a:lnTo>
                  <a:pt x="2929" y="1360"/>
                </a:lnTo>
                <a:lnTo>
                  <a:pt x="2899" y="1309"/>
                </a:lnTo>
                <a:lnTo>
                  <a:pt x="2862" y="1261"/>
                </a:lnTo>
                <a:lnTo>
                  <a:pt x="2823" y="1217"/>
                </a:lnTo>
                <a:lnTo>
                  <a:pt x="2778" y="1176"/>
                </a:lnTo>
                <a:lnTo>
                  <a:pt x="2730" y="1141"/>
                </a:lnTo>
                <a:lnTo>
                  <a:pt x="2679" y="1109"/>
                </a:lnTo>
                <a:lnTo>
                  <a:pt x="2625" y="1082"/>
                </a:lnTo>
                <a:lnTo>
                  <a:pt x="2567" y="1062"/>
                </a:lnTo>
                <a:lnTo>
                  <a:pt x="2507" y="1046"/>
                </a:lnTo>
                <a:lnTo>
                  <a:pt x="2445" y="1037"/>
                </a:lnTo>
                <a:lnTo>
                  <a:pt x="2383" y="1034"/>
                </a:lnTo>
                <a:close/>
                <a:moveTo>
                  <a:pt x="2383" y="751"/>
                </a:moveTo>
                <a:lnTo>
                  <a:pt x="2460" y="755"/>
                </a:lnTo>
                <a:lnTo>
                  <a:pt x="2537" y="763"/>
                </a:lnTo>
                <a:lnTo>
                  <a:pt x="2610" y="780"/>
                </a:lnTo>
                <a:lnTo>
                  <a:pt x="2682" y="802"/>
                </a:lnTo>
                <a:lnTo>
                  <a:pt x="2751" y="829"/>
                </a:lnTo>
                <a:lnTo>
                  <a:pt x="2817" y="862"/>
                </a:lnTo>
                <a:lnTo>
                  <a:pt x="2881" y="901"/>
                </a:lnTo>
                <a:lnTo>
                  <a:pt x="2940" y="944"/>
                </a:lnTo>
                <a:lnTo>
                  <a:pt x="2995" y="991"/>
                </a:lnTo>
                <a:lnTo>
                  <a:pt x="3048" y="1043"/>
                </a:lnTo>
                <a:lnTo>
                  <a:pt x="3095" y="1099"/>
                </a:lnTo>
                <a:lnTo>
                  <a:pt x="3138" y="1158"/>
                </a:lnTo>
                <a:lnTo>
                  <a:pt x="3176" y="1221"/>
                </a:lnTo>
                <a:lnTo>
                  <a:pt x="3209" y="1287"/>
                </a:lnTo>
                <a:lnTo>
                  <a:pt x="3236" y="1356"/>
                </a:lnTo>
                <a:lnTo>
                  <a:pt x="3258" y="1428"/>
                </a:lnTo>
                <a:lnTo>
                  <a:pt x="3275" y="1503"/>
                </a:lnTo>
                <a:lnTo>
                  <a:pt x="3285" y="1579"/>
                </a:lnTo>
                <a:lnTo>
                  <a:pt x="3288" y="1657"/>
                </a:lnTo>
                <a:lnTo>
                  <a:pt x="3285" y="1733"/>
                </a:lnTo>
                <a:lnTo>
                  <a:pt x="3276" y="1806"/>
                </a:lnTo>
                <a:lnTo>
                  <a:pt x="3260" y="1878"/>
                </a:lnTo>
                <a:lnTo>
                  <a:pt x="3240" y="1947"/>
                </a:lnTo>
                <a:lnTo>
                  <a:pt x="3213" y="2014"/>
                </a:lnTo>
                <a:lnTo>
                  <a:pt x="3182" y="2079"/>
                </a:lnTo>
                <a:lnTo>
                  <a:pt x="3146" y="2141"/>
                </a:lnTo>
                <a:lnTo>
                  <a:pt x="3572" y="2567"/>
                </a:lnTo>
                <a:lnTo>
                  <a:pt x="3593" y="2591"/>
                </a:lnTo>
                <a:lnTo>
                  <a:pt x="3609" y="2618"/>
                </a:lnTo>
                <a:lnTo>
                  <a:pt x="3621" y="2647"/>
                </a:lnTo>
                <a:lnTo>
                  <a:pt x="3628" y="2677"/>
                </a:lnTo>
                <a:lnTo>
                  <a:pt x="3630" y="2706"/>
                </a:lnTo>
                <a:lnTo>
                  <a:pt x="3628" y="2737"/>
                </a:lnTo>
                <a:lnTo>
                  <a:pt x="3621" y="2767"/>
                </a:lnTo>
                <a:lnTo>
                  <a:pt x="3609" y="2795"/>
                </a:lnTo>
                <a:lnTo>
                  <a:pt x="3593" y="2822"/>
                </a:lnTo>
                <a:lnTo>
                  <a:pt x="3572" y="2847"/>
                </a:lnTo>
                <a:lnTo>
                  <a:pt x="3548" y="2868"/>
                </a:lnTo>
                <a:lnTo>
                  <a:pt x="3520" y="2883"/>
                </a:lnTo>
                <a:lnTo>
                  <a:pt x="3491" y="2896"/>
                </a:lnTo>
                <a:lnTo>
                  <a:pt x="3462" y="2902"/>
                </a:lnTo>
                <a:lnTo>
                  <a:pt x="3432" y="2904"/>
                </a:lnTo>
                <a:lnTo>
                  <a:pt x="3401" y="2902"/>
                </a:lnTo>
                <a:lnTo>
                  <a:pt x="3372" y="2896"/>
                </a:lnTo>
                <a:lnTo>
                  <a:pt x="3343" y="2883"/>
                </a:lnTo>
                <a:lnTo>
                  <a:pt x="3317" y="2868"/>
                </a:lnTo>
                <a:lnTo>
                  <a:pt x="3292" y="2847"/>
                </a:lnTo>
                <a:lnTo>
                  <a:pt x="2867" y="2421"/>
                </a:lnTo>
                <a:lnTo>
                  <a:pt x="2805" y="2457"/>
                </a:lnTo>
                <a:lnTo>
                  <a:pt x="2740" y="2489"/>
                </a:lnTo>
                <a:lnTo>
                  <a:pt x="2673" y="2514"/>
                </a:lnTo>
                <a:lnTo>
                  <a:pt x="2604" y="2535"/>
                </a:lnTo>
                <a:lnTo>
                  <a:pt x="2531" y="2550"/>
                </a:lnTo>
                <a:lnTo>
                  <a:pt x="2457" y="2559"/>
                </a:lnTo>
                <a:lnTo>
                  <a:pt x="2383" y="2562"/>
                </a:lnTo>
                <a:lnTo>
                  <a:pt x="2305" y="2559"/>
                </a:lnTo>
                <a:lnTo>
                  <a:pt x="2228" y="2549"/>
                </a:lnTo>
                <a:lnTo>
                  <a:pt x="2154" y="2534"/>
                </a:lnTo>
                <a:lnTo>
                  <a:pt x="2082" y="2512"/>
                </a:lnTo>
                <a:lnTo>
                  <a:pt x="2013" y="2484"/>
                </a:lnTo>
                <a:lnTo>
                  <a:pt x="1947" y="2451"/>
                </a:lnTo>
                <a:lnTo>
                  <a:pt x="1883" y="2413"/>
                </a:lnTo>
                <a:lnTo>
                  <a:pt x="1824" y="2370"/>
                </a:lnTo>
                <a:lnTo>
                  <a:pt x="1769" y="2322"/>
                </a:lnTo>
                <a:lnTo>
                  <a:pt x="1716" y="2271"/>
                </a:lnTo>
                <a:lnTo>
                  <a:pt x="1669" y="2215"/>
                </a:lnTo>
                <a:lnTo>
                  <a:pt x="1626" y="2155"/>
                </a:lnTo>
                <a:lnTo>
                  <a:pt x="1588" y="2092"/>
                </a:lnTo>
                <a:lnTo>
                  <a:pt x="1555" y="2026"/>
                </a:lnTo>
                <a:lnTo>
                  <a:pt x="1528" y="1957"/>
                </a:lnTo>
                <a:lnTo>
                  <a:pt x="1506" y="1886"/>
                </a:lnTo>
                <a:lnTo>
                  <a:pt x="1489" y="1811"/>
                </a:lnTo>
                <a:lnTo>
                  <a:pt x="1480" y="1735"/>
                </a:lnTo>
                <a:lnTo>
                  <a:pt x="1476" y="1657"/>
                </a:lnTo>
                <a:lnTo>
                  <a:pt x="1480" y="1579"/>
                </a:lnTo>
                <a:lnTo>
                  <a:pt x="1489" y="1503"/>
                </a:lnTo>
                <a:lnTo>
                  <a:pt x="1506" y="1428"/>
                </a:lnTo>
                <a:lnTo>
                  <a:pt x="1528" y="1356"/>
                </a:lnTo>
                <a:lnTo>
                  <a:pt x="1555" y="1287"/>
                </a:lnTo>
                <a:lnTo>
                  <a:pt x="1588" y="1221"/>
                </a:lnTo>
                <a:lnTo>
                  <a:pt x="1626" y="1158"/>
                </a:lnTo>
                <a:lnTo>
                  <a:pt x="1669" y="1099"/>
                </a:lnTo>
                <a:lnTo>
                  <a:pt x="1716" y="1043"/>
                </a:lnTo>
                <a:lnTo>
                  <a:pt x="1769" y="991"/>
                </a:lnTo>
                <a:lnTo>
                  <a:pt x="1824" y="944"/>
                </a:lnTo>
                <a:lnTo>
                  <a:pt x="1883" y="901"/>
                </a:lnTo>
                <a:lnTo>
                  <a:pt x="1947" y="862"/>
                </a:lnTo>
                <a:lnTo>
                  <a:pt x="2013" y="829"/>
                </a:lnTo>
                <a:lnTo>
                  <a:pt x="2082" y="802"/>
                </a:lnTo>
                <a:lnTo>
                  <a:pt x="2154" y="780"/>
                </a:lnTo>
                <a:lnTo>
                  <a:pt x="2228" y="763"/>
                </a:lnTo>
                <a:lnTo>
                  <a:pt x="2305" y="755"/>
                </a:lnTo>
                <a:lnTo>
                  <a:pt x="2383" y="751"/>
                </a:lnTo>
                <a:close/>
                <a:moveTo>
                  <a:pt x="1209" y="1"/>
                </a:moveTo>
                <a:lnTo>
                  <a:pt x="1284" y="1"/>
                </a:lnTo>
                <a:lnTo>
                  <a:pt x="1300" y="3"/>
                </a:lnTo>
                <a:lnTo>
                  <a:pt x="1315" y="11"/>
                </a:lnTo>
                <a:lnTo>
                  <a:pt x="1326" y="22"/>
                </a:lnTo>
                <a:lnTo>
                  <a:pt x="1333" y="36"/>
                </a:lnTo>
                <a:lnTo>
                  <a:pt x="1335" y="52"/>
                </a:lnTo>
                <a:lnTo>
                  <a:pt x="1335" y="2019"/>
                </a:lnTo>
                <a:lnTo>
                  <a:pt x="1333" y="2034"/>
                </a:lnTo>
                <a:lnTo>
                  <a:pt x="1326" y="2048"/>
                </a:lnTo>
                <a:lnTo>
                  <a:pt x="1315" y="2059"/>
                </a:lnTo>
                <a:lnTo>
                  <a:pt x="1300" y="2067"/>
                </a:lnTo>
                <a:lnTo>
                  <a:pt x="1284" y="2069"/>
                </a:lnTo>
                <a:lnTo>
                  <a:pt x="1209" y="2069"/>
                </a:lnTo>
                <a:lnTo>
                  <a:pt x="1192" y="2067"/>
                </a:lnTo>
                <a:lnTo>
                  <a:pt x="1178" y="2059"/>
                </a:lnTo>
                <a:lnTo>
                  <a:pt x="1167" y="2048"/>
                </a:lnTo>
                <a:lnTo>
                  <a:pt x="1159" y="2034"/>
                </a:lnTo>
                <a:lnTo>
                  <a:pt x="1157" y="2019"/>
                </a:lnTo>
                <a:lnTo>
                  <a:pt x="1157" y="52"/>
                </a:lnTo>
                <a:lnTo>
                  <a:pt x="1159" y="36"/>
                </a:lnTo>
                <a:lnTo>
                  <a:pt x="1167" y="22"/>
                </a:lnTo>
                <a:lnTo>
                  <a:pt x="1178" y="11"/>
                </a:lnTo>
                <a:lnTo>
                  <a:pt x="1192" y="3"/>
                </a:lnTo>
                <a:lnTo>
                  <a:pt x="1209" y="1"/>
                </a:lnTo>
                <a:close/>
                <a:moveTo>
                  <a:pt x="568" y="1"/>
                </a:moveTo>
                <a:lnTo>
                  <a:pt x="821" y="1"/>
                </a:lnTo>
                <a:lnTo>
                  <a:pt x="837" y="3"/>
                </a:lnTo>
                <a:lnTo>
                  <a:pt x="851" y="11"/>
                </a:lnTo>
                <a:lnTo>
                  <a:pt x="862" y="22"/>
                </a:lnTo>
                <a:lnTo>
                  <a:pt x="869" y="36"/>
                </a:lnTo>
                <a:lnTo>
                  <a:pt x="872" y="52"/>
                </a:lnTo>
                <a:lnTo>
                  <a:pt x="872" y="2019"/>
                </a:lnTo>
                <a:lnTo>
                  <a:pt x="869" y="2034"/>
                </a:lnTo>
                <a:lnTo>
                  <a:pt x="862" y="2048"/>
                </a:lnTo>
                <a:lnTo>
                  <a:pt x="851" y="2059"/>
                </a:lnTo>
                <a:lnTo>
                  <a:pt x="837" y="2067"/>
                </a:lnTo>
                <a:lnTo>
                  <a:pt x="821" y="2069"/>
                </a:lnTo>
                <a:lnTo>
                  <a:pt x="568" y="2069"/>
                </a:lnTo>
                <a:lnTo>
                  <a:pt x="551" y="2067"/>
                </a:lnTo>
                <a:lnTo>
                  <a:pt x="537" y="2059"/>
                </a:lnTo>
                <a:lnTo>
                  <a:pt x="526" y="2048"/>
                </a:lnTo>
                <a:lnTo>
                  <a:pt x="518" y="2034"/>
                </a:lnTo>
                <a:lnTo>
                  <a:pt x="516" y="2019"/>
                </a:lnTo>
                <a:lnTo>
                  <a:pt x="516" y="52"/>
                </a:lnTo>
                <a:lnTo>
                  <a:pt x="518" y="36"/>
                </a:lnTo>
                <a:lnTo>
                  <a:pt x="526" y="22"/>
                </a:lnTo>
                <a:lnTo>
                  <a:pt x="537" y="11"/>
                </a:lnTo>
                <a:lnTo>
                  <a:pt x="551" y="3"/>
                </a:lnTo>
                <a:lnTo>
                  <a:pt x="568" y="1"/>
                </a:lnTo>
                <a:close/>
                <a:moveTo>
                  <a:pt x="52" y="1"/>
                </a:moveTo>
                <a:lnTo>
                  <a:pt x="201" y="1"/>
                </a:lnTo>
                <a:lnTo>
                  <a:pt x="217" y="3"/>
                </a:lnTo>
                <a:lnTo>
                  <a:pt x="231" y="11"/>
                </a:lnTo>
                <a:lnTo>
                  <a:pt x="242" y="22"/>
                </a:lnTo>
                <a:lnTo>
                  <a:pt x="250" y="36"/>
                </a:lnTo>
                <a:lnTo>
                  <a:pt x="252" y="52"/>
                </a:lnTo>
                <a:lnTo>
                  <a:pt x="252" y="2019"/>
                </a:lnTo>
                <a:lnTo>
                  <a:pt x="250" y="2034"/>
                </a:lnTo>
                <a:lnTo>
                  <a:pt x="242" y="2048"/>
                </a:lnTo>
                <a:lnTo>
                  <a:pt x="231" y="2059"/>
                </a:lnTo>
                <a:lnTo>
                  <a:pt x="217" y="2067"/>
                </a:lnTo>
                <a:lnTo>
                  <a:pt x="201" y="2069"/>
                </a:lnTo>
                <a:lnTo>
                  <a:pt x="52" y="2069"/>
                </a:lnTo>
                <a:lnTo>
                  <a:pt x="35" y="2067"/>
                </a:lnTo>
                <a:lnTo>
                  <a:pt x="21" y="2059"/>
                </a:lnTo>
                <a:lnTo>
                  <a:pt x="10" y="2048"/>
                </a:lnTo>
                <a:lnTo>
                  <a:pt x="2" y="2034"/>
                </a:lnTo>
                <a:lnTo>
                  <a:pt x="0" y="2019"/>
                </a:lnTo>
                <a:lnTo>
                  <a:pt x="0" y="52"/>
                </a:lnTo>
                <a:lnTo>
                  <a:pt x="2" y="36"/>
                </a:lnTo>
                <a:lnTo>
                  <a:pt x="10" y="22"/>
                </a:lnTo>
                <a:lnTo>
                  <a:pt x="21" y="11"/>
                </a:lnTo>
                <a:lnTo>
                  <a:pt x="35" y="3"/>
                </a:lnTo>
                <a:lnTo>
                  <a:pt x="52" y="1"/>
                </a:lnTo>
                <a:close/>
                <a:moveTo>
                  <a:pt x="2783" y="0"/>
                </a:moveTo>
                <a:lnTo>
                  <a:pt x="2949" y="0"/>
                </a:lnTo>
                <a:lnTo>
                  <a:pt x="2966" y="3"/>
                </a:lnTo>
                <a:lnTo>
                  <a:pt x="2979" y="11"/>
                </a:lnTo>
                <a:lnTo>
                  <a:pt x="2991" y="22"/>
                </a:lnTo>
                <a:lnTo>
                  <a:pt x="2998" y="36"/>
                </a:lnTo>
                <a:lnTo>
                  <a:pt x="3001" y="52"/>
                </a:lnTo>
                <a:lnTo>
                  <a:pt x="3001" y="847"/>
                </a:lnTo>
                <a:lnTo>
                  <a:pt x="2938" y="803"/>
                </a:lnTo>
                <a:lnTo>
                  <a:pt x="2872" y="763"/>
                </a:lnTo>
                <a:lnTo>
                  <a:pt x="2803" y="728"/>
                </a:lnTo>
                <a:lnTo>
                  <a:pt x="2731" y="700"/>
                </a:lnTo>
                <a:lnTo>
                  <a:pt x="2731" y="52"/>
                </a:lnTo>
                <a:lnTo>
                  <a:pt x="2735" y="36"/>
                </a:lnTo>
                <a:lnTo>
                  <a:pt x="2741" y="22"/>
                </a:lnTo>
                <a:lnTo>
                  <a:pt x="2752" y="11"/>
                </a:lnTo>
                <a:lnTo>
                  <a:pt x="2767" y="3"/>
                </a:lnTo>
                <a:lnTo>
                  <a:pt x="2783" y="0"/>
                </a:lnTo>
                <a:close/>
                <a:moveTo>
                  <a:pt x="2537" y="0"/>
                </a:moveTo>
                <a:lnTo>
                  <a:pt x="2571" y="0"/>
                </a:lnTo>
                <a:lnTo>
                  <a:pt x="2586" y="3"/>
                </a:lnTo>
                <a:lnTo>
                  <a:pt x="2600" y="11"/>
                </a:lnTo>
                <a:lnTo>
                  <a:pt x="2611" y="22"/>
                </a:lnTo>
                <a:lnTo>
                  <a:pt x="2619" y="36"/>
                </a:lnTo>
                <a:lnTo>
                  <a:pt x="2621" y="52"/>
                </a:lnTo>
                <a:lnTo>
                  <a:pt x="2621" y="667"/>
                </a:lnTo>
                <a:lnTo>
                  <a:pt x="2554" y="652"/>
                </a:lnTo>
                <a:lnTo>
                  <a:pt x="2485" y="642"/>
                </a:lnTo>
                <a:lnTo>
                  <a:pt x="2485" y="52"/>
                </a:lnTo>
                <a:lnTo>
                  <a:pt x="2487" y="36"/>
                </a:lnTo>
                <a:lnTo>
                  <a:pt x="2495" y="22"/>
                </a:lnTo>
                <a:lnTo>
                  <a:pt x="2506" y="11"/>
                </a:lnTo>
                <a:lnTo>
                  <a:pt x="2520" y="3"/>
                </a:lnTo>
                <a:lnTo>
                  <a:pt x="2537" y="0"/>
                </a:lnTo>
                <a:close/>
                <a:moveTo>
                  <a:pt x="2278" y="0"/>
                </a:moveTo>
                <a:lnTo>
                  <a:pt x="2279" y="0"/>
                </a:lnTo>
                <a:lnTo>
                  <a:pt x="2296" y="3"/>
                </a:lnTo>
                <a:lnTo>
                  <a:pt x="2310" y="11"/>
                </a:lnTo>
                <a:lnTo>
                  <a:pt x="2321" y="22"/>
                </a:lnTo>
                <a:lnTo>
                  <a:pt x="2329" y="36"/>
                </a:lnTo>
                <a:lnTo>
                  <a:pt x="2331" y="52"/>
                </a:lnTo>
                <a:lnTo>
                  <a:pt x="2331" y="638"/>
                </a:lnTo>
                <a:lnTo>
                  <a:pt x="2278" y="642"/>
                </a:lnTo>
                <a:lnTo>
                  <a:pt x="2226" y="649"/>
                </a:lnTo>
                <a:lnTo>
                  <a:pt x="2226" y="52"/>
                </a:lnTo>
                <a:lnTo>
                  <a:pt x="2230" y="36"/>
                </a:lnTo>
                <a:lnTo>
                  <a:pt x="2236" y="22"/>
                </a:lnTo>
                <a:lnTo>
                  <a:pt x="2247" y="11"/>
                </a:lnTo>
                <a:lnTo>
                  <a:pt x="2262" y="3"/>
                </a:lnTo>
                <a:lnTo>
                  <a:pt x="2278" y="0"/>
                </a:lnTo>
                <a:close/>
                <a:moveTo>
                  <a:pt x="1598" y="0"/>
                </a:moveTo>
                <a:lnTo>
                  <a:pt x="1912" y="0"/>
                </a:lnTo>
                <a:lnTo>
                  <a:pt x="1928" y="3"/>
                </a:lnTo>
                <a:lnTo>
                  <a:pt x="1943" y="11"/>
                </a:lnTo>
                <a:lnTo>
                  <a:pt x="1954" y="22"/>
                </a:lnTo>
                <a:lnTo>
                  <a:pt x="1961" y="36"/>
                </a:lnTo>
                <a:lnTo>
                  <a:pt x="1964" y="52"/>
                </a:lnTo>
                <a:lnTo>
                  <a:pt x="1964" y="728"/>
                </a:lnTo>
                <a:lnTo>
                  <a:pt x="1893" y="763"/>
                </a:lnTo>
                <a:lnTo>
                  <a:pt x="1825" y="804"/>
                </a:lnTo>
                <a:lnTo>
                  <a:pt x="1761" y="849"/>
                </a:lnTo>
                <a:lnTo>
                  <a:pt x="1702" y="899"/>
                </a:lnTo>
                <a:lnTo>
                  <a:pt x="1646" y="954"/>
                </a:lnTo>
                <a:lnTo>
                  <a:pt x="1594" y="1012"/>
                </a:lnTo>
                <a:lnTo>
                  <a:pt x="1547" y="1075"/>
                </a:lnTo>
                <a:lnTo>
                  <a:pt x="1547" y="52"/>
                </a:lnTo>
                <a:lnTo>
                  <a:pt x="1550" y="36"/>
                </a:lnTo>
                <a:lnTo>
                  <a:pt x="1557" y="22"/>
                </a:lnTo>
                <a:lnTo>
                  <a:pt x="1568" y="11"/>
                </a:lnTo>
                <a:lnTo>
                  <a:pt x="1582" y="3"/>
                </a:lnTo>
                <a:lnTo>
                  <a:pt x="15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6" name="Freeform 106"/>
          <p:cNvSpPr>
            <a:spLocks noEditPoints="1"/>
          </p:cNvSpPr>
          <p:nvPr/>
        </p:nvSpPr>
        <p:spPr bwMode="auto">
          <a:xfrm>
            <a:off x="9846776" y="1325670"/>
            <a:ext cx="450850" cy="528637"/>
          </a:xfrm>
          <a:custGeom>
            <a:avLst/>
            <a:gdLst>
              <a:gd name="T0" fmla="*/ 2180 w 2839"/>
              <a:gd name="T1" fmla="*/ 1985 h 3330"/>
              <a:gd name="T2" fmla="*/ 2098 w 2839"/>
              <a:gd name="T3" fmla="*/ 2082 h 3330"/>
              <a:gd name="T4" fmla="*/ 2098 w 2839"/>
              <a:gd name="T5" fmla="*/ 2214 h 3330"/>
              <a:gd name="T6" fmla="*/ 2180 w 2839"/>
              <a:gd name="T7" fmla="*/ 2312 h 3330"/>
              <a:gd name="T8" fmla="*/ 2310 w 2839"/>
              <a:gd name="T9" fmla="*/ 2334 h 3330"/>
              <a:gd name="T10" fmla="*/ 2421 w 2839"/>
              <a:gd name="T11" fmla="*/ 2270 h 3330"/>
              <a:gd name="T12" fmla="*/ 2465 w 2839"/>
              <a:gd name="T13" fmla="*/ 2148 h 3330"/>
              <a:gd name="T14" fmla="*/ 2421 w 2839"/>
              <a:gd name="T15" fmla="*/ 2026 h 3330"/>
              <a:gd name="T16" fmla="*/ 2310 w 2839"/>
              <a:gd name="T17" fmla="*/ 1962 h 3330"/>
              <a:gd name="T18" fmla="*/ 2318 w 2839"/>
              <a:gd name="T19" fmla="*/ 1847 h 3330"/>
              <a:gd name="T20" fmla="*/ 2463 w 2839"/>
              <a:gd name="T21" fmla="*/ 1904 h 3330"/>
              <a:gd name="T22" fmla="*/ 2563 w 2839"/>
              <a:gd name="T23" fmla="*/ 2021 h 3330"/>
              <a:gd name="T24" fmla="*/ 1713 w 2839"/>
              <a:gd name="T25" fmla="*/ 3330 h 3330"/>
              <a:gd name="T26" fmla="*/ 2008 w 2839"/>
              <a:gd name="T27" fmla="*/ 1987 h 3330"/>
              <a:gd name="T28" fmla="*/ 2121 w 2839"/>
              <a:gd name="T29" fmla="*/ 1883 h 3330"/>
              <a:gd name="T30" fmla="*/ 2273 w 2839"/>
              <a:gd name="T31" fmla="*/ 1845 h 3330"/>
              <a:gd name="T32" fmla="*/ 2273 w 2839"/>
              <a:gd name="T33" fmla="*/ 1677 h 3330"/>
              <a:gd name="T34" fmla="*/ 2074 w 2839"/>
              <a:gd name="T35" fmla="*/ 1721 h 3330"/>
              <a:gd name="T36" fmla="*/ 1913 w 2839"/>
              <a:gd name="T37" fmla="*/ 1839 h 3330"/>
              <a:gd name="T38" fmla="*/ 1813 w 2839"/>
              <a:gd name="T39" fmla="*/ 2013 h 3330"/>
              <a:gd name="T40" fmla="*/ 590 w 2839"/>
              <a:gd name="T41" fmla="*/ 546 h 3330"/>
              <a:gd name="T42" fmla="*/ 691 w 2839"/>
              <a:gd name="T43" fmla="*/ 408 h 3330"/>
              <a:gd name="T44" fmla="*/ 320 w 2839"/>
              <a:gd name="T45" fmla="*/ 134 h 3330"/>
              <a:gd name="T46" fmla="*/ 238 w 2839"/>
              <a:gd name="T47" fmla="*/ 190 h 3330"/>
              <a:gd name="T48" fmla="*/ 217 w 2839"/>
              <a:gd name="T49" fmla="*/ 290 h 3330"/>
              <a:gd name="T50" fmla="*/ 273 w 2839"/>
              <a:gd name="T51" fmla="*/ 372 h 3330"/>
              <a:gd name="T52" fmla="*/ 373 w 2839"/>
              <a:gd name="T53" fmla="*/ 392 h 3330"/>
              <a:gd name="T54" fmla="*/ 456 w 2839"/>
              <a:gd name="T55" fmla="*/ 336 h 3330"/>
              <a:gd name="T56" fmla="*/ 476 w 2839"/>
              <a:gd name="T57" fmla="*/ 236 h 3330"/>
              <a:gd name="T58" fmla="*/ 420 w 2839"/>
              <a:gd name="T59" fmla="*/ 153 h 3330"/>
              <a:gd name="T60" fmla="*/ 347 w 2839"/>
              <a:gd name="T61" fmla="*/ 0 h 3330"/>
              <a:gd name="T62" fmla="*/ 490 w 2839"/>
              <a:gd name="T63" fmla="*/ 42 h 3330"/>
              <a:gd name="T64" fmla="*/ 585 w 2839"/>
              <a:gd name="T65" fmla="*/ 152 h 3330"/>
              <a:gd name="T66" fmla="*/ 607 w 2839"/>
              <a:gd name="T67" fmla="*/ 301 h 3330"/>
              <a:gd name="T68" fmla="*/ 548 w 2839"/>
              <a:gd name="T69" fmla="*/ 431 h 3330"/>
              <a:gd name="T70" fmla="*/ 431 w 2839"/>
              <a:gd name="T71" fmla="*/ 511 h 3330"/>
              <a:gd name="T72" fmla="*/ 544 w 2839"/>
              <a:gd name="T73" fmla="*/ 964 h 3330"/>
              <a:gd name="T74" fmla="*/ 653 w 2839"/>
              <a:gd name="T75" fmla="*/ 1086 h 3330"/>
              <a:gd name="T76" fmla="*/ 693 w 2839"/>
              <a:gd name="T77" fmla="*/ 1248 h 3330"/>
              <a:gd name="T78" fmla="*/ 646 w 2839"/>
              <a:gd name="T79" fmla="*/ 1424 h 3330"/>
              <a:gd name="T80" fmla="*/ 522 w 2839"/>
              <a:gd name="T81" fmla="*/ 1548 h 3330"/>
              <a:gd name="T82" fmla="*/ 347 w 2839"/>
              <a:gd name="T83" fmla="*/ 1595 h 3330"/>
              <a:gd name="T84" fmla="*/ 172 w 2839"/>
              <a:gd name="T85" fmla="*/ 1548 h 3330"/>
              <a:gd name="T86" fmla="*/ 48 w 2839"/>
              <a:gd name="T87" fmla="*/ 1424 h 3330"/>
              <a:gd name="T88" fmla="*/ 0 w 2839"/>
              <a:gd name="T89" fmla="*/ 1248 h 3330"/>
              <a:gd name="T90" fmla="*/ 41 w 2839"/>
              <a:gd name="T91" fmla="*/ 1177 h 3330"/>
              <a:gd name="T92" fmla="*/ 125 w 2839"/>
              <a:gd name="T93" fmla="*/ 1177 h 3330"/>
              <a:gd name="T94" fmla="*/ 167 w 2839"/>
              <a:gd name="T95" fmla="*/ 1248 h 3330"/>
              <a:gd name="T96" fmla="*/ 209 w 2839"/>
              <a:gd name="T97" fmla="*/ 1364 h 3330"/>
              <a:gd name="T98" fmla="*/ 314 w 2839"/>
              <a:gd name="T99" fmla="*/ 1425 h 3330"/>
              <a:gd name="T100" fmla="*/ 438 w 2839"/>
              <a:gd name="T101" fmla="*/ 1404 h 3330"/>
              <a:gd name="T102" fmla="*/ 515 w 2839"/>
              <a:gd name="T103" fmla="*/ 1311 h 3330"/>
              <a:gd name="T104" fmla="*/ 515 w 2839"/>
              <a:gd name="T105" fmla="*/ 1186 h 3330"/>
              <a:gd name="T106" fmla="*/ 438 w 2839"/>
              <a:gd name="T107" fmla="*/ 1094 h 3330"/>
              <a:gd name="T108" fmla="*/ 324 w 2839"/>
              <a:gd name="T109" fmla="*/ 1067 h 3330"/>
              <a:gd name="T110" fmla="*/ 266 w 2839"/>
              <a:gd name="T111" fmla="*/ 1008 h 3330"/>
              <a:gd name="T112" fmla="*/ 198 w 2839"/>
              <a:gd name="T113" fmla="*/ 479 h 3330"/>
              <a:gd name="T114" fmla="*/ 107 w 2839"/>
              <a:gd name="T115" fmla="*/ 371 h 3330"/>
              <a:gd name="T116" fmla="*/ 86 w 2839"/>
              <a:gd name="T117" fmla="*/ 224 h 3330"/>
              <a:gd name="T118" fmla="*/ 148 w 2839"/>
              <a:gd name="T119" fmla="*/ 91 h 3330"/>
              <a:gd name="T120" fmla="*/ 271 w 2839"/>
              <a:gd name="T121" fmla="*/ 11 h 3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39" h="3330">
                <a:moveTo>
                  <a:pt x="2276" y="1959"/>
                </a:moveTo>
                <a:lnTo>
                  <a:pt x="2242" y="1962"/>
                </a:lnTo>
                <a:lnTo>
                  <a:pt x="2209" y="1971"/>
                </a:lnTo>
                <a:lnTo>
                  <a:pt x="2180" y="1985"/>
                </a:lnTo>
                <a:lnTo>
                  <a:pt x="2154" y="2003"/>
                </a:lnTo>
                <a:lnTo>
                  <a:pt x="2131" y="2026"/>
                </a:lnTo>
                <a:lnTo>
                  <a:pt x="2112" y="2052"/>
                </a:lnTo>
                <a:lnTo>
                  <a:pt x="2098" y="2082"/>
                </a:lnTo>
                <a:lnTo>
                  <a:pt x="2089" y="2114"/>
                </a:lnTo>
                <a:lnTo>
                  <a:pt x="2086" y="2148"/>
                </a:lnTo>
                <a:lnTo>
                  <a:pt x="2089" y="2182"/>
                </a:lnTo>
                <a:lnTo>
                  <a:pt x="2098" y="2214"/>
                </a:lnTo>
                <a:lnTo>
                  <a:pt x="2112" y="2243"/>
                </a:lnTo>
                <a:lnTo>
                  <a:pt x="2131" y="2270"/>
                </a:lnTo>
                <a:lnTo>
                  <a:pt x="2154" y="2293"/>
                </a:lnTo>
                <a:lnTo>
                  <a:pt x="2180" y="2312"/>
                </a:lnTo>
                <a:lnTo>
                  <a:pt x="2209" y="2326"/>
                </a:lnTo>
                <a:lnTo>
                  <a:pt x="2242" y="2334"/>
                </a:lnTo>
                <a:lnTo>
                  <a:pt x="2276" y="2337"/>
                </a:lnTo>
                <a:lnTo>
                  <a:pt x="2310" y="2334"/>
                </a:lnTo>
                <a:lnTo>
                  <a:pt x="2342" y="2326"/>
                </a:lnTo>
                <a:lnTo>
                  <a:pt x="2372" y="2312"/>
                </a:lnTo>
                <a:lnTo>
                  <a:pt x="2398" y="2293"/>
                </a:lnTo>
                <a:lnTo>
                  <a:pt x="2421" y="2270"/>
                </a:lnTo>
                <a:lnTo>
                  <a:pt x="2440" y="2243"/>
                </a:lnTo>
                <a:lnTo>
                  <a:pt x="2454" y="2214"/>
                </a:lnTo>
                <a:lnTo>
                  <a:pt x="2462" y="2182"/>
                </a:lnTo>
                <a:lnTo>
                  <a:pt x="2465" y="2148"/>
                </a:lnTo>
                <a:lnTo>
                  <a:pt x="2462" y="2114"/>
                </a:lnTo>
                <a:lnTo>
                  <a:pt x="2454" y="2082"/>
                </a:lnTo>
                <a:lnTo>
                  <a:pt x="2440" y="2052"/>
                </a:lnTo>
                <a:lnTo>
                  <a:pt x="2421" y="2026"/>
                </a:lnTo>
                <a:lnTo>
                  <a:pt x="2398" y="2003"/>
                </a:lnTo>
                <a:lnTo>
                  <a:pt x="2372" y="1985"/>
                </a:lnTo>
                <a:lnTo>
                  <a:pt x="2342" y="1971"/>
                </a:lnTo>
                <a:lnTo>
                  <a:pt x="2310" y="1962"/>
                </a:lnTo>
                <a:lnTo>
                  <a:pt x="2276" y="1959"/>
                </a:lnTo>
                <a:close/>
                <a:moveTo>
                  <a:pt x="2273" y="1845"/>
                </a:moveTo>
                <a:lnTo>
                  <a:pt x="2278" y="1845"/>
                </a:lnTo>
                <a:lnTo>
                  <a:pt x="2318" y="1847"/>
                </a:lnTo>
                <a:lnTo>
                  <a:pt x="2358" y="1855"/>
                </a:lnTo>
                <a:lnTo>
                  <a:pt x="2395" y="1867"/>
                </a:lnTo>
                <a:lnTo>
                  <a:pt x="2431" y="1883"/>
                </a:lnTo>
                <a:lnTo>
                  <a:pt x="2463" y="1904"/>
                </a:lnTo>
                <a:lnTo>
                  <a:pt x="2493" y="1928"/>
                </a:lnTo>
                <a:lnTo>
                  <a:pt x="2520" y="1956"/>
                </a:lnTo>
                <a:lnTo>
                  <a:pt x="2543" y="1987"/>
                </a:lnTo>
                <a:lnTo>
                  <a:pt x="2563" y="2021"/>
                </a:lnTo>
                <a:lnTo>
                  <a:pt x="2578" y="2058"/>
                </a:lnTo>
                <a:lnTo>
                  <a:pt x="2588" y="2097"/>
                </a:lnTo>
                <a:lnTo>
                  <a:pt x="2839" y="3330"/>
                </a:lnTo>
                <a:lnTo>
                  <a:pt x="1713" y="3330"/>
                </a:lnTo>
                <a:lnTo>
                  <a:pt x="1964" y="2097"/>
                </a:lnTo>
                <a:lnTo>
                  <a:pt x="1974" y="2058"/>
                </a:lnTo>
                <a:lnTo>
                  <a:pt x="1989" y="2021"/>
                </a:lnTo>
                <a:lnTo>
                  <a:pt x="2008" y="1987"/>
                </a:lnTo>
                <a:lnTo>
                  <a:pt x="2031" y="1956"/>
                </a:lnTo>
                <a:lnTo>
                  <a:pt x="2059" y="1928"/>
                </a:lnTo>
                <a:lnTo>
                  <a:pt x="2088" y="1904"/>
                </a:lnTo>
                <a:lnTo>
                  <a:pt x="2121" y="1883"/>
                </a:lnTo>
                <a:lnTo>
                  <a:pt x="2157" y="1867"/>
                </a:lnTo>
                <a:lnTo>
                  <a:pt x="2194" y="1855"/>
                </a:lnTo>
                <a:lnTo>
                  <a:pt x="2233" y="1847"/>
                </a:lnTo>
                <a:lnTo>
                  <a:pt x="2273" y="1845"/>
                </a:lnTo>
                <a:close/>
                <a:moveTo>
                  <a:pt x="716" y="325"/>
                </a:moveTo>
                <a:lnTo>
                  <a:pt x="2372" y="1687"/>
                </a:lnTo>
                <a:lnTo>
                  <a:pt x="2324" y="1680"/>
                </a:lnTo>
                <a:lnTo>
                  <a:pt x="2273" y="1677"/>
                </a:lnTo>
                <a:lnTo>
                  <a:pt x="2221" y="1680"/>
                </a:lnTo>
                <a:lnTo>
                  <a:pt x="2170" y="1688"/>
                </a:lnTo>
                <a:lnTo>
                  <a:pt x="2121" y="1702"/>
                </a:lnTo>
                <a:lnTo>
                  <a:pt x="2074" y="1721"/>
                </a:lnTo>
                <a:lnTo>
                  <a:pt x="2029" y="1744"/>
                </a:lnTo>
                <a:lnTo>
                  <a:pt x="1988" y="1771"/>
                </a:lnTo>
                <a:lnTo>
                  <a:pt x="1949" y="1803"/>
                </a:lnTo>
                <a:lnTo>
                  <a:pt x="1913" y="1839"/>
                </a:lnTo>
                <a:lnTo>
                  <a:pt x="1882" y="1878"/>
                </a:lnTo>
                <a:lnTo>
                  <a:pt x="1855" y="1920"/>
                </a:lnTo>
                <a:lnTo>
                  <a:pt x="1831" y="1966"/>
                </a:lnTo>
                <a:lnTo>
                  <a:pt x="1813" y="2013"/>
                </a:lnTo>
                <a:lnTo>
                  <a:pt x="1800" y="2064"/>
                </a:lnTo>
                <a:lnTo>
                  <a:pt x="1797" y="2077"/>
                </a:lnTo>
                <a:lnTo>
                  <a:pt x="555" y="572"/>
                </a:lnTo>
                <a:lnTo>
                  <a:pt x="590" y="546"/>
                </a:lnTo>
                <a:lnTo>
                  <a:pt x="622" y="516"/>
                </a:lnTo>
                <a:lnTo>
                  <a:pt x="649" y="482"/>
                </a:lnTo>
                <a:lnTo>
                  <a:pt x="672" y="446"/>
                </a:lnTo>
                <a:lnTo>
                  <a:pt x="691" y="408"/>
                </a:lnTo>
                <a:lnTo>
                  <a:pt x="705" y="367"/>
                </a:lnTo>
                <a:lnTo>
                  <a:pt x="716" y="325"/>
                </a:lnTo>
                <a:close/>
                <a:moveTo>
                  <a:pt x="347" y="131"/>
                </a:moveTo>
                <a:lnTo>
                  <a:pt x="320" y="134"/>
                </a:lnTo>
                <a:lnTo>
                  <a:pt x="295" y="141"/>
                </a:lnTo>
                <a:lnTo>
                  <a:pt x="273" y="153"/>
                </a:lnTo>
                <a:lnTo>
                  <a:pt x="254" y="170"/>
                </a:lnTo>
                <a:lnTo>
                  <a:pt x="238" y="190"/>
                </a:lnTo>
                <a:lnTo>
                  <a:pt x="225" y="212"/>
                </a:lnTo>
                <a:lnTo>
                  <a:pt x="217" y="236"/>
                </a:lnTo>
                <a:lnTo>
                  <a:pt x="215" y="263"/>
                </a:lnTo>
                <a:lnTo>
                  <a:pt x="217" y="290"/>
                </a:lnTo>
                <a:lnTo>
                  <a:pt x="225" y="314"/>
                </a:lnTo>
                <a:lnTo>
                  <a:pt x="238" y="336"/>
                </a:lnTo>
                <a:lnTo>
                  <a:pt x="254" y="356"/>
                </a:lnTo>
                <a:lnTo>
                  <a:pt x="273" y="372"/>
                </a:lnTo>
                <a:lnTo>
                  <a:pt x="295" y="384"/>
                </a:lnTo>
                <a:lnTo>
                  <a:pt x="320" y="392"/>
                </a:lnTo>
                <a:lnTo>
                  <a:pt x="347" y="395"/>
                </a:lnTo>
                <a:lnTo>
                  <a:pt x="373" y="392"/>
                </a:lnTo>
                <a:lnTo>
                  <a:pt x="398" y="384"/>
                </a:lnTo>
                <a:lnTo>
                  <a:pt x="420" y="372"/>
                </a:lnTo>
                <a:lnTo>
                  <a:pt x="440" y="356"/>
                </a:lnTo>
                <a:lnTo>
                  <a:pt x="456" y="336"/>
                </a:lnTo>
                <a:lnTo>
                  <a:pt x="468" y="314"/>
                </a:lnTo>
                <a:lnTo>
                  <a:pt x="476" y="290"/>
                </a:lnTo>
                <a:lnTo>
                  <a:pt x="478" y="263"/>
                </a:lnTo>
                <a:lnTo>
                  <a:pt x="476" y="236"/>
                </a:lnTo>
                <a:lnTo>
                  <a:pt x="468" y="212"/>
                </a:lnTo>
                <a:lnTo>
                  <a:pt x="456" y="190"/>
                </a:lnTo>
                <a:lnTo>
                  <a:pt x="440" y="170"/>
                </a:lnTo>
                <a:lnTo>
                  <a:pt x="420" y="153"/>
                </a:lnTo>
                <a:lnTo>
                  <a:pt x="398" y="141"/>
                </a:lnTo>
                <a:lnTo>
                  <a:pt x="373" y="134"/>
                </a:lnTo>
                <a:lnTo>
                  <a:pt x="347" y="131"/>
                </a:lnTo>
                <a:close/>
                <a:moveTo>
                  <a:pt x="347" y="0"/>
                </a:moveTo>
                <a:lnTo>
                  <a:pt x="386" y="3"/>
                </a:lnTo>
                <a:lnTo>
                  <a:pt x="422" y="11"/>
                </a:lnTo>
                <a:lnTo>
                  <a:pt x="458" y="24"/>
                </a:lnTo>
                <a:lnTo>
                  <a:pt x="490" y="42"/>
                </a:lnTo>
                <a:lnTo>
                  <a:pt x="519" y="65"/>
                </a:lnTo>
                <a:lnTo>
                  <a:pt x="546" y="91"/>
                </a:lnTo>
                <a:lnTo>
                  <a:pt x="568" y="120"/>
                </a:lnTo>
                <a:lnTo>
                  <a:pt x="585" y="152"/>
                </a:lnTo>
                <a:lnTo>
                  <a:pt x="599" y="187"/>
                </a:lnTo>
                <a:lnTo>
                  <a:pt x="607" y="224"/>
                </a:lnTo>
                <a:lnTo>
                  <a:pt x="610" y="263"/>
                </a:lnTo>
                <a:lnTo>
                  <a:pt x="607" y="301"/>
                </a:lnTo>
                <a:lnTo>
                  <a:pt x="599" y="337"/>
                </a:lnTo>
                <a:lnTo>
                  <a:pt x="586" y="371"/>
                </a:lnTo>
                <a:lnTo>
                  <a:pt x="569" y="403"/>
                </a:lnTo>
                <a:lnTo>
                  <a:pt x="548" y="431"/>
                </a:lnTo>
                <a:lnTo>
                  <a:pt x="524" y="457"/>
                </a:lnTo>
                <a:lnTo>
                  <a:pt x="495" y="479"/>
                </a:lnTo>
                <a:lnTo>
                  <a:pt x="464" y="497"/>
                </a:lnTo>
                <a:lnTo>
                  <a:pt x="431" y="511"/>
                </a:lnTo>
                <a:lnTo>
                  <a:pt x="431" y="912"/>
                </a:lnTo>
                <a:lnTo>
                  <a:pt x="470" y="925"/>
                </a:lnTo>
                <a:lnTo>
                  <a:pt x="508" y="942"/>
                </a:lnTo>
                <a:lnTo>
                  <a:pt x="544" y="964"/>
                </a:lnTo>
                <a:lnTo>
                  <a:pt x="576" y="989"/>
                </a:lnTo>
                <a:lnTo>
                  <a:pt x="605" y="1018"/>
                </a:lnTo>
                <a:lnTo>
                  <a:pt x="631" y="1050"/>
                </a:lnTo>
                <a:lnTo>
                  <a:pt x="653" y="1086"/>
                </a:lnTo>
                <a:lnTo>
                  <a:pt x="670" y="1123"/>
                </a:lnTo>
                <a:lnTo>
                  <a:pt x="683" y="1163"/>
                </a:lnTo>
                <a:lnTo>
                  <a:pt x="691" y="1205"/>
                </a:lnTo>
                <a:lnTo>
                  <a:pt x="693" y="1248"/>
                </a:lnTo>
                <a:lnTo>
                  <a:pt x="690" y="1296"/>
                </a:lnTo>
                <a:lnTo>
                  <a:pt x="681" y="1341"/>
                </a:lnTo>
                <a:lnTo>
                  <a:pt x="666" y="1383"/>
                </a:lnTo>
                <a:lnTo>
                  <a:pt x="646" y="1424"/>
                </a:lnTo>
                <a:lnTo>
                  <a:pt x="622" y="1460"/>
                </a:lnTo>
                <a:lnTo>
                  <a:pt x="592" y="1493"/>
                </a:lnTo>
                <a:lnTo>
                  <a:pt x="559" y="1523"/>
                </a:lnTo>
                <a:lnTo>
                  <a:pt x="522" y="1548"/>
                </a:lnTo>
                <a:lnTo>
                  <a:pt x="481" y="1568"/>
                </a:lnTo>
                <a:lnTo>
                  <a:pt x="439" y="1582"/>
                </a:lnTo>
                <a:lnTo>
                  <a:pt x="394" y="1591"/>
                </a:lnTo>
                <a:lnTo>
                  <a:pt x="347" y="1595"/>
                </a:lnTo>
                <a:lnTo>
                  <a:pt x="300" y="1591"/>
                </a:lnTo>
                <a:lnTo>
                  <a:pt x="255" y="1582"/>
                </a:lnTo>
                <a:lnTo>
                  <a:pt x="212" y="1568"/>
                </a:lnTo>
                <a:lnTo>
                  <a:pt x="172" y="1548"/>
                </a:lnTo>
                <a:lnTo>
                  <a:pt x="135" y="1523"/>
                </a:lnTo>
                <a:lnTo>
                  <a:pt x="102" y="1493"/>
                </a:lnTo>
                <a:lnTo>
                  <a:pt x="73" y="1460"/>
                </a:lnTo>
                <a:lnTo>
                  <a:pt x="48" y="1424"/>
                </a:lnTo>
                <a:lnTo>
                  <a:pt x="27" y="1383"/>
                </a:lnTo>
                <a:lnTo>
                  <a:pt x="12" y="1341"/>
                </a:lnTo>
                <a:lnTo>
                  <a:pt x="3" y="1296"/>
                </a:lnTo>
                <a:lnTo>
                  <a:pt x="0" y="1248"/>
                </a:lnTo>
                <a:lnTo>
                  <a:pt x="3" y="1227"/>
                </a:lnTo>
                <a:lnTo>
                  <a:pt x="11" y="1207"/>
                </a:lnTo>
                <a:lnTo>
                  <a:pt x="24" y="1190"/>
                </a:lnTo>
                <a:lnTo>
                  <a:pt x="41" y="1177"/>
                </a:lnTo>
                <a:lnTo>
                  <a:pt x="62" y="1169"/>
                </a:lnTo>
                <a:lnTo>
                  <a:pt x="84" y="1166"/>
                </a:lnTo>
                <a:lnTo>
                  <a:pt x="106" y="1169"/>
                </a:lnTo>
                <a:lnTo>
                  <a:pt x="125" y="1177"/>
                </a:lnTo>
                <a:lnTo>
                  <a:pt x="143" y="1190"/>
                </a:lnTo>
                <a:lnTo>
                  <a:pt x="156" y="1207"/>
                </a:lnTo>
                <a:lnTo>
                  <a:pt x="164" y="1227"/>
                </a:lnTo>
                <a:lnTo>
                  <a:pt x="167" y="1248"/>
                </a:lnTo>
                <a:lnTo>
                  <a:pt x="170" y="1281"/>
                </a:lnTo>
                <a:lnTo>
                  <a:pt x="178" y="1311"/>
                </a:lnTo>
                <a:lnTo>
                  <a:pt x="192" y="1339"/>
                </a:lnTo>
                <a:lnTo>
                  <a:pt x="209" y="1364"/>
                </a:lnTo>
                <a:lnTo>
                  <a:pt x="231" y="1385"/>
                </a:lnTo>
                <a:lnTo>
                  <a:pt x="256" y="1404"/>
                </a:lnTo>
                <a:lnTo>
                  <a:pt x="284" y="1417"/>
                </a:lnTo>
                <a:lnTo>
                  <a:pt x="314" y="1425"/>
                </a:lnTo>
                <a:lnTo>
                  <a:pt x="347" y="1428"/>
                </a:lnTo>
                <a:lnTo>
                  <a:pt x="379" y="1425"/>
                </a:lnTo>
                <a:lnTo>
                  <a:pt x="409" y="1417"/>
                </a:lnTo>
                <a:lnTo>
                  <a:pt x="438" y="1404"/>
                </a:lnTo>
                <a:lnTo>
                  <a:pt x="463" y="1385"/>
                </a:lnTo>
                <a:lnTo>
                  <a:pt x="484" y="1364"/>
                </a:lnTo>
                <a:lnTo>
                  <a:pt x="502" y="1339"/>
                </a:lnTo>
                <a:lnTo>
                  <a:pt x="515" y="1311"/>
                </a:lnTo>
                <a:lnTo>
                  <a:pt x="524" y="1281"/>
                </a:lnTo>
                <a:lnTo>
                  <a:pt x="527" y="1248"/>
                </a:lnTo>
                <a:lnTo>
                  <a:pt x="524" y="1217"/>
                </a:lnTo>
                <a:lnTo>
                  <a:pt x="515" y="1186"/>
                </a:lnTo>
                <a:lnTo>
                  <a:pt x="502" y="1158"/>
                </a:lnTo>
                <a:lnTo>
                  <a:pt x="484" y="1133"/>
                </a:lnTo>
                <a:lnTo>
                  <a:pt x="463" y="1112"/>
                </a:lnTo>
                <a:lnTo>
                  <a:pt x="438" y="1094"/>
                </a:lnTo>
                <a:lnTo>
                  <a:pt x="409" y="1081"/>
                </a:lnTo>
                <a:lnTo>
                  <a:pt x="379" y="1073"/>
                </a:lnTo>
                <a:lnTo>
                  <a:pt x="347" y="1070"/>
                </a:lnTo>
                <a:lnTo>
                  <a:pt x="324" y="1067"/>
                </a:lnTo>
                <a:lnTo>
                  <a:pt x="304" y="1058"/>
                </a:lnTo>
                <a:lnTo>
                  <a:pt x="288" y="1044"/>
                </a:lnTo>
                <a:lnTo>
                  <a:pt x="275" y="1028"/>
                </a:lnTo>
                <a:lnTo>
                  <a:pt x="266" y="1008"/>
                </a:lnTo>
                <a:lnTo>
                  <a:pt x="263" y="986"/>
                </a:lnTo>
                <a:lnTo>
                  <a:pt x="263" y="511"/>
                </a:lnTo>
                <a:lnTo>
                  <a:pt x="229" y="497"/>
                </a:lnTo>
                <a:lnTo>
                  <a:pt x="198" y="479"/>
                </a:lnTo>
                <a:lnTo>
                  <a:pt x="170" y="457"/>
                </a:lnTo>
                <a:lnTo>
                  <a:pt x="146" y="431"/>
                </a:lnTo>
                <a:lnTo>
                  <a:pt x="124" y="403"/>
                </a:lnTo>
                <a:lnTo>
                  <a:pt x="107" y="371"/>
                </a:lnTo>
                <a:lnTo>
                  <a:pt x="94" y="337"/>
                </a:lnTo>
                <a:lnTo>
                  <a:pt x="86" y="301"/>
                </a:lnTo>
                <a:lnTo>
                  <a:pt x="84" y="263"/>
                </a:lnTo>
                <a:lnTo>
                  <a:pt x="86" y="224"/>
                </a:lnTo>
                <a:lnTo>
                  <a:pt x="95" y="187"/>
                </a:lnTo>
                <a:lnTo>
                  <a:pt x="108" y="152"/>
                </a:lnTo>
                <a:lnTo>
                  <a:pt x="126" y="120"/>
                </a:lnTo>
                <a:lnTo>
                  <a:pt x="148" y="91"/>
                </a:lnTo>
                <a:lnTo>
                  <a:pt x="174" y="65"/>
                </a:lnTo>
                <a:lnTo>
                  <a:pt x="203" y="42"/>
                </a:lnTo>
                <a:lnTo>
                  <a:pt x="235" y="24"/>
                </a:lnTo>
                <a:lnTo>
                  <a:pt x="271" y="11"/>
                </a:lnTo>
                <a:lnTo>
                  <a:pt x="308" y="3"/>
                </a:lnTo>
                <a:lnTo>
                  <a:pt x="34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7" name="Freeform 176"/>
          <p:cNvSpPr>
            <a:spLocks noEditPoints="1"/>
          </p:cNvSpPr>
          <p:nvPr/>
        </p:nvSpPr>
        <p:spPr bwMode="auto">
          <a:xfrm>
            <a:off x="9794389" y="2145507"/>
            <a:ext cx="555625" cy="433388"/>
          </a:xfrm>
          <a:custGeom>
            <a:avLst/>
            <a:gdLst>
              <a:gd name="T0" fmla="*/ 2684 w 3500"/>
              <a:gd name="T1" fmla="*/ 1560 h 2734"/>
              <a:gd name="T2" fmla="*/ 2831 w 3500"/>
              <a:gd name="T3" fmla="*/ 1642 h 2734"/>
              <a:gd name="T4" fmla="*/ 2796 w 3500"/>
              <a:gd name="T5" fmla="*/ 2473 h 2734"/>
              <a:gd name="T6" fmla="*/ 2209 w 3500"/>
              <a:gd name="T7" fmla="*/ 2638 h 2734"/>
              <a:gd name="T8" fmla="*/ 1629 w 3500"/>
              <a:gd name="T9" fmla="*/ 2733 h 2734"/>
              <a:gd name="T10" fmla="*/ 1160 w 3500"/>
              <a:gd name="T11" fmla="*/ 2674 h 2734"/>
              <a:gd name="T12" fmla="*/ 731 w 3500"/>
              <a:gd name="T13" fmla="*/ 2487 h 2734"/>
              <a:gd name="T14" fmla="*/ 383 w 3500"/>
              <a:gd name="T15" fmla="*/ 2144 h 2734"/>
              <a:gd name="T16" fmla="*/ 121 w 3500"/>
              <a:gd name="T17" fmla="*/ 1859 h 2734"/>
              <a:gd name="T18" fmla="*/ 1 w 3500"/>
              <a:gd name="T19" fmla="*/ 1664 h 2734"/>
              <a:gd name="T20" fmla="*/ 85 w 3500"/>
              <a:gd name="T21" fmla="*/ 1518 h 2734"/>
              <a:gd name="T22" fmla="*/ 267 w 3500"/>
              <a:gd name="T23" fmla="*/ 1595 h 2734"/>
              <a:gd name="T24" fmla="*/ 515 w 3500"/>
              <a:gd name="T25" fmla="*/ 1845 h 2734"/>
              <a:gd name="T26" fmla="*/ 805 w 3500"/>
              <a:gd name="T27" fmla="*/ 2090 h 2734"/>
              <a:gd name="T28" fmla="*/ 1017 w 3500"/>
              <a:gd name="T29" fmla="*/ 2300 h 2734"/>
              <a:gd name="T30" fmla="*/ 2096 w 3500"/>
              <a:gd name="T31" fmla="*/ 2313 h 2734"/>
              <a:gd name="T32" fmla="*/ 1992 w 3500"/>
              <a:gd name="T33" fmla="*/ 2244 h 2734"/>
              <a:gd name="T34" fmla="*/ 1050 w 3500"/>
              <a:gd name="T35" fmla="*/ 2211 h 2734"/>
              <a:gd name="T36" fmla="*/ 908 w 3500"/>
              <a:gd name="T37" fmla="*/ 2068 h 2734"/>
              <a:gd name="T38" fmla="*/ 916 w 3500"/>
              <a:gd name="T39" fmla="*/ 1836 h 2734"/>
              <a:gd name="T40" fmla="*/ 1049 w 3500"/>
              <a:gd name="T41" fmla="*/ 1718 h 2734"/>
              <a:gd name="T42" fmla="*/ 1863 w 3500"/>
              <a:gd name="T43" fmla="*/ 1695 h 2734"/>
              <a:gd name="T44" fmla="*/ 1968 w 3500"/>
              <a:gd name="T45" fmla="*/ 1633 h 2734"/>
              <a:gd name="T46" fmla="*/ 2218 w 3500"/>
              <a:gd name="T47" fmla="*/ 1531 h 2734"/>
              <a:gd name="T48" fmla="*/ 357 w 3500"/>
              <a:gd name="T49" fmla="*/ 1410 h 2734"/>
              <a:gd name="T50" fmla="*/ 544 w 3500"/>
              <a:gd name="T51" fmla="*/ 1532 h 2734"/>
              <a:gd name="T52" fmla="*/ 757 w 3500"/>
              <a:gd name="T53" fmla="*/ 1713 h 2734"/>
              <a:gd name="T54" fmla="*/ 845 w 3500"/>
              <a:gd name="T55" fmla="*/ 1835 h 2734"/>
              <a:gd name="T56" fmla="*/ 763 w 3500"/>
              <a:gd name="T57" fmla="*/ 1902 h 2734"/>
              <a:gd name="T58" fmla="*/ 633 w 3500"/>
              <a:gd name="T59" fmla="*/ 1789 h 2734"/>
              <a:gd name="T60" fmla="*/ 435 w 3500"/>
              <a:gd name="T61" fmla="*/ 1618 h 2734"/>
              <a:gd name="T62" fmla="*/ 277 w 3500"/>
              <a:gd name="T63" fmla="*/ 1479 h 2734"/>
              <a:gd name="T64" fmla="*/ 250 w 3500"/>
              <a:gd name="T65" fmla="*/ 1441 h 2734"/>
              <a:gd name="T66" fmla="*/ 318 w 3500"/>
              <a:gd name="T67" fmla="*/ 1401 h 2734"/>
              <a:gd name="T68" fmla="*/ 3497 w 3500"/>
              <a:gd name="T69" fmla="*/ 1431 h 2734"/>
              <a:gd name="T70" fmla="*/ 3441 w 3500"/>
              <a:gd name="T71" fmla="*/ 2660 h 2734"/>
              <a:gd name="T72" fmla="*/ 2986 w 3500"/>
              <a:gd name="T73" fmla="*/ 2602 h 2734"/>
              <a:gd name="T74" fmla="*/ 3043 w 3500"/>
              <a:gd name="T75" fmla="*/ 1374 h 2734"/>
              <a:gd name="T76" fmla="*/ 631 w 3500"/>
              <a:gd name="T77" fmla="*/ 1357 h 2734"/>
              <a:gd name="T78" fmla="*/ 841 w 3500"/>
              <a:gd name="T79" fmla="*/ 1512 h 2734"/>
              <a:gd name="T80" fmla="*/ 939 w 3500"/>
              <a:gd name="T81" fmla="*/ 1640 h 2734"/>
              <a:gd name="T82" fmla="*/ 856 w 3500"/>
              <a:gd name="T83" fmla="*/ 1707 h 2734"/>
              <a:gd name="T84" fmla="*/ 728 w 3500"/>
              <a:gd name="T85" fmla="*/ 1599 h 2734"/>
              <a:gd name="T86" fmla="*/ 548 w 3500"/>
              <a:gd name="T87" fmla="*/ 1449 h 2734"/>
              <a:gd name="T88" fmla="*/ 442 w 3500"/>
              <a:gd name="T89" fmla="*/ 1362 h 2734"/>
              <a:gd name="T90" fmla="*/ 462 w 3500"/>
              <a:gd name="T91" fmla="*/ 1325 h 2734"/>
              <a:gd name="T92" fmla="*/ 1533 w 3500"/>
              <a:gd name="T93" fmla="*/ 730 h 2734"/>
              <a:gd name="T94" fmla="*/ 1874 w 3500"/>
              <a:gd name="T95" fmla="*/ 731 h 2734"/>
              <a:gd name="T96" fmla="*/ 1915 w 3500"/>
              <a:gd name="T97" fmla="*/ 732 h 2734"/>
              <a:gd name="T98" fmla="*/ 2150 w 3500"/>
              <a:gd name="T99" fmla="*/ 0 h 2734"/>
              <a:gd name="T100" fmla="*/ 2375 w 3500"/>
              <a:gd name="T101" fmla="*/ 136 h 2734"/>
              <a:gd name="T102" fmla="*/ 2375 w 3500"/>
              <a:gd name="T103" fmla="*/ 1207 h 2734"/>
              <a:gd name="T104" fmla="*/ 2150 w 3500"/>
              <a:gd name="T105" fmla="*/ 1344 h 2734"/>
              <a:gd name="T106" fmla="*/ 999 w 3500"/>
              <a:gd name="T107" fmla="*/ 1240 h 2734"/>
              <a:gd name="T108" fmla="*/ 963 w 3500"/>
              <a:gd name="T109" fmla="*/ 172 h 2734"/>
              <a:gd name="T110" fmla="*/ 1161 w 3500"/>
              <a:gd name="T111" fmla="*/ 3 h 2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500" h="2734">
                <a:moveTo>
                  <a:pt x="2385" y="1508"/>
                </a:moveTo>
                <a:lnTo>
                  <a:pt x="2444" y="1510"/>
                </a:lnTo>
                <a:lnTo>
                  <a:pt x="2498" y="1515"/>
                </a:lnTo>
                <a:lnTo>
                  <a:pt x="2550" y="1524"/>
                </a:lnTo>
                <a:lnTo>
                  <a:pt x="2598" y="1534"/>
                </a:lnTo>
                <a:lnTo>
                  <a:pt x="2644" y="1546"/>
                </a:lnTo>
                <a:lnTo>
                  <a:pt x="2684" y="1560"/>
                </a:lnTo>
                <a:lnTo>
                  <a:pt x="2722" y="1572"/>
                </a:lnTo>
                <a:lnTo>
                  <a:pt x="2754" y="1586"/>
                </a:lnTo>
                <a:lnTo>
                  <a:pt x="2781" y="1598"/>
                </a:lnTo>
                <a:lnTo>
                  <a:pt x="2803" y="1609"/>
                </a:lnTo>
                <a:lnTo>
                  <a:pt x="2815" y="1618"/>
                </a:lnTo>
                <a:lnTo>
                  <a:pt x="2824" y="1628"/>
                </a:lnTo>
                <a:lnTo>
                  <a:pt x="2831" y="1642"/>
                </a:lnTo>
                <a:lnTo>
                  <a:pt x="2833" y="1657"/>
                </a:lnTo>
                <a:lnTo>
                  <a:pt x="2833" y="2421"/>
                </a:lnTo>
                <a:lnTo>
                  <a:pt x="2831" y="2435"/>
                </a:lnTo>
                <a:lnTo>
                  <a:pt x="2827" y="2449"/>
                </a:lnTo>
                <a:lnTo>
                  <a:pt x="2819" y="2459"/>
                </a:lnTo>
                <a:lnTo>
                  <a:pt x="2808" y="2468"/>
                </a:lnTo>
                <a:lnTo>
                  <a:pt x="2796" y="2473"/>
                </a:lnTo>
                <a:lnTo>
                  <a:pt x="2714" y="2489"/>
                </a:lnTo>
                <a:lnTo>
                  <a:pt x="2631" y="2508"/>
                </a:lnTo>
                <a:lnTo>
                  <a:pt x="2548" y="2531"/>
                </a:lnTo>
                <a:lnTo>
                  <a:pt x="2464" y="2557"/>
                </a:lnTo>
                <a:lnTo>
                  <a:pt x="2379" y="2584"/>
                </a:lnTo>
                <a:lnTo>
                  <a:pt x="2294" y="2612"/>
                </a:lnTo>
                <a:lnTo>
                  <a:pt x="2209" y="2638"/>
                </a:lnTo>
                <a:lnTo>
                  <a:pt x="2123" y="2664"/>
                </a:lnTo>
                <a:lnTo>
                  <a:pt x="2037" y="2686"/>
                </a:lnTo>
                <a:lnTo>
                  <a:pt x="1950" y="2705"/>
                </a:lnTo>
                <a:lnTo>
                  <a:pt x="1865" y="2721"/>
                </a:lnTo>
                <a:lnTo>
                  <a:pt x="1779" y="2731"/>
                </a:lnTo>
                <a:lnTo>
                  <a:pt x="1692" y="2734"/>
                </a:lnTo>
                <a:lnTo>
                  <a:pt x="1629" y="2733"/>
                </a:lnTo>
                <a:lnTo>
                  <a:pt x="1564" y="2731"/>
                </a:lnTo>
                <a:lnTo>
                  <a:pt x="1499" y="2726"/>
                </a:lnTo>
                <a:lnTo>
                  <a:pt x="1432" y="2720"/>
                </a:lnTo>
                <a:lnTo>
                  <a:pt x="1364" y="2713"/>
                </a:lnTo>
                <a:lnTo>
                  <a:pt x="1295" y="2702"/>
                </a:lnTo>
                <a:lnTo>
                  <a:pt x="1227" y="2689"/>
                </a:lnTo>
                <a:lnTo>
                  <a:pt x="1160" y="2674"/>
                </a:lnTo>
                <a:lnTo>
                  <a:pt x="1093" y="2656"/>
                </a:lnTo>
                <a:lnTo>
                  <a:pt x="1028" y="2636"/>
                </a:lnTo>
                <a:lnTo>
                  <a:pt x="963" y="2613"/>
                </a:lnTo>
                <a:lnTo>
                  <a:pt x="902" y="2587"/>
                </a:lnTo>
                <a:lnTo>
                  <a:pt x="841" y="2557"/>
                </a:lnTo>
                <a:lnTo>
                  <a:pt x="785" y="2523"/>
                </a:lnTo>
                <a:lnTo>
                  <a:pt x="731" y="2487"/>
                </a:lnTo>
                <a:lnTo>
                  <a:pt x="680" y="2447"/>
                </a:lnTo>
                <a:lnTo>
                  <a:pt x="633" y="2403"/>
                </a:lnTo>
                <a:lnTo>
                  <a:pt x="580" y="2349"/>
                </a:lnTo>
                <a:lnTo>
                  <a:pt x="528" y="2296"/>
                </a:lnTo>
                <a:lnTo>
                  <a:pt x="478" y="2244"/>
                </a:lnTo>
                <a:lnTo>
                  <a:pt x="430" y="2194"/>
                </a:lnTo>
                <a:lnTo>
                  <a:pt x="383" y="2144"/>
                </a:lnTo>
                <a:lnTo>
                  <a:pt x="337" y="2096"/>
                </a:lnTo>
                <a:lnTo>
                  <a:pt x="295" y="2051"/>
                </a:lnTo>
                <a:lnTo>
                  <a:pt x="255" y="2007"/>
                </a:lnTo>
                <a:lnTo>
                  <a:pt x="216" y="1966"/>
                </a:lnTo>
                <a:lnTo>
                  <a:pt x="181" y="1928"/>
                </a:lnTo>
                <a:lnTo>
                  <a:pt x="150" y="1892"/>
                </a:lnTo>
                <a:lnTo>
                  <a:pt x="121" y="1859"/>
                </a:lnTo>
                <a:lnTo>
                  <a:pt x="95" y="1830"/>
                </a:lnTo>
                <a:lnTo>
                  <a:pt x="74" y="1803"/>
                </a:lnTo>
                <a:lnTo>
                  <a:pt x="56" y="1781"/>
                </a:lnTo>
                <a:lnTo>
                  <a:pt x="42" y="1762"/>
                </a:lnTo>
                <a:lnTo>
                  <a:pt x="21" y="1728"/>
                </a:lnTo>
                <a:lnTo>
                  <a:pt x="8" y="1695"/>
                </a:lnTo>
                <a:lnTo>
                  <a:pt x="1" y="1664"/>
                </a:lnTo>
                <a:lnTo>
                  <a:pt x="0" y="1635"/>
                </a:lnTo>
                <a:lnTo>
                  <a:pt x="4" y="1607"/>
                </a:lnTo>
                <a:lnTo>
                  <a:pt x="13" y="1583"/>
                </a:lnTo>
                <a:lnTo>
                  <a:pt x="27" y="1561"/>
                </a:lnTo>
                <a:lnTo>
                  <a:pt x="43" y="1543"/>
                </a:lnTo>
                <a:lnTo>
                  <a:pt x="63" y="1529"/>
                </a:lnTo>
                <a:lnTo>
                  <a:pt x="85" y="1518"/>
                </a:lnTo>
                <a:lnTo>
                  <a:pt x="109" y="1513"/>
                </a:lnTo>
                <a:lnTo>
                  <a:pt x="136" y="1512"/>
                </a:lnTo>
                <a:lnTo>
                  <a:pt x="162" y="1517"/>
                </a:lnTo>
                <a:lnTo>
                  <a:pt x="189" y="1528"/>
                </a:lnTo>
                <a:lnTo>
                  <a:pt x="216" y="1545"/>
                </a:lnTo>
                <a:lnTo>
                  <a:pt x="243" y="1568"/>
                </a:lnTo>
                <a:lnTo>
                  <a:pt x="267" y="1595"/>
                </a:lnTo>
                <a:lnTo>
                  <a:pt x="296" y="1624"/>
                </a:lnTo>
                <a:lnTo>
                  <a:pt x="328" y="1657"/>
                </a:lnTo>
                <a:lnTo>
                  <a:pt x="362" y="1692"/>
                </a:lnTo>
                <a:lnTo>
                  <a:pt x="398" y="1728"/>
                </a:lnTo>
                <a:lnTo>
                  <a:pt x="435" y="1767"/>
                </a:lnTo>
                <a:lnTo>
                  <a:pt x="475" y="1805"/>
                </a:lnTo>
                <a:lnTo>
                  <a:pt x="515" y="1845"/>
                </a:lnTo>
                <a:lnTo>
                  <a:pt x="557" y="1885"/>
                </a:lnTo>
                <a:lnTo>
                  <a:pt x="599" y="1924"/>
                </a:lnTo>
                <a:lnTo>
                  <a:pt x="642" y="1961"/>
                </a:lnTo>
                <a:lnTo>
                  <a:pt x="683" y="1997"/>
                </a:lnTo>
                <a:lnTo>
                  <a:pt x="724" y="2031"/>
                </a:lnTo>
                <a:lnTo>
                  <a:pt x="766" y="2061"/>
                </a:lnTo>
                <a:lnTo>
                  <a:pt x="805" y="2090"/>
                </a:lnTo>
                <a:lnTo>
                  <a:pt x="817" y="2126"/>
                </a:lnTo>
                <a:lnTo>
                  <a:pt x="837" y="2161"/>
                </a:lnTo>
                <a:lnTo>
                  <a:pt x="863" y="2195"/>
                </a:lnTo>
                <a:lnTo>
                  <a:pt x="895" y="2227"/>
                </a:lnTo>
                <a:lnTo>
                  <a:pt x="931" y="2254"/>
                </a:lnTo>
                <a:lnTo>
                  <a:pt x="973" y="2280"/>
                </a:lnTo>
                <a:lnTo>
                  <a:pt x="1017" y="2300"/>
                </a:lnTo>
                <a:lnTo>
                  <a:pt x="1064" y="2314"/>
                </a:lnTo>
                <a:lnTo>
                  <a:pt x="1113" y="2324"/>
                </a:lnTo>
                <a:lnTo>
                  <a:pt x="1162" y="2328"/>
                </a:lnTo>
                <a:lnTo>
                  <a:pt x="2108" y="2328"/>
                </a:lnTo>
                <a:lnTo>
                  <a:pt x="2107" y="2326"/>
                </a:lnTo>
                <a:lnTo>
                  <a:pt x="2102" y="2321"/>
                </a:lnTo>
                <a:lnTo>
                  <a:pt x="2096" y="2313"/>
                </a:lnTo>
                <a:lnTo>
                  <a:pt x="2086" y="2303"/>
                </a:lnTo>
                <a:lnTo>
                  <a:pt x="2075" y="2292"/>
                </a:lnTo>
                <a:lnTo>
                  <a:pt x="2061" y="2281"/>
                </a:lnTo>
                <a:lnTo>
                  <a:pt x="2046" y="2269"/>
                </a:lnTo>
                <a:lnTo>
                  <a:pt x="2029" y="2259"/>
                </a:lnTo>
                <a:lnTo>
                  <a:pt x="2011" y="2250"/>
                </a:lnTo>
                <a:lnTo>
                  <a:pt x="1992" y="2244"/>
                </a:lnTo>
                <a:lnTo>
                  <a:pt x="1972" y="2239"/>
                </a:lnTo>
                <a:lnTo>
                  <a:pt x="1168" y="2239"/>
                </a:lnTo>
                <a:lnTo>
                  <a:pt x="1147" y="2238"/>
                </a:lnTo>
                <a:lnTo>
                  <a:pt x="1123" y="2235"/>
                </a:lnTo>
                <a:lnTo>
                  <a:pt x="1100" y="2230"/>
                </a:lnTo>
                <a:lnTo>
                  <a:pt x="1074" y="2221"/>
                </a:lnTo>
                <a:lnTo>
                  <a:pt x="1050" y="2211"/>
                </a:lnTo>
                <a:lnTo>
                  <a:pt x="1025" y="2198"/>
                </a:lnTo>
                <a:lnTo>
                  <a:pt x="1001" y="2182"/>
                </a:lnTo>
                <a:lnTo>
                  <a:pt x="978" y="2165"/>
                </a:lnTo>
                <a:lnTo>
                  <a:pt x="957" y="2144"/>
                </a:lnTo>
                <a:lnTo>
                  <a:pt x="938" y="2122"/>
                </a:lnTo>
                <a:lnTo>
                  <a:pt x="922" y="2096"/>
                </a:lnTo>
                <a:lnTo>
                  <a:pt x="908" y="2068"/>
                </a:lnTo>
                <a:lnTo>
                  <a:pt x="897" y="2037"/>
                </a:lnTo>
                <a:lnTo>
                  <a:pt x="891" y="2003"/>
                </a:lnTo>
                <a:lnTo>
                  <a:pt x="889" y="1967"/>
                </a:lnTo>
                <a:lnTo>
                  <a:pt x="890" y="1929"/>
                </a:lnTo>
                <a:lnTo>
                  <a:pt x="896" y="1895"/>
                </a:lnTo>
                <a:lnTo>
                  <a:pt x="905" y="1864"/>
                </a:lnTo>
                <a:lnTo>
                  <a:pt x="916" y="1836"/>
                </a:lnTo>
                <a:lnTo>
                  <a:pt x="930" y="1812"/>
                </a:lnTo>
                <a:lnTo>
                  <a:pt x="947" y="1790"/>
                </a:lnTo>
                <a:lnTo>
                  <a:pt x="965" y="1770"/>
                </a:lnTo>
                <a:lnTo>
                  <a:pt x="984" y="1754"/>
                </a:lnTo>
                <a:lnTo>
                  <a:pt x="1005" y="1741"/>
                </a:lnTo>
                <a:lnTo>
                  <a:pt x="1027" y="1728"/>
                </a:lnTo>
                <a:lnTo>
                  <a:pt x="1049" y="1718"/>
                </a:lnTo>
                <a:lnTo>
                  <a:pt x="1070" y="1711"/>
                </a:lnTo>
                <a:lnTo>
                  <a:pt x="1092" y="1705"/>
                </a:lnTo>
                <a:lnTo>
                  <a:pt x="1113" y="1700"/>
                </a:lnTo>
                <a:lnTo>
                  <a:pt x="1133" y="1697"/>
                </a:lnTo>
                <a:lnTo>
                  <a:pt x="1152" y="1696"/>
                </a:lnTo>
                <a:lnTo>
                  <a:pt x="1168" y="1695"/>
                </a:lnTo>
                <a:lnTo>
                  <a:pt x="1863" y="1695"/>
                </a:lnTo>
                <a:lnTo>
                  <a:pt x="1867" y="1694"/>
                </a:lnTo>
                <a:lnTo>
                  <a:pt x="1873" y="1689"/>
                </a:lnTo>
                <a:lnTo>
                  <a:pt x="1885" y="1681"/>
                </a:lnTo>
                <a:lnTo>
                  <a:pt x="1901" y="1672"/>
                </a:lnTo>
                <a:lnTo>
                  <a:pt x="1920" y="1660"/>
                </a:lnTo>
                <a:lnTo>
                  <a:pt x="1943" y="1646"/>
                </a:lnTo>
                <a:lnTo>
                  <a:pt x="1968" y="1633"/>
                </a:lnTo>
                <a:lnTo>
                  <a:pt x="1998" y="1617"/>
                </a:lnTo>
                <a:lnTo>
                  <a:pt x="2030" y="1602"/>
                </a:lnTo>
                <a:lnTo>
                  <a:pt x="2064" y="1586"/>
                </a:lnTo>
                <a:lnTo>
                  <a:pt x="2100" y="1570"/>
                </a:lnTo>
                <a:lnTo>
                  <a:pt x="2138" y="1556"/>
                </a:lnTo>
                <a:lnTo>
                  <a:pt x="2177" y="1543"/>
                </a:lnTo>
                <a:lnTo>
                  <a:pt x="2218" y="1531"/>
                </a:lnTo>
                <a:lnTo>
                  <a:pt x="2259" y="1521"/>
                </a:lnTo>
                <a:lnTo>
                  <a:pt x="2302" y="1514"/>
                </a:lnTo>
                <a:lnTo>
                  <a:pt x="2344" y="1509"/>
                </a:lnTo>
                <a:lnTo>
                  <a:pt x="2385" y="1508"/>
                </a:lnTo>
                <a:close/>
                <a:moveTo>
                  <a:pt x="318" y="1401"/>
                </a:moveTo>
                <a:lnTo>
                  <a:pt x="336" y="1403"/>
                </a:lnTo>
                <a:lnTo>
                  <a:pt x="357" y="1410"/>
                </a:lnTo>
                <a:lnTo>
                  <a:pt x="378" y="1419"/>
                </a:lnTo>
                <a:lnTo>
                  <a:pt x="400" y="1431"/>
                </a:lnTo>
                <a:lnTo>
                  <a:pt x="425" y="1446"/>
                </a:lnTo>
                <a:lnTo>
                  <a:pt x="453" y="1465"/>
                </a:lnTo>
                <a:lnTo>
                  <a:pt x="482" y="1485"/>
                </a:lnTo>
                <a:lnTo>
                  <a:pt x="512" y="1508"/>
                </a:lnTo>
                <a:lnTo>
                  <a:pt x="544" y="1532"/>
                </a:lnTo>
                <a:lnTo>
                  <a:pt x="577" y="1557"/>
                </a:lnTo>
                <a:lnTo>
                  <a:pt x="609" y="1584"/>
                </a:lnTo>
                <a:lnTo>
                  <a:pt x="641" y="1610"/>
                </a:lnTo>
                <a:lnTo>
                  <a:pt x="672" y="1637"/>
                </a:lnTo>
                <a:lnTo>
                  <a:pt x="702" y="1663"/>
                </a:lnTo>
                <a:lnTo>
                  <a:pt x="731" y="1689"/>
                </a:lnTo>
                <a:lnTo>
                  <a:pt x="757" y="1713"/>
                </a:lnTo>
                <a:lnTo>
                  <a:pt x="781" y="1736"/>
                </a:lnTo>
                <a:lnTo>
                  <a:pt x="802" y="1758"/>
                </a:lnTo>
                <a:lnTo>
                  <a:pt x="819" y="1777"/>
                </a:lnTo>
                <a:lnTo>
                  <a:pt x="833" y="1792"/>
                </a:lnTo>
                <a:lnTo>
                  <a:pt x="841" y="1806"/>
                </a:lnTo>
                <a:lnTo>
                  <a:pt x="846" y="1820"/>
                </a:lnTo>
                <a:lnTo>
                  <a:pt x="845" y="1835"/>
                </a:lnTo>
                <a:lnTo>
                  <a:pt x="840" y="1850"/>
                </a:lnTo>
                <a:lnTo>
                  <a:pt x="830" y="1866"/>
                </a:lnTo>
                <a:lnTo>
                  <a:pt x="819" y="1879"/>
                </a:lnTo>
                <a:lnTo>
                  <a:pt x="803" y="1891"/>
                </a:lnTo>
                <a:lnTo>
                  <a:pt x="787" y="1900"/>
                </a:lnTo>
                <a:lnTo>
                  <a:pt x="769" y="1907"/>
                </a:lnTo>
                <a:lnTo>
                  <a:pt x="763" y="1902"/>
                </a:lnTo>
                <a:lnTo>
                  <a:pt x="753" y="1893"/>
                </a:lnTo>
                <a:lnTo>
                  <a:pt x="739" y="1881"/>
                </a:lnTo>
                <a:lnTo>
                  <a:pt x="723" y="1867"/>
                </a:lnTo>
                <a:lnTo>
                  <a:pt x="704" y="1851"/>
                </a:lnTo>
                <a:lnTo>
                  <a:pt x="682" y="1832"/>
                </a:lnTo>
                <a:lnTo>
                  <a:pt x="659" y="1812"/>
                </a:lnTo>
                <a:lnTo>
                  <a:pt x="633" y="1789"/>
                </a:lnTo>
                <a:lnTo>
                  <a:pt x="607" y="1766"/>
                </a:lnTo>
                <a:lnTo>
                  <a:pt x="579" y="1743"/>
                </a:lnTo>
                <a:lnTo>
                  <a:pt x="550" y="1717"/>
                </a:lnTo>
                <a:lnTo>
                  <a:pt x="522" y="1692"/>
                </a:lnTo>
                <a:lnTo>
                  <a:pt x="492" y="1668"/>
                </a:lnTo>
                <a:lnTo>
                  <a:pt x="463" y="1642"/>
                </a:lnTo>
                <a:lnTo>
                  <a:pt x="435" y="1618"/>
                </a:lnTo>
                <a:lnTo>
                  <a:pt x="407" y="1593"/>
                </a:lnTo>
                <a:lnTo>
                  <a:pt x="381" y="1570"/>
                </a:lnTo>
                <a:lnTo>
                  <a:pt x="356" y="1549"/>
                </a:lnTo>
                <a:lnTo>
                  <a:pt x="333" y="1529"/>
                </a:lnTo>
                <a:lnTo>
                  <a:pt x="312" y="1510"/>
                </a:lnTo>
                <a:lnTo>
                  <a:pt x="293" y="1494"/>
                </a:lnTo>
                <a:lnTo>
                  <a:pt x="277" y="1479"/>
                </a:lnTo>
                <a:lnTo>
                  <a:pt x="263" y="1469"/>
                </a:lnTo>
                <a:lnTo>
                  <a:pt x="253" y="1460"/>
                </a:lnTo>
                <a:lnTo>
                  <a:pt x="247" y="1455"/>
                </a:lnTo>
                <a:lnTo>
                  <a:pt x="245" y="1453"/>
                </a:lnTo>
                <a:lnTo>
                  <a:pt x="246" y="1452"/>
                </a:lnTo>
                <a:lnTo>
                  <a:pt x="247" y="1447"/>
                </a:lnTo>
                <a:lnTo>
                  <a:pt x="250" y="1441"/>
                </a:lnTo>
                <a:lnTo>
                  <a:pt x="255" y="1434"/>
                </a:lnTo>
                <a:lnTo>
                  <a:pt x="260" y="1425"/>
                </a:lnTo>
                <a:lnTo>
                  <a:pt x="267" y="1418"/>
                </a:lnTo>
                <a:lnTo>
                  <a:pt x="277" y="1410"/>
                </a:lnTo>
                <a:lnTo>
                  <a:pt x="288" y="1405"/>
                </a:lnTo>
                <a:lnTo>
                  <a:pt x="301" y="1401"/>
                </a:lnTo>
                <a:lnTo>
                  <a:pt x="318" y="1401"/>
                </a:lnTo>
                <a:close/>
                <a:moveTo>
                  <a:pt x="3064" y="1371"/>
                </a:moveTo>
                <a:lnTo>
                  <a:pt x="3418" y="1371"/>
                </a:lnTo>
                <a:lnTo>
                  <a:pt x="3441" y="1374"/>
                </a:lnTo>
                <a:lnTo>
                  <a:pt x="3460" y="1383"/>
                </a:lnTo>
                <a:lnTo>
                  <a:pt x="3476" y="1395"/>
                </a:lnTo>
                <a:lnTo>
                  <a:pt x="3489" y="1411"/>
                </a:lnTo>
                <a:lnTo>
                  <a:pt x="3497" y="1431"/>
                </a:lnTo>
                <a:lnTo>
                  <a:pt x="3500" y="1453"/>
                </a:lnTo>
                <a:lnTo>
                  <a:pt x="3500" y="2580"/>
                </a:lnTo>
                <a:lnTo>
                  <a:pt x="3497" y="2602"/>
                </a:lnTo>
                <a:lnTo>
                  <a:pt x="3489" y="2621"/>
                </a:lnTo>
                <a:lnTo>
                  <a:pt x="3476" y="2638"/>
                </a:lnTo>
                <a:lnTo>
                  <a:pt x="3460" y="2651"/>
                </a:lnTo>
                <a:lnTo>
                  <a:pt x="3441" y="2660"/>
                </a:lnTo>
                <a:lnTo>
                  <a:pt x="3418" y="2662"/>
                </a:lnTo>
                <a:lnTo>
                  <a:pt x="3064" y="2662"/>
                </a:lnTo>
                <a:lnTo>
                  <a:pt x="3043" y="2660"/>
                </a:lnTo>
                <a:lnTo>
                  <a:pt x="3023" y="2651"/>
                </a:lnTo>
                <a:lnTo>
                  <a:pt x="3007" y="2638"/>
                </a:lnTo>
                <a:lnTo>
                  <a:pt x="2994" y="2621"/>
                </a:lnTo>
                <a:lnTo>
                  <a:pt x="2986" y="2602"/>
                </a:lnTo>
                <a:lnTo>
                  <a:pt x="2982" y="2580"/>
                </a:lnTo>
                <a:lnTo>
                  <a:pt x="2982" y="1453"/>
                </a:lnTo>
                <a:lnTo>
                  <a:pt x="2986" y="1431"/>
                </a:lnTo>
                <a:lnTo>
                  <a:pt x="2994" y="1411"/>
                </a:lnTo>
                <a:lnTo>
                  <a:pt x="3007" y="1395"/>
                </a:lnTo>
                <a:lnTo>
                  <a:pt x="3023" y="1383"/>
                </a:lnTo>
                <a:lnTo>
                  <a:pt x="3043" y="1374"/>
                </a:lnTo>
                <a:lnTo>
                  <a:pt x="3064" y="1371"/>
                </a:lnTo>
                <a:close/>
                <a:moveTo>
                  <a:pt x="512" y="1308"/>
                </a:moveTo>
                <a:lnTo>
                  <a:pt x="531" y="1310"/>
                </a:lnTo>
                <a:lnTo>
                  <a:pt x="553" y="1317"/>
                </a:lnTo>
                <a:lnTo>
                  <a:pt x="577" y="1328"/>
                </a:lnTo>
                <a:lnTo>
                  <a:pt x="603" y="1341"/>
                </a:lnTo>
                <a:lnTo>
                  <a:pt x="631" y="1357"/>
                </a:lnTo>
                <a:lnTo>
                  <a:pt x="661" y="1376"/>
                </a:lnTo>
                <a:lnTo>
                  <a:pt x="692" y="1397"/>
                </a:lnTo>
                <a:lnTo>
                  <a:pt x="723" y="1419"/>
                </a:lnTo>
                <a:lnTo>
                  <a:pt x="754" y="1441"/>
                </a:lnTo>
                <a:lnTo>
                  <a:pt x="785" y="1465"/>
                </a:lnTo>
                <a:lnTo>
                  <a:pt x="813" y="1489"/>
                </a:lnTo>
                <a:lnTo>
                  <a:pt x="841" y="1512"/>
                </a:lnTo>
                <a:lnTo>
                  <a:pt x="867" y="1535"/>
                </a:lnTo>
                <a:lnTo>
                  <a:pt x="889" y="1556"/>
                </a:lnTo>
                <a:lnTo>
                  <a:pt x="908" y="1577"/>
                </a:lnTo>
                <a:lnTo>
                  <a:pt x="924" y="1596"/>
                </a:lnTo>
                <a:lnTo>
                  <a:pt x="934" y="1611"/>
                </a:lnTo>
                <a:lnTo>
                  <a:pt x="940" y="1625"/>
                </a:lnTo>
                <a:lnTo>
                  <a:pt x="939" y="1640"/>
                </a:lnTo>
                <a:lnTo>
                  <a:pt x="933" y="1656"/>
                </a:lnTo>
                <a:lnTo>
                  <a:pt x="924" y="1671"/>
                </a:lnTo>
                <a:lnTo>
                  <a:pt x="912" y="1685"/>
                </a:lnTo>
                <a:lnTo>
                  <a:pt x="896" y="1696"/>
                </a:lnTo>
                <a:lnTo>
                  <a:pt x="880" y="1706"/>
                </a:lnTo>
                <a:lnTo>
                  <a:pt x="862" y="1712"/>
                </a:lnTo>
                <a:lnTo>
                  <a:pt x="856" y="1707"/>
                </a:lnTo>
                <a:lnTo>
                  <a:pt x="845" y="1697"/>
                </a:lnTo>
                <a:lnTo>
                  <a:pt x="832" y="1686"/>
                </a:lnTo>
                <a:lnTo>
                  <a:pt x="815" y="1672"/>
                </a:lnTo>
                <a:lnTo>
                  <a:pt x="795" y="1656"/>
                </a:lnTo>
                <a:lnTo>
                  <a:pt x="774" y="1638"/>
                </a:lnTo>
                <a:lnTo>
                  <a:pt x="752" y="1619"/>
                </a:lnTo>
                <a:lnTo>
                  <a:pt x="728" y="1599"/>
                </a:lnTo>
                <a:lnTo>
                  <a:pt x="702" y="1578"/>
                </a:lnTo>
                <a:lnTo>
                  <a:pt x="676" y="1556"/>
                </a:lnTo>
                <a:lnTo>
                  <a:pt x="650" y="1534"/>
                </a:lnTo>
                <a:lnTo>
                  <a:pt x="624" y="1512"/>
                </a:lnTo>
                <a:lnTo>
                  <a:pt x="598" y="1491"/>
                </a:lnTo>
                <a:lnTo>
                  <a:pt x="573" y="1470"/>
                </a:lnTo>
                <a:lnTo>
                  <a:pt x="548" y="1449"/>
                </a:lnTo>
                <a:lnTo>
                  <a:pt x="526" y="1431"/>
                </a:lnTo>
                <a:lnTo>
                  <a:pt x="506" y="1413"/>
                </a:lnTo>
                <a:lnTo>
                  <a:pt x="487" y="1399"/>
                </a:lnTo>
                <a:lnTo>
                  <a:pt x="471" y="1385"/>
                </a:lnTo>
                <a:lnTo>
                  <a:pt x="458" y="1374"/>
                </a:lnTo>
                <a:lnTo>
                  <a:pt x="449" y="1367"/>
                </a:lnTo>
                <a:lnTo>
                  <a:pt x="442" y="1362"/>
                </a:lnTo>
                <a:lnTo>
                  <a:pt x="440" y="1359"/>
                </a:lnTo>
                <a:lnTo>
                  <a:pt x="441" y="1358"/>
                </a:lnTo>
                <a:lnTo>
                  <a:pt x="442" y="1354"/>
                </a:lnTo>
                <a:lnTo>
                  <a:pt x="445" y="1348"/>
                </a:lnTo>
                <a:lnTo>
                  <a:pt x="450" y="1340"/>
                </a:lnTo>
                <a:lnTo>
                  <a:pt x="455" y="1332"/>
                </a:lnTo>
                <a:lnTo>
                  <a:pt x="462" y="1325"/>
                </a:lnTo>
                <a:lnTo>
                  <a:pt x="472" y="1317"/>
                </a:lnTo>
                <a:lnTo>
                  <a:pt x="483" y="1312"/>
                </a:lnTo>
                <a:lnTo>
                  <a:pt x="496" y="1308"/>
                </a:lnTo>
                <a:lnTo>
                  <a:pt x="512" y="1308"/>
                </a:lnTo>
                <a:close/>
                <a:moveTo>
                  <a:pt x="1645" y="410"/>
                </a:moveTo>
                <a:lnTo>
                  <a:pt x="1373" y="730"/>
                </a:lnTo>
                <a:lnTo>
                  <a:pt x="1533" y="730"/>
                </a:lnTo>
                <a:lnTo>
                  <a:pt x="1533" y="1100"/>
                </a:lnTo>
                <a:lnTo>
                  <a:pt x="1756" y="1100"/>
                </a:lnTo>
                <a:lnTo>
                  <a:pt x="1756" y="730"/>
                </a:lnTo>
                <a:lnTo>
                  <a:pt x="1796" y="730"/>
                </a:lnTo>
                <a:lnTo>
                  <a:pt x="1827" y="731"/>
                </a:lnTo>
                <a:lnTo>
                  <a:pt x="1854" y="731"/>
                </a:lnTo>
                <a:lnTo>
                  <a:pt x="1874" y="731"/>
                </a:lnTo>
                <a:lnTo>
                  <a:pt x="1889" y="731"/>
                </a:lnTo>
                <a:lnTo>
                  <a:pt x="1900" y="731"/>
                </a:lnTo>
                <a:lnTo>
                  <a:pt x="1907" y="731"/>
                </a:lnTo>
                <a:lnTo>
                  <a:pt x="1912" y="731"/>
                </a:lnTo>
                <a:lnTo>
                  <a:pt x="1914" y="731"/>
                </a:lnTo>
                <a:lnTo>
                  <a:pt x="1915" y="732"/>
                </a:lnTo>
                <a:lnTo>
                  <a:pt x="1915" y="732"/>
                </a:lnTo>
                <a:lnTo>
                  <a:pt x="1645" y="410"/>
                </a:lnTo>
                <a:close/>
                <a:moveTo>
                  <a:pt x="1203" y="0"/>
                </a:moveTo>
                <a:lnTo>
                  <a:pt x="1588" y="0"/>
                </a:lnTo>
                <a:lnTo>
                  <a:pt x="1588" y="190"/>
                </a:lnTo>
                <a:lnTo>
                  <a:pt x="1767" y="190"/>
                </a:lnTo>
                <a:lnTo>
                  <a:pt x="1767" y="0"/>
                </a:lnTo>
                <a:lnTo>
                  <a:pt x="2150" y="0"/>
                </a:lnTo>
                <a:lnTo>
                  <a:pt x="2191" y="3"/>
                </a:lnTo>
                <a:lnTo>
                  <a:pt x="2229" y="13"/>
                </a:lnTo>
                <a:lnTo>
                  <a:pt x="2267" y="28"/>
                </a:lnTo>
                <a:lnTo>
                  <a:pt x="2299" y="49"/>
                </a:lnTo>
                <a:lnTo>
                  <a:pt x="2328" y="73"/>
                </a:lnTo>
                <a:lnTo>
                  <a:pt x="2353" y="103"/>
                </a:lnTo>
                <a:lnTo>
                  <a:pt x="2375" y="136"/>
                </a:lnTo>
                <a:lnTo>
                  <a:pt x="2390" y="172"/>
                </a:lnTo>
                <a:lnTo>
                  <a:pt x="2399" y="211"/>
                </a:lnTo>
                <a:lnTo>
                  <a:pt x="2402" y="252"/>
                </a:lnTo>
                <a:lnTo>
                  <a:pt x="2402" y="1092"/>
                </a:lnTo>
                <a:lnTo>
                  <a:pt x="2399" y="1132"/>
                </a:lnTo>
                <a:lnTo>
                  <a:pt x="2390" y="1171"/>
                </a:lnTo>
                <a:lnTo>
                  <a:pt x="2375" y="1207"/>
                </a:lnTo>
                <a:lnTo>
                  <a:pt x="2353" y="1240"/>
                </a:lnTo>
                <a:lnTo>
                  <a:pt x="2328" y="1269"/>
                </a:lnTo>
                <a:lnTo>
                  <a:pt x="2299" y="1295"/>
                </a:lnTo>
                <a:lnTo>
                  <a:pt x="2267" y="1315"/>
                </a:lnTo>
                <a:lnTo>
                  <a:pt x="2229" y="1331"/>
                </a:lnTo>
                <a:lnTo>
                  <a:pt x="2191" y="1340"/>
                </a:lnTo>
                <a:lnTo>
                  <a:pt x="2150" y="1344"/>
                </a:lnTo>
                <a:lnTo>
                  <a:pt x="1203" y="1344"/>
                </a:lnTo>
                <a:lnTo>
                  <a:pt x="1161" y="1340"/>
                </a:lnTo>
                <a:lnTo>
                  <a:pt x="1123" y="1331"/>
                </a:lnTo>
                <a:lnTo>
                  <a:pt x="1086" y="1315"/>
                </a:lnTo>
                <a:lnTo>
                  <a:pt x="1053" y="1295"/>
                </a:lnTo>
                <a:lnTo>
                  <a:pt x="1025" y="1269"/>
                </a:lnTo>
                <a:lnTo>
                  <a:pt x="999" y="1240"/>
                </a:lnTo>
                <a:lnTo>
                  <a:pt x="978" y="1207"/>
                </a:lnTo>
                <a:lnTo>
                  <a:pt x="963" y="1171"/>
                </a:lnTo>
                <a:lnTo>
                  <a:pt x="953" y="1132"/>
                </a:lnTo>
                <a:lnTo>
                  <a:pt x="950" y="1092"/>
                </a:lnTo>
                <a:lnTo>
                  <a:pt x="950" y="252"/>
                </a:lnTo>
                <a:lnTo>
                  <a:pt x="953" y="211"/>
                </a:lnTo>
                <a:lnTo>
                  <a:pt x="963" y="172"/>
                </a:lnTo>
                <a:lnTo>
                  <a:pt x="978" y="136"/>
                </a:lnTo>
                <a:lnTo>
                  <a:pt x="999" y="103"/>
                </a:lnTo>
                <a:lnTo>
                  <a:pt x="1025" y="73"/>
                </a:lnTo>
                <a:lnTo>
                  <a:pt x="1053" y="49"/>
                </a:lnTo>
                <a:lnTo>
                  <a:pt x="1086" y="28"/>
                </a:lnTo>
                <a:lnTo>
                  <a:pt x="1123" y="13"/>
                </a:lnTo>
                <a:lnTo>
                  <a:pt x="1161" y="3"/>
                </a:lnTo>
                <a:lnTo>
                  <a:pt x="120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8" name="Freeform 246"/>
          <p:cNvSpPr>
            <a:spLocks noEditPoints="1"/>
          </p:cNvSpPr>
          <p:nvPr/>
        </p:nvSpPr>
        <p:spPr bwMode="auto">
          <a:xfrm>
            <a:off x="9783276" y="2968520"/>
            <a:ext cx="577850" cy="331788"/>
          </a:xfrm>
          <a:custGeom>
            <a:avLst/>
            <a:gdLst>
              <a:gd name="T0" fmla="*/ 2796 w 3640"/>
              <a:gd name="T1" fmla="*/ 1692 h 2090"/>
              <a:gd name="T2" fmla="*/ 2796 w 3640"/>
              <a:gd name="T3" fmla="*/ 1866 h 2090"/>
              <a:gd name="T4" fmla="*/ 2956 w 3640"/>
              <a:gd name="T5" fmla="*/ 1931 h 2090"/>
              <a:gd name="T6" fmla="*/ 3076 w 3640"/>
              <a:gd name="T7" fmla="*/ 1810 h 2090"/>
              <a:gd name="T8" fmla="*/ 3011 w 3640"/>
              <a:gd name="T9" fmla="*/ 1650 h 2090"/>
              <a:gd name="T10" fmla="*/ 695 w 3640"/>
              <a:gd name="T11" fmla="*/ 1635 h 2090"/>
              <a:gd name="T12" fmla="*/ 600 w 3640"/>
              <a:gd name="T13" fmla="*/ 1779 h 2090"/>
              <a:gd name="T14" fmla="*/ 695 w 3640"/>
              <a:gd name="T15" fmla="*/ 1922 h 2090"/>
              <a:gd name="T16" fmla="*/ 865 w 3640"/>
              <a:gd name="T17" fmla="*/ 1889 h 2090"/>
              <a:gd name="T18" fmla="*/ 898 w 3640"/>
              <a:gd name="T19" fmla="*/ 1719 h 2090"/>
              <a:gd name="T20" fmla="*/ 756 w 3640"/>
              <a:gd name="T21" fmla="*/ 1623 h 2090"/>
              <a:gd name="T22" fmla="*/ 3128 w 3640"/>
              <a:gd name="T23" fmla="*/ 1544 h 2090"/>
              <a:gd name="T24" fmla="*/ 3235 w 3640"/>
              <a:gd name="T25" fmla="*/ 1779 h 2090"/>
              <a:gd name="T26" fmla="*/ 3128 w 3640"/>
              <a:gd name="T27" fmla="*/ 2014 h 2090"/>
              <a:gd name="T28" fmla="*/ 2879 w 3640"/>
              <a:gd name="T29" fmla="*/ 2087 h 2090"/>
              <a:gd name="T30" fmla="*/ 2665 w 3640"/>
              <a:gd name="T31" fmla="*/ 1949 h 2090"/>
              <a:gd name="T32" fmla="*/ 2627 w 3640"/>
              <a:gd name="T33" fmla="*/ 1689 h 2090"/>
              <a:gd name="T34" fmla="*/ 2794 w 3640"/>
              <a:gd name="T35" fmla="*/ 1496 h 2090"/>
              <a:gd name="T36" fmla="*/ 845 w 3640"/>
              <a:gd name="T37" fmla="*/ 1481 h 2090"/>
              <a:gd name="T38" fmla="*/ 1036 w 3640"/>
              <a:gd name="T39" fmla="*/ 1648 h 2090"/>
              <a:gd name="T40" fmla="*/ 1036 w 3640"/>
              <a:gd name="T41" fmla="*/ 1910 h 2090"/>
              <a:gd name="T42" fmla="*/ 845 w 3640"/>
              <a:gd name="T43" fmla="*/ 2077 h 2090"/>
              <a:gd name="T44" fmla="*/ 587 w 3640"/>
              <a:gd name="T45" fmla="*/ 2040 h 2090"/>
              <a:gd name="T46" fmla="*/ 449 w 3640"/>
              <a:gd name="T47" fmla="*/ 1825 h 2090"/>
              <a:gd name="T48" fmla="*/ 522 w 3640"/>
              <a:gd name="T49" fmla="*/ 1575 h 2090"/>
              <a:gd name="T50" fmla="*/ 756 w 3640"/>
              <a:gd name="T51" fmla="*/ 1467 h 2090"/>
              <a:gd name="T52" fmla="*/ 3615 w 3640"/>
              <a:gd name="T53" fmla="*/ 1653 h 2090"/>
              <a:gd name="T54" fmla="*/ 3331 w 3640"/>
              <a:gd name="T55" fmla="*/ 1720 h 2090"/>
              <a:gd name="T56" fmla="*/ 3194 w 3640"/>
              <a:gd name="T57" fmla="*/ 1469 h 2090"/>
              <a:gd name="T58" fmla="*/ 2924 w 3640"/>
              <a:gd name="T59" fmla="*/ 1368 h 2090"/>
              <a:gd name="T60" fmla="*/ 2656 w 3640"/>
              <a:gd name="T61" fmla="*/ 1469 h 2090"/>
              <a:gd name="T62" fmla="*/ 2519 w 3640"/>
              <a:gd name="T63" fmla="*/ 1720 h 2090"/>
              <a:gd name="T64" fmla="*/ 1059 w 3640"/>
              <a:gd name="T65" fmla="*/ 1503 h 2090"/>
              <a:gd name="T66" fmla="*/ 806 w 3640"/>
              <a:gd name="T67" fmla="*/ 1371 h 2090"/>
              <a:gd name="T68" fmla="*/ 524 w 3640"/>
              <a:gd name="T69" fmla="*/ 1440 h 2090"/>
              <a:gd name="T70" fmla="*/ 360 w 3640"/>
              <a:gd name="T71" fmla="*/ 1671 h 2090"/>
              <a:gd name="T72" fmla="*/ 44 w 3640"/>
              <a:gd name="T73" fmla="*/ 1675 h 2090"/>
              <a:gd name="T74" fmla="*/ 944 w 3640"/>
              <a:gd name="T75" fmla="*/ 437 h 2090"/>
              <a:gd name="T76" fmla="*/ 1095 w 3640"/>
              <a:gd name="T77" fmla="*/ 479 h 2090"/>
              <a:gd name="T78" fmla="*/ 1040 w 3640"/>
              <a:gd name="T79" fmla="*/ 589 h 2090"/>
              <a:gd name="T80" fmla="*/ 2744 w 3640"/>
              <a:gd name="T81" fmla="*/ 439 h 2090"/>
              <a:gd name="T82" fmla="*/ 2756 w 3640"/>
              <a:gd name="T83" fmla="*/ 923 h 2090"/>
              <a:gd name="T84" fmla="*/ 3347 w 3640"/>
              <a:gd name="T85" fmla="*/ 890 h 2090"/>
              <a:gd name="T86" fmla="*/ 2756 w 3640"/>
              <a:gd name="T87" fmla="*/ 435 h 2090"/>
              <a:gd name="T88" fmla="*/ 1791 w 3640"/>
              <a:gd name="T89" fmla="*/ 654 h 2090"/>
              <a:gd name="T90" fmla="*/ 2065 w 3640"/>
              <a:gd name="T91" fmla="*/ 356 h 2090"/>
              <a:gd name="T92" fmla="*/ 1348 w 3640"/>
              <a:gd name="T93" fmla="*/ 793 h 2090"/>
              <a:gd name="T94" fmla="*/ 1632 w 3640"/>
              <a:gd name="T95" fmla="*/ 437 h 2090"/>
              <a:gd name="T96" fmla="*/ 897 w 3640"/>
              <a:gd name="T97" fmla="*/ 680 h 2090"/>
              <a:gd name="T98" fmla="*/ 1077 w 3640"/>
              <a:gd name="T99" fmla="*/ 658 h 2090"/>
              <a:gd name="T100" fmla="*/ 1164 w 3640"/>
              <a:gd name="T101" fmla="*/ 584 h 2090"/>
              <a:gd name="T102" fmla="*/ 1185 w 3640"/>
              <a:gd name="T103" fmla="*/ 432 h 2090"/>
              <a:gd name="T104" fmla="*/ 1075 w 3640"/>
              <a:gd name="T105" fmla="*/ 357 h 2090"/>
              <a:gd name="T106" fmla="*/ 514 w 3640"/>
              <a:gd name="T107" fmla="*/ 664 h 2090"/>
              <a:gd name="T108" fmla="*/ 777 w 3640"/>
              <a:gd name="T109" fmla="*/ 356 h 2090"/>
              <a:gd name="T110" fmla="*/ 2492 w 3640"/>
              <a:gd name="T111" fmla="*/ 26 h 2090"/>
              <a:gd name="T112" fmla="*/ 2558 w 3640"/>
              <a:gd name="T113" fmla="*/ 263 h 2090"/>
              <a:gd name="T114" fmla="*/ 2994 w 3640"/>
              <a:gd name="T115" fmla="*/ 320 h 2090"/>
              <a:gd name="T116" fmla="*/ 3640 w 3640"/>
              <a:gd name="T117" fmla="*/ 1044 h 2090"/>
              <a:gd name="T118" fmla="*/ 25 w 3640"/>
              <a:gd name="T119" fmla="*/ 67 h 2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640" h="2090">
                <a:moveTo>
                  <a:pt x="2925" y="1623"/>
                </a:moveTo>
                <a:lnTo>
                  <a:pt x="2894" y="1627"/>
                </a:lnTo>
                <a:lnTo>
                  <a:pt x="2865" y="1635"/>
                </a:lnTo>
                <a:lnTo>
                  <a:pt x="2838" y="1650"/>
                </a:lnTo>
                <a:lnTo>
                  <a:pt x="2815" y="1669"/>
                </a:lnTo>
                <a:lnTo>
                  <a:pt x="2796" y="1692"/>
                </a:lnTo>
                <a:lnTo>
                  <a:pt x="2782" y="1719"/>
                </a:lnTo>
                <a:lnTo>
                  <a:pt x="2773" y="1747"/>
                </a:lnTo>
                <a:lnTo>
                  <a:pt x="2770" y="1779"/>
                </a:lnTo>
                <a:lnTo>
                  <a:pt x="2773" y="1810"/>
                </a:lnTo>
                <a:lnTo>
                  <a:pt x="2782" y="1839"/>
                </a:lnTo>
                <a:lnTo>
                  <a:pt x="2796" y="1866"/>
                </a:lnTo>
                <a:lnTo>
                  <a:pt x="2815" y="1889"/>
                </a:lnTo>
                <a:lnTo>
                  <a:pt x="2838" y="1908"/>
                </a:lnTo>
                <a:lnTo>
                  <a:pt x="2865" y="1922"/>
                </a:lnTo>
                <a:lnTo>
                  <a:pt x="2894" y="1931"/>
                </a:lnTo>
                <a:lnTo>
                  <a:pt x="2925" y="1934"/>
                </a:lnTo>
                <a:lnTo>
                  <a:pt x="2956" y="1931"/>
                </a:lnTo>
                <a:lnTo>
                  <a:pt x="2985" y="1922"/>
                </a:lnTo>
                <a:lnTo>
                  <a:pt x="3011" y="1908"/>
                </a:lnTo>
                <a:lnTo>
                  <a:pt x="3034" y="1889"/>
                </a:lnTo>
                <a:lnTo>
                  <a:pt x="3053" y="1866"/>
                </a:lnTo>
                <a:lnTo>
                  <a:pt x="3068" y="1839"/>
                </a:lnTo>
                <a:lnTo>
                  <a:pt x="3076" y="1810"/>
                </a:lnTo>
                <a:lnTo>
                  <a:pt x="3080" y="1779"/>
                </a:lnTo>
                <a:lnTo>
                  <a:pt x="3076" y="1747"/>
                </a:lnTo>
                <a:lnTo>
                  <a:pt x="3068" y="1719"/>
                </a:lnTo>
                <a:lnTo>
                  <a:pt x="3053" y="1692"/>
                </a:lnTo>
                <a:lnTo>
                  <a:pt x="3034" y="1669"/>
                </a:lnTo>
                <a:lnTo>
                  <a:pt x="3011" y="1650"/>
                </a:lnTo>
                <a:lnTo>
                  <a:pt x="2985" y="1635"/>
                </a:lnTo>
                <a:lnTo>
                  <a:pt x="2956" y="1627"/>
                </a:lnTo>
                <a:lnTo>
                  <a:pt x="2925" y="1623"/>
                </a:lnTo>
                <a:close/>
                <a:moveTo>
                  <a:pt x="756" y="1623"/>
                </a:moveTo>
                <a:lnTo>
                  <a:pt x="724" y="1627"/>
                </a:lnTo>
                <a:lnTo>
                  <a:pt x="695" y="1635"/>
                </a:lnTo>
                <a:lnTo>
                  <a:pt x="668" y="1650"/>
                </a:lnTo>
                <a:lnTo>
                  <a:pt x="645" y="1669"/>
                </a:lnTo>
                <a:lnTo>
                  <a:pt x="627" y="1692"/>
                </a:lnTo>
                <a:lnTo>
                  <a:pt x="612" y="1719"/>
                </a:lnTo>
                <a:lnTo>
                  <a:pt x="603" y="1747"/>
                </a:lnTo>
                <a:lnTo>
                  <a:pt x="600" y="1779"/>
                </a:lnTo>
                <a:lnTo>
                  <a:pt x="603" y="1810"/>
                </a:lnTo>
                <a:lnTo>
                  <a:pt x="612" y="1839"/>
                </a:lnTo>
                <a:lnTo>
                  <a:pt x="627" y="1866"/>
                </a:lnTo>
                <a:lnTo>
                  <a:pt x="645" y="1889"/>
                </a:lnTo>
                <a:lnTo>
                  <a:pt x="668" y="1908"/>
                </a:lnTo>
                <a:lnTo>
                  <a:pt x="695" y="1922"/>
                </a:lnTo>
                <a:lnTo>
                  <a:pt x="724" y="1931"/>
                </a:lnTo>
                <a:lnTo>
                  <a:pt x="756" y="1934"/>
                </a:lnTo>
                <a:lnTo>
                  <a:pt x="786" y="1931"/>
                </a:lnTo>
                <a:lnTo>
                  <a:pt x="815" y="1922"/>
                </a:lnTo>
                <a:lnTo>
                  <a:pt x="842" y="1908"/>
                </a:lnTo>
                <a:lnTo>
                  <a:pt x="865" y="1889"/>
                </a:lnTo>
                <a:lnTo>
                  <a:pt x="884" y="1866"/>
                </a:lnTo>
                <a:lnTo>
                  <a:pt x="898" y="1839"/>
                </a:lnTo>
                <a:lnTo>
                  <a:pt x="907" y="1810"/>
                </a:lnTo>
                <a:lnTo>
                  <a:pt x="910" y="1779"/>
                </a:lnTo>
                <a:lnTo>
                  <a:pt x="907" y="1747"/>
                </a:lnTo>
                <a:lnTo>
                  <a:pt x="898" y="1719"/>
                </a:lnTo>
                <a:lnTo>
                  <a:pt x="884" y="1692"/>
                </a:lnTo>
                <a:lnTo>
                  <a:pt x="865" y="1669"/>
                </a:lnTo>
                <a:lnTo>
                  <a:pt x="842" y="1650"/>
                </a:lnTo>
                <a:lnTo>
                  <a:pt x="815" y="1635"/>
                </a:lnTo>
                <a:lnTo>
                  <a:pt x="786" y="1627"/>
                </a:lnTo>
                <a:lnTo>
                  <a:pt x="756" y="1623"/>
                </a:lnTo>
                <a:close/>
                <a:moveTo>
                  <a:pt x="2925" y="1467"/>
                </a:moveTo>
                <a:lnTo>
                  <a:pt x="2970" y="1471"/>
                </a:lnTo>
                <a:lnTo>
                  <a:pt x="3015" y="1481"/>
                </a:lnTo>
                <a:lnTo>
                  <a:pt x="3055" y="1496"/>
                </a:lnTo>
                <a:lnTo>
                  <a:pt x="3094" y="1518"/>
                </a:lnTo>
                <a:lnTo>
                  <a:pt x="3128" y="1544"/>
                </a:lnTo>
                <a:lnTo>
                  <a:pt x="3159" y="1575"/>
                </a:lnTo>
                <a:lnTo>
                  <a:pt x="3184" y="1610"/>
                </a:lnTo>
                <a:lnTo>
                  <a:pt x="3207" y="1648"/>
                </a:lnTo>
                <a:lnTo>
                  <a:pt x="3222" y="1689"/>
                </a:lnTo>
                <a:lnTo>
                  <a:pt x="3232" y="1733"/>
                </a:lnTo>
                <a:lnTo>
                  <a:pt x="3235" y="1779"/>
                </a:lnTo>
                <a:lnTo>
                  <a:pt x="3232" y="1825"/>
                </a:lnTo>
                <a:lnTo>
                  <a:pt x="3222" y="1869"/>
                </a:lnTo>
                <a:lnTo>
                  <a:pt x="3207" y="1910"/>
                </a:lnTo>
                <a:lnTo>
                  <a:pt x="3184" y="1949"/>
                </a:lnTo>
                <a:lnTo>
                  <a:pt x="3159" y="1983"/>
                </a:lnTo>
                <a:lnTo>
                  <a:pt x="3128" y="2014"/>
                </a:lnTo>
                <a:lnTo>
                  <a:pt x="3094" y="2040"/>
                </a:lnTo>
                <a:lnTo>
                  <a:pt x="3055" y="2061"/>
                </a:lnTo>
                <a:lnTo>
                  <a:pt x="3015" y="2077"/>
                </a:lnTo>
                <a:lnTo>
                  <a:pt x="2970" y="2087"/>
                </a:lnTo>
                <a:lnTo>
                  <a:pt x="2925" y="2090"/>
                </a:lnTo>
                <a:lnTo>
                  <a:pt x="2879" y="2087"/>
                </a:lnTo>
                <a:lnTo>
                  <a:pt x="2836" y="2077"/>
                </a:lnTo>
                <a:lnTo>
                  <a:pt x="2794" y="2061"/>
                </a:lnTo>
                <a:lnTo>
                  <a:pt x="2756" y="2040"/>
                </a:lnTo>
                <a:lnTo>
                  <a:pt x="2721" y="2014"/>
                </a:lnTo>
                <a:lnTo>
                  <a:pt x="2691" y="1983"/>
                </a:lnTo>
                <a:lnTo>
                  <a:pt x="2665" y="1949"/>
                </a:lnTo>
                <a:lnTo>
                  <a:pt x="2644" y="1910"/>
                </a:lnTo>
                <a:lnTo>
                  <a:pt x="2627" y="1869"/>
                </a:lnTo>
                <a:lnTo>
                  <a:pt x="2619" y="1825"/>
                </a:lnTo>
                <a:lnTo>
                  <a:pt x="2614" y="1779"/>
                </a:lnTo>
                <a:lnTo>
                  <a:pt x="2619" y="1733"/>
                </a:lnTo>
                <a:lnTo>
                  <a:pt x="2627" y="1689"/>
                </a:lnTo>
                <a:lnTo>
                  <a:pt x="2644" y="1648"/>
                </a:lnTo>
                <a:lnTo>
                  <a:pt x="2665" y="1610"/>
                </a:lnTo>
                <a:lnTo>
                  <a:pt x="2691" y="1575"/>
                </a:lnTo>
                <a:lnTo>
                  <a:pt x="2721" y="1544"/>
                </a:lnTo>
                <a:lnTo>
                  <a:pt x="2756" y="1518"/>
                </a:lnTo>
                <a:lnTo>
                  <a:pt x="2794" y="1496"/>
                </a:lnTo>
                <a:lnTo>
                  <a:pt x="2836" y="1481"/>
                </a:lnTo>
                <a:lnTo>
                  <a:pt x="2879" y="1471"/>
                </a:lnTo>
                <a:lnTo>
                  <a:pt x="2925" y="1467"/>
                </a:lnTo>
                <a:close/>
                <a:moveTo>
                  <a:pt x="756" y="1467"/>
                </a:moveTo>
                <a:lnTo>
                  <a:pt x="801" y="1471"/>
                </a:lnTo>
                <a:lnTo>
                  <a:pt x="845" y="1481"/>
                </a:lnTo>
                <a:lnTo>
                  <a:pt x="886" y="1496"/>
                </a:lnTo>
                <a:lnTo>
                  <a:pt x="924" y="1518"/>
                </a:lnTo>
                <a:lnTo>
                  <a:pt x="959" y="1544"/>
                </a:lnTo>
                <a:lnTo>
                  <a:pt x="989" y="1575"/>
                </a:lnTo>
                <a:lnTo>
                  <a:pt x="1015" y="1610"/>
                </a:lnTo>
                <a:lnTo>
                  <a:pt x="1036" y="1648"/>
                </a:lnTo>
                <a:lnTo>
                  <a:pt x="1052" y="1689"/>
                </a:lnTo>
                <a:lnTo>
                  <a:pt x="1062" y="1733"/>
                </a:lnTo>
                <a:lnTo>
                  <a:pt x="1066" y="1779"/>
                </a:lnTo>
                <a:lnTo>
                  <a:pt x="1062" y="1825"/>
                </a:lnTo>
                <a:lnTo>
                  <a:pt x="1052" y="1869"/>
                </a:lnTo>
                <a:lnTo>
                  <a:pt x="1036" y="1910"/>
                </a:lnTo>
                <a:lnTo>
                  <a:pt x="1015" y="1949"/>
                </a:lnTo>
                <a:lnTo>
                  <a:pt x="989" y="1983"/>
                </a:lnTo>
                <a:lnTo>
                  <a:pt x="959" y="2014"/>
                </a:lnTo>
                <a:lnTo>
                  <a:pt x="924" y="2040"/>
                </a:lnTo>
                <a:lnTo>
                  <a:pt x="886" y="2061"/>
                </a:lnTo>
                <a:lnTo>
                  <a:pt x="845" y="2077"/>
                </a:lnTo>
                <a:lnTo>
                  <a:pt x="801" y="2087"/>
                </a:lnTo>
                <a:lnTo>
                  <a:pt x="756" y="2090"/>
                </a:lnTo>
                <a:lnTo>
                  <a:pt x="709" y="2087"/>
                </a:lnTo>
                <a:lnTo>
                  <a:pt x="665" y="2077"/>
                </a:lnTo>
                <a:lnTo>
                  <a:pt x="624" y="2061"/>
                </a:lnTo>
                <a:lnTo>
                  <a:pt x="587" y="2040"/>
                </a:lnTo>
                <a:lnTo>
                  <a:pt x="552" y="2014"/>
                </a:lnTo>
                <a:lnTo>
                  <a:pt x="522" y="1983"/>
                </a:lnTo>
                <a:lnTo>
                  <a:pt x="495" y="1949"/>
                </a:lnTo>
                <a:lnTo>
                  <a:pt x="474" y="1910"/>
                </a:lnTo>
                <a:lnTo>
                  <a:pt x="459" y="1869"/>
                </a:lnTo>
                <a:lnTo>
                  <a:pt x="449" y="1825"/>
                </a:lnTo>
                <a:lnTo>
                  <a:pt x="446" y="1779"/>
                </a:lnTo>
                <a:lnTo>
                  <a:pt x="449" y="1733"/>
                </a:lnTo>
                <a:lnTo>
                  <a:pt x="459" y="1689"/>
                </a:lnTo>
                <a:lnTo>
                  <a:pt x="474" y="1648"/>
                </a:lnTo>
                <a:lnTo>
                  <a:pt x="495" y="1610"/>
                </a:lnTo>
                <a:lnTo>
                  <a:pt x="522" y="1575"/>
                </a:lnTo>
                <a:lnTo>
                  <a:pt x="552" y="1544"/>
                </a:lnTo>
                <a:lnTo>
                  <a:pt x="587" y="1518"/>
                </a:lnTo>
                <a:lnTo>
                  <a:pt x="624" y="1496"/>
                </a:lnTo>
                <a:lnTo>
                  <a:pt x="665" y="1481"/>
                </a:lnTo>
                <a:lnTo>
                  <a:pt x="709" y="1471"/>
                </a:lnTo>
                <a:lnTo>
                  <a:pt x="756" y="1467"/>
                </a:lnTo>
                <a:close/>
                <a:moveTo>
                  <a:pt x="0" y="1238"/>
                </a:moveTo>
                <a:lnTo>
                  <a:pt x="3640" y="1238"/>
                </a:lnTo>
                <a:lnTo>
                  <a:pt x="3640" y="1569"/>
                </a:lnTo>
                <a:lnTo>
                  <a:pt x="3637" y="1600"/>
                </a:lnTo>
                <a:lnTo>
                  <a:pt x="3628" y="1628"/>
                </a:lnTo>
                <a:lnTo>
                  <a:pt x="3615" y="1653"/>
                </a:lnTo>
                <a:lnTo>
                  <a:pt x="3596" y="1675"/>
                </a:lnTo>
                <a:lnTo>
                  <a:pt x="3574" y="1694"/>
                </a:lnTo>
                <a:lnTo>
                  <a:pt x="3548" y="1707"/>
                </a:lnTo>
                <a:lnTo>
                  <a:pt x="3521" y="1716"/>
                </a:lnTo>
                <a:lnTo>
                  <a:pt x="3491" y="1720"/>
                </a:lnTo>
                <a:lnTo>
                  <a:pt x="3331" y="1720"/>
                </a:lnTo>
                <a:lnTo>
                  <a:pt x="3320" y="1671"/>
                </a:lnTo>
                <a:lnTo>
                  <a:pt x="3305" y="1624"/>
                </a:lnTo>
                <a:lnTo>
                  <a:pt x="3284" y="1580"/>
                </a:lnTo>
                <a:lnTo>
                  <a:pt x="3258" y="1540"/>
                </a:lnTo>
                <a:lnTo>
                  <a:pt x="3229" y="1503"/>
                </a:lnTo>
                <a:lnTo>
                  <a:pt x="3194" y="1469"/>
                </a:lnTo>
                <a:lnTo>
                  <a:pt x="3157" y="1440"/>
                </a:lnTo>
                <a:lnTo>
                  <a:pt x="3115" y="1415"/>
                </a:lnTo>
                <a:lnTo>
                  <a:pt x="3071" y="1394"/>
                </a:lnTo>
                <a:lnTo>
                  <a:pt x="3025" y="1380"/>
                </a:lnTo>
                <a:lnTo>
                  <a:pt x="2976" y="1371"/>
                </a:lnTo>
                <a:lnTo>
                  <a:pt x="2924" y="1368"/>
                </a:lnTo>
                <a:lnTo>
                  <a:pt x="2874" y="1371"/>
                </a:lnTo>
                <a:lnTo>
                  <a:pt x="2825" y="1380"/>
                </a:lnTo>
                <a:lnTo>
                  <a:pt x="2779" y="1394"/>
                </a:lnTo>
                <a:lnTo>
                  <a:pt x="2734" y="1415"/>
                </a:lnTo>
                <a:lnTo>
                  <a:pt x="2694" y="1440"/>
                </a:lnTo>
                <a:lnTo>
                  <a:pt x="2656" y="1469"/>
                </a:lnTo>
                <a:lnTo>
                  <a:pt x="2622" y="1503"/>
                </a:lnTo>
                <a:lnTo>
                  <a:pt x="2591" y="1540"/>
                </a:lnTo>
                <a:lnTo>
                  <a:pt x="2566" y="1580"/>
                </a:lnTo>
                <a:lnTo>
                  <a:pt x="2545" y="1624"/>
                </a:lnTo>
                <a:lnTo>
                  <a:pt x="2529" y="1671"/>
                </a:lnTo>
                <a:lnTo>
                  <a:pt x="2519" y="1720"/>
                </a:lnTo>
                <a:lnTo>
                  <a:pt x="1160" y="1720"/>
                </a:lnTo>
                <a:lnTo>
                  <a:pt x="1150" y="1671"/>
                </a:lnTo>
                <a:lnTo>
                  <a:pt x="1135" y="1624"/>
                </a:lnTo>
                <a:lnTo>
                  <a:pt x="1114" y="1580"/>
                </a:lnTo>
                <a:lnTo>
                  <a:pt x="1089" y="1540"/>
                </a:lnTo>
                <a:lnTo>
                  <a:pt x="1059" y="1503"/>
                </a:lnTo>
                <a:lnTo>
                  <a:pt x="1025" y="1469"/>
                </a:lnTo>
                <a:lnTo>
                  <a:pt x="986" y="1440"/>
                </a:lnTo>
                <a:lnTo>
                  <a:pt x="945" y="1415"/>
                </a:lnTo>
                <a:lnTo>
                  <a:pt x="901" y="1394"/>
                </a:lnTo>
                <a:lnTo>
                  <a:pt x="855" y="1380"/>
                </a:lnTo>
                <a:lnTo>
                  <a:pt x="806" y="1371"/>
                </a:lnTo>
                <a:lnTo>
                  <a:pt x="756" y="1368"/>
                </a:lnTo>
                <a:lnTo>
                  <a:pt x="705" y="1371"/>
                </a:lnTo>
                <a:lnTo>
                  <a:pt x="656" y="1380"/>
                </a:lnTo>
                <a:lnTo>
                  <a:pt x="609" y="1394"/>
                </a:lnTo>
                <a:lnTo>
                  <a:pt x="565" y="1415"/>
                </a:lnTo>
                <a:lnTo>
                  <a:pt x="524" y="1440"/>
                </a:lnTo>
                <a:lnTo>
                  <a:pt x="486" y="1469"/>
                </a:lnTo>
                <a:lnTo>
                  <a:pt x="452" y="1503"/>
                </a:lnTo>
                <a:lnTo>
                  <a:pt x="422" y="1540"/>
                </a:lnTo>
                <a:lnTo>
                  <a:pt x="396" y="1580"/>
                </a:lnTo>
                <a:lnTo>
                  <a:pt x="375" y="1624"/>
                </a:lnTo>
                <a:lnTo>
                  <a:pt x="360" y="1671"/>
                </a:lnTo>
                <a:lnTo>
                  <a:pt x="350" y="1720"/>
                </a:lnTo>
                <a:lnTo>
                  <a:pt x="150" y="1720"/>
                </a:lnTo>
                <a:lnTo>
                  <a:pt x="119" y="1716"/>
                </a:lnTo>
                <a:lnTo>
                  <a:pt x="92" y="1707"/>
                </a:lnTo>
                <a:lnTo>
                  <a:pt x="66" y="1694"/>
                </a:lnTo>
                <a:lnTo>
                  <a:pt x="44" y="1675"/>
                </a:lnTo>
                <a:lnTo>
                  <a:pt x="25" y="1653"/>
                </a:lnTo>
                <a:lnTo>
                  <a:pt x="12" y="1628"/>
                </a:lnTo>
                <a:lnTo>
                  <a:pt x="3" y="1600"/>
                </a:lnTo>
                <a:lnTo>
                  <a:pt x="0" y="1569"/>
                </a:lnTo>
                <a:lnTo>
                  <a:pt x="0" y="1238"/>
                </a:lnTo>
                <a:close/>
                <a:moveTo>
                  <a:pt x="944" y="437"/>
                </a:moveTo>
                <a:lnTo>
                  <a:pt x="1029" y="437"/>
                </a:lnTo>
                <a:lnTo>
                  <a:pt x="1049" y="438"/>
                </a:lnTo>
                <a:lnTo>
                  <a:pt x="1066" y="443"/>
                </a:lnTo>
                <a:lnTo>
                  <a:pt x="1079" y="452"/>
                </a:lnTo>
                <a:lnTo>
                  <a:pt x="1089" y="464"/>
                </a:lnTo>
                <a:lnTo>
                  <a:pt x="1095" y="479"/>
                </a:lnTo>
                <a:lnTo>
                  <a:pt x="1098" y="496"/>
                </a:lnTo>
                <a:lnTo>
                  <a:pt x="1094" y="523"/>
                </a:lnTo>
                <a:lnTo>
                  <a:pt x="1086" y="545"/>
                </a:lnTo>
                <a:lnTo>
                  <a:pt x="1074" y="564"/>
                </a:lnTo>
                <a:lnTo>
                  <a:pt x="1059" y="578"/>
                </a:lnTo>
                <a:lnTo>
                  <a:pt x="1040" y="589"/>
                </a:lnTo>
                <a:lnTo>
                  <a:pt x="1019" y="596"/>
                </a:lnTo>
                <a:lnTo>
                  <a:pt x="996" y="598"/>
                </a:lnTo>
                <a:lnTo>
                  <a:pt x="913" y="598"/>
                </a:lnTo>
                <a:lnTo>
                  <a:pt x="944" y="437"/>
                </a:lnTo>
                <a:close/>
                <a:moveTo>
                  <a:pt x="2756" y="435"/>
                </a:moveTo>
                <a:lnTo>
                  <a:pt x="2744" y="439"/>
                </a:lnTo>
                <a:lnTo>
                  <a:pt x="2737" y="447"/>
                </a:lnTo>
                <a:lnTo>
                  <a:pt x="2733" y="459"/>
                </a:lnTo>
                <a:lnTo>
                  <a:pt x="2733" y="899"/>
                </a:lnTo>
                <a:lnTo>
                  <a:pt x="2737" y="911"/>
                </a:lnTo>
                <a:lnTo>
                  <a:pt x="2744" y="919"/>
                </a:lnTo>
                <a:lnTo>
                  <a:pt x="2756" y="923"/>
                </a:lnTo>
                <a:lnTo>
                  <a:pt x="3325" y="923"/>
                </a:lnTo>
                <a:lnTo>
                  <a:pt x="3334" y="920"/>
                </a:lnTo>
                <a:lnTo>
                  <a:pt x="3342" y="916"/>
                </a:lnTo>
                <a:lnTo>
                  <a:pt x="3347" y="908"/>
                </a:lnTo>
                <a:lnTo>
                  <a:pt x="3349" y="899"/>
                </a:lnTo>
                <a:lnTo>
                  <a:pt x="3347" y="890"/>
                </a:lnTo>
                <a:lnTo>
                  <a:pt x="3341" y="883"/>
                </a:lnTo>
                <a:lnTo>
                  <a:pt x="2881" y="442"/>
                </a:lnTo>
                <a:lnTo>
                  <a:pt x="2877" y="439"/>
                </a:lnTo>
                <a:lnTo>
                  <a:pt x="2871" y="435"/>
                </a:lnTo>
                <a:lnTo>
                  <a:pt x="2865" y="435"/>
                </a:lnTo>
                <a:lnTo>
                  <a:pt x="2756" y="435"/>
                </a:lnTo>
                <a:close/>
                <a:moveTo>
                  <a:pt x="1756" y="356"/>
                </a:moveTo>
                <a:lnTo>
                  <a:pt x="1656" y="874"/>
                </a:lnTo>
                <a:lnTo>
                  <a:pt x="1977" y="874"/>
                </a:lnTo>
                <a:lnTo>
                  <a:pt x="1991" y="793"/>
                </a:lnTo>
                <a:lnTo>
                  <a:pt x="1765" y="793"/>
                </a:lnTo>
                <a:lnTo>
                  <a:pt x="1791" y="654"/>
                </a:lnTo>
                <a:lnTo>
                  <a:pt x="1966" y="654"/>
                </a:lnTo>
                <a:lnTo>
                  <a:pt x="1981" y="572"/>
                </a:lnTo>
                <a:lnTo>
                  <a:pt x="1808" y="572"/>
                </a:lnTo>
                <a:lnTo>
                  <a:pt x="1833" y="437"/>
                </a:lnTo>
                <a:lnTo>
                  <a:pt x="2048" y="437"/>
                </a:lnTo>
                <a:lnTo>
                  <a:pt x="2065" y="356"/>
                </a:lnTo>
                <a:lnTo>
                  <a:pt x="1756" y="356"/>
                </a:lnTo>
                <a:close/>
                <a:moveTo>
                  <a:pt x="1340" y="356"/>
                </a:moveTo>
                <a:lnTo>
                  <a:pt x="1239" y="874"/>
                </a:lnTo>
                <a:lnTo>
                  <a:pt x="1560" y="874"/>
                </a:lnTo>
                <a:lnTo>
                  <a:pt x="1575" y="793"/>
                </a:lnTo>
                <a:lnTo>
                  <a:pt x="1348" y="793"/>
                </a:lnTo>
                <a:lnTo>
                  <a:pt x="1374" y="654"/>
                </a:lnTo>
                <a:lnTo>
                  <a:pt x="1549" y="654"/>
                </a:lnTo>
                <a:lnTo>
                  <a:pt x="1564" y="572"/>
                </a:lnTo>
                <a:lnTo>
                  <a:pt x="1391" y="572"/>
                </a:lnTo>
                <a:lnTo>
                  <a:pt x="1417" y="437"/>
                </a:lnTo>
                <a:lnTo>
                  <a:pt x="1632" y="437"/>
                </a:lnTo>
                <a:lnTo>
                  <a:pt x="1648" y="356"/>
                </a:lnTo>
                <a:lnTo>
                  <a:pt x="1340" y="356"/>
                </a:lnTo>
                <a:close/>
                <a:moveTo>
                  <a:pt x="866" y="356"/>
                </a:moveTo>
                <a:lnTo>
                  <a:pt x="766" y="874"/>
                </a:lnTo>
                <a:lnTo>
                  <a:pt x="860" y="874"/>
                </a:lnTo>
                <a:lnTo>
                  <a:pt x="897" y="680"/>
                </a:lnTo>
                <a:lnTo>
                  <a:pt x="991" y="680"/>
                </a:lnTo>
                <a:lnTo>
                  <a:pt x="1056" y="874"/>
                </a:lnTo>
                <a:lnTo>
                  <a:pt x="1156" y="874"/>
                </a:lnTo>
                <a:lnTo>
                  <a:pt x="1086" y="681"/>
                </a:lnTo>
                <a:lnTo>
                  <a:pt x="1081" y="667"/>
                </a:lnTo>
                <a:lnTo>
                  <a:pt x="1077" y="658"/>
                </a:lnTo>
                <a:lnTo>
                  <a:pt x="1075" y="656"/>
                </a:lnTo>
                <a:lnTo>
                  <a:pt x="1075" y="654"/>
                </a:lnTo>
                <a:lnTo>
                  <a:pt x="1103" y="642"/>
                </a:lnTo>
                <a:lnTo>
                  <a:pt x="1126" y="626"/>
                </a:lnTo>
                <a:lnTo>
                  <a:pt x="1147" y="607"/>
                </a:lnTo>
                <a:lnTo>
                  <a:pt x="1164" y="584"/>
                </a:lnTo>
                <a:lnTo>
                  <a:pt x="1176" y="559"/>
                </a:lnTo>
                <a:lnTo>
                  <a:pt x="1186" y="534"/>
                </a:lnTo>
                <a:lnTo>
                  <a:pt x="1191" y="507"/>
                </a:lnTo>
                <a:lnTo>
                  <a:pt x="1193" y="481"/>
                </a:lnTo>
                <a:lnTo>
                  <a:pt x="1191" y="455"/>
                </a:lnTo>
                <a:lnTo>
                  <a:pt x="1185" y="432"/>
                </a:lnTo>
                <a:lnTo>
                  <a:pt x="1175" y="412"/>
                </a:lnTo>
                <a:lnTo>
                  <a:pt x="1160" y="395"/>
                </a:lnTo>
                <a:lnTo>
                  <a:pt x="1144" y="380"/>
                </a:lnTo>
                <a:lnTo>
                  <a:pt x="1123" y="368"/>
                </a:lnTo>
                <a:lnTo>
                  <a:pt x="1101" y="360"/>
                </a:lnTo>
                <a:lnTo>
                  <a:pt x="1075" y="357"/>
                </a:lnTo>
                <a:lnTo>
                  <a:pt x="1049" y="356"/>
                </a:lnTo>
                <a:lnTo>
                  <a:pt x="866" y="356"/>
                </a:lnTo>
                <a:close/>
                <a:moveTo>
                  <a:pt x="481" y="356"/>
                </a:moveTo>
                <a:lnTo>
                  <a:pt x="381" y="874"/>
                </a:lnTo>
                <a:lnTo>
                  <a:pt x="473" y="874"/>
                </a:lnTo>
                <a:lnTo>
                  <a:pt x="514" y="664"/>
                </a:lnTo>
                <a:lnTo>
                  <a:pt x="686" y="664"/>
                </a:lnTo>
                <a:lnTo>
                  <a:pt x="702" y="583"/>
                </a:lnTo>
                <a:lnTo>
                  <a:pt x="531" y="583"/>
                </a:lnTo>
                <a:lnTo>
                  <a:pt x="558" y="437"/>
                </a:lnTo>
                <a:lnTo>
                  <a:pt x="762" y="437"/>
                </a:lnTo>
                <a:lnTo>
                  <a:pt x="777" y="356"/>
                </a:lnTo>
                <a:lnTo>
                  <a:pt x="481" y="356"/>
                </a:lnTo>
                <a:close/>
                <a:moveTo>
                  <a:pt x="149" y="0"/>
                </a:moveTo>
                <a:lnTo>
                  <a:pt x="2408" y="0"/>
                </a:lnTo>
                <a:lnTo>
                  <a:pt x="2438" y="4"/>
                </a:lnTo>
                <a:lnTo>
                  <a:pt x="2466" y="13"/>
                </a:lnTo>
                <a:lnTo>
                  <a:pt x="2492" y="26"/>
                </a:lnTo>
                <a:lnTo>
                  <a:pt x="2514" y="45"/>
                </a:lnTo>
                <a:lnTo>
                  <a:pt x="2531" y="67"/>
                </a:lnTo>
                <a:lnTo>
                  <a:pt x="2546" y="92"/>
                </a:lnTo>
                <a:lnTo>
                  <a:pt x="2555" y="120"/>
                </a:lnTo>
                <a:lnTo>
                  <a:pt x="2558" y="151"/>
                </a:lnTo>
                <a:lnTo>
                  <a:pt x="2558" y="263"/>
                </a:lnTo>
                <a:lnTo>
                  <a:pt x="2854" y="263"/>
                </a:lnTo>
                <a:lnTo>
                  <a:pt x="2884" y="265"/>
                </a:lnTo>
                <a:lnTo>
                  <a:pt x="2915" y="272"/>
                </a:lnTo>
                <a:lnTo>
                  <a:pt x="2944" y="284"/>
                </a:lnTo>
                <a:lnTo>
                  <a:pt x="2970" y="300"/>
                </a:lnTo>
                <a:lnTo>
                  <a:pt x="2994" y="320"/>
                </a:lnTo>
                <a:lnTo>
                  <a:pt x="3582" y="903"/>
                </a:lnTo>
                <a:lnTo>
                  <a:pt x="3601" y="927"/>
                </a:lnTo>
                <a:lnTo>
                  <a:pt x="3618" y="954"/>
                </a:lnTo>
                <a:lnTo>
                  <a:pt x="3630" y="982"/>
                </a:lnTo>
                <a:lnTo>
                  <a:pt x="3638" y="1013"/>
                </a:lnTo>
                <a:lnTo>
                  <a:pt x="3640" y="1044"/>
                </a:lnTo>
                <a:lnTo>
                  <a:pt x="3640" y="1155"/>
                </a:lnTo>
                <a:lnTo>
                  <a:pt x="0" y="1155"/>
                </a:lnTo>
                <a:lnTo>
                  <a:pt x="0" y="151"/>
                </a:lnTo>
                <a:lnTo>
                  <a:pt x="3" y="120"/>
                </a:lnTo>
                <a:lnTo>
                  <a:pt x="12" y="92"/>
                </a:lnTo>
                <a:lnTo>
                  <a:pt x="25" y="67"/>
                </a:lnTo>
                <a:lnTo>
                  <a:pt x="44" y="45"/>
                </a:lnTo>
                <a:lnTo>
                  <a:pt x="66" y="26"/>
                </a:lnTo>
                <a:lnTo>
                  <a:pt x="92" y="13"/>
                </a:lnTo>
                <a:lnTo>
                  <a:pt x="119" y="4"/>
                </a:lnTo>
                <a:lnTo>
                  <a:pt x="14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9" name="Freeform 316"/>
          <p:cNvSpPr>
            <a:spLocks noEditPoints="1"/>
          </p:cNvSpPr>
          <p:nvPr/>
        </p:nvSpPr>
        <p:spPr bwMode="auto">
          <a:xfrm>
            <a:off x="9757002" y="3730808"/>
            <a:ext cx="630399" cy="351639"/>
          </a:xfrm>
          <a:custGeom>
            <a:avLst/>
            <a:gdLst>
              <a:gd name="T0" fmla="*/ 2691 w 3460"/>
              <a:gd name="T1" fmla="*/ 1544 h 1934"/>
              <a:gd name="T2" fmla="*/ 2653 w 3460"/>
              <a:gd name="T3" fmla="*/ 1675 h 1934"/>
              <a:gd name="T4" fmla="*/ 2738 w 3460"/>
              <a:gd name="T5" fmla="*/ 1778 h 1934"/>
              <a:gd name="T6" fmla="*/ 2874 w 3460"/>
              <a:gd name="T7" fmla="*/ 1765 h 1934"/>
              <a:gd name="T8" fmla="*/ 2938 w 3460"/>
              <a:gd name="T9" fmla="*/ 1646 h 1934"/>
              <a:gd name="T10" fmla="*/ 2874 w 3460"/>
              <a:gd name="T11" fmla="*/ 1526 h 1934"/>
              <a:gd name="T12" fmla="*/ 1253 w 3460"/>
              <a:gd name="T13" fmla="*/ 1505 h 1934"/>
              <a:gd name="T14" fmla="*/ 1149 w 3460"/>
              <a:gd name="T15" fmla="*/ 1590 h 1934"/>
              <a:gd name="T16" fmla="*/ 1163 w 3460"/>
              <a:gd name="T17" fmla="*/ 1726 h 1934"/>
              <a:gd name="T18" fmla="*/ 1282 w 3460"/>
              <a:gd name="T19" fmla="*/ 1790 h 1934"/>
              <a:gd name="T20" fmla="*/ 1402 w 3460"/>
              <a:gd name="T21" fmla="*/ 1726 h 1934"/>
              <a:gd name="T22" fmla="*/ 1415 w 3460"/>
              <a:gd name="T23" fmla="*/ 1590 h 1934"/>
              <a:gd name="T24" fmla="*/ 1312 w 3460"/>
              <a:gd name="T25" fmla="*/ 1505 h 1934"/>
              <a:gd name="T26" fmla="*/ 2916 w 3460"/>
              <a:gd name="T27" fmla="*/ 1384 h 1934"/>
              <a:gd name="T28" fmla="*/ 3055 w 3460"/>
              <a:gd name="T29" fmla="*/ 1524 h 1934"/>
              <a:gd name="T30" fmla="*/ 3070 w 3460"/>
              <a:gd name="T31" fmla="*/ 1729 h 1934"/>
              <a:gd name="T32" fmla="*/ 2950 w 3460"/>
              <a:gd name="T33" fmla="*/ 1888 h 1934"/>
              <a:gd name="T34" fmla="*/ 2751 w 3460"/>
              <a:gd name="T35" fmla="*/ 1931 h 1934"/>
              <a:gd name="T36" fmla="*/ 2575 w 3460"/>
              <a:gd name="T37" fmla="*/ 1834 h 1934"/>
              <a:gd name="T38" fmla="*/ 2505 w 3460"/>
              <a:gd name="T39" fmla="*/ 1646 h 1934"/>
              <a:gd name="T40" fmla="*/ 2575 w 3460"/>
              <a:gd name="T41" fmla="*/ 1457 h 1934"/>
              <a:gd name="T42" fmla="*/ 2751 w 3460"/>
              <a:gd name="T43" fmla="*/ 1361 h 1934"/>
              <a:gd name="T44" fmla="*/ 1404 w 3460"/>
              <a:gd name="T45" fmla="*/ 1384 h 1934"/>
              <a:gd name="T46" fmla="*/ 1544 w 3460"/>
              <a:gd name="T47" fmla="*/ 1524 h 1934"/>
              <a:gd name="T48" fmla="*/ 1559 w 3460"/>
              <a:gd name="T49" fmla="*/ 1729 h 1934"/>
              <a:gd name="T50" fmla="*/ 1440 w 3460"/>
              <a:gd name="T51" fmla="*/ 1888 h 1934"/>
              <a:gd name="T52" fmla="*/ 1239 w 3460"/>
              <a:gd name="T53" fmla="*/ 1931 h 1934"/>
              <a:gd name="T54" fmla="*/ 1064 w 3460"/>
              <a:gd name="T55" fmla="*/ 1834 h 1934"/>
              <a:gd name="T56" fmla="*/ 993 w 3460"/>
              <a:gd name="T57" fmla="*/ 1646 h 1934"/>
              <a:gd name="T58" fmla="*/ 1064 w 3460"/>
              <a:gd name="T59" fmla="*/ 1457 h 1934"/>
              <a:gd name="T60" fmla="*/ 1239 w 3460"/>
              <a:gd name="T61" fmla="*/ 1361 h 1934"/>
              <a:gd name="T62" fmla="*/ 3457 w 3460"/>
              <a:gd name="T63" fmla="*/ 1480 h 1934"/>
              <a:gd name="T64" fmla="*/ 3375 w 3460"/>
              <a:gd name="T65" fmla="*/ 1579 h 1934"/>
              <a:gd name="T66" fmla="*/ 3148 w 3460"/>
              <a:gd name="T67" fmla="*/ 1503 h 1934"/>
              <a:gd name="T68" fmla="*/ 3009 w 3460"/>
              <a:gd name="T69" fmla="*/ 1332 h 1934"/>
              <a:gd name="T70" fmla="*/ 2793 w 3460"/>
              <a:gd name="T71" fmla="*/ 1265 h 1934"/>
              <a:gd name="T72" fmla="*/ 2578 w 3460"/>
              <a:gd name="T73" fmla="*/ 1332 h 1934"/>
              <a:gd name="T74" fmla="*/ 2440 w 3460"/>
              <a:gd name="T75" fmla="*/ 1503 h 1934"/>
              <a:gd name="T76" fmla="*/ 1636 w 3460"/>
              <a:gd name="T77" fmla="*/ 1503 h 1934"/>
              <a:gd name="T78" fmla="*/ 1497 w 3460"/>
              <a:gd name="T79" fmla="*/ 1332 h 1934"/>
              <a:gd name="T80" fmla="*/ 1282 w 3460"/>
              <a:gd name="T81" fmla="*/ 1265 h 1934"/>
              <a:gd name="T82" fmla="*/ 1066 w 3460"/>
              <a:gd name="T83" fmla="*/ 1332 h 1934"/>
              <a:gd name="T84" fmla="*/ 928 w 3460"/>
              <a:gd name="T85" fmla="*/ 1503 h 1934"/>
              <a:gd name="T86" fmla="*/ 664 w 3460"/>
              <a:gd name="T87" fmla="*/ 1579 h 1934"/>
              <a:gd name="T88" fmla="*/ 581 w 3460"/>
              <a:gd name="T89" fmla="*/ 1480 h 1934"/>
              <a:gd name="T90" fmla="*/ 2618 w 3460"/>
              <a:gd name="T91" fmla="*/ 413 h 1934"/>
              <a:gd name="T92" fmla="*/ 2637 w 3460"/>
              <a:gd name="T93" fmla="*/ 853 h 1934"/>
              <a:gd name="T94" fmla="*/ 3187 w 3460"/>
              <a:gd name="T95" fmla="*/ 825 h 1934"/>
              <a:gd name="T96" fmla="*/ 2738 w 3460"/>
              <a:gd name="T97" fmla="*/ 401 h 1934"/>
              <a:gd name="T98" fmla="*/ 2366 w 3460"/>
              <a:gd name="T99" fmla="*/ 10 h 1934"/>
              <a:gd name="T100" fmla="*/ 2448 w 3460"/>
              <a:gd name="T101" fmla="*/ 111 h 1934"/>
              <a:gd name="T102" fmla="*/ 2784 w 3460"/>
              <a:gd name="T103" fmla="*/ 251 h 1934"/>
              <a:gd name="T104" fmla="*/ 3424 w 3460"/>
              <a:gd name="T105" fmla="*/ 857 h 1934"/>
              <a:gd name="T106" fmla="*/ 3460 w 3460"/>
              <a:gd name="T107" fmla="*/ 1067 h 1934"/>
              <a:gd name="T108" fmla="*/ 0 w 3460"/>
              <a:gd name="T109" fmla="*/ 456 h 1934"/>
              <a:gd name="T110" fmla="*/ 581 w 3460"/>
              <a:gd name="T111" fmla="*/ 111 h 1934"/>
              <a:gd name="T112" fmla="*/ 664 w 3460"/>
              <a:gd name="T113" fmla="*/ 10 h 19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60" h="1934">
                <a:moveTo>
                  <a:pt x="2793" y="1502"/>
                </a:moveTo>
                <a:lnTo>
                  <a:pt x="2765" y="1505"/>
                </a:lnTo>
                <a:lnTo>
                  <a:pt x="2738" y="1514"/>
                </a:lnTo>
                <a:lnTo>
                  <a:pt x="2712" y="1526"/>
                </a:lnTo>
                <a:lnTo>
                  <a:pt x="2691" y="1544"/>
                </a:lnTo>
                <a:lnTo>
                  <a:pt x="2674" y="1566"/>
                </a:lnTo>
                <a:lnTo>
                  <a:pt x="2661" y="1590"/>
                </a:lnTo>
                <a:lnTo>
                  <a:pt x="2653" y="1617"/>
                </a:lnTo>
                <a:lnTo>
                  <a:pt x="2650" y="1646"/>
                </a:lnTo>
                <a:lnTo>
                  <a:pt x="2653" y="1675"/>
                </a:lnTo>
                <a:lnTo>
                  <a:pt x="2661" y="1702"/>
                </a:lnTo>
                <a:lnTo>
                  <a:pt x="2674" y="1726"/>
                </a:lnTo>
                <a:lnTo>
                  <a:pt x="2691" y="1748"/>
                </a:lnTo>
                <a:lnTo>
                  <a:pt x="2712" y="1765"/>
                </a:lnTo>
                <a:lnTo>
                  <a:pt x="2738" y="1778"/>
                </a:lnTo>
                <a:lnTo>
                  <a:pt x="2765" y="1786"/>
                </a:lnTo>
                <a:lnTo>
                  <a:pt x="2793" y="1790"/>
                </a:lnTo>
                <a:lnTo>
                  <a:pt x="2823" y="1786"/>
                </a:lnTo>
                <a:lnTo>
                  <a:pt x="2850" y="1778"/>
                </a:lnTo>
                <a:lnTo>
                  <a:pt x="2874" y="1765"/>
                </a:lnTo>
                <a:lnTo>
                  <a:pt x="2896" y="1748"/>
                </a:lnTo>
                <a:lnTo>
                  <a:pt x="2914" y="1726"/>
                </a:lnTo>
                <a:lnTo>
                  <a:pt x="2926" y="1702"/>
                </a:lnTo>
                <a:lnTo>
                  <a:pt x="2935" y="1675"/>
                </a:lnTo>
                <a:lnTo>
                  <a:pt x="2938" y="1646"/>
                </a:lnTo>
                <a:lnTo>
                  <a:pt x="2935" y="1617"/>
                </a:lnTo>
                <a:lnTo>
                  <a:pt x="2926" y="1590"/>
                </a:lnTo>
                <a:lnTo>
                  <a:pt x="2914" y="1566"/>
                </a:lnTo>
                <a:lnTo>
                  <a:pt x="2896" y="1544"/>
                </a:lnTo>
                <a:lnTo>
                  <a:pt x="2874" y="1526"/>
                </a:lnTo>
                <a:lnTo>
                  <a:pt x="2850" y="1514"/>
                </a:lnTo>
                <a:lnTo>
                  <a:pt x="2823" y="1505"/>
                </a:lnTo>
                <a:lnTo>
                  <a:pt x="2793" y="1502"/>
                </a:lnTo>
                <a:close/>
                <a:moveTo>
                  <a:pt x="1282" y="1502"/>
                </a:moveTo>
                <a:lnTo>
                  <a:pt x="1253" y="1505"/>
                </a:lnTo>
                <a:lnTo>
                  <a:pt x="1226" y="1514"/>
                </a:lnTo>
                <a:lnTo>
                  <a:pt x="1202" y="1526"/>
                </a:lnTo>
                <a:lnTo>
                  <a:pt x="1180" y="1544"/>
                </a:lnTo>
                <a:lnTo>
                  <a:pt x="1163" y="1566"/>
                </a:lnTo>
                <a:lnTo>
                  <a:pt x="1149" y="1590"/>
                </a:lnTo>
                <a:lnTo>
                  <a:pt x="1141" y="1617"/>
                </a:lnTo>
                <a:lnTo>
                  <a:pt x="1138" y="1646"/>
                </a:lnTo>
                <a:lnTo>
                  <a:pt x="1141" y="1675"/>
                </a:lnTo>
                <a:lnTo>
                  <a:pt x="1149" y="1702"/>
                </a:lnTo>
                <a:lnTo>
                  <a:pt x="1163" y="1726"/>
                </a:lnTo>
                <a:lnTo>
                  <a:pt x="1180" y="1748"/>
                </a:lnTo>
                <a:lnTo>
                  <a:pt x="1202" y="1765"/>
                </a:lnTo>
                <a:lnTo>
                  <a:pt x="1226" y="1778"/>
                </a:lnTo>
                <a:lnTo>
                  <a:pt x="1253" y="1786"/>
                </a:lnTo>
                <a:lnTo>
                  <a:pt x="1282" y="1790"/>
                </a:lnTo>
                <a:lnTo>
                  <a:pt x="1312" y="1786"/>
                </a:lnTo>
                <a:lnTo>
                  <a:pt x="1338" y="1778"/>
                </a:lnTo>
                <a:lnTo>
                  <a:pt x="1363" y="1765"/>
                </a:lnTo>
                <a:lnTo>
                  <a:pt x="1384" y="1748"/>
                </a:lnTo>
                <a:lnTo>
                  <a:pt x="1402" y="1726"/>
                </a:lnTo>
                <a:lnTo>
                  <a:pt x="1415" y="1702"/>
                </a:lnTo>
                <a:lnTo>
                  <a:pt x="1424" y="1675"/>
                </a:lnTo>
                <a:lnTo>
                  <a:pt x="1426" y="1646"/>
                </a:lnTo>
                <a:lnTo>
                  <a:pt x="1424" y="1617"/>
                </a:lnTo>
                <a:lnTo>
                  <a:pt x="1415" y="1590"/>
                </a:lnTo>
                <a:lnTo>
                  <a:pt x="1402" y="1566"/>
                </a:lnTo>
                <a:lnTo>
                  <a:pt x="1384" y="1544"/>
                </a:lnTo>
                <a:lnTo>
                  <a:pt x="1363" y="1526"/>
                </a:lnTo>
                <a:lnTo>
                  <a:pt x="1338" y="1514"/>
                </a:lnTo>
                <a:lnTo>
                  <a:pt x="1312" y="1505"/>
                </a:lnTo>
                <a:lnTo>
                  <a:pt x="1282" y="1502"/>
                </a:lnTo>
                <a:close/>
                <a:moveTo>
                  <a:pt x="2793" y="1358"/>
                </a:moveTo>
                <a:lnTo>
                  <a:pt x="2836" y="1361"/>
                </a:lnTo>
                <a:lnTo>
                  <a:pt x="2877" y="1369"/>
                </a:lnTo>
                <a:lnTo>
                  <a:pt x="2916" y="1384"/>
                </a:lnTo>
                <a:lnTo>
                  <a:pt x="2950" y="1404"/>
                </a:lnTo>
                <a:lnTo>
                  <a:pt x="2983" y="1428"/>
                </a:lnTo>
                <a:lnTo>
                  <a:pt x="3011" y="1457"/>
                </a:lnTo>
                <a:lnTo>
                  <a:pt x="3035" y="1488"/>
                </a:lnTo>
                <a:lnTo>
                  <a:pt x="3055" y="1524"/>
                </a:lnTo>
                <a:lnTo>
                  <a:pt x="3070" y="1563"/>
                </a:lnTo>
                <a:lnTo>
                  <a:pt x="3079" y="1603"/>
                </a:lnTo>
                <a:lnTo>
                  <a:pt x="3083" y="1646"/>
                </a:lnTo>
                <a:lnTo>
                  <a:pt x="3079" y="1688"/>
                </a:lnTo>
                <a:lnTo>
                  <a:pt x="3070" y="1729"/>
                </a:lnTo>
                <a:lnTo>
                  <a:pt x="3055" y="1768"/>
                </a:lnTo>
                <a:lnTo>
                  <a:pt x="3035" y="1802"/>
                </a:lnTo>
                <a:lnTo>
                  <a:pt x="3011" y="1834"/>
                </a:lnTo>
                <a:lnTo>
                  <a:pt x="2983" y="1863"/>
                </a:lnTo>
                <a:lnTo>
                  <a:pt x="2950" y="1888"/>
                </a:lnTo>
                <a:lnTo>
                  <a:pt x="2916" y="1907"/>
                </a:lnTo>
                <a:lnTo>
                  <a:pt x="2877" y="1921"/>
                </a:lnTo>
                <a:lnTo>
                  <a:pt x="2836" y="1931"/>
                </a:lnTo>
                <a:lnTo>
                  <a:pt x="2793" y="1934"/>
                </a:lnTo>
                <a:lnTo>
                  <a:pt x="2751" y="1931"/>
                </a:lnTo>
                <a:lnTo>
                  <a:pt x="2710" y="1921"/>
                </a:lnTo>
                <a:lnTo>
                  <a:pt x="2672" y="1907"/>
                </a:lnTo>
                <a:lnTo>
                  <a:pt x="2636" y="1888"/>
                </a:lnTo>
                <a:lnTo>
                  <a:pt x="2604" y="1863"/>
                </a:lnTo>
                <a:lnTo>
                  <a:pt x="2575" y="1834"/>
                </a:lnTo>
                <a:lnTo>
                  <a:pt x="2551" y="1802"/>
                </a:lnTo>
                <a:lnTo>
                  <a:pt x="2531" y="1768"/>
                </a:lnTo>
                <a:lnTo>
                  <a:pt x="2516" y="1729"/>
                </a:lnTo>
                <a:lnTo>
                  <a:pt x="2508" y="1688"/>
                </a:lnTo>
                <a:lnTo>
                  <a:pt x="2505" y="1646"/>
                </a:lnTo>
                <a:lnTo>
                  <a:pt x="2508" y="1603"/>
                </a:lnTo>
                <a:lnTo>
                  <a:pt x="2516" y="1563"/>
                </a:lnTo>
                <a:lnTo>
                  <a:pt x="2531" y="1524"/>
                </a:lnTo>
                <a:lnTo>
                  <a:pt x="2551" y="1488"/>
                </a:lnTo>
                <a:lnTo>
                  <a:pt x="2575" y="1457"/>
                </a:lnTo>
                <a:lnTo>
                  <a:pt x="2604" y="1428"/>
                </a:lnTo>
                <a:lnTo>
                  <a:pt x="2636" y="1404"/>
                </a:lnTo>
                <a:lnTo>
                  <a:pt x="2672" y="1384"/>
                </a:lnTo>
                <a:lnTo>
                  <a:pt x="2710" y="1369"/>
                </a:lnTo>
                <a:lnTo>
                  <a:pt x="2751" y="1361"/>
                </a:lnTo>
                <a:lnTo>
                  <a:pt x="2793" y="1358"/>
                </a:lnTo>
                <a:close/>
                <a:moveTo>
                  <a:pt x="1282" y="1358"/>
                </a:moveTo>
                <a:lnTo>
                  <a:pt x="1324" y="1361"/>
                </a:lnTo>
                <a:lnTo>
                  <a:pt x="1365" y="1369"/>
                </a:lnTo>
                <a:lnTo>
                  <a:pt x="1404" y="1384"/>
                </a:lnTo>
                <a:lnTo>
                  <a:pt x="1440" y="1404"/>
                </a:lnTo>
                <a:lnTo>
                  <a:pt x="1472" y="1428"/>
                </a:lnTo>
                <a:lnTo>
                  <a:pt x="1500" y="1457"/>
                </a:lnTo>
                <a:lnTo>
                  <a:pt x="1524" y="1488"/>
                </a:lnTo>
                <a:lnTo>
                  <a:pt x="1544" y="1524"/>
                </a:lnTo>
                <a:lnTo>
                  <a:pt x="1559" y="1563"/>
                </a:lnTo>
                <a:lnTo>
                  <a:pt x="1567" y="1603"/>
                </a:lnTo>
                <a:lnTo>
                  <a:pt x="1571" y="1646"/>
                </a:lnTo>
                <a:lnTo>
                  <a:pt x="1567" y="1688"/>
                </a:lnTo>
                <a:lnTo>
                  <a:pt x="1559" y="1729"/>
                </a:lnTo>
                <a:lnTo>
                  <a:pt x="1544" y="1768"/>
                </a:lnTo>
                <a:lnTo>
                  <a:pt x="1524" y="1802"/>
                </a:lnTo>
                <a:lnTo>
                  <a:pt x="1500" y="1834"/>
                </a:lnTo>
                <a:lnTo>
                  <a:pt x="1472" y="1863"/>
                </a:lnTo>
                <a:lnTo>
                  <a:pt x="1440" y="1888"/>
                </a:lnTo>
                <a:lnTo>
                  <a:pt x="1404" y="1907"/>
                </a:lnTo>
                <a:lnTo>
                  <a:pt x="1365" y="1921"/>
                </a:lnTo>
                <a:lnTo>
                  <a:pt x="1324" y="1931"/>
                </a:lnTo>
                <a:lnTo>
                  <a:pt x="1282" y="1934"/>
                </a:lnTo>
                <a:lnTo>
                  <a:pt x="1239" y="1931"/>
                </a:lnTo>
                <a:lnTo>
                  <a:pt x="1198" y="1921"/>
                </a:lnTo>
                <a:lnTo>
                  <a:pt x="1161" y="1907"/>
                </a:lnTo>
                <a:lnTo>
                  <a:pt x="1125" y="1888"/>
                </a:lnTo>
                <a:lnTo>
                  <a:pt x="1093" y="1863"/>
                </a:lnTo>
                <a:lnTo>
                  <a:pt x="1064" y="1834"/>
                </a:lnTo>
                <a:lnTo>
                  <a:pt x="1040" y="1802"/>
                </a:lnTo>
                <a:lnTo>
                  <a:pt x="1020" y="1768"/>
                </a:lnTo>
                <a:lnTo>
                  <a:pt x="1005" y="1729"/>
                </a:lnTo>
                <a:lnTo>
                  <a:pt x="996" y="1688"/>
                </a:lnTo>
                <a:lnTo>
                  <a:pt x="993" y="1646"/>
                </a:lnTo>
                <a:lnTo>
                  <a:pt x="996" y="1603"/>
                </a:lnTo>
                <a:lnTo>
                  <a:pt x="1005" y="1563"/>
                </a:lnTo>
                <a:lnTo>
                  <a:pt x="1020" y="1524"/>
                </a:lnTo>
                <a:lnTo>
                  <a:pt x="1040" y="1488"/>
                </a:lnTo>
                <a:lnTo>
                  <a:pt x="1064" y="1457"/>
                </a:lnTo>
                <a:lnTo>
                  <a:pt x="1093" y="1428"/>
                </a:lnTo>
                <a:lnTo>
                  <a:pt x="1125" y="1404"/>
                </a:lnTo>
                <a:lnTo>
                  <a:pt x="1161" y="1384"/>
                </a:lnTo>
                <a:lnTo>
                  <a:pt x="1198" y="1369"/>
                </a:lnTo>
                <a:lnTo>
                  <a:pt x="1239" y="1361"/>
                </a:lnTo>
                <a:lnTo>
                  <a:pt x="1282" y="1358"/>
                </a:lnTo>
                <a:close/>
                <a:moveTo>
                  <a:pt x="579" y="1145"/>
                </a:moveTo>
                <a:lnTo>
                  <a:pt x="3460" y="1145"/>
                </a:lnTo>
                <a:lnTo>
                  <a:pt x="3460" y="1452"/>
                </a:lnTo>
                <a:lnTo>
                  <a:pt x="3457" y="1480"/>
                </a:lnTo>
                <a:lnTo>
                  <a:pt x="3450" y="1506"/>
                </a:lnTo>
                <a:lnTo>
                  <a:pt x="3436" y="1529"/>
                </a:lnTo>
                <a:lnTo>
                  <a:pt x="3419" y="1550"/>
                </a:lnTo>
                <a:lnTo>
                  <a:pt x="3398" y="1567"/>
                </a:lnTo>
                <a:lnTo>
                  <a:pt x="3375" y="1579"/>
                </a:lnTo>
                <a:lnTo>
                  <a:pt x="3349" y="1588"/>
                </a:lnTo>
                <a:lnTo>
                  <a:pt x="3321" y="1591"/>
                </a:lnTo>
                <a:lnTo>
                  <a:pt x="3172" y="1591"/>
                </a:lnTo>
                <a:lnTo>
                  <a:pt x="3162" y="1546"/>
                </a:lnTo>
                <a:lnTo>
                  <a:pt x="3148" y="1503"/>
                </a:lnTo>
                <a:lnTo>
                  <a:pt x="3129" y="1462"/>
                </a:lnTo>
                <a:lnTo>
                  <a:pt x="3105" y="1425"/>
                </a:lnTo>
                <a:lnTo>
                  <a:pt x="3076" y="1390"/>
                </a:lnTo>
                <a:lnTo>
                  <a:pt x="3045" y="1359"/>
                </a:lnTo>
                <a:lnTo>
                  <a:pt x="3009" y="1332"/>
                </a:lnTo>
                <a:lnTo>
                  <a:pt x="2970" y="1309"/>
                </a:lnTo>
                <a:lnTo>
                  <a:pt x="2929" y="1290"/>
                </a:lnTo>
                <a:lnTo>
                  <a:pt x="2886" y="1276"/>
                </a:lnTo>
                <a:lnTo>
                  <a:pt x="2840" y="1268"/>
                </a:lnTo>
                <a:lnTo>
                  <a:pt x="2793" y="1265"/>
                </a:lnTo>
                <a:lnTo>
                  <a:pt x="2746" y="1268"/>
                </a:lnTo>
                <a:lnTo>
                  <a:pt x="2701" y="1276"/>
                </a:lnTo>
                <a:lnTo>
                  <a:pt x="2657" y="1290"/>
                </a:lnTo>
                <a:lnTo>
                  <a:pt x="2616" y="1309"/>
                </a:lnTo>
                <a:lnTo>
                  <a:pt x="2578" y="1332"/>
                </a:lnTo>
                <a:lnTo>
                  <a:pt x="2543" y="1359"/>
                </a:lnTo>
                <a:lnTo>
                  <a:pt x="2511" y="1390"/>
                </a:lnTo>
                <a:lnTo>
                  <a:pt x="2483" y="1425"/>
                </a:lnTo>
                <a:lnTo>
                  <a:pt x="2459" y="1462"/>
                </a:lnTo>
                <a:lnTo>
                  <a:pt x="2440" y="1503"/>
                </a:lnTo>
                <a:lnTo>
                  <a:pt x="2425" y="1546"/>
                </a:lnTo>
                <a:lnTo>
                  <a:pt x="2416" y="1591"/>
                </a:lnTo>
                <a:lnTo>
                  <a:pt x="1660" y="1591"/>
                </a:lnTo>
                <a:lnTo>
                  <a:pt x="1650" y="1546"/>
                </a:lnTo>
                <a:lnTo>
                  <a:pt x="1636" y="1503"/>
                </a:lnTo>
                <a:lnTo>
                  <a:pt x="1617" y="1462"/>
                </a:lnTo>
                <a:lnTo>
                  <a:pt x="1593" y="1425"/>
                </a:lnTo>
                <a:lnTo>
                  <a:pt x="1564" y="1390"/>
                </a:lnTo>
                <a:lnTo>
                  <a:pt x="1533" y="1359"/>
                </a:lnTo>
                <a:lnTo>
                  <a:pt x="1497" y="1332"/>
                </a:lnTo>
                <a:lnTo>
                  <a:pt x="1459" y="1309"/>
                </a:lnTo>
                <a:lnTo>
                  <a:pt x="1419" y="1290"/>
                </a:lnTo>
                <a:lnTo>
                  <a:pt x="1375" y="1276"/>
                </a:lnTo>
                <a:lnTo>
                  <a:pt x="1329" y="1268"/>
                </a:lnTo>
                <a:lnTo>
                  <a:pt x="1282" y="1265"/>
                </a:lnTo>
                <a:lnTo>
                  <a:pt x="1235" y="1268"/>
                </a:lnTo>
                <a:lnTo>
                  <a:pt x="1189" y="1276"/>
                </a:lnTo>
                <a:lnTo>
                  <a:pt x="1146" y="1290"/>
                </a:lnTo>
                <a:lnTo>
                  <a:pt x="1105" y="1309"/>
                </a:lnTo>
                <a:lnTo>
                  <a:pt x="1066" y="1332"/>
                </a:lnTo>
                <a:lnTo>
                  <a:pt x="1032" y="1359"/>
                </a:lnTo>
                <a:lnTo>
                  <a:pt x="999" y="1390"/>
                </a:lnTo>
                <a:lnTo>
                  <a:pt x="972" y="1425"/>
                </a:lnTo>
                <a:lnTo>
                  <a:pt x="948" y="1462"/>
                </a:lnTo>
                <a:lnTo>
                  <a:pt x="928" y="1503"/>
                </a:lnTo>
                <a:lnTo>
                  <a:pt x="913" y="1546"/>
                </a:lnTo>
                <a:lnTo>
                  <a:pt x="904" y="1591"/>
                </a:lnTo>
                <a:lnTo>
                  <a:pt x="717" y="1591"/>
                </a:lnTo>
                <a:lnTo>
                  <a:pt x="690" y="1588"/>
                </a:lnTo>
                <a:lnTo>
                  <a:pt x="664" y="1579"/>
                </a:lnTo>
                <a:lnTo>
                  <a:pt x="640" y="1567"/>
                </a:lnTo>
                <a:lnTo>
                  <a:pt x="619" y="1550"/>
                </a:lnTo>
                <a:lnTo>
                  <a:pt x="602" y="1529"/>
                </a:lnTo>
                <a:lnTo>
                  <a:pt x="589" y="1506"/>
                </a:lnTo>
                <a:lnTo>
                  <a:pt x="581" y="1480"/>
                </a:lnTo>
                <a:lnTo>
                  <a:pt x="579" y="1452"/>
                </a:lnTo>
                <a:lnTo>
                  <a:pt x="579" y="1145"/>
                </a:lnTo>
                <a:close/>
                <a:moveTo>
                  <a:pt x="2637" y="401"/>
                </a:moveTo>
                <a:lnTo>
                  <a:pt x="2625" y="405"/>
                </a:lnTo>
                <a:lnTo>
                  <a:pt x="2618" y="413"/>
                </a:lnTo>
                <a:lnTo>
                  <a:pt x="2615" y="423"/>
                </a:lnTo>
                <a:lnTo>
                  <a:pt x="2615" y="831"/>
                </a:lnTo>
                <a:lnTo>
                  <a:pt x="2618" y="843"/>
                </a:lnTo>
                <a:lnTo>
                  <a:pt x="2625" y="850"/>
                </a:lnTo>
                <a:lnTo>
                  <a:pt x="2637" y="853"/>
                </a:lnTo>
                <a:lnTo>
                  <a:pt x="3166" y="853"/>
                </a:lnTo>
                <a:lnTo>
                  <a:pt x="3177" y="851"/>
                </a:lnTo>
                <a:lnTo>
                  <a:pt x="3184" y="844"/>
                </a:lnTo>
                <a:lnTo>
                  <a:pt x="3188" y="834"/>
                </a:lnTo>
                <a:lnTo>
                  <a:pt x="3187" y="825"/>
                </a:lnTo>
                <a:lnTo>
                  <a:pt x="3181" y="815"/>
                </a:lnTo>
                <a:lnTo>
                  <a:pt x="2753" y="408"/>
                </a:lnTo>
                <a:lnTo>
                  <a:pt x="2748" y="405"/>
                </a:lnTo>
                <a:lnTo>
                  <a:pt x="2743" y="402"/>
                </a:lnTo>
                <a:lnTo>
                  <a:pt x="2738" y="401"/>
                </a:lnTo>
                <a:lnTo>
                  <a:pt x="2637" y="401"/>
                </a:lnTo>
                <a:close/>
                <a:moveTo>
                  <a:pt x="717" y="0"/>
                </a:moveTo>
                <a:lnTo>
                  <a:pt x="2312" y="0"/>
                </a:lnTo>
                <a:lnTo>
                  <a:pt x="2340" y="2"/>
                </a:lnTo>
                <a:lnTo>
                  <a:pt x="2366" y="10"/>
                </a:lnTo>
                <a:lnTo>
                  <a:pt x="2389" y="23"/>
                </a:lnTo>
                <a:lnTo>
                  <a:pt x="2410" y="40"/>
                </a:lnTo>
                <a:lnTo>
                  <a:pt x="2427" y="61"/>
                </a:lnTo>
                <a:lnTo>
                  <a:pt x="2440" y="85"/>
                </a:lnTo>
                <a:lnTo>
                  <a:pt x="2448" y="111"/>
                </a:lnTo>
                <a:lnTo>
                  <a:pt x="2451" y="138"/>
                </a:lnTo>
                <a:lnTo>
                  <a:pt x="2451" y="242"/>
                </a:lnTo>
                <a:lnTo>
                  <a:pt x="2727" y="242"/>
                </a:lnTo>
                <a:lnTo>
                  <a:pt x="2756" y="244"/>
                </a:lnTo>
                <a:lnTo>
                  <a:pt x="2784" y="251"/>
                </a:lnTo>
                <a:lnTo>
                  <a:pt x="2811" y="261"/>
                </a:lnTo>
                <a:lnTo>
                  <a:pt x="2835" y="277"/>
                </a:lnTo>
                <a:lnTo>
                  <a:pt x="2858" y="295"/>
                </a:lnTo>
                <a:lnTo>
                  <a:pt x="3405" y="835"/>
                </a:lnTo>
                <a:lnTo>
                  <a:pt x="3424" y="857"/>
                </a:lnTo>
                <a:lnTo>
                  <a:pt x="3439" y="882"/>
                </a:lnTo>
                <a:lnTo>
                  <a:pt x="3451" y="908"/>
                </a:lnTo>
                <a:lnTo>
                  <a:pt x="3458" y="937"/>
                </a:lnTo>
                <a:lnTo>
                  <a:pt x="3460" y="967"/>
                </a:lnTo>
                <a:lnTo>
                  <a:pt x="3460" y="1067"/>
                </a:lnTo>
                <a:lnTo>
                  <a:pt x="578" y="1067"/>
                </a:lnTo>
                <a:lnTo>
                  <a:pt x="578" y="795"/>
                </a:lnTo>
                <a:lnTo>
                  <a:pt x="0" y="686"/>
                </a:lnTo>
                <a:lnTo>
                  <a:pt x="1011" y="599"/>
                </a:lnTo>
                <a:lnTo>
                  <a:pt x="0" y="456"/>
                </a:lnTo>
                <a:lnTo>
                  <a:pt x="1015" y="355"/>
                </a:lnTo>
                <a:lnTo>
                  <a:pt x="13" y="225"/>
                </a:lnTo>
                <a:lnTo>
                  <a:pt x="578" y="160"/>
                </a:lnTo>
                <a:lnTo>
                  <a:pt x="578" y="138"/>
                </a:lnTo>
                <a:lnTo>
                  <a:pt x="581" y="111"/>
                </a:lnTo>
                <a:lnTo>
                  <a:pt x="589" y="85"/>
                </a:lnTo>
                <a:lnTo>
                  <a:pt x="602" y="61"/>
                </a:lnTo>
                <a:lnTo>
                  <a:pt x="619" y="40"/>
                </a:lnTo>
                <a:lnTo>
                  <a:pt x="640" y="23"/>
                </a:lnTo>
                <a:lnTo>
                  <a:pt x="664" y="10"/>
                </a:lnTo>
                <a:lnTo>
                  <a:pt x="690" y="2"/>
                </a:lnTo>
                <a:lnTo>
                  <a:pt x="71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0" name="Freeform 386"/>
          <p:cNvSpPr>
            <a:spLocks noEditPoints="1"/>
          </p:cNvSpPr>
          <p:nvPr/>
        </p:nvSpPr>
        <p:spPr bwMode="auto">
          <a:xfrm>
            <a:off x="9832489" y="4454210"/>
            <a:ext cx="479425" cy="449262"/>
          </a:xfrm>
          <a:custGeom>
            <a:avLst/>
            <a:gdLst>
              <a:gd name="T0" fmla="*/ 1970 w 3322"/>
              <a:gd name="T1" fmla="*/ 2783 h 3104"/>
              <a:gd name="T2" fmla="*/ 1810 w 3322"/>
              <a:gd name="T3" fmla="*/ 2904 h 3104"/>
              <a:gd name="T4" fmla="*/ 1656 w 3322"/>
              <a:gd name="T5" fmla="*/ 2910 h 3104"/>
              <a:gd name="T6" fmla="*/ 1601 w 3322"/>
              <a:gd name="T7" fmla="*/ 2907 h 3104"/>
              <a:gd name="T8" fmla="*/ 1745 w 3322"/>
              <a:gd name="T9" fmla="*/ 2970 h 3104"/>
              <a:gd name="T10" fmla="*/ 1967 w 3322"/>
              <a:gd name="T11" fmla="*/ 2972 h 3104"/>
              <a:gd name="T12" fmla="*/ 2160 w 3322"/>
              <a:gd name="T13" fmla="*/ 2836 h 3104"/>
              <a:gd name="T14" fmla="*/ 316 w 3322"/>
              <a:gd name="T15" fmla="*/ 887 h 3104"/>
              <a:gd name="T16" fmla="*/ 298 w 3322"/>
              <a:gd name="T17" fmla="*/ 904 h 3104"/>
              <a:gd name="T18" fmla="*/ 164 w 3322"/>
              <a:gd name="T19" fmla="*/ 1059 h 3104"/>
              <a:gd name="T20" fmla="*/ 132 w 3322"/>
              <a:gd name="T21" fmla="*/ 1242 h 3104"/>
              <a:gd name="T22" fmla="*/ 216 w 3322"/>
              <a:gd name="T23" fmla="*/ 1465 h 3104"/>
              <a:gd name="T24" fmla="*/ 236 w 3322"/>
              <a:gd name="T25" fmla="*/ 1478 h 3104"/>
              <a:gd name="T26" fmla="*/ 223 w 3322"/>
              <a:gd name="T27" fmla="*/ 1263 h 3104"/>
              <a:gd name="T28" fmla="*/ 286 w 3322"/>
              <a:gd name="T29" fmla="*/ 1144 h 3104"/>
              <a:gd name="T30" fmla="*/ 426 w 3322"/>
              <a:gd name="T31" fmla="*/ 1073 h 3104"/>
              <a:gd name="T32" fmla="*/ 1486 w 3322"/>
              <a:gd name="T33" fmla="*/ 748 h 3104"/>
              <a:gd name="T34" fmla="*/ 2667 w 3322"/>
              <a:gd name="T35" fmla="*/ 1119 h 3104"/>
              <a:gd name="T36" fmla="*/ 2739 w 3322"/>
              <a:gd name="T37" fmla="*/ 1224 h 3104"/>
              <a:gd name="T38" fmla="*/ 2651 w 3322"/>
              <a:gd name="T39" fmla="*/ 1293 h 3104"/>
              <a:gd name="T40" fmla="*/ 2396 w 3322"/>
              <a:gd name="T41" fmla="*/ 1397 h 3104"/>
              <a:gd name="T42" fmla="*/ 2078 w 3322"/>
              <a:gd name="T43" fmla="*/ 1526 h 3104"/>
              <a:gd name="T44" fmla="*/ 1898 w 3322"/>
              <a:gd name="T45" fmla="*/ 1600 h 3104"/>
              <a:gd name="T46" fmla="*/ 1743 w 3322"/>
              <a:gd name="T47" fmla="*/ 1571 h 3104"/>
              <a:gd name="T48" fmla="*/ 1325 w 3322"/>
              <a:gd name="T49" fmla="*/ 817 h 3104"/>
              <a:gd name="T50" fmla="*/ 445 w 3322"/>
              <a:gd name="T51" fmla="*/ 726 h 3104"/>
              <a:gd name="T52" fmla="*/ 705 w 3322"/>
              <a:gd name="T53" fmla="*/ 932 h 3104"/>
              <a:gd name="T54" fmla="*/ 828 w 3322"/>
              <a:gd name="T55" fmla="*/ 1194 h 3104"/>
              <a:gd name="T56" fmla="*/ 766 w 3322"/>
              <a:gd name="T57" fmla="*/ 1365 h 3104"/>
              <a:gd name="T58" fmla="*/ 633 w 3322"/>
              <a:gd name="T59" fmla="*/ 1516 h 3104"/>
              <a:gd name="T60" fmla="*/ 704 w 3322"/>
              <a:gd name="T61" fmla="*/ 1739 h 3104"/>
              <a:gd name="T62" fmla="*/ 940 w 3322"/>
              <a:gd name="T63" fmla="*/ 2025 h 3104"/>
              <a:gd name="T64" fmla="*/ 1227 w 3322"/>
              <a:gd name="T65" fmla="*/ 2297 h 3104"/>
              <a:gd name="T66" fmla="*/ 1492 w 3322"/>
              <a:gd name="T67" fmla="*/ 2465 h 3104"/>
              <a:gd name="T68" fmla="*/ 1667 w 3322"/>
              <a:gd name="T69" fmla="*/ 2410 h 3104"/>
              <a:gd name="T70" fmla="*/ 1821 w 3322"/>
              <a:gd name="T71" fmla="*/ 2291 h 3104"/>
              <a:gd name="T72" fmla="*/ 2028 w 3322"/>
              <a:gd name="T73" fmla="*/ 2309 h 3104"/>
              <a:gd name="T74" fmla="*/ 2323 w 3322"/>
              <a:gd name="T75" fmla="*/ 2536 h 3104"/>
              <a:gd name="T76" fmla="*/ 2374 w 3322"/>
              <a:gd name="T77" fmla="*/ 2770 h 3104"/>
              <a:gd name="T78" fmla="*/ 2234 w 3322"/>
              <a:gd name="T79" fmla="*/ 2958 h 3104"/>
              <a:gd name="T80" fmla="*/ 2031 w 3322"/>
              <a:gd name="T81" fmla="*/ 3096 h 3104"/>
              <a:gd name="T82" fmla="*/ 1626 w 3322"/>
              <a:gd name="T83" fmla="*/ 3041 h 3104"/>
              <a:gd name="T84" fmla="*/ 1072 w 3322"/>
              <a:gd name="T85" fmla="*/ 2739 h 3104"/>
              <a:gd name="T86" fmla="*/ 483 w 3322"/>
              <a:gd name="T87" fmla="*/ 2184 h 3104"/>
              <a:gd name="T88" fmla="*/ 115 w 3322"/>
              <a:gd name="T89" fmla="*/ 1609 h 3104"/>
              <a:gd name="T90" fmla="*/ 0 w 3322"/>
              <a:gd name="T91" fmla="*/ 1159 h 3104"/>
              <a:gd name="T92" fmla="*/ 105 w 3322"/>
              <a:gd name="T93" fmla="*/ 918 h 3104"/>
              <a:gd name="T94" fmla="*/ 284 w 3322"/>
              <a:gd name="T95" fmla="*/ 760 h 3104"/>
              <a:gd name="T96" fmla="*/ 2034 w 3322"/>
              <a:gd name="T97" fmla="*/ 13 h 3104"/>
              <a:gd name="T98" fmla="*/ 2715 w 3322"/>
              <a:gd name="T99" fmla="*/ 285 h 3104"/>
              <a:gd name="T100" fmla="*/ 3177 w 3322"/>
              <a:gd name="T101" fmla="*/ 840 h 3104"/>
              <a:gd name="T102" fmla="*/ 3319 w 3322"/>
              <a:gd name="T103" fmla="*/ 1571 h 3104"/>
              <a:gd name="T104" fmla="*/ 3106 w 3322"/>
              <a:gd name="T105" fmla="*/ 2247 h 3104"/>
              <a:gd name="T106" fmla="*/ 2616 w 3322"/>
              <a:gd name="T107" fmla="*/ 2736 h 3104"/>
              <a:gd name="T108" fmla="*/ 2582 w 3322"/>
              <a:gd name="T109" fmla="*/ 2497 h 3104"/>
              <a:gd name="T110" fmla="*/ 2983 w 3322"/>
              <a:gd name="T111" fmla="*/ 2017 h 3104"/>
              <a:gd name="T112" fmla="*/ 3082 w 3322"/>
              <a:gd name="T113" fmla="*/ 1241 h 3104"/>
              <a:gd name="T114" fmla="*/ 2790 w 3322"/>
              <a:gd name="T115" fmla="*/ 647 h 3104"/>
              <a:gd name="T116" fmla="*/ 2244 w 3322"/>
              <a:gd name="T117" fmla="*/ 283 h 3104"/>
              <a:gd name="T118" fmla="*/ 1440 w 3322"/>
              <a:gd name="T119" fmla="*/ 283 h 3104"/>
              <a:gd name="T120" fmla="*/ 893 w 3322"/>
              <a:gd name="T121" fmla="*/ 648 h 3104"/>
              <a:gd name="T122" fmla="*/ 739 w 3322"/>
              <a:gd name="T123" fmla="*/ 494 h 3104"/>
              <a:gd name="T124" fmla="*/ 1310 w 3322"/>
              <a:gd name="T125" fmla="*/ 99 h 3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22" h="3104">
                <a:moveTo>
                  <a:pt x="2010" y="2682"/>
                </a:moveTo>
                <a:lnTo>
                  <a:pt x="2009" y="2685"/>
                </a:lnTo>
                <a:lnTo>
                  <a:pt x="2006" y="2693"/>
                </a:lnTo>
                <a:lnTo>
                  <a:pt x="2001" y="2706"/>
                </a:lnTo>
                <a:lnTo>
                  <a:pt x="1996" y="2722"/>
                </a:lnTo>
                <a:lnTo>
                  <a:pt x="1989" y="2741"/>
                </a:lnTo>
                <a:lnTo>
                  <a:pt x="1981" y="2761"/>
                </a:lnTo>
                <a:lnTo>
                  <a:pt x="1970" y="2783"/>
                </a:lnTo>
                <a:lnTo>
                  <a:pt x="1958" y="2805"/>
                </a:lnTo>
                <a:lnTo>
                  <a:pt x="1942" y="2827"/>
                </a:lnTo>
                <a:lnTo>
                  <a:pt x="1923" y="2847"/>
                </a:lnTo>
                <a:lnTo>
                  <a:pt x="1900" y="2866"/>
                </a:lnTo>
                <a:lnTo>
                  <a:pt x="1872" y="2881"/>
                </a:lnTo>
                <a:lnTo>
                  <a:pt x="1850" y="2892"/>
                </a:lnTo>
                <a:lnTo>
                  <a:pt x="1826" y="2899"/>
                </a:lnTo>
                <a:lnTo>
                  <a:pt x="1810" y="2904"/>
                </a:lnTo>
                <a:lnTo>
                  <a:pt x="1793" y="2906"/>
                </a:lnTo>
                <a:lnTo>
                  <a:pt x="1777" y="2909"/>
                </a:lnTo>
                <a:lnTo>
                  <a:pt x="1752" y="2912"/>
                </a:lnTo>
                <a:lnTo>
                  <a:pt x="1727" y="2913"/>
                </a:lnTo>
                <a:lnTo>
                  <a:pt x="1711" y="2913"/>
                </a:lnTo>
                <a:lnTo>
                  <a:pt x="1697" y="2912"/>
                </a:lnTo>
                <a:lnTo>
                  <a:pt x="1682" y="2911"/>
                </a:lnTo>
                <a:lnTo>
                  <a:pt x="1656" y="2910"/>
                </a:lnTo>
                <a:lnTo>
                  <a:pt x="1632" y="2906"/>
                </a:lnTo>
                <a:lnTo>
                  <a:pt x="1614" y="2903"/>
                </a:lnTo>
                <a:lnTo>
                  <a:pt x="1599" y="2901"/>
                </a:lnTo>
                <a:lnTo>
                  <a:pt x="1590" y="2900"/>
                </a:lnTo>
                <a:lnTo>
                  <a:pt x="1587" y="2899"/>
                </a:lnTo>
                <a:lnTo>
                  <a:pt x="1589" y="2900"/>
                </a:lnTo>
                <a:lnTo>
                  <a:pt x="1593" y="2903"/>
                </a:lnTo>
                <a:lnTo>
                  <a:pt x="1601" y="2907"/>
                </a:lnTo>
                <a:lnTo>
                  <a:pt x="1611" y="2912"/>
                </a:lnTo>
                <a:lnTo>
                  <a:pt x="1627" y="2921"/>
                </a:lnTo>
                <a:lnTo>
                  <a:pt x="1648" y="2932"/>
                </a:lnTo>
                <a:lnTo>
                  <a:pt x="1673" y="2944"/>
                </a:lnTo>
                <a:lnTo>
                  <a:pt x="1688" y="2950"/>
                </a:lnTo>
                <a:lnTo>
                  <a:pt x="1703" y="2957"/>
                </a:lnTo>
                <a:lnTo>
                  <a:pt x="1719" y="2962"/>
                </a:lnTo>
                <a:lnTo>
                  <a:pt x="1745" y="2970"/>
                </a:lnTo>
                <a:lnTo>
                  <a:pt x="1773" y="2977"/>
                </a:lnTo>
                <a:lnTo>
                  <a:pt x="1792" y="2981"/>
                </a:lnTo>
                <a:lnTo>
                  <a:pt x="1812" y="2985"/>
                </a:lnTo>
                <a:lnTo>
                  <a:pt x="1833" y="2987"/>
                </a:lnTo>
                <a:lnTo>
                  <a:pt x="1865" y="2988"/>
                </a:lnTo>
                <a:lnTo>
                  <a:pt x="1900" y="2986"/>
                </a:lnTo>
                <a:lnTo>
                  <a:pt x="1934" y="2981"/>
                </a:lnTo>
                <a:lnTo>
                  <a:pt x="1967" y="2972"/>
                </a:lnTo>
                <a:lnTo>
                  <a:pt x="2000" y="2960"/>
                </a:lnTo>
                <a:lnTo>
                  <a:pt x="2031" y="2945"/>
                </a:lnTo>
                <a:lnTo>
                  <a:pt x="2060" y="2927"/>
                </a:lnTo>
                <a:lnTo>
                  <a:pt x="2085" y="2909"/>
                </a:lnTo>
                <a:lnTo>
                  <a:pt x="2108" y="2890"/>
                </a:lnTo>
                <a:lnTo>
                  <a:pt x="2128" y="2871"/>
                </a:lnTo>
                <a:lnTo>
                  <a:pt x="2145" y="2853"/>
                </a:lnTo>
                <a:lnTo>
                  <a:pt x="2160" y="2836"/>
                </a:lnTo>
                <a:lnTo>
                  <a:pt x="2172" y="2822"/>
                </a:lnTo>
                <a:lnTo>
                  <a:pt x="2182" y="2810"/>
                </a:lnTo>
                <a:lnTo>
                  <a:pt x="2190" y="2801"/>
                </a:lnTo>
                <a:lnTo>
                  <a:pt x="2195" y="2793"/>
                </a:lnTo>
                <a:lnTo>
                  <a:pt x="2199" y="2789"/>
                </a:lnTo>
                <a:lnTo>
                  <a:pt x="2200" y="2787"/>
                </a:lnTo>
                <a:lnTo>
                  <a:pt x="2010" y="2682"/>
                </a:lnTo>
                <a:close/>
                <a:moveTo>
                  <a:pt x="316" y="887"/>
                </a:moveTo>
                <a:lnTo>
                  <a:pt x="316" y="888"/>
                </a:lnTo>
                <a:lnTo>
                  <a:pt x="314" y="889"/>
                </a:lnTo>
                <a:lnTo>
                  <a:pt x="312" y="892"/>
                </a:lnTo>
                <a:lnTo>
                  <a:pt x="310" y="893"/>
                </a:lnTo>
                <a:lnTo>
                  <a:pt x="308" y="895"/>
                </a:lnTo>
                <a:lnTo>
                  <a:pt x="305" y="898"/>
                </a:lnTo>
                <a:lnTo>
                  <a:pt x="302" y="900"/>
                </a:lnTo>
                <a:lnTo>
                  <a:pt x="298" y="904"/>
                </a:lnTo>
                <a:lnTo>
                  <a:pt x="287" y="913"/>
                </a:lnTo>
                <a:lnTo>
                  <a:pt x="273" y="925"/>
                </a:lnTo>
                <a:lnTo>
                  <a:pt x="257" y="941"/>
                </a:lnTo>
                <a:lnTo>
                  <a:pt x="239" y="958"/>
                </a:lnTo>
                <a:lnTo>
                  <a:pt x="219" y="979"/>
                </a:lnTo>
                <a:lnTo>
                  <a:pt x="199" y="1003"/>
                </a:lnTo>
                <a:lnTo>
                  <a:pt x="180" y="1029"/>
                </a:lnTo>
                <a:lnTo>
                  <a:pt x="164" y="1059"/>
                </a:lnTo>
                <a:lnTo>
                  <a:pt x="154" y="1081"/>
                </a:lnTo>
                <a:lnTo>
                  <a:pt x="145" y="1103"/>
                </a:lnTo>
                <a:lnTo>
                  <a:pt x="138" y="1126"/>
                </a:lnTo>
                <a:lnTo>
                  <a:pt x="134" y="1151"/>
                </a:lnTo>
                <a:lnTo>
                  <a:pt x="131" y="1174"/>
                </a:lnTo>
                <a:lnTo>
                  <a:pt x="130" y="1197"/>
                </a:lnTo>
                <a:lnTo>
                  <a:pt x="130" y="1220"/>
                </a:lnTo>
                <a:lnTo>
                  <a:pt x="132" y="1242"/>
                </a:lnTo>
                <a:lnTo>
                  <a:pt x="135" y="1263"/>
                </a:lnTo>
                <a:lnTo>
                  <a:pt x="142" y="1294"/>
                </a:lnTo>
                <a:lnTo>
                  <a:pt x="149" y="1323"/>
                </a:lnTo>
                <a:lnTo>
                  <a:pt x="162" y="1360"/>
                </a:lnTo>
                <a:lnTo>
                  <a:pt x="176" y="1392"/>
                </a:lnTo>
                <a:lnTo>
                  <a:pt x="190" y="1420"/>
                </a:lnTo>
                <a:lnTo>
                  <a:pt x="203" y="1445"/>
                </a:lnTo>
                <a:lnTo>
                  <a:pt x="216" y="1465"/>
                </a:lnTo>
                <a:lnTo>
                  <a:pt x="227" y="1482"/>
                </a:lnTo>
                <a:lnTo>
                  <a:pt x="233" y="1491"/>
                </a:lnTo>
                <a:lnTo>
                  <a:pt x="237" y="1499"/>
                </a:lnTo>
                <a:lnTo>
                  <a:pt x="240" y="1503"/>
                </a:lnTo>
                <a:lnTo>
                  <a:pt x="241" y="1504"/>
                </a:lnTo>
                <a:lnTo>
                  <a:pt x="240" y="1501"/>
                </a:lnTo>
                <a:lnTo>
                  <a:pt x="239" y="1492"/>
                </a:lnTo>
                <a:lnTo>
                  <a:pt x="236" y="1478"/>
                </a:lnTo>
                <a:lnTo>
                  <a:pt x="232" y="1459"/>
                </a:lnTo>
                <a:lnTo>
                  <a:pt x="227" y="1436"/>
                </a:lnTo>
                <a:lnTo>
                  <a:pt x="222" y="1409"/>
                </a:lnTo>
                <a:lnTo>
                  <a:pt x="219" y="1380"/>
                </a:lnTo>
                <a:lnTo>
                  <a:pt x="217" y="1348"/>
                </a:lnTo>
                <a:lnTo>
                  <a:pt x="217" y="1313"/>
                </a:lnTo>
                <a:lnTo>
                  <a:pt x="219" y="1288"/>
                </a:lnTo>
                <a:lnTo>
                  <a:pt x="223" y="1263"/>
                </a:lnTo>
                <a:lnTo>
                  <a:pt x="227" y="1246"/>
                </a:lnTo>
                <a:lnTo>
                  <a:pt x="232" y="1230"/>
                </a:lnTo>
                <a:lnTo>
                  <a:pt x="237" y="1215"/>
                </a:lnTo>
                <a:lnTo>
                  <a:pt x="243" y="1200"/>
                </a:lnTo>
                <a:lnTo>
                  <a:pt x="251" y="1187"/>
                </a:lnTo>
                <a:lnTo>
                  <a:pt x="258" y="1175"/>
                </a:lnTo>
                <a:lnTo>
                  <a:pt x="272" y="1158"/>
                </a:lnTo>
                <a:lnTo>
                  <a:pt x="286" y="1144"/>
                </a:lnTo>
                <a:lnTo>
                  <a:pt x="301" y="1131"/>
                </a:lnTo>
                <a:lnTo>
                  <a:pt x="317" y="1121"/>
                </a:lnTo>
                <a:lnTo>
                  <a:pt x="333" y="1112"/>
                </a:lnTo>
                <a:lnTo>
                  <a:pt x="348" y="1104"/>
                </a:lnTo>
                <a:lnTo>
                  <a:pt x="380" y="1092"/>
                </a:lnTo>
                <a:lnTo>
                  <a:pt x="406" y="1081"/>
                </a:lnTo>
                <a:lnTo>
                  <a:pt x="418" y="1077"/>
                </a:lnTo>
                <a:lnTo>
                  <a:pt x="426" y="1073"/>
                </a:lnTo>
                <a:lnTo>
                  <a:pt x="429" y="1072"/>
                </a:lnTo>
                <a:lnTo>
                  <a:pt x="432" y="1071"/>
                </a:lnTo>
                <a:lnTo>
                  <a:pt x="433" y="1070"/>
                </a:lnTo>
                <a:lnTo>
                  <a:pt x="434" y="1070"/>
                </a:lnTo>
                <a:lnTo>
                  <a:pt x="316" y="887"/>
                </a:lnTo>
                <a:close/>
                <a:moveTo>
                  <a:pt x="1440" y="743"/>
                </a:moveTo>
                <a:lnTo>
                  <a:pt x="1463" y="743"/>
                </a:lnTo>
                <a:lnTo>
                  <a:pt x="1486" y="748"/>
                </a:lnTo>
                <a:lnTo>
                  <a:pt x="1507" y="756"/>
                </a:lnTo>
                <a:lnTo>
                  <a:pt x="1527" y="769"/>
                </a:lnTo>
                <a:lnTo>
                  <a:pt x="1545" y="784"/>
                </a:lnTo>
                <a:lnTo>
                  <a:pt x="1560" y="803"/>
                </a:lnTo>
                <a:lnTo>
                  <a:pt x="1954" y="1402"/>
                </a:lnTo>
                <a:lnTo>
                  <a:pt x="2630" y="1125"/>
                </a:lnTo>
                <a:lnTo>
                  <a:pt x="2649" y="1120"/>
                </a:lnTo>
                <a:lnTo>
                  <a:pt x="2667" y="1119"/>
                </a:lnTo>
                <a:lnTo>
                  <a:pt x="2684" y="1123"/>
                </a:lnTo>
                <a:lnTo>
                  <a:pt x="2701" y="1130"/>
                </a:lnTo>
                <a:lnTo>
                  <a:pt x="2715" y="1141"/>
                </a:lnTo>
                <a:lnTo>
                  <a:pt x="2727" y="1154"/>
                </a:lnTo>
                <a:lnTo>
                  <a:pt x="2736" y="1171"/>
                </a:lnTo>
                <a:lnTo>
                  <a:pt x="2741" y="1189"/>
                </a:lnTo>
                <a:lnTo>
                  <a:pt x="2742" y="1207"/>
                </a:lnTo>
                <a:lnTo>
                  <a:pt x="2739" y="1224"/>
                </a:lnTo>
                <a:lnTo>
                  <a:pt x="2732" y="1241"/>
                </a:lnTo>
                <a:lnTo>
                  <a:pt x="2722" y="1255"/>
                </a:lnTo>
                <a:lnTo>
                  <a:pt x="2708" y="1267"/>
                </a:lnTo>
                <a:lnTo>
                  <a:pt x="2692" y="1276"/>
                </a:lnTo>
                <a:lnTo>
                  <a:pt x="2689" y="1277"/>
                </a:lnTo>
                <a:lnTo>
                  <a:pt x="2681" y="1281"/>
                </a:lnTo>
                <a:lnTo>
                  <a:pt x="2668" y="1286"/>
                </a:lnTo>
                <a:lnTo>
                  <a:pt x="2651" y="1293"/>
                </a:lnTo>
                <a:lnTo>
                  <a:pt x="2629" y="1302"/>
                </a:lnTo>
                <a:lnTo>
                  <a:pt x="2603" y="1312"/>
                </a:lnTo>
                <a:lnTo>
                  <a:pt x="2575" y="1324"/>
                </a:lnTo>
                <a:lnTo>
                  <a:pt x="2544" y="1336"/>
                </a:lnTo>
                <a:lnTo>
                  <a:pt x="2510" y="1351"/>
                </a:lnTo>
                <a:lnTo>
                  <a:pt x="2473" y="1366"/>
                </a:lnTo>
                <a:lnTo>
                  <a:pt x="2435" y="1381"/>
                </a:lnTo>
                <a:lnTo>
                  <a:pt x="2396" y="1397"/>
                </a:lnTo>
                <a:lnTo>
                  <a:pt x="2356" y="1414"/>
                </a:lnTo>
                <a:lnTo>
                  <a:pt x="2314" y="1430"/>
                </a:lnTo>
                <a:lnTo>
                  <a:pt x="2273" y="1447"/>
                </a:lnTo>
                <a:lnTo>
                  <a:pt x="2232" y="1464"/>
                </a:lnTo>
                <a:lnTo>
                  <a:pt x="2192" y="1480"/>
                </a:lnTo>
                <a:lnTo>
                  <a:pt x="2152" y="1496"/>
                </a:lnTo>
                <a:lnTo>
                  <a:pt x="2114" y="1511"/>
                </a:lnTo>
                <a:lnTo>
                  <a:pt x="2078" y="1526"/>
                </a:lnTo>
                <a:lnTo>
                  <a:pt x="2044" y="1540"/>
                </a:lnTo>
                <a:lnTo>
                  <a:pt x="2012" y="1554"/>
                </a:lnTo>
                <a:lnTo>
                  <a:pt x="1983" y="1565"/>
                </a:lnTo>
                <a:lnTo>
                  <a:pt x="1958" y="1576"/>
                </a:lnTo>
                <a:lnTo>
                  <a:pt x="1937" y="1585"/>
                </a:lnTo>
                <a:lnTo>
                  <a:pt x="1919" y="1592"/>
                </a:lnTo>
                <a:lnTo>
                  <a:pt x="1906" y="1597"/>
                </a:lnTo>
                <a:lnTo>
                  <a:pt x="1898" y="1600"/>
                </a:lnTo>
                <a:lnTo>
                  <a:pt x="1896" y="1601"/>
                </a:lnTo>
                <a:lnTo>
                  <a:pt x="1868" y="1610"/>
                </a:lnTo>
                <a:lnTo>
                  <a:pt x="1842" y="1614"/>
                </a:lnTo>
                <a:lnTo>
                  <a:pt x="1820" y="1612"/>
                </a:lnTo>
                <a:lnTo>
                  <a:pt x="1799" y="1607"/>
                </a:lnTo>
                <a:lnTo>
                  <a:pt x="1778" y="1598"/>
                </a:lnTo>
                <a:lnTo>
                  <a:pt x="1760" y="1586"/>
                </a:lnTo>
                <a:lnTo>
                  <a:pt x="1743" y="1571"/>
                </a:lnTo>
                <a:lnTo>
                  <a:pt x="1728" y="1551"/>
                </a:lnTo>
                <a:lnTo>
                  <a:pt x="1333" y="952"/>
                </a:lnTo>
                <a:lnTo>
                  <a:pt x="1322" y="931"/>
                </a:lnTo>
                <a:lnTo>
                  <a:pt x="1315" y="907"/>
                </a:lnTo>
                <a:lnTo>
                  <a:pt x="1311" y="884"/>
                </a:lnTo>
                <a:lnTo>
                  <a:pt x="1312" y="861"/>
                </a:lnTo>
                <a:lnTo>
                  <a:pt x="1317" y="839"/>
                </a:lnTo>
                <a:lnTo>
                  <a:pt x="1325" y="817"/>
                </a:lnTo>
                <a:lnTo>
                  <a:pt x="1337" y="797"/>
                </a:lnTo>
                <a:lnTo>
                  <a:pt x="1353" y="780"/>
                </a:lnTo>
                <a:lnTo>
                  <a:pt x="1372" y="764"/>
                </a:lnTo>
                <a:lnTo>
                  <a:pt x="1394" y="753"/>
                </a:lnTo>
                <a:lnTo>
                  <a:pt x="1416" y="746"/>
                </a:lnTo>
                <a:lnTo>
                  <a:pt x="1440" y="743"/>
                </a:lnTo>
                <a:close/>
                <a:moveTo>
                  <a:pt x="416" y="721"/>
                </a:moveTo>
                <a:lnTo>
                  <a:pt x="445" y="726"/>
                </a:lnTo>
                <a:lnTo>
                  <a:pt x="474" y="733"/>
                </a:lnTo>
                <a:lnTo>
                  <a:pt x="505" y="745"/>
                </a:lnTo>
                <a:lnTo>
                  <a:pt x="537" y="762"/>
                </a:lnTo>
                <a:lnTo>
                  <a:pt x="569" y="785"/>
                </a:lnTo>
                <a:lnTo>
                  <a:pt x="602" y="813"/>
                </a:lnTo>
                <a:lnTo>
                  <a:pt x="636" y="848"/>
                </a:lnTo>
                <a:lnTo>
                  <a:pt x="671" y="889"/>
                </a:lnTo>
                <a:lnTo>
                  <a:pt x="705" y="932"/>
                </a:lnTo>
                <a:lnTo>
                  <a:pt x="734" y="973"/>
                </a:lnTo>
                <a:lnTo>
                  <a:pt x="759" y="1010"/>
                </a:lnTo>
                <a:lnTo>
                  <a:pt x="779" y="1046"/>
                </a:lnTo>
                <a:lnTo>
                  <a:pt x="796" y="1079"/>
                </a:lnTo>
                <a:lnTo>
                  <a:pt x="809" y="1110"/>
                </a:lnTo>
                <a:lnTo>
                  <a:pt x="819" y="1141"/>
                </a:lnTo>
                <a:lnTo>
                  <a:pt x="825" y="1168"/>
                </a:lnTo>
                <a:lnTo>
                  <a:pt x="828" y="1194"/>
                </a:lnTo>
                <a:lnTo>
                  <a:pt x="829" y="1219"/>
                </a:lnTo>
                <a:lnTo>
                  <a:pt x="827" y="1242"/>
                </a:lnTo>
                <a:lnTo>
                  <a:pt x="822" y="1265"/>
                </a:lnTo>
                <a:lnTo>
                  <a:pt x="814" y="1286"/>
                </a:lnTo>
                <a:lnTo>
                  <a:pt x="805" y="1306"/>
                </a:lnTo>
                <a:lnTo>
                  <a:pt x="794" y="1326"/>
                </a:lnTo>
                <a:lnTo>
                  <a:pt x="781" y="1346"/>
                </a:lnTo>
                <a:lnTo>
                  <a:pt x="766" y="1365"/>
                </a:lnTo>
                <a:lnTo>
                  <a:pt x="750" y="1384"/>
                </a:lnTo>
                <a:lnTo>
                  <a:pt x="733" y="1403"/>
                </a:lnTo>
                <a:lnTo>
                  <a:pt x="715" y="1421"/>
                </a:lnTo>
                <a:lnTo>
                  <a:pt x="696" y="1440"/>
                </a:lnTo>
                <a:lnTo>
                  <a:pt x="676" y="1459"/>
                </a:lnTo>
                <a:lnTo>
                  <a:pt x="656" y="1479"/>
                </a:lnTo>
                <a:lnTo>
                  <a:pt x="642" y="1496"/>
                </a:lnTo>
                <a:lnTo>
                  <a:pt x="633" y="1516"/>
                </a:lnTo>
                <a:lnTo>
                  <a:pt x="629" y="1538"/>
                </a:lnTo>
                <a:lnTo>
                  <a:pt x="629" y="1563"/>
                </a:lnTo>
                <a:lnTo>
                  <a:pt x="633" y="1588"/>
                </a:lnTo>
                <a:lnTo>
                  <a:pt x="640" y="1616"/>
                </a:lnTo>
                <a:lnTo>
                  <a:pt x="651" y="1645"/>
                </a:lnTo>
                <a:lnTo>
                  <a:pt x="666" y="1675"/>
                </a:lnTo>
                <a:lnTo>
                  <a:pt x="684" y="1707"/>
                </a:lnTo>
                <a:lnTo>
                  <a:pt x="704" y="1739"/>
                </a:lnTo>
                <a:lnTo>
                  <a:pt x="727" y="1774"/>
                </a:lnTo>
                <a:lnTo>
                  <a:pt x="752" y="1808"/>
                </a:lnTo>
                <a:lnTo>
                  <a:pt x="780" y="1843"/>
                </a:lnTo>
                <a:lnTo>
                  <a:pt x="809" y="1879"/>
                </a:lnTo>
                <a:lnTo>
                  <a:pt x="840" y="1915"/>
                </a:lnTo>
                <a:lnTo>
                  <a:pt x="873" y="1951"/>
                </a:lnTo>
                <a:lnTo>
                  <a:pt x="906" y="1988"/>
                </a:lnTo>
                <a:lnTo>
                  <a:pt x="940" y="2025"/>
                </a:lnTo>
                <a:lnTo>
                  <a:pt x="974" y="2060"/>
                </a:lnTo>
                <a:lnTo>
                  <a:pt x="1010" y="2096"/>
                </a:lnTo>
                <a:lnTo>
                  <a:pt x="1046" y="2131"/>
                </a:lnTo>
                <a:lnTo>
                  <a:pt x="1082" y="2166"/>
                </a:lnTo>
                <a:lnTo>
                  <a:pt x="1118" y="2201"/>
                </a:lnTo>
                <a:lnTo>
                  <a:pt x="1155" y="2234"/>
                </a:lnTo>
                <a:lnTo>
                  <a:pt x="1191" y="2266"/>
                </a:lnTo>
                <a:lnTo>
                  <a:pt x="1227" y="2297"/>
                </a:lnTo>
                <a:lnTo>
                  <a:pt x="1263" y="2326"/>
                </a:lnTo>
                <a:lnTo>
                  <a:pt x="1299" y="2353"/>
                </a:lnTo>
                <a:lnTo>
                  <a:pt x="1333" y="2378"/>
                </a:lnTo>
                <a:lnTo>
                  <a:pt x="1367" y="2402"/>
                </a:lnTo>
                <a:lnTo>
                  <a:pt x="1400" y="2422"/>
                </a:lnTo>
                <a:lnTo>
                  <a:pt x="1431" y="2440"/>
                </a:lnTo>
                <a:lnTo>
                  <a:pt x="1463" y="2454"/>
                </a:lnTo>
                <a:lnTo>
                  <a:pt x="1492" y="2465"/>
                </a:lnTo>
                <a:lnTo>
                  <a:pt x="1519" y="2473"/>
                </a:lnTo>
                <a:lnTo>
                  <a:pt x="1545" y="2477"/>
                </a:lnTo>
                <a:lnTo>
                  <a:pt x="1568" y="2476"/>
                </a:lnTo>
                <a:lnTo>
                  <a:pt x="1591" y="2472"/>
                </a:lnTo>
                <a:lnTo>
                  <a:pt x="1611" y="2463"/>
                </a:lnTo>
                <a:lnTo>
                  <a:pt x="1628" y="2449"/>
                </a:lnTo>
                <a:lnTo>
                  <a:pt x="1648" y="2429"/>
                </a:lnTo>
                <a:lnTo>
                  <a:pt x="1667" y="2410"/>
                </a:lnTo>
                <a:lnTo>
                  <a:pt x="1686" y="2391"/>
                </a:lnTo>
                <a:lnTo>
                  <a:pt x="1705" y="2372"/>
                </a:lnTo>
                <a:lnTo>
                  <a:pt x="1723" y="2355"/>
                </a:lnTo>
                <a:lnTo>
                  <a:pt x="1743" y="2339"/>
                </a:lnTo>
                <a:lnTo>
                  <a:pt x="1762" y="2324"/>
                </a:lnTo>
                <a:lnTo>
                  <a:pt x="1781" y="2311"/>
                </a:lnTo>
                <a:lnTo>
                  <a:pt x="1801" y="2300"/>
                </a:lnTo>
                <a:lnTo>
                  <a:pt x="1821" y="2291"/>
                </a:lnTo>
                <a:lnTo>
                  <a:pt x="1843" y="2284"/>
                </a:lnTo>
                <a:lnTo>
                  <a:pt x="1865" y="2279"/>
                </a:lnTo>
                <a:lnTo>
                  <a:pt x="1889" y="2276"/>
                </a:lnTo>
                <a:lnTo>
                  <a:pt x="1914" y="2277"/>
                </a:lnTo>
                <a:lnTo>
                  <a:pt x="1940" y="2280"/>
                </a:lnTo>
                <a:lnTo>
                  <a:pt x="1968" y="2286"/>
                </a:lnTo>
                <a:lnTo>
                  <a:pt x="1997" y="2296"/>
                </a:lnTo>
                <a:lnTo>
                  <a:pt x="2028" y="2309"/>
                </a:lnTo>
                <a:lnTo>
                  <a:pt x="2062" y="2326"/>
                </a:lnTo>
                <a:lnTo>
                  <a:pt x="2098" y="2346"/>
                </a:lnTo>
                <a:lnTo>
                  <a:pt x="2136" y="2371"/>
                </a:lnTo>
                <a:lnTo>
                  <a:pt x="2176" y="2401"/>
                </a:lnTo>
                <a:lnTo>
                  <a:pt x="2220" y="2434"/>
                </a:lnTo>
                <a:lnTo>
                  <a:pt x="2261" y="2469"/>
                </a:lnTo>
                <a:lnTo>
                  <a:pt x="2295" y="2503"/>
                </a:lnTo>
                <a:lnTo>
                  <a:pt x="2323" y="2536"/>
                </a:lnTo>
                <a:lnTo>
                  <a:pt x="2347" y="2568"/>
                </a:lnTo>
                <a:lnTo>
                  <a:pt x="2364" y="2601"/>
                </a:lnTo>
                <a:lnTo>
                  <a:pt x="2376" y="2631"/>
                </a:lnTo>
                <a:lnTo>
                  <a:pt x="2384" y="2660"/>
                </a:lnTo>
                <a:lnTo>
                  <a:pt x="2387" y="2689"/>
                </a:lnTo>
                <a:lnTo>
                  <a:pt x="2386" y="2717"/>
                </a:lnTo>
                <a:lnTo>
                  <a:pt x="2381" y="2744"/>
                </a:lnTo>
                <a:lnTo>
                  <a:pt x="2374" y="2770"/>
                </a:lnTo>
                <a:lnTo>
                  <a:pt x="2363" y="2796"/>
                </a:lnTo>
                <a:lnTo>
                  <a:pt x="2350" y="2822"/>
                </a:lnTo>
                <a:lnTo>
                  <a:pt x="2333" y="2846"/>
                </a:lnTo>
                <a:lnTo>
                  <a:pt x="2315" y="2869"/>
                </a:lnTo>
                <a:lnTo>
                  <a:pt x="2296" y="2892"/>
                </a:lnTo>
                <a:lnTo>
                  <a:pt x="2276" y="2915"/>
                </a:lnTo>
                <a:lnTo>
                  <a:pt x="2255" y="2937"/>
                </a:lnTo>
                <a:lnTo>
                  <a:pt x="2234" y="2958"/>
                </a:lnTo>
                <a:lnTo>
                  <a:pt x="2212" y="2979"/>
                </a:lnTo>
                <a:lnTo>
                  <a:pt x="2190" y="3000"/>
                </a:lnTo>
                <a:lnTo>
                  <a:pt x="2168" y="3021"/>
                </a:lnTo>
                <a:lnTo>
                  <a:pt x="2148" y="3040"/>
                </a:lnTo>
                <a:lnTo>
                  <a:pt x="2126" y="3059"/>
                </a:lnTo>
                <a:lnTo>
                  <a:pt x="2098" y="3075"/>
                </a:lnTo>
                <a:lnTo>
                  <a:pt x="2067" y="3087"/>
                </a:lnTo>
                <a:lnTo>
                  <a:pt x="2031" y="3096"/>
                </a:lnTo>
                <a:lnTo>
                  <a:pt x="1992" y="3102"/>
                </a:lnTo>
                <a:lnTo>
                  <a:pt x="1949" y="3104"/>
                </a:lnTo>
                <a:lnTo>
                  <a:pt x="1903" y="3103"/>
                </a:lnTo>
                <a:lnTo>
                  <a:pt x="1853" y="3098"/>
                </a:lnTo>
                <a:lnTo>
                  <a:pt x="1801" y="3089"/>
                </a:lnTo>
                <a:lnTo>
                  <a:pt x="1746" y="3077"/>
                </a:lnTo>
                <a:lnTo>
                  <a:pt x="1687" y="3061"/>
                </a:lnTo>
                <a:lnTo>
                  <a:pt x="1626" y="3041"/>
                </a:lnTo>
                <a:lnTo>
                  <a:pt x="1563" y="3018"/>
                </a:lnTo>
                <a:lnTo>
                  <a:pt x="1498" y="2989"/>
                </a:lnTo>
                <a:lnTo>
                  <a:pt x="1430" y="2958"/>
                </a:lnTo>
                <a:lnTo>
                  <a:pt x="1362" y="2922"/>
                </a:lnTo>
                <a:lnTo>
                  <a:pt x="1292" y="2883"/>
                </a:lnTo>
                <a:lnTo>
                  <a:pt x="1220" y="2839"/>
                </a:lnTo>
                <a:lnTo>
                  <a:pt x="1147" y="2791"/>
                </a:lnTo>
                <a:lnTo>
                  <a:pt x="1072" y="2739"/>
                </a:lnTo>
                <a:lnTo>
                  <a:pt x="998" y="2682"/>
                </a:lnTo>
                <a:lnTo>
                  <a:pt x="922" y="2622"/>
                </a:lnTo>
                <a:lnTo>
                  <a:pt x="846" y="2556"/>
                </a:lnTo>
                <a:lnTo>
                  <a:pt x="769" y="2487"/>
                </a:lnTo>
                <a:lnTo>
                  <a:pt x="693" y="2413"/>
                </a:lnTo>
                <a:lnTo>
                  <a:pt x="619" y="2336"/>
                </a:lnTo>
                <a:lnTo>
                  <a:pt x="549" y="2260"/>
                </a:lnTo>
                <a:lnTo>
                  <a:pt x="483" y="2184"/>
                </a:lnTo>
                <a:lnTo>
                  <a:pt x="423" y="2108"/>
                </a:lnTo>
                <a:lnTo>
                  <a:pt x="366" y="2034"/>
                </a:lnTo>
                <a:lnTo>
                  <a:pt x="314" y="1959"/>
                </a:lnTo>
                <a:lnTo>
                  <a:pt x="266" y="1887"/>
                </a:lnTo>
                <a:lnTo>
                  <a:pt x="221" y="1815"/>
                </a:lnTo>
                <a:lnTo>
                  <a:pt x="182" y="1744"/>
                </a:lnTo>
                <a:lnTo>
                  <a:pt x="146" y="1676"/>
                </a:lnTo>
                <a:lnTo>
                  <a:pt x="115" y="1609"/>
                </a:lnTo>
                <a:lnTo>
                  <a:pt x="88" y="1543"/>
                </a:lnTo>
                <a:lnTo>
                  <a:pt x="63" y="1481"/>
                </a:lnTo>
                <a:lnTo>
                  <a:pt x="43" y="1421"/>
                </a:lnTo>
                <a:lnTo>
                  <a:pt x="27" y="1363"/>
                </a:lnTo>
                <a:lnTo>
                  <a:pt x="15" y="1307"/>
                </a:lnTo>
                <a:lnTo>
                  <a:pt x="6" y="1254"/>
                </a:lnTo>
                <a:lnTo>
                  <a:pt x="1" y="1205"/>
                </a:lnTo>
                <a:lnTo>
                  <a:pt x="0" y="1159"/>
                </a:lnTo>
                <a:lnTo>
                  <a:pt x="2" y="1115"/>
                </a:lnTo>
                <a:lnTo>
                  <a:pt x="8" y="1076"/>
                </a:lnTo>
                <a:lnTo>
                  <a:pt x="17" y="1041"/>
                </a:lnTo>
                <a:lnTo>
                  <a:pt x="29" y="1010"/>
                </a:lnTo>
                <a:lnTo>
                  <a:pt x="45" y="983"/>
                </a:lnTo>
                <a:lnTo>
                  <a:pt x="64" y="960"/>
                </a:lnTo>
                <a:lnTo>
                  <a:pt x="85" y="940"/>
                </a:lnTo>
                <a:lnTo>
                  <a:pt x="105" y="918"/>
                </a:lnTo>
                <a:lnTo>
                  <a:pt x="125" y="896"/>
                </a:lnTo>
                <a:lnTo>
                  <a:pt x="146" y="875"/>
                </a:lnTo>
                <a:lnTo>
                  <a:pt x="168" y="853"/>
                </a:lnTo>
                <a:lnTo>
                  <a:pt x="189" y="832"/>
                </a:lnTo>
                <a:lnTo>
                  <a:pt x="212" y="812"/>
                </a:lnTo>
                <a:lnTo>
                  <a:pt x="236" y="793"/>
                </a:lnTo>
                <a:lnTo>
                  <a:pt x="259" y="775"/>
                </a:lnTo>
                <a:lnTo>
                  <a:pt x="284" y="760"/>
                </a:lnTo>
                <a:lnTo>
                  <a:pt x="309" y="746"/>
                </a:lnTo>
                <a:lnTo>
                  <a:pt x="334" y="736"/>
                </a:lnTo>
                <a:lnTo>
                  <a:pt x="361" y="728"/>
                </a:lnTo>
                <a:lnTo>
                  <a:pt x="389" y="723"/>
                </a:lnTo>
                <a:lnTo>
                  <a:pt x="416" y="721"/>
                </a:lnTo>
                <a:close/>
                <a:moveTo>
                  <a:pt x="1842" y="0"/>
                </a:moveTo>
                <a:lnTo>
                  <a:pt x="1939" y="4"/>
                </a:lnTo>
                <a:lnTo>
                  <a:pt x="2034" y="13"/>
                </a:lnTo>
                <a:lnTo>
                  <a:pt x="2128" y="28"/>
                </a:lnTo>
                <a:lnTo>
                  <a:pt x="2220" y="49"/>
                </a:lnTo>
                <a:lnTo>
                  <a:pt x="2309" y="75"/>
                </a:lnTo>
                <a:lnTo>
                  <a:pt x="2396" y="108"/>
                </a:lnTo>
                <a:lnTo>
                  <a:pt x="2480" y="145"/>
                </a:lnTo>
                <a:lnTo>
                  <a:pt x="2562" y="187"/>
                </a:lnTo>
                <a:lnTo>
                  <a:pt x="2640" y="234"/>
                </a:lnTo>
                <a:lnTo>
                  <a:pt x="2715" y="285"/>
                </a:lnTo>
                <a:lnTo>
                  <a:pt x="2787" y="342"/>
                </a:lnTo>
                <a:lnTo>
                  <a:pt x="2855" y="402"/>
                </a:lnTo>
                <a:lnTo>
                  <a:pt x="2919" y="466"/>
                </a:lnTo>
                <a:lnTo>
                  <a:pt x="2980" y="535"/>
                </a:lnTo>
                <a:lnTo>
                  <a:pt x="3036" y="606"/>
                </a:lnTo>
                <a:lnTo>
                  <a:pt x="3087" y="681"/>
                </a:lnTo>
                <a:lnTo>
                  <a:pt x="3135" y="760"/>
                </a:lnTo>
                <a:lnTo>
                  <a:pt x="3177" y="840"/>
                </a:lnTo>
                <a:lnTo>
                  <a:pt x="3214" y="924"/>
                </a:lnTo>
                <a:lnTo>
                  <a:pt x="3247" y="1012"/>
                </a:lnTo>
                <a:lnTo>
                  <a:pt x="3273" y="1100"/>
                </a:lnTo>
                <a:lnTo>
                  <a:pt x="3294" y="1192"/>
                </a:lnTo>
                <a:lnTo>
                  <a:pt x="3310" y="1285"/>
                </a:lnTo>
                <a:lnTo>
                  <a:pt x="3319" y="1381"/>
                </a:lnTo>
                <a:lnTo>
                  <a:pt x="3322" y="1478"/>
                </a:lnTo>
                <a:lnTo>
                  <a:pt x="3319" y="1571"/>
                </a:lnTo>
                <a:lnTo>
                  <a:pt x="3311" y="1663"/>
                </a:lnTo>
                <a:lnTo>
                  <a:pt x="3297" y="1752"/>
                </a:lnTo>
                <a:lnTo>
                  <a:pt x="3277" y="1841"/>
                </a:lnTo>
                <a:lnTo>
                  <a:pt x="3253" y="1926"/>
                </a:lnTo>
                <a:lnTo>
                  <a:pt x="3222" y="2011"/>
                </a:lnTo>
                <a:lnTo>
                  <a:pt x="3188" y="2092"/>
                </a:lnTo>
                <a:lnTo>
                  <a:pt x="3149" y="2170"/>
                </a:lnTo>
                <a:lnTo>
                  <a:pt x="3106" y="2247"/>
                </a:lnTo>
                <a:lnTo>
                  <a:pt x="3057" y="2320"/>
                </a:lnTo>
                <a:lnTo>
                  <a:pt x="3006" y="2391"/>
                </a:lnTo>
                <a:lnTo>
                  <a:pt x="2950" y="2457"/>
                </a:lnTo>
                <a:lnTo>
                  <a:pt x="2890" y="2520"/>
                </a:lnTo>
                <a:lnTo>
                  <a:pt x="2827" y="2580"/>
                </a:lnTo>
                <a:lnTo>
                  <a:pt x="2759" y="2637"/>
                </a:lnTo>
                <a:lnTo>
                  <a:pt x="2690" y="2689"/>
                </a:lnTo>
                <a:lnTo>
                  <a:pt x="2616" y="2736"/>
                </a:lnTo>
                <a:lnTo>
                  <a:pt x="2540" y="2780"/>
                </a:lnTo>
                <a:lnTo>
                  <a:pt x="2546" y="2748"/>
                </a:lnTo>
                <a:lnTo>
                  <a:pt x="2549" y="2715"/>
                </a:lnTo>
                <a:lnTo>
                  <a:pt x="2550" y="2681"/>
                </a:lnTo>
                <a:lnTo>
                  <a:pt x="2545" y="2634"/>
                </a:lnTo>
                <a:lnTo>
                  <a:pt x="2534" y="2587"/>
                </a:lnTo>
                <a:lnTo>
                  <a:pt x="2517" y="2542"/>
                </a:lnTo>
                <a:lnTo>
                  <a:pt x="2582" y="2497"/>
                </a:lnTo>
                <a:lnTo>
                  <a:pt x="2645" y="2449"/>
                </a:lnTo>
                <a:lnTo>
                  <a:pt x="2704" y="2398"/>
                </a:lnTo>
                <a:lnTo>
                  <a:pt x="2759" y="2341"/>
                </a:lnTo>
                <a:lnTo>
                  <a:pt x="2812" y="2283"/>
                </a:lnTo>
                <a:lnTo>
                  <a:pt x="2861" y="2221"/>
                </a:lnTo>
                <a:lnTo>
                  <a:pt x="2905" y="2155"/>
                </a:lnTo>
                <a:lnTo>
                  <a:pt x="2947" y="2087"/>
                </a:lnTo>
                <a:lnTo>
                  <a:pt x="2983" y="2017"/>
                </a:lnTo>
                <a:lnTo>
                  <a:pt x="3015" y="1943"/>
                </a:lnTo>
                <a:lnTo>
                  <a:pt x="3042" y="1868"/>
                </a:lnTo>
                <a:lnTo>
                  <a:pt x="3065" y="1791"/>
                </a:lnTo>
                <a:lnTo>
                  <a:pt x="3082" y="1711"/>
                </a:lnTo>
                <a:lnTo>
                  <a:pt x="3096" y="1630"/>
                </a:lnTo>
                <a:lnTo>
                  <a:pt x="2838" y="1478"/>
                </a:lnTo>
                <a:lnTo>
                  <a:pt x="3096" y="1326"/>
                </a:lnTo>
                <a:lnTo>
                  <a:pt x="3082" y="1241"/>
                </a:lnTo>
                <a:lnTo>
                  <a:pt x="3063" y="1158"/>
                </a:lnTo>
                <a:lnTo>
                  <a:pt x="3039" y="1077"/>
                </a:lnTo>
                <a:lnTo>
                  <a:pt x="3009" y="998"/>
                </a:lnTo>
                <a:lnTo>
                  <a:pt x="2975" y="922"/>
                </a:lnTo>
                <a:lnTo>
                  <a:pt x="2935" y="849"/>
                </a:lnTo>
                <a:lnTo>
                  <a:pt x="2891" y="779"/>
                </a:lnTo>
                <a:lnTo>
                  <a:pt x="2843" y="711"/>
                </a:lnTo>
                <a:lnTo>
                  <a:pt x="2790" y="647"/>
                </a:lnTo>
                <a:lnTo>
                  <a:pt x="2734" y="587"/>
                </a:lnTo>
                <a:lnTo>
                  <a:pt x="2674" y="531"/>
                </a:lnTo>
                <a:lnTo>
                  <a:pt x="2610" y="478"/>
                </a:lnTo>
                <a:lnTo>
                  <a:pt x="2543" y="430"/>
                </a:lnTo>
                <a:lnTo>
                  <a:pt x="2472" y="386"/>
                </a:lnTo>
                <a:lnTo>
                  <a:pt x="2399" y="347"/>
                </a:lnTo>
                <a:lnTo>
                  <a:pt x="2322" y="313"/>
                </a:lnTo>
                <a:lnTo>
                  <a:pt x="2244" y="283"/>
                </a:lnTo>
                <a:lnTo>
                  <a:pt x="2162" y="259"/>
                </a:lnTo>
                <a:lnTo>
                  <a:pt x="2079" y="240"/>
                </a:lnTo>
                <a:lnTo>
                  <a:pt x="1993" y="227"/>
                </a:lnTo>
                <a:lnTo>
                  <a:pt x="1842" y="483"/>
                </a:lnTo>
                <a:lnTo>
                  <a:pt x="1690" y="227"/>
                </a:lnTo>
                <a:lnTo>
                  <a:pt x="1605" y="240"/>
                </a:lnTo>
                <a:lnTo>
                  <a:pt x="1521" y="259"/>
                </a:lnTo>
                <a:lnTo>
                  <a:pt x="1440" y="283"/>
                </a:lnTo>
                <a:lnTo>
                  <a:pt x="1361" y="313"/>
                </a:lnTo>
                <a:lnTo>
                  <a:pt x="1285" y="348"/>
                </a:lnTo>
                <a:lnTo>
                  <a:pt x="1211" y="387"/>
                </a:lnTo>
                <a:lnTo>
                  <a:pt x="1141" y="431"/>
                </a:lnTo>
                <a:lnTo>
                  <a:pt x="1074" y="479"/>
                </a:lnTo>
                <a:lnTo>
                  <a:pt x="1010" y="532"/>
                </a:lnTo>
                <a:lnTo>
                  <a:pt x="949" y="588"/>
                </a:lnTo>
                <a:lnTo>
                  <a:pt x="893" y="648"/>
                </a:lnTo>
                <a:lnTo>
                  <a:pt x="841" y="712"/>
                </a:lnTo>
                <a:lnTo>
                  <a:pt x="792" y="780"/>
                </a:lnTo>
                <a:lnTo>
                  <a:pt x="753" y="735"/>
                </a:lnTo>
                <a:lnTo>
                  <a:pt x="713" y="694"/>
                </a:lnTo>
                <a:lnTo>
                  <a:pt x="671" y="660"/>
                </a:lnTo>
                <a:lnTo>
                  <a:pt x="630" y="630"/>
                </a:lnTo>
                <a:lnTo>
                  <a:pt x="683" y="561"/>
                </a:lnTo>
                <a:lnTo>
                  <a:pt x="739" y="494"/>
                </a:lnTo>
                <a:lnTo>
                  <a:pt x="799" y="431"/>
                </a:lnTo>
                <a:lnTo>
                  <a:pt x="863" y="372"/>
                </a:lnTo>
                <a:lnTo>
                  <a:pt x="929" y="316"/>
                </a:lnTo>
                <a:lnTo>
                  <a:pt x="1000" y="263"/>
                </a:lnTo>
                <a:lnTo>
                  <a:pt x="1073" y="216"/>
                </a:lnTo>
                <a:lnTo>
                  <a:pt x="1149" y="173"/>
                </a:lnTo>
                <a:lnTo>
                  <a:pt x="1228" y="134"/>
                </a:lnTo>
                <a:lnTo>
                  <a:pt x="1310" y="99"/>
                </a:lnTo>
                <a:lnTo>
                  <a:pt x="1393" y="69"/>
                </a:lnTo>
                <a:lnTo>
                  <a:pt x="1479" y="45"/>
                </a:lnTo>
                <a:lnTo>
                  <a:pt x="1567" y="26"/>
                </a:lnTo>
                <a:lnTo>
                  <a:pt x="1657" y="12"/>
                </a:lnTo>
                <a:lnTo>
                  <a:pt x="1749" y="3"/>
                </a:lnTo>
                <a:lnTo>
                  <a:pt x="184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1" name="Freeform 41"/>
          <p:cNvSpPr>
            <a:spLocks noEditPoints="1"/>
          </p:cNvSpPr>
          <p:nvPr/>
        </p:nvSpPr>
        <p:spPr bwMode="auto">
          <a:xfrm>
            <a:off x="10753695" y="574888"/>
            <a:ext cx="508000" cy="485775"/>
          </a:xfrm>
          <a:custGeom>
            <a:avLst/>
            <a:gdLst>
              <a:gd name="T0" fmla="*/ 1953 w 3520"/>
              <a:gd name="T1" fmla="*/ 3251 h 3360"/>
              <a:gd name="T2" fmla="*/ 1744 w 3520"/>
              <a:gd name="T3" fmla="*/ 3337 h 3360"/>
              <a:gd name="T4" fmla="*/ 530 w 3520"/>
              <a:gd name="T5" fmla="*/ 2014 h 3360"/>
              <a:gd name="T6" fmla="*/ 1926 w 3520"/>
              <a:gd name="T7" fmla="*/ 2085 h 3360"/>
              <a:gd name="T8" fmla="*/ 2365 w 3520"/>
              <a:gd name="T9" fmla="*/ 2112 h 3360"/>
              <a:gd name="T10" fmla="*/ 2428 w 3520"/>
              <a:gd name="T11" fmla="*/ 2336 h 3360"/>
              <a:gd name="T12" fmla="*/ 1967 w 3520"/>
              <a:gd name="T13" fmla="*/ 2645 h 3360"/>
              <a:gd name="T14" fmla="*/ 1219 w 3520"/>
              <a:gd name="T15" fmla="*/ 2910 h 3360"/>
              <a:gd name="T16" fmla="*/ 531 w 3520"/>
              <a:gd name="T17" fmla="*/ 3088 h 3360"/>
              <a:gd name="T18" fmla="*/ 205 w 3520"/>
              <a:gd name="T19" fmla="*/ 3136 h 3360"/>
              <a:gd name="T20" fmla="*/ 69 w 3520"/>
              <a:gd name="T21" fmla="*/ 3024 h 3360"/>
              <a:gd name="T22" fmla="*/ 4 w 3520"/>
              <a:gd name="T23" fmla="*/ 2615 h 3360"/>
              <a:gd name="T24" fmla="*/ 465 w 3520"/>
              <a:gd name="T25" fmla="*/ 2712 h 3360"/>
              <a:gd name="T26" fmla="*/ 267 w 3520"/>
              <a:gd name="T27" fmla="*/ 2123 h 3360"/>
              <a:gd name="T28" fmla="*/ 1903 w 3520"/>
              <a:gd name="T29" fmla="*/ 0 h 3360"/>
              <a:gd name="T30" fmla="*/ 2826 w 3520"/>
              <a:gd name="T31" fmla="*/ 291 h 3360"/>
              <a:gd name="T32" fmla="*/ 3411 w 3520"/>
              <a:gd name="T33" fmla="*/ 1036 h 3360"/>
              <a:gd name="T34" fmla="*/ 3468 w 3520"/>
              <a:gd name="T35" fmla="*/ 2028 h 3360"/>
              <a:gd name="T36" fmla="*/ 2951 w 3520"/>
              <a:gd name="T37" fmla="*/ 2853 h 3360"/>
              <a:gd name="T38" fmla="*/ 2153 w 3520"/>
              <a:gd name="T39" fmla="*/ 3185 h 3360"/>
              <a:gd name="T40" fmla="*/ 2321 w 3520"/>
              <a:gd name="T41" fmla="*/ 2977 h 3360"/>
              <a:gd name="T42" fmla="*/ 2815 w 3520"/>
              <a:gd name="T43" fmla="*/ 2601 h 3360"/>
              <a:gd name="T44" fmla="*/ 2841 w 3520"/>
              <a:gd name="T45" fmla="*/ 2389 h 3360"/>
              <a:gd name="T46" fmla="*/ 2710 w 3520"/>
              <a:gd name="T47" fmla="*/ 2311 h 3360"/>
              <a:gd name="T48" fmla="*/ 2783 w 3520"/>
              <a:gd name="T49" fmla="*/ 2140 h 3360"/>
              <a:gd name="T50" fmla="*/ 2862 w 3520"/>
              <a:gd name="T51" fmla="*/ 2009 h 3360"/>
              <a:gd name="T52" fmla="*/ 2709 w 3520"/>
              <a:gd name="T53" fmla="*/ 1910 h 3360"/>
              <a:gd name="T54" fmla="*/ 2496 w 3520"/>
              <a:gd name="T55" fmla="*/ 1831 h 3360"/>
              <a:gd name="T56" fmla="*/ 2423 w 3520"/>
              <a:gd name="T57" fmla="*/ 1594 h 3360"/>
              <a:gd name="T58" fmla="*/ 2219 w 3520"/>
              <a:gd name="T59" fmla="*/ 1486 h 3360"/>
              <a:gd name="T60" fmla="*/ 2180 w 3520"/>
              <a:gd name="T61" fmla="*/ 1235 h 3360"/>
              <a:gd name="T62" fmla="*/ 2498 w 3520"/>
              <a:gd name="T63" fmla="*/ 1023 h 3360"/>
              <a:gd name="T64" fmla="*/ 2649 w 3520"/>
              <a:gd name="T65" fmla="*/ 640 h 3360"/>
              <a:gd name="T66" fmla="*/ 2259 w 3520"/>
              <a:gd name="T67" fmla="*/ 247 h 3360"/>
              <a:gd name="T68" fmla="*/ 1763 w 3520"/>
              <a:gd name="T69" fmla="*/ 248 h 3360"/>
              <a:gd name="T70" fmla="*/ 1812 w 3520"/>
              <a:gd name="T71" fmla="*/ 414 h 3360"/>
              <a:gd name="T72" fmla="*/ 2076 w 3520"/>
              <a:gd name="T73" fmla="*/ 551 h 3360"/>
              <a:gd name="T74" fmla="*/ 2044 w 3520"/>
              <a:gd name="T75" fmla="*/ 718 h 3360"/>
              <a:gd name="T76" fmla="*/ 1826 w 3520"/>
              <a:gd name="T77" fmla="*/ 914 h 3360"/>
              <a:gd name="T78" fmla="*/ 1904 w 3520"/>
              <a:gd name="T79" fmla="*/ 1008 h 3360"/>
              <a:gd name="T80" fmla="*/ 1910 w 3520"/>
              <a:gd name="T81" fmla="*/ 1151 h 3360"/>
              <a:gd name="T82" fmla="*/ 1745 w 3520"/>
              <a:gd name="T83" fmla="*/ 1308 h 3360"/>
              <a:gd name="T84" fmla="*/ 1553 w 3520"/>
              <a:gd name="T85" fmla="*/ 1142 h 3360"/>
              <a:gd name="T86" fmla="*/ 1254 w 3520"/>
              <a:gd name="T87" fmla="*/ 1097 h 3360"/>
              <a:gd name="T88" fmla="*/ 1165 w 3520"/>
              <a:gd name="T89" fmla="*/ 1333 h 3360"/>
              <a:gd name="T90" fmla="*/ 1345 w 3520"/>
              <a:gd name="T91" fmla="*/ 1389 h 3360"/>
              <a:gd name="T92" fmla="*/ 1495 w 3520"/>
              <a:gd name="T93" fmla="*/ 1426 h 3360"/>
              <a:gd name="T94" fmla="*/ 1546 w 3520"/>
              <a:gd name="T95" fmla="*/ 1696 h 3360"/>
              <a:gd name="T96" fmla="*/ 1874 w 3520"/>
              <a:gd name="T97" fmla="*/ 1915 h 3360"/>
              <a:gd name="T98" fmla="*/ 1284 w 3520"/>
              <a:gd name="T99" fmla="*/ 1995 h 3360"/>
              <a:gd name="T100" fmla="*/ 1399 w 3520"/>
              <a:gd name="T101" fmla="*/ 1835 h 3360"/>
              <a:gd name="T102" fmla="*/ 1201 w 3520"/>
              <a:gd name="T103" fmla="*/ 1668 h 3360"/>
              <a:gd name="T104" fmla="*/ 848 w 3520"/>
              <a:gd name="T105" fmla="*/ 1492 h 3360"/>
              <a:gd name="T106" fmla="*/ 668 w 3520"/>
              <a:gd name="T107" fmla="*/ 1130 h 3360"/>
              <a:gd name="T108" fmla="*/ 489 w 3520"/>
              <a:gd name="T109" fmla="*/ 1532 h 3360"/>
              <a:gd name="T110" fmla="*/ 306 w 3520"/>
              <a:gd name="T111" fmla="*/ 1875 h 3360"/>
              <a:gd name="T112" fmla="*/ 432 w 3520"/>
              <a:gd name="T113" fmla="*/ 946 h 3360"/>
              <a:gd name="T114" fmla="*/ 1060 w 3520"/>
              <a:gd name="T115" fmla="*/ 238 h 3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20" h="3360">
                <a:moveTo>
                  <a:pt x="1905" y="2763"/>
                </a:moveTo>
                <a:lnTo>
                  <a:pt x="1917" y="2767"/>
                </a:lnTo>
                <a:lnTo>
                  <a:pt x="1926" y="2772"/>
                </a:lnTo>
                <a:lnTo>
                  <a:pt x="1934" y="2782"/>
                </a:lnTo>
                <a:lnTo>
                  <a:pt x="1937" y="2793"/>
                </a:lnTo>
                <a:lnTo>
                  <a:pt x="1977" y="3132"/>
                </a:lnTo>
                <a:lnTo>
                  <a:pt x="1978" y="3163"/>
                </a:lnTo>
                <a:lnTo>
                  <a:pt x="1974" y="3194"/>
                </a:lnTo>
                <a:lnTo>
                  <a:pt x="1966" y="3224"/>
                </a:lnTo>
                <a:lnTo>
                  <a:pt x="1953" y="3251"/>
                </a:lnTo>
                <a:lnTo>
                  <a:pt x="1936" y="3276"/>
                </a:lnTo>
                <a:lnTo>
                  <a:pt x="1916" y="3299"/>
                </a:lnTo>
                <a:lnTo>
                  <a:pt x="1891" y="3318"/>
                </a:lnTo>
                <a:lnTo>
                  <a:pt x="1863" y="3334"/>
                </a:lnTo>
                <a:lnTo>
                  <a:pt x="1822" y="3353"/>
                </a:lnTo>
                <a:lnTo>
                  <a:pt x="1805" y="3359"/>
                </a:lnTo>
                <a:lnTo>
                  <a:pt x="1789" y="3360"/>
                </a:lnTo>
                <a:lnTo>
                  <a:pt x="1773" y="3356"/>
                </a:lnTo>
                <a:lnTo>
                  <a:pt x="1758" y="3349"/>
                </a:lnTo>
                <a:lnTo>
                  <a:pt x="1744" y="3337"/>
                </a:lnTo>
                <a:lnTo>
                  <a:pt x="1428" y="2978"/>
                </a:lnTo>
                <a:lnTo>
                  <a:pt x="1422" y="2966"/>
                </a:lnTo>
                <a:lnTo>
                  <a:pt x="1421" y="2954"/>
                </a:lnTo>
                <a:lnTo>
                  <a:pt x="1424" y="2942"/>
                </a:lnTo>
                <a:lnTo>
                  <a:pt x="1430" y="2932"/>
                </a:lnTo>
                <a:lnTo>
                  <a:pt x="1442" y="2925"/>
                </a:lnTo>
                <a:lnTo>
                  <a:pt x="1893" y="2766"/>
                </a:lnTo>
                <a:lnTo>
                  <a:pt x="1905" y="2763"/>
                </a:lnTo>
                <a:close/>
                <a:moveTo>
                  <a:pt x="490" y="2012"/>
                </a:moveTo>
                <a:lnTo>
                  <a:pt x="530" y="2014"/>
                </a:lnTo>
                <a:lnTo>
                  <a:pt x="571" y="2022"/>
                </a:lnTo>
                <a:lnTo>
                  <a:pt x="1418" y="2246"/>
                </a:lnTo>
                <a:lnTo>
                  <a:pt x="1489" y="2218"/>
                </a:lnTo>
                <a:lnTo>
                  <a:pt x="1558" y="2192"/>
                </a:lnTo>
                <a:lnTo>
                  <a:pt x="1627" y="2168"/>
                </a:lnTo>
                <a:lnTo>
                  <a:pt x="1692" y="2147"/>
                </a:lnTo>
                <a:lnTo>
                  <a:pt x="1756" y="2127"/>
                </a:lnTo>
                <a:lnTo>
                  <a:pt x="1815" y="2110"/>
                </a:lnTo>
                <a:lnTo>
                  <a:pt x="1872" y="2096"/>
                </a:lnTo>
                <a:lnTo>
                  <a:pt x="1926" y="2085"/>
                </a:lnTo>
                <a:lnTo>
                  <a:pt x="1975" y="2076"/>
                </a:lnTo>
                <a:lnTo>
                  <a:pt x="2021" y="2071"/>
                </a:lnTo>
                <a:lnTo>
                  <a:pt x="2062" y="2069"/>
                </a:lnTo>
                <a:lnTo>
                  <a:pt x="2118" y="2070"/>
                </a:lnTo>
                <a:lnTo>
                  <a:pt x="2174" y="2073"/>
                </a:lnTo>
                <a:lnTo>
                  <a:pt x="1918" y="2189"/>
                </a:lnTo>
                <a:lnTo>
                  <a:pt x="1911" y="2275"/>
                </a:lnTo>
                <a:lnTo>
                  <a:pt x="2307" y="2092"/>
                </a:lnTo>
                <a:lnTo>
                  <a:pt x="2337" y="2101"/>
                </a:lnTo>
                <a:lnTo>
                  <a:pt x="2365" y="2112"/>
                </a:lnTo>
                <a:lnTo>
                  <a:pt x="2388" y="2123"/>
                </a:lnTo>
                <a:lnTo>
                  <a:pt x="2410" y="2136"/>
                </a:lnTo>
                <a:lnTo>
                  <a:pt x="2427" y="2152"/>
                </a:lnTo>
                <a:lnTo>
                  <a:pt x="2441" y="2171"/>
                </a:lnTo>
                <a:lnTo>
                  <a:pt x="2451" y="2192"/>
                </a:lnTo>
                <a:lnTo>
                  <a:pt x="2458" y="2215"/>
                </a:lnTo>
                <a:lnTo>
                  <a:pt x="2460" y="2242"/>
                </a:lnTo>
                <a:lnTo>
                  <a:pt x="2455" y="2273"/>
                </a:lnTo>
                <a:lnTo>
                  <a:pt x="2445" y="2305"/>
                </a:lnTo>
                <a:lnTo>
                  <a:pt x="2428" y="2336"/>
                </a:lnTo>
                <a:lnTo>
                  <a:pt x="2404" y="2368"/>
                </a:lnTo>
                <a:lnTo>
                  <a:pt x="2374" y="2399"/>
                </a:lnTo>
                <a:lnTo>
                  <a:pt x="2340" y="2430"/>
                </a:lnTo>
                <a:lnTo>
                  <a:pt x="2300" y="2462"/>
                </a:lnTo>
                <a:lnTo>
                  <a:pt x="2254" y="2493"/>
                </a:lnTo>
                <a:lnTo>
                  <a:pt x="2205" y="2524"/>
                </a:lnTo>
                <a:lnTo>
                  <a:pt x="2150" y="2554"/>
                </a:lnTo>
                <a:lnTo>
                  <a:pt x="2093" y="2585"/>
                </a:lnTo>
                <a:lnTo>
                  <a:pt x="2031" y="2615"/>
                </a:lnTo>
                <a:lnTo>
                  <a:pt x="1967" y="2645"/>
                </a:lnTo>
                <a:lnTo>
                  <a:pt x="1899" y="2674"/>
                </a:lnTo>
                <a:lnTo>
                  <a:pt x="1829" y="2702"/>
                </a:lnTo>
                <a:lnTo>
                  <a:pt x="1757" y="2730"/>
                </a:lnTo>
                <a:lnTo>
                  <a:pt x="1683" y="2758"/>
                </a:lnTo>
                <a:lnTo>
                  <a:pt x="1607" y="2786"/>
                </a:lnTo>
                <a:lnTo>
                  <a:pt x="1531" y="2811"/>
                </a:lnTo>
                <a:lnTo>
                  <a:pt x="1453" y="2837"/>
                </a:lnTo>
                <a:lnTo>
                  <a:pt x="1375" y="2863"/>
                </a:lnTo>
                <a:lnTo>
                  <a:pt x="1297" y="2886"/>
                </a:lnTo>
                <a:lnTo>
                  <a:pt x="1219" y="2910"/>
                </a:lnTo>
                <a:lnTo>
                  <a:pt x="1142" y="2932"/>
                </a:lnTo>
                <a:lnTo>
                  <a:pt x="1067" y="2955"/>
                </a:lnTo>
                <a:lnTo>
                  <a:pt x="991" y="2975"/>
                </a:lnTo>
                <a:lnTo>
                  <a:pt x="918" y="2994"/>
                </a:lnTo>
                <a:lnTo>
                  <a:pt x="847" y="3013"/>
                </a:lnTo>
                <a:lnTo>
                  <a:pt x="778" y="3031"/>
                </a:lnTo>
                <a:lnTo>
                  <a:pt x="711" y="3047"/>
                </a:lnTo>
                <a:lnTo>
                  <a:pt x="647" y="3063"/>
                </a:lnTo>
                <a:lnTo>
                  <a:pt x="588" y="3076"/>
                </a:lnTo>
                <a:lnTo>
                  <a:pt x="531" y="3088"/>
                </a:lnTo>
                <a:lnTo>
                  <a:pt x="479" y="3100"/>
                </a:lnTo>
                <a:lnTo>
                  <a:pt x="431" y="3110"/>
                </a:lnTo>
                <a:lnTo>
                  <a:pt x="387" y="3118"/>
                </a:lnTo>
                <a:lnTo>
                  <a:pt x="349" y="3126"/>
                </a:lnTo>
                <a:lnTo>
                  <a:pt x="316" y="3131"/>
                </a:lnTo>
                <a:lnTo>
                  <a:pt x="289" y="3135"/>
                </a:lnTo>
                <a:lnTo>
                  <a:pt x="268" y="3137"/>
                </a:lnTo>
                <a:lnTo>
                  <a:pt x="253" y="3138"/>
                </a:lnTo>
                <a:lnTo>
                  <a:pt x="229" y="3138"/>
                </a:lnTo>
                <a:lnTo>
                  <a:pt x="205" y="3136"/>
                </a:lnTo>
                <a:lnTo>
                  <a:pt x="181" y="3133"/>
                </a:lnTo>
                <a:lnTo>
                  <a:pt x="159" y="3129"/>
                </a:lnTo>
                <a:lnTo>
                  <a:pt x="138" y="3122"/>
                </a:lnTo>
                <a:lnTo>
                  <a:pt x="118" y="3114"/>
                </a:lnTo>
                <a:lnTo>
                  <a:pt x="101" y="3104"/>
                </a:lnTo>
                <a:lnTo>
                  <a:pt x="87" y="3091"/>
                </a:lnTo>
                <a:lnTo>
                  <a:pt x="77" y="3076"/>
                </a:lnTo>
                <a:lnTo>
                  <a:pt x="69" y="3058"/>
                </a:lnTo>
                <a:lnTo>
                  <a:pt x="67" y="3038"/>
                </a:lnTo>
                <a:lnTo>
                  <a:pt x="69" y="3024"/>
                </a:lnTo>
                <a:lnTo>
                  <a:pt x="77" y="3007"/>
                </a:lnTo>
                <a:lnTo>
                  <a:pt x="90" y="2989"/>
                </a:lnTo>
                <a:lnTo>
                  <a:pt x="107" y="2970"/>
                </a:lnTo>
                <a:lnTo>
                  <a:pt x="127" y="2948"/>
                </a:lnTo>
                <a:lnTo>
                  <a:pt x="153" y="2926"/>
                </a:lnTo>
                <a:lnTo>
                  <a:pt x="153" y="2926"/>
                </a:lnTo>
                <a:lnTo>
                  <a:pt x="9" y="2669"/>
                </a:lnTo>
                <a:lnTo>
                  <a:pt x="1" y="2651"/>
                </a:lnTo>
                <a:lnTo>
                  <a:pt x="0" y="2633"/>
                </a:lnTo>
                <a:lnTo>
                  <a:pt x="4" y="2615"/>
                </a:lnTo>
                <a:lnTo>
                  <a:pt x="12" y="2599"/>
                </a:lnTo>
                <a:lnTo>
                  <a:pt x="25" y="2586"/>
                </a:lnTo>
                <a:lnTo>
                  <a:pt x="42" y="2576"/>
                </a:lnTo>
                <a:lnTo>
                  <a:pt x="66" y="2566"/>
                </a:lnTo>
                <a:lnTo>
                  <a:pt x="94" y="2558"/>
                </a:lnTo>
                <a:lnTo>
                  <a:pt x="122" y="2554"/>
                </a:lnTo>
                <a:lnTo>
                  <a:pt x="150" y="2556"/>
                </a:lnTo>
                <a:lnTo>
                  <a:pt x="178" y="2563"/>
                </a:lnTo>
                <a:lnTo>
                  <a:pt x="204" y="2573"/>
                </a:lnTo>
                <a:lnTo>
                  <a:pt x="465" y="2712"/>
                </a:lnTo>
                <a:lnTo>
                  <a:pt x="544" y="2666"/>
                </a:lnTo>
                <a:lnTo>
                  <a:pt x="627" y="2619"/>
                </a:lnTo>
                <a:lnTo>
                  <a:pt x="715" y="2573"/>
                </a:lnTo>
                <a:lnTo>
                  <a:pt x="804" y="2526"/>
                </a:lnTo>
                <a:lnTo>
                  <a:pt x="295" y="2195"/>
                </a:lnTo>
                <a:lnTo>
                  <a:pt x="282" y="2183"/>
                </a:lnTo>
                <a:lnTo>
                  <a:pt x="272" y="2170"/>
                </a:lnTo>
                <a:lnTo>
                  <a:pt x="267" y="2155"/>
                </a:lnTo>
                <a:lnTo>
                  <a:pt x="265" y="2139"/>
                </a:lnTo>
                <a:lnTo>
                  <a:pt x="267" y="2123"/>
                </a:lnTo>
                <a:lnTo>
                  <a:pt x="273" y="2108"/>
                </a:lnTo>
                <a:lnTo>
                  <a:pt x="283" y="2094"/>
                </a:lnTo>
                <a:lnTo>
                  <a:pt x="295" y="2084"/>
                </a:lnTo>
                <a:lnTo>
                  <a:pt x="337" y="2058"/>
                </a:lnTo>
                <a:lnTo>
                  <a:pt x="373" y="2039"/>
                </a:lnTo>
                <a:lnTo>
                  <a:pt x="411" y="2024"/>
                </a:lnTo>
                <a:lnTo>
                  <a:pt x="450" y="2015"/>
                </a:lnTo>
                <a:lnTo>
                  <a:pt x="490" y="2012"/>
                </a:lnTo>
                <a:close/>
                <a:moveTo>
                  <a:pt x="1903" y="0"/>
                </a:moveTo>
                <a:lnTo>
                  <a:pt x="1903" y="0"/>
                </a:lnTo>
                <a:lnTo>
                  <a:pt x="2005" y="3"/>
                </a:lnTo>
                <a:lnTo>
                  <a:pt x="2106" y="13"/>
                </a:lnTo>
                <a:lnTo>
                  <a:pt x="2204" y="29"/>
                </a:lnTo>
                <a:lnTo>
                  <a:pt x="2301" y="50"/>
                </a:lnTo>
                <a:lnTo>
                  <a:pt x="2395" y="77"/>
                </a:lnTo>
                <a:lnTo>
                  <a:pt x="2486" y="110"/>
                </a:lnTo>
                <a:lnTo>
                  <a:pt x="2576" y="148"/>
                </a:lnTo>
                <a:lnTo>
                  <a:pt x="2662" y="190"/>
                </a:lnTo>
                <a:lnTo>
                  <a:pt x="2746" y="238"/>
                </a:lnTo>
                <a:lnTo>
                  <a:pt x="2826" y="291"/>
                </a:lnTo>
                <a:lnTo>
                  <a:pt x="2903" y="348"/>
                </a:lnTo>
                <a:lnTo>
                  <a:pt x="2976" y="410"/>
                </a:lnTo>
                <a:lnTo>
                  <a:pt x="3045" y="476"/>
                </a:lnTo>
                <a:lnTo>
                  <a:pt x="3111" y="545"/>
                </a:lnTo>
                <a:lnTo>
                  <a:pt x="3172" y="619"/>
                </a:lnTo>
                <a:lnTo>
                  <a:pt x="3230" y="696"/>
                </a:lnTo>
                <a:lnTo>
                  <a:pt x="3282" y="776"/>
                </a:lnTo>
                <a:lnTo>
                  <a:pt x="3330" y="859"/>
                </a:lnTo>
                <a:lnTo>
                  <a:pt x="3373" y="946"/>
                </a:lnTo>
                <a:lnTo>
                  <a:pt x="3411" y="1036"/>
                </a:lnTo>
                <a:lnTo>
                  <a:pt x="3443" y="1127"/>
                </a:lnTo>
                <a:lnTo>
                  <a:pt x="3471" y="1223"/>
                </a:lnTo>
                <a:lnTo>
                  <a:pt x="3492" y="1319"/>
                </a:lnTo>
                <a:lnTo>
                  <a:pt x="3507" y="1418"/>
                </a:lnTo>
                <a:lnTo>
                  <a:pt x="3517" y="1519"/>
                </a:lnTo>
                <a:lnTo>
                  <a:pt x="3520" y="1621"/>
                </a:lnTo>
                <a:lnTo>
                  <a:pt x="3517" y="1726"/>
                </a:lnTo>
                <a:lnTo>
                  <a:pt x="3507" y="1828"/>
                </a:lnTo>
                <a:lnTo>
                  <a:pt x="3490" y="1930"/>
                </a:lnTo>
                <a:lnTo>
                  <a:pt x="3468" y="2028"/>
                </a:lnTo>
                <a:lnTo>
                  <a:pt x="3440" y="2125"/>
                </a:lnTo>
                <a:lnTo>
                  <a:pt x="3406" y="2219"/>
                </a:lnTo>
                <a:lnTo>
                  <a:pt x="3366" y="2310"/>
                </a:lnTo>
                <a:lnTo>
                  <a:pt x="3322" y="2398"/>
                </a:lnTo>
                <a:lnTo>
                  <a:pt x="3271" y="2483"/>
                </a:lnTo>
                <a:lnTo>
                  <a:pt x="3216" y="2565"/>
                </a:lnTo>
                <a:lnTo>
                  <a:pt x="3156" y="2643"/>
                </a:lnTo>
                <a:lnTo>
                  <a:pt x="3092" y="2717"/>
                </a:lnTo>
                <a:lnTo>
                  <a:pt x="3024" y="2787"/>
                </a:lnTo>
                <a:lnTo>
                  <a:pt x="2951" y="2853"/>
                </a:lnTo>
                <a:lnTo>
                  <a:pt x="2875" y="2915"/>
                </a:lnTo>
                <a:lnTo>
                  <a:pt x="2795" y="2972"/>
                </a:lnTo>
                <a:lnTo>
                  <a:pt x="2711" y="3023"/>
                </a:lnTo>
                <a:lnTo>
                  <a:pt x="2624" y="3070"/>
                </a:lnTo>
                <a:lnTo>
                  <a:pt x="2534" y="3112"/>
                </a:lnTo>
                <a:lnTo>
                  <a:pt x="2442" y="3148"/>
                </a:lnTo>
                <a:lnTo>
                  <a:pt x="2346" y="3179"/>
                </a:lnTo>
                <a:lnTo>
                  <a:pt x="2249" y="3204"/>
                </a:lnTo>
                <a:lnTo>
                  <a:pt x="2148" y="3222"/>
                </a:lnTo>
                <a:lnTo>
                  <a:pt x="2153" y="3185"/>
                </a:lnTo>
                <a:lnTo>
                  <a:pt x="2155" y="3149"/>
                </a:lnTo>
                <a:lnTo>
                  <a:pt x="2151" y="3111"/>
                </a:lnTo>
                <a:lnTo>
                  <a:pt x="2151" y="3109"/>
                </a:lnTo>
                <a:lnTo>
                  <a:pt x="2150" y="3099"/>
                </a:lnTo>
                <a:lnTo>
                  <a:pt x="2148" y="3085"/>
                </a:lnTo>
                <a:lnTo>
                  <a:pt x="2146" y="3067"/>
                </a:lnTo>
                <a:lnTo>
                  <a:pt x="2144" y="3044"/>
                </a:lnTo>
                <a:lnTo>
                  <a:pt x="2141" y="3020"/>
                </a:lnTo>
                <a:lnTo>
                  <a:pt x="2231" y="3001"/>
                </a:lnTo>
                <a:lnTo>
                  <a:pt x="2321" y="2977"/>
                </a:lnTo>
                <a:lnTo>
                  <a:pt x="2406" y="2947"/>
                </a:lnTo>
                <a:lnTo>
                  <a:pt x="2491" y="2912"/>
                </a:lnTo>
                <a:lnTo>
                  <a:pt x="2572" y="2871"/>
                </a:lnTo>
                <a:lnTo>
                  <a:pt x="2649" y="2826"/>
                </a:lnTo>
                <a:lnTo>
                  <a:pt x="2723" y="2777"/>
                </a:lnTo>
                <a:lnTo>
                  <a:pt x="2795" y="2723"/>
                </a:lnTo>
                <a:lnTo>
                  <a:pt x="2863" y="2664"/>
                </a:lnTo>
                <a:lnTo>
                  <a:pt x="2845" y="2647"/>
                </a:lnTo>
                <a:lnTo>
                  <a:pt x="2827" y="2624"/>
                </a:lnTo>
                <a:lnTo>
                  <a:pt x="2815" y="2601"/>
                </a:lnTo>
                <a:lnTo>
                  <a:pt x="2809" y="2579"/>
                </a:lnTo>
                <a:lnTo>
                  <a:pt x="2807" y="2556"/>
                </a:lnTo>
                <a:lnTo>
                  <a:pt x="2811" y="2534"/>
                </a:lnTo>
                <a:lnTo>
                  <a:pt x="2816" y="2511"/>
                </a:lnTo>
                <a:lnTo>
                  <a:pt x="2822" y="2489"/>
                </a:lnTo>
                <a:lnTo>
                  <a:pt x="2830" y="2467"/>
                </a:lnTo>
                <a:lnTo>
                  <a:pt x="2836" y="2446"/>
                </a:lnTo>
                <a:lnTo>
                  <a:pt x="2842" y="2426"/>
                </a:lnTo>
                <a:lnTo>
                  <a:pt x="2844" y="2404"/>
                </a:lnTo>
                <a:lnTo>
                  <a:pt x="2841" y="2389"/>
                </a:lnTo>
                <a:lnTo>
                  <a:pt x="2833" y="2378"/>
                </a:lnTo>
                <a:lnTo>
                  <a:pt x="2822" y="2367"/>
                </a:lnTo>
                <a:lnTo>
                  <a:pt x="2809" y="2358"/>
                </a:lnTo>
                <a:lnTo>
                  <a:pt x="2794" y="2351"/>
                </a:lnTo>
                <a:lnTo>
                  <a:pt x="2777" y="2345"/>
                </a:lnTo>
                <a:lnTo>
                  <a:pt x="2759" y="2339"/>
                </a:lnTo>
                <a:lnTo>
                  <a:pt x="2745" y="2333"/>
                </a:lnTo>
                <a:lnTo>
                  <a:pt x="2730" y="2326"/>
                </a:lnTo>
                <a:lnTo>
                  <a:pt x="2718" y="2319"/>
                </a:lnTo>
                <a:lnTo>
                  <a:pt x="2710" y="2311"/>
                </a:lnTo>
                <a:lnTo>
                  <a:pt x="2706" y="2301"/>
                </a:lnTo>
                <a:lnTo>
                  <a:pt x="2705" y="2271"/>
                </a:lnTo>
                <a:lnTo>
                  <a:pt x="2706" y="2245"/>
                </a:lnTo>
                <a:lnTo>
                  <a:pt x="2711" y="2223"/>
                </a:lnTo>
                <a:lnTo>
                  <a:pt x="2719" y="2203"/>
                </a:lnTo>
                <a:lnTo>
                  <a:pt x="2729" y="2187"/>
                </a:lnTo>
                <a:lnTo>
                  <a:pt x="2740" y="2174"/>
                </a:lnTo>
                <a:lnTo>
                  <a:pt x="2753" y="2161"/>
                </a:lnTo>
                <a:lnTo>
                  <a:pt x="2768" y="2150"/>
                </a:lnTo>
                <a:lnTo>
                  <a:pt x="2783" y="2140"/>
                </a:lnTo>
                <a:lnTo>
                  <a:pt x="2799" y="2131"/>
                </a:lnTo>
                <a:lnTo>
                  <a:pt x="2814" y="2122"/>
                </a:lnTo>
                <a:lnTo>
                  <a:pt x="2829" y="2113"/>
                </a:lnTo>
                <a:lnTo>
                  <a:pt x="2844" y="2102"/>
                </a:lnTo>
                <a:lnTo>
                  <a:pt x="2857" y="2090"/>
                </a:lnTo>
                <a:lnTo>
                  <a:pt x="2866" y="2077"/>
                </a:lnTo>
                <a:lnTo>
                  <a:pt x="2871" y="2061"/>
                </a:lnTo>
                <a:lnTo>
                  <a:pt x="2873" y="2045"/>
                </a:lnTo>
                <a:lnTo>
                  <a:pt x="2869" y="2027"/>
                </a:lnTo>
                <a:lnTo>
                  <a:pt x="2862" y="2009"/>
                </a:lnTo>
                <a:lnTo>
                  <a:pt x="2852" y="1992"/>
                </a:lnTo>
                <a:lnTo>
                  <a:pt x="2841" y="1975"/>
                </a:lnTo>
                <a:lnTo>
                  <a:pt x="2827" y="1958"/>
                </a:lnTo>
                <a:lnTo>
                  <a:pt x="2811" y="1944"/>
                </a:lnTo>
                <a:lnTo>
                  <a:pt x="2794" y="1931"/>
                </a:lnTo>
                <a:lnTo>
                  <a:pt x="2777" y="1920"/>
                </a:lnTo>
                <a:lnTo>
                  <a:pt x="2758" y="1913"/>
                </a:lnTo>
                <a:lnTo>
                  <a:pt x="2741" y="1909"/>
                </a:lnTo>
                <a:lnTo>
                  <a:pt x="2724" y="1909"/>
                </a:lnTo>
                <a:lnTo>
                  <a:pt x="2709" y="1910"/>
                </a:lnTo>
                <a:lnTo>
                  <a:pt x="2691" y="1909"/>
                </a:lnTo>
                <a:lnTo>
                  <a:pt x="2671" y="1907"/>
                </a:lnTo>
                <a:lnTo>
                  <a:pt x="2649" y="1904"/>
                </a:lnTo>
                <a:lnTo>
                  <a:pt x="2625" y="1899"/>
                </a:lnTo>
                <a:lnTo>
                  <a:pt x="2602" y="1893"/>
                </a:lnTo>
                <a:lnTo>
                  <a:pt x="2578" y="1884"/>
                </a:lnTo>
                <a:lnTo>
                  <a:pt x="2556" y="1874"/>
                </a:lnTo>
                <a:lnTo>
                  <a:pt x="2534" y="1862"/>
                </a:lnTo>
                <a:lnTo>
                  <a:pt x="2514" y="1848"/>
                </a:lnTo>
                <a:lnTo>
                  <a:pt x="2496" y="1831"/>
                </a:lnTo>
                <a:lnTo>
                  <a:pt x="2481" y="1812"/>
                </a:lnTo>
                <a:lnTo>
                  <a:pt x="2468" y="1791"/>
                </a:lnTo>
                <a:lnTo>
                  <a:pt x="2461" y="1767"/>
                </a:lnTo>
                <a:lnTo>
                  <a:pt x="2457" y="1741"/>
                </a:lnTo>
                <a:lnTo>
                  <a:pt x="2458" y="1712"/>
                </a:lnTo>
                <a:lnTo>
                  <a:pt x="2459" y="1682"/>
                </a:lnTo>
                <a:lnTo>
                  <a:pt x="2455" y="1656"/>
                </a:lnTo>
                <a:lnTo>
                  <a:pt x="2448" y="1633"/>
                </a:lnTo>
                <a:lnTo>
                  <a:pt x="2437" y="1613"/>
                </a:lnTo>
                <a:lnTo>
                  <a:pt x="2423" y="1594"/>
                </a:lnTo>
                <a:lnTo>
                  <a:pt x="2407" y="1578"/>
                </a:lnTo>
                <a:lnTo>
                  <a:pt x="2389" y="1564"/>
                </a:lnTo>
                <a:lnTo>
                  <a:pt x="2369" y="1553"/>
                </a:lnTo>
                <a:lnTo>
                  <a:pt x="2347" y="1541"/>
                </a:lnTo>
                <a:lnTo>
                  <a:pt x="2324" y="1531"/>
                </a:lnTo>
                <a:lnTo>
                  <a:pt x="2302" y="1522"/>
                </a:lnTo>
                <a:lnTo>
                  <a:pt x="2279" y="1513"/>
                </a:lnTo>
                <a:lnTo>
                  <a:pt x="2258" y="1505"/>
                </a:lnTo>
                <a:lnTo>
                  <a:pt x="2238" y="1496"/>
                </a:lnTo>
                <a:lnTo>
                  <a:pt x="2219" y="1486"/>
                </a:lnTo>
                <a:lnTo>
                  <a:pt x="2202" y="1477"/>
                </a:lnTo>
                <a:lnTo>
                  <a:pt x="2187" y="1465"/>
                </a:lnTo>
                <a:lnTo>
                  <a:pt x="2175" y="1453"/>
                </a:lnTo>
                <a:lnTo>
                  <a:pt x="2167" y="1439"/>
                </a:lnTo>
                <a:lnTo>
                  <a:pt x="2156" y="1405"/>
                </a:lnTo>
                <a:lnTo>
                  <a:pt x="2150" y="1371"/>
                </a:lnTo>
                <a:lnTo>
                  <a:pt x="2151" y="1336"/>
                </a:lnTo>
                <a:lnTo>
                  <a:pt x="2157" y="1302"/>
                </a:lnTo>
                <a:lnTo>
                  <a:pt x="2166" y="1267"/>
                </a:lnTo>
                <a:lnTo>
                  <a:pt x="2180" y="1235"/>
                </a:lnTo>
                <a:lnTo>
                  <a:pt x="2198" y="1205"/>
                </a:lnTo>
                <a:lnTo>
                  <a:pt x="2220" y="1178"/>
                </a:lnTo>
                <a:lnTo>
                  <a:pt x="2243" y="1153"/>
                </a:lnTo>
                <a:lnTo>
                  <a:pt x="2270" y="1132"/>
                </a:lnTo>
                <a:lnTo>
                  <a:pt x="2299" y="1116"/>
                </a:lnTo>
                <a:lnTo>
                  <a:pt x="2330" y="1104"/>
                </a:lnTo>
                <a:lnTo>
                  <a:pt x="2373" y="1088"/>
                </a:lnTo>
                <a:lnTo>
                  <a:pt x="2416" y="1070"/>
                </a:lnTo>
                <a:lnTo>
                  <a:pt x="2458" y="1048"/>
                </a:lnTo>
                <a:lnTo>
                  <a:pt x="2498" y="1023"/>
                </a:lnTo>
                <a:lnTo>
                  <a:pt x="2534" y="995"/>
                </a:lnTo>
                <a:lnTo>
                  <a:pt x="2569" y="965"/>
                </a:lnTo>
                <a:lnTo>
                  <a:pt x="2598" y="933"/>
                </a:lnTo>
                <a:lnTo>
                  <a:pt x="2623" y="899"/>
                </a:lnTo>
                <a:lnTo>
                  <a:pt x="2643" y="862"/>
                </a:lnTo>
                <a:lnTo>
                  <a:pt x="2657" y="825"/>
                </a:lnTo>
                <a:lnTo>
                  <a:pt x="2665" y="787"/>
                </a:lnTo>
                <a:lnTo>
                  <a:pt x="2666" y="747"/>
                </a:lnTo>
                <a:lnTo>
                  <a:pt x="2658" y="693"/>
                </a:lnTo>
                <a:lnTo>
                  <a:pt x="2649" y="640"/>
                </a:lnTo>
                <a:lnTo>
                  <a:pt x="2634" y="590"/>
                </a:lnTo>
                <a:lnTo>
                  <a:pt x="2615" y="541"/>
                </a:lnTo>
                <a:lnTo>
                  <a:pt x="2594" y="494"/>
                </a:lnTo>
                <a:lnTo>
                  <a:pt x="2569" y="450"/>
                </a:lnTo>
                <a:lnTo>
                  <a:pt x="2540" y="408"/>
                </a:lnTo>
                <a:lnTo>
                  <a:pt x="2508" y="371"/>
                </a:lnTo>
                <a:lnTo>
                  <a:pt x="2471" y="336"/>
                </a:lnTo>
                <a:lnTo>
                  <a:pt x="2433" y="305"/>
                </a:lnTo>
                <a:lnTo>
                  <a:pt x="2348" y="274"/>
                </a:lnTo>
                <a:lnTo>
                  <a:pt x="2259" y="247"/>
                </a:lnTo>
                <a:lnTo>
                  <a:pt x="2170" y="227"/>
                </a:lnTo>
                <a:lnTo>
                  <a:pt x="2077" y="212"/>
                </a:lnTo>
                <a:lnTo>
                  <a:pt x="1983" y="203"/>
                </a:lnTo>
                <a:lnTo>
                  <a:pt x="1945" y="205"/>
                </a:lnTo>
                <a:lnTo>
                  <a:pt x="1908" y="210"/>
                </a:lnTo>
                <a:lnTo>
                  <a:pt x="1873" y="214"/>
                </a:lnTo>
                <a:lnTo>
                  <a:pt x="1841" y="220"/>
                </a:lnTo>
                <a:lnTo>
                  <a:pt x="1811" y="228"/>
                </a:lnTo>
                <a:lnTo>
                  <a:pt x="1786" y="237"/>
                </a:lnTo>
                <a:lnTo>
                  <a:pt x="1763" y="248"/>
                </a:lnTo>
                <a:lnTo>
                  <a:pt x="1745" y="260"/>
                </a:lnTo>
                <a:lnTo>
                  <a:pt x="1732" y="274"/>
                </a:lnTo>
                <a:lnTo>
                  <a:pt x="1725" y="289"/>
                </a:lnTo>
                <a:lnTo>
                  <a:pt x="1723" y="306"/>
                </a:lnTo>
                <a:lnTo>
                  <a:pt x="1727" y="326"/>
                </a:lnTo>
                <a:lnTo>
                  <a:pt x="1737" y="346"/>
                </a:lnTo>
                <a:lnTo>
                  <a:pt x="1750" y="364"/>
                </a:lnTo>
                <a:lnTo>
                  <a:pt x="1769" y="382"/>
                </a:lnTo>
                <a:lnTo>
                  <a:pt x="1789" y="399"/>
                </a:lnTo>
                <a:lnTo>
                  <a:pt x="1812" y="414"/>
                </a:lnTo>
                <a:lnTo>
                  <a:pt x="1838" y="429"/>
                </a:lnTo>
                <a:lnTo>
                  <a:pt x="1866" y="442"/>
                </a:lnTo>
                <a:lnTo>
                  <a:pt x="1893" y="456"/>
                </a:lnTo>
                <a:lnTo>
                  <a:pt x="1922" y="470"/>
                </a:lnTo>
                <a:lnTo>
                  <a:pt x="1951" y="484"/>
                </a:lnTo>
                <a:lnTo>
                  <a:pt x="1980" y="497"/>
                </a:lnTo>
                <a:lnTo>
                  <a:pt x="2006" y="510"/>
                </a:lnTo>
                <a:lnTo>
                  <a:pt x="2032" y="524"/>
                </a:lnTo>
                <a:lnTo>
                  <a:pt x="2055" y="538"/>
                </a:lnTo>
                <a:lnTo>
                  <a:pt x="2076" y="551"/>
                </a:lnTo>
                <a:lnTo>
                  <a:pt x="2094" y="566"/>
                </a:lnTo>
                <a:lnTo>
                  <a:pt x="2107" y="582"/>
                </a:lnTo>
                <a:lnTo>
                  <a:pt x="2116" y="598"/>
                </a:lnTo>
                <a:lnTo>
                  <a:pt x="2121" y="617"/>
                </a:lnTo>
                <a:lnTo>
                  <a:pt x="2119" y="635"/>
                </a:lnTo>
                <a:lnTo>
                  <a:pt x="2112" y="654"/>
                </a:lnTo>
                <a:lnTo>
                  <a:pt x="2102" y="669"/>
                </a:lnTo>
                <a:lnTo>
                  <a:pt x="2086" y="685"/>
                </a:lnTo>
                <a:lnTo>
                  <a:pt x="2067" y="701"/>
                </a:lnTo>
                <a:lnTo>
                  <a:pt x="2044" y="718"/>
                </a:lnTo>
                <a:lnTo>
                  <a:pt x="2018" y="735"/>
                </a:lnTo>
                <a:lnTo>
                  <a:pt x="1991" y="753"/>
                </a:lnTo>
                <a:lnTo>
                  <a:pt x="1964" y="772"/>
                </a:lnTo>
                <a:lnTo>
                  <a:pt x="1936" y="791"/>
                </a:lnTo>
                <a:lnTo>
                  <a:pt x="1910" y="810"/>
                </a:lnTo>
                <a:lnTo>
                  <a:pt x="1886" y="830"/>
                </a:lnTo>
                <a:lnTo>
                  <a:pt x="1865" y="851"/>
                </a:lnTo>
                <a:lnTo>
                  <a:pt x="1846" y="871"/>
                </a:lnTo>
                <a:lnTo>
                  <a:pt x="1834" y="892"/>
                </a:lnTo>
                <a:lnTo>
                  <a:pt x="1826" y="914"/>
                </a:lnTo>
                <a:lnTo>
                  <a:pt x="1825" y="934"/>
                </a:lnTo>
                <a:lnTo>
                  <a:pt x="1831" y="956"/>
                </a:lnTo>
                <a:lnTo>
                  <a:pt x="1839" y="968"/>
                </a:lnTo>
                <a:lnTo>
                  <a:pt x="1847" y="978"/>
                </a:lnTo>
                <a:lnTo>
                  <a:pt x="1856" y="985"/>
                </a:lnTo>
                <a:lnTo>
                  <a:pt x="1866" y="992"/>
                </a:lnTo>
                <a:lnTo>
                  <a:pt x="1875" y="996"/>
                </a:lnTo>
                <a:lnTo>
                  <a:pt x="1885" y="1000"/>
                </a:lnTo>
                <a:lnTo>
                  <a:pt x="1894" y="1003"/>
                </a:lnTo>
                <a:lnTo>
                  <a:pt x="1904" y="1008"/>
                </a:lnTo>
                <a:lnTo>
                  <a:pt x="1911" y="1012"/>
                </a:lnTo>
                <a:lnTo>
                  <a:pt x="1918" y="1018"/>
                </a:lnTo>
                <a:lnTo>
                  <a:pt x="1924" y="1026"/>
                </a:lnTo>
                <a:lnTo>
                  <a:pt x="1929" y="1037"/>
                </a:lnTo>
                <a:lnTo>
                  <a:pt x="1931" y="1049"/>
                </a:lnTo>
                <a:lnTo>
                  <a:pt x="1931" y="1065"/>
                </a:lnTo>
                <a:lnTo>
                  <a:pt x="1929" y="1086"/>
                </a:lnTo>
                <a:lnTo>
                  <a:pt x="1923" y="1110"/>
                </a:lnTo>
                <a:lnTo>
                  <a:pt x="1918" y="1130"/>
                </a:lnTo>
                <a:lnTo>
                  <a:pt x="1910" y="1151"/>
                </a:lnTo>
                <a:lnTo>
                  <a:pt x="1902" y="1174"/>
                </a:lnTo>
                <a:lnTo>
                  <a:pt x="1890" y="1198"/>
                </a:lnTo>
                <a:lnTo>
                  <a:pt x="1877" y="1220"/>
                </a:lnTo>
                <a:lnTo>
                  <a:pt x="1862" y="1243"/>
                </a:lnTo>
                <a:lnTo>
                  <a:pt x="1845" y="1263"/>
                </a:lnTo>
                <a:lnTo>
                  <a:pt x="1827" y="1280"/>
                </a:lnTo>
                <a:lnTo>
                  <a:pt x="1807" y="1294"/>
                </a:lnTo>
                <a:lnTo>
                  <a:pt x="1785" y="1305"/>
                </a:lnTo>
                <a:lnTo>
                  <a:pt x="1761" y="1309"/>
                </a:lnTo>
                <a:lnTo>
                  <a:pt x="1745" y="1308"/>
                </a:lnTo>
                <a:lnTo>
                  <a:pt x="1729" y="1303"/>
                </a:lnTo>
                <a:lnTo>
                  <a:pt x="1713" y="1293"/>
                </a:lnTo>
                <a:lnTo>
                  <a:pt x="1697" y="1280"/>
                </a:lnTo>
                <a:lnTo>
                  <a:pt x="1680" y="1264"/>
                </a:lnTo>
                <a:lnTo>
                  <a:pt x="1662" y="1246"/>
                </a:lnTo>
                <a:lnTo>
                  <a:pt x="1643" y="1226"/>
                </a:lnTo>
                <a:lnTo>
                  <a:pt x="1623" y="1205"/>
                </a:lnTo>
                <a:lnTo>
                  <a:pt x="1601" y="1184"/>
                </a:lnTo>
                <a:lnTo>
                  <a:pt x="1578" y="1163"/>
                </a:lnTo>
                <a:lnTo>
                  <a:pt x="1553" y="1142"/>
                </a:lnTo>
                <a:lnTo>
                  <a:pt x="1525" y="1123"/>
                </a:lnTo>
                <a:lnTo>
                  <a:pt x="1495" y="1106"/>
                </a:lnTo>
                <a:lnTo>
                  <a:pt x="1462" y="1091"/>
                </a:lnTo>
                <a:lnTo>
                  <a:pt x="1427" y="1079"/>
                </a:lnTo>
                <a:lnTo>
                  <a:pt x="1388" y="1072"/>
                </a:lnTo>
                <a:lnTo>
                  <a:pt x="1346" y="1068"/>
                </a:lnTo>
                <a:lnTo>
                  <a:pt x="1324" y="1070"/>
                </a:lnTo>
                <a:lnTo>
                  <a:pt x="1300" y="1075"/>
                </a:lnTo>
                <a:lnTo>
                  <a:pt x="1278" y="1085"/>
                </a:lnTo>
                <a:lnTo>
                  <a:pt x="1254" y="1097"/>
                </a:lnTo>
                <a:lnTo>
                  <a:pt x="1233" y="1112"/>
                </a:lnTo>
                <a:lnTo>
                  <a:pt x="1213" y="1132"/>
                </a:lnTo>
                <a:lnTo>
                  <a:pt x="1195" y="1152"/>
                </a:lnTo>
                <a:lnTo>
                  <a:pt x="1179" y="1174"/>
                </a:lnTo>
                <a:lnTo>
                  <a:pt x="1166" y="1199"/>
                </a:lnTo>
                <a:lnTo>
                  <a:pt x="1156" y="1225"/>
                </a:lnTo>
                <a:lnTo>
                  <a:pt x="1151" y="1251"/>
                </a:lnTo>
                <a:lnTo>
                  <a:pt x="1151" y="1278"/>
                </a:lnTo>
                <a:lnTo>
                  <a:pt x="1155" y="1305"/>
                </a:lnTo>
                <a:lnTo>
                  <a:pt x="1165" y="1333"/>
                </a:lnTo>
                <a:lnTo>
                  <a:pt x="1181" y="1358"/>
                </a:lnTo>
                <a:lnTo>
                  <a:pt x="1204" y="1384"/>
                </a:lnTo>
                <a:lnTo>
                  <a:pt x="1219" y="1395"/>
                </a:lnTo>
                <a:lnTo>
                  <a:pt x="1235" y="1402"/>
                </a:lnTo>
                <a:lnTo>
                  <a:pt x="1252" y="1405"/>
                </a:lnTo>
                <a:lnTo>
                  <a:pt x="1269" y="1405"/>
                </a:lnTo>
                <a:lnTo>
                  <a:pt x="1287" y="1403"/>
                </a:lnTo>
                <a:lnTo>
                  <a:pt x="1307" y="1400"/>
                </a:lnTo>
                <a:lnTo>
                  <a:pt x="1326" y="1395"/>
                </a:lnTo>
                <a:lnTo>
                  <a:pt x="1345" y="1389"/>
                </a:lnTo>
                <a:lnTo>
                  <a:pt x="1364" y="1383"/>
                </a:lnTo>
                <a:lnTo>
                  <a:pt x="1382" y="1377"/>
                </a:lnTo>
                <a:lnTo>
                  <a:pt x="1401" y="1373"/>
                </a:lnTo>
                <a:lnTo>
                  <a:pt x="1418" y="1371"/>
                </a:lnTo>
                <a:lnTo>
                  <a:pt x="1434" y="1371"/>
                </a:lnTo>
                <a:lnTo>
                  <a:pt x="1450" y="1374"/>
                </a:lnTo>
                <a:lnTo>
                  <a:pt x="1463" y="1380"/>
                </a:lnTo>
                <a:lnTo>
                  <a:pt x="1475" y="1390"/>
                </a:lnTo>
                <a:lnTo>
                  <a:pt x="1487" y="1405"/>
                </a:lnTo>
                <a:lnTo>
                  <a:pt x="1495" y="1426"/>
                </a:lnTo>
                <a:lnTo>
                  <a:pt x="1501" y="1447"/>
                </a:lnTo>
                <a:lnTo>
                  <a:pt x="1505" y="1469"/>
                </a:lnTo>
                <a:lnTo>
                  <a:pt x="1508" y="1495"/>
                </a:lnTo>
                <a:lnTo>
                  <a:pt x="1511" y="1522"/>
                </a:lnTo>
                <a:lnTo>
                  <a:pt x="1515" y="1551"/>
                </a:lnTo>
                <a:lnTo>
                  <a:pt x="1518" y="1579"/>
                </a:lnTo>
                <a:lnTo>
                  <a:pt x="1522" y="1609"/>
                </a:lnTo>
                <a:lnTo>
                  <a:pt x="1527" y="1638"/>
                </a:lnTo>
                <a:lnTo>
                  <a:pt x="1535" y="1668"/>
                </a:lnTo>
                <a:lnTo>
                  <a:pt x="1546" y="1696"/>
                </a:lnTo>
                <a:lnTo>
                  <a:pt x="1557" y="1724"/>
                </a:lnTo>
                <a:lnTo>
                  <a:pt x="1573" y="1749"/>
                </a:lnTo>
                <a:lnTo>
                  <a:pt x="1594" y="1773"/>
                </a:lnTo>
                <a:lnTo>
                  <a:pt x="1617" y="1794"/>
                </a:lnTo>
                <a:lnTo>
                  <a:pt x="1646" y="1813"/>
                </a:lnTo>
                <a:lnTo>
                  <a:pt x="1683" y="1832"/>
                </a:lnTo>
                <a:lnTo>
                  <a:pt x="1726" y="1850"/>
                </a:lnTo>
                <a:lnTo>
                  <a:pt x="1773" y="1869"/>
                </a:lnTo>
                <a:lnTo>
                  <a:pt x="1823" y="1890"/>
                </a:lnTo>
                <a:lnTo>
                  <a:pt x="1874" y="1915"/>
                </a:lnTo>
                <a:lnTo>
                  <a:pt x="1818" y="1928"/>
                </a:lnTo>
                <a:lnTo>
                  <a:pt x="1758" y="1943"/>
                </a:lnTo>
                <a:lnTo>
                  <a:pt x="1695" y="1961"/>
                </a:lnTo>
                <a:lnTo>
                  <a:pt x="1628" y="1981"/>
                </a:lnTo>
                <a:lnTo>
                  <a:pt x="1557" y="2005"/>
                </a:lnTo>
                <a:lnTo>
                  <a:pt x="1484" y="2031"/>
                </a:lnTo>
                <a:lnTo>
                  <a:pt x="1407" y="2060"/>
                </a:lnTo>
                <a:lnTo>
                  <a:pt x="1251" y="2020"/>
                </a:lnTo>
                <a:lnTo>
                  <a:pt x="1267" y="2007"/>
                </a:lnTo>
                <a:lnTo>
                  <a:pt x="1284" y="1995"/>
                </a:lnTo>
                <a:lnTo>
                  <a:pt x="1301" y="1983"/>
                </a:lnTo>
                <a:lnTo>
                  <a:pt x="1318" y="1972"/>
                </a:lnTo>
                <a:lnTo>
                  <a:pt x="1334" y="1959"/>
                </a:lnTo>
                <a:lnTo>
                  <a:pt x="1350" y="1945"/>
                </a:lnTo>
                <a:lnTo>
                  <a:pt x="1365" y="1931"/>
                </a:lnTo>
                <a:lnTo>
                  <a:pt x="1377" y="1915"/>
                </a:lnTo>
                <a:lnTo>
                  <a:pt x="1388" y="1898"/>
                </a:lnTo>
                <a:lnTo>
                  <a:pt x="1395" y="1879"/>
                </a:lnTo>
                <a:lnTo>
                  <a:pt x="1399" y="1858"/>
                </a:lnTo>
                <a:lnTo>
                  <a:pt x="1399" y="1835"/>
                </a:lnTo>
                <a:lnTo>
                  <a:pt x="1395" y="1809"/>
                </a:lnTo>
                <a:lnTo>
                  <a:pt x="1388" y="1784"/>
                </a:lnTo>
                <a:lnTo>
                  <a:pt x="1375" y="1761"/>
                </a:lnTo>
                <a:lnTo>
                  <a:pt x="1359" y="1742"/>
                </a:lnTo>
                <a:lnTo>
                  <a:pt x="1340" y="1726"/>
                </a:lnTo>
                <a:lnTo>
                  <a:pt x="1317" y="1712"/>
                </a:lnTo>
                <a:lnTo>
                  <a:pt x="1292" y="1699"/>
                </a:lnTo>
                <a:lnTo>
                  <a:pt x="1264" y="1688"/>
                </a:lnTo>
                <a:lnTo>
                  <a:pt x="1233" y="1678"/>
                </a:lnTo>
                <a:lnTo>
                  <a:pt x="1201" y="1668"/>
                </a:lnTo>
                <a:lnTo>
                  <a:pt x="1168" y="1658"/>
                </a:lnTo>
                <a:lnTo>
                  <a:pt x="1133" y="1648"/>
                </a:lnTo>
                <a:lnTo>
                  <a:pt x="1098" y="1636"/>
                </a:lnTo>
                <a:lnTo>
                  <a:pt x="1061" y="1623"/>
                </a:lnTo>
                <a:lnTo>
                  <a:pt x="1024" y="1609"/>
                </a:lnTo>
                <a:lnTo>
                  <a:pt x="988" y="1592"/>
                </a:lnTo>
                <a:lnTo>
                  <a:pt x="951" y="1572"/>
                </a:lnTo>
                <a:lnTo>
                  <a:pt x="916" y="1549"/>
                </a:lnTo>
                <a:lnTo>
                  <a:pt x="881" y="1523"/>
                </a:lnTo>
                <a:lnTo>
                  <a:pt x="848" y="1492"/>
                </a:lnTo>
                <a:lnTo>
                  <a:pt x="832" y="1475"/>
                </a:lnTo>
                <a:lnTo>
                  <a:pt x="814" y="1452"/>
                </a:lnTo>
                <a:lnTo>
                  <a:pt x="795" y="1426"/>
                </a:lnTo>
                <a:lnTo>
                  <a:pt x="774" y="1395"/>
                </a:lnTo>
                <a:lnTo>
                  <a:pt x="754" y="1359"/>
                </a:lnTo>
                <a:lnTo>
                  <a:pt x="734" y="1320"/>
                </a:lnTo>
                <a:lnTo>
                  <a:pt x="715" y="1277"/>
                </a:lnTo>
                <a:lnTo>
                  <a:pt x="697" y="1231"/>
                </a:lnTo>
                <a:lnTo>
                  <a:pt x="681" y="1182"/>
                </a:lnTo>
                <a:lnTo>
                  <a:pt x="668" y="1130"/>
                </a:lnTo>
                <a:lnTo>
                  <a:pt x="657" y="1076"/>
                </a:lnTo>
                <a:lnTo>
                  <a:pt x="651" y="1019"/>
                </a:lnTo>
                <a:lnTo>
                  <a:pt x="649" y="962"/>
                </a:lnTo>
                <a:lnTo>
                  <a:pt x="611" y="1037"/>
                </a:lnTo>
                <a:lnTo>
                  <a:pt x="579" y="1115"/>
                </a:lnTo>
                <a:lnTo>
                  <a:pt x="551" y="1194"/>
                </a:lnTo>
                <a:lnTo>
                  <a:pt x="528" y="1276"/>
                </a:lnTo>
                <a:lnTo>
                  <a:pt x="510" y="1359"/>
                </a:lnTo>
                <a:lnTo>
                  <a:pt x="497" y="1445"/>
                </a:lnTo>
                <a:lnTo>
                  <a:pt x="489" y="1532"/>
                </a:lnTo>
                <a:lnTo>
                  <a:pt x="486" y="1621"/>
                </a:lnTo>
                <a:lnTo>
                  <a:pt x="487" y="1694"/>
                </a:lnTo>
                <a:lnTo>
                  <a:pt x="493" y="1765"/>
                </a:lnTo>
                <a:lnTo>
                  <a:pt x="502" y="1836"/>
                </a:lnTo>
                <a:lnTo>
                  <a:pt x="498" y="1836"/>
                </a:lnTo>
                <a:lnTo>
                  <a:pt x="495" y="1836"/>
                </a:lnTo>
                <a:lnTo>
                  <a:pt x="446" y="1838"/>
                </a:lnTo>
                <a:lnTo>
                  <a:pt x="398" y="1845"/>
                </a:lnTo>
                <a:lnTo>
                  <a:pt x="351" y="1858"/>
                </a:lnTo>
                <a:lnTo>
                  <a:pt x="306" y="1875"/>
                </a:lnTo>
                <a:lnTo>
                  <a:pt x="294" y="1792"/>
                </a:lnTo>
                <a:lnTo>
                  <a:pt x="288" y="1707"/>
                </a:lnTo>
                <a:lnTo>
                  <a:pt x="286" y="1621"/>
                </a:lnTo>
                <a:lnTo>
                  <a:pt x="289" y="1519"/>
                </a:lnTo>
                <a:lnTo>
                  <a:pt x="299" y="1418"/>
                </a:lnTo>
                <a:lnTo>
                  <a:pt x="314" y="1319"/>
                </a:lnTo>
                <a:lnTo>
                  <a:pt x="335" y="1223"/>
                </a:lnTo>
                <a:lnTo>
                  <a:pt x="363" y="1127"/>
                </a:lnTo>
                <a:lnTo>
                  <a:pt x="395" y="1036"/>
                </a:lnTo>
                <a:lnTo>
                  <a:pt x="432" y="946"/>
                </a:lnTo>
                <a:lnTo>
                  <a:pt x="476" y="859"/>
                </a:lnTo>
                <a:lnTo>
                  <a:pt x="524" y="776"/>
                </a:lnTo>
                <a:lnTo>
                  <a:pt x="576" y="696"/>
                </a:lnTo>
                <a:lnTo>
                  <a:pt x="633" y="619"/>
                </a:lnTo>
                <a:lnTo>
                  <a:pt x="694" y="545"/>
                </a:lnTo>
                <a:lnTo>
                  <a:pt x="759" y="476"/>
                </a:lnTo>
                <a:lnTo>
                  <a:pt x="830" y="410"/>
                </a:lnTo>
                <a:lnTo>
                  <a:pt x="902" y="348"/>
                </a:lnTo>
                <a:lnTo>
                  <a:pt x="979" y="291"/>
                </a:lnTo>
                <a:lnTo>
                  <a:pt x="1060" y="238"/>
                </a:lnTo>
                <a:lnTo>
                  <a:pt x="1143" y="190"/>
                </a:lnTo>
                <a:lnTo>
                  <a:pt x="1230" y="148"/>
                </a:lnTo>
                <a:lnTo>
                  <a:pt x="1318" y="110"/>
                </a:lnTo>
                <a:lnTo>
                  <a:pt x="1411" y="77"/>
                </a:lnTo>
                <a:lnTo>
                  <a:pt x="1505" y="50"/>
                </a:lnTo>
                <a:lnTo>
                  <a:pt x="1602" y="29"/>
                </a:lnTo>
                <a:lnTo>
                  <a:pt x="1700" y="13"/>
                </a:lnTo>
                <a:lnTo>
                  <a:pt x="1801" y="3"/>
                </a:lnTo>
                <a:lnTo>
                  <a:pt x="190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2" name="Freeform 111"/>
          <p:cNvSpPr>
            <a:spLocks noEditPoints="1"/>
          </p:cNvSpPr>
          <p:nvPr/>
        </p:nvSpPr>
        <p:spPr bwMode="auto">
          <a:xfrm>
            <a:off x="10694958" y="1416951"/>
            <a:ext cx="625475" cy="346075"/>
          </a:xfrm>
          <a:custGeom>
            <a:avLst/>
            <a:gdLst>
              <a:gd name="T0" fmla="*/ 2683 w 3546"/>
              <a:gd name="T1" fmla="*/ 1354 h 1966"/>
              <a:gd name="T2" fmla="*/ 1983 w 3546"/>
              <a:gd name="T3" fmla="*/ 1346 h 1966"/>
              <a:gd name="T4" fmla="*/ 1710 w 3546"/>
              <a:gd name="T5" fmla="*/ 1342 h 1966"/>
              <a:gd name="T6" fmla="*/ 1020 w 3546"/>
              <a:gd name="T7" fmla="*/ 1356 h 1966"/>
              <a:gd name="T8" fmla="*/ 1327 w 3546"/>
              <a:gd name="T9" fmla="*/ 1104 h 1966"/>
              <a:gd name="T10" fmla="*/ 602 w 3546"/>
              <a:gd name="T11" fmla="*/ 986 h 1966"/>
              <a:gd name="T12" fmla="*/ 347 w 3546"/>
              <a:gd name="T13" fmla="*/ 1078 h 1966"/>
              <a:gd name="T14" fmla="*/ 2267 w 3546"/>
              <a:gd name="T15" fmla="*/ 1061 h 1966"/>
              <a:gd name="T16" fmla="*/ 1904 w 3546"/>
              <a:gd name="T17" fmla="*/ 886 h 1966"/>
              <a:gd name="T18" fmla="*/ 1258 w 3546"/>
              <a:gd name="T19" fmla="*/ 1061 h 1966"/>
              <a:gd name="T20" fmla="*/ 895 w 3546"/>
              <a:gd name="T21" fmla="*/ 886 h 1966"/>
              <a:gd name="T22" fmla="*/ 2782 w 3546"/>
              <a:gd name="T23" fmla="*/ 849 h 1966"/>
              <a:gd name="T24" fmla="*/ 2785 w 3546"/>
              <a:gd name="T25" fmla="*/ 1252 h 1966"/>
              <a:gd name="T26" fmla="*/ 2774 w 3546"/>
              <a:gd name="T27" fmla="*/ 833 h 1966"/>
              <a:gd name="T28" fmla="*/ 1777 w 3546"/>
              <a:gd name="T29" fmla="*/ 886 h 1966"/>
              <a:gd name="T30" fmla="*/ 1763 w 3546"/>
              <a:gd name="T31" fmla="*/ 1289 h 1966"/>
              <a:gd name="T32" fmla="*/ 1653 w 3546"/>
              <a:gd name="T33" fmla="*/ 761 h 1966"/>
              <a:gd name="T34" fmla="*/ 1327 w 3546"/>
              <a:gd name="T35" fmla="*/ 1018 h 1966"/>
              <a:gd name="T36" fmla="*/ 1020 w 3546"/>
              <a:gd name="T37" fmla="*/ 761 h 1966"/>
              <a:gd name="T38" fmla="*/ 2705 w 3546"/>
              <a:gd name="T39" fmla="*/ 769 h 1966"/>
              <a:gd name="T40" fmla="*/ 1979 w 3546"/>
              <a:gd name="T41" fmla="*/ 771 h 1966"/>
              <a:gd name="T42" fmla="*/ 464 w 3546"/>
              <a:gd name="T43" fmla="*/ 811 h 1966"/>
              <a:gd name="T44" fmla="*/ 211 w 3546"/>
              <a:gd name="T45" fmla="*/ 718 h 1966"/>
              <a:gd name="T46" fmla="*/ 211 w 3546"/>
              <a:gd name="T47" fmla="*/ 718 h 1966"/>
              <a:gd name="T48" fmla="*/ 537 w 3546"/>
              <a:gd name="T49" fmla="*/ 501 h 1966"/>
              <a:gd name="T50" fmla="*/ 673 w 3546"/>
              <a:gd name="T51" fmla="*/ 632 h 1966"/>
              <a:gd name="T52" fmla="*/ 687 w 3546"/>
              <a:gd name="T53" fmla="*/ 1206 h 1966"/>
              <a:gd name="T54" fmla="*/ 780 w 3546"/>
              <a:gd name="T55" fmla="*/ 1227 h 1966"/>
              <a:gd name="T56" fmla="*/ 900 w 3546"/>
              <a:gd name="T57" fmla="*/ 1438 h 1966"/>
              <a:gd name="T58" fmla="*/ 3109 w 3546"/>
              <a:gd name="T59" fmla="*/ 1148 h 1966"/>
              <a:gd name="T60" fmla="*/ 3238 w 3546"/>
              <a:gd name="T61" fmla="*/ 1105 h 1966"/>
              <a:gd name="T62" fmla="*/ 3541 w 3546"/>
              <a:gd name="T63" fmla="*/ 1128 h 1966"/>
              <a:gd name="T64" fmla="*/ 3090 w 3546"/>
              <a:gd name="T65" fmla="*/ 1862 h 1966"/>
              <a:gd name="T66" fmla="*/ 3000 w 3546"/>
              <a:gd name="T67" fmla="*/ 1941 h 1966"/>
              <a:gd name="T68" fmla="*/ 442 w 3546"/>
              <a:gd name="T69" fmla="*/ 1966 h 1966"/>
              <a:gd name="T70" fmla="*/ 323 w 3546"/>
              <a:gd name="T71" fmla="*/ 1930 h 1966"/>
              <a:gd name="T72" fmla="*/ 244 w 3546"/>
              <a:gd name="T73" fmla="*/ 1834 h 1966"/>
              <a:gd name="T74" fmla="*/ 8 w 3546"/>
              <a:gd name="T75" fmla="*/ 1226 h 1966"/>
              <a:gd name="T76" fmla="*/ 116 w 3546"/>
              <a:gd name="T77" fmla="*/ 1206 h 1966"/>
              <a:gd name="T78" fmla="*/ 132 w 3546"/>
              <a:gd name="T79" fmla="*/ 632 h 1966"/>
              <a:gd name="T80" fmla="*/ 273 w 3546"/>
              <a:gd name="T81" fmla="*/ 501 h 1966"/>
              <a:gd name="T82" fmla="*/ 2211 w 3546"/>
              <a:gd name="T83" fmla="*/ 581 h 1966"/>
              <a:gd name="T84" fmla="*/ 1520 w 3546"/>
              <a:gd name="T85" fmla="*/ 595 h 1966"/>
              <a:gd name="T86" fmla="*/ 1829 w 3546"/>
              <a:gd name="T87" fmla="*/ 343 h 1966"/>
              <a:gd name="T88" fmla="*/ 1399 w 3546"/>
              <a:gd name="T89" fmla="*/ 495 h 1966"/>
              <a:gd name="T90" fmla="*/ 1404 w 3546"/>
              <a:gd name="T91" fmla="*/ 80 h 1966"/>
              <a:gd name="T92" fmla="*/ 2279 w 3546"/>
              <a:gd name="T93" fmla="*/ 125 h 1966"/>
              <a:gd name="T94" fmla="*/ 2264 w 3546"/>
              <a:gd name="T95" fmla="*/ 528 h 1966"/>
              <a:gd name="T96" fmla="*/ 2154 w 3546"/>
              <a:gd name="T97" fmla="*/ 0 h 1966"/>
              <a:gd name="T98" fmla="*/ 1829 w 3546"/>
              <a:gd name="T99" fmla="*/ 257 h 1966"/>
              <a:gd name="T100" fmla="*/ 1520 w 3546"/>
              <a:gd name="T101" fmla="*/ 0 h 1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46" h="1966">
                <a:moveTo>
                  <a:pt x="2337" y="1104"/>
                </a:moveTo>
                <a:lnTo>
                  <a:pt x="2720" y="1342"/>
                </a:lnTo>
                <a:lnTo>
                  <a:pt x="2701" y="1350"/>
                </a:lnTo>
                <a:lnTo>
                  <a:pt x="2683" y="1354"/>
                </a:lnTo>
                <a:lnTo>
                  <a:pt x="2663" y="1356"/>
                </a:lnTo>
                <a:lnTo>
                  <a:pt x="2029" y="1356"/>
                </a:lnTo>
                <a:lnTo>
                  <a:pt x="2005" y="1354"/>
                </a:lnTo>
                <a:lnTo>
                  <a:pt x="1983" y="1346"/>
                </a:lnTo>
                <a:lnTo>
                  <a:pt x="1962" y="1337"/>
                </a:lnTo>
                <a:lnTo>
                  <a:pt x="2337" y="1104"/>
                </a:lnTo>
                <a:close/>
                <a:moveTo>
                  <a:pt x="1327" y="1104"/>
                </a:moveTo>
                <a:lnTo>
                  <a:pt x="1710" y="1342"/>
                </a:lnTo>
                <a:lnTo>
                  <a:pt x="1692" y="1350"/>
                </a:lnTo>
                <a:lnTo>
                  <a:pt x="1673" y="1354"/>
                </a:lnTo>
                <a:lnTo>
                  <a:pt x="1653" y="1356"/>
                </a:lnTo>
                <a:lnTo>
                  <a:pt x="1020" y="1356"/>
                </a:lnTo>
                <a:lnTo>
                  <a:pt x="995" y="1354"/>
                </a:lnTo>
                <a:lnTo>
                  <a:pt x="974" y="1346"/>
                </a:lnTo>
                <a:lnTo>
                  <a:pt x="953" y="1337"/>
                </a:lnTo>
                <a:lnTo>
                  <a:pt x="1327" y="1104"/>
                </a:lnTo>
                <a:close/>
                <a:moveTo>
                  <a:pt x="464" y="986"/>
                </a:moveTo>
                <a:lnTo>
                  <a:pt x="464" y="1078"/>
                </a:lnTo>
                <a:lnTo>
                  <a:pt x="602" y="1078"/>
                </a:lnTo>
                <a:lnTo>
                  <a:pt x="602" y="986"/>
                </a:lnTo>
                <a:lnTo>
                  <a:pt x="464" y="986"/>
                </a:lnTo>
                <a:close/>
                <a:moveTo>
                  <a:pt x="211" y="986"/>
                </a:moveTo>
                <a:lnTo>
                  <a:pt x="211" y="1078"/>
                </a:lnTo>
                <a:lnTo>
                  <a:pt x="347" y="1078"/>
                </a:lnTo>
                <a:lnTo>
                  <a:pt x="347" y="986"/>
                </a:lnTo>
                <a:lnTo>
                  <a:pt x="211" y="986"/>
                </a:lnTo>
                <a:close/>
                <a:moveTo>
                  <a:pt x="1913" y="841"/>
                </a:moveTo>
                <a:lnTo>
                  <a:pt x="2267" y="1061"/>
                </a:lnTo>
                <a:lnTo>
                  <a:pt x="1915" y="1281"/>
                </a:lnTo>
                <a:lnTo>
                  <a:pt x="1907" y="1257"/>
                </a:lnTo>
                <a:lnTo>
                  <a:pt x="1904" y="1231"/>
                </a:lnTo>
                <a:lnTo>
                  <a:pt x="1904" y="886"/>
                </a:lnTo>
                <a:lnTo>
                  <a:pt x="1906" y="863"/>
                </a:lnTo>
                <a:lnTo>
                  <a:pt x="1913" y="841"/>
                </a:lnTo>
                <a:close/>
                <a:moveTo>
                  <a:pt x="904" y="841"/>
                </a:moveTo>
                <a:lnTo>
                  <a:pt x="1258" y="1061"/>
                </a:lnTo>
                <a:lnTo>
                  <a:pt x="905" y="1281"/>
                </a:lnTo>
                <a:lnTo>
                  <a:pt x="897" y="1257"/>
                </a:lnTo>
                <a:lnTo>
                  <a:pt x="895" y="1231"/>
                </a:lnTo>
                <a:lnTo>
                  <a:pt x="895" y="886"/>
                </a:lnTo>
                <a:lnTo>
                  <a:pt x="897" y="863"/>
                </a:lnTo>
                <a:lnTo>
                  <a:pt x="904" y="841"/>
                </a:lnTo>
                <a:close/>
                <a:moveTo>
                  <a:pt x="2774" y="833"/>
                </a:moveTo>
                <a:lnTo>
                  <a:pt x="2782" y="849"/>
                </a:lnTo>
                <a:lnTo>
                  <a:pt x="2786" y="867"/>
                </a:lnTo>
                <a:lnTo>
                  <a:pt x="2787" y="886"/>
                </a:lnTo>
                <a:lnTo>
                  <a:pt x="2787" y="1231"/>
                </a:lnTo>
                <a:lnTo>
                  <a:pt x="2785" y="1252"/>
                </a:lnTo>
                <a:lnTo>
                  <a:pt x="2781" y="1271"/>
                </a:lnTo>
                <a:lnTo>
                  <a:pt x="2772" y="1289"/>
                </a:lnTo>
                <a:lnTo>
                  <a:pt x="2406" y="1061"/>
                </a:lnTo>
                <a:lnTo>
                  <a:pt x="2774" y="833"/>
                </a:lnTo>
                <a:close/>
                <a:moveTo>
                  <a:pt x="1765" y="833"/>
                </a:moveTo>
                <a:lnTo>
                  <a:pt x="1772" y="849"/>
                </a:lnTo>
                <a:lnTo>
                  <a:pt x="1776" y="867"/>
                </a:lnTo>
                <a:lnTo>
                  <a:pt x="1777" y="886"/>
                </a:lnTo>
                <a:lnTo>
                  <a:pt x="1777" y="1231"/>
                </a:lnTo>
                <a:lnTo>
                  <a:pt x="1776" y="1252"/>
                </a:lnTo>
                <a:lnTo>
                  <a:pt x="1771" y="1271"/>
                </a:lnTo>
                <a:lnTo>
                  <a:pt x="1763" y="1289"/>
                </a:lnTo>
                <a:lnTo>
                  <a:pt x="1396" y="1061"/>
                </a:lnTo>
                <a:lnTo>
                  <a:pt x="1765" y="833"/>
                </a:lnTo>
                <a:close/>
                <a:moveTo>
                  <a:pt x="1020" y="761"/>
                </a:moveTo>
                <a:lnTo>
                  <a:pt x="1653" y="761"/>
                </a:lnTo>
                <a:lnTo>
                  <a:pt x="1675" y="764"/>
                </a:lnTo>
                <a:lnTo>
                  <a:pt x="1696" y="769"/>
                </a:lnTo>
                <a:lnTo>
                  <a:pt x="1715" y="778"/>
                </a:lnTo>
                <a:lnTo>
                  <a:pt x="1327" y="1018"/>
                </a:lnTo>
                <a:lnTo>
                  <a:pt x="949" y="783"/>
                </a:lnTo>
                <a:lnTo>
                  <a:pt x="970" y="771"/>
                </a:lnTo>
                <a:lnTo>
                  <a:pt x="994" y="764"/>
                </a:lnTo>
                <a:lnTo>
                  <a:pt x="1020" y="761"/>
                </a:lnTo>
                <a:close/>
                <a:moveTo>
                  <a:pt x="2029" y="761"/>
                </a:moveTo>
                <a:lnTo>
                  <a:pt x="2663" y="761"/>
                </a:lnTo>
                <a:lnTo>
                  <a:pt x="2684" y="763"/>
                </a:lnTo>
                <a:lnTo>
                  <a:pt x="2705" y="769"/>
                </a:lnTo>
                <a:lnTo>
                  <a:pt x="2724" y="778"/>
                </a:lnTo>
                <a:lnTo>
                  <a:pt x="2337" y="1018"/>
                </a:lnTo>
                <a:lnTo>
                  <a:pt x="1958" y="783"/>
                </a:lnTo>
                <a:lnTo>
                  <a:pt x="1979" y="771"/>
                </a:lnTo>
                <a:lnTo>
                  <a:pt x="2003" y="764"/>
                </a:lnTo>
                <a:lnTo>
                  <a:pt x="2029" y="761"/>
                </a:lnTo>
                <a:close/>
                <a:moveTo>
                  <a:pt x="464" y="718"/>
                </a:moveTo>
                <a:lnTo>
                  <a:pt x="464" y="811"/>
                </a:lnTo>
                <a:lnTo>
                  <a:pt x="602" y="811"/>
                </a:lnTo>
                <a:lnTo>
                  <a:pt x="602" y="718"/>
                </a:lnTo>
                <a:lnTo>
                  <a:pt x="464" y="718"/>
                </a:lnTo>
                <a:close/>
                <a:moveTo>
                  <a:pt x="211" y="718"/>
                </a:moveTo>
                <a:lnTo>
                  <a:pt x="211" y="811"/>
                </a:lnTo>
                <a:lnTo>
                  <a:pt x="347" y="811"/>
                </a:lnTo>
                <a:lnTo>
                  <a:pt x="347" y="718"/>
                </a:lnTo>
                <a:lnTo>
                  <a:pt x="211" y="718"/>
                </a:lnTo>
                <a:close/>
                <a:moveTo>
                  <a:pt x="305" y="493"/>
                </a:moveTo>
                <a:lnTo>
                  <a:pt x="504" y="493"/>
                </a:lnTo>
                <a:lnTo>
                  <a:pt x="520" y="495"/>
                </a:lnTo>
                <a:lnTo>
                  <a:pt x="537" y="501"/>
                </a:lnTo>
                <a:lnTo>
                  <a:pt x="553" y="509"/>
                </a:lnTo>
                <a:lnTo>
                  <a:pt x="566" y="519"/>
                </a:lnTo>
                <a:lnTo>
                  <a:pt x="663" y="619"/>
                </a:lnTo>
                <a:lnTo>
                  <a:pt x="673" y="632"/>
                </a:lnTo>
                <a:lnTo>
                  <a:pt x="680" y="647"/>
                </a:lnTo>
                <a:lnTo>
                  <a:pt x="686" y="663"/>
                </a:lnTo>
                <a:lnTo>
                  <a:pt x="687" y="680"/>
                </a:lnTo>
                <a:lnTo>
                  <a:pt x="687" y="1206"/>
                </a:lnTo>
                <a:lnTo>
                  <a:pt x="710" y="1206"/>
                </a:lnTo>
                <a:lnTo>
                  <a:pt x="735" y="1208"/>
                </a:lnTo>
                <a:lnTo>
                  <a:pt x="759" y="1215"/>
                </a:lnTo>
                <a:lnTo>
                  <a:pt x="780" y="1227"/>
                </a:lnTo>
                <a:lnTo>
                  <a:pt x="799" y="1241"/>
                </a:lnTo>
                <a:lnTo>
                  <a:pt x="816" y="1259"/>
                </a:lnTo>
                <a:lnTo>
                  <a:pt x="827" y="1281"/>
                </a:lnTo>
                <a:lnTo>
                  <a:pt x="900" y="1438"/>
                </a:lnTo>
                <a:lnTo>
                  <a:pt x="2894" y="1438"/>
                </a:lnTo>
                <a:lnTo>
                  <a:pt x="3060" y="1198"/>
                </a:lnTo>
                <a:lnTo>
                  <a:pt x="3083" y="1171"/>
                </a:lnTo>
                <a:lnTo>
                  <a:pt x="3109" y="1148"/>
                </a:lnTo>
                <a:lnTo>
                  <a:pt x="3138" y="1130"/>
                </a:lnTo>
                <a:lnTo>
                  <a:pt x="3169" y="1117"/>
                </a:lnTo>
                <a:lnTo>
                  <a:pt x="3202" y="1108"/>
                </a:lnTo>
                <a:lnTo>
                  <a:pt x="3238" y="1105"/>
                </a:lnTo>
                <a:lnTo>
                  <a:pt x="3503" y="1105"/>
                </a:lnTo>
                <a:lnTo>
                  <a:pt x="3519" y="1108"/>
                </a:lnTo>
                <a:lnTo>
                  <a:pt x="3532" y="1116"/>
                </a:lnTo>
                <a:lnTo>
                  <a:pt x="3541" y="1128"/>
                </a:lnTo>
                <a:lnTo>
                  <a:pt x="3546" y="1142"/>
                </a:lnTo>
                <a:lnTo>
                  <a:pt x="3545" y="1157"/>
                </a:lnTo>
                <a:lnTo>
                  <a:pt x="3538" y="1172"/>
                </a:lnTo>
                <a:lnTo>
                  <a:pt x="3090" y="1862"/>
                </a:lnTo>
                <a:lnTo>
                  <a:pt x="3072" y="1887"/>
                </a:lnTo>
                <a:lnTo>
                  <a:pt x="3051" y="1909"/>
                </a:lnTo>
                <a:lnTo>
                  <a:pt x="3026" y="1927"/>
                </a:lnTo>
                <a:lnTo>
                  <a:pt x="3000" y="1941"/>
                </a:lnTo>
                <a:lnTo>
                  <a:pt x="2971" y="1952"/>
                </a:lnTo>
                <a:lnTo>
                  <a:pt x="2942" y="1958"/>
                </a:lnTo>
                <a:lnTo>
                  <a:pt x="2911" y="1960"/>
                </a:lnTo>
                <a:lnTo>
                  <a:pt x="442" y="1966"/>
                </a:lnTo>
                <a:lnTo>
                  <a:pt x="410" y="1963"/>
                </a:lnTo>
                <a:lnTo>
                  <a:pt x="379" y="1957"/>
                </a:lnTo>
                <a:lnTo>
                  <a:pt x="350" y="1945"/>
                </a:lnTo>
                <a:lnTo>
                  <a:pt x="323" y="1930"/>
                </a:lnTo>
                <a:lnTo>
                  <a:pt x="299" y="1911"/>
                </a:lnTo>
                <a:lnTo>
                  <a:pt x="277" y="1888"/>
                </a:lnTo>
                <a:lnTo>
                  <a:pt x="258" y="1863"/>
                </a:lnTo>
                <a:lnTo>
                  <a:pt x="244" y="1834"/>
                </a:lnTo>
                <a:lnTo>
                  <a:pt x="3" y="1267"/>
                </a:lnTo>
                <a:lnTo>
                  <a:pt x="0" y="1252"/>
                </a:lnTo>
                <a:lnTo>
                  <a:pt x="1" y="1238"/>
                </a:lnTo>
                <a:lnTo>
                  <a:pt x="8" y="1226"/>
                </a:lnTo>
                <a:lnTo>
                  <a:pt x="16" y="1215"/>
                </a:lnTo>
                <a:lnTo>
                  <a:pt x="29" y="1208"/>
                </a:lnTo>
                <a:lnTo>
                  <a:pt x="43" y="1206"/>
                </a:lnTo>
                <a:lnTo>
                  <a:pt x="116" y="1206"/>
                </a:lnTo>
                <a:lnTo>
                  <a:pt x="116" y="681"/>
                </a:lnTo>
                <a:lnTo>
                  <a:pt x="118" y="665"/>
                </a:lnTo>
                <a:lnTo>
                  <a:pt x="124" y="647"/>
                </a:lnTo>
                <a:lnTo>
                  <a:pt x="132" y="632"/>
                </a:lnTo>
                <a:lnTo>
                  <a:pt x="142" y="619"/>
                </a:lnTo>
                <a:lnTo>
                  <a:pt x="245" y="518"/>
                </a:lnTo>
                <a:lnTo>
                  <a:pt x="258" y="508"/>
                </a:lnTo>
                <a:lnTo>
                  <a:pt x="273" y="501"/>
                </a:lnTo>
                <a:lnTo>
                  <a:pt x="290" y="495"/>
                </a:lnTo>
                <a:lnTo>
                  <a:pt x="305" y="493"/>
                </a:lnTo>
                <a:close/>
                <a:moveTo>
                  <a:pt x="1829" y="343"/>
                </a:moveTo>
                <a:lnTo>
                  <a:pt x="2211" y="581"/>
                </a:lnTo>
                <a:lnTo>
                  <a:pt x="2193" y="588"/>
                </a:lnTo>
                <a:lnTo>
                  <a:pt x="2175" y="593"/>
                </a:lnTo>
                <a:lnTo>
                  <a:pt x="2154" y="595"/>
                </a:lnTo>
                <a:lnTo>
                  <a:pt x="1520" y="595"/>
                </a:lnTo>
                <a:lnTo>
                  <a:pt x="1497" y="592"/>
                </a:lnTo>
                <a:lnTo>
                  <a:pt x="1474" y="586"/>
                </a:lnTo>
                <a:lnTo>
                  <a:pt x="1454" y="575"/>
                </a:lnTo>
                <a:lnTo>
                  <a:pt x="1829" y="343"/>
                </a:lnTo>
                <a:close/>
                <a:moveTo>
                  <a:pt x="1404" y="80"/>
                </a:moveTo>
                <a:lnTo>
                  <a:pt x="1760" y="299"/>
                </a:lnTo>
                <a:lnTo>
                  <a:pt x="1407" y="519"/>
                </a:lnTo>
                <a:lnTo>
                  <a:pt x="1399" y="495"/>
                </a:lnTo>
                <a:lnTo>
                  <a:pt x="1396" y="470"/>
                </a:lnTo>
                <a:lnTo>
                  <a:pt x="1396" y="125"/>
                </a:lnTo>
                <a:lnTo>
                  <a:pt x="1398" y="101"/>
                </a:lnTo>
                <a:lnTo>
                  <a:pt x="1404" y="80"/>
                </a:lnTo>
                <a:close/>
                <a:moveTo>
                  <a:pt x="2266" y="71"/>
                </a:moveTo>
                <a:lnTo>
                  <a:pt x="2274" y="88"/>
                </a:lnTo>
                <a:lnTo>
                  <a:pt x="2278" y="106"/>
                </a:lnTo>
                <a:lnTo>
                  <a:pt x="2279" y="125"/>
                </a:lnTo>
                <a:lnTo>
                  <a:pt x="2279" y="470"/>
                </a:lnTo>
                <a:lnTo>
                  <a:pt x="2277" y="490"/>
                </a:lnTo>
                <a:lnTo>
                  <a:pt x="2273" y="509"/>
                </a:lnTo>
                <a:lnTo>
                  <a:pt x="2264" y="528"/>
                </a:lnTo>
                <a:lnTo>
                  <a:pt x="1898" y="299"/>
                </a:lnTo>
                <a:lnTo>
                  <a:pt x="2266" y="71"/>
                </a:lnTo>
                <a:close/>
                <a:moveTo>
                  <a:pt x="1520" y="0"/>
                </a:moveTo>
                <a:lnTo>
                  <a:pt x="2154" y="0"/>
                </a:lnTo>
                <a:lnTo>
                  <a:pt x="2176" y="2"/>
                </a:lnTo>
                <a:lnTo>
                  <a:pt x="2197" y="8"/>
                </a:lnTo>
                <a:lnTo>
                  <a:pt x="2216" y="16"/>
                </a:lnTo>
                <a:lnTo>
                  <a:pt x="1829" y="257"/>
                </a:lnTo>
                <a:lnTo>
                  <a:pt x="1450" y="23"/>
                </a:lnTo>
                <a:lnTo>
                  <a:pt x="1471" y="10"/>
                </a:lnTo>
                <a:lnTo>
                  <a:pt x="1495" y="2"/>
                </a:lnTo>
                <a:lnTo>
                  <a:pt x="152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3" name="Freeform 181"/>
          <p:cNvSpPr>
            <a:spLocks noEditPoints="1"/>
          </p:cNvSpPr>
          <p:nvPr/>
        </p:nvSpPr>
        <p:spPr bwMode="auto">
          <a:xfrm>
            <a:off x="10729883" y="2151857"/>
            <a:ext cx="555625" cy="420688"/>
          </a:xfrm>
          <a:custGeom>
            <a:avLst/>
            <a:gdLst>
              <a:gd name="T0" fmla="*/ 2588 w 3500"/>
              <a:gd name="T1" fmla="*/ 2344 h 2652"/>
              <a:gd name="T2" fmla="*/ 2697 w 3500"/>
              <a:gd name="T3" fmla="*/ 2510 h 2652"/>
              <a:gd name="T4" fmla="*/ 2863 w 3500"/>
              <a:gd name="T5" fmla="*/ 2401 h 2652"/>
              <a:gd name="T6" fmla="*/ 2753 w 3500"/>
              <a:gd name="T7" fmla="*/ 2235 h 2652"/>
              <a:gd name="T8" fmla="*/ 1131 w 3500"/>
              <a:gd name="T9" fmla="*/ 2318 h 2652"/>
              <a:gd name="T10" fmla="*/ 1205 w 3500"/>
              <a:gd name="T11" fmla="*/ 2501 h 2652"/>
              <a:gd name="T12" fmla="*/ 1388 w 3500"/>
              <a:gd name="T13" fmla="*/ 2427 h 2652"/>
              <a:gd name="T14" fmla="*/ 1314 w 3500"/>
              <a:gd name="T15" fmla="*/ 2244 h 2652"/>
              <a:gd name="T16" fmla="*/ 2908 w 3500"/>
              <a:gd name="T17" fmla="*/ 2161 h 2652"/>
              <a:gd name="T18" fmla="*/ 2993 w 3500"/>
              <a:gd name="T19" fmla="*/ 2454 h 2652"/>
              <a:gd name="T20" fmla="*/ 2766 w 3500"/>
              <a:gd name="T21" fmla="*/ 2650 h 2652"/>
              <a:gd name="T22" fmla="*/ 2490 w 3500"/>
              <a:gd name="T23" fmla="*/ 2525 h 2652"/>
              <a:gd name="T24" fmla="*/ 2490 w 3500"/>
              <a:gd name="T25" fmla="*/ 2220 h 2652"/>
              <a:gd name="T26" fmla="*/ 1260 w 3500"/>
              <a:gd name="T27" fmla="*/ 2092 h 2652"/>
              <a:gd name="T28" fmla="*/ 1513 w 3500"/>
              <a:gd name="T29" fmla="*/ 2254 h 2652"/>
              <a:gd name="T30" fmla="*/ 1471 w 3500"/>
              <a:gd name="T31" fmla="*/ 2556 h 2652"/>
              <a:gd name="T32" fmla="*/ 1179 w 3500"/>
              <a:gd name="T33" fmla="*/ 2640 h 2652"/>
              <a:gd name="T34" fmla="*/ 983 w 3500"/>
              <a:gd name="T35" fmla="*/ 2413 h 2652"/>
              <a:gd name="T36" fmla="*/ 1107 w 3500"/>
              <a:gd name="T37" fmla="*/ 2138 h 2652"/>
              <a:gd name="T38" fmla="*/ 960 w 3500"/>
              <a:gd name="T39" fmla="*/ 2157 h 2652"/>
              <a:gd name="T40" fmla="*/ 355 w 3500"/>
              <a:gd name="T41" fmla="*/ 2301 h 2652"/>
              <a:gd name="T42" fmla="*/ 391 w 3500"/>
              <a:gd name="T43" fmla="*/ 2092 h 2652"/>
              <a:gd name="T44" fmla="*/ 2403 w 3500"/>
              <a:gd name="T45" fmla="*/ 1331 h 2652"/>
              <a:gd name="T46" fmla="*/ 3043 w 3500"/>
              <a:gd name="T47" fmla="*/ 1343 h 2652"/>
              <a:gd name="T48" fmla="*/ 2787 w 3500"/>
              <a:gd name="T49" fmla="*/ 961 h 2652"/>
              <a:gd name="T50" fmla="*/ 2918 w 3500"/>
              <a:gd name="T51" fmla="*/ 782 h 2652"/>
              <a:gd name="T52" fmla="*/ 3343 w 3500"/>
              <a:gd name="T53" fmla="*/ 1439 h 2652"/>
              <a:gd name="T54" fmla="*/ 3500 w 3500"/>
              <a:gd name="T55" fmla="*/ 2138 h 2652"/>
              <a:gd name="T56" fmla="*/ 3080 w 3500"/>
              <a:gd name="T57" fmla="*/ 2271 h 2652"/>
              <a:gd name="T58" fmla="*/ 2822 w 3500"/>
              <a:gd name="T59" fmla="*/ 2016 h 2652"/>
              <a:gd name="T60" fmla="*/ 2465 w 3500"/>
              <a:gd name="T61" fmla="*/ 2110 h 2652"/>
              <a:gd name="T62" fmla="*/ 1603 w 3500"/>
              <a:gd name="T63" fmla="*/ 2233 h 2652"/>
              <a:gd name="T64" fmla="*/ 2209 w 3500"/>
              <a:gd name="T65" fmla="*/ 762 h 2652"/>
              <a:gd name="T66" fmla="*/ 1985 w 3500"/>
              <a:gd name="T67" fmla="*/ 449 h 2652"/>
              <a:gd name="T68" fmla="*/ 2066 w 3500"/>
              <a:gd name="T69" fmla="*/ 1927 h 2652"/>
              <a:gd name="T70" fmla="*/ 466 w 3500"/>
              <a:gd name="T71" fmla="*/ 1940 h 2652"/>
              <a:gd name="T72" fmla="*/ 750 w 3500"/>
              <a:gd name="T73" fmla="*/ 1446 h 2652"/>
              <a:gd name="T74" fmla="*/ 1225 w 3500"/>
              <a:gd name="T75" fmla="*/ 1224 h 2652"/>
              <a:gd name="T76" fmla="*/ 1448 w 3500"/>
              <a:gd name="T77" fmla="*/ 750 h 2652"/>
              <a:gd name="T78" fmla="*/ 696 w 3500"/>
              <a:gd name="T79" fmla="*/ 269 h 2652"/>
              <a:gd name="T80" fmla="*/ 929 w 3500"/>
              <a:gd name="T81" fmla="*/ 676 h 2652"/>
              <a:gd name="T82" fmla="*/ 898 w 3500"/>
              <a:gd name="T83" fmla="*/ 788 h 2652"/>
              <a:gd name="T84" fmla="*/ 594 w 3500"/>
              <a:gd name="T85" fmla="*/ 664 h 2652"/>
              <a:gd name="T86" fmla="*/ 680 w 3500"/>
              <a:gd name="T87" fmla="*/ 155 h 2652"/>
              <a:gd name="T88" fmla="*/ 291 w 3500"/>
              <a:gd name="T89" fmla="*/ 327 h 2652"/>
              <a:gd name="T90" fmla="*/ 158 w 3500"/>
              <a:gd name="T91" fmla="*/ 736 h 2652"/>
              <a:gd name="T92" fmla="*/ 370 w 3500"/>
              <a:gd name="T93" fmla="*/ 1103 h 2652"/>
              <a:gd name="T94" fmla="*/ 793 w 3500"/>
              <a:gd name="T95" fmla="*/ 1193 h 2652"/>
              <a:gd name="T96" fmla="*/ 1134 w 3500"/>
              <a:gd name="T97" fmla="*/ 945 h 2652"/>
              <a:gd name="T98" fmla="*/ 1179 w 3500"/>
              <a:gd name="T99" fmla="*/ 514 h 2652"/>
              <a:gd name="T100" fmla="*/ 897 w 3500"/>
              <a:gd name="T101" fmla="*/ 201 h 2652"/>
              <a:gd name="T102" fmla="*/ 872 w 3500"/>
              <a:gd name="T103" fmla="*/ 28 h 2652"/>
              <a:gd name="T104" fmla="*/ 1257 w 3500"/>
              <a:gd name="T105" fmla="*/ 319 h 2652"/>
              <a:gd name="T106" fmla="*/ 1348 w 3500"/>
              <a:gd name="T107" fmla="*/ 808 h 2652"/>
              <a:gd name="T108" fmla="*/ 1092 w 3500"/>
              <a:gd name="T109" fmla="*/ 1220 h 2652"/>
              <a:gd name="T110" fmla="*/ 615 w 3500"/>
              <a:gd name="T111" fmla="*/ 1356 h 2652"/>
              <a:gd name="T112" fmla="*/ 178 w 3500"/>
              <a:gd name="T113" fmla="*/ 1138 h 2652"/>
              <a:gd name="T114" fmla="*/ 0 w 3500"/>
              <a:gd name="T115" fmla="*/ 679 h 2652"/>
              <a:gd name="T116" fmla="*/ 178 w 3500"/>
              <a:gd name="T117" fmla="*/ 222 h 2652"/>
              <a:gd name="T118" fmla="*/ 615 w 3500"/>
              <a:gd name="T119" fmla="*/ 3 h 2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00" h="2652">
                <a:moveTo>
                  <a:pt x="2725" y="2233"/>
                </a:moveTo>
                <a:lnTo>
                  <a:pt x="2697" y="2235"/>
                </a:lnTo>
                <a:lnTo>
                  <a:pt x="2671" y="2244"/>
                </a:lnTo>
                <a:lnTo>
                  <a:pt x="2647" y="2257"/>
                </a:lnTo>
                <a:lnTo>
                  <a:pt x="2626" y="2273"/>
                </a:lnTo>
                <a:lnTo>
                  <a:pt x="2609" y="2295"/>
                </a:lnTo>
                <a:lnTo>
                  <a:pt x="2596" y="2318"/>
                </a:lnTo>
                <a:lnTo>
                  <a:pt x="2588" y="2344"/>
                </a:lnTo>
                <a:lnTo>
                  <a:pt x="2585" y="2372"/>
                </a:lnTo>
                <a:lnTo>
                  <a:pt x="2588" y="2401"/>
                </a:lnTo>
                <a:lnTo>
                  <a:pt x="2596" y="2427"/>
                </a:lnTo>
                <a:lnTo>
                  <a:pt x="2609" y="2450"/>
                </a:lnTo>
                <a:lnTo>
                  <a:pt x="2626" y="2472"/>
                </a:lnTo>
                <a:lnTo>
                  <a:pt x="2647" y="2489"/>
                </a:lnTo>
                <a:lnTo>
                  <a:pt x="2671" y="2501"/>
                </a:lnTo>
                <a:lnTo>
                  <a:pt x="2697" y="2510"/>
                </a:lnTo>
                <a:lnTo>
                  <a:pt x="2725" y="2512"/>
                </a:lnTo>
                <a:lnTo>
                  <a:pt x="2753" y="2510"/>
                </a:lnTo>
                <a:lnTo>
                  <a:pt x="2780" y="2501"/>
                </a:lnTo>
                <a:lnTo>
                  <a:pt x="2803" y="2489"/>
                </a:lnTo>
                <a:lnTo>
                  <a:pt x="2824" y="2472"/>
                </a:lnTo>
                <a:lnTo>
                  <a:pt x="2841" y="2450"/>
                </a:lnTo>
                <a:lnTo>
                  <a:pt x="2854" y="2427"/>
                </a:lnTo>
                <a:lnTo>
                  <a:pt x="2863" y="2401"/>
                </a:lnTo>
                <a:lnTo>
                  <a:pt x="2865" y="2372"/>
                </a:lnTo>
                <a:lnTo>
                  <a:pt x="2863" y="2344"/>
                </a:lnTo>
                <a:lnTo>
                  <a:pt x="2854" y="2318"/>
                </a:lnTo>
                <a:lnTo>
                  <a:pt x="2841" y="2295"/>
                </a:lnTo>
                <a:lnTo>
                  <a:pt x="2824" y="2273"/>
                </a:lnTo>
                <a:lnTo>
                  <a:pt x="2803" y="2257"/>
                </a:lnTo>
                <a:lnTo>
                  <a:pt x="2780" y="2244"/>
                </a:lnTo>
                <a:lnTo>
                  <a:pt x="2753" y="2235"/>
                </a:lnTo>
                <a:lnTo>
                  <a:pt x="2725" y="2233"/>
                </a:lnTo>
                <a:close/>
                <a:moveTo>
                  <a:pt x="1260" y="2233"/>
                </a:moveTo>
                <a:lnTo>
                  <a:pt x="1231" y="2235"/>
                </a:lnTo>
                <a:lnTo>
                  <a:pt x="1205" y="2244"/>
                </a:lnTo>
                <a:lnTo>
                  <a:pt x="1182" y="2257"/>
                </a:lnTo>
                <a:lnTo>
                  <a:pt x="1161" y="2273"/>
                </a:lnTo>
                <a:lnTo>
                  <a:pt x="1143" y="2295"/>
                </a:lnTo>
                <a:lnTo>
                  <a:pt x="1131" y="2318"/>
                </a:lnTo>
                <a:lnTo>
                  <a:pt x="1123" y="2344"/>
                </a:lnTo>
                <a:lnTo>
                  <a:pt x="1120" y="2372"/>
                </a:lnTo>
                <a:lnTo>
                  <a:pt x="1123" y="2401"/>
                </a:lnTo>
                <a:lnTo>
                  <a:pt x="1131" y="2427"/>
                </a:lnTo>
                <a:lnTo>
                  <a:pt x="1143" y="2450"/>
                </a:lnTo>
                <a:lnTo>
                  <a:pt x="1161" y="2472"/>
                </a:lnTo>
                <a:lnTo>
                  <a:pt x="1182" y="2489"/>
                </a:lnTo>
                <a:lnTo>
                  <a:pt x="1205" y="2501"/>
                </a:lnTo>
                <a:lnTo>
                  <a:pt x="1231" y="2510"/>
                </a:lnTo>
                <a:lnTo>
                  <a:pt x="1260" y="2512"/>
                </a:lnTo>
                <a:lnTo>
                  <a:pt x="1289" y="2510"/>
                </a:lnTo>
                <a:lnTo>
                  <a:pt x="1314" y="2501"/>
                </a:lnTo>
                <a:lnTo>
                  <a:pt x="1338" y="2489"/>
                </a:lnTo>
                <a:lnTo>
                  <a:pt x="1359" y="2472"/>
                </a:lnTo>
                <a:lnTo>
                  <a:pt x="1376" y="2450"/>
                </a:lnTo>
                <a:lnTo>
                  <a:pt x="1388" y="2427"/>
                </a:lnTo>
                <a:lnTo>
                  <a:pt x="1397" y="2401"/>
                </a:lnTo>
                <a:lnTo>
                  <a:pt x="1400" y="2372"/>
                </a:lnTo>
                <a:lnTo>
                  <a:pt x="1397" y="2344"/>
                </a:lnTo>
                <a:lnTo>
                  <a:pt x="1388" y="2318"/>
                </a:lnTo>
                <a:lnTo>
                  <a:pt x="1376" y="2295"/>
                </a:lnTo>
                <a:lnTo>
                  <a:pt x="1359" y="2273"/>
                </a:lnTo>
                <a:lnTo>
                  <a:pt x="1338" y="2257"/>
                </a:lnTo>
                <a:lnTo>
                  <a:pt x="1314" y="2244"/>
                </a:lnTo>
                <a:lnTo>
                  <a:pt x="1289" y="2235"/>
                </a:lnTo>
                <a:lnTo>
                  <a:pt x="1260" y="2233"/>
                </a:lnTo>
                <a:close/>
                <a:moveTo>
                  <a:pt x="2725" y="2092"/>
                </a:moveTo>
                <a:lnTo>
                  <a:pt x="2766" y="2095"/>
                </a:lnTo>
                <a:lnTo>
                  <a:pt x="2806" y="2104"/>
                </a:lnTo>
                <a:lnTo>
                  <a:pt x="2843" y="2119"/>
                </a:lnTo>
                <a:lnTo>
                  <a:pt x="2877" y="2138"/>
                </a:lnTo>
                <a:lnTo>
                  <a:pt x="2908" y="2161"/>
                </a:lnTo>
                <a:lnTo>
                  <a:pt x="2936" y="2189"/>
                </a:lnTo>
                <a:lnTo>
                  <a:pt x="2960" y="2220"/>
                </a:lnTo>
                <a:lnTo>
                  <a:pt x="2979" y="2254"/>
                </a:lnTo>
                <a:lnTo>
                  <a:pt x="2993" y="2291"/>
                </a:lnTo>
                <a:lnTo>
                  <a:pt x="3002" y="2331"/>
                </a:lnTo>
                <a:lnTo>
                  <a:pt x="3005" y="2372"/>
                </a:lnTo>
                <a:lnTo>
                  <a:pt x="3002" y="2413"/>
                </a:lnTo>
                <a:lnTo>
                  <a:pt x="2993" y="2454"/>
                </a:lnTo>
                <a:lnTo>
                  <a:pt x="2979" y="2491"/>
                </a:lnTo>
                <a:lnTo>
                  <a:pt x="2960" y="2525"/>
                </a:lnTo>
                <a:lnTo>
                  <a:pt x="2936" y="2556"/>
                </a:lnTo>
                <a:lnTo>
                  <a:pt x="2908" y="2584"/>
                </a:lnTo>
                <a:lnTo>
                  <a:pt x="2877" y="2607"/>
                </a:lnTo>
                <a:lnTo>
                  <a:pt x="2843" y="2626"/>
                </a:lnTo>
                <a:lnTo>
                  <a:pt x="2806" y="2640"/>
                </a:lnTo>
                <a:lnTo>
                  <a:pt x="2766" y="2650"/>
                </a:lnTo>
                <a:lnTo>
                  <a:pt x="2725" y="2652"/>
                </a:lnTo>
                <a:lnTo>
                  <a:pt x="2683" y="2650"/>
                </a:lnTo>
                <a:lnTo>
                  <a:pt x="2644" y="2640"/>
                </a:lnTo>
                <a:lnTo>
                  <a:pt x="2607" y="2626"/>
                </a:lnTo>
                <a:lnTo>
                  <a:pt x="2573" y="2607"/>
                </a:lnTo>
                <a:lnTo>
                  <a:pt x="2541" y="2584"/>
                </a:lnTo>
                <a:lnTo>
                  <a:pt x="2514" y="2556"/>
                </a:lnTo>
                <a:lnTo>
                  <a:pt x="2490" y="2525"/>
                </a:lnTo>
                <a:lnTo>
                  <a:pt x="2471" y="2491"/>
                </a:lnTo>
                <a:lnTo>
                  <a:pt x="2457" y="2454"/>
                </a:lnTo>
                <a:lnTo>
                  <a:pt x="2448" y="2413"/>
                </a:lnTo>
                <a:lnTo>
                  <a:pt x="2445" y="2372"/>
                </a:lnTo>
                <a:lnTo>
                  <a:pt x="2448" y="2331"/>
                </a:lnTo>
                <a:lnTo>
                  <a:pt x="2457" y="2291"/>
                </a:lnTo>
                <a:lnTo>
                  <a:pt x="2471" y="2254"/>
                </a:lnTo>
                <a:lnTo>
                  <a:pt x="2490" y="2220"/>
                </a:lnTo>
                <a:lnTo>
                  <a:pt x="2514" y="2189"/>
                </a:lnTo>
                <a:lnTo>
                  <a:pt x="2541" y="2161"/>
                </a:lnTo>
                <a:lnTo>
                  <a:pt x="2573" y="2138"/>
                </a:lnTo>
                <a:lnTo>
                  <a:pt x="2607" y="2119"/>
                </a:lnTo>
                <a:lnTo>
                  <a:pt x="2644" y="2104"/>
                </a:lnTo>
                <a:lnTo>
                  <a:pt x="2683" y="2095"/>
                </a:lnTo>
                <a:lnTo>
                  <a:pt x="2725" y="2092"/>
                </a:lnTo>
                <a:close/>
                <a:moveTo>
                  <a:pt x="1260" y="2092"/>
                </a:moveTo>
                <a:lnTo>
                  <a:pt x="1301" y="2095"/>
                </a:lnTo>
                <a:lnTo>
                  <a:pt x="1341" y="2104"/>
                </a:lnTo>
                <a:lnTo>
                  <a:pt x="1378" y="2119"/>
                </a:lnTo>
                <a:lnTo>
                  <a:pt x="1413" y="2138"/>
                </a:lnTo>
                <a:lnTo>
                  <a:pt x="1443" y="2161"/>
                </a:lnTo>
                <a:lnTo>
                  <a:pt x="1471" y="2189"/>
                </a:lnTo>
                <a:lnTo>
                  <a:pt x="1494" y="2220"/>
                </a:lnTo>
                <a:lnTo>
                  <a:pt x="1513" y="2254"/>
                </a:lnTo>
                <a:lnTo>
                  <a:pt x="1528" y="2291"/>
                </a:lnTo>
                <a:lnTo>
                  <a:pt x="1537" y="2331"/>
                </a:lnTo>
                <a:lnTo>
                  <a:pt x="1540" y="2372"/>
                </a:lnTo>
                <a:lnTo>
                  <a:pt x="1537" y="2413"/>
                </a:lnTo>
                <a:lnTo>
                  <a:pt x="1528" y="2454"/>
                </a:lnTo>
                <a:lnTo>
                  <a:pt x="1513" y="2491"/>
                </a:lnTo>
                <a:lnTo>
                  <a:pt x="1494" y="2525"/>
                </a:lnTo>
                <a:lnTo>
                  <a:pt x="1471" y="2556"/>
                </a:lnTo>
                <a:lnTo>
                  <a:pt x="1443" y="2584"/>
                </a:lnTo>
                <a:lnTo>
                  <a:pt x="1413" y="2607"/>
                </a:lnTo>
                <a:lnTo>
                  <a:pt x="1378" y="2626"/>
                </a:lnTo>
                <a:lnTo>
                  <a:pt x="1341" y="2640"/>
                </a:lnTo>
                <a:lnTo>
                  <a:pt x="1301" y="2650"/>
                </a:lnTo>
                <a:lnTo>
                  <a:pt x="1260" y="2652"/>
                </a:lnTo>
                <a:lnTo>
                  <a:pt x="1219" y="2650"/>
                </a:lnTo>
                <a:lnTo>
                  <a:pt x="1179" y="2640"/>
                </a:lnTo>
                <a:lnTo>
                  <a:pt x="1142" y="2626"/>
                </a:lnTo>
                <a:lnTo>
                  <a:pt x="1107" y="2607"/>
                </a:lnTo>
                <a:lnTo>
                  <a:pt x="1077" y="2584"/>
                </a:lnTo>
                <a:lnTo>
                  <a:pt x="1049" y="2556"/>
                </a:lnTo>
                <a:lnTo>
                  <a:pt x="1026" y="2525"/>
                </a:lnTo>
                <a:lnTo>
                  <a:pt x="1007" y="2491"/>
                </a:lnTo>
                <a:lnTo>
                  <a:pt x="992" y="2454"/>
                </a:lnTo>
                <a:lnTo>
                  <a:pt x="983" y="2413"/>
                </a:lnTo>
                <a:lnTo>
                  <a:pt x="980" y="2372"/>
                </a:lnTo>
                <a:lnTo>
                  <a:pt x="983" y="2331"/>
                </a:lnTo>
                <a:lnTo>
                  <a:pt x="992" y="2291"/>
                </a:lnTo>
                <a:lnTo>
                  <a:pt x="1007" y="2254"/>
                </a:lnTo>
                <a:lnTo>
                  <a:pt x="1026" y="2220"/>
                </a:lnTo>
                <a:lnTo>
                  <a:pt x="1049" y="2189"/>
                </a:lnTo>
                <a:lnTo>
                  <a:pt x="1077" y="2161"/>
                </a:lnTo>
                <a:lnTo>
                  <a:pt x="1107" y="2138"/>
                </a:lnTo>
                <a:lnTo>
                  <a:pt x="1142" y="2119"/>
                </a:lnTo>
                <a:lnTo>
                  <a:pt x="1179" y="2104"/>
                </a:lnTo>
                <a:lnTo>
                  <a:pt x="1219" y="2095"/>
                </a:lnTo>
                <a:lnTo>
                  <a:pt x="1260" y="2092"/>
                </a:lnTo>
                <a:close/>
                <a:moveTo>
                  <a:pt x="391" y="2092"/>
                </a:moveTo>
                <a:lnTo>
                  <a:pt x="1018" y="2092"/>
                </a:lnTo>
                <a:lnTo>
                  <a:pt x="987" y="2123"/>
                </a:lnTo>
                <a:lnTo>
                  <a:pt x="960" y="2157"/>
                </a:lnTo>
                <a:lnTo>
                  <a:pt x="937" y="2193"/>
                </a:lnTo>
                <a:lnTo>
                  <a:pt x="917" y="2233"/>
                </a:lnTo>
                <a:lnTo>
                  <a:pt x="904" y="2275"/>
                </a:lnTo>
                <a:lnTo>
                  <a:pt x="894" y="2319"/>
                </a:lnTo>
                <a:lnTo>
                  <a:pt x="391" y="2319"/>
                </a:lnTo>
                <a:lnTo>
                  <a:pt x="378" y="2317"/>
                </a:lnTo>
                <a:lnTo>
                  <a:pt x="365" y="2311"/>
                </a:lnTo>
                <a:lnTo>
                  <a:pt x="355" y="2301"/>
                </a:lnTo>
                <a:lnTo>
                  <a:pt x="349" y="2288"/>
                </a:lnTo>
                <a:lnTo>
                  <a:pt x="347" y="2275"/>
                </a:lnTo>
                <a:lnTo>
                  <a:pt x="347" y="2138"/>
                </a:lnTo>
                <a:lnTo>
                  <a:pt x="349" y="2123"/>
                </a:lnTo>
                <a:lnTo>
                  <a:pt x="355" y="2111"/>
                </a:lnTo>
                <a:lnTo>
                  <a:pt x="365" y="2101"/>
                </a:lnTo>
                <a:lnTo>
                  <a:pt x="378" y="2094"/>
                </a:lnTo>
                <a:lnTo>
                  <a:pt x="391" y="2092"/>
                </a:lnTo>
                <a:close/>
                <a:moveTo>
                  <a:pt x="2446" y="961"/>
                </a:moveTo>
                <a:lnTo>
                  <a:pt x="2432" y="963"/>
                </a:lnTo>
                <a:lnTo>
                  <a:pt x="2419" y="969"/>
                </a:lnTo>
                <a:lnTo>
                  <a:pt x="2410" y="980"/>
                </a:lnTo>
                <a:lnTo>
                  <a:pt x="2403" y="992"/>
                </a:lnTo>
                <a:lnTo>
                  <a:pt x="2401" y="1006"/>
                </a:lnTo>
                <a:lnTo>
                  <a:pt x="2401" y="1317"/>
                </a:lnTo>
                <a:lnTo>
                  <a:pt x="2403" y="1331"/>
                </a:lnTo>
                <a:lnTo>
                  <a:pt x="2410" y="1343"/>
                </a:lnTo>
                <a:lnTo>
                  <a:pt x="2419" y="1353"/>
                </a:lnTo>
                <a:lnTo>
                  <a:pt x="2432" y="1359"/>
                </a:lnTo>
                <a:lnTo>
                  <a:pt x="2446" y="1361"/>
                </a:lnTo>
                <a:lnTo>
                  <a:pt x="3007" y="1361"/>
                </a:lnTo>
                <a:lnTo>
                  <a:pt x="3022" y="1359"/>
                </a:lnTo>
                <a:lnTo>
                  <a:pt x="3033" y="1353"/>
                </a:lnTo>
                <a:lnTo>
                  <a:pt x="3043" y="1343"/>
                </a:lnTo>
                <a:lnTo>
                  <a:pt x="3049" y="1332"/>
                </a:lnTo>
                <a:lnTo>
                  <a:pt x="3051" y="1318"/>
                </a:lnTo>
                <a:lnTo>
                  <a:pt x="3050" y="1304"/>
                </a:lnTo>
                <a:lnTo>
                  <a:pt x="3044" y="1291"/>
                </a:lnTo>
                <a:lnTo>
                  <a:pt x="2824" y="980"/>
                </a:lnTo>
                <a:lnTo>
                  <a:pt x="2815" y="970"/>
                </a:lnTo>
                <a:lnTo>
                  <a:pt x="2802" y="963"/>
                </a:lnTo>
                <a:lnTo>
                  <a:pt x="2787" y="961"/>
                </a:lnTo>
                <a:lnTo>
                  <a:pt x="2446" y="961"/>
                </a:lnTo>
                <a:close/>
                <a:moveTo>
                  <a:pt x="2287" y="717"/>
                </a:moveTo>
                <a:lnTo>
                  <a:pt x="2712" y="717"/>
                </a:lnTo>
                <a:lnTo>
                  <a:pt x="2757" y="719"/>
                </a:lnTo>
                <a:lnTo>
                  <a:pt x="2799" y="728"/>
                </a:lnTo>
                <a:lnTo>
                  <a:pt x="2841" y="741"/>
                </a:lnTo>
                <a:lnTo>
                  <a:pt x="2881" y="759"/>
                </a:lnTo>
                <a:lnTo>
                  <a:pt x="2918" y="782"/>
                </a:lnTo>
                <a:lnTo>
                  <a:pt x="2952" y="808"/>
                </a:lnTo>
                <a:lnTo>
                  <a:pt x="2982" y="840"/>
                </a:lnTo>
                <a:lnTo>
                  <a:pt x="3010" y="875"/>
                </a:lnTo>
                <a:lnTo>
                  <a:pt x="3284" y="1281"/>
                </a:lnTo>
                <a:lnTo>
                  <a:pt x="3306" y="1318"/>
                </a:lnTo>
                <a:lnTo>
                  <a:pt x="3323" y="1356"/>
                </a:lnTo>
                <a:lnTo>
                  <a:pt x="3336" y="1397"/>
                </a:lnTo>
                <a:lnTo>
                  <a:pt x="3343" y="1439"/>
                </a:lnTo>
                <a:lnTo>
                  <a:pt x="3345" y="1482"/>
                </a:lnTo>
                <a:lnTo>
                  <a:pt x="3345" y="2092"/>
                </a:lnTo>
                <a:lnTo>
                  <a:pt x="3455" y="2092"/>
                </a:lnTo>
                <a:lnTo>
                  <a:pt x="3469" y="2094"/>
                </a:lnTo>
                <a:lnTo>
                  <a:pt x="3482" y="2101"/>
                </a:lnTo>
                <a:lnTo>
                  <a:pt x="3492" y="2111"/>
                </a:lnTo>
                <a:lnTo>
                  <a:pt x="3498" y="2123"/>
                </a:lnTo>
                <a:lnTo>
                  <a:pt x="3500" y="2138"/>
                </a:lnTo>
                <a:lnTo>
                  <a:pt x="3500" y="2275"/>
                </a:lnTo>
                <a:lnTo>
                  <a:pt x="3498" y="2288"/>
                </a:lnTo>
                <a:lnTo>
                  <a:pt x="3492" y="2301"/>
                </a:lnTo>
                <a:lnTo>
                  <a:pt x="3482" y="2311"/>
                </a:lnTo>
                <a:lnTo>
                  <a:pt x="3469" y="2317"/>
                </a:lnTo>
                <a:lnTo>
                  <a:pt x="3455" y="2319"/>
                </a:lnTo>
                <a:lnTo>
                  <a:pt x="3091" y="2319"/>
                </a:lnTo>
                <a:lnTo>
                  <a:pt x="3080" y="2271"/>
                </a:lnTo>
                <a:lnTo>
                  <a:pt x="3064" y="2226"/>
                </a:lnTo>
                <a:lnTo>
                  <a:pt x="3043" y="2184"/>
                </a:lnTo>
                <a:lnTo>
                  <a:pt x="3016" y="2145"/>
                </a:lnTo>
                <a:lnTo>
                  <a:pt x="2985" y="2110"/>
                </a:lnTo>
                <a:lnTo>
                  <a:pt x="2950" y="2079"/>
                </a:lnTo>
                <a:lnTo>
                  <a:pt x="2910" y="2053"/>
                </a:lnTo>
                <a:lnTo>
                  <a:pt x="2868" y="2032"/>
                </a:lnTo>
                <a:lnTo>
                  <a:pt x="2822" y="2016"/>
                </a:lnTo>
                <a:lnTo>
                  <a:pt x="2775" y="2005"/>
                </a:lnTo>
                <a:lnTo>
                  <a:pt x="2725" y="2002"/>
                </a:lnTo>
                <a:lnTo>
                  <a:pt x="2675" y="2005"/>
                </a:lnTo>
                <a:lnTo>
                  <a:pt x="2627" y="2016"/>
                </a:lnTo>
                <a:lnTo>
                  <a:pt x="2583" y="2032"/>
                </a:lnTo>
                <a:lnTo>
                  <a:pt x="2540" y="2053"/>
                </a:lnTo>
                <a:lnTo>
                  <a:pt x="2501" y="2079"/>
                </a:lnTo>
                <a:lnTo>
                  <a:pt x="2465" y="2110"/>
                </a:lnTo>
                <a:lnTo>
                  <a:pt x="2434" y="2145"/>
                </a:lnTo>
                <a:lnTo>
                  <a:pt x="2408" y="2184"/>
                </a:lnTo>
                <a:lnTo>
                  <a:pt x="2385" y="2226"/>
                </a:lnTo>
                <a:lnTo>
                  <a:pt x="2369" y="2271"/>
                </a:lnTo>
                <a:lnTo>
                  <a:pt x="2359" y="2319"/>
                </a:lnTo>
                <a:lnTo>
                  <a:pt x="1626" y="2319"/>
                </a:lnTo>
                <a:lnTo>
                  <a:pt x="1616" y="2275"/>
                </a:lnTo>
                <a:lnTo>
                  <a:pt x="1603" y="2233"/>
                </a:lnTo>
                <a:lnTo>
                  <a:pt x="1583" y="2193"/>
                </a:lnTo>
                <a:lnTo>
                  <a:pt x="1560" y="2157"/>
                </a:lnTo>
                <a:lnTo>
                  <a:pt x="1533" y="2123"/>
                </a:lnTo>
                <a:lnTo>
                  <a:pt x="1501" y="2092"/>
                </a:lnTo>
                <a:lnTo>
                  <a:pt x="2197" y="2092"/>
                </a:lnTo>
                <a:lnTo>
                  <a:pt x="2197" y="807"/>
                </a:lnTo>
                <a:lnTo>
                  <a:pt x="2200" y="783"/>
                </a:lnTo>
                <a:lnTo>
                  <a:pt x="2209" y="762"/>
                </a:lnTo>
                <a:lnTo>
                  <a:pt x="2223" y="744"/>
                </a:lnTo>
                <a:lnTo>
                  <a:pt x="2241" y="729"/>
                </a:lnTo>
                <a:lnTo>
                  <a:pt x="2262" y="720"/>
                </a:lnTo>
                <a:lnTo>
                  <a:pt x="2287" y="717"/>
                </a:lnTo>
                <a:close/>
                <a:moveTo>
                  <a:pt x="1412" y="439"/>
                </a:moveTo>
                <a:lnTo>
                  <a:pt x="1933" y="439"/>
                </a:lnTo>
                <a:lnTo>
                  <a:pt x="1960" y="441"/>
                </a:lnTo>
                <a:lnTo>
                  <a:pt x="1985" y="449"/>
                </a:lnTo>
                <a:lnTo>
                  <a:pt x="2009" y="461"/>
                </a:lnTo>
                <a:lnTo>
                  <a:pt x="2029" y="478"/>
                </a:lnTo>
                <a:lnTo>
                  <a:pt x="2045" y="498"/>
                </a:lnTo>
                <a:lnTo>
                  <a:pt x="2058" y="520"/>
                </a:lnTo>
                <a:lnTo>
                  <a:pt x="2065" y="546"/>
                </a:lnTo>
                <a:lnTo>
                  <a:pt x="2068" y="573"/>
                </a:lnTo>
                <a:lnTo>
                  <a:pt x="2068" y="1913"/>
                </a:lnTo>
                <a:lnTo>
                  <a:pt x="2066" y="1927"/>
                </a:lnTo>
                <a:lnTo>
                  <a:pt x="2060" y="1940"/>
                </a:lnTo>
                <a:lnTo>
                  <a:pt x="2049" y="1949"/>
                </a:lnTo>
                <a:lnTo>
                  <a:pt x="2037" y="1956"/>
                </a:lnTo>
                <a:lnTo>
                  <a:pt x="2023" y="1958"/>
                </a:lnTo>
                <a:lnTo>
                  <a:pt x="502" y="1958"/>
                </a:lnTo>
                <a:lnTo>
                  <a:pt x="488" y="1956"/>
                </a:lnTo>
                <a:lnTo>
                  <a:pt x="475" y="1949"/>
                </a:lnTo>
                <a:lnTo>
                  <a:pt x="466" y="1940"/>
                </a:lnTo>
                <a:lnTo>
                  <a:pt x="459" y="1927"/>
                </a:lnTo>
                <a:lnTo>
                  <a:pt x="457" y="1913"/>
                </a:lnTo>
                <a:lnTo>
                  <a:pt x="457" y="1416"/>
                </a:lnTo>
                <a:lnTo>
                  <a:pt x="511" y="1430"/>
                </a:lnTo>
                <a:lnTo>
                  <a:pt x="566" y="1441"/>
                </a:lnTo>
                <a:lnTo>
                  <a:pt x="623" y="1447"/>
                </a:lnTo>
                <a:lnTo>
                  <a:pt x="680" y="1449"/>
                </a:lnTo>
                <a:lnTo>
                  <a:pt x="750" y="1446"/>
                </a:lnTo>
                <a:lnTo>
                  <a:pt x="819" y="1437"/>
                </a:lnTo>
                <a:lnTo>
                  <a:pt x="885" y="1422"/>
                </a:lnTo>
                <a:lnTo>
                  <a:pt x="949" y="1401"/>
                </a:lnTo>
                <a:lnTo>
                  <a:pt x="1011" y="1375"/>
                </a:lnTo>
                <a:lnTo>
                  <a:pt x="1069" y="1344"/>
                </a:lnTo>
                <a:lnTo>
                  <a:pt x="1124" y="1308"/>
                </a:lnTo>
                <a:lnTo>
                  <a:pt x="1176" y="1268"/>
                </a:lnTo>
                <a:lnTo>
                  <a:pt x="1225" y="1224"/>
                </a:lnTo>
                <a:lnTo>
                  <a:pt x="1270" y="1175"/>
                </a:lnTo>
                <a:lnTo>
                  <a:pt x="1310" y="1123"/>
                </a:lnTo>
                <a:lnTo>
                  <a:pt x="1345" y="1068"/>
                </a:lnTo>
                <a:lnTo>
                  <a:pt x="1377" y="1010"/>
                </a:lnTo>
                <a:lnTo>
                  <a:pt x="1402" y="948"/>
                </a:lnTo>
                <a:lnTo>
                  <a:pt x="1423" y="884"/>
                </a:lnTo>
                <a:lnTo>
                  <a:pt x="1438" y="818"/>
                </a:lnTo>
                <a:lnTo>
                  <a:pt x="1448" y="750"/>
                </a:lnTo>
                <a:lnTo>
                  <a:pt x="1451" y="680"/>
                </a:lnTo>
                <a:lnTo>
                  <a:pt x="1448" y="618"/>
                </a:lnTo>
                <a:lnTo>
                  <a:pt x="1440" y="556"/>
                </a:lnTo>
                <a:lnTo>
                  <a:pt x="1429" y="496"/>
                </a:lnTo>
                <a:lnTo>
                  <a:pt x="1412" y="439"/>
                </a:lnTo>
                <a:close/>
                <a:moveTo>
                  <a:pt x="662" y="260"/>
                </a:moveTo>
                <a:lnTo>
                  <a:pt x="680" y="262"/>
                </a:lnTo>
                <a:lnTo>
                  <a:pt x="696" y="269"/>
                </a:lnTo>
                <a:lnTo>
                  <a:pt x="710" y="280"/>
                </a:lnTo>
                <a:lnTo>
                  <a:pt x="720" y="292"/>
                </a:lnTo>
                <a:lnTo>
                  <a:pt x="727" y="309"/>
                </a:lnTo>
                <a:lnTo>
                  <a:pt x="730" y="327"/>
                </a:lnTo>
                <a:lnTo>
                  <a:pt x="730" y="612"/>
                </a:lnTo>
                <a:lnTo>
                  <a:pt x="898" y="658"/>
                </a:lnTo>
                <a:lnTo>
                  <a:pt x="915" y="665"/>
                </a:lnTo>
                <a:lnTo>
                  <a:pt x="929" y="676"/>
                </a:lnTo>
                <a:lnTo>
                  <a:pt x="940" y="690"/>
                </a:lnTo>
                <a:lnTo>
                  <a:pt x="946" y="706"/>
                </a:lnTo>
                <a:lnTo>
                  <a:pt x="948" y="723"/>
                </a:lnTo>
                <a:lnTo>
                  <a:pt x="946" y="741"/>
                </a:lnTo>
                <a:lnTo>
                  <a:pt x="940" y="758"/>
                </a:lnTo>
                <a:lnTo>
                  <a:pt x="928" y="771"/>
                </a:lnTo>
                <a:lnTo>
                  <a:pt x="914" y="782"/>
                </a:lnTo>
                <a:lnTo>
                  <a:pt x="898" y="788"/>
                </a:lnTo>
                <a:lnTo>
                  <a:pt x="881" y="790"/>
                </a:lnTo>
                <a:lnTo>
                  <a:pt x="863" y="788"/>
                </a:lnTo>
                <a:lnTo>
                  <a:pt x="644" y="729"/>
                </a:lnTo>
                <a:lnTo>
                  <a:pt x="628" y="723"/>
                </a:lnTo>
                <a:lnTo>
                  <a:pt x="614" y="712"/>
                </a:lnTo>
                <a:lnTo>
                  <a:pt x="603" y="698"/>
                </a:lnTo>
                <a:lnTo>
                  <a:pt x="597" y="681"/>
                </a:lnTo>
                <a:lnTo>
                  <a:pt x="594" y="664"/>
                </a:lnTo>
                <a:lnTo>
                  <a:pt x="594" y="327"/>
                </a:lnTo>
                <a:lnTo>
                  <a:pt x="597" y="309"/>
                </a:lnTo>
                <a:lnTo>
                  <a:pt x="603" y="292"/>
                </a:lnTo>
                <a:lnTo>
                  <a:pt x="614" y="280"/>
                </a:lnTo>
                <a:lnTo>
                  <a:pt x="628" y="269"/>
                </a:lnTo>
                <a:lnTo>
                  <a:pt x="644" y="262"/>
                </a:lnTo>
                <a:lnTo>
                  <a:pt x="662" y="260"/>
                </a:lnTo>
                <a:close/>
                <a:moveTo>
                  <a:pt x="680" y="155"/>
                </a:moveTo>
                <a:lnTo>
                  <a:pt x="623" y="158"/>
                </a:lnTo>
                <a:lnTo>
                  <a:pt x="567" y="166"/>
                </a:lnTo>
                <a:lnTo>
                  <a:pt x="514" y="181"/>
                </a:lnTo>
                <a:lnTo>
                  <a:pt x="463" y="201"/>
                </a:lnTo>
                <a:lnTo>
                  <a:pt x="415" y="227"/>
                </a:lnTo>
                <a:lnTo>
                  <a:pt x="370" y="256"/>
                </a:lnTo>
                <a:lnTo>
                  <a:pt x="328" y="290"/>
                </a:lnTo>
                <a:lnTo>
                  <a:pt x="291" y="327"/>
                </a:lnTo>
                <a:lnTo>
                  <a:pt x="257" y="370"/>
                </a:lnTo>
                <a:lnTo>
                  <a:pt x="227" y="414"/>
                </a:lnTo>
                <a:lnTo>
                  <a:pt x="202" y="463"/>
                </a:lnTo>
                <a:lnTo>
                  <a:pt x="181" y="514"/>
                </a:lnTo>
                <a:lnTo>
                  <a:pt x="167" y="567"/>
                </a:lnTo>
                <a:lnTo>
                  <a:pt x="158" y="622"/>
                </a:lnTo>
                <a:lnTo>
                  <a:pt x="155" y="679"/>
                </a:lnTo>
                <a:lnTo>
                  <a:pt x="158" y="736"/>
                </a:lnTo>
                <a:lnTo>
                  <a:pt x="167" y="793"/>
                </a:lnTo>
                <a:lnTo>
                  <a:pt x="181" y="845"/>
                </a:lnTo>
                <a:lnTo>
                  <a:pt x="202" y="896"/>
                </a:lnTo>
                <a:lnTo>
                  <a:pt x="227" y="945"/>
                </a:lnTo>
                <a:lnTo>
                  <a:pt x="257" y="990"/>
                </a:lnTo>
                <a:lnTo>
                  <a:pt x="291" y="1031"/>
                </a:lnTo>
                <a:lnTo>
                  <a:pt x="328" y="1069"/>
                </a:lnTo>
                <a:lnTo>
                  <a:pt x="370" y="1103"/>
                </a:lnTo>
                <a:lnTo>
                  <a:pt x="415" y="1133"/>
                </a:lnTo>
                <a:lnTo>
                  <a:pt x="463" y="1158"/>
                </a:lnTo>
                <a:lnTo>
                  <a:pt x="514" y="1178"/>
                </a:lnTo>
                <a:lnTo>
                  <a:pt x="567" y="1193"/>
                </a:lnTo>
                <a:lnTo>
                  <a:pt x="623" y="1201"/>
                </a:lnTo>
                <a:lnTo>
                  <a:pt x="680" y="1205"/>
                </a:lnTo>
                <a:lnTo>
                  <a:pt x="737" y="1201"/>
                </a:lnTo>
                <a:lnTo>
                  <a:pt x="793" y="1193"/>
                </a:lnTo>
                <a:lnTo>
                  <a:pt x="846" y="1178"/>
                </a:lnTo>
                <a:lnTo>
                  <a:pt x="897" y="1158"/>
                </a:lnTo>
                <a:lnTo>
                  <a:pt x="946" y="1133"/>
                </a:lnTo>
                <a:lnTo>
                  <a:pt x="991" y="1103"/>
                </a:lnTo>
                <a:lnTo>
                  <a:pt x="1032" y="1069"/>
                </a:lnTo>
                <a:lnTo>
                  <a:pt x="1070" y="1031"/>
                </a:lnTo>
                <a:lnTo>
                  <a:pt x="1104" y="990"/>
                </a:lnTo>
                <a:lnTo>
                  <a:pt x="1134" y="945"/>
                </a:lnTo>
                <a:lnTo>
                  <a:pt x="1159" y="896"/>
                </a:lnTo>
                <a:lnTo>
                  <a:pt x="1179" y="845"/>
                </a:lnTo>
                <a:lnTo>
                  <a:pt x="1194" y="793"/>
                </a:lnTo>
                <a:lnTo>
                  <a:pt x="1203" y="736"/>
                </a:lnTo>
                <a:lnTo>
                  <a:pt x="1206" y="679"/>
                </a:lnTo>
                <a:lnTo>
                  <a:pt x="1203" y="622"/>
                </a:lnTo>
                <a:lnTo>
                  <a:pt x="1194" y="567"/>
                </a:lnTo>
                <a:lnTo>
                  <a:pt x="1179" y="514"/>
                </a:lnTo>
                <a:lnTo>
                  <a:pt x="1159" y="463"/>
                </a:lnTo>
                <a:lnTo>
                  <a:pt x="1134" y="414"/>
                </a:lnTo>
                <a:lnTo>
                  <a:pt x="1104" y="370"/>
                </a:lnTo>
                <a:lnTo>
                  <a:pt x="1070" y="327"/>
                </a:lnTo>
                <a:lnTo>
                  <a:pt x="1032" y="290"/>
                </a:lnTo>
                <a:lnTo>
                  <a:pt x="991" y="256"/>
                </a:lnTo>
                <a:lnTo>
                  <a:pt x="946" y="227"/>
                </a:lnTo>
                <a:lnTo>
                  <a:pt x="897" y="201"/>
                </a:lnTo>
                <a:lnTo>
                  <a:pt x="846" y="181"/>
                </a:lnTo>
                <a:lnTo>
                  <a:pt x="793" y="166"/>
                </a:lnTo>
                <a:lnTo>
                  <a:pt x="737" y="158"/>
                </a:lnTo>
                <a:lnTo>
                  <a:pt x="680" y="155"/>
                </a:lnTo>
                <a:close/>
                <a:moveTo>
                  <a:pt x="680" y="0"/>
                </a:moveTo>
                <a:lnTo>
                  <a:pt x="746" y="3"/>
                </a:lnTo>
                <a:lnTo>
                  <a:pt x="809" y="13"/>
                </a:lnTo>
                <a:lnTo>
                  <a:pt x="872" y="28"/>
                </a:lnTo>
                <a:lnTo>
                  <a:pt x="931" y="48"/>
                </a:lnTo>
                <a:lnTo>
                  <a:pt x="987" y="73"/>
                </a:lnTo>
                <a:lnTo>
                  <a:pt x="1042" y="104"/>
                </a:lnTo>
                <a:lnTo>
                  <a:pt x="1092" y="139"/>
                </a:lnTo>
                <a:lnTo>
                  <a:pt x="1139" y="178"/>
                </a:lnTo>
                <a:lnTo>
                  <a:pt x="1183" y="222"/>
                </a:lnTo>
                <a:lnTo>
                  <a:pt x="1222" y="268"/>
                </a:lnTo>
                <a:lnTo>
                  <a:pt x="1257" y="319"/>
                </a:lnTo>
                <a:lnTo>
                  <a:pt x="1288" y="373"/>
                </a:lnTo>
                <a:lnTo>
                  <a:pt x="1313" y="429"/>
                </a:lnTo>
                <a:lnTo>
                  <a:pt x="1333" y="488"/>
                </a:lnTo>
                <a:lnTo>
                  <a:pt x="1348" y="551"/>
                </a:lnTo>
                <a:lnTo>
                  <a:pt x="1358" y="615"/>
                </a:lnTo>
                <a:lnTo>
                  <a:pt x="1361" y="679"/>
                </a:lnTo>
                <a:lnTo>
                  <a:pt x="1358" y="745"/>
                </a:lnTo>
                <a:lnTo>
                  <a:pt x="1348" y="808"/>
                </a:lnTo>
                <a:lnTo>
                  <a:pt x="1333" y="871"/>
                </a:lnTo>
                <a:lnTo>
                  <a:pt x="1313" y="930"/>
                </a:lnTo>
                <a:lnTo>
                  <a:pt x="1288" y="986"/>
                </a:lnTo>
                <a:lnTo>
                  <a:pt x="1257" y="1040"/>
                </a:lnTo>
                <a:lnTo>
                  <a:pt x="1222" y="1091"/>
                </a:lnTo>
                <a:lnTo>
                  <a:pt x="1183" y="1138"/>
                </a:lnTo>
                <a:lnTo>
                  <a:pt x="1139" y="1181"/>
                </a:lnTo>
                <a:lnTo>
                  <a:pt x="1092" y="1220"/>
                </a:lnTo>
                <a:lnTo>
                  <a:pt x="1042" y="1255"/>
                </a:lnTo>
                <a:lnTo>
                  <a:pt x="987" y="1286"/>
                </a:lnTo>
                <a:lnTo>
                  <a:pt x="931" y="1312"/>
                </a:lnTo>
                <a:lnTo>
                  <a:pt x="872" y="1332"/>
                </a:lnTo>
                <a:lnTo>
                  <a:pt x="809" y="1347"/>
                </a:lnTo>
                <a:lnTo>
                  <a:pt x="746" y="1356"/>
                </a:lnTo>
                <a:lnTo>
                  <a:pt x="680" y="1359"/>
                </a:lnTo>
                <a:lnTo>
                  <a:pt x="615" y="1356"/>
                </a:lnTo>
                <a:lnTo>
                  <a:pt x="552" y="1347"/>
                </a:lnTo>
                <a:lnTo>
                  <a:pt x="489" y="1332"/>
                </a:lnTo>
                <a:lnTo>
                  <a:pt x="430" y="1312"/>
                </a:lnTo>
                <a:lnTo>
                  <a:pt x="373" y="1286"/>
                </a:lnTo>
                <a:lnTo>
                  <a:pt x="319" y="1255"/>
                </a:lnTo>
                <a:lnTo>
                  <a:pt x="268" y="1220"/>
                </a:lnTo>
                <a:lnTo>
                  <a:pt x="222" y="1181"/>
                </a:lnTo>
                <a:lnTo>
                  <a:pt x="178" y="1138"/>
                </a:lnTo>
                <a:lnTo>
                  <a:pt x="139" y="1091"/>
                </a:lnTo>
                <a:lnTo>
                  <a:pt x="104" y="1040"/>
                </a:lnTo>
                <a:lnTo>
                  <a:pt x="73" y="986"/>
                </a:lnTo>
                <a:lnTo>
                  <a:pt x="48" y="930"/>
                </a:lnTo>
                <a:lnTo>
                  <a:pt x="28" y="871"/>
                </a:lnTo>
                <a:lnTo>
                  <a:pt x="13" y="808"/>
                </a:lnTo>
                <a:lnTo>
                  <a:pt x="3" y="745"/>
                </a:lnTo>
                <a:lnTo>
                  <a:pt x="0" y="679"/>
                </a:lnTo>
                <a:lnTo>
                  <a:pt x="3" y="615"/>
                </a:lnTo>
                <a:lnTo>
                  <a:pt x="13" y="551"/>
                </a:lnTo>
                <a:lnTo>
                  <a:pt x="28" y="488"/>
                </a:lnTo>
                <a:lnTo>
                  <a:pt x="48" y="429"/>
                </a:lnTo>
                <a:lnTo>
                  <a:pt x="73" y="373"/>
                </a:lnTo>
                <a:lnTo>
                  <a:pt x="104" y="319"/>
                </a:lnTo>
                <a:lnTo>
                  <a:pt x="139" y="268"/>
                </a:lnTo>
                <a:lnTo>
                  <a:pt x="178" y="222"/>
                </a:lnTo>
                <a:lnTo>
                  <a:pt x="222" y="178"/>
                </a:lnTo>
                <a:lnTo>
                  <a:pt x="268" y="139"/>
                </a:lnTo>
                <a:lnTo>
                  <a:pt x="319" y="104"/>
                </a:lnTo>
                <a:lnTo>
                  <a:pt x="373" y="73"/>
                </a:lnTo>
                <a:lnTo>
                  <a:pt x="430" y="48"/>
                </a:lnTo>
                <a:lnTo>
                  <a:pt x="489" y="28"/>
                </a:lnTo>
                <a:lnTo>
                  <a:pt x="552" y="13"/>
                </a:lnTo>
                <a:lnTo>
                  <a:pt x="615" y="3"/>
                </a:lnTo>
                <a:lnTo>
                  <a:pt x="68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4" name="Freeform 251"/>
          <p:cNvSpPr>
            <a:spLocks noEditPoints="1"/>
          </p:cNvSpPr>
          <p:nvPr/>
        </p:nvSpPr>
        <p:spPr bwMode="auto">
          <a:xfrm>
            <a:off x="10832277" y="2890733"/>
            <a:ext cx="350837" cy="487363"/>
          </a:xfrm>
          <a:custGeom>
            <a:avLst/>
            <a:gdLst>
              <a:gd name="T0" fmla="*/ 2226 w 2429"/>
              <a:gd name="T1" fmla="*/ 647 h 3377"/>
              <a:gd name="T2" fmla="*/ 2345 w 2429"/>
              <a:gd name="T3" fmla="*/ 1023 h 3377"/>
              <a:gd name="T4" fmla="*/ 2421 w 2429"/>
              <a:gd name="T5" fmla="*/ 1439 h 3377"/>
              <a:gd name="T6" fmla="*/ 2421 w 2429"/>
              <a:gd name="T7" fmla="*/ 1714 h 3377"/>
              <a:gd name="T8" fmla="*/ 2360 w 2429"/>
              <a:gd name="T9" fmla="*/ 1918 h 3377"/>
              <a:gd name="T10" fmla="*/ 2235 w 2429"/>
              <a:gd name="T11" fmla="*/ 2121 h 3377"/>
              <a:gd name="T12" fmla="*/ 2032 w 2429"/>
              <a:gd name="T13" fmla="*/ 2304 h 3377"/>
              <a:gd name="T14" fmla="*/ 1744 w 2429"/>
              <a:gd name="T15" fmla="*/ 2441 h 3377"/>
              <a:gd name="T16" fmla="*/ 1356 w 2429"/>
              <a:gd name="T17" fmla="*/ 2510 h 3377"/>
              <a:gd name="T18" fmla="*/ 1328 w 2429"/>
              <a:gd name="T19" fmla="*/ 2744 h 3377"/>
              <a:gd name="T20" fmla="*/ 1385 w 2429"/>
              <a:gd name="T21" fmla="*/ 2993 h 3377"/>
              <a:gd name="T22" fmla="*/ 1696 w 2429"/>
              <a:gd name="T23" fmla="*/ 3035 h 3377"/>
              <a:gd name="T24" fmla="*/ 1899 w 2429"/>
              <a:gd name="T25" fmla="*/ 3109 h 3377"/>
              <a:gd name="T26" fmla="*/ 1951 w 2429"/>
              <a:gd name="T27" fmla="*/ 3201 h 3377"/>
              <a:gd name="T28" fmla="*/ 1843 w 2429"/>
              <a:gd name="T29" fmla="*/ 3286 h 3377"/>
              <a:gd name="T30" fmla="*/ 1608 w 2429"/>
              <a:gd name="T31" fmla="*/ 3347 h 3377"/>
              <a:gd name="T32" fmla="*/ 1287 w 2429"/>
              <a:gd name="T33" fmla="*/ 3376 h 3377"/>
              <a:gd name="T34" fmla="*/ 943 w 2429"/>
              <a:gd name="T35" fmla="*/ 3364 h 3377"/>
              <a:gd name="T36" fmla="*/ 668 w 2429"/>
              <a:gd name="T37" fmla="*/ 3314 h 3377"/>
              <a:gd name="T38" fmla="*/ 504 w 2429"/>
              <a:gd name="T39" fmla="*/ 3237 h 3377"/>
              <a:gd name="T40" fmla="*/ 489 w 2429"/>
              <a:gd name="T41" fmla="*/ 3145 h 3377"/>
              <a:gd name="T42" fmla="*/ 637 w 2429"/>
              <a:gd name="T43" fmla="*/ 3061 h 3377"/>
              <a:gd name="T44" fmla="*/ 911 w 2429"/>
              <a:gd name="T45" fmla="*/ 3006 h 3377"/>
              <a:gd name="T46" fmla="*/ 1088 w 2429"/>
              <a:gd name="T47" fmla="*/ 2845 h 3377"/>
              <a:gd name="T48" fmla="*/ 1096 w 2429"/>
              <a:gd name="T49" fmla="*/ 2597 h 3377"/>
              <a:gd name="T50" fmla="*/ 829 w 2429"/>
              <a:gd name="T51" fmla="*/ 2477 h 3377"/>
              <a:gd name="T52" fmla="*/ 502 w 2429"/>
              <a:gd name="T53" fmla="*/ 2365 h 3377"/>
              <a:gd name="T54" fmla="*/ 266 w 2429"/>
              <a:gd name="T55" fmla="*/ 2198 h 3377"/>
              <a:gd name="T56" fmla="*/ 111 w 2429"/>
              <a:gd name="T57" fmla="*/ 2001 h 3377"/>
              <a:gd name="T58" fmla="*/ 27 w 2429"/>
              <a:gd name="T59" fmla="*/ 1794 h 3377"/>
              <a:gd name="T60" fmla="*/ 0 w 2429"/>
              <a:gd name="T61" fmla="*/ 1602 h 3377"/>
              <a:gd name="T62" fmla="*/ 46 w 2429"/>
              <a:gd name="T63" fmla="*/ 1190 h 3377"/>
              <a:gd name="T64" fmla="*/ 152 w 2429"/>
              <a:gd name="T65" fmla="*/ 793 h 3377"/>
              <a:gd name="T66" fmla="*/ 274 w 2429"/>
              <a:gd name="T67" fmla="*/ 472 h 3377"/>
              <a:gd name="T68" fmla="*/ 427 w 2429"/>
              <a:gd name="T69" fmla="*/ 553 h 3377"/>
              <a:gd name="T70" fmla="*/ 713 w 2429"/>
              <a:gd name="T71" fmla="*/ 672 h 3377"/>
              <a:gd name="T72" fmla="*/ 1101 w 2429"/>
              <a:gd name="T73" fmla="*/ 730 h 3377"/>
              <a:gd name="T74" fmla="*/ 1413 w 2429"/>
              <a:gd name="T75" fmla="*/ 1094 h 3377"/>
              <a:gd name="T76" fmla="*/ 1809 w 2429"/>
              <a:gd name="T77" fmla="*/ 643 h 3377"/>
              <a:gd name="T78" fmla="*/ 2050 w 2429"/>
              <a:gd name="T79" fmla="*/ 514 h 3377"/>
              <a:gd name="T80" fmla="*/ 1298 w 2429"/>
              <a:gd name="T81" fmla="*/ 2 h 3377"/>
              <a:gd name="T82" fmla="*/ 1670 w 2429"/>
              <a:gd name="T83" fmla="*/ 53 h 3377"/>
              <a:gd name="T84" fmla="*/ 1929 w 2429"/>
              <a:gd name="T85" fmla="*/ 157 h 3377"/>
              <a:gd name="T86" fmla="*/ 2045 w 2429"/>
              <a:gd name="T87" fmla="*/ 283 h 3377"/>
              <a:gd name="T88" fmla="*/ 1994 w 2429"/>
              <a:gd name="T89" fmla="*/ 413 h 3377"/>
              <a:gd name="T90" fmla="*/ 1789 w 2429"/>
              <a:gd name="T91" fmla="*/ 530 h 3377"/>
              <a:gd name="T92" fmla="*/ 1458 w 2429"/>
              <a:gd name="T93" fmla="*/ 605 h 3377"/>
              <a:gd name="T94" fmla="*/ 1045 w 2429"/>
              <a:gd name="T95" fmla="*/ 613 h 3377"/>
              <a:gd name="T96" fmla="*/ 693 w 2429"/>
              <a:gd name="T97" fmla="*/ 549 h 3377"/>
              <a:gd name="T98" fmla="*/ 461 w 2429"/>
              <a:gd name="T99" fmla="*/ 439 h 3377"/>
              <a:gd name="T100" fmla="*/ 376 w 2429"/>
              <a:gd name="T101" fmla="*/ 310 h 3377"/>
              <a:gd name="T102" fmla="*/ 461 w 2429"/>
              <a:gd name="T103" fmla="*/ 181 h 3377"/>
              <a:gd name="T104" fmla="*/ 693 w 2429"/>
              <a:gd name="T105" fmla="*/ 71 h 3377"/>
              <a:gd name="T106" fmla="*/ 1045 w 2429"/>
              <a:gd name="T107" fmla="*/ 6 h 3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29" h="3377">
                <a:moveTo>
                  <a:pt x="2132" y="416"/>
                </a:moveTo>
                <a:lnTo>
                  <a:pt x="2154" y="467"/>
                </a:lnTo>
                <a:lnTo>
                  <a:pt x="2177" y="522"/>
                </a:lnTo>
                <a:lnTo>
                  <a:pt x="2202" y="582"/>
                </a:lnTo>
                <a:lnTo>
                  <a:pt x="2226" y="647"/>
                </a:lnTo>
                <a:lnTo>
                  <a:pt x="2251" y="715"/>
                </a:lnTo>
                <a:lnTo>
                  <a:pt x="2276" y="788"/>
                </a:lnTo>
                <a:lnTo>
                  <a:pt x="2300" y="865"/>
                </a:lnTo>
                <a:lnTo>
                  <a:pt x="2324" y="942"/>
                </a:lnTo>
                <a:lnTo>
                  <a:pt x="2345" y="1023"/>
                </a:lnTo>
                <a:lnTo>
                  <a:pt x="2366" y="1105"/>
                </a:lnTo>
                <a:lnTo>
                  <a:pt x="2383" y="1188"/>
                </a:lnTo>
                <a:lnTo>
                  <a:pt x="2399" y="1272"/>
                </a:lnTo>
                <a:lnTo>
                  <a:pt x="2412" y="1355"/>
                </a:lnTo>
                <a:lnTo>
                  <a:pt x="2421" y="1439"/>
                </a:lnTo>
                <a:lnTo>
                  <a:pt x="2427" y="1521"/>
                </a:lnTo>
                <a:lnTo>
                  <a:pt x="2429" y="1602"/>
                </a:lnTo>
                <a:lnTo>
                  <a:pt x="2428" y="1638"/>
                </a:lnTo>
                <a:lnTo>
                  <a:pt x="2425" y="1675"/>
                </a:lnTo>
                <a:lnTo>
                  <a:pt x="2421" y="1714"/>
                </a:lnTo>
                <a:lnTo>
                  <a:pt x="2413" y="1754"/>
                </a:lnTo>
                <a:lnTo>
                  <a:pt x="2403" y="1794"/>
                </a:lnTo>
                <a:lnTo>
                  <a:pt x="2391" y="1835"/>
                </a:lnTo>
                <a:lnTo>
                  <a:pt x="2377" y="1877"/>
                </a:lnTo>
                <a:lnTo>
                  <a:pt x="2360" y="1918"/>
                </a:lnTo>
                <a:lnTo>
                  <a:pt x="2341" y="1960"/>
                </a:lnTo>
                <a:lnTo>
                  <a:pt x="2318" y="2001"/>
                </a:lnTo>
                <a:lnTo>
                  <a:pt x="2293" y="2042"/>
                </a:lnTo>
                <a:lnTo>
                  <a:pt x="2265" y="2082"/>
                </a:lnTo>
                <a:lnTo>
                  <a:pt x="2235" y="2121"/>
                </a:lnTo>
                <a:lnTo>
                  <a:pt x="2201" y="2160"/>
                </a:lnTo>
                <a:lnTo>
                  <a:pt x="2163" y="2198"/>
                </a:lnTo>
                <a:lnTo>
                  <a:pt x="2123" y="2235"/>
                </a:lnTo>
                <a:lnTo>
                  <a:pt x="2079" y="2270"/>
                </a:lnTo>
                <a:lnTo>
                  <a:pt x="2032" y="2304"/>
                </a:lnTo>
                <a:lnTo>
                  <a:pt x="1982" y="2335"/>
                </a:lnTo>
                <a:lnTo>
                  <a:pt x="1928" y="2365"/>
                </a:lnTo>
                <a:lnTo>
                  <a:pt x="1871" y="2393"/>
                </a:lnTo>
                <a:lnTo>
                  <a:pt x="1808" y="2417"/>
                </a:lnTo>
                <a:lnTo>
                  <a:pt x="1744" y="2441"/>
                </a:lnTo>
                <a:lnTo>
                  <a:pt x="1674" y="2460"/>
                </a:lnTo>
                <a:lnTo>
                  <a:pt x="1601" y="2477"/>
                </a:lnTo>
                <a:lnTo>
                  <a:pt x="1524" y="2492"/>
                </a:lnTo>
                <a:lnTo>
                  <a:pt x="1442" y="2503"/>
                </a:lnTo>
                <a:lnTo>
                  <a:pt x="1356" y="2510"/>
                </a:lnTo>
                <a:lnTo>
                  <a:pt x="1343" y="2552"/>
                </a:lnTo>
                <a:lnTo>
                  <a:pt x="1334" y="2597"/>
                </a:lnTo>
                <a:lnTo>
                  <a:pt x="1327" y="2644"/>
                </a:lnTo>
                <a:lnTo>
                  <a:pt x="1326" y="2693"/>
                </a:lnTo>
                <a:lnTo>
                  <a:pt x="1328" y="2744"/>
                </a:lnTo>
                <a:lnTo>
                  <a:pt x="1334" y="2794"/>
                </a:lnTo>
                <a:lnTo>
                  <a:pt x="1342" y="2845"/>
                </a:lnTo>
                <a:lnTo>
                  <a:pt x="1353" y="2895"/>
                </a:lnTo>
                <a:lnTo>
                  <a:pt x="1367" y="2945"/>
                </a:lnTo>
                <a:lnTo>
                  <a:pt x="1385" y="2993"/>
                </a:lnTo>
                <a:lnTo>
                  <a:pt x="1453" y="2998"/>
                </a:lnTo>
                <a:lnTo>
                  <a:pt x="1519" y="3006"/>
                </a:lnTo>
                <a:lnTo>
                  <a:pt x="1581" y="3014"/>
                </a:lnTo>
                <a:lnTo>
                  <a:pt x="1640" y="3024"/>
                </a:lnTo>
                <a:lnTo>
                  <a:pt x="1696" y="3035"/>
                </a:lnTo>
                <a:lnTo>
                  <a:pt x="1747" y="3047"/>
                </a:lnTo>
                <a:lnTo>
                  <a:pt x="1793" y="3061"/>
                </a:lnTo>
                <a:lnTo>
                  <a:pt x="1834" y="3076"/>
                </a:lnTo>
                <a:lnTo>
                  <a:pt x="1870" y="3091"/>
                </a:lnTo>
                <a:lnTo>
                  <a:pt x="1899" y="3109"/>
                </a:lnTo>
                <a:lnTo>
                  <a:pt x="1924" y="3126"/>
                </a:lnTo>
                <a:lnTo>
                  <a:pt x="1941" y="3145"/>
                </a:lnTo>
                <a:lnTo>
                  <a:pt x="1951" y="3163"/>
                </a:lnTo>
                <a:lnTo>
                  <a:pt x="1955" y="3183"/>
                </a:lnTo>
                <a:lnTo>
                  <a:pt x="1951" y="3201"/>
                </a:lnTo>
                <a:lnTo>
                  <a:pt x="1942" y="3219"/>
                </a:lnTo>
                <a:lnTo>
                  <a:pt x="1926" y="3237"/>
                </a:lnTo>
                <a:lnTo>
                  <a:pt x="1903" y="3254"/>
                </a:lnTo>
                <a:lnTo>
                  <a:pt x="1876" y="3271"/>
                </a:lnTo>
                <a:lnTo>
                  <a:pt x="1843" y="3286"/>
                </a:lnTo>
                <a:lnTo>
                  <a:pt x="1804" y="3300"/>
                </a:lnTo>
                <a:lnTo>
                  <a:pt x="1761" y="3314"/>
                </a:lnTo>
                <a:lnTo>
                  <a:pt x="1714" y="3326"/>
                </a:lnTo>
                <a:lnTo>
                  <a:pt x="1663" y="3337"/>
                </a:lnTo>
                <a:lnTo>
                  <a:pt x="1608" y="3347"/>
                </a:lnTo>
                <a:lnTo>
                  <a:pt x="1549" y="3357"/>
                </a:lnTo>
                <a:lnTo>
                  <a:pt x="1487" y="3364"/>
                </a:lnTo>
                <a:lnTo>
                  <a:pt x="1423" y="3369"/>
                </a:lnTo>
                <a:lnTo>
                  <a:pt x="1355" y="3374"/>
                </a:lnTo>
                <a:lnTo>
                  <a:pt x="1287" y="3376"/>
                </a:lnTo>
                <a:lnTo>
                  <a:pt x="1215" y="3377"/>
                </a:lnTo>
                <a:lnTo>
                  <a:pt x="1143" y="3376"/>
                </a:lnTo>
                <a:lnTo>
                  <a:pt x="1074" y="3374"/>
                </a:lnTo>
                <a:lnTo>
                  <a:pt x="1007" y="3369"/>
                </a:lnTo>
                <a:lnTo>
                  <a:pt x="943" y="3364"/>
                </a:lnTo>
                <a:lnTo>
                  <a:pt x="881" y="3357"/>
                </a:lnTo>
                <a:lnTo>
                  <a:pt x="822" y="3347"/>
                </a:lnTo>
                <a:lnTo>
                  <a:pt x="767" y="3337"/>
                </a:lnTo>
                <a:lnTo>
                  <a:pt x="716" y="3326"/>
                </a:lnTo>
                <a:lnTo>
                  <a:pt x="668" y="3314"/>
                </a:lnTo>
                <a:lnTo>
                  <a:pt x="626" y="3300"/>
                </a:lnTo>
                <a:lnTo>
                  <a:pt x="587" y="3286"/>
                </a:lnTo>
                <a:lnTo>
                  <a:pt x="554" y="3271"/>
                </a:lnTo>
                <a:lnTo>
                  <a:pt x="527" y="3254"/>
                </a:lnTo>
                <a:lnTo>
                  <a:pt x="504" y="3237"/>
                </a:lnTo>
                <a:lnTo>
                  <a:pt x="488" y="3219"/>
                </a:lnTo>
                <a:lnTo>
                  <a:pt x="478" y="3201"/>
                </a:lnTo>
                <a:lnTo>
                  <a:pt x="475" y="3183"/>
                </a:lnTo>
                <a:lnTo>
                  <a:pt x="479" y="3163"/>
                </a:lnTo>
                <a:lnTo>
                  <a:pt x="489" y="3145"/>
                </a:lnTo>
                <a:lnTo>
                  <a:pt x="506" y="3126"/>
                </a:lnTo>
                <a:lnTo>
                  <a:pt x="531" y="3109"/>
                </a:lnTo>
                <a:lnTo>
                  <a:pt x="560" y="3091"/>
                </a:lnTo>
                <a:lnTo>
                  <a:pt x="596" y="3076"/>
                </a:lnTo>
                <a:lnTo>
                  <a:pt x="637" y="3061"/>
                </a:lnTo>
                <a:lnTo>
                  <a:pt x="683" y="3047"/>
                </a:lnTo>
                <a:lnTo>
                  <a:pt x="734" y="3035"/>
                </a:lnTo>
                <a:lnTo>
                  <a:pt x="790" y="3024"/>
                </a:lnTo>
                <a:lnTo>
                  <a:pt x="848" y="3014"/>
                </a:lnTo>
                <a:lnTo>
                  <a:pt x="911" y="3006"/>
                </a:lnTo>
                <a:lnTo>
                  <a:pt x="977" y="2998"/>
                </a:lnTo>
                <a:lnTo>
                  <a:pt x="1045" y="2993"/>
                </a:lnTo>
                <a:lnTo>
                  <a:pt x="1063" y="2945"/>
                </a:lnTo>
                <a:lnTo>
                  <a:pt x="1077" y="2895"/>
                </a:lnTo>
                <a:lnTo>
                  <a:pt x="1088" y="2845"/>
                </a:lnTo>
                <a:lnTo>
                  <a:pt x="1096" y="2794"/>
                </a:lnTo>
                <a:lnTo>
                  <a:pt x="1101" y="2744"/>
                </a:lnTo>
                <a:lnTo>
                  <a:pt x="1103" y="2693"/>
                </a:lnTo>
                <a:lnTo>
                  <a:pt x="1102" y="2644"/>
                </a:lnTo>
                <a:lnTo>
                  <a:pt x="1096" y="2597"/>
                </a:lnTo>
                <a:lnTo>
                  <a:pt x="1087" y="2552"/>
                </a:lnTo>
                <a:lnTo>
                  <a:pt x="1074" y="2510"/>
                </a:lnTo>
                <a:lnTo>
                  <a:pt x="988" y="2503"/>
                </a:lnTo>
                <a:lnTo>
                  <a:pt x="906" y="2492"/>
                </a:lnTo>
                <a:lnTo>
                  <a:pt x="829" y="2477"/>
                </a:lnTo>
                <a:lnTo>
                  <a:pt x="756" y="2460"/>
                </a:lnTo>
                <a:lnTo>
                  <a:pt x="686" y="2441"/>
                </a:lnTo>
                <a:lnTo>
                  <a:pt x="621" y="2417"/>
                </a:lnTo>
                <a:lnTo>
                  <a:pt x="559" y="2393"/>
                </a:lnTo>
                <a:lnTo>
                  <a:pt x="502" y="2365"/>
                </a:lnTo>
                <a:lnTo>
                  <a:pt x="448" y="2335"/>
                </a:lnTo>
                <a:lnTo>
                  <a:pt x="397" y="2304"/>
                </a:lnTo>
                <a:lnTo>
                  <a:pt x="350" y="2270"/>
                </a:lnTo>
                <a:lnTo>
                  <a:pt x="307" y="2235"/>
                </a:lnTo>
                <a:lnTo>
                  <a:pt x="266" y="2198"/>
                </a:lnTo>
                <a:lnTo>
                  <a:pt x="229" y="2160"/>
                </a:lnTo>
                <a:lnTo>
                  <a:pt x="195" y="2121"/>
                </a:lnTo>
                <a:lnTo>
                  <a:pt x="165" y="2082"/>
                </a:lnTo>
                <a:lnTo>
                  <a:pt x="136" y="2042"/>
                </a:lnTo>
                <a:lnTo>
                  <a:pt x="111" y="2001"/>
                </a:lnTo>
                <a:lnTo>
                  <a:pt x="89" y="1960"/>
                </a:lnTo>
                <a:lnTo>
                  <a:pt x="70" y="1918"/>
                </a:lnTo>
                <a:lnTo>
                  <a:pt x="53" y="1877"/>
                </a:lnTo>
                <a:lnTo>
                  <a:pt x="39" y="1835"/>
                </a:lnTo>
                <a:lnTo>
                  <a:pt x="27" y="1794"/>
                </a:lnTo>
                <a:lnTo>
                  <a:pt x="16" y="1754"/>
                </a:lnTo>
                <a:lnTo>
                  <a:pt x="9" y="1714"/>
                </a:lnTo>
                <a:lnTo>
                  <a:pt x="4" y="1675"/>
                </a:lnTo>
                <a:lnTo>
                  <a:pt x="1" y="1638"/>
                </a:lnTo>
                <a:lnTo>
                  <a:pt x="0" y="1602"/>
                </a:lnTo>
                <a:lnTo>
                  <a:pt x="3" y="1521"/>
                </a:lnTo>
                <a:lnTo>
                  <a:pt x="8" y="1440"/>
                </a:lnTo>
                <a:lnTo>
                  <a:pt x="18" y="1357"/>
                </a:lnTo>
                <a:lnTo>
                  <a:pt x="31" y="1274"/>
                </a:lnTo>
                <a:lnTo>
                  <a:pt x="46" y="1190"/>
                </a:lnTo>
                <a:lnTo>
                  <a:pt x="64" y="1108"/>
                </a:lnTo>
                <a:lnTo>
                  <a:pt x="84" y="1026"/>
                </a:lnTo>
                <a:lnTo>
                  <a:pt x="105" y="947"/>
                </a:lnTo>
                <a:lnTo>
                  <a:pt x="129" y="869"/>
                </a:lnTo>
                <a:lnTo>
                  <a:pt x="152" y="793"/>
                </a:lnTo>
                <a:lnTo>
                  <a:pt x="177" y="720"/>
                </a:lnTo>
                <a:lnTo>
                  <a:pt x="201" y="652"/>
                </a:lnTo>
                <a:lnTo>
                  <a:pt x="226" y="587"/>
                </a:lnTo>
                <a:lnTo>
                  <a:pt x="251" y="527"/>
                </a:lnTo>
                <a:lnTo>
                  <a:pt x="274" y="472"/>
                </a:lnTo>
                <a:lnTo>
                  <a:pt x="296" y="422"/>
                </a:lnTo>
                <a:lnTo>
                  <a:pt x="319" y="456"/>
                </a:lnTo>
                <a:lnTo>
                  <a:pt x="350" y="490"/>
                </a:lnTo>
                <a:lnTo>
                  <a:pt x="386" y="522"/>
                </a:lnTo>
                <a:lnTo>
                  <a:pt x="427" y="553"/>
                </a:lnTo>
                <a:lnTo>
                  <a:pt x="475" y="581"/>
                </a:lnTo>
                <a:lnTo>
                  <a:pt x="527" y="607"/>
                </a:lnTo>
                <a:lnTo>
                  <a:pt x="585" y="631"/>
                </a:lnTo>
                <a:lnTo>
                  <a:pt x="646" y="653"/>
                </a:lnTo>
                <a:lnTo>
                  <a:pt x="713" y="672"/>
                </a:lnTo>
                <a:lnTo>
                  <a:pt x="783" y="690"/>
                </a:lnTo>
                <a:lnTo>
                  <a:pt x="858" y="704"/>
                </a:lnTo>
                <a:lnTo>
                  <a:pt x="936" y="715"/>
                </a:lnTo>
                <a:lnTo>
                  <a:pt x="1018" y="725"/>
                </a:lnTo>
                <a:lnTo>
                  <a:pt x="1101" y="730"/>
                </a:lnTo>
                <a:lnTo>
                  <a:pt x="981" y="1321"/>
                </a:lnTo>
                <a:lnTo>
                  <a:pt x="1338" y="1331"/>
                </a:lnTo>
                <a:lnTo>
                  <a:pt x="1178" y="1934"/>
                </a:lnTo>
                <a:lnTo>
                  <a:pt x="1708" y="1094"/>
                </a:lnTo>
                <a:lnTo>
                  <a:pt x="1413" y="1094"/>
                </a:lnTo>
                <a:lnTo>
                  <a:pt x="1541" y="708"/>
                </a:lnTo>
                <a:lnTo>
                  <a:pt x="1614" y="695"/>
                </a:lnTo>
                <a:lnTo>
                  <a:pt x="1683" y="679"/>
                </a:lnTo>
                <a:lnTo>
                  <a:pt x="1748" y="662"/>
                </a:lnTo>
                <a:lnTo>
                  <a:pt x="1809" y="643"/>
                </a:lnTo>
                <a:lnTo>
                  <a:pt x="1866" y="621"/>
                </a:lnTo>
                <a:lnTo>
                  <a:pt x="1920" y="597"/>
                </a:lnTo>
                <a:lnTo>
                  <a:pt x="1968" y="571"/>
                </a:lnTo>
                <a:lnTo>
                  <a:pt x="2012" y="543"/>
                </a:lnTo>
                <a:lnTo>
                  <a:pt x="2050" y="514"/>
                </a:lnTo>
                <a:lnTo>
                  <a:pt x="2083" y="483"/>
                </a:lnTo>
                <a:lnTo>
                  <a:pt x="2110" y="450"/>
                </a:lnTo>
                <a:lnTo>
                  <a:pt x="2132" y="416"/>
                </a:lnTo>
                <a:close/>
                <a:moveTo>
                  <a:pt x="1213" y="0"/>
                </a:moveTo>
                <a:lnTo>
                  <a:pt x="1298" y="2"/>
                </a:lnTo>
                <a:lnTo>
                  <a:pt x="1380" y="6"/>
                </a:lnTo>
                <a:lnTo>
                  <a:pt x="1458" y="14"/>
                </a:lnTo>
                <a:lnTo>
                  <a:pt x="1533" y="25"/>
                </a:lnTo>
                <a:lnTo>
                  <a:pt x="1604" y="38"/>
                </a:lnTo>
                <a:lnTo>
                  <a:pt x="1670" y="53"/>
                </a:lnTo>
                <a:lnTo>
                  <a:pt x="1731" y="71"/>
                </a:lnTo>
                <a:lnTo>
                  <a:pt x="1789" y="90"/>
                </a:lnTo>
                <a:lnTo>
                  <a:pt x="1841" y="111"/>
                </a:lnTo>
                <a:lnTo>
                  <a:pt x="1888" y="133"/>
                </a:lnTo>
                <a:lnTo>
                  <a:pt x="1929" y="157"/>
                </a:lnTo>
                <a:lnTo>
                  <a:pt x="1965" y="181"/>
                </a:lnTo>
                <a:lnTo>
                  <a:pt x="1994" y="206"/>
                </a:lnTo>
                <a:lnTo>
                  <a:pt x="2018" y="231"/>
                </a:lnTo>
                <a:lnTo>
                  <a:pt x="2034" y="258"/>
                </a:lnTo>
                <a:lnTo>
                  <a:pt x="2045" y="283"/>
                </a:lnTo>
                <a:lnTo>
                  <a:pt x="2048" y="310"/>
                </a:lnTo>
                <a:lnTo>
                  <a:pt x="2045" y="336"/>
                </a:lnTo>
                <a:lnTo>
                  <a:pt x="2034" y="362"/>
                </a:lnTo>
                <a:lnTo>
                  <a:pt x="2018" y="388"/>
                </a:lnTo>
                <a:lnTo>
                  <a:pt x="1994" y="413"/>
                </a:lnTo>
                <a:lnTo>
                  <a:pt x="1965" y="439"/>
                </a:lnTo>
                <a:lnTo>
                  <a:pt x="1929" y="464"/>
                </a:lnTo>
                <a:lnTo>
                  <a:pt x="1888" y="487"/>
                </a:lnTo>
                <a:lnTo>
                  <a:pt x="1841" y="509"/>
                </a:lnTo>
                <a:lnTo>
                  <a:pt x="1789" y="530"/>
                </a:lnTo>
                <a:lnTo>
                  <a:pt x="1731" y="549"/>
                </a:lnTo>
                <a:lnTo>
                  <a:pt x="1670" y="566"/>
                </a:lnTo>
                <a:lnTo>
                  <a:pt x="1604" y="581"/>
                </a:lnTo>
                <a:lnTo>
                  <a:pt x="1533" y="595"/>
                </a:lnTo>
                <a:lnTo>
                  <a:pt x="1458" y="605"/>
                </a:lnTo>
                <a:lnTo>
                  <a:pt x="1380" y="613"/>
                </a:lnTo>
                <a:lnTo>
                  <a:pt x="1298" y="618"/>
                </a:lnTo>
                <a:lnTo>
                  <a:pt x="1213" y="619"/>
                </a:lnTo>
                <a:lnTo>
                  <a:pt x="1127" y="618"/>
                </a:lnTo>
                <a:lnTo>
                  <a:pt x="1045" y="613"/>
                </a:lnTo>
                <a:lnTo>
                  <a:pt x="966" y="605"/>
                </a:lnTo>
                <a:lnTo>
                  <a:pt x="892" y="595"/>
                </a:lnTo>
                <a:lnTo>
                  <a:pt x="821" y="581"/>
                </a:lnTo>
                <a:lnTo>
                  <a:pt x="755" y="566"/>
                </a:lnTo>
                <a:lnTo>
                  <a:pt x="693" y="549"/>
                </a:lnTo>
                <a:lnTo>
                  <a:pt x="636" y="530"/>
                </a:lnTo>
                <a:lnTo>
                  <a:pt x="584" y="509"/>
                </a:lnTo>
                <a:lnTo>
                  <a:pt x="538" y="487"/>
                </a:lnTo>
                <a:lnTo>
                  <a:pt x="496" y="464"/>
                </a:lnTo>
                <a:lnTo>
                  <a:pt x="461" y="439"/>
                </a:lnTo>
                <a:lnTo>
                  <a:pt x="431" y="413"/>
                </a:lnTo>
                <a:lnTo>
                  <a:pt x="408" y="388"/>
                </a:lnTo>
                <a:lnTo>
                  <a:pt x="391" y="362"/>
                </a:lnTo>
                <a:lnTo>
                  <a:pt x="380" y="336"/>
                </a:lnTo>
                <a:lnTo>
                  <a:pt x="376" y="310"/>
                </a:lnTo>
                <a:lnTo>
                  <a:pt x="380" y="283"/>
                </a:lnTo>
                <a:lnTo>
                  <a:pt x="391" y="258"/>
                </a:lnTo>
                <a:lnTo>
                  <a:pt x="408" y="231"/>
                </a:lnTo>
                <a:lnTo>
                  <a:pt x="431" y="206"/>
                </a:lnTo>
                <a:lnTo>
                  <a:pt x="461" y="181"/>
                </a:lnTo>
                <a:lnTo>
                  <a:pt x="496" y="157"/>
                </a:lnTo>
                <a:lnTo>
                  <a:pt x="538" y="133"/>
                </a:lnTo>
                <a:lnTo>
                  <a:pt x="584" y="111"/>
                </a:lnTo>
                <a:lnTo>
                  <a:pt x="636" y="90"/>
                </a:lnTo>
                <a:lnTo>
                  <a:pt x="693" y="71"/>
                </a:lnTo>
                <a:lnTo>
                  <a:pt x="755" y="53"/>
                </a:lnTo>
                <a:lnTo>
                  <a:pt x="821" y="38"/>
                </a:lnTo>
                <a:lnTo>
                  <a:pt x="892" y="25"/>
                </a:lnTo>
                <a:lnTo>
                  <a:pt x="966" y="14"/>
                </a:lnTo>
                <a:lnTo>
                  <a:pt x="1045" y="6"/>
                </a:lnTo>
                <a:lnTo>
                  <a:pt x="1127" y="2"/>
                </a:lnTo>
                <a:lnTo>
                  <a:pt x="121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5" name="Freeform 321"/>
          <p:cNvSpPr>
            <a:spLocks noEditPoints="1"/>
          </p:cNvSpPr>
          <p:nvPr/>
        </p:nvSpPr>
        <p:spPr bwMode="auto">
          <a:xfrm>
            <a:off x="10754022" y="3661381"/>
            <a:ext cx="507347" cy="490492"/>
          </a:xfrm>
          <a:custGeom>
            <a:avLst/>
            <a:gdLst>
              <a:gd name="T0" fmla="*/ 1596 w 3311"/>
              <a:gd name="T1" fmla="*/ 2969 h 3191"/>
              <a:gd name="T2" fmla="*/ 1734 w 3311"/>
              <a:gd name="T3" fmla="*/ 3077 h 3191"/>
              <a:gd name="T4" fmla="*/ 1808 w 3311"/>
              <a:gd name="T5" fmla="*/ 2920 h 3191"/>
              <a:gd name="T6" fmla="*/ 494 w 3311"/>
              <a:gd name="T7" fmla="*/ 2868 h 3191"/>
              <a:gd name="T8" fmla="*/ 456 w 3311"/>
              <a:gd name="T9" fmla="*/ 3039 h 3191"/>
              <a:gd name="T10" fmla="*/ 629 w 3311"/>
              <a:gd name="T11" fmla="*/ 3039 h 3191"/>
              <a:gd name="T12" fmla="*/ 592 w 3311"/>
              <a:gd name="T13" fmla="*/ 2868 h 3191"/>
              <a:gd name="T14" fmla="*/ 1865 w 3311"/>
              <a:gd name="T15" fmla="*/ 2811 h 3191"/>
              <a:gd name="T16" fmla="*/ 1905 w 3311"/>
              <a:gd name="T17" fmla="*/ 3071 h 3191"/>
              <a:gd name="T18" fmla="*/ 1672 w 3311"/>
              <a:gd name="T19" fmla="*/ 3188 h 3191"/>
              <a:gd name="T20" fmla="*/ 1488 w 3311"/>
              <a:gd name="T21" fmla="*/ 3005 h 3191"/>
              <a:gd name="T22" fmla="*/ 1605 w 3311"/>
              <a:gd name="T23" fmla="*/ 2771 h 3191"/>
              <a:gd name="T24" fmla="*/ 674 w 3311"/>
              <a:gd name="T25" fmla="*/ 2789 h 3191"/>
              <a:gd name="T26" fmla="*/ 754 w 3311"/>
              <a:gd name="T27" fmla="*/ 3039 h 3191"/>
              <a:gd name="T28" fmla="*/ 543 w 3311"/>
              <a:gd name="T29" fmla="*/ 3191 h 3191"/>
              <a:gd name="T30" fmla="*/ 331 w 3311"/>
              <a:gd name="T31" fmla="*/ 3039 h 3191"/>
              <a:gd name="T32" fmla="*/ 411 w 3311"/>
              <a:gd name="T33" fmla="*/ 2789 h 3191"/>
              <a:gd name="T34" fmla="*/ 2218 w 3311"/>
              <a:gd name="T35" fmla="*/ 2843 h 3191"/>
              <a:gd name="T36" fmla="*/ 1992 w 3311"/>
              <a:gd name="T37" fmla="*/ 2889 h 3191"/>
              <a:gd name="T38" fmla="*/ 1786 w 3311"/>
              <a:gd name="T39" fmla="*/ 2685 h 3191"/>
              <a:gd name="T40" fmla="*/ 1501 w 3311"/>
              <a:gd name="T41" fmla="*/ 2760 h 3191"/>
              <a:gd name="T42" fmla="*/ 813 w 3311"/>
              <a:gd name="T43" fmla="*/ 2852 h 3191"/>
              <a:gd name="T44" fmla="*/ 582 w 3311"/>
              <a:gd name="T45" fmla="*/ 2677 h 3191"/>
              <a:gd name="T46" fmla="*/ 311 w 3311"/>
              <a:gd name="T47" fmla="*/ 2788 h 3191"/>
              <a:gd name="T48" fmla="*/ 40 w 3311"/>
              <a:gd name="T49" fmla="*/ 2903 h 3191"/>
              <a:gd name="T50" fmla="*/ 1572 w 3311"/>
              <a:gd name="T51" fmla="*/ 2017 h 3191"/>
              <a:gd name="T52" fmla="*/ 2010 w 3311"/>
              <a:gd name="T53" fmla="*/ 2350 h 3191"/>
              <a:gd name="T54" fmla="*/ 1587 w 3311"/>
              <a:gd name="T55" fmla="*/ 2008 h 3191"/>
              <a:gd name="T56" fmla="*/ 1441 w 3311"/>
              <a:gd name="T57" fmla="*/ 1781 h 3191"/>
              <a:gd name="T58" fmla="*/ 1757 w 3311"/>
              <a:gd name="T59" fmla="*/ 1926 h 3191"/>
              <a:gd name="T60" fmla="*/ 0 w 3311"/>
              <a:gd name="T61" fmla="*/ 2523 h 3191"/>
              <a:gd name="T62" fmla="*/ 107 w 3311"/>
              <a:gd name="T63" fmla="*/ 1699 h 3191"/>
              <a:gd name="T64" fmla="*/ 1850 w 3311"/>
              <a:gd name="T65" fmla="*/ 1368 h 3191"/>
              <a:gd name="T66" fmla="*/ 1961 w 3311"/>
              <a:gd name="T67" fmla="*/ 1455 h 3191"/>
              <a:gd name="T68" fmla="*/ 2021 w 3311"/>
              <a:gd name="T69" fmla="*/ 1328 h 3191"/>
              <a:gd name="T70" fmla="*/ 2172 w 3311"/>
              <a:gd name="T71" fmla="*/ 370 h 3191"/>
              <a:gd name="T72" fmla="*/ 2113 w 3311"/>
              <a:gd name="T73" fmla="*/ 1314 h 3191"/>
              <a:gd name="T74" fmla="*/ 2579 w 3311"/>
              <a:gd name="T75" fmla="*/ 1781 h 3191"/>
              <a:gd name="T76" fmla="*/ 1994 w 3311"/>
              <a:gd name="T77" fmla="*/ 1540 h 3191"/>
              <a:gd name="T78" fmla="*/ 1783 w 3311"/>
              <a:gd name="T79" fmla="*/ 1459 h 3191"/>
              <a:gd name="T80" fmla="*/ 1813 w 3311"/>
              <a:gd name="T81" fmla="*/ 1239 h 3191"/>
              <a:gd name="T82" fmla="*/ 2155 w 3311"/>
              <a:gd name="T83" fmla="*/ 368 h 3191"/>
              <a:gd name="T84" fmla="*/ 2553 w 3311"/>
              <a:gd name="T85" fmla="*/ 144 h 3191"/>
              <a:gd name="T86" fmla="*/ 3076 w 3311"/>
              <a:gd name="T87" fmla="*/ 604 h 3191"/>
              <a:gd name="T88" fmla="*/ 3308 w 3311"/>
              <a:gd name="T89" fmla="*/ 1274 h 3191"/>
              <a:gd name="T90" fmla="*/ 3175 w 3311"/>
              <a:gd name="T91" fmla="*/ 1962 h 3191"/>
              <a:gd name="T92" fmla="*/ 2741 w 3311"/>
              <a:gd name="T93" fmla="*/ 2478 h 3191"/>
              <a:gd name="T94" fmla="*/ 2504 w 3311"/>
              <a:gd name="T95" fmla="*/ 2410 h 3191"/>
              <a:gd name="T96" fmla="*/ 2955 w 3311"/>
              <a:gd name="T97" fmla="*/ 1982 h 3191"/>
              <a:gd name="T98" fmla="*/ 3126 w 3311"/>
              <a:gd name="T99" fmla="*/ 1368 h 3191"/>
              <a:gd name="T100" fmla="*/ 2951 w 3311"/>
              <a:gd name="T101" fmla="*/ 748 h 3191"/>
              <a:gd name="T102" fmla="*/ 2492 w 3311"/>
              <a:gd name="T103" fmla="*/ 320 h 3191"/>
              <a:gd name="T104" fmla="*/ 1856 w 3311"/>
              <a:gd name="T105" fmla="*/ 186 h 3191"/>
              <a:gd name="T106" fmla="*/ 1253 w 3311"/>
              <a:gd name="T107" fmla="*/ 403 h 3191"/>
              <a:gd name="T108" fmla="*/ 855 w 3311"/>
              <a:gd name="T109" fmla="*/ 889 h 3191"/>
              <a:gd name="T110" fmla="*/ 762 w 3311"/>
              <a:gd name="T111" fmla="*/ 1497 h 3191"/>
              <a:gd name="T112" fmla="*/ 598 w 3311"/>
              <a:gd name="T113" fmla="*/ 1093 h 3191"/>
              <a:gd name="T114" fmla="*/ 911 w 3311"/>
              <a:gd name="T115" fmla="*/ 465 h 3191"/>
              <a:gd name="T116" fmla="*/ 1491 w 3311"/>
              <a:gd name="T117" fmla="*/ 75 h 3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11" h="3191">
                <a:moveTo>
                  <a:pt x="1708" y="2857"/>
                </a:moveTo>
                <a:lnTo>
                  <a:pt x="1683" y="2860"/>
                </a:lnTo>
                <a:lnTo>
                  <a:pt x="1659" y="2868"/>
                </a:lnTo>
                <a:lnTo>
                  <a:pt x="1638" y="2882"/>
                </a:lnTo>
                <a:lnTo>
                  <a:pt x="1621" y="2900"/>
                </a:lnTo>
                <a:lnTo>
                  <a:pt x="1608" y="2920"/>
                </a:lnTo>
                <a:lnTo>
                  <a:pt x="1599" y="2944"/>
                </a:lnTo>
                <a:lnTo>
                  <a:pt x="1596" y="2969"/>
                </a:lnTo>
                <a:lnTo>
                  <a:pt x="1599" y="2995"/>
                </a:lnTo>
                <a:lnTo>
                  <a:pt x="1608" y="3018"/>
                </a:lnTo>
                <a:lnTo>
                  <a:pt x="1621" y="3039"/>
                </a:lnTo>
                <a:lnTo>
                  <a:pt x="1638" y="3056"/>
                </a:lnTo>
                <a:lnTo>
                  <a:pt x="1659" y="3069"/>
                </a:lnTo>
                <a:lnTo>
                  <a:pt x="1683" y="3077"/>
                </a:lnTo>
                <a:lnTo>
                  <a:pt x="1708" y="3080"/>
                </a:lnTo>
                <a:lnTo>
                  <a:pt x="1734" y="3077"/>
                </a:lnTo>
                <a:lnTo>
                  <a:pt x="1757" y="3069"/>
                </a:lnTo>
                <a:lnTo>
                  <a:pt x="1778" y="3056"/>
                </a:lnTo>
                <a:lnTo>
                  <a:pt x="1795" y="3039"/>
                </a:lnTo>
                <a:lnTo>
                  <a:pt x="1808" y="3018"/>
                </a:lnTo>
                <a:lnTo>
                  <a:pt x="1816" y="2995"/>
                </a:lnTo>
                <a:lnTo>
                  <a:pt x="1819" y="2969"/>
                </a:lnTo>
                <a:lnTo>
                  <a:pt x="1816" y="2944"/>
                </a:lnTo>
                <a:lnTo>
                  <a:pt x="1808" y="2920"/>
                </a:lnTo>
                <a:lnTo>
                  <a:pt x="1795" y="2900"/>
                </a:lnTo>
                <a:lnTo>
                  <a:pt x="1778" y="2882"/>
                </a:lnTo>
                <a:lnTo>
                  <a:pt x="1757" y="2868"/>
                </a:lnTo>
                <a:lnTo>
                  <a:pt x="1734" y="2860"/>
                </a:lnTo>
                <a:lnTo>
                  <a:pt x="1708" y="2857"/>
                </a:lnTo>
                <a:close/>
                <a:moveTo>
                  <a:pt x="543" y="2857"/>
                </a:moveTo>
                <a:lnTo>
                  <a:pt x="517" y="2860"/>
                </a:lnTo>
                <a:lnTo>
                  <a:pt x="494" y="2868"/>
                </a:lnTo>
                <a:lnTo>
                  <a:pt x="473" y="2882"/>
                </a:lnTo>
                <a:lnTo>
                  <a:pt x="456" y="2900"/>
                </a:lnTo>
                <a:lnTo>
                  <a:pt x="442" y="2920"/>
                </a:lnTo>
                <a:lnTo>
                  <a:pt x="434" y="2944"/>
                </a:lnTo>
                <a:lnTo>
                  <a:pt x="431" y="2969"/>
                </a:lnTo>
                <a:lnTo>
                  <a:pt x="434" y="2995"/>
                </a:lnTo>
                <a:lnTo>
                  <a:pt x="442" y="3018"/>
                </a:lnTo>
                <a:lnTo>
                  <a:pt x="456" y="3039"/>
                </a:lnTo>
                <a:lnTo>
                  <a:pt x="473" y="3056"/>
                </a:lnTo>
                <a:lnTo>
                  <a:pt x="494" y="3069"/>
                </a:lnTo>
                <a:lnTo>
                  <a:pt x="517" y="3077"/>
                </a:lnTo>
                <a:lnTo>
                  <a:pt x="543" y="3080"/>
                </a:lnTo>
                <a:lnTo>
                  <a:pt x="568" y="3077"/>
                </a:lnTo>
                <a:lnTo>
                  <a:pt x="592" y="3069"/>
                </a:lnTo>
                <a:lnTo>
                  <a:pt x="612" y="3056"/>
                </a:lnTo>
                <a:lnTo>
                  <a:pt x="629" y="3039"/>
                </a:lnTo>
                <a:lnTo>
                  <a:pt x="643" y="3018"/>
                </a:lnTo>
                <a:lnTo>
                  <a:pt x="651" y="2995"/>
                </a:lnTo>
                <a:lnTo>
                  <a:pt x="654" y="2969"/>
                </a:lnTo>
                <a:lnTo>
                  <a:pt x="651" y="2944"/>
                </a:lnTo>
                <a:lnTo>
                  <a:pt x="643" y="2920"/>
                </a:lnTo>
                <a:lnTo>
                  <a:pt x="629" y="2900"/>
                </a:lnTo>
                <a:lnTo>
                  <a:pt x="612" y="2882"/>
                </a:lnTo>
                <a:lnTo>
                  <a:pt x="592" y="2868"/>
                </a:lnTo>
                <a:lnTo>
                  <a:pt x="568" y="2860"/>
                </a:lnTo>
                <a:lnTo>
                  <a:pt x="543" y="2857"/>
                </a:lnTo>
                <a:close/>
                <a:moveTo>
                  <a:pt x="1708" y="2746"/>
                </a:moveTo>
                <a:lnTo>
                  <a:pt x="1744" y="2749"/>
                </a:lnTo>
                <a:lnTo>
                  <a:pt x="1778" y="2758"/>
                </a:lnTo>
                <a:lnTo>
                  <a:pt x="1810" y="2771"/>
                </a:lnTo>
                <a:lnTo>
                  <a:pt x="1839" y="2789"/>
                </a:lnTo>
                <a:lnTo>
                  <a:pt x="1865" y="2811"/>
                </a:lnTo>
                <a:lnTo>
                  <a:pt x="1887" y="2837"/>
                </a:lnTo>
                <a:lnTo>
                  <a:pt x="1905" y="2866"/>
                </a:lnTo>
                <a:lnTo>
                  <a:pt x="1919" y="2899"/>
                </a:lnTo>
                <a:lnTo>
                  <a:pt x="1927" y="2933"/>
                </a:lnTo>
                <a:lnTo>
                  <a:pt x="1930" y="2969"/>
                </a:lnTo>
                <a:lnTo>
                  <a:pt x="1927" y="3005"/>
                </a:lnTo>
                <a:lnTo>
                  <a:pt x="1919" y="3039"/>
                </a:lnTo>
                <a:lnTo>
                  <a:pt x="1905" y="3071"/>
                </a:lnTo>
                <a:lnTo>
                  <a:pt x="1887" y="3100"/>
                </a:lnTo>
                <a:lnTo>
                  <a:pt x="1865" y="3126"/>
                </a:lnTo>
                <a:lnTo>
                  <a:pt x="1839" y="3148"/>
                </a:lnTo>
                <a:lnTo>
                  <a:pt x="1810" y="3166"/>
                </a:lnTo>
                <a:lnTo>
                  <a:pt x="1778" y="3180"/>
                </a:lnTo>
                <a:lnTo>
                  <a:pt x="1744" y="3188"/>
                </a:lnTo>
                <a:lnTo>
                  <a:pt x="1708" y="3191"/>
                </a:lnTo>
                <a:lnTo>
                  <a:pt x="1672" y="3188"/>
                </a:lnTo>
                <a:lnTo>
                  <a:pt x="1637" y="3180"/>
                </a:lnTo>
                <a:lnTo>
                  <a:pt x="1605" y="3166"/>
                </a:lnTo>
                <a:lnTo>
                  <a:pt x="1576" y="3148"/>
                </a:lnTo>
                <a:lnTo>
                  <a:pt x="1550" y="3126"/>
                </a:lnTo>
                <a:lnTo>
                  <a:pt x="1528" y="3100"/>
                </a:lnTo>
                <a:lnTo>
                  <a:pt x="1510" y="3071"/>
                </a:lnTo>
                <a:lnTo>
                  <a:pt x="1496" y="3039"/>
                </a:lnTo>
                <a:lnTo>
                  <a:pt x="1488" y="3005"/>
                </a:lnTo>
                <a:lnTo>
                  <a:pt x="1485" y="2969"/>
                </a:lnTo>
                <a:lnTo>
                  <a:pt x="1488" y="2933"/>
                </a:lnTo>
                <a:lnTo>
                  <a:pt x="1496" y="2899"/>
                </a:lnTo>
                <a:lnTo>
                  <a:pt x="1510" y="2866"/>
                </a:lnTo>
                <a:lnTo>
                  <a:pt x="1528" y="2837"/>
                </a:lnTo>
                <a:lnTo>
                  <a:pt x="1550" y="2811"/>
                </a:lnTo>
                <a:lnTo>
                  <a:pt x="1576" y="2789"/>
                </a:lnTo>
                <a:lnTo>
                  <a:pt x="1605" y="2771"/>
                </a:lnTo>
                <a:lnTo>
                  <a:pt x="1637" y="2758"/>
                </a:lnTo>
                <a:lnTo>
                  <a:pt x="1672" y="2749"/>
                </a:lnTo>
                <a:lnTo>
                  <a:pt x="1708" y="2746"/>
                </a:lnTo>
                <a:close/>
                <a:moveTo>
                  <a:pt x="543" y="2746"/>
                </a:moveTo>
                <a:lnTo>
                  <a:pt x="579" y="2749"/>
                </a:lnTo>
                <a:lnTo>
                  <a:pt x="613" y="2758"/>
                </a:lnTo>
                <a:lnTo>
                  <a:pt x="645" y="2771"/>
                </a:lnTo>
                <a:lnTo>
                  <a:pt x="674" y="2789"/>
                </a:lnTo>
                <a:lnTo>
                  <a:pt x="700" y="2811"/>
                </a:lnTo>
                <a:lnTo>
                  <a:pt x="722" y="2837"/>
                </a:lnTo>
                <a:lnTo>
                  <a:pt x="740" y="2866"/>
                </a:lnTo>
                <a:lnTo>
                  <a:pt x="754" y="2899"/>
                </a:lnTo>
                <a:lnTo>
                  <a:pt x="763" y="2933"/>
                </a:lnTo>
                <a:lnTo>
                  <a:pt x="766" y="2969"/>
                </a:lnTo>
                <a:lnTo>
                  <a:pt x="763" y="3005"/>
                </a:lnTo>
                <a:lnTo>
                  <a:pt x="754" y="3039"/>
                </a:lnTo>
                <a:lnTo>
                  <a:pt x="740" y="3071"/>
                </a:lnTo>
                <a:lnTo>
                  <a:pt x="722" y="3100"/>
                </a:lnTo>
                <a:lnTo>
                  <a:pt x="700" y="3126"/>
                </a:lnTo>
                <a:lnTo>
                  <a:pt x="674" y="3148"/>
                </a:lnTo>
                <a:lnTo>
                  <a:pt x="645" y="3166"/>
                </a:lnTo>
                <a:lnTo>
                  <a:pt x="613" y="3180"/>
                </a:lnTo>
                <a:lnTo>
                  <a:pt x="579" y="3188"/>
                </a:lnTo>
                <a:lnTo>
                  <a:pt x="543" y="3191"/>
                </a:lnTo>
                <a:lnTo>
                  <a:pt x="507" y="3188"/>
                </a:lnTo>
                <a:lnTo>
                  <a:pt x="473" y="3180"/>
                </a:lnTo>
                <a:lnTo>
                  <a:pt x="440" y="3166"/>
                </a:lnTo>
                <a:lnTo>
                  <a:pt x="411" y="3148"/>
                </a:lnTo>
                <a:lnTo>
                  <a:pt x="385" y="3126"/>
                </a:lnTo>
                <a:lnTo>
                  <a:pt x="363" y="3100"/>
                </a:lnTo>
                <a:lnTo>
                  <a:pt x="344" y="3071"/>
                </a:lnTo>
                <a:lnTo>
                  <a:pt x="331" y="3039"/>
                </a:lnTo>
                <a:lnTo>
                  <a:pt x="323" y="3005"/>
                </a:lnTo>
                <a:lnTo>
                  <a:pt x="320" y="2969"/>
                </a:lnTo>
                <a:lnTo>
                  <a:pt x="323" y="2933"/>
                </a:lnTo>
                <a:lnTo>
                  <a:pt x="331" y="2899"/>
                </a:lnTo>
                <a:lnTo>
                  <a:pt x="344" y="2866"/>
                </a:lnTo>
                <a:lnTo>
                  <a:pt x="363" y="2837"/>
                </a:lnTo>
                <a:lnTo>
                  <a:pt x="385" y="2811"/>
                </a:lnTo>
                <a:lnTo>
                  <a:pt x="411" y="2789"/>
                </a:lnTo>
                <a:lnTo>
                  <a:pt x="440" y="2771"/>
                </a:lnTo>
                <a:lnTo>
                  <a:pt x="473" y="2758"/>
                </a:lnTo>
                <a:lnTo>
                  <a:pt x="507" y="2749"/>
                </a:lnTo>
                <a:lnTo>
                  <a:pt x="543" y="2746"/>
                </a:lnTo>
                <a:close/>
                <a:moveTo>
                  <a:pt x="0" y="2582"/>
                </a:moveTo>
                <a:lnTo>
                  <a:pt x="2221" y="2582"/>
                </a:lnTo>
                <a:lnTo>
                  <a:pt x="2221" y="2819"/>
                </a:lnTo>
                <a:lnTo>
                  <a:pt x="2218" y="2843"/>
                </a:lnTo>
                <a:lnTo>
                  <a:pt x="2210" y="2866"/>
                </a:lnTo>
                <a:lnTo>
                  <a:pt x="2198" y="2887"/>
                </a:lnTo>
                <a:lnTo>
                  <a:pt x="2181" y="2903"/>
                </a:lnTo>
                <a:lnTo>
                  <a:pt x="2161" y="2916"/>
                </a:lnTo>
                <a:lnTo>
                  <a:pt x="2139" y="2924"/>
                </a:lnTo>
                <a:lnTo>
                  <a:pt x="2114" y="2927"/>
                </a:lnTo>
                <a:lnTo>
                  <a:pt x="2000" y="2927"/>
                </a:lnTo>
                <a:lnTo>
                  <a:pt x="1992" y="2889"/>
                </a:lnTo>
                <a:lnTo>
                  <a:pt x="1979" y="2852"/>
                </a:lnTo>
                <a:lnTo>
                  <a:pt x="1962" y="2819"/>
                </a:lnTo>
                <a:lnTo>
                  <a:pt x="1940" y="2788"/>
                </a:lnTo>
                <a:lnTo>
                  <a:pt x="1915" y="2760"/>
                </a:lnTo>
                <a:lnTo>
                  <a:pt x="1887" y="2735"/>
                </a:lnTo>
                <a:lnTo>
                  <a:pt x="1855" y="2714"/>
                </a:lnTo>
                <a:lnTo>
                  <a:pt x="1822" y="2698"/>
                </a:lnTo>
                <a:lnTo>
                  <a:pt x="1786" y="2685"/>
                </a:lnTo>
                <a:lnTo>
                  <a:pt x="1748" y="2677"/>
                </a:lnTo>
                <a:lnTo>
                  <a:pt x="1708" y="2675"/>
                </a:lnTo>
                <a:lnTo>
                  <a:pt x="1669" y="2677"/>
                </a:lnTo>
                <a:lnTo>
                  <a:pt x="1630" y="2685"/>
                </a:lnTo>
                <a:lnTo>
                  <a:pt x="1594" y="2698"/>
                </a:lnTo>
                <a:lnTo>
                  <a:pt x="1560" y="2714"/>
                </a:lnTo>
                <a:lnTo>
                  <a:pt x="1529" y="2735"/>
                </a:lnTo>
                <a:lnTo>
                  <a:pt x="1501" y="2760"/>
                </a:lnTo>
                <a:lnTo>
                  <a:pt x="1476" y="2788"/>
                </a:lnTo>
                <a:lnTo>
                  <a:pt x="1455" y="2819"/>
                </a:lnTo>
                <a:lnTo>
                  <a:pt x="1438" y="2852"/>
                </a:lnTo>
                <a:lnTo>
                  <a:pt x="1425" y="2889"/>
                </a:lnTo>
                <a:lnTo>
                  <a:pt x="1417" y="2927"/>
                </a:lnTo>
                <a:lnTo>
                  <a:pt x="834" y="2927"/>
                </a:lnTo>
                <a:lnTo>
                  <a:pt x="826" y="2889"/>
                </a:lnTo>
                <a:lnTo>
                  <a:pt x="813" y="2852"/>
                </a:lnTo>
                <a:lnTo>
                  <a:pt x="796" y="2819"/>
                </a:lnTo>
                <a:lnTo>
                  <a:pt x="775" y="2788"/>
                </a:lnTo>
                <a:lnTo>
                  <a:pt x="749" y="2760"/>
                </a:lnTo>
                <a:lnTo>
                  <a:pt x="721" y="2735"/>
                </a:lnTo>
                <a:lnTo>
                  <a:pt x="690" y="2714"/>
                </a:lnTo>
                <a:lnTo>
                  <a:pt x="656" y="2698"/>
                </a:lnTo>
                <a:lnTo>
                  <a:pt x="620" y="2685"/>
                </a:lnTo>
                <a:lnTo>
                  <a:pt x="582" y="2677"/>
                </a:lnTo>
                <a:lnTo>
                  <a:pt x="543" y="2675"/>
                </a:lnTo>
                <a:lnTo>
                  <a:pt x="503" y="2677"/>
                </a:lnTo>
                <a:lnTo>
                  <a:pt x="465" y="2685"/>
                </a:lnTo>
                <a:lnTo>
                  <a:pt x="428" y="2698"/>
                </a:lnTo>
                <a:lnTo>
                  <a:pt x="395" y="2714"/>
                </a:lnTo>
                <a:lnTo>
                  <a:pt x="364" y="2735"/>
                </a:lnTo>
                <a:lnTo>
                  <a:pt x="335" y="2760"/>
                </a:lnTo>
                <a:lnTo>
                  <a:pt x="311" y="2788"/>
                </a:lnTo>
                <a:lnTo>
                  <a:pt x="289" y="2819"/>
                </a:lnTo>
                <a:lnTo>
                  <a:pt x="272" y="2852"/>
                </a:lnTo>
                <a:lnTo>
                  <a:pt x="260" y="2889"/>
                </a:lnTo>
                <a:lnTo>
                  <a:pt x="251" y="2927"/>
                </a:lnTo>
                <a:lnTo>
                  <a:pt x="107" y="2927"/>
                </a:lnTo>
                <a:lnTo>
                  <a:pt x="82" y="2924"/>
                </a:lnTo>
                <a:lnTo>
                  <a:pt x="60" y="2916"/>
                </a:lnTo>
                <a:lnTo>
                  <a:pt x="40" y="2903"/>
                </a:lnTo>
                <a:lnTo>
                  <a:pt x="24" y="2887"/>
                </a:lnTo>
                <a:lnTo>
                  <a:pt x="11" y="2866"/>
                </a:lnTo>
                <a:lnTo>
                  <a:pt x="3" y="2843"/>
                </a:lnTo>
                <a:lnTo>
                  <a:pt x="0" y="2819"/>
                </a:lnTo>
                <a:lnTo>
                  <a:pt x="0" y="2582"/>
                </a:lnTo>
                <a:close/>
                <a:moveTo>
                  <a:pt x="1587" y="2008"/>
                </a:moveTo>
                <a:lnTo>
                  <a:pt x="1578" y="2011"/>
                </a:lnTo>
                <a:lnTo>
                  <a:pt x="1572" y="2017"/>
                </a:lnTo>
                <a:lnTo>
                  <a:pt x="1570" y="2025"/>
                </a:lnTo>
                <a:lnTo>
                  <a:pt x="1570" y="2340"/>
                </a:lnTo>
                <a:lnTo>
                  <a:pt x="1572" y="2349"/>
                </a:lnTo>
                <a:lnTo>
                  <a:pt x="1578" y="2355"/>
                </a:lnTo>
                <a:lnTo>
                  <a:pt x="1587" y="2357"/>
                </a:lnTo>
                <a:lnTo>
                  <a:pt x="1996" y="2357"/>
                </a:lnTo>
                <a:lnTo>
                  <a:pt x="2004" y="2355"/>
                </a:lnTo>
                <a:lnTo>
                  <a:pt x="2010" y="2350"/>
                </a:lnTo>
                <a:lnTo>
                  <a:pt x="2012" y="2343"/>
                </a:lnTo>
                <a:lnTo>
                  <a:pt x="2012" y="2335"/>
                </a:lnTo>
                <a:lnTo>
                  <a:pt x="2007" y="2329"/>
                </a:lnTo>
                <a:lnTo>
                  <a:pt x="1677" y="2013"/>
                </a:lnTo>
                <a:lnTo>
                  <a:pt x="1674" y="2011"/>
                </a:lnTo>
                <a:lnTo>
                  <a:pt x="1669" y="2009"/>
                </a:lnTo>
                <a:lnTo>
                  <a:pt x="1665" y="2008"/>
                </a:lnTo>
                <a:lnTo>
                  <a:pt x="1587" y="2008"/>
                </a:lnTo>
                <a:close/>
                <a:moveTo>
                  <a:pt x="107" y="1699"/>
                </a:moveTo>
                <a:lnTo>
                  <a:pt x="1336" y="1699"/>
                </a:lnTo>
                <a:lnTo>
                  <a:pt x="1361" y="1701"/>
                </a:lnTo>
                <a:lnTo>
                  <a:pt x="1384" y="1709"/>
                </a:lnTo>
                <a:lnTo>
                  <a:pt x="1404" y="1722"/>
                </a:lnTo>
                <a:lnTo>
                  <a:pt x="1421" y="1739"/>
                </a:lnTo>
                <a:lnTo>
                  <a:pt x="1433" y="1758"/>
                </a:lnTo>
                <a:lnTo>
                  <a:pt x="1441" y="1781"/>
                </a:lnTo>
                <a:lnTo>
                  <a:pt x="1444" y="1806"/>
                </a:lnTo>
                <a:lnTo>
                  <a:pt x="1444" y="1885"/>
                </a:lnTo>
                <a:lnTo>
                  <a:pt x="1657" y="1885"/>
                </a:lnTo>
                <a:lnTo>
                  <a:pt x="1680" y="1887"/>
                </a:lnTo>
                <a:lnTo>
                  <a:pt x="1701" y="1892"/>
                </a:lnTo>
                <a:lnTo>
                  <a:pt x="1721" y="1900"/>
                </a:lnTo>
                <a:lnTo>
                  <a:pt x="1740" y="1912"/>
                </a:lnTo>
                <a:lnTo>
                  <a:pt x="1757" y="1926"/>
                </a:lnTo>
                <a:lnTo>
                  <a:pt x="2179" y="2343"/>
                </a:lnTo>
                <a:lnTo>
                  <a:pt x="2194" y="2360"/>
                </a:lnTo>
                <a:lnTo>
                  <a:pt x="2206" y="2379"/>
                </a:lnTo>
                <a:lnTo>
                  <a:pt x="2214" y="2400"/>
                </a:lnTo>
                <a:lnTo>
                  <a:pt x="2219" y="2422"/>
                </a:lnTo>
                <a:lnTo>
                  <a:pt x="2221" y="2445"/>
                </a:lnTo>
                <a:lnTo>
                  <a:pt x="2221" y="2523"/>
                </a:lnTo>
                <a:lnTo>
                  <a:pt x="0" y="2523"/>
                </a:lnTo>
                <a:lnTo>
                  <a:pt x="0" y="1806"/>
                </a:lnTo>
                <a:lnTo>
                  <a:pt x="3" y="1781"/>
                </a:lnTo>
                <a:lnTo>
                  <a:pt x="11" y="1758"/>
                </a:lnTo>
                <a:lnTo>
                  <a:pt x="23" y="1739"/>
                </a:lnTo>
                <a:lnTo>
                  <a:pt x="40" y="1722"/>
                </a:lnTo>
                <a:lnTo>
                  <a:pt x="60" y="1709"/>
                </a:lnTo>
                <a:lnTo>
                  <a:pt x="82" y="1701"/>
                </a:lnTo>
                <a:lnTo>
                  <a:pt x="107" y="1699"/>
                </a:lnTo>
                <a:close/>
                <a:moveTo>
                  <a:pt x="1940" y="1278"/>
                </a:moveTo>
                <a:lnTo>
                  <a:pt x="1919" y="1281"/>
                </a:lnTo>
                <a:lnTo>
                  <a:pt x="1900" y="1287"/>
                </a:lnTo>
                <a:lnTo>
                  <a:pt x="1884" y="1298"/>
                </a:lnTo>
                <a:lnTo>
                  <a:pt x="1870" y="1312"/>
                </a:lnTo>
                <a:lnTo>
                  <a:pt x="1859" y="1328"/>
                </a:lnTo>
                <a:lnTo>
                  <a:pt x="1853" y="1347"/>
                </a:lnTo>
                <a:lnTo>
                  <a:pt x="1850" y="1368"/>
                </a:lnTo>
                <a:lnTo>
                  <a:pt x="1853" y="1388"/>
                </a:lnTo>
                <a:lnTo>
                  <a:pt x="1859" y="1407"/>
                </a:lnTo>
                <a:lnTo>
                  <a:pt x="1870" y="1424"/>
                </a:lnTo>
                <a:lnTo>
                  <a:pt x="1884" y="1438"/>
                </a:lnTo>
                <a:lnTo>
                  <a:pt x="1901" y="1448"/>
                </a:lnTo>
                <a:lnTo>
                  <a:pt x="1919" y="1455"/>
                </a:lnTo>
                <a:lnTo>
                  <a:pt x="1940" y="1457"/>
                </a:lnTo>
                <a:lnTo>
                  <a:pt x="1961" y="1455"/>
                </a:lnTo>
                <a:lnTo>
                  <a:pt x="1980" y="1448"/>
                </a:lnTo>
                <a:lnTo>
                  <a:pt x="1997" y="1438"/>
                </a:lnTo>
                <a:lnTo>
                  <a:pt x="2011" y="1424"/>
                </a:lnTo>
                <a:lnTo>
                  <a:pt x="2021" y="1407"/>
                </a:lnTo>
                <a:lnTo>
                  <a:pt x="2028" y="1388"/>
                </a:lnTo>
                <a:lnTo>
                  <a:pt x="2031" y="1368"/>
                </a:lnTo>
                <a:lnTo>
                  <a:pt x="2028" y="1347"/>
                </a:lnTo>
                <a:lnTo>
                  <a:pt x="2021" y="1328"/>
                </a:lnTo>
                <a:lnTo>
                  <a:pt x="2011" y="1312"/>
                </a:lnTo>
                <a:lnTo>
                  <a:pt x="1997" y="1298"/>
                </a:lnTo>
                <a:lnTo>
                  <a:pt x="1980" y="1287"/>
                </a:lnTo>
                <a:lnTo>
                  <a:pt x="1961" y="1281"/>
                </a:lnTo>
                <a:lnTo>
                  <a:pt x="1940" y="1278"/>
                </a:lnTo>
                <a:close/>
                <a:moveTo>
                  <a:pt x="2155" y="368"/>
                </a:moveTo>
                <a:lnTo>
                  <a:pt x="2170" y="369"/>
                </a:lnTo>
                <a:lnTo>
                  <a:pt x="2172" y="370"/>
                </a:lnTo>
                <a:lnTo>
                  <a:pt x="2189" y="376"/>
                </a:lnTo>
                <a:lnTo>
                  <a:pt x="2202" y="387"/>
                </a:lnTo>
                <a:lnTo>
                  <a:pt x="2212" y="402"/>
                </a:lnTo>
                <a:lnTo>
                  <a:pt x="2217" y="418"/>
                </a:lnTo>
                <a:lnTo>
                  <a:pt x="2217" y="436"/>
                </a:lnTo>
                <a:lnTo>
                  <a:pt x="2084" y="1258"/>
                </a:lnTo>
                <a:lnTo>
                  <a:pt x="2101" y="1285"/>
                </a:lnTo>
                <a:lnTo>
                  <a:pt x="2113" y="1314"/>
                </a:lnTo>
                <a:lnTo>
                  <a:pt x="2120" y="1346"/>
                </a:lnTo>
                <a:lnTo>
                  <a:pt x="2566" y="1701"/>
                </a:lnTo>
                <a:lnTo>
                  <a:pt x="2576" y="1711"/>
                </a:lnTo>
                <a:lnTo>
                  <a:pt x="2584" y="1724"/>
                </a:lnTo>
                <a:lnTo>
                  <a:pt x="2588" y="1738"/>
                </a:lnTo>
                <a:lnTo>
                  <a:pt x="2588" y="1753"/>
                </a:lnTo>
                <a:lnTo>
                  <a:pt x="2586" y="1767"/>
                </a:lnTo>
                <a:lnTo>
                  <a:pt x="2579" y="1781"/>
                </a:lnTo>
                <a:lnTo>
                  <a:pt x="2578" y="1782"/>
                </a:lnTo>
                <a:lnTo>
                  <a:pt x="2568" y="1794"/>
                </a:lnTo>
                <a:lnTo>
                  <a:pt x="2555" y="1802"/>
                </a:lnTo>
                <a:lnTo>
                  <a:pt x="2542" y="1808"/>
                </a:lnTo>
                <a:lnTo>
                  <a:pt x="2527" y="1810"/>
                </a:lnTo>
                <a:lnTo>
                  <a:pt x="2513" y="1808"/>
                </a:lnTo>
                <a:lnTo>
                  <a:pt x="2498" y="1803"/>
                </a:lnTo>
                <a:lnTo>
                  <a:pt x="1994" y="1540"/>
                </a:lnTo>
                <a:lnTo>
                  <a:pt x="1968" y="1547"/>
                </a:lnTo>
                <a:lnTo>
                  <a:pt x="1940" y="1549"/>
                </a:lnTo>
                <a:lnTo>
                  <a:pt x="1907" y="1546"/>
                </a:lnTo>
                <a:lnTo>
                  <a:pt x="1877" y="1538"/>
                </a:lnTo>
                <a:lnTo>
                  <a:pt x="1848" y="1524"/>
                </a:lnTo>
                <a:lnTo>
                  <a:pt x="1823" y="1507"/>
                </a:lnTo>
                <a:lnTo>
                  <a:pt x="1801" y="1485"/>
                </a:lnTo>
                <a:lnTo>
                  <a:pt x="1783" y="1459"/>
                </a:lnTo>
                <a:lnTo>
                  <a:pt x="1770" y="1431"/>
                </a:lnTo>
                <a:lnTo>
                  <a:pt x="1761" y="1400"/>
                </a:lnTo>
                <a:lnTo>
                  <a:pt x="1758" y="1368"/>
                </a:lnTo>
                <a:lnTo>
                  <a:pt x="1761" y="1338"/>
                </a:lnTo>
                <a:lnTo>
                  <a:pt x="1768" y="1310"/>
                </a:lnTo>
                <a:lnTo>
                  <a:pt x="1779" y="1284"/>
                </a:lnTo>
                <a:lnTo>
                  <a:pt x="1794" y="1260"/>
                </a:lnTo>
                <a:lnTo>
                  <a:pt x="1813" y="1239"/>
                </a:lnTo>
                <a:lnTo>
                  <a:pt x="1835" y="1221"/>
                </a:lnTo>
                <a:lnTo>
                  <a:pt x="1859" y="1206"/>
                </a:lnTo>
                <a:lnTo>
                  <a:pt x="2101" y="410"/>
                </a:lnTo>
                <a:lnTo>
                  <a:pt x="2107" y="396"/>
                </a:lnTo>
                <a:lnTo>
                  <a:pt x="2116" y="385"/>
                </a:lnTo>
                <a:lnTo>
                  <a:pt x="2128" y="376"/>
                </a:lnTo>
                <a:lnTo>
                  <a:pt x="2141" y="370"/>
                </a:lnTo>
                <a:lnTo>
                  <a:pt x="2155" y="368"/>
                </a:lnTo>
                <a:close/>
                <a:moveTo>
                  <a:pt x="1940" y="0"/>
                </a:moveTo>
                <a:lnTo>
                  <a:pt x="2034" y="3"/>
                </a:lnTo>
                <a:lnTo>
                  <a:pt x="2126" y="12"/>
                </a:lnTo>
                <a:lnTo>
                  <a:pt x="2216" y="27"/>
                </a:lnTo>
                <a:lnTo>
                  <a:pt x="2305" y="49"/>
                </a:lnTo>
                <a:lnTo>
                  <a:pt x="2390" y="75"/>
                </a:lnTo>
                <a:lnTo>
                  <a:pt x="2473" y="107"/>
                </a:lnTo>
                <a:lnTo>
                  <a:pt x="2553" y="144"/>
                </a:lnTo>
                <a:lnTo>
                  <a:pt x="2632" y="186"/>
                </a:lnTo>
                <a:lnTo>
                  <a:pt x="2706" y="233"/>
                </a:lnTo>
                <a:lnTo>
                  <a:pt x="2777" y="285"/>
                </a:lnTo>
                <a:lnTo>
                  <a:pt x="2845" y="341"/>
                </a:lnTo>
                <a:lnTo>
                  <a:pt x="2909" y="401"/>
                </a:lnTo>
                <a:lnTo>
                  <a:pt x="2969" y="465"/>
                </a:lnTo>
                <a:lnTo>
                  <a:pt x="3025" y="533"/>
                </a:lnTo>
                <a:lnTo>
                  <a:pt x="3076" y="604"/>
                </a:lnTo>
                <a:lnTo>
                  <a:pt x="3123" y="678"/>
                </a:lnTo>
                <a:lnTo>
                  <a:pt x="3166" y="755"/>
                </a:lnTo>
                <a:lnTo>
                  <a:pt x="3203" y="836"/>
                </a:lnTo>
                <a:lnTo>
                  <a:pt x="3235" y="919"/>
                </a:lnTo>
                <a:lnTo>
                  <a:pt x="3262" y="1005"/>
                </a:lnTo>
                <a:lnTo>
                  <a:pt x="3283" y="1093"/>
                </a:lnTo>
                <a:lnTo>
                  <a:pt x="3299" y="1183"/>
                </a:lnTo>
                <a:lnTo>
                  <a:pt x="3308" y="1274"/>
                </a:lnTo>
                <a:lnTo>
                  <a:pt x="3311" y="1368"/>
                </a:lnTo>
                <a:lnTo>
                  <a:pt x="3308" y="1458"/>
                </a:lnTo>
                <a:lnTo>
                  <a:pt x="3299" y="1547"/>
                </a:lnTo>
                <a:lnTo>
                  <a:pt x="3285" y="1635"/>
                </a:lnTo>
                <a:lnTo>
                  <a:pt x="3265" y="1720"/>
                </a:lnTo>
                <a:lnTo>
                  <a:pt x="3240" y="1803"/>
                </a:lnTo>
                <a:lnTo>
                  <a:pt x="3210" y="1884"/>
                </a:lnTo>
                <a:lnTo>
                  <a:pt x="3175" y="1962"/>
                </a:lnTo>
                <a:lnTo>
                  <a:pt x="3135" y="2038"/>
                </a:lnTo>
                <a:lnTo>
                  <a:pt x="3090" y="2111"/>
                </a:lnTo>
                <a:lnTo>
                  <a:pt x="3042" y="2180"/>
                </a:lnTo>
                <a:lnTo>
                  <a:pt x="2989" y="2248"/>
                </a:lnTo>
                <a:lnTo>
                  <a:pt x="2933" y="2311"/>
                </a:lnTo>
                <a:lnTo>
                  <a:pt x="2873" y="2370"/>
                </a:lnTo>
                <a:lnTo>
                  <a:pt x="2808" y="2426"/>
                </a:lnTo>
                <a:lnTo>
                  <a:pt x="2741" y="2478"/>
                </a:lnTo>
                <a:lnTo>
                  <a:pt x="2671" y="2525"/>
                </a:lnTo>
                <a:lnTo>
                  <a:pt x="2597" y="2569"/>
                </a:lnTo>
                <a:lnTo>
                  <a:pt x="2520" y="2607"/>
                </a:lnTo>
                <a:lnTo>
                  <a:pt x="2441" y="2641"/>
                </a:lnTo>
                <a:lnTo>
                  <a:pt x="2360" y="2670"/>
                </a:lnTo>
                <a:lnTo>
                  <a:pt x="2360" y="2476"/>
                </a:lnTo>
                <a:lnTo>
                  <a:pt x="2433" y="2445"/>
                </a:lnTo>
                <a:lnTo>
                  <a:pt x="2504" y="2410"/>
                </a:lnTo>
                <a:lnTo>
                  <a:pt x="2573" y="2370"/>
                </a:lnTo>
                <a:lnTo>
                  <a:pt x="2637" y="2326"/>
                </a:lnTo>
                <a:lnTo>
                  <a:pt x="2699" y="2278"/>
                </a:lnTo>
                <a:lnTo>
                  <a:pt x="2757" y="2225"/>
                </a:lnTo>
                <a:lnTo>
                  <a:pt x="2812" y="2169"/>
                </a:lnTo>
                <a:lnTo>
                  <a:pt x="2864" y="2110"/>
                </a:lnTo>
                <a:lnTo>
                  <a:pt x="2912" y="2048"/>
                </a:lnTo>
                <a:lnTo>
                  <a:pt x="2955" y="1982"/>
                </a:lnTo>
                <a:lnTo>
                  <a:pt x="2993" y="1913"/>
                </a:lnTo>
                <a:lnTo>
                  <a:pt x="3027" y="1842"/>
                </a:lnTo>
                <a:lnTo>
                  <a:pt x="3057" y="1769"/>
                </a:lnTo>
                <a:lnTo>
                  <a:pt x="3081" y="1692"/>
                </a:lnTo>
                <a:lnTo>
                  <a:pt x="3101" y="1614"/>
                </a:lnTo>
                <a:lnTo>
                  <a:pt x="3115" y="1533"/>
                </a:lnTo>
                <a:lnTo>
                  <a:pt x="3123" y="1451"/>
                </a:lnTo>
                <a:lnTo>
                  <a:pt x="3126" y="1368"/>
                </a:lnTo>
                <a:lnTo>
                  <a:pt x="3123" y="1283"/>
                </a:lnTo>
                <a:lnTo>
                  <a:pt x="3115" y="1201"/>
                </a:lnTo>
                <a:lnTo>
                  <a:pt x="3100" y="1120"/>
                </a:lnTo>
                <a:lnTo>
                  <a:pt x="3080" y="1041"/>
                </a:lnTo>
                <a:lnTo>
                  <a:pt x="3055" y="964"/>
                </a:lnTo>
                <a:lnTo>
                  <a:pt x="3025" y="889"/>
                </a:lnTo>
                <a:lnTo>
                  <a:pt x="2990" y="817"/>
                </a:lnTo>
                <a:lnTo>
                  <a:pt x="2951" y="748"/>
                </a:lnTo>
                <a:lnTo>
                  <a:pt x="2907" y="682"/>
                </a:lnTo>
                <a:lnTo>
                  <a:pt x="2858" y="619"/>
                </a:lnTo>
                <a:lnTo>
                  <a:pt x="2806" y="559"/>
                </a:lnTo>
                <a:lnTo>
                  <a:pt x="2750" y="504"/>
                </a:lnTo>
                <a:lnTo>
                  <a:pt x="2691" y="452"/>
                </a:lnTo>
                <a:lnTo>
                  <a:pt x="2628" y="403"/>
                </a:lnTo>
                <a:lnTo>
                  <a:pt x="2562" y="360"/>
                </a:lnTo>
                <a:lnTo>
                  <a:pt x="2492" y="320"/>
                </a:lnTo>
                <a:lnTo>
                  <a:pt x="2420" y="284"/>
                </a:lnTo>
                <a:lnTo>
                  <a:pt x="2346" y="254"/>
                </a:lnTo>
                <a:lnTo>
                  <a:pt x="2269" y="229"/>
                </a:lnTo>
                <a:lnTo>
                  <a:pt x="2189" y="209"/>
                </a:lnTo>
                <a:lnTo>
                  <a:pt x="2108" y="195"/>
                </a:lnTo>
                <a:lnTo>
                  <a:pt x="2025" y="186"/>
                </a:lnTo>
                <a:lnTo>
                  <a:pt x="1940" y="183"/>
                </a:lnTo>
                <a:lnTo>
                  <a:pt x="1856" y="186"/>
                </a:lnTo>
                <a:lnTo>
                  <a:pt x="1773" y="195"/>
                </a:lnTo>
                <a:lnTo>
                  <a:pt x="1692" y="209"/>
                </a:lnTo>
                <a:lnTo>
                  <a:pt x="1612" y="229"/>
                </a:lnTo>
                <a:lnTo>
                  <a:pt x="1535" y="254"/>
                </a:lnTo>
                <a:lnTo>
                  <a:pt x="1461" y="284"/>
                </a:lnTo>
                <a:lnTo>
                  <a:pt x="1389" y="320"/>
                </a:lnTo>
                <a:lnTo>
                  <a:pt x="1319" y="360"/>
                </a:lnTo>
                <a:lnTo>
                  <a:pt x="1253" y="403"/>
                </a:lnTo>
                <a:lnTo>
                  <a:pt x="1190" y="452"/>
                </a:lnTo>
                <a:lnTo>
                  <a:pt x="1131" y="504"/>
                </a:lnTo>
                <a:lnTo>
                  <a:pt x="1075" y="559"/>
                </a:lnTo>
                <a:lnTo>
                  <a:pt x="1022" y="619"/>
                </a:lnTo>
                <a:lnTo>
                  <a:pt x="974" y="682"/>
                </a:lnTo>
                <a:lnTo>
                  <a:pt x="930" y="748"/>
                </a:lnTo>
                <a:lnTo>
                  <a:pt x="890" y="817"/>
                </a:lnTo>
                <a:lnTo>
                  <a:pt x="855" y="889"/>
                </a:lnTo>
                <a:lnTo>
                  <a:pt x="825" y="964"/>
                </a:lnTo>
                <a:lnTo>
                  <a:pt x="800" y="1041"/>
                </a:lnTo>
                <a:lnTo>
                  <a:pt x="781" y="1120"/>
                </a:lnTo>
                <a:lnTo>
                  <a:pt x="766" y="1201"/>
                </a:lnTo>
                <a:lnTo>
                  <a:pt x="757" y="1283"/>
                </a:lnTo>
                <a:lnTo>
                  <a:pt x="754" y="1368"/>
                </a:lnTo>
                <a:lnTo>
                  <a:pt x="756" y="1433"/>
                </a:lnTo>
                <a:lnTo>
                  <a:pt x="762" y="1497"/>
                </a:lnTo>
                <a:lnTo>
                  <a:pt x="770" y="1560"/>
                </a:lnTo>
                <a:lnTo>
                  <a:pt x="584" y="1560"/>
                </a:lnTo>
                <a:lnTo>
                  <a:pt x="576" y="1497"/>
                </a:lnTo>
                <a:lnTo>
                  <a:pt x="571" y="1433"/>
                </a:lnTo>
                <a:lnTo>
                  <a:pt x="570" y="1368"/>
                </a:lnTo>
                <a:lnTo>
                  <a:pt x="573" y="1274"/>
                </a:lnTo>
                <a:lnTo>
                  <a:pt x="582" y="1183"/>
                </a:lnTo>
                <a:lnTo>
                  <a:pt x="598" y="1093"/>
                </a:lnTo>
                <a:lnTo>
                  <a:pt x="619" y="1005"/>
                </a:lnTo>
                <a:lnTo>
                  <a:pt x="645" y="919"/>
                </a:lnTo>
                <a:lnTo>
                  <a:pt x="677" y="836"/>
                </a:lnTo>
                <a:lnTo>
                  <a:pt x="714" y="755"/>
                </a:lnTo>
                <a:lnTo>
                  <a:pt x="758" y="678"/>
                </a:lnTo>
                <a:lnTo>
                  <a:pt x="804" y="604"/>
                </a:lnTo>
                <a:lnTo>
                  <a:pt x="856" y="533"/>
                </a:lnTo>
                <a:lnTo>
                  <a:pt x="911" y="465"/>
                </a:lnTo>
                <a:lnTo>
                  <a:pt x="971" y="401"/>
                </a:lnTo>
                <a:lnTo>
                  <a:pt x="1035" y="341"/>
                </a:lnTo>
                <a:lnTo>
                  <a:pt x="1104" y="285"/>
                </a:lnTo>
                <a:lnTo>
                  <a:pt x="1175" y="233"/>
                </a:lnTo>
                <a:lnTo>
                  <a:pt x="1249" y="186"/>
                </a:lnTo>
                <a:lnTo>
                  <a:pt x="1326" y="144"/>
                </a:lnTo>
                <a:lnTo>
                  <a:pt x="1408" y="107"/>
                </a:lnTo>
                <a:lnTo>
                  <a:pt x="1491" y="75"/>
                </a:lnTo>
                <a:lnTo>
                  <a:pt x="1576" y="49"/>
                </a:lnTo>
                <a:lnTo>
                  <a:pt x="1665" y="27"/>
                </a:lnTo>
                <a:lnTo>
                  <a:pt x="1755" y="12"/>
                </a:lnTo>
                <a:lnTo>
                  <a:pt x="1846" y="3"/>
                </a:lnTo>
                <a:lnTo>
                  <a:pt x="194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6" name="Freeform 391"/>
          <p:cNvSpPr>
            <a:spLocks noEditPoints="1"/>
          </p:cNvSpPr>
          <p:nvPr/>
        </p:nvSpPr>
        <p:spPr bwMode="auto">
          <a:xfrm>
            <a:off x="10740995" y="4474054"/>
            <a:ext cx="533400" cy="409575"/>
          </a:xfrm>
          <a:custGeom>
            <a:avLst/>
            <a:gdLst>
              <a:gd name="T0" fmla="*/ 2769 w 3360"/>
              <a:gd name="T1" fmla="*/ 2303 h 2582"/>
              <a:gd name="T2" fmla="*/ 2757 w 3360"/>
              <a:gd name="T3" fmla="*/ 2416 h 2582"/>
              <a:gd name="T4" fmla="*/ 2852 w 3360"/>
              <a:gd name="T5" fmla="*/ 2476 h 2582"/>
              <a:gd name="T6" fmla="*/ 2948 w 3360"/>
              <a:gd name="T7" fmla="*/ 2416 h 2582"/>
              <a:gd name="T8" fmla="*/ 2935 w 3360"/>
              <a:gd name="T9" fmla="*/ 2303 h 2582"/>
              <a:gd name="T10" fmla="*/ 724 w 3360"/>
              <a:gd name="T11" fmla="*/ 2263 h 2582"/>
              <a:gd name="T12" fmla="*/ 628 w 3360"/>
              <a:gd name="T13" fmla="*/ 2322 h 2582"/>
              <a:gd name="T14" fmla="*/ 641 w 3360"/>
              <a:gd name="T15" fmla="*/ 2436 h 2582"/>
              <a:gd name="T16" fmla="*/ 748 w 3360"/>
              <a:gd name="T17" fmla="*/ 2473 h 2582"/>
              <a:gd name="T18" fmla="*/ 827 w 3360"/>
              <a:gd name="T19" fmla="*/ 2394 h 2582"/>
              <a:gd name="T20" fmla="*/ 790 w 3360"/>
              <a:gd name="T21" fmla="*/ 2287 h 2582"/>
              <a:gd name="T22" fmla="*/ 2887 w 3360"/>
              <a:gd name="T23" fmla="*/ 2160 h 2582"/>
              <a:gd name="T24" fmla="*/ 3023 w 3360"/>
              <a:gd name="T25" fmla="*/ 2244 h 2582"/>
              <a:gd name="T26" fmla="*/ 3062 w 3360"/>
              <a:gd name="T27" fmla="*/ 2404 h 2582"/>
              <a:gd name="T28" fmla="*/ 2977 w 3360"/>
              <a:gd name="T29" fmla="*/ 2541 h 2582"/>
              <a:gd name="T30" fmla="*/ 2818 w 3360"/>
              <a:gd name="T31" fmla="*/ 2580 h 2582"/>
              <a:gd name="T32" fmla="*/ 2681 w 3360"/>
              <a:gd name="T33" fmla="*/ 2495 h 2582"/>
              <a:gd name="T34" fmla="*/ 2643 w 3360"/>
              <a:gd name="T35" fmla="*/ 2335 h 2582"/>
              <a:gd name="T36" fmla="*/ 2727 w 3360"/>
              <a:gd name="T37" fmla="*/ 2198 h 2582"/>
              <a:gd name="T38" fmla="*/ 724 w 3360"/>
              <a:gd name="T39" fmla="*/ 2157 h 2582"/>
              <a:gd name="T40" fmla="*/ 874 w 3360"/>
              <a:gd name="T41" fmla="*/ 2219 h 2582"/>
              <a:gd name="T42" fmla="*/ 936 w 3360"/>
              <a:gd name="T43" fmla="*/ 2369 h 2582"/>
              <a:gd name="T44" fmla="*/ 874 w 3360"/>
              <a:gd name="T45" fmla="*/ 2520 h 2582"/>
              <a:gd name="T46" fmla="*/ 724 w 3360"/>
              <a:gd name="T47" fmla="*/ 2582 h 2582"/>
              <a:gd name="T48" fmla="*/ 574 w 3360"/>
              <a:gd name="T49" fmla="*/ 2520 h 2582"/>
              <a:gd name="T50" fmla="*/ 512 w 3360"/>
              <a:gd name="T51" fmla="*/ 2369 h 2582"/>
              <a:gd name="T52" fmla="*/ 574 w 3360"/>
              <a:gd name="T53" fmla="*/ 2219 h 2582"/>
              <a:gd name="T54" fmla="*/ 724 w 3360"/>
              <a:gd name="T55" fmla="*/ 2157 h 2582"/>
              <a:gd name="T56" fmla="*/ 2227 w 3360"/>
              <a:gd name="T57" fmla="*/ 1578 h 2582"/>
              <a:gd name="T58" fmla="*/ 2337 w 3360"/>
              <a:gd name="T59" fmla="*/ 1231 h 2582"/>
              <a:gd name="T60" fmla="*/ 2375 w 3360"/>
              <a:gd name="T61" fmla="*/ 1232 h 2582"/>
              <a:gd name="T62" fmla="*/ 2070 w 3360"/>
              <a:gd name="T63" fmla="*/ 545 h 2582"/>
              <a:gd name="T64" fmla="*/ 2634 w 3360"/>
              <a:gd name="T65" fmla="*/ 548 h 2582"/>
              <a:gd name="T66" fmla="*/ 2786 w 3360"/>
              <a:gd name="T67" fmla="*/ 642 h 2582"/>
              <a:gd name="T68" fmla="*/ 2832 w 3360"/>
              <a:gd name="T69" fmla="*/ 1570 h 2582"/>
              <a:gd name="T70" fmla="*/ 2762 w 3360"/>
              <a:gd name="T71" fmla="*/ 1737 h 2582"/>
              <a:gd name="T72" fmla="*/ 2595 w 3360"/>
              <a:gd name="T73" fmla="*/ 1807 h 2582"/>
              <a:gd name="T74" fmla="*/ 1571 w 3360"/>
              <a:gd name="T75" fmla="*/ 1761 h 2582"/>
              <a:gd name="T76" fmla="*/ 1477 w 3360"/>
              <a:gd name="T77" fmla="*/ 1609 h 2582"/>
              <a:gd name="T78" fmla="*/ 1501 w 3360"/>
              <a:gd name="T79" fmla="*/ 673 h 2582"/>
              <a:gd name="T80" fmla="*/ 1635 w 3360"/>
              <a:gd name="T81" fmla="*/ 558 h 2582"/>
              <a:gd name="T82" fmla="*/ 142 w 3360"/>
              <a:gd name="T83" fmla="*/ 4 h 2582"/>
              <a:gd name="T84" fmla="*/ 456 w 3360"/>
              <a:gd name="T85" fmla="*/ 267 h 2582"/>
              <a:gd name="T86" fmla="*/ 508 w 3360"/>
              <a:gd name="T87" fmla="*/ 428 h 2582"/>
              <a:gd name="T88" fmla="*/ 3250 w 3360"/>
              <a:gd name="T89" fmla="*/ 1962 h 2582"/>
              <a:gd name="T90" fmla="*/ 3349 w 3360"/>
              <a:gd name="T91" fmla="*/ 2024 h 2582"/>
              <a:gd name="T92" fmla="*/ 3336 w 3360"/>
              <a:gd name="T93" fmla="*/ 2141 h 2582"/>
              <a:gd name="T94" fmla="*/ 3114 w 3360"/>
              <a:gd name="T95" fmla="*/ 2183 h 2582"/>
              <a:gd name="T96" fmla="*/ 2941 w 3360"/>
              <a:gd name="T97" fmla="*/ 2059 h 2582"/>
              <a:gd name="T98" fmla="*/ 2723 w 3360"/>
              <a:gd name="T99" fmla="*/ 2074 h 2582"/>
              <a:gd name="T100" fmla="*/ 986 w 3360"/>
              <a:gd name="T101" fmla="*/ 2183 h 2582"/>
              <a:gd name="T102" fmla="*/ 813 w 3360"/>
              <a:gd name="T103" fmla="*/ 2059 h 2582"/>
              <a:gd name="T104" fmla="*/ 595 w 3360"/>
              <a:gd name="T105" fmla="*/ 2074 h 2582"/>
              <a:gd name="T106" fmla="*/ 289 w 3360"/>
              <a:gd name="T107" fmla="*/ 2183 h 2582"/>
              <a:gd name="T108" fmla="*/ 40 w 3360"/>
              <a:gd name="T109" fmla="*/ 194 h 2582"/>
              <a:gd name="T110" fmla="*/ 1 w 3360"/>
              <a:gd name="T111" fmla="*/ 99 h 2582"/>
              <a:gd name="T112" fmla="*/ 59 w 3360"/>
              <a:gd name="T113" fmla="*/ 12 h 2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360" h="2582">
                <a:moveTo>
                  <a:pt x="2852" y="2263"/>
                </a:moveTo>
                <a:lnTo>
                  <a:pt x="2827" y="2266"/>
                </a:lnTo>
                <a:lnTo>
                  <a:pt x="2806" y="2274"/>
                </a:lnTo>
                <a:lnTo>
                  <a:pt x="2786" y="2287"/>
                </a:lnTo>
                <a:lnTo>
                  <a:pt x="2769" y="2303"/>
                </a:lnTo>
                <a:lnTo>
                  <a:pt x="2757" y="2322"/>
                </a:lnTo>
                <a:lnTo>
                  <a:pt x="2749" y="2345"/>
                </a:lnTo>
                <a:lnTo>
                  <a:pt x="2746" y="2369"/>
                </a:lnTo>
                <a:lnTo>
                  <a:pt x="2749" y="2394"/>
                </a:lnTo>
                <a:lnTo>
                  <a:pt x="2757" y="2416"/>
                </a:lnTo>
                <a:lnTo>
                  <a:pt x="2769" y="2436"/>
                </a:lnTo>
                <a:lnTo>
                  <a:pt x="2786" y="2452"/>
                </a:lnTo>
                <a:lnTo>
                  <a:pt x="2806" y="2465"/>
                </a:lnTo>
                <a:lnTo>
                  <a:pt x="2827" y="2473"/>
                </a:lnTo>
                <a:lnTo>
                  <a:pt x="2852" y="2476"/>
                </a:lnTo>
                <a:lnTo>
                  <a:pt x="2876" y="2473"/>
                </a:lnTo>
                <a:lnTo>
                  <a:pt x="2899" y="2465"/>
                </a:lnTo>
                <a:lnTo>
                  <a:pt x="2918" y="2452"/>
                </a:lnTo>
                <a:lnTo>
                  <a:pt x="2935" y="2436"/>
                </a:lnTo>
                <a:lnTo>
                  <a:pt x="2948" y="2416"/>
                </a:lnTo>
                <a:lnTo>
                  <a:pt x="2956" y="2394"/>
                </a:lnTo>
                <a:lnTo>
                  <a:pt x="2958" y="2369"/>
                </a:lnTo>
                <a:lnTo>
                  <a:pt x="2956" y="2345"/>
                </a:lnTo>
                <a:lnTo>
                  <a:pt x="2948" y="2322"/>
                </a:lnTo>
                <a:lnTo>
                  <a:pt x="2935" y="2303"/>
                </a:lnTo>
                <a:lnTo>
                  <a:pt x="2918" y="2287"/>
                </a:lnTo>
                <a:lnTo>
                  <a:pt x="2899" y="2274"/>
                </a:lnTo>
                <a:lnTo>
                  <a:pt x="2876" y="2266"/>
                </a:lnTo>
                <a:lnTo>
                  <a:pt x="2852" y="2263"/>
                </a:lnTo>
                <a:close/>
                <a:moveTo>
                  <a:pt x="724" y="2263"/>
                </a:moveTo>
                <a:lnTo>
                  <a:pt x="699" y="2266"/>
                </a:lnTo>
                <a:lnTo>
                  <a:pt x="677" y="2274"/>
                </a:lnTo>
                <a:lnTo>
                  <a:pt x="658" y="2287"/>
                </a:lnTo>
                <a:lnTo>
                  <a:pt x="641" y="2303"/>
                </a:lnTo>
                <a:lnTo>
                  <a:pt x="628" y="2322"/>
                </a:lnTo>
                <a:lnTo>
                  <a:pt x="621" y="2345"/>
                </a:lnTo>
                <a:lnTo>
                  <a:pt x="618" y="2369"/>
                </a:lnTo>
                <a:lnTo>
                  <a:pt x="621" y="2394"/>
                </a:lnTo>
                <a:lnTo>
                  <a:pt x="628" y="2416"/>
                </a:lnTo>
                <a:lnTo>
                  <a:pt x="641" y="2436"/>
                </a:lnTo>
                <a:lnTo>
                  <a:pt x="658" y="2452"/>
                </a:lnTo>
                <a:lnTo>
                  <a:pt x="677" y="2465"/>
                </a:lnTo>
                <a:lnTo>
                  <a:pt x="699" y="2473"/>
                </a:lnTo>
                <a:lnTo>
                  <a:pt x="724" y="2476"/>
                </a:lnTo>
                <a:lnTo>
                  <a:pt x="748" y="2473"/>
                </a:lnTo>
                <a:lnTo>
                  <a:pt x="771" y="2465"/>
                </a:lnTo>
                <a:lnTo>
                  <a:pt x="790" y="2452"/>
                </a:lnTo>
                <a:lnTo>
                  <a:pt x="806" y="2436"/>
                </a:lnTo>
                <a:lnTo>
                  <a:pt x="819" y="2416"/>
                </a:lnTo>
                <a:lnTo>
                  <a:pt x="827" y="2394"/>
                </a:lnTo>
                <a:lnTo>
                  <a:pt x="830" y="2369"/>
                </a:lnTo>
                <a:lnTo>
                  <a:pt x="827" y="2345"/>
                </a:lnTo>
                <a:lnTo>
                  <a:pt x="819" y="2322"/>
                </a:lnTo>
                <a:lnTo>
                  <a:pt x="806" y="2303"/>
                </a:lnTo>
                <a:lnTo>
                  <a:pt x="790" y="2287"/>
                </a:lnTo>
                <a:lnTo>
                  <a:pt x="771" y="2274"/>
                </a:lnTo>
                <a:lnTo>
                  <a:pt x="748" y="2266"/>
                </a:lnTo>
                <a:lnTo>
                  <a:pt x="724" y="2263"/>
                </a:lnTo>
                <a:close/>
                <a:moveTo>
                  <a:pt x="2852" y="2157"/>
                </a:moveTo>
                <a:lnTo>
                  <a:pt x="2887" y="2160"/>
                </a:lnTo>
                <a:lnTo>
                  <a:pt x="2919" y="2168"/>
                </a:lnTo>
                <a:lnTo>
                  <a:pt x="2950" y="2181"/>
                </a:lnTo>
                <a:lnTo>
                  <a:pt x="2977" y="2198"/>
                </a:lnTo>
                <a:lnTo>
                  <a:pt x="3002" y="2219"/>
                </a:lnTo>
                <a:lnTo>
                  <a:pt x="3023" y="2244"/>
                </a:lnTo>
                <a:lnTo>
                  <a:pt x="3040" y="2271"/>
                </a:lnTo>
                <a:lnTo>
                  <a:pt x="3054" y="2302"/>
                </a:lnTo>
                <a:lnTo>
                  <a:pt x="3062" y="2335"/>
                </a:lnTo>
                <a:lnTo>
                  <a:pt x="3064" y="2369"/>
                </a:lnTo>
                <a:lnTo>
                  <a:pt x="3062" y="2404"/>
                </a:lnTo>
                <a:lnTo>
                  <a:pt x="3054" y="2437"/>
                </a:lnTo>
                <a:lnTo>
                  <a:pt x="3040" y="2468"/>
                </a:lnTo>
                <a:lnTo>
                  <a:pt x="3023" y="2495"/>
                </a:lnTo>
                <a:lnTo>
                  <a:pt x="3002" y="2520"/>
                </a:lnTo>
                <a:lnTo>
                  <a:pt x="2977" y="2541"/>
                </a:lnTo>
                <a:lnTo>
                  <a:pt x="2950" y="2558"/>
                </a:lnTo>
                <a:lnTo>
                  <a:pt x="2919" y="2572"/>
                </a:lnTo>
                <a:lnTo>
                  <a:pt x="2887" y="2580"/>
                </a:lnTo>
                <a:lnTo>
                  <a:pt x="2852" y="2582"/>
                </a:lnTo>
                <a:lnTo>
                  <a:pt x="2818" y="2580"/>
                </a:lnTo>
                <a:lnTo>
                  <a:pt x="2785" y="2572"/>
                </a:lnTo>
                <a:lnTo>
                  <a:pt x="2755" y="2558"/>
                </a:lnTo>
                <a:lnTo>
                  <a:pt x="2727" y="2541"/>
                </a:lnTo>
                <a:lnTo>
                  <a:pt x="2702" y="2520"/>
                </a:lnTo>
                <a:lnTo>
                  <a:pt x="2681" y="2495"/>
                </a:lnTo>
                <a:lnTo>
                  <a:pt x="2664" y="2468"/>
                </a:lnTo>
                <a:lnTo>
                  <a:pt x="2651" y="2437"/>
                </a:lnTo>
                <a:lnTo>
                  <a:pt x="2643" y="2404"/>
                </a:lnTo>
                <a:lnTo>
                  <a:pt x="2640" y="2369"/>
                </a:lnTo>
                <a:lnTo>
                  <a:pt x="2643" y="2335"/>
                </a:lnTo>
                <a:lnTo>
                  <a:pt x="2651" y="2302"/>
                </a:lnTo>
                <a:lnTo>
                  <a:pt x="2664" y="2271"/>
                </a:lnTo>
                <a:lnTo>
                  <a:pt x="2681" y="2244"/>
                </a:lnTo>
                <a:lnTo>
                  <a:pt x="2702" y="2219"/>
                </a:lnTo>
                <a:lnTo>
                  <a:pt x="2727" y="2198"/>
                </a:lnTo>
                <a:lnTo>
                  <a:pt x="2755" y="2181"/>
                </a:lnTo>
                <a:lnTo>
                  <a:pt x="2785" y="2168"/>
                </a:lnTo>
                <a:lnTo>
                  <a:pt x="2818" y="2160"/>
                </a:lnTo>
                <a:lnTo>
                  <a:pt x="2852" y="2157"/>
                </a:lnTo>
                <a:close/>
                <a:moveTo>
                  <a:pt x="724" y="2157"/>
                </a:moveTo>
                <a:lnTo>
                  <a:pt x="759" y="2160"/>
                </a:lnTo>
                <a:lnTo>
                  <a:pt x="791" y="2168"/>
                </a:lnTo>
                <a:lnTo>
                  <a:pt x="822" y="2181"/>
                </a:lnTo>
                <a:lnTo>
                  <a:pt x="849" y="2198"/>
                </a:lnTo>
                <a:lnTo>
                  <a:pt x="874" y="2219"/>
                </a:lnTo>
                <a:lnTo>
                  <a:pt x="895" y="2244"/>
                </a:lnTo>
                <a:lnTo>
                  <a:pt x="912" y="2271"/>
                </a:lnTo>
                <a:lnTo>
                  <a:pt x="926" y="2302"/>
                </a:lnTo>
                <a:lnTo>
                  <a:pt x="933" y="2335"/>
                </a:lnTo>
                <a:lnTo>
                  <a:pt x="936" y="2369"/>
                </a:lnTo>
                <a:lnTo>
                  <a:pt x="933" y="2404"/>
                </a:lnTo>
                <a:lnTo>
                  <a:pt x="926" y="2437"/>
                </a:lnTo>
                <a:lnTo>
                  <a:pt x="912" y="2468"/>
                </a:lnTo>
                <a:lnTo>
                  <a:pt x="895" y="2495"/>
                </a:lnTo>
                <a:lnTo>
                  <a:pt x="874" y="2520"/>
                </a:lnTo>
                <a:lnTo>
                  <a:pt x="849" y="2541"/>
                </a:lnTo>
                <a:lnTo>
                  <a:pt x="822" y="2558"/>
                </a:lnTo>
                <a:lnTo>
                  <a:pt x="791" y="2572"/>
                </a:lnTo>
                <a:lnTo>
                  <a:pt x="759" y="2580"/>
                </a:lnTo>
                <a:lnTo>
                  <a:pt x="724" y="2582"/>
                </a:lnTo>
                <a:lnTo>
                  <a:pt x="689" y="2580"/>
                </a:lnTo>
                <a:lnTo>
                  <a:pt x="657" y="2572"/>
                </a:lnTo>
                <a:lnTo>
                  <a:pt x="626" y="2558"/>
                </a:lnTo>
                <a:lnTo>
                  <a:pt x="599" y="2541"/>
                </a:lnTo>
                <a:lnTo>
                  <a:pt x="574" y="2520"/>
                </a:lnTo>
                <a:lnTo>
                  <a:pt x="553" y="2495"/>
                </a:lnTo>
                <a:lnTo>
                  <a:pt x="536" y="2468"/>
                </a:lnTo>
                <a:lnTo>
                  <a:pt x="522" y="2437"/>
                </a:lnTo>
                <a:lnTo>
                  <a:pt x="515" y="2404"/>
                </a:lnTo>
                <a:lnTo>
                  <a:pt x="512" y="2369"/>
                </a:lnTo>
                <a:lnTo>
                  <a:pt x="515" y="2335"/>
                </a:lnTo>
                <a:lnTo>
                  <a:pt x="522" y="2302"/>
                </a:lnTo>
                <a:lnTo>
                  <a:pt x="536" y="2271"/>
                </a:lnTo>
                <a:lnTo>
                  <a:pt x="553" y="2244"/>
                </a:lnTo>
                <a:lnTo>
                  <a:pt x="574" y="2219"/>
                </a:lnTo>
                <a:lnTo>
                  <a:pt x="599" y="2198"/>
                </a:lnTo>
                <a:lnTo>
                  <a:pt x="626" y="2181"/>
                </a:lnTo>
                <a:lnTo>
                  <a:pt x="657" y="2168"/>
                </a:lnTo>
                <a:lnTo>
                  <a:pt x="689" y="2160"/>
                </a:lnTo>
                <a:lnTo>
                  <a:pt x="724" y="2157"/>
                </a:lnTo>
                <a:close/>
                <a:moveTo>
                  <a:pt x="2124" y="929"/>
                </a:moveTo>
                <a:lnTo>
                  <a:pt x="1870" y="1231"/>
                </a:lnTo>
                <a:lnTo>
                  <a:pt x="2018" y="1231"/>
                </a:lnTo>
                <a:lnTo>
                  <a:pt x="2018" y="1578"/>
                </a:lnTo>
                <a:lnTo>
                  <a:pt x="2227" y="1578"/>
                </a:lnTo>
                <a:lnTo>
                  <a:pt x="2227" y="1231"/>
                </a:lnTo>
                <a:lnTo>
                  <a:pt x="2264" y="1231"/>
                </a:lnTo>
                <a:lnTo>
                  <a:pt x="2294" y="1231"/>
                </a:lnTo>
                <a:lnTo>
                  <a:pt x="2318" y="1231"/>
                </a:lnTo>
                <a:lnTo>
                  <a:pt x="2337" y="1231"/>
                </a:lnTo>
                <a:lnTo>
                  <a:pt x="2351" y="1232"/>
                </a:lnTo>
                <a:lnTo>
                  <a:pt x="2361" y="1232"/>
                </a:lnTo>
                <a:lnTo>
                  <a:pt x="2368" y="1232"/>
                </a:lnTo>
                <a:lnTo>
                  <a:pt x="2372" y="1232"/>
                </a:lnTo>
                <a:lnTo>
                  <a:pt x="2375" y="1232"/>
                </a:lnTo>
                <a:lnTo>
                  <a:pt x="2376" y="1232"/>
                </a:lnTo>
                <a:lnTo>
                  <a:pt x="2376" y="1232"/>
                </a:lnTo>
                <a:lnTo>
                  <a:pt x="2124" y="929"/>
                </a:lnTo>
                <a:close/>
                <a:moveTo>
                  <a:pt x="1710" y="545"/>
                </a:moveTo>
                <a:lnTo>
                  <a:pt x="2070" y="545"/>
                </a:lnTo>
                <a:lnTo>
                  <a:pt x="2070" y="723"/>
                </a:lnTo>
                <a:lnTo>
                  <a:pt x="2237" y="723"/>
                </a:lnTo>
                <a:lnTo>
                  <a:pt x="2237" y="545"/>
                </a:lnTo>
                <a:lnTo>
                  <a:pt x="2595" y="545"/>
                </a:lnTo>
                <a:lnTo>
                  <a:pt x="2634" y="548"/>
                </a:lnTo>
                <a:lnTo>
                  <a:pt x="2670" y="558"/>
                </a:lnTo>
                <a:lnTo>
                  <a:pt x="2703" y="572"/>
                </a:lnTo>
                <a:lnTo>
                  <a:pt x="2735" y="590"/>
                </a:lnTo>
                <a:lnTo>
                  <a:pt x="2762" y="615"/>
                </a:lnTo>
                <a:lnTo>
                  <a:pt x="2786" y="642"/>
                </a:lnTo>
                <a:lnTo>
                  <a:pt x="2805" y="673"/>
                </a:lnTo>
                <a:lnTo>
                  <a:pt x="2819" y="707"/>
                </a:lnTo>
                <a:lnTo>
                  <a:pt x="2829" y="744"/>
                </a:lnTo>
                <a:lnTo>
                  <a:pt x="2832" y="781"/>
                </a:lnTo>
                <a:lnTo>
                  <a:pt x="2832" y="1570"/>
                </a:lnTo>
                <a:lnTo>
                  <a:pt x="2829" y="1609"/>
                </a:lnTo>
                <a:lnTo>
                  <a:pt x="2819" y="1644"/>
                </a:lnTo>
                <a:lnTo>
                  <a:pt x="2805" y="1679"/>
                </a:lnTo>
                <a:lnTo>
                  <a:pt x="2786" y="1710"/>
                </a:lnTo>
                <a:lnTo>
                  <a:pt x="2762" y="1737"/>
                </a:lnTo>
                <a:lnTo>
                  <a:pt x="2735" y="1761"/>
                </a:lnTo>
                <a:lnTo>
                  <a:pt x="2703" y="1780"/>
                </a:lnTo>
                <a:lnTo>
                  <a:pt x="2670" y="1794"/>
                </a:lnTo>
                <a:lnTo>
                  <a:pt x="2634" y="1804"/>
                </a:lnTo>
                <a:lnTo>
                  <a:pt x="2595" y="1807"/>
                </a:lnTo>
                <a:lnTo>
                  <a:pt x="1710" y="1807"/>
                </a:lnTo>
                <a:lnTo>
                  <a:pt x="1672" y="1804"/>
                </a:lnTo>
                <a:lnTo>
                  <a:pt x="1635" y="1794"/>
                </a:lnTo>
                <a:lnTo>
                  <a:pt x="1602" y="1780"/>
                </a:lnTo>
                <a:lnTo>
                  <a:pt x="1571" y="1761"/>
                </a:lnTo>
                <a:lnTo>
                  <a:pt x="1544" y="1737"/>
                </a:lnTo>
                <a:lnTo>
                  <a:pt x="1520" y="1710"/>
                </a:lnTo>
                <a:lnTo>
                  <a:pt x="1501" y="1679"/>
                </a:lnTo>
                <a:lnTo>
                  <a:pt x="1487" y="1644"/>
                </a:lnTo>
                <a:lnTo>
                  <a:pt x="1477" y="1609"/>
                </a:lnTo>
                <a:lnTo>
                  <a:pt x="1474" y="1570"/>
                </a:lnTo>
                <a:lnTo>
                  <a:pt x="1474" y="781"/>
                </a:lnTo>
                <a:lnTo>
                  <a:pt x="1477" y="744"/>
                </a:lnTo>
                <a:lnTo>
                  <a:pt x="1487" y="707"/>
                </a:lnTo>
                <a:lnTo>
                  <a:pt x="1501" y="673"/>
                </a:lnTo>
                <a:lnTo>
                  <a:pt x="1520" y="642"/>
                </a:lnTo>
                <a:lnTo>
                  <a:pt x="1544" y="615"/>
                </a:lnTo>
                <a:lnTo>
                  <a:pt x="1571" y="590"/>
                </a:lnTo>
                <a:lnTo>
                  <a:pt x="1602" y="572"/>
                </a:lnTo>
                <a:lnTo>
                  <a:pt x="1635" y="558"/>
                </a:lnTo>
                <a:lnTo>
                  <a:pt x="1672" y="548"/>
                </a:lnTo>
                <a:lnTo>
                  <a:pt x="1710" y="545"/>
                </a:lnTo>
                <a:close/>
                <a:moveTo>
                  <a:pt x="100" y="0"/>
                </a:moveTo>
                <a:lnTo>
                  <a:pt x="120" y="0"/>
                </a:lnTo>
                <a:lnTo>
                  <a:pt x="142" y="4"/>
                </a:lnTo>
                <a:lnTo>
                  <a:pt x="161" y="12"/>
                </a:lnTo>
                <a:lnTo>
                  <a:pt x="180" y="25"/>
                </a:lnTo>
                <a:lnTo>
                  <a:pt x="409" y="216"/>
                </a:lnTo>
                <a:lnTo>
                  <a:pt x="435" y="240"/>
                </a:lnTo>
                <a:lnTo>
                  <a:pt x="456" y="267"/>
                </a:lnTo>
                <a:lnTo>
                  <a:pt x="474" y="295"/>
                </a:lnTo>
                <a:lnTo>
                  <a:pt x="490" y="326"/>
                </a:lnTo>
                <a:lnTo>
                  <a:pt x="500" y="359"/>
                </a:lnTo>
                <a:lnTo>
                  <a:pt x="506" y="392"/>
                </a:lnTo>
                <a:lnTo>
                  <a:pt x="508" y="428"/>
                </a:lnTo>
                <a:lnTo>
                  <a:pt x="508" y="758"/>
                </a:lnTo>
                <a:lnTo>
                  <a:pt x="737" y="758"/>
                </a:lnTo>
                <a:lnTo>
                  <a:pt x="1286" y="1321"/>
                </a:lnTo>
                <a:lnTo>
                  <a:pt x="1286" y="1962"/>
                </a:lnTo>
                <a:lnTo>
                  <a:pt x="3250" y="1962"/>
                </a:lnTo>
                <a:lnTo>
                  <a:pt x="3275" y="1965"/>
                </a:lnTo>
                <a:lnTo>
                  <a:pt x="3299" y="1973"/>
                </a:lnTo>
                <a:lnTo>
                  <a:pt x="3319" y="1986"/>
                </a:lnTo>
                <a:lnTo>
                  <a:pt x="3336" y="2004"/>
                </a:lnTo>
                <a:lnTo>
                  <a:pt x="3349" y="2024"/>
                </a:lnTo>
                <a:lnTo>
                  <a:pt x="3357" y="2047"/>
                </a:lnTo>
                <a:lnTo>
                  <a:pt x="3360" y="2072"/>
                </a:lnTo>
                <a:lnTo>
                  <a:pt x="3357" y="2098"/>
                </a:lnTo>
                <a:lnTo>
                  <a:pt x="3349" y="2120"/>
                </a:lnTo>
                <a:lnTo>
                  <a:pt x="3336" y="2141"/>
                </a:lnTo>
                <a:lnTo>
                  <a:pt x="3319" y="2158"/>
                </a:lnTo>
                <a:lnTo>
                  <a:pt x="3299" y="2171"/>
                </a:lnTo>
                <a:lnTo>
                  <a:pt x="3275" y="2180"/>
                </a:lnTo>
                <a:lnTo>
                  <a:pt x="3250" y="2183"/>
                </a:lnTo>
                <a:lnTo>
                  <a:pt x="3114" y="2183"/>
                </a:lnTo>
                <a:lnTo>
                  <a:pt x="3086" y="2149"/>
                </a:lnTo>
                <a:lnTo>
                  <a:pt x="3056" y="2119"/>
                </a:lnTo>
                <a:lnTo>
                  <a:pt x="3020" y="2095"/>
                </a:lnTo>
                <a:lnTo>
                  <a:pt x="2982" y="2074"/>
                </a:lnTo>
                <a:lnTo>
                  <a:pt x="2941" y="2059"/>
                </a:lnTo>
                <a:lnTo>
                  <a:pt x="2898" y="2050"/>
                </a:lnTo>
                <a:lnTo>
                  <a:pt x="2852" y="2047"/>
                </a:lnTo>
                <a:lnTo>
                  <a:pt x="2807" y="2050"/>
                </a:lnTo>
                <a:lnTo>
                  <a:pt x="2763" y="2059"/>
                </a:lnTo>
                <a:lnTo>
                  <a:pt x="2723" y="2074"/>
                </a:lnTo>
                <a:lnTo>
                  <a:pt x="2684" y="2095"/>
                </a:lnTo>
                <a:lnTo>
                  <a:pt x="2649" y="2119"/>
                </a:lnTo>
                <a:lnTo>
                  <a:pt x="2618" y="2149"/>
                </a:lnTo>
                <a:lnTo>
                  <a:pt x="2590" y="2183"/>
                </a:lnTo>
                <a:lnTo>
                  <a:pt x="986" y="2183"/>
                </a:lnTo>
                <a:lnTo>
                  <a:pt x="958" y="2149"/>
                </a:lnTo>
                <a:lnTo>
                  <a:pt x="927" y="2119"/>
                </a:lnTo>
                <a:lnTo>
                  <a:pt x="892" y="2095"/>
                </a:lnTo>
                <a:lnTo>
                  <a:pt x="853" y="2074"/>
                </a:lnTo>
                <a:lnTo>
                  <a:pt x="813" y="2059"/>
                </a:lnTo>
                <a:lnTo>
                  <a:pt x="770" y="2050"/>
                </a:lnTo>
                <a:lnTo>
                  <a:pt x="724" y="2047"/>
                </a:lnTo>
                <a:lnTo>
                  <a:pt x="678" y="2050"/>
                </a:lnTo>
                <a:lnTo>
                  <a:pt x="635" y="2059"/>
                </a:lnTo>
                <a:lnTo>
                  <a:pt x="595" y="2074"/>
                </a:lnTo>
                <a:lnTo>
                  <a:pt x="556" y="2095"/>
                </a:lnTo>
                <a:lnTo>
                  <a:pt x="521" y="2119"/>
                </a:lnTo>
                <a:lnTo>
                  <a:pt x="490" y="2149"/>
                </a:lnTo>
                <a:lnTo>
                  <a:pt x="462" y="2183"/>
                </a:lnTo>
                <a:lnTo>
                  <a:pt x="289" y="2183"/>
                </a:lnTo>
                <a:lnTo>
                  <a:pt x="289" y="428"/>
                </a:lnTo>
                <a:lnTo>
                  <a:pt x="287" y="412"/>
                </a:lnTo>
                <a:lnTo>
                  <a:pt x="280" y="397"/>
                </a:lnTo>
                <a:lnTo>
                  <a:pt x="269" y="385"/>
                </a:lnTo>
                <a:lnTo>
                  <a:pt x="40" y="194"/>
                </a:lnTo>
                <a:lnTo>
                  <a:pt x="24" y="179"/>
                </a:lnTo>
                <a:lnTo>
                  <a:pt x="12" y="160"/>
                </a:lnTo>
                <a:lnTo>
                  <a:pt x="4" y="141"/>
                </a:lnTo>
                <a:lnTo>
                  <a:pt x="0" y="121"/>
                </a:lnTo>
                <a:lnTo>
                  <a:pt x="1" y="99"/>
                </a:lnTo>
                <a:lnTo>
                  <a:pt x="5" y="78"/>
                </a:lnTo>
                <a:lnTo>
                  <a:pt x="13" y="58"/>
                </a:lnTo>
                <a:lnTo>
                  <a:pt x="25" y="40"/>
                </a:lnTo>
                <a:lnTo>
                  <a:pt x="41" y="24"/>
                </a:lnTo>
                <a:lnTo>
                  <a:pt x="59" y="12"/>
                </a:lnTo>
                <a:lnTo>
                  <a:pt x="78" y="4"/>
                </a:lnTo>
                <a:lnTo>
                  <a:pt x="10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7" name="Freeform 46"/>
          <p:cNvSpPr>
            <a:spLocks noEditPoints="1"/>
          </p:cNvSpPr>
          <p:nvPr/>
        </p:nvSpPr>
        <p:spPr bwMode="auto">
          <a:xfrm>
            <a:off x="4186039" y="5278556"/>
            <a:ext cx="683878" cy="295783"/>
          </a:xfrm>
          <a:custGeom>
            <a:avLst/>
            <a:gdLst>
              <a:gd name="T0" fmla="*/ 2114 w 3630"/>
              <a:gd name="T1" fmla="*/ 882 h 1573"/>
              <a:gd name="T2" fmla="*/ 1814 w 3630"/>
              <a:gd name="T3" fmla="*/ 0 h 1573"/>
              <a:gd name="T4" fmla="*/ 1837 w 3630"/>
              <a:gd name="T5" fmla="*/ 8 h 1573"/>
              <a:gd name="T6" fmla="*/ 1904 w 3630"/>
              <a:gd name="T7" fmla="*/ 441 h 1573"/>
              <a:gd name="T8" fmla="*/ 2066 w 3630"/>
              <a:gd name="T9" fmla="*/ 493 h 1573"/>
              <a:gd name="T10" fmla="*/ 2203 w 3630"/>
              <a:gd name="T11" fmla="*/ 588 h 1573"/>
              <a:gd name="T12" fmla="*/ 2307 w 3630"/>
              <a:gd name="T13" fmla="*/ 718 h 1573"/>
              <a:gd name="T14" fmla="*/ 2368 w 3630"/>
              <a:gd name="T15" fmla="*/ 876 h 1573"/>
              <a:gd name="T16" fmla="*/ 3608 w 3630"/>
              <a:gd name="T17" fmla="*/ 1098 h 1573"/>
              <a:gd name="T18" fmla="*/ 3630 w 3630"/>
              <a:gd name="T19" fmla="*/ 1148 h 1573"/>
              <a:gd name="T20" fmla="*/ 3617 w 3630"/>
              <a:gd name="T21" fmla="*/ 1189 h 1573"/>
              <a:gd name="T22" fmla="*/ 3564 w 3630"/>
              <a:gd name="T23" fmla="*/ 1215 h 1573"/>
              <a:gd name="T24" fmla="*/ 3308 w 3630"/>
              <a:gd name="T25" fmla="*/ 1264 h 1573"/>
              <a:gd name="T26" fmla="*/ 3279 w 3630"/>
              <a:gd name="T27" fmla="*/ 1382 h 1573"/>
              <a:gd name="T28" fmla="*/ 3203 w 3630"/>
              <a:gd name="T29" fmla="*/ 1471 h 1573"/>
              <a:gd name="T30" fmla="*/ 3093 w 3630"/>
              <a:gd name="T31" fmla="*/ 1516 h 1573"/>
              <a:gd name="T32" fmla="*/ 2971 w 3630"/>
              <a:gd name="T33" fmla="*/ 1507 h 1573"/>
              <a:gd name="T34" fmla="*/ 2871 w 3630"/>
              <a:gd name="T35" fmla="*/ 1444 h 1573"/>
              <a:gd name="T36" fmla="*/ 2809 w 3630"/>
              <a:gd name="T37" fmla="*/ 1345 h 1573"/>
              <a:gd name="T38" fmla="*/ 2797 w 3630"/>
              <a:gd name="T39" fmla="*/ 1239 h 1573"/>
              <a:gd name="T40" fmla="*/ 2319 w 3630"/>
              <a:gd name="T41" fmla="*/ 1267 h 1573"/>
              <a:gd name="T42" fmla="*/ 2221 w 3630"/>
              <a:gd name="T43" fmla="*/ 1401 h 1573"/>
              <a:gd name="T44" fmla="*/ 2090 w 3630"/>
              <a:gd name="T45" fmla="*/ 1502 h 1573"/>
              <a:gd name="T46" fmla="*/ 1932 w 3630"/>
              <a:gd name="T47" fmla="*/ 1561 h 1573"/>
              <a:gd name="T48" fmla="*/ 1756 w 3630"/>
              <a:gd name="T49" fmla="*/ 1570 h 1573"/>
              <a:gd name="T50" fmla="*/ 1591 w 3630"/>
              <a:gd name="T51" fmla="*/ 1527 h 1573"/>
              <a:gd name="T52" fmla="*/ 1449 w 3630"/>
              <a:gd name="T53" fmla="*/ 1439 h 1573"/>
              <a:gd name="T54" fmla="*/ 1340 w 3630"/>
              <a:gd name="T55" fmla="*/ 1314 h 1573"/>
              <a:gd name="T56" fmla="*/ 828 w 3630"/>
              <a:gd name="T57" fmla="*/ 1215 h 1573"/>
              <a:gd name="T58" fmla="*/ 831 w 3630"/>
              <a:gd name="T59" fmla="*/ 1306 h 1573"/>
              <a:gd name="T60" fmla="*/ 784 w 3630"/>
              <a:gd name="T61" fmla="*/ 1415 h 1573"/>
              <a:gd name="T62" fmla="*/ 695 w 3630"/>
              <a:gd name="T63" fmla="*/ 1492 h 1573"/>
              <a:gd name="T64" fmla="*/ 578 w 3630"/>
              <a:gd name="T65" fmla="*/ 1521 h 1573"/>
              <a:gd name="T66" fmla="*/ 461 w 3630"/>
              <a:gd name="T67" fmla="*/ 1492 h 1573"/>
              <a:gd name="T68" fmla="*/ 372 w 3630"/>
              <a:gd name="T69" fmla="*/ 1415 h 1573"/>
              <a:gd name="T70" fmla="*/ 326 w 3630"/>
              <a:gd name="T71" fmla="*/ 1306 h 1573"/>
              <a:gd name="T72" fmla="*/ 327 w 3630"/>
              <a:gd name="T73" fmla="*/ 1215 h 1573"/>
              <a:gd name="T74" fmla="*/ 28 w 3630"/>
              <a:gd name="T75" fmla="*/ 1203 h 1573"/>
              <a:gd name="T76" fmla="*/ 0 w 3630"/>
              <a:gd name="T77" fmla="*/ 1149 h 1573"/>
              <a:gd name="T78" fmla="*/ 11 w 3630"/>
              <a:gd name="T79" fmla="*/ 1113 h 1573"/>
              <a:gd name="T80" fmla="*/ 56 w 3630"/>
              <a:gd name="T81" fmla="*/ 1083 h 1573"/>
              <a:gd name="T82" fmla="*/ 1298 w 3630"/>
              <a:gd name="T83" fmla="*/ 767 h 1573"/>
              <a:gd name="T84" fmla="*/ 1388 w 3630"/>
              <a:gd name="T85" fmla="*/ 627 h 1573"/>
              <a:gd name="T86" fmla="*/ 1515 w 3630"/>
              <a:gd name="T87" fmla="*/ 521 h 1573"/>
              <a:gd name="T88" fmla="*/ 1670 w 3630"/>
              <a:gd name="T89" fmla="*/ 453 h 1573"/>
              <a:gd name="T90" fmla="*/ 1785 w 3630"/>
              <a:gd name="T91" fmla="*/ 18 h 1573"/>
              <a:gd name="T92" fmla="*/ 1814 w 3630"/>
              <a:gd name="T93" fmla="*/ 0 h 1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630" h="1573">
                <a:moveTo>
                  <a:pt x="1586" y="736"/>
                </a:moveTo>
                <a:lnTo>
                  <a:pt x="1516" y="882"/>
                </a:lnTo>
                <a:lnTo>
                  <a:pt x="2114" y="882"/>
                </a:lnTo>
                <a:lnTo>
                  <a:pt x="2044" y="736"/>
                </a:lnTo>
                <a:lnTo>
                  <a:pt x="1586" y="736"/>
                </a:lnTo>
                <a:close/>
                <a:moveTo>
                  <a:pt x="1814" y="0"/>
                </a:moveTo>
                <a:lnTo>
                  <a:pt x="1815" y="0"/>
                </a:lnTo>
                <a:lnTo>
                  <a:pt x="1827" y="2"/>
                </a:lnTo>
                <a:lnTo>
                  <a:pt x="1837" y="8"/>
                </a:lnTo>
                <a:lnTo>
                  <a:pt x="1845" y="18"/>
                </a:lnTo>
                <a:lnTo>
                  <a:pt x="1849" y="29"/>
                </a:lnTo>
                <a:lnTo>
                  <a:pt x="1904" y="441"/>
                </a:lnTo>
                <a:lnTo>
                  <a:pt x="1960" y="453"/>
                </a:lnTo>
                <a:lnTo>
                  <a:pt x="2014" y="471"/>
                </a:lnTo>
                <a:lnTo>
                  <a:pt x="2066" y="493"/>
                </a:lnTo>
                <a:lnTo>
                  <a:pt x="2115" y="521"/>
                </a:lnTo>
                <a:lnTo>
                  <a:pt x="2160" y="551"/>
                </a:lnTo>
                <a:lnTo>
                  <a:pt x="2203" y="588"/>
                </a:lnTo>
                <a:lnTo>
                  <a:pt x="2242" y="627"/>
                </a:lnTo>
                <a:lnTo>
                  <a:pt x="2276" y="672"/>
                </a:lnTo>
                <a:lnTo>
                  <a:pt x="2307" y="718"/>
                </a:lnTo>
                <a:lnTo>
                  <a:pt x="2332" y="767"/>
                </a:lnTo>
                <a:lnTo>
                  <a:pt x="2353" y="820"/>
                </a:lnTo>
                <a:lnTo>
                  <a:pt x="2368" y="876"/>
                </a:lnTo>
                <a:lnTo>
                  <a:pt x="3574" y="1083"/>
                </a:lnTo>
                <a:lnTo>
                  <a:pt x="3592" y="1088"/>
                </a:lnTo>
                <a:lnTo>
                  <a:pt x="3608" y="1098"/>
                </a:lnTo>
                <a:lnTo>
                  <a:pt x="3619" y="1113"/>
                </a:lnTo>
                <a:lnTo>
                  <a:pt x="3628" y="1129"/>
                </a:lnTo>
                <a:lnTo>
                  <a:pt x="3630" y="1148"/>
                </a:lnTo>
                <a:lnTo>
                  <a:pt x="3630" y="1149"/>
                </a:lnTo>
                <a:lnTo>
                  <a:pt x="3627" y="1170"/>
                </a:lnTo>
                <a:lnTo>
                  <a:pt x="3617" y="1189"/>
                </a:lnTo>
                <a:lnTo>
                  <a:pt x="3603" y="1203"/>
                </a:lnTo>
                <a:lnTo>
                  <a:pt x="3585" y="1212"/>
                </a:lnTo>
                <a:lnTo>
                  <a:pt x="3564" y="1215"/>
                </a:lnTo>
                <a:lnTo>
                  <a:pt x="3303" y="1215"/>
                </a:lnTo>
                <a:lnTo>
                  <a:pt x="3307" y="1239"/>
                </a:lnTo>
                <a:lnTo>
                  <a:pt x="3308" y="1264"/>
                </a:lnTo>
                <a:lnTo>
                  <a:pt x="3304" y="1306"/>
                </a:lnTo>
                <a:lnTo>
                  <a:pt x="3295" y="1345"/>
                </a:lnTo>
                <a:lnTo>
                  <a:pt x="3279" y="1382"/>
                </a:lnTo>
                <a:lnTo>
                  <a:pt x="3258" y="1415"/>
                </a:lnTo>
                <a:lnTo>
                  <a:pt x="3233" y="1444"/>
                </a:lnTo>
                <a:lnTo>
                  <a:pt x="3203" y="1471"/>
                </a:lnTo>
                <a:lnTo>
                  <a:pt x="3169" y="1492"/>
                </a:lnTo>
                <a:lnTo>
                  <a:pt x="3133" y="1507"/>
                </a:lnTo>
                <a:lnTo>
                  <a:pt x="3093" y="1516"/>
                </a:lnTo>
                <a:lnTo>
                  <a:pt x="3053" y="1521"/>
                </a:lnTo>
                <a:lnTo>
                  <a:pt x="3011" y="1516"/>
                </a:lnTo>
                <a:lnTo>
                  <a:pt x="2971" y="1507"/>
                </a:lnTo>
                <a:lnTo>
                  <a:pt x="2935" y="1492"/>
                </a:lnTo>
                <a:lnTo>
                  <a:pt x="2901" y="1471"/>
                </a:lnTo>
                <a:lnTo>
                  <a:pt x="2871" y="1444"/>
                </a:lnTo>
                <a:lnTo>
                  <a:pt x="2846" y="1415"/>
                </a:lnTo>
                <a:lnTo>
                  <a:pt x="2825" y="1382"/>
                </a:lnTo>
                <a:lnTo>
                  <a:pt x="2809" y="1345"/>
                </a:lnTo>
                <a:lnTo>
                  <a:pt x="2800" y="1306"/>
                </a:lnTo>
                <a:lnTo>
                  <a:pt x="2796" y="1264"/>
                </a:lnTo>
                <a:lnTo>
                  <a:pt x="2797" y="1239"/>
                </a:lnTo>
                <a:lnTo>
                  <a:pt x="2802" y="1215"/>
                </a:lnTo>
                <a:lnTo>
                  <a:pt x="2342" y="1215"/>
                </a:lnTo>
                <a:lnTo>
                  <a:pt x="2319" y="1267"/>
                </a:lnTo>
                <a:lnTo>
                  <a:pt x="2290" y="1314"/>
                </a:lnTo>
                <a:lnTo>
                  <a:pt x="2258" y="1360"/>
                </a:lnTo>
                <a:lnTo>
                  <a:pt x="2221" y="1401"/>
                </a:lnTo>
                <a:lnTo>
                  <a:pt x="2181" y="1439"/>
                </a:lnTo>
                <a:lnTo>
                  <a:pt x="2136" y="1473"/>
                </a:lnTo>
                <a:lnTo>
                  <a:pt x="2090" y="1502"/>
                </a:lnTo>
                <a:lnTo>
                  <a:pt x="2039" y="1527"/>
                </a:lnTo>
                <a:lnTo>
                  <a:pt x="1987" y="1547"/>
                </a:lnTo>
                <a:lnTo>
                  <a:pt x="1932" y="1561"/>
                </a:lnTo>
                <a:lnTo>
                  <a:pt x="1874" y="1570"/>
                </a:lnTo>
                <a:lnTo>
                  <a:pt x="1815" y="1573"/>
                </a:lnTo>
                <a:lnTo>
                  <a:pt x="1756" y="1570"/>
                </a:lnTo>
                <a:lnTo>
                  <a:pt x="1698" y="1561"/>
                </a:lnTo>
                <a:lnTo>
                  <a:pt x="1643" y="1547"/>
                </a:lnTo>
                <a:lnTo>
                  <a:pt x="1591" y="1527"/>
                </a:lnTo>
                <a:lnTo>
                  <a:pt x="1541" y="1502"/>
                </a:lnTo>
                <a:lnTo>
                  <a:pt x="1494" y="1473"/>
                </a:lnTo>
                <a:lnTo>
                  <a:pt x="1449" y="1439"/>
                </a:lnTo>
                <a:lnTo>
                  <a:pt x="1409" y="1401"/>
                </a:lnTo>
                <a:lnTo>
                  <a:pt x="1372" y="1360"/>
                </a:lnTo>
                <a:lnTo>
                  <a:pt x="1340" y="1314"/>
                </a:lnTo>
                <a:lnTo>
                  <a:pt x="1311" y="1267"/>
                </a:lnTo>
                <a:lnTo>
                  <a:pt x="1288" y="1215"/>
                </a:lnTo>
                <a:lnTo>
                  <a:pt x="828" y="1215"/>
                </a:lnTo>
                <a:lnTo>
                  <a:pt x="833" y="1239"/>
                </a:lnTo>
                <a:lnTo>
                  <a:pt x="834" y="1264"/>
                </a:lnTo>
                <a:lnTo>
                  <a:pt x="831" y="1306"/>
                </a:lnTo>
                <a:lnTo>
                  <a:pt x="821" y="1345"/>
                </a:lnTo>
                <a:lnTo>
                  <a:pt x="805" y="1382"/>
                </a:lnTo>
                <a:lnTo>
                  <a:pt x="784" y="1415"/>
                </a:lnTo>
                <a:lnTo>
                  <a:pt x="759" y="1444"/>
                </a:lnTo>
                <a:lnTo>
                  <a:pt x="729" y="1471"/>
                </a:lnTo>
                <a:lnTo>
                  <a:pt x="695" y="1492"/>
                </a:lnTo>
                <a:lnTo>
                  <a:pt x="659" y="1507"/>
                </a:lnTo>
                <a:lnTo>
                  <a:pt x="619" y="1516"/>
                </a:lnTo>
                <a:lnTo>
                  <a:pt x="578" y="1521"/>
                </a:lnTo>
                <a:lnTo>
                  <a:pt x="537" y="1516"/>
                </a:lnTo>
                <a:lnTo>
                  <a:pt x="497" y="1507"/>
                </a:lnTo>
                <a:lnTo>
                  <a:pt x="461" y="1492"/>
                </a:lnTo>
                <a:lnTo>
                  <a:pt x="427" y="1471"/>
                </a:lnTo>
                <a:lnTo>
                  <a:pt x="397" y="1444"/>
                </a:lnTo>
                <a:lnTo>
                  <a:pt x="372" y="1415"/>
                </a:lnTo>
                <a:lnTo>
                  <a:pt x="351" y="1382"/>
                </a:lnTo>
                <a:lnTo>
                  <a:pt x="336" y="1345"/>
                </a:lnTo>
                <a:lnTo>
                  <a:pt x="326" y="1306"/>
                </a:lnTo>
                <a:lnTo>
                  <a:pt x="322" y="1264"/>
                </a:lnTo>
                <a:lnTo>
                  <a:pt x="323" y="1239"/>
                </a:lnTo>
                <a:lnTo>
                  <a:pt x="327" y="1215"/>
                </a:lnTo>
                <a:lnTo>
                  <a:pt x="66" y="1215"/>
                </a:lnTo>
                <a:lnTo>
                  <a:pt x="45" y="1212"/>
                </a:lnTo>
                <a:lnTo>
                  <a:pt x="28" y="1203"/>
                </a:lnTo>
                <a:lnTo>
                  <a:pt x="13" y="1189"/>
                </a:lnTo>
                <a:lnTo>
                  <a:pt x="3" y="1170"/>
                </a:lnTo>
                <a:lnTo>
                  <a:pt x="0" y="1149"/>
                </a:lnTo>
                <a:lnTo>
                  <a:pt x="0" y="1148"/>
                </a:lnTo>
                <a:lnTo>
                  <a:pt x="2" y="1129"/>
                </a:lnTo>
                <a:lnTo>
                  <a:pt x="11" y="1113"/>
                </a:lnTo>
                <a:lnTo>
                  <a:pt x="22" y="1098"/>
                </a:lnTo>
                <a:lnTo>
                  <a:pt x="39" y="1088"/>
                </a:lnTo>
                <a:lnTo>
                  <a:pt x="56" y="1083"/>
                </a:lnTo>
                <a:lnTo>
                  <a:pt x="1262" y="876"/>
                </a:lnTo>
                <a:lnTo>
                  <a:pt x="1277" y="820"/>
                </a:lnTo>
                <a:lnTo>
                  <a:pt x="1298" y="767"/>
                </a:lnTo>
                <a:lnTo>
                  <a:pt x="1323" y="718"/>
                </a:lnTo>
                <a:lnTo>
                  <a:pt x="1354" y="672"/>
                </a:lnTo>
                <a:lnTo>
                  <a:pt x="1388" y="627"/>
                </a:lnTo>
                <a:lnTo>
                  <a:pt x="1427" y="588"/>
                </a:lnTo>
                <a:lnTo>
                  <a:pt x="1470" y="551"/>
                </a:lnTo>
                <a:lnTo>
                  <a:pt x="1515" y="521"/>
                </a:lnTo>
                <a:lnTo>
                  <a:pt x="1564" y="493"/>
                </a:lnTo>
                <a:lnTo>
                  <a:pt x="1616" y="471"/>
                </a:lnTo>
                <a:lnTo>
                  <a:pt x="1670" y="453"/>
                </a:lnTo>
                <a:lnTo>
                  <a:pt x="1726" y="441"/>
                </a:lnTo>
                <a:lnTo>
                  <a:pt x="1781" y="29"/>
                </a:lnTo>
                <a:lnTo>
                  <a:pt x="1785" y="18"/>
                </a:lnTo>
                <a:lnTo>
                  <a:pt x="1793" y="8"/>
                </a:lnTo>
                <a:lnTo>
                  <a:pt x="1803" y="2"/>
                </a:lnTo>
                <a:lnTo>
                  <a:pt x="181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8" name="Freeform 51"/>
          <p:cNvSpPr>
            <a:spLocks noEditPoints="1"/>
          </p:cNvSpPr>
          <p:nvPr/>
        </p:nvSpPr>
        <p:spPr bwMode="auto">
          <a:xfrm>
            <a:off x="5245191" y="5183560"/>
            <a:ext cx="436563" cy="485775"/>
          </a:xfrm>
          <a:custGeom>
            <a:avLst/>
            <a:gdLst>
              <a:gd name="T0" fmla="*/ 1443 w 3023"/>
              <a:gd name="T1" fmla="*/ 248 h 3361"/>
              <a:gd name="T2" fmla="*/ 1361 w 3023"/>
              <a:gd name="T3" fmla="*/ 299 h 3361"/>
              <a:gd name="T4" fmla="*/ 1315 w 3023"/>
              <a:gd name="T5" fmla="*/ 381 h 3361"/>
              <a:gd name="T6" fmla="*/ 1459 w 3023"/>
              <a:gd name="T7" fmla="*/ 341 h 3361"/>
              <a:gd name="T8" fmla="*/ 1614 w 3023"/>
              <a:gd name="T9" fmla="*/ 349 h 3361"/>
              <a:gd name="T10" fmla="*/ 1697 w 3023"/>
              <a:gd name="T11" fmla="*/ 351 h 3361"/>
              <a:gd name="T12" fmla="*/ 1637 w 3023"/>
              <a:gd name="T13" fmla="*/ 278 h 3361"/>
              <a:gd name="T14" fmla="*/ 1546 w 3023"/>
              <a:gd name="T15" fmla="*/ 240 h 3361"/>
              <a:gd name="T16" fmla="*/ 1529 w 3023"/>
              <a:gd name="T17" fmla="*/ 1 h 3361"/>
              <a:gd name="T18" fmla="*/ 1586 w 3023"/>
              <a:gd name="T19" fmla="*/ 17 h 3361"/>
              <a:gd name="T20" fmla="*/ 1644 w 3023"/>
              <a:gd name="T21" fmla="*/ 55 h 3361"/>
              <a:gd name="T22" fmla="*/ 1701 w 3023"/>
              <a:gd name="T23" fmla="*/ 121 h 3361"/>
              <a:gd name="T24" fmla="*/ 1754 w 3023"/>
              <a:gd name="T25" fmla="*/ 218 h 3361"/>
              <a:gd name="T26" fmla="*/ 1799 w 3023"/>
              <a:gd name="T27" fmla="*/ 351 h 3361"/>
              <a:gd name="T28" fmla="*/ 1832 w 3023"/>
              <a:gd name="T29" fmla="*/ 523 h 3361"/>
              <a:gd name="T30" fmla="*/ 1853 w 3023"/>
              <a:gd name="T31" fmla="*/ 741 h 3361"/>
              <a:gd name="T32" fmla="*/ 2999 w 3023"/>
              <a:gd name="T33" fmla="*/ 1711 h 3361"/>
              <a:gd name="T34" fmla="*/ 3021 w 3023"/>
              <a:gd name="T35" fmla="*/ 1744 h 3361"/>
              <a:gd name="T36" fmla="*/ 3021 w 3023"/>
              <a:gd name="T37" fmla="*/ 2082 h 3361"/>
              <a:gd name="T38" fmla="*/ 2989 w 3023"/>
              <a:gd name="T39" fmla="*/ 2117 h 3361"/>
              <a:gd name="T40" fmla="*/ 1863 w 3023"/>
              <a:gd name="T41" fmla="*/ 1876 h 3361"/>
              <a:gd name="T42" fmla="*/ 1799 w 3023"/>
              <a:gd name="T43" fmla="*/ 2278 h 3361"/>
              <a:gd name="T44" fmla="*/ 1727 w 3023"/>
              <a:gd name="T45" fmla="*/ 2660 h 3361"/>
              <a:gd name="T46" fmla="*/ 2134 w 3023"/>
              <a:gd name="T47" fmla="*/ 3119 h 3361"/>
              <a:gd name="T48" fmla="*/ 2147 w 3023"/>
              <a:gd name="T49" fmla="*/ 3154 h 3361"/>
              <a:gd name="T50" fmla="*/ 2139 w 3023"/>
              <a:gd name="T51" fmla="*/ 3338 h 3361"/>
              <a:gd name="T52" fmla="*/ 2102 w 3023"/>
              <a:gd name="T53" fmla="*/ 3361 h 3361"/>
              <a:gd name="T54" fmla="*/ 1511 w 3023"/>
              <a:gd name="T55" fmla="*/ 3107 h 3361"/>
              <a:gd name="T56" fmla="*/ 921 w 3023"/>
              <a:gd name="T57" fmla="*/ 3361 h 3361"/>
              <a:gd name="T58" fmla="*/ 884 w 3023"/>
              <a:gd name="T59" fmla="*/ 3338 h 3361"/>
              <a:gd name="T60" fmla="*/ 876 w 3023"/>
              <a:gd name="T61" fmla="*/ 3154 h 3361"/>
              <a:gd name="T62" fmla="*/ 889 w 3023"/>
              <a:gd name="T63" fmla="*/ 3119 h 3361"/>
              <a:gd name="T64" fmla="*/ 1296 w 3023"/>
              <a:gd name="T65" fmla="*/ 2660 h 3361"/>
              <a:gd name="T66" fmla="*/ 1224 w 3023"/>
              <a:gd name="T67" fmla="*/ 2278 h 3361"/>
              <a:gd name="T68" fmla="*/ 1160 w 3023"/>
              <a:gd name="T69" fmla="*/ 1876 h 3361"/>
              <a:gd name="T70" fmla="*/ 34 w 3023"/>
              <a:gd name="T71" fmla="*/ 2117 h 3361"/>
              <a:gd name="T72" fmla="*/ 2 w 3023"/>
              <a:gd name="T73" fmla="*/ 2082 h 3361"/>
              <a:gd name="T74" fmla="*/ 2 w 3023"/>
              <a:gd name="T75" fmla="*/ 1744 h 3361"/>
              <a:gd name="T76" fmla="*/ 24 w 3023"/>
              <a:gd name="T77" fmla="*/ 1711 h 3361"/>
              <a:gd name="T78" fmla="*/ 1170 w 3023"/>
              <a:gd name="T79" fmla="*/ 741 h 3361"/>
              <a:gd name="T80" fmla="*/ 1191 w 3023"/>
              <a:gd name="T81" fmla="*/ 523 h 3361"/>
              <a:gd name="T82" fmla="*/ 1224 w 3023"/>
              <a:gd name="T83" fmla="*/ 351 h 3361"/>
              <a:gd name="T84" fmla="*/ 1269 w 3023"/>
              <a:gd name="T85" fmla="*/ 218 h 3361"/>
              <a:gd name="T86" fmla="*/ 1321 w 3023"/>
              <a:gd name="T87" fmla="*/ 121 h 3361"/>
              <a:gd name="T88" fmla="*/ 1379 w 3023"/>
              <a:gd name="T89" fmla="*/ 55 h 3361"/>
              <a:gd name="T90" fmla="*/ 1437 w 3023"/>
              <a:gd name="T91" fmla="*/ 17 h 3361"/>
              <a:gd name="T92" fmla="*/ 1494 w 3023"/>
              <a:gd name="T93" fmla="*/ 1 h 3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023" h="3361">
                <a:moveTo>
                  <a:pt x="1511" y="237"/>
                </a:moveTo>
                <a:lnTo>
                  <a:pt x="1477" y="240"/>
                </a:lnTo>
                <a:lnTo>
                  <a:pt x="1443" y="248"/>
                </a:lnTo>
                <a:lnTo>
                  <a:pt x="1413" y="260"/>
                </a:lnTo>
                <a:lnTo>
                  <a:pt x="1386" y="278"/>
                </a:lnTo>
                <a:lnTo>
                  <a:pt x="1361" y="299"/>
                </a:lnTo>
                <a:lnTo>
                  <a:pt x="1342" y="323"/>
                </a:lnTo>
                <a:lnTo>
                  <a:pt x="1325" y="351"/>
                </a:lnTo>
                <a:lnTo>
                  <a:pt x="1315" y="381"/>
                </a:lnTo>
                <a:lnTo>
                  <a:pt x="1361" y="362"/>
                </a:lnTo>
                <a:lnTo>
                  <a:pt x="1409" y="349"/>
                </a:lnTo>
                <a:lnTo>
                  <a:pt x="1459" y="341"/>
                </a:lnTo>
                <a:lnTo>
                  <a:pt x="1511" y="338"/>
                </a:lnTo>
                <a:lnTo>
                  <a:pt x="1564" y="341"/>
                </a:lnTo>
                <a:lnTo>
                  <a:pt x="1614" y="349"/>
                </a:lnTo>
                <a:lnTo>
                  <a:pt x="1662" y="362"/>
                </a:lnTo>
                <a:lnTo>
                  <a:pt x="1708" y="381"/>
                </a:lnTo>
                <a:lnTo>
                  <a:pt x="1697" y="351"/>
                </a:lnTo>
                <a:lnTo>
                  <a:pt x="1681" y="323"/>
                </a:lnTo>
                <a:lnTo>
                  <a:pt x="1662" y="299"/>
                </a:lnTo>
                <a:lnTo>
                  <a:pt x="1637" y="278"/>
                </a:lnTo>
                <a:lnTo>
                  <a:pt x="1610" y="260"/>
                </a:lnTo>
                <a:lnTo>
                  <a:pt x="1580" y="248"/>
                </a:lnTo>
                <a:lnTo>
                  <a:pt x="1546" y="240"/>
                </a:lnTo>
                <a:lnTo>
                  <a:pt x="1511" y="237"/>
                </a:lnTo>
                <a:close/>
                <a:moveTo>
                  <a:pt x="1511" y="0"/>
                </a:moveTo>
                <a:lnTo>
                  <a:pt x="1529" y="1"/>
                </a:lnTo>
                <a:lnTo>
                  <a:pt x="1547" y="4"/>
                </a:lnTo>
                <a:lnTo>
                  <a:pt x="1567" y="9"/>
                </a:lnTo>
                <a:lnTo>
                  <a:pt x="1586" y="17"/>
                </a:lnTo>
                <a:lnTo>
                  <a:pt x="1605" y="27"/>
                </a:lnTo>
                <a:lnTo>
                  <a:pt x="1625" y="40"/>
                </a:lnTo>
                <a:lnTo>
                  <a:pt x="1644" y="55"/>
                </a:lnTo>
                <a:lnTo>
                  <a:pt x="1664" y="75"/>
                </a:lnTo>
                <a:lnTo>
                  <a:pt x="1682" y="96"/>
                </a:lnTo>
                <a:lnTo>
                  <a:pt x="1701" y="121"/>
                </a:lnTo>
                <a:lnTo>
                  <a:pt x="1719" y="150"/>
                </a:lnTo>
                <a:lnTo>
                  <a:pt x="1736" y="182"/>
                </a:lnTo>
                <a:lnTo>
                  <a:pt x="1754" y="218"/>
                </a:lnTo>
                <a:lnTo>
                  <a:pt x="1770" y="258"/>
                </a:lnTo>
                <a:lnTo>
                  <a:pt x="1784" y="302"/>
                </a:lnTo>
                <a:lnTo>
                  <a:pt x="1799" y="351"/>
                </a:lnTo>
                <a:lnTo>
                  <a:pt x="1811" y="404"/>
                </a:lnTo>
                <a:lnTo>
                  <a:pt x="1823" y="461"/>
                </a:lnTo>
                <a:lnTo>
                  <a:pt x="1832" y="523"/>
                </a:lnTo>
                <a:lnTo>
                  <a:pt x="1842" y="591"/>
                </a:lnTo>
                <a:lnTo>
                  <a:pt x="1848" y="663"/>
                </a:lnTo>
                <a:lnTo>
                  <a:pt x="1853" y="741"/>
                </a:lnTo>
                <a:lnTo>
                  <a:pt x="1856" y="824"/>
                </a:lnTo>
                <a:lnTo>
                  <a:pt x="1857" y="913"/>
                </a:lnTo>
                <a:lnTo>
                  <a:pt x="2999" y="1711"/>
                </a:lnTo>
                <a:lnTo>
                  <a:pt x="3009" y="1720"/>
                </a:lnTo>
                <a:lnTo>
                  <a:pt x="3016" y="1731"/>
                </a:lnTo>
                <a:lnTo>
                  <a:pt x="3021" y="1744"/>
                </a:lnTo>
                <a:lnTo>
                  <a:pt x="3023" y="1757"/>
                </a:lnTo>
                <a:lnTo>
                  <a:pt x="3023" y="2064"/>
                </a:lnTo>
                <a:lnTo>
                  <a:pt x="3021" y="2082"/>
                </a:lnTo>
                <a:lnTo>
                  <a:pt x="3014" y="2096"/>
                </a:lnTo>
                <a:lnTo>
                  <a:pt x="3003" y="2108"/>
                </a:lnTo>
                <a:lnTo>
                  <a:pt x="2989" y="2117"/>
                </a:lnTo>
                <a:lnTo>
                  <a:pt x="2973" y="2120"/>
                </a:lnTo>
                <a:lnTo>
                  <a:pt x="2954" y="2119"/>
                </a:lnTo>
                <a:lnTo>
                  <a:pt x="1863" y="1876"/>
                </a:lnTo>
                <a:lnTo>
                  <a:pt x="1844" y="2014"/>
                </a:lnTo>
                <a:lnTo>
                  <a:pt x="1822" y="2146"/>
                </a:lnTo>
                <a:lnTo>
                  <a:pt x="1799" y="2278"/>
                </a:lnTo>
                <a:lnTo>
                  <a:pt x="1774" y="2406"/>
                </a:lnTo>
                <a:lnTo>
                  <a:pt x="1751" y="2534"/>
                </a:lnTo>
                <a:lnTo>
                  <a:pt x="1727" y="2660"/>
                </a:lnTo>
                <a:lnTo>
                  <a:pt x="1707" y="2788"/>
                </a:lnTo>
                <a:lnTo>
                  <a:pt x="2126" y="3110"/>
                </a:lnTo>
                <a:lnTo>
                  <a:pt x="2134" y="3119"/>
                </a:lnTo>
                <a:lnTo>
                  <a:pt x="2141" y="3129"/>
                </a:lnTo>
                <a:lnTo>
                  <a:pt x="2145" y="3142"/>
                </a:lnTo>
                <a:lnTo>
                  <a:pt x="2147" y="3154"/>
                </a:lnTo>
                <a:lnTo>
                  <a:pt x="2147" y="3303"/>
                </a:lnTo>
                <a:lnTo>
                  <a:pt x="2145" y="3322"/>
                </a:lnTo>
                <a:lnTo>
                  <a:pt x="2139" y="3338"/>
                </a:lnTo>
                <a:lnTo>
                  <a:pt x="2130" y="3349"/>
                </a:lnTo>
                <a:lnTo>
                  <a:pt x="2118" y="3357"/>
                </a:lnTo>
                <a:lnTo>
                  <a:pt x="2102" y="3361"/>
                </a:lnTo>
                <a:lnTo>
                  <a:pt x="2086" y="3360"/>
                </a:lnTo>
                <a:lnTo>
                  <a:pt x="2067" y="3354"/>
                </a:lnTo>
                <a:lnTo>
                  <a:pt x="1511" y="3107"/>
                </a:lnTo>
                <a:lnTo>
                  <a:pt x="956" y="3354"/>
                </a:lnTo>
                <a:lnTo>
                  <a:pt x="937" y="3360"/>
                </a:lnTo>
                <a:lnTo>
                  <a:pt x="921" y="3361"/>
                </a:lnTo>
                <a:lnTo>
                  <a:pt x="905" y="3357"/>
                </a:lnTo>
                <a:lnTo>
                  <a:pt x="893" y="3349"/>
                </a:lnTo>
                <a:lnTo>
                  <a:pt x="884" y="3338"/>
                </a:lnTo>
                <a:lnTo>
                  <a:pt x="878" y="3322"/>
                </a:lnTo>
                <a:lnTo>
                  <a:pt x="876" y="3303"/>
                </a:lnTo>
                <a:lnTo>
                  <a:pt x="876" y="3154"/>
                </a:lnTo>
                <a:lnTo>
                  <a:pt x="878" y="3142"/>
                </a:lnTo>
                <a:lnTo>
                  <a:pt x="882" y="3129"/>
                </a:lnTo>
                <a:lnTo>
                  <a:pt x="889" y="3119"/>
                </a:lnTo>
                <a:lnTo>
                  <a:pt x="897" y="3110"/>
                </a:lnTo>
                <a:lnTo>
                  <a:pt x="1316" y="2788"/>
                </a:lnTo>
                <a:lnTo>
                  <a:pt x="1296" y="2660"/>
                </a:lnTo>
                <a:lnTo>
                  <a:pt x="1272" y="2534"/>
                </a:lnTo>
                <a:lnTo>
                  <a:pt x="1249" y="2406"/>
                </a:lnTo>
                <a:lnTo>
                  <a:pt x="1224" y="2278"/>
                </a:lnTo>
                <a:lnTo>
                  <a:pt x="1201" y="2146"/>
                </a:lnTo>
                <a:lnTo>
                  <a:pt x="1179" y="2014"/>
                </a:lnTo>
                <a:lnTo>
                  <a:pt x="1160" y="1876"/>
                </a:lnTo>
                <a:lnTo>
                  <a:pt x="68" y="2119"/>
                </a:lnTo>
                <a:lnTo>
                  <a:pt x="50" y="2120"/>
                </a:lnTo>
                <a:lnTo>
                  <a:pt x="34" y="2117"/>
                </a:lnTo>
                <a:lnTo>
                  <a:pt x="20" y="2108"/>
                </a:lnTo>
                <a:lnTo>
                  <a:pt x="9" y="2096"/>
                </a:lnTo>
                <a:lnTo>
                  <a:pt x="2" y="2082"/>
                </a:lnTo>
                <a:lnTo>
                  <a:pt x="0" y="2064"/>
                </a:lnTo>
                <a:lnTo>
                  <a:pt x="0" y="1757"/>
                </a:lnTo>
                <a:lnTo>
                  <a:pt x="2" y="1744"/>
                </a:lnTo>
                <a:lnTo>
                  <a:pt x="7" y="1731"/>
                </a:lnTo>
                <a:lnTo>
                  <a:pt x="14" y="1720"/>
                </a:lnTo>
                <a:lnTo>
                  <a:pt x="24" y="1711"/>
                </a:lnTo>
                <a:lnTo>
                  <a:pt x="1166" y="913"/>
                </a:lnTo>
                <a:lnTo>
                  <a:pt x="1167" y="824"/>
                </a:lnTo>
                <a:lnTo>
                  <a:pt x="1170" y="741"/>
                </a:lnTo>
                <a:lnTo>
                  <a:pt x="1175" y="663"/>
                </a:lnTo>
                <a:lnTo>
                  <a:pt x="1181" y="591"/>
                </a:lnTo>
                <a:lnTo>
                  <a:pt x="1191" y="523"/>
                </a:lnTo>
                <a:lnTo>
                  <a:pt x="1200" y="461"/>
                </a:lnTo>
                <a:lnTo>
                  <a:pt x="1212" y="404"/>
                </a:lnTo>
                <a:lnTo>
                  <a:pt x="1224" y="351"/>
                </a:lnTo>
                <a:lnTo>
                  <a:pt x="1239" y="302"/>
                </a:lnTo>
                <a:lnTo>
                  <a:pt x="1253" y="258"/>
                </a:lnTo>
                <a:lnTo>
                  <a:pt x="1269" y="218"/>
                </a:lnTo>
                <a:lnTo>
                  <a:pt x="1286" y="182"/>
                </a:lnTo>
                <a:lnTo>
                  <a:pt x="1304" y="150"/>
                </a:lnTo>
                <a:lnTo>
                  <a:pt x="1321" y="121"/>
                </a:lnTo>
                <a:lnTo>
                  <a:pt x="1341" y="96"/>
                </a:lnTo>
                <a:lnTo>
                  <a:pt x="1359" y="75"/>
                </a:lnTo>
                <a:lnTo>
                  <a:pt x="1379" y="55"/>
                </a:lnTo>
                <a:lnTo>
                  <a:pt x="1398" y="40"/>
                </a:lnTo>
                <a:lnTo>
                  <a:pt x="1417" y="27"/>
                </a:lnTo>
                <a:lnTo>
                  <a:pt x="1437" y="17"/>
                </a:lnTo>
                <a:lnTo>
                  <a:pt x="1456" y="9"/>
                </a:lnTo>
                <a:lnTo>
                  <a:pt x="1476" y="4"/>
                </a:lnTo>
                <a:lnTo>
                  <a:pt x="1494" y="1"/>
                </a:lnTo>
                <a:lnTo>
                  <a:pt x="151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9" name="Freeform 56"/>
          <p:cNvSpPr>
            <a:spLocks noEditPoints="1"/>
          </p:cNvSpPr>
          <p:nvPr/>
        </p:nvSpPr>
        <p:spPr bwMode="auto">
          <a:xfrm>
            <a:off x="6110835" y="5268491"/>
            <a:ext cx="576262" cy="315913"/>
          </a:xfrm>
          <a:custGeom>
            <a:avLst/>
            <a:gdLst>
              <a:gd name="T0" fmla="*/ 2837 w 3630"/>
              <a:gd name="T1" fmla="*/ 1118 h 1989"/>
              <a:gd name="T2" fmla="*/ 2859 w 3630"/>
              <a:gd name="T3" fmla="*/ 1153 h 1989"/>
              <a:gd name="T4" fmla="*/ 2916 w 3630"/>
              <a:gd name="T5" fmla="*/ 1735 h 1989"/>
              <a:gd name="T6" fmla="*/ 2872 w 3630"/>
              <a:gd name="T7" fmla="*/ 1846 h 1989"/>
              <a:gd name="T8" fmla="*/ 2787 w 3630"/>
              <a:gd name="T9" fmla="*/ 1931 h 1989"/>
              <a:gd name="T10" fmla="*/ 2669 w 3630"/>
              <a:gd name="T11" fmla="*/ 1987 h 1989"/>
              <a:gd name="T12" fmla="*/ 2608 w 3630"/>
              <a:gd name="T13" fmla="*/ 1982 h 1989"/>
              <a:gd name="T14" fmla="*/ 2109 w 3630"/>
              <a:gd name="T15" fmla="*/ 1426 h 1989"/>
              <a:gd name="T16" fmla="*/ 2098 w 3630"/>
              <a:gd name="T17" fmla="*/ 1381 h 1989"/>
              <a:gd name="T18" fmla="*/ 2129 w 3630"/>
              <a:gd name="T19" fmla="*/ 1348 h 1989"/>
              <a:gd name="T20" fmla="*/ 740 w 3630"/>
              <a:gd name="T21" fmla="*/ 0 h 1989"/>
              <a:gd name="T22" fmla="*/ 2092 w 3630"/>
              <a:gd name="T23" fmla="*/ 345 h 1989"/>
              <a:gd name="T24" fmla="*/ 2336 w 3630"/>
              <a:gd name="T25" fmla="*/ 254 h 1989"/>
              <a:gd name="T26" fmla="*/ 2565 w 3630"/>
              <a:gd name="T27" fmla="*/ 178 h 1989"/>
              <a:gd name="T28" fmla="*/ 2770 w 3630"/>
              <a:gd name="T29" fmla="*/ 123 h 1989"/>
              <a:gd name="T30" fmla="*/ 2946 w 3630"/>
              <a:gd name="T31" fmla="*/ 91 h 1989"/>
              <a:gd name="T32" fmla="*/ 3127 w 3630"/>
              <a:gd name="T33" fmla="*/ 86 h 1989"/>
              <a:gd name="T34" fmla="*/ 2823 w 3630"/>
              <a:gd name="T35" fmla="*/ 388 h 1989"/>
              <a:gd name="T36" fmla="*/ 3476 w 3630"/>
              <a:gd name="T37" fmla="*/ 141 h 1989"/>
              <a:gd name="T38" fmla="*/ 3559 w 3630"/>
              <a:gd name="T39" fmla="*/ 187 h 1989"/>
              <a:gd name="T40" fmla="*/ 3611 w 3630"/>
              <a:gd name="T41" fmla="*/ 252 h 1989"/>
              <a:gd name="T42" fmla="*/ 3630 w 3630"/>
              <a:gd name="T43" fmla="*/ 340 h 1989"/>
              <a:gd name="T44" fmla="*/ 3597 w 3630"/>
              <a:gd name="T45" fmla="*/ 457 h 1989"/>
              <a:gd name="T46" fmla="*/ 3505 w 3630"/>
              <a:gd name="T47" fmla="*/ 572 h 1989"/>
              <a:gd name="T48" fmla="*/ 3359 w 3630"/>
              <a:gd name="T49" fmla="*/ 688 h 1989"/>
              <a:gd name="T50" fmla="*/ 3171 w 3630"/>
              <a:gd name="T51" fmla="*/ 803 h 1989"/>
              <a:gd name="T52" fmla="*/ 2946 w 3630"/>
              <a:gd name="T53" fmla="*/ 914 h 1989"/>
              <a:gd name="T54" fmla="*/ 2693 w 3630"/>
              <a:gd name="T55" fmla="*/ 1022 h 1989"/>
              <a:gd name="T56" fmla="*/ 2420 w 3630"/>
              <a:gd name="T57" fmla="*/ 1125 h 1989"/>
              <a:gd name="T58" fmla="*/ 2136 w 3630"/>
              <a:gd name="T59" fmla="*/ 1222 h 1989"/>
              <a:gd name="T60" fmla="*/ 1847 w 3630"/>
              <a:gd name="T61" fmla="*/ 1313 h 1989"/>
              <a:gd name="T62" fmla="*/ 1563 w 3630"/>
              <a:gd name="T63" fmla="*/ 1394 h 1989"/>
              <a:gd name="T64" fmla="*/ 1290 w 3630"/>
              <a:gd name="T65" fmla="*/ 1468 h 1989"/>
              <a:gd name="T66" fmla="*/ 1038 w 3630"/>
              <a:gd name="T67" fmla="*/ 1531 h 1989"/>
              <a:gd name="T68" fmla="*/ 814 w 3630"/>
              <a:gd name="T69" fmla="*/ 1583 h 1989"/>
              <a:gd name="T70" fmla="*/ 626 w 3630"/>
              <a:gd name="T71" fmla="*/ 1624 h 1989"/>
              <a:gd name="T72" fmla="*/ 483 w 3630"/>
              <a:gd name="T73" fmla="*/ 1650 h 1989"/>
              <a:gd name="T74" fmla="*/ 391 w 3630"/>
              <a:gd name="T75" fmla="*/ 1662 h 1989"/>
              <a:gd name="T76" fmla="*/ 314 w 3630"/>
              <a:gd name="T77" fmla="*/ 1661 h 1989"/>
              <a:gd name="T78" fmla="*/ 227 w 3630"/>
              <a:gd name="T79" fmla="*/ 1647 h 1989"/>
              <a:gd name="T80" fmla="*/ 155 w 3630"/>
              <a:gd name="T81" fmla="*/ 1616 h 1989"/>
              <a:gd name="T82" fmla="*/ 109 w 3630"/>
              <a:gd name="T83" fmla="*/ 1564 h 1989"/>
              <a:gd name="T84" fmla="*/ 102 w 3630"/>
              <a:gd name="T85" fmla="*/ 1497 h 1989"/>
              <a:gd name="T86" fmla="*/ 142 w 3630"/>
              <a:gd name="T87" fmla="*/ 1431 h 1989"/>
              <a:gd name="T88" fmla="*/ 226 w 3630"/>
              <a:gd name="T89" fmla="*/ 1349 h 1989"/>
              <a:gd name="T90" fmla="*/ 4 w 3630"/>
              <a:gd name="T91" fmla="*/ 951 h 1989"/>
              <a:gd name="T92" fmla="*/ 6 w 3630"/>
              <a:gd name="T93" fmla="*/ 891 h 1989"/>
              <a:gd name="T94" fmla="*/ 42 w 3630"/>
              <a:gd name="T95" fmla="*/ 843 h 1989"/>
              <a:gd name="T96" fmla="*/ 131 w 3630"/>
              <a:gd name="T97" fmla="*/ 807 h 1989"/>
              <a:gd name="T98" fmla="*/ 235 w 3630"/>
              <a:gd name="T99" fmla="*/ 806 h 1989"/>
              <a:gd name="T100" fmla="*/ 688 w 3630"/>
              <a:gd name="T101" fmla="*/ 1034 h 1989"/>
              <a:gd name="T102" fmla="*/ 977 w 3630"/>
              <a:gd name="T103" fmla="*/ 870 h 1989"/>
              <a:gd name="T104" fmla="*/ 436 w 3630"/>
              <a:gd name="T105" fmla="*/ 270 h 1989"/>
              <a:gd name="T106" fmla="*/ 396 w 3630"/>
              <a:gd name="T107" fmla="*/ 219 h 1989"/>
              <a:gd name="T108" fmla="*/ 396 w 3630"/>
              <a:gd name="T109" fmla="*/ 157 h 1989"/>
              <a:gd name="T110" fmla="*/ 437 w 3630"/>
              <a:gd name="T111" fmla="*/ 106 h 1989"/>
              <a:gd name="T112" fmla="*/ 591 w 3630"/>
              <a:gd name="T113" fmla="*/ 24 h 1989"/>
              <a:gd name="T114" fmla="*/ 740 w 3630"/>
              <a:gd name="T115" fmla="*/ 0 h 19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630" h="1989">
                <a:moveTo>
                  <a:pt x="2809" y="1110"/>
                </a:moveTo>
                <a:lnTo>
                  <a:pt x="2824" y="1112"/>
                </a:lnTo>
                <a:lnTo>
                  <a:pt x="2837" y="1118"/>
                </a:lnTo>
                <a:lnTo>
                  <a:pt x="2848" y="1127"/>
                </a:lnTo>
                <a:lnTo>
                  <a:pt x="2856" y="1139"/>
                </a:lnTo>
                <a:lnTo>
                  <a:pt x="2859" y="1153"/>
                </a:lnTo>
                <a:lnTo>
                  <a:pt x="2917" y="1653"/>
                </a:lnTo>
                <a:lnTo>
                  <a:pt x="2919" y="1695"/>
                </a:lnTo>
                <a:lnTo>
                  <a:pt x="2916" y="1735"/>
                </a:lnTo>
                <a:lnTo>
                  <a:pt x="2906" y="1775"/>
                </a:lnTo>
                <a:lnTo>
                  <a:pt x="2892" y="1812"/>
                </a:lnTo>
                <a:lnTo>
                  <a:pt x="2872" y="1846"/>
                </a:lnTo>
                <a:lnTo>
                  <a:pt x="2848" y="1878"/>
                </a:lnTo>
                <a:lnTo>
                  <a:pt x="2820" y="1907"/>
                </a:lnTo>
                <a:lnTo>
                  <a:pt x="2787" y="1931"/>
                </a:lnTo>
                <a:lnTo>
                  <a:pt x="2751" y="1952"/>
                </a:lnTo>
                <a:lnTo>
                  <a:pt x="2688" y="1981"/>
                </a:lnTo>
                <a:lnTo>
                  <a:pt x="2669" y="1987"/>
                </a:lnTo>
                <a:lnTo>
                  <a:pt x="2649" y="1989"/>
                </a:lnTo>
                <a:lnTo>
                  <a:pt x="2628" y="1987"/>
                </a:lnTo>
                <a:lnTo>
                  <a:pt x="2608" y="1982"/>
                </a:lnTo>
                <a:lnTo>
                  <a:pt x="2591" y="1971"/>
                </a:lnTo>
                <a:lnTo>
                  <a:pt x="2575" y="1956"/>
                </a:lnTo>
                <a:lnTo>
                  <a:pt x="2109" y="1426"/>
                </a:lnTo>
                <a:lnTo>
                  <a:pt x="2100" y="1412"/>
                </a:lnTo>
                <a:lnTo>
                  <a:pt x="2097" y="1397"/>
                </a:lnTo>
                <a:lnTo>
                  <a:pt x="2098" y="1381"/>
                </a:lnTo>
                <a:lnTo>
                  <a:pt x="2104" y="1368"/>
                </a:lnTo>
                <a:lnTo>
                  <a:pt x="2114" y="1356"/>
                </a:lnTo>
                <a:lnTo>
                  <a:pt x="2129" y="1348"/>
                </a:lnTo>
                <a:lnTo>
                  <a:pt x="2795" y="1113"/>
                </a:lnTo>
                <a:lnTo>
                  <a:pt x="2809" y="1110"/>
                </a:lnTo>
                <a:close/>
                <a:moveTo>
                  <a:pt x="740" y="0"/>
                </a:moveTo>
                <a:lnTo>
                  <a:pt x="791" y="5"/>
                </a:lnTo>
                <a:lnTo>
                  <a:pt x="842" y="15"/>
                </a:lnTo>
                <a:lnTo>
                  <a:pt x="2092" y="345"/>
                </a:lnTo>
                <a:lnTo>
                  <a:pt x="2176" y="313"/>
                </a:lnTo>
                <a:lnTo>
                  <a:pt x="2257" y="283"/>
                </a:lnTo>
                <a:lnTo>
                  <a:pt x="2336" y="254"/>
                </a:lnTo>
                <a:lnTo>
                  <a:pt x="2415" y="226"/>
                </a:lnTo>
                <a:lnTo>
                  <a:pt x="2492" y="201"/>
                </a:lnTo>
                <a:lnTo>
                  <a:pt x="2565" y="178"/>
                </a:lnTo>
                <a:lnTo>
                  <a:pt x="2636" y="157"/>
                </a:lnTo>
                <a:lnTo>
                  <a:pt x="2704" y="139"/>
                </a:lnTo>
                <a:lnTo>
                  <a:pt x="2770" y="123"/>
                </a:lnTo>
                <a:lnTo>
                  <a:pt x="2831" y="109"/>
                </a:lnTo>
                <a:lnTo>
                  <a:pt x="2891" y="98"/>
                </a:lnTo>
                <a:lnTo>
                  <a:pt x="2946" y="91"/>
                </a:lnTo>
                <a:lnTo>
                  <a:pt x="2996" y="86"/>
                </a:lnTo>
                <a:lnTo>
                  <a:pt x="3044" y="85"/>
                </a:lnTo>
                <a:lnTo>
                  <a:pt x="3127" y="86"/>
                </a:lnTo>
                <a:lnTo>
                  <a:pt x="3209" y="90"/>
                </a:lnTo>
                <a:lnTo>
                  <a:pt x="2831" y="260"/>
                </a:lnTo>
                <a:lnTo>
                  <a:pt x="2823" y="388"/>
                </a:lnTo>
                <a:lnTo>
                  <a:pt x="3406" y="119"/>
                </a:lnTo>
                <a:lnTo>
                  <a:pt x="3442" y="129"/>
                </a:lnTo>
                <a:lnTo>
                  <a:pt x="3476" y="141"/>
                </a:lnTo>
                <a:lnTo>
                  <a:pt x="3507" y="155"/>
                </a:lnTo>
                <a:lnTo>
                  <a:pt x="3534" y="169"/>
                </a:lnTo>
                <a:lnTo>
                  <a:pt x="3559" y="187"/>
                </a:lnTo>
                <a:lnTo>
                  <a:pt x="3581" y="205"/>
                </a:lnTo>
                <a:lnTo>
                  <a:pt x="3598" y="227"/>
                </a:lnTo>
                <a:lnTo>
                  <a:pt x="3611" y="252"/>
                </a:lnTo>
                <a:lnTo>
                  <a:pt x="3621" y="278"/>
                </a:lnTo>
                <a:lnTo>
                  <a:pt x="3628" y="308"/>
                </a:lnTo>
                <a:lnTo>
                  <a:pt x="3630" y="340"/>
                </a:lnTo>
                <a:lnTo>
                  <a:pt x="3627" y="378"/>
                </a:lnTo>
                <a:lnTo>
                  <a:pt x="3616" y="417"/>
                </a:lnTo>
                <a:lnTo>
                  <a:pt x="3597" y="457"/>
                </a:lnTo>
                <a:lnTo>
                  <a:pt x="3573" y="495"/>
                </a:lnTo>
                <a:lnTo>
                  <a:pt x="3542" y="534"/>
                </a:lnTo>
                <a:lnTo>
                  <a:pt x="3505" y="572"/>
                </a:lnTo>
                <a:lnTo>
                  <a:pt x="3462" y="611"/>
                </a:lnTo>
                <a:lnTo>
                  <a:pt x="3413" y="651"/>
                </a:lnTo>
                <a:lnTo>
                  <a:pt x="3359" y="688"/>
                </a:lnTo>
                <a:lnTo>
                  <a:pt x="3301" y="727"/>
                </a:lnTo>
                <a:lnTo>
                  <a:pt x="3238" y="765"/>
                </a:lnTo>
                <a:lnTo>
                  <a:pt x="3171" y="803"/>
                </a:lnTo>
                <a:lnTo>
                  <a:pt x="3100" y="840"/>
                </a:lnTo>
                <a:lnTo>
                  <a:pt x="3025" y="878"/>
                </a:lnTo>
                <a:lnTo>
                  <a:pt x="2946" y="914"/>
                </a:lnTo>
                <a:lnTo>
                  <a:pt x="2864" y="950"/>
                </a:lnTo>
                <a:lnTo>
                  <a:pt x="2780" y="987"/>
                </a:lnTo>
                <a:lnTo>
                  <a:pt x="2693" y="1022"/>
                </a:lnTo>
                <a:lnTo>
                  <a:pt x="2604" y="1057"/>
                </a:lnTo>
                <a:lnTo>
                  <a:pt x="2514" y="1091"/>
                </a:lnTo>
                <a:lnTo>
                  <a:pt x="2420" y="1125"/>
                </a:lnTo>
                <a:lnTo>
                  <a:pt x="2327" y="1159"/>
                </a:lnTo>
                <a:lnTo>
                  <a:pt x="2232" y="1190"/>
                </a:lnTo>
                <a:lnTo>
                  <a:pt x="2136" y="1222"/>
                </a:lnTo>
                <a:lnTo>
                  <a:pt x="2039" y="1253"/>
                </a:lnTo>
                <a:lnTo>
                  <a:pt x="1944" y="1283"/>
                </a:lnTo>
                <a:lnTo>
                  <a:pt x="1847" y="1313"/>
                </a:lnTo>
                <a:lnTo>
                  <a:pt x="1751" y="1340"/>
                </a:lnTo>
                <a:lnTo>
                  <a:pt x="1657" y="1368"/>
                </a:lnTo>
                <a:lnTo>
                  <a:pt x="1563" y="1394"/>
                </a:lnTo>
                <a:lnTo>
                  <a:pt x="1470" y="1420"/>
                </a:lnTo>
                <a:lnTo>
                  <a:pt x="1379" y="1444"/>
                </a:lnTo>
                <a:lnTo>
                  <a:pt x="1290" y="1468"/>
                </a:lnTo>
                <a:lnTo>
                  <a:pt x="1203" y="1490"/>
                </a:lnTo>
                <a:lnTo>
                  <a:pt x="1120" y="1511"/>
                </a:lnTo>
                <a:lnTo>
                  <a:pt x="1038" y="1531"/>
                </a:lnTo>
                <a:lnTo>
                  <a:pt x="960" y="1550"/>
                </a:lnTo>
                <a:lnTo>
                  <a:pt x="886" y="1567"/>
                </a:lnTo>
                <a:lnTo>
                  <a:pt x="814" y="1583"/>
                </a:lnTo>
                <a:lnTo>
                  <a:pt x="747" y="1598"/>
                </a:lnTo>
                <a:lnTo>
                  <a:pt x="684" y="1611"/>
                </a:lnTo>
                <a:lnTo>
                  <a:pt x="626" y="1624"/>
                </a:lnTo>
                <a:lnTo>
                  <a:pt x="573" y="1633"/>
                </a:lnTo>
                <a:lnTo>
                  <a:pt x="525" y="1642"/>
                </a:lnTo>
                <a:lnTo>
                  <a:pt x="483" y="1650"/>
                </a:lnTo>
                <a:lnTo>
                  <a:pt x="446" y="1656"/>
                </a:lnTo>
                <a:lnTo>
                  <a:pt x="415" y="1660"/>
                </a:lnTo>
                <a:lnTo>
                  <a:pt x="391" y="1662"/>
                </a:lnTo>
                <a:lnTo>
                  <a:pt x="374" y="1663"/>
                </a:lnTo>
                <a:lnTo>
                  <a:pt x="343" y="1663"/>
                </a:lnTo>
                <a:lnTo>
                  <a:pt x="314" y="1661"/>
                </a:lnTo>
                <a:lnTo>
                  <a:pt x="284" y="1658"/>
                </a:lnTo>
                <a:lnTo>
                  <a:pt x="255" y="1653"/>
                </a:lnTo>
                <a:lnTo>
                  <a:pt x="227" y="1647"/>
                </a:lnTo>
                <a:lnTo>
                  <a:pt x="200" y="1639"/>
                </a:lnTo>
                <a:lnTo>
                  <a:pt x="176" y="1628"/>
                </a:lnTo>
                <a:lnTo>
                  <a:pt x="155" y="1616"/>
                </a:lnTo>
                <a:lnTo>
                  <a:pt x="136" y="1602"/>
                </a:lnTo>
                <a:lnTo>
                  <a:pt x="121" y="1584"/>
                </a:lnTo>
                <a:lnTo>
                  <a:pt x="109" y="1564"/>
                </a:lnTo>
                <a:lnTo>
                  <a:pt x="101" y="1541"/>
                </a:lnTo>
                <a:lnTo>
                  <a:pt x="99" y="1516"/>
                </a:lnTo>
                <a:lnTo>
                  <a:pt x="102" y="1497"/>
                </a:lnTo>
                <a:lnTo>
                  <a:pt x="110" y="1477"/>
                </a:lnTo>
                <a:lnTo>
                  <a:pt x="123" y="1455"/>
                </a:lnTo>
                <a:lnTo>
                  <a:pt x="142" y="1431"/>
                </a:lnTo>
                <a:lnTo>
                  <a:pt x="165" y="1405"/>
                </a:lnTo>
                <a:lnTo>
                  <a:pt x="193" y="1378"/>
                </a:lnTo>
                <a:lnTo>
                  <a:pt x="226" y="1349"/>
                </a:lnTo>
                <a:lnTo>
                  <a:pt x="226" y="1349"/>
                </a:lnTo>
                <a:lnTo>
                  <a:pt x="12" y="971"/>
                </a:lnTo>
                <a:lnTo>
                  <a:pt x="4" y="951"/>
                </a:lnTo>
                <a:lnTo>
                  <a:pt x="0" y="930"/>
                </a:lnTo>
                <a:lnTo>
                  <a:pt x="1" y="911"/>
                </a:lnTo>
                <a:lnTo>
                  <a:pt x="6" y="891"/>
                </a:lnTo>
                <a:lnTo>
                  <a:pt x="14" y="873"/>
                </a:lnTo>
                <a:lnTo>
                  <a:pt x="26" y="857"/>
                </a:lnTo>
                <a:lnTo>
                  <a:pt x="42" y="843"/>
                </a:lnTo>
                <a:lnTo>
                  <a:pt x="61" y="832"/>
                </a:lnTo>
                <a:lnTo>
                  <a:pt x="98" y="818"/>
                </a:lnTo>
                <a:lnTo>
                  <a:pt x="131" y="807"/>
                </a:lnTo>
                <a:lnTo>
                  <a:pt x="166" y="802"/>
                </a:lnTo>
                <a:lnTo>
                  <a:pt x="200" y="802"/>
                </a:lnTo>
                <a:lnTo>
                  <a:pt x="235" y="806"/>
                </a:lnTo>
                <a:lnTo>
                  <a:pt x="268" y="815"/>
                </a:lnTo>
                <a:lnTo>
                  <a:pt x="301" y="829"/>
                </a:lnTo>
                <a:lnTo>
                  <a:pt x="688" y="1034"/>
                </a:lnTo>
                <a:lnTo>
                  <a:pt x="780" y="980"/>
                </a:lnTo>
                <a:lnTo>
                  <a:pt x="877" y="925"/>
                </a:lnTo>
                <a:lnTo>
                  <a:pt x="977" y="870"/>
                </a:lnTo>
                <a:lnTo>
                  <a:pt x="1080" y="815"/>
                </a:lnTo>
                <a:lnTo>
                  <a:pt x="1187" y="759"/>
                </a:lnTo>
                <a:lnTo>
                  <a:pt x="436" y="270"/>
                </a:lnTo>
                <a:lnTo>
                  <a:pt x="418" y="256"/>
                </a:lnTo>
                <a:lnTo>
                  <a:pt x="405" y="238"/>
                </a:lnTo>
                <a:lnTo>
                  <a:pt x="396" y="219"/>
                </a:lnTo>
                <a:lnTo>
                  <a:pt x="392" y="199"/>
                </a:lnTo>
                <a:lnTo>
                  <a:pt x="392" y="178"/>
                </a:lnTo>
                <a:lnTo>
                  <a:pt x="396" y="157"/>
                </a:lnTo>
                <a:lnTo>
                  <a:pt x="406" y="138"/>
                </a:lnTo>
                <a:lnTo>
                  <a:pt x="419" y="121"/>
                </a:lnTo>
                <a:lnTo>
                  <a:pt x="437" y="106"/>
                </a:lnTo>
                <a:lnTo>
                  <a:pt x="498" y="68"/>
                </a:lnTo>
                <a:lnTo>
                  <a:pt x="543" y="43"/>
                </a:lnTo>
                <a:lnTo>
                  <a:pt x="591" y="24"/>
                </a:lnTo>
                <a:lnTo>
                  <a:pt x="639" y="10"/>
                </a:lnTo>
                <a:lnTo>
                  <a:pt x="690" y="3"/>
                </a:lnTo>
                <a:lnTo>
                  <a:pt x="74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0" name="Freeform 61"/>
          <p:cNvSpPr>
            <a:spLocks noEditPoints="1"/>
          </p:cNvSpPr>
          <p:nvPr/>
        </p:nvSpPr>
        <p:spPr bwMode="auto">
          <a:xfrm>
            <a:off x="7076497" y="5182766"/>
            <a:ext cx="515937" cy="487363"/>
          </a:xfrm>
          <a:custGeom>
            <a:avLst/>
            <a:gdLst>
              <a:gd name="T0" fmla="*/ 2301 w 3575"/>
              <a:gd name="T1" fmla="*/ 1611 h 3368"/>
              <a:gd name="T2" fmla="*/ 2334 w 3575"/>
              <a:gd name="T3" fmla="*/ 1599 h 3368"/>
              <a:gd name="T4" fmla="*/ 2299 w 3575"/>
              <a:gd name="T5" fmla="*/ 1374 h 3368"/>
              <a:gd name="T6" fmla="*/ 2332 w 3575"/>
              <a:gd name="T7" fmla="*/ 2309 h 3368"/>
              <a:gd name="T8" fmla="*/ 3532 w 3575"/>
              <a:gd name="T9" fmla="*/ 1376 h 3368"/>
              <a:gd name="T10" fmla="*/ 3557 w 3575"/>
              <a:gd name="T11" fmla="*/ 1565 h 3368"/>
              <a:gd name="T12" fmla="*/ 3157 w 3575"/>
              <a:gd name="T13" fmla="*/ 1587 h 3368"/>
              <a:gd name="T14" fmla="*/ 3192 w 3575"/>
              <a:gd name="T15" fmla="*/ 1408 h 3368"/>
              <a:gd name="T16" fmla="*/ 1656 w 3575"/>
              <a:gd name="T17" fmla="*/ 1402 h 3368"/>
              <a:gd name="T18" fmla="*/ 1785 w 3575"/>
              <a:gd name="T19" fmla="*/ 1596 h 3368"/>
              <a:gd name="T20" fmla="*/ 1712 w 3575"/>
              <a:gd name="T21" fmla="*/ 1834 h 3368"/>
              <a:gd name="T22" fmla="*/ 1523 w 3575"/>
              <a:gd name="T23" fmla="*/ 1984 h 3368"/>
              <a:gd name="T24" fmla="*/ 1378 w 3575"/>
              <a:gd name="T25" fmla="*/ 2118 h 3368"/>
              <a:gd name="T26" fmla="*/ 1178 w 3575"/>
              <a:gd name="T27" fmla="*/ 2226 h 3368"/>
              <a:gd name="T28" fmla="*/ 1274 w 3575"/>
              <a:gd name="T29" fmla="*/ 1986 h 3368"/>
              <a:gd name="T30" fmla="*/ 1465 w 3575"/>
              <a:gd name="T31" fmla="*/ 1832 h 3368"/>
              <a:gd name="T32" fmla="*/ 1603 w 3575"/>
              <a:gd name="T33" fmla="*/ 1695 h 3368"/>
              <a:gd name="T34" fmla="*/ 1562 w 3575"/>
              <a:gd name="T35" fmla="*/ 1547 h 3368"/>
              <a:gd name="T36" fmla="*/ 1393 w 3575"/>
              <a:gd name="T37" fmla="*/ 1540 h 3368"/>
              <a:gd name="T38" fmla="*/ 1304 w 3575"/>
              <a:gd name="T39" fmla="*/ 1628 h 3368"/>
              <a:gd name="T40" fmla="*/ 1208 w 3575"/>
              <a:gd name="T41" fmla="*/ 1497 h 3368"/>
              <a:gd name="T42" fmla="*/ 1368 w 3575"/>
              <a:gd name="T43" fmla="*/ 1379 h 3368"/>
              <a:gd name="T44" fmla="*/ 3333 w 3575"/>
              <a:gd name="T45" fmla="*/ 802 h 3368"/>
              <a:gd name="T46" fmla="*/ 3379 w 3575"/>
              <a:gd name="T47" fmla="*/ 969 h 3368"/>
              <a:gd name="T48" fmla="*/ 3027 w 3575"/>
              <a:gd name="T49" fmla="*/ 1120 h 3368"/>
              <a:gd name="T50" fmla="*/ 2982 w 3575"/>
              <a:gd name="T51" fmla="*/ 953 h 3368"/>
              <a:gd name="T52" fmla="*/ 691 w 3575"/>
              <a:gd name="T53" fmla="*/ 622 h 3368"/>
              <a:gd name="T54" fmla="*/ 918 w 3575"/>
              <a:gd name="T55" fmla="*/ 1529 h 3368"/>
              <a:gd name="T56" fmla="*/ 648 w 3575"/>
              <a:gd name="T57" fmla="*/ 1661 h 3368"/>
              <a:gd name="T58" fmla="*/ 761 w 3575"/>
              <a:gd name="T59" fmla="*/ 2207 h 3368"/>
              <a:gd name="T60" fmla="*/ 1092 w 3575"/>
              <a:gd name="T61" fmla="*/ 2648 h 3368"/>
              <a:gd name="T62" fmla="*/ 1601 w 3575"/>
              <a:gd name="T63" fmla="*/ 2908 h 3368"/>
              <a:gd name="T64" fmla="*/ 2196 w 3575"/>
              <a:gd name="T65" fmla="*/ 2907 h 3368"/>
              <a:gd name="T66" fmla="*/ 2711 w 3575"/>
              <a:gd name="T67" fmla="*/ 2640 h 3368"/>
              <a:gd name="T68" fmla="*/ 3062 w 3575"/>
              <a:gd name="T69" fmla="*/ 2161 h 3368"/>
              <a:gd name="T70" fmla="*/ 3196 w 3575"/>
              <a:gd name="T71" fmla="*/ 1836 h 3368"/>
              <a:gd name="T72" fmla="*/ 3559 w 3575"/>
              <a:gd name="T73" fmla="*/ 1960 h 3368"/>
              <a:gd name="T74" fmla="*/ 3376 w 3575"/>
              <a:gd name="T75" fmla="*/ 2475 h 3368"/>
              <a:gd name="T76" fmla="*/ 2941 w 3575"/>
              <a:gd name="T77" fmla="*/ 2993 h 3368"/>
              <a:gd name="T78" fmla="*/ 2352 w 3575"/>
              <a:gd name="T79" fmla="*/ 3301 h 3368"/>
              <a:gd name="T80" fmla="*/ 1678 w 3575"/>
              <a:gd name="T81" fmla="*/ 3353 h 3368"/>
              <a:gd name="T82" fmla="*/ 1025 w 3575"/>
              <a:gd name="T83" fmla="*/ 3120 h 3368"/>
              <a:gd name="T84" fmla="*/ 540 w 3575"/>
              <a:gd name="T85" fmla="*/ 2664 h 3368"/>
              <a:gd name="T86" fmla="*/ 269 w 3575"/>
              <a:gd name="T87" fmla="*/ 2060 h 3368"/>
              <a:gd name="T88" fmla="*/ 254 w 3575"/>
              <a:gd name="T89" fmla="*/ 1382 h 3368"/>
              <a:gd name="T90" fmla="*/ 2 w 3575"/>
              <a:gd name="T91" fmla="*/ 1249 h 3368"/>
              <a:gd name="T92" fmla="*/ 2870 w 3575"/>
              <a:gd name="T93" fmla="*/ 323 h 3368"/>
              <a:gd name="T94" fmla="*/ 3010 w 3575"/>
              <a:gd name="T95" fmla="*/ 436 h 3368"/>
              <a:gd name="T96" fmla="*/ 2765 w 3575"/>
              <a:gd name="T97" fmla="*/ 742 h 3368"/>
              <a:gd name="T98" fmla="*/ 2626 w 3575"/>
              <a:gd name="T99" fmla="*/ 631 h 3368"/>
              <a:gd name="T100" fmla="*/ 2870 w 3575"/>
              <a:gd name="T101" fmla="*/ 323 h 3368"/>
              <a:gd name="T102" fmla="*/ 1399 w 3575"/>
              <a:gd name="T103" fmla="*/ 479 h 3368"/>
              <a:gd name="T104" fmla="*/ 1270 w 3575"/>
              <a:gd name="T105" fmla="*/ 593 h 3368"/>
              <a:gd name="T106" fmla="*/ 1057 w 3575"/>
              <a:gd name="T107" fmla="*/ 275 h 3368"/>
              <a:gd name="T108" fmla="*/ 1186 w 3575"/>
              <a:gd name="T109" fmla="*/ 159 h 3368"/>
              <a:gd name="T110" fmla="*/ 2462 w 3575"/>
              <a:gd name="T111" fmla="*/ 110 h 3368"/>
              <a:gd name="T112" fmla="*/ 2351 w 3575"/>
              <a:gd name="T113" fmla="*/ 487 h 3368"/>
              <a:gd name="T114" fmla="*/ 2181 w 3575"/>
              <a:gd name="T115" fmla="*/ 436 h 3368"/>
              <a:gd name="T116" fmla="*/ 2292 w 3575"/>
              <a:gd name="T117" fmla="*/ 59 h 3368"/>
              <a:gd name="T118" fmla="*/ 1851 w 3575"/>
              <a:gd name="T119" fmla="*/ 36 h 3368"/>
              <a:gd name="T120" fmla="*/ 1831 w 3575"/>
              <a:gd name="T121" fmla="*/ 427 h 3368"/>
              <a:gd name="T122" fmla="*/ 1645 w 3575"/>
              <a:gd name="T123" fmla="*/ 75 h 3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75" h="3368">
                <a:moveTo>
                  <a:pt x="2337" y="1541"/>
                </a:moveTo>
                <a:lnTo>
                  <a:pt x="2335" y="1543"/>
                </a:lnTo>
                <a:lnTo>
                  <a:pt x="2331" y="1552"/>
                </a:lnTo>
                <a:lnTo>
                  <a:pt x="2326" y="1563"/>
                </a:lnTo>
                <a:lnTo>
                  <a:pt x="2319" y="1578"/>
                </a:lnTo>
                <a:lnTo>
                  <a:pt x="2311" y="1594"/>
                </a:lnTo>
                <a:lnTo>
                  <a:pt x="2301" y="1611"/>
                </a:lnTo>
                <a:lnTo>
                  <a:pt x="2290" y="1626"/>
                </a:lnTo>
                <a:lnTo>
                  <a:pt x="2076" y="1925"/>
                </a:lnTo>
                <a:lnTo>
                  <a:pt x="2076" y="1927"/>
                </a:lnTo>
                <a:lnTo>
                  <a:pt x="2332" y="1927"/>
                </a:lnTo>
                <a:lnTo>
                  <a:pt x="2332" y="1638"/>
                </a:lnTo>
                <a:lnTo>
                  <a:pt x="2332" y="1618"/>
                </a:lnTo>
                <a:lnTo>
                  <a:pt x="2334" y="1599"/>
                </a:lnTo>
                <a:lnTo>
                  <a:pt x="2335" y="1580"/>
                </a:lnTo>
                <a:lnTo>
                  <a:pt x="2337" y="1565"/>
                </a:lnTo>
                <a:lnTo>
                  <a:pt x="2338" y="1552"/>
                </a:lnTo>
                <a:lnTo>
                  <a:pt x="2339" y="1544"/>
                </a:lnTo>
                <a:lnTo>
                  <a:pt x="2339" y="1541"/>
                </a:lnTo>
                <a:lnTo>
                  <a:pt x="2337" y="1541"/>
                </a:lnTo>
                <a:close/>
                <a:moveTo>
                  <a:pt x="2299" y="1374"/>
                </a:moveTo>
                <a:lnTo>
                  <a:pt x="2499" y="1374"/>
                </a:lnTo>
                <a:lnTo>
                  <a:pt x="2499" y="1927"/>
                </a:lnTo>
                <a:lnTo>
                  <a:pt x="2620" y="1927"/>
                </a:lnTo>
                <a:lnTo>
                  <a:pt x="2620" y="2069"/>
                </a:lnTo>
                <a:lnTo>
                  <a:pt x="2499" y="2069"/>
                </a:lnTo>
                <a:lnTo>
                  <a:pt x="2499" y="2309"/>
                </a:lnTo>
                <a:lnTo>
                  <a:pt x="2332" y="2309"/>
                </a:lnTo>
                <a:lnTo>
                  <a:pt x="2332" y="2069"/>
                </a:lnTo>
                <a:lnTo>
                  <a:pt x="1897" y="2069"/>
                </a:lnTo>
                <a:lnTo>
                  <a:pt x="1897" y="1964"/>
                </a:lnTo>
                <a:lnTo>
                  <a:pt x="2299" y="1374"/>
                </a:lnTo>
                <a:close/>
                <a:moveTo>
                  <a:pt x="3495" y="1369"/>
                </a:moveTo>
                <a:lnTo>
                  <a:pt x="3514" y="1369"/>
                </a:lnTo>
                <a:lnTo>
                  <a:pt x="3532" y="1376"/>
                </a:lnTo>
                <a:lnTo>
                  <a:pt x="3547" y="1386"/>
                </a:lnTo>
                <a:lnTo>
                  <a:pt x="3557" y="1402"/>
                </a:lnTo>
                <a:lnTo>
                  <a:pt x="3563" y="1420"/>
                </a:lnTo>
                <a:lnTo>
                  <a:pt x="3575" y="1513"/>
                </a:lnTo>
                <a:lnTo>
                  <a:pt x="3574" y="1532"/>
                </a:lnTo>
                <a:lnTo>
                  <a:pt x="3567" y="1550"/>
                </a:lnTo>
                <a:lnTo>
                  <a:pt x="3557" y="1565"/>
                </a:lnTo>
                <a:lnTo>
                  <a:pt x="3541" y="1576"/>
                </a:lnTo>
                <a:lnTo>
                  <a:pt x="3523" y="1581"/>
                </a:lnTo>
                <a:lnTo>
                  <a:pt x="3219" y="1620"/>
                </a:lnTo>
                <a:lnTo>
                  <a:pt x="3200" y="1619"/>
                </a:lnTo>
                <a:lnTo>
                  <a:pt x="3183" y="1614"/>
                </a:lnTo>
                <a:lnTo>
                  <a:pt x="3168" y="1602"/>
                </a:lnTo>
                <a:lnTo>
                  <a:pt x="3157" y="1587"/>
                </a:lnTo>
                <a:lnTo>
                  <a:pt x="3151" y="1568"/>
                </a:lnTo>
                <a:lnTo>
                  <a:pt x="3140" y="1476"/>
                </a:lnTo>
                <a:lnTo>
                  <a:pt x="3141" y="1456"/>
                </a:lnTo>
                <a:lnTo>
                  <a:pt x="3147" y="1439"/>
                </a:lnTo>
                <a:lnTo>
                  <a:pt x="3158" y="1424"/>
                </a:lnTo>
                <a:lnTo>
                  <a:pt x="3173" y="1414"/>
                </a:lnTo>
                <a:lnTo>
                  <a:pt x="3192" y="1408"/>
                </a:lnTo>
                <a:lnTo>
                  <a:pt x="3495" y="1369"/>
                </a:lnTo>
                <a:close/>
                <a:moveTo>
                  <a:pt x="1485" y="1359"/>
                </a:moveTo>
                <a:lnTo>
                  <a:pt x="1523" y="1360"/>
                </a:lnTo>
                <a:lnTo>
                  <a:pt x="1559" y="1366"/>
                </a:lnTo>
                <a:lnTo>
                  <a:pt x="1594" y="1374"/>
                </a:lnTo>
                <a:lnTo>
                  <a:pt x="1626" y="1386"/>
                </a:lnTo>
                <a:lnTo>
                  <a:pt x="1656" y="1402"/>
                </a:lnTo>
                <a:lnTo>
                  <a:pt x="1686" y="1420"/>
                </a:lnTo>
                <a:lnTo>
                  <a:pt x="1711" y="1442"/>
                </a:lnTo>
                <a:lnTo>
                  <a:pt x="1733" y="1467"/>
                </a:lnTo>
                <a:lnTo>
                  <a:pt x="1752" y="1495"/>
                </a:lnTo>
                <a:lnTo>
                  <a:pt x="1767" y="1526"/>
                </a:lnTo>
                <a:lnTo>
                  <a:pt x="1779" y="1559"/>
                </a:lnTo>
                <a:lnTo>
                  <a:pt x="1785" y="1596"/>
                </a:lnTo>
                <a:lnTo>
                  <a:pt x="1789" y="1636"/>
                </a:lnTo>
                <a:lnTo>
                  <a:pt x="1785" y="1675"/>
                </a:lnTo>
                <a:lnTo>
                  <a:pt x="1779" y="1712"/>
                </a:lnTo>
                <a:lnTo>
                  <a:pt x="1767" y="1745"/>
                </a:lnTo>
                <a:lnTo>
                  <a:pt x="1752" y="1777"/>
                </a:lnTo>
                <a:lnTo>
                  <a:pt x="1733" y="1806"/>
                </a:lnTo>
                <a:lnTo>
                  <a:pt x="1712" y="1834"/>
                </a:lnTo>
                <a:lnTo>
                  <a:pt x="1688" y="1859"/>
                </a:lnTo>
                <a:lnTo>
                  <a:pt x="1663" y="1883"/>
                </a:lnTo>
                <a:lnTo>
                  <a:pt x="1636" y="1904"/>
                </a:lnTo>
                <a:lnTo>
                  <a:pt x="1608" y="1926"/>
                </a:lnTo>
                <a:lnTo>
                  <a:pt x="1580" y="1946"/>
                </a:lnTo>
                <a:lnTo>
                  <a:pt x="1551" y="1965"/>
                </a:lnTo>
                <a:lnTo>
                  <a:pt x="1523" y="1984"/>
                </a:lnTo>
                <a:lnTo>
                  <a:pt x="1496" y="2002"/>
                </a:lnTo>
                <a:lnTo>
                  <a:pt x="1470" y="2021"/>
                </a:lnTo>
                <a:lnTo>
                  <a:pt x="1446" y="2039"/>
                </a:lnTo>
                <a:lnTo>
                  <a:pt x="1425" y="2058"/>
                </a:lnTo>
                <a:lnTo>
                  <a:pt x="1406" y="2077"/>
                </a:lnTo>
                <a:lnTo>
                  <a:pt x="1390" y="2097"/>
                </a:lnTo>
                <a:lnTo>
                  <a:pt x="1378" y="2118"/>
                </a:lnTo>
                <a:lnTo>
                  <a:pt x="1370" y="2140"/>
                </a:lnTo>
                <a:lnTo>
                  <a:pt x="1367" y="2163"/>
                </a:lnTo>
                <a:lnTo>
                  <a:pt x="1803" y="2163"/>
                </a:lnTo>
                <a:lnTo>
                  <a:pt x="1803" y="2309"/>
                </a:lnTo>
                <a:lnTo>
                  <a:pt x="1185" y="2309"/>
                </a:lnTo>
                <a:lnTo>
                  <a:pt x="1180" y="2267"/>
                </a:lnTo>
                <a:lnTo>
                  <a:pt x="1178" y="2226"/>
                </a:lnTo>
                <a:lnTo>
                  <a:pt x="1180" y="2184"/>
                </a:lnTo>
                <a:lnTo>
                  <a:pt x="1187" y="2145"/>
                </a:lnTo>
                <a:lnTo>
                  <a:pt x="1198" y="2108"/>
                </a:lnTo>
                <a:lnTo>
                  <a:pt x="1212" y="2074"/>
                </a:lnTo>
                <a:lnTo>
                  <a:pt x="1231" y="2042"/>
                </a:lnTo>
                <a:lnTo>
                  <a:pt x="1251" y="2013"/>
                </a:lnTo>
                <a:lnTo>
                  <a:pt x="1274" y="1986"/>
                </a:lnTo>
                <a:lnTo>
                  <a:pt x="1299" y="1960"/>
                </a:lnTo>
                <a:lnTo>
                  <a:pt x="1325" y="1936"/>
                </a:lnTo>
                <a:lnTo>
                  <a:pt x="1353" y="1913"/>
                </a:lnTo>
                <a:lnTo>
                  <a:pt x="1381" y="1891"/>
                </a:lnTo>
                <a:lnTo>
                  <a:pt x="1409" y="1872"/>
                </a:lnTo>
                <a:lnTo>
                  <a:pt x="1438" y="1851"/>
                </a:lnTo>
                <a:lnTo>
                  <a:pt x="1465" y="1832"/>
                </a:lnTo>
                <a:lnTo>
                  <a:pt x="1492" y="1813"/>
                </a:lnTo>
                <a:lnTo>
                  <a:pt x="1517" y="1794"/>
                </a:lnTo>
                <a:lnTo>
                  <a:pt x="1539" y="1776"/>
                </a:lnTo>
                <a:lnTo>
                  <a:pt x="1560" y="1756"/>
                </a:lnTo>
                <a:lnTo>
                  <a:pt x="1577" y="1737"/>
                </a:lnTo>
                <a:lnTo>
                  <a:pt x="1593" y="1717"/>
                </a:lnTo>
                <a:lnTo>
                  <a:pt x="1603" y="1695"/>
                </a:lnTo>
                <a:lnTo>
                  <a:pt x="1610" y="1674"/>
                </a:lnTo>
                <a:lnTo>
                  <a:pt x="1613" y="1650"/>
                </a:lnTo>
                <a:lnTo>
                  <a:pt x="1610" y="1624"/>
                </a:lnTo>
                <a:lnTo>
                  <a:pt x="1603" y="1601"/>
                </a:lnTo>
                <a:lnTo>
                  <a:pt x="1594" y="1580"/>
                </a:lnTo>
                <a:lnTo>
                  <a:pt x="1580" y="1562"/>
                </a:lnTo>
                <a:lnTo>
                  <a:pt x="1562" y="1547"/>
                </a:lnTo>
                <a:lnTo>
                  <a:pt x="1543" y="1535"/>
                </a:lnTo>
                <a:lnTo>
                  <a:pt x="1521" y="1527"/>
                </a:lnTo>
                <a:lnTo>
                  <a:pt x="1497" y="1521"/>
                </a:lnTo>
                <a:lnTo>
                  <a:pt x="1471" y="1519"/>
                </a:lnTo>
                <a:lnTo>
                  <a:pt x="1443" y="1522"/>
                </a:lnTo>
                <a:lnTo>
                  <a:pt x="1417" y="1529"/>
                </a:lnTo>
                <a:lnTo>
                  <a:pt x="1393" y="1540"/>
                </a:lnTo>
                <a:lnTo>
                  <a:pt x="1373" y="1553"/>
                </a:lnTo>
                <a:lnTo>
                  <a:pt x="1354" y="1567"/>
                </a:lnTo>
                <a:lnTo>
                  <a:pt x="1339" y="1582"/>
                </a:lnTo>
                <a:lnTo>
                  <a:pt x="1326" y="1597"/>
                </a:lnTo>
                <a:lnTo>
                  <a:pt x="1316" y="1611"/>
                </a:lnTo>
                <a:lnTo>
                  <a:pt x="1309" y="1620"/>
                </a:lnTo>
                <a:lnTo>
                  <a:pt x="1304" y="1628"/>
                </a:lnTo>
                <a:lnTo>
                  <a:pt x="1303" y="1630"/>
                </a:lnTo>
                <a:lnTo>
                  <a:pt x="1178" y="1546"/>
                </a:lnTo>
                <a:lnTo>
                  <a:pt x="1179" y="1543"/>
                </a:lnTo>
                <a:lnTo>
                  <a:pt x="1182" y="1537"/>
                </a:lnTo>
                <a:lnTo>
                  <a:pt x="1188" y="1527"/>
                </a:lnTo>
                <a:lnTo>
                  <a:pt x="1197" y="1514"/>
                </a:lnTo>
                <a:lnTo>
                  <a:pt x="1208" y="1497"/>
                </a:lnTo>
                <a:lnTo>
                  <a:pt x="1222" y="1480"/>
                </a:lnTo>
                <a:lnTo>
                  <a:pt x="1238" y="1461"/>
                </a:lnTo>
                <a:lnTo>
                  <a:pt x="1258" y="1443"/>
                </a:lnTo>
                <a:lnTo>
                  <a:pt x="1281" y="1424"/>
                </a:lnTo>
                <a:lnTo>
                  <a:pt x="1307" y="1407"/>
                </a:lnTo>
                <a:lnTo>
                  <a:pt x="1336" y="1392"/>
                </a:lnTo>
                <a:lnTo>
                  <a:pt x="1368" y="1379"/>
                </a:lnTo>
                <a:lnTo>
                  <a:pt x="1404" y="1368"/>
                </a:lnTo>
                <a:lnTo>
                  <a:pt x="1443" y="1361"/>
                </a:lnTo>
                <a:lnTo>
                  <a:pt x="1485" y="1359"/>
                </a:lnTo>
                <a:close/>
                <a:moveTo>
                  <a:pt x="3292" y="785"/>
                </a:moveTo>
                <a:lnTo>
                  <a:pt x="3307" y="787"/>
                </a:lnTo>
                <a:lnTo>
                  <a:pt x="3322" y="792"/>
                </a:lnTo>
                <a:lnTo>
                  <a:pt x="3333" y="802"/>
                </a:lnTo>
                <a:lnTo>
                  <a:pt x="3343" y="815"/>
                </a:lnTo>
                <a:lnTo>
                  <a:pt x="3389" y="897"/>
                </a:lnTo>
                <a:lnTo>
                  <a:pt x="3395" y="912"/>
                </a:lnTo>
                <a:lnTo>
                  <a:pt x="3396" y="927"/>
                </a:lnTo>
                <a:lnTo>
                  <a:pt x="3394" y="943"/>
                </a:lnTo>
                <a:lnTo>
                  <a:pt x="3389" y="957"/>
                </a:lnTo>
                <a:lnTo>
                  <a:pt x="3379" y="969"/>
                </a:lnTo>
                <a:lnTo>
                  <a:pt x="3366" y="978"/>
                </a:lnTo>
                <a:lnTo>
                  <a:pt x="3099" y="1130"/>
                </a:lnTo>
                <a:lnTo>
                  <a:pt x="3084" y="1136"/>
                </a:lnTo>
                <a:lnTo>
                  <a:pt x="3069" y="1137"/>
                </a:lnTo>
                <a:lnTo>
                  <a:pt x="3054" y="1135"/>
                </a:lnTo>
                <a:lnTo>
                  <a:pt x="3040" y="1130"/>
                </a:lnTo>
                <a:lnTo>
                  <a:pt x="3027" y="1120"/>
                </a:lnTo>
                <a:lnTo>
                  <a:pt x="3017" y="1107"/>
                </a:lnTo>
                <a:lnTo>
                  <a:pt x="2972" y="1025"/>
                </a:lnTo>
                <a:lnTo>
                  <a:pt x="2966" y="1011"/>
                </a:lnTo>
                <a:lnTo>
                  <a:pt x="2964" y="995"/>
                </a:lnTo>
                <a:lnTo>
                  <a:pt x="2966" y="980"/>
                </a:lnTo>
                <a:lnTo>
                  <a:pt x="2973" y="965"/>
                </a:lnTo>
                <a:lnTo>
                  <a:pt x="2982" y="953"/>
                </a:lnTo>
                <a:lnTo>
                  <a:pt x="2994" y="944"/>
                </a:lnTo>
                <a:lnTo>
                  <a:pt x="3262" y="792"/>
                </a:lnTo>
                <a:lnTo>
                  <a:pt x="3276" y="787"/>
                </a:lnTo>
                <a:lnTo>
                  <a:pt x="3292" y="785"/>
                </a:lnTo>
                <a:close/>
                <a:moveTo>
                  <a:pt x="662" y="614"/>
                </a:moveTo>
                <a:lnTo>
                  <a:pt x="677" y="616"/>
                </a:lnTo>
                <a:lnTo>
                  <a:pt x="691" y="622"/>
                </a:lnTo>
                <a:lnTo>
                  <a:pt x="703" y="631"/>
                </a:lnTo>
                <a:lnTo>
                  <a:pt x="713" y="643"/>
                </a:lnTo>
                <a:lnTo>
                  <a:pt x="719" y="660"/>
                </a:lnTo>
                <a:lnTo>
                  <a:pt x="928" y="1477"/>
                </a:lnTo>
                <a:lnTo>
                  <a:pt x="930" y="1496"/>
                </a:lnTo>
                <a:lnTo>
                  <a:pt x="926" y="1514"/>
                </a:lnTo>
                <a:lnTo>
                  <a:pt x="918" y="1529"/>
                </a:lnTo>
                <a:lnTo>
                  <a:pt x="906" y="1541"/>
                </a:lnTo>
                <a:lnTo>
                  <a:pt x="891" y="1549"/>
                </a:lnTo>
                <a:lnTo>
                  <a:pt x="872" y="1553"/>
                </a:lnTo>
                <a:lnTo>
                  <a:pt x="854" y="1550"/>
                </a:lnTo>
                <a:lnTo>
                  <a:pt x="662" y="1496"/>
                </a:lnTo>
                <a:lnTo>
                  <a:pt x="652" y="1579"/>
                </a:lnTo>
                <a:lnTo>
                  <a:pt x="648" y="1661"/>
                </a:lnTo>
                <a:lnTo>
                  <a:pt x="649" y="1742"/>
                </a:lnTo>
                <a:lnTo>
                  <a:pt x="655" y="1823"/>
                </a:lnTo>
                <a:lnTo>
                  <a:pt x="666" y="1902"/>
                </a:lnTo>
                <a:lnTo>
                  <a:pt x="683" y="1980"/>
                </a:lnTo>
                <a:lnTo>
                  <a:pt x="704" y="2058"/>
                </a:lnTo>
                <a:lnTo>
                  <a:pt x="730" y="2133"/>
                </a:lnTo>
                <a:lnTo>
                  <a:pt x="761" y="2207"/>
                </a:lnTo>
                <a:lnTo>
                  <a:pt x="795" y="2277"/>
                </a:lnTo>
                <a:lnTo>
                  <a:pt x="835" y="2347"/>
                </a:lnTo>
                <a:lnTo>
                  <a:pt x="879" y="2413"/>
                </a:lnTo>
                <a:lnTo>
                  <a:pt x="926" y="2477"/>
                </a:lnTo>
                <a:lnTo>
                  <a:pt x="977" y="2536"/>
                </a:lnTo>
                <a:lnTo>
                  <a:pt x="1034" y="2594"/>
                </a:lnTo>
                <a:lnTo>
                  <a:pt x="1092" y="2648"/>
                </a:lnTo>
                <a:lnTo>
                  <a:pt x="1155" y="2698"/>
                </a:lnTo>
                <a:lnTo>
                  <a:pt x="1221" y="2744"/>
                </a:lnTo>
                <a:lnTo>
                  <a:pt x="1291" y="2787"/>
                </a:lnTo>
                <a:lnTo>
                  <a:pt x="1364" y="2824"/>
                </a:lnTo>
                <a:lnTo>
                  <a:pt x="1440" y="2857"/>
                </a:lnTo>
                <a:lnTo>
                  <a:pt x="1519" y="2886"/>
                </a:lnTo>
                <a:lnTo>
                  <a:pt x="1601" y="2908"/>
                </a:lnTo>
                <a:lnTo>
                  <a:pt x="1688" y="2927"/>
                </a:lnTo>
                <a:lnTo>
                  <a:pt x="1773" y="2939"/>
                </a:lnTo>
                <a:lnTo>
                  <a:pt x="1860" y="2944"/>
                </a:lnTo>
                <a:lnTo>
                  <a:pt x="1946" y="2944"/>
                </a:lnTo>
                <a:lnTo>
                  <a:pt x="2030" y="2938"/>
                </a:lnTo>
                <a:lnTo>
                  <a:pt x="2114" y="2926"/>
                </a:lnTo>
                <a:lnTo>
                  <a:pt x="2196" y="2907"/>
                </a:lnTo>
                <a:lnTo>
                  <a:pt x="2276" y="2885"/>
                </a:lnTo>
                <a:lnTo>
                  <a:pt x="2354" y="2855"/>
                </a:lnTo>
                <a:lnTo>
                  <a:pt x="2431" y="2821"/>
                </a:lnTo>
                <a:lnTo>
                  <a:pt x="2505" y="2783"/>
                </a:lnTo>
                <a:lnTo>
                  <a:pt x="2576" y="2740"/>
                </a:lnTo>
                <a:lnTo>
                  <a:pt x="2644" y="2692"/>
                </a:lnTo>
                <a:lnTo>
                  <a:pt x="2711" y="2640"/>
                </a:lnTo>
                <a:lnTo>
                  <a:pt x="2772" y="2582"/>
                </a:lnTo>
                <a:lnTo>
                  <a:pt x="2831" y="2521"/>
                </a:lnTo>
                <a:lnTo>
                  <a:pt x="2886" y="2457"/>
                </a:lnTo>
                <a:lnTo>
                  <a:pt x="2937" y="2388"/>
                </a:lnTo>
                <a:lnTo>
                  <a:pt x="2984" y="2316"/>
                </a:lnTo>
                <a:lnTo>
                  <a:pt x="3025" y="2240"/>
                </a:lnTo>
                <a:lnTo>
                  <a:pt x="3062" y="2161"/>
                </a:lnTo>
                <a:lnTo>
                  <a:pt x="3094" y="2079"/>
                </a:lnTo>
                <a:lnTo>
                  <a:pt x="3121" y="1995"/>
                </a:lnTo>
                <a:lnTo>
                  <a:pt x="3154" y="1878"/>
                </a:lnTo>
                <a:lnTo>
                  <a:pt x="3159" y="1863"/>
                </a:lnTo>
                <a:lnTo>
                  <a:pt x="3169" y="1851"/>
                </a:lnTo>
                <a:lnTo>
                  <a:pt x="3182" y="1841"/>
                </a:lnTo>
                <a:lnTo>
                  <a:pt x="3196" y="1836"/>
                </a:lnTo>
                <a:lnTo>
                  <a:pt x="3211" y="1834"/>
                </a:lnTo>
                <a:lnTo>
                  <a:pt x="3227" y="1836"/>
                </a:lnTo>
                <a:lnTo>
                  <a:pt x="3517" y="1917"/>
                </a:lnTo>
                <a:lnTo>
                  <a:pt x="3532" y="1924"/>
                </a:lnTo>
                <a:lnTo>
                  <a:pt x="3544" y="1934"/>
                </a:lnTo>
                <a:lnTo>
                  <a:pt x="3553" y="1946"/>
                </a:lnTo>
                <a:lnTo>
                  <a:pt x="3559" y="1960"/>
                </a:lnTo>
                <a:lnTo>
                  <a:pt x="3561" y="1976"/>
                </a:lnTo>
                <a:lnTo>
                  <a:pt x="3559" y="1991"/>
                </a:lnTo>
                <a:lnTo>
                  <a:pt x="3527" y="2103"/>
                </a:lnTo>
                <a:lnTo>
                  <a:pt x="3497" y="2200"/>
                </a:lnTo>
                <a:lnTo>
                  <a:pt x="3462" y="2295"/>
                </a:lnTo>
                <a:lnTo>
                  <a:pt x="3421" y="2386"/>
                </a:lnTo>
                <a:lnTo>
                  <a:pt x="3376" y="2475"/>
                </a:lnTo>
                <a:lnTo>
                  <a:pt x="3326" y="2560"/>
                </a:lnTo>
                <a:lnTo>
                  <a:pt x="3272" y="2642"/>
                </a:lnTo>
                <a:lnTo>
                  <a:pt x="3213" y="2720"/>
                </a:lnTo>
                <a:lnTo>
                  <a:pt x="3151" y="2794"/>
                </a:lnTo>
                <a:lnTo>
                  <a:pt x="3084" y="2865"/>
                </a:lnTo>
                <a:lnTo>
                  <a:pt x="3015" y="2931"/>
                </a:lnTo>
                <a:lnTo>
                  <a:pt x="2941" y="2993"/>
                </a:lnTo>
                <a:lnTo>
                  <a:pt x="2865" y="3051"/>
                </a:lnTo>
                <a:lnTo>
                  <a:pt x="2786" y="3104"/>
                </a:lnTo>
                <a:lnTo>
                  <a:pt x="2704" y="3153"/>
                </a:lnTo>
                <a:lnTo>
                  <a:pt x="2620" y="3198"/>
                </a:lnTo>
                <a:lnTo>
                  <a:pt x="2532" y="3238"/>
                </a:lnTo>
                <a:lnTo>
                  <a:pt x="2443" y="3272"/>
                </a:lnTo>
                <a:lnTo>
                  <a:pt x="2352" y="3301"/>
                </a:lnTo>
                <a:lnTo>
                  <a:pt x="2260" y="3326"/>
                </a:lnTo>
                <a:lnTo>
                  <a:pt x="2166" y="3345"/>
                </a:lnTo>
                <a:lnTo>
                  <a:pt x="2069" y="3358"/>
                </a:lnTo>
                <a:lnTo>
                  <a:pt x="1973" y="3365"/>
                </a:lnTo>
                <a:lnTo>
                  <a:pt x="1875" y="3368"/>
                </a:lnTo>
                <a:lnTo>
                  <a:pt x="1778" y="3363"/>
                </a:lnTo>
                <a:lnTo>
                  <a:pt x="1678" y="3353"/>
                </a:lnTo>
                <a:lnTo>
                  <a:pt x="1580" y="3337"/>
                </a:lnTo>
                <a:lnTo>
                  <a:pt x="1481" y="3314"/>
                </a:lnTo>
                <a:lnTo>
                  <a:pt x="1383" y="3286"/>
                </a:lnTo>
                <a:lnTo>
                  <a:pt x="1289" y="3251"/>
                </a:lnTo>
                <a:lnTo>
                  <a:pt x="1197" y="3212"/>
                </a:lnTo>
                <a:lnTo>
                  <a:pt x="1109" y="3168"/>
                </a:lnTo>
                <a:lnTo>
                  <a:pt x="1025" y="3120"/>
                </a:lnTo>
                <a:lnTo>
                  <a:pt x="944" y="3066"/>
                </a:lnTo>
                <a:lnTo>
                  <a:pt x="867" y="3009"/>
                </a:lnTo>
                <a:lnTo>
                  <a:pt x="793" y="2947"/>
                </a:lnTo>
                <a:lnTo>
                  <a:pt x="724" y="2881"/>
                </a:lnTo>
                <a:lnTo>
                  <a:pt x="658" y="2812"/>
                </a:lnTo>
                <a:lnTo>
                  <a:pt x="597" y="2740"/>
                </a:lnTo>
                <a:lnTo>
                  <a:pt x="540" y="2664"/>
                </a:lnTo>
                <a:lnTo>
                  <a:pt x="486" y="2584"/>
                </a:lnTo>
                <a:lnTo>
                  <a:pt x="439" y="2503"/>
                </a:lnTo>
                <a:lnTo>
                  <a:pt x="394" y="2419"/>
                </a:lnTo>
                <a:lnTo>
                  <a:pt x="355" y="2332"/>
                </a:lnTo>
                <a:lnTo>
                  <a:pt x="322" y="2244"/>
                </a:lnTo>
                <a:lnTo>
                  <a:pt x="293" y="2152"/>
                </a:lnTo>
                <a:lnTo>
                  <a:pt x="269" y="2060"/>
                </a:lnTo>
                <a:lnTo>
                  <a:pt x="250" y="1966"/>
                </a:lnTo>
                <a:lnTo>
                  <a:pt x="236" y="1871"/>
                </a:lnTo>
                <a:lnTo>
                  <a:pt x="229" y="1774"/>
                </a:lnTo>
                <a:lnTo>
                  <a:pt x="226" y="1677"/>
                </a:lnTo>
                <a:lnTo>
                  <a:pt x="230" y="1579"/>
                </a:lnTo>
                <a:lnTo>
                  <a:pt x="238" y="1480"/>
                </a:lnTo>
                <a:lnTo>
                  <a:pt x="254" y="1382"/>
                </a:lnTo>
                <a:lnTo>
                  <a:pt x="44" y="1323"/>
                </a:lnTo>
                <a:lnTo>
                  <a:pt x="29" y="1317"/>
                </a:lnTo>
                <a:lnTo>
                  <a:pt x="16" y="1307"/>
                </a:lnTo>
                <a:lnTo>
                  <a:pt x="8" y="1294"/>
                </a:lnTo>
                <a:lnTo>
                  <a:pt x="2" y="1280"/>
                </a:lnTo>
                <a:lnTo>
                  <a:pt x="0" y="1265"/>
                </a:lnTo>
                <a:lnTo>
                  <a:pt x="2" y="1249"/>
                </a:lnTo>
                <a:lnTo>
                  <a:pt x="8" y="1235"/>
                </a:lnTo>
                <a:lnTo>
                  <a:pt x="18" y="1222"/>
                </a:lnTo>
                <a:lnTo>
                  <a:pt x="619" y="631"/>
                </a:lnTo>
                <a:lnTo>
                  <a:pt x="632" y="622"/>
                </a:lnTo>
                <a:lnTo>
                  <a:pt x="647" y="615"/>
                </a:lnTo>
                <a:lnTo>
                  <a:pt x="662" y="614"/>
                </a:lnTo>
                <a:close/>
                <a:moveTo>
                  <a:pt x="2870" y="323"/>
                </a:moveTo>
                <a:lnTo>
                  <a:pt x="2886" y="325"/>
                </a:lnTo>
                <a:lnTo>
                  <a:pt x="2900" y="328"/>
                </a:lnTo>
                <a:lnTo>
                  <a:pt x="2914" y="337"/>
                </a:lnTo>
                <a:lnTo>
                  <a:pt x="2987" y="395"/>
                </a:lnTo>
                <a:lnTo>
                  <a:pt x="2998" y="406"/>
                </a:lnTo>
                <a:lnTo>
                  <a:pt x="3005" y="420"/>
                </a:lnTo>
                <a:lnTo>
                  <a:pt x="3010" y="436"/>
                </a:lnTo>
                <a:lnTo>
                  <a:pt x="3008" y="451"/>
                </a:lnTo>
                <a:lnTo>
                  <a:pt x="3005" y="466"/>
                </a:lnTo>
                <a:lnTo>
                  <a:pt x="2997" y="480"/>
                </a:lnTo>
                <a:lnTo>
                  <a:pt x="2806" y="719"/>
                </a:lnTo>
                <a:lnTo>
                  <a:pt x="2794" y="731"/>
                </a:lnTo>
                <a:lnTo>
                  <a:pt x="2780" y="739"/>
                </a:lnTo>
                <a:lnTo>
                  <a:pt x="2765" y="742"/>
                </a:lnTo>
                <a:lnTo>
                  <a:pt x="2750" y="742"/>
                </a:lnTo>
                <a:lnTo>
                  <a:pt x="2734" y="738"/>
                </a:lnTo>
                <a:lnTo>
                  <a:pt x="2721" y="729"/>
                </a:lnTo>
                <a:lnTo>
                  <a:pt x="2649" y="672"/>
                </a:lnTo>
                <a:lnTo>
                  <a:pt x="2637" y="660"/>
                </a:lnTo>
                <a:lnTo>
                  <a:pt x="2630" y="646"/>
                </a:lnTo>
                <a:lnTo>
                  <a:pt x="2626" y="631"/>
                </a:lnTo>
                <a:lnTo>
                  <a:pt x="2626" y="615"/>
                </a:lnTo>
                <a:lnTo>
                  <a:pt x="2630" y="601"/>
                </a:lnTo>
                <a:lnTo>
                  <a:pt x="2639" y="587"/>
                </a:lnTo>
                <a:lnTo>
                  <a:pt x="2830" y="346"/>
                </a:lnTo>
                <a:lnTo>
                  <a:pt x="2842" y="335"/>
                </a:lnTo>
                <a:lnTo>
                  <a:pt x="2856" y="328"/>
                </a:lnTo>
                <a:lnTo>
                  <a:pt x="2870" y="323"/>
                </a:lnTo>
                <a:close/>
                <a:moveTo>
                  <a:pt x="1201" y="158"/>
                </a:moveTo>
                <a:lnTo>
                  <a:pt x="1217" y="161"/>
                </a:lnTo>
                <a:lnTo>
                  <a:pt x="1231" y="168"/>
                </a:lnTo>
                <a:lnTo>
                  <a:pt x="1243" y="178"/>
                </a:lnTo>
                <a:lnTo>
                  <a:pt x="1252" y="191"/>
                </a:lnTo>
                <a:lnTo>
                  <a:pt x="1393" y="464"/>
                </a:lnTo>
                <a:lnTo>
                  <a:pt x="1399" y="479"/>
                </a:lnTo>
                <a:lnTo>
                  <a:pt x="1400" y="494"/>
                </a:lnTo>
                <a:lnTo>
                  <a:pt x="1396" y="510"/>
                </a:lnTo>
                <a:lnTo>
                  <a:pt x="1390" y="524"/>
                </a:lnTo>
                <a:lnTo>
                  <a:pt x="1380" y="536"/>
                </a:lnTo>
                <a:lnTo>
                  <a:pt x="1367" y="545"/>
                </a:lnTo>
                <a:lnTo>
                  <a:pt x="1285" y="588"/>
                </a:lnTo>
                <a:lnTo>
                  <a:pt x="1270" y="593"/>
                </a:lnTo>
                <a:lnTo>
                  <a:pt x="1253" y="594"/>
                </a:lnTo>
                <a:lnTo>
                  <a:pt x="1238" y="592"/>
                </a:lnTo>
                <a:lnTo>
                  <a:pt x="1225" y="586"/>
                </a:lnTo>
                <a:lnTo>
                  <a:pt x="1213" y="576"/>
                </a:lnTo>
                <a:lnTo>
                  <a:pt x="1204" y="563"/>
                </a:lnTo>
                <a:lnTo>
                  <a:pt x="1063" y="290"/>
                </a:lnTo>
                <a:lnTo>
                  <a:pt x="1057" y="275"/>
                </a:lnTo>
                <a:lnTo>
                  <a:pt x="1056" y="258"/>
                </a:lnTo>
                <a:lnTo>
                  <a:pt x="1058" y="243"/>
                </a:lnTo>
                <a:lnTo>
                  <a:pt x="1065" y="229"/>
                </a:lnTo>
                <a:lnTo>
                  <a:pt x="1075" y="217"/>
                </a:lnTo>
                <a:lnTo>
                  <a:pt x="1089" y="208"/>
                </a:lnTo>
                <a:lnTo>
                  <a:pt x="1171" y="165"/>
                </a:lnTo>
                <a:lnTo>
                  <a:pt x="1186" y="159"/>
                </a:lnTo>
                <a:lnTo>
                  <a:pt x="1201" y="158"/>
                </a:lnTo>
                <a:close/>
                <a:moveTo>
                  <a:pt x="2323" y="51"/>
                </a:moveTo>
                <a:lnTo>
                  <a:pt x="2338" y="55"/>
                </a:lnTo>
                <a:lnTo>
                  <a:pt x="2427" y="81"/>
                </a:lnTo>
                <a:lnTo>
                  <a:pt x="2442" y="87"/>
                </a:lnTo>
                <a:lnTo>
                  <a:pt x="2454" y="97"/>
                </a:lnTo>
                <a:lnTo>
                  <a:pt x="2462" y="110"/>
                </a:lnTo>
                <a:lnTo>
                  <a:pt x="2468" y="124"/>
                </a:lnTo>
                <a:lnTo>
                  <a:pt x="2470" y="140"/>
                </a:lnTo>
                <a:lnTo>
                  <a:pt x="2468" y="156"/>
                </a:lnTo>
                <a:lnTo>
                  <a:pt x="2380" y="451"/>
                </a:lnTo>
                <a:lnTo>
                  <a:pt x="2374" y="465"/>
                </a:lnTo>
                <a:lnTo>
                  <a:pt x="2364" y="477"/>
                </a:lnTo>
                <a:lnTo>
                  <a:pt x="2351" y="487"/>
                </a:lnTo>
                <a:lnTo>
                  <a:pt x="2337" y="492"/>
                </a:lnTo>
                <a:lnTo>
                  <a:pt x="2322" y="493"/>
                </a:lnTo>
                <a:lnTo>
                  <a:pt x="2305" y="491"/>
                </a:lnTo>
                <a:lnTo>
                  <a:pt x="2217" y="465"/>
                </a:lnTo>
                <a:lnTo>
                  <a:pt x="2201" y="458"/>
                </a:lnTo>
                <a:lnTo>
                  <a:pt x="2189" y="447"/>
                </a:lnTo>
                <a:lnTo>
                  <a:pt x="2181" y="436"/>
                </a:lnTo>
                <a:lnTo>
                  <a:pt x="2175" y="421"/>
                </a:lnTo>
                <a:lnTo>
                  <a:pt x="2173" y="405"/>
                </a:lnTo>
                <a:lnTo>
                  <a:pt x="2175" y="390"/>
                </a:lnTo>
                <a:lnTo>
                  <a:pt x="2263" y="95"/>
                </a:lnTo>
                <a:lnTo>
                  <a:pt x="2270" y="80"/>
                </a:lnTo>
                <a:lnTo>
                  <a:pt x="2279" y="68"/>
                </a:lnTo>
                <a:lnTo>
                  <a:pt x="2292" y="59"/>
                </a:lnTo>
                <a:lnTo>
                  <a:pt x="2306" y="54"/>
                </a:lnTo>
                <a:lnTo>
                  <a:pt x="2323" y="51"/>
                </a:lnTo>
                <a:close/>
                <a:moveTo>
                  <a:pt x="1791" y="0"/>
                </a:moveTo>
                <a:lnTo>
                  <a:pt x="1810" y="1"/>
                </a:lnTo>
                <a:lnTo>
                  <a:pt x="1828" y="9"/>
                </a:lnTo>
                <a:lnTo>
                  <a:pt x="1842" y="20"/>
                </a:lnTo>
                <a:lnTo>
                  <a:pt x="1851" y="36"/>
                </a:lnTo>
                <a:lnTo>
                  <a:pt x="1857" y="55"/>
                </a:lnTo>
                <a:lnTo>
                  <a:pt x="1885" y="360"/>
                </a:lnTo>
                <a:lnTo>
                  <a:pt x="1884" y="380"/>
                </a:lnTo>
                <a:lnTo>
                  <a:pt x="1877" y="397"/>
                </a:lnTo>
                <a:lnTo>
                  <a:pt x="1866" y="412"/>
                </a:lnTo>
                <a:lnTo>
                  <a:pt x="1849" y="421"/>
                </a:lnTo>
                <a:lnTo>
                  <a:pt x="1831" y="427"/>
                </a:lnTo>
                <a:lnTo>
                  <a:pt x="1739" y="436"/>
                </a:lnTo>
                <a:lnTo>
                  <a:pt x="1719" y="434"/>
                </a:lnTo>
                <a:lnTo>
                  <a:pt x="1702" y="427"/>
                </a:lnTo>
                <a:lnTo>
                  <a:pt x="1688" y="415"/>
                </a:lnTo>
                <a:lnTo>
                  <a:pt x="1678" y="400"/>
                </a:lnTo>
                <a:lnTo>
                  <a:pt x="1673" y="381"/>
                </a:lnTo>
                <a:lnTo>
                  <a:pt x="1645" y="75"/>
                </a:lnTo>
                <a:lnTo>
                  <a:pt x="1646" y="56"/>
                </a:lnTo>
                <a:lnTo>
                  <a:pt x="1652" y="38"/>
                </a:lnTo>
                <a:lnTo>
                  <a:pt x="1664" y="24"/>
                </a:lnTo>
                <a:lnTo>
                  <a:pt x="1680" y="14"/>
                </a:lnTo>
                <a:lnTo>
                  <a:pt x="1699" y="9"/>
                </a:lnTo>
                <a:lnTo>
                  <a:pt x="179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1" name="Freeform 116"/>
          <p:cNvSpPr>
            <a:spLocks noEditPoints="1"/>
          </p:cNvSpPr>
          <p:nvPr/>
        </p:nvSpPr>
        <p:spPr bwMode="auto">
          <a:xfrm>
            <a:off x="8083995" y="5053050"/>
            <a:ext cx="454025" cy="528637"/>
          </a:xfrm>
          <a:custGeom>
            <a:avLst/>
            <a:gdLst>
              <a:gd name="T0" fmla="*/ 2206 w 2866"/>
              <a:gd name="T1" fmla="*/ 1871 h 3330"/>
              <a:gd name="T2" fmla="*/ 2199 w 2866"/>
              <a:gd name="T3" fmla="*/ 3059 h 3330"/>
              <a:gd name="T4" fmla="*/ 2245 w 2866"/>
              <a:gd name="T5" fmla="*/ 3092 h 3330"/>
              <a:gd name="T6" fmla="*/ 2379 w 2866"/>
              <a:gd name="T7" fmla="*/ 3072 h 3330"/>
              <a:gd name="T8" fmla="*/ 2385 w 2866"/>
              <a:gd name="T9" fmla="*/ 1884 h 3330"/>
              <a:gd name="T10" fmla="*/ 2341 w 2866"/>
              <a:gd name="T11" fmla="*/ 1852 h 3330"/>
              <a:gd name="T12" fmla="*/ 1357 w 2866"/>
              <a:gd name="T13" fmla="*/ 1861 h 3330"/>
              <a:gd name="T14" fmla="*/ 1338 w 2866"/>
              <a:gd name="T15" fmla="*/ 3043 h 3330"/>
              <a:gd name="T16" fmla="*/ 1370 w 2866"/>
              <a:gd name="T17" fmla="*/ 3089 h 3330"/>
              <a:gd name="T18" fmla="*/ 1509 w 2866"/>
              <a:gd name="T19" fmla="*/ 3083 h 3330"/>
              <a:gd name="T20" fmla="*/ 1528 w 2866"/>
              <a:gd name="T21" fmla="*/ 1899 h 3330"/>
              <a:gd name="T22" fmla="*/ 1496 w 2866"/>
              <a:gd name="T23" fmla="*/ 1854 h 3330"/>
              <a:gd name="T24" fmla="*/ 559 w 2866"/>
              <a:gd name="T25" fmla="*/ 1854 h 3330"/>
              <a:gd name="T26" fmla="*/ 525 w 2866"/>
              <a:gd name="T27" fmla="*/ 1899 h 3330"/>
              <a:gd name="T28" fmla="*/ 546 w 2866"/>
              <a:gd name="T29" fmla="*/ 3083 h 3330"/>
              <a:gd name="T30" fmla="*/ 684 w 2866"/>
              <a:gd name="T31" fmla="*/ 3089 h 3330"/>
              <a:gd name="T32" fmla="*/ 716 w 2866"/>
              <a:gd name="T33" fmla="*/ 3043 h 3330"/>
              <a:gd name="T34" fmla="*/ 697 w 2866"/>
              <a:gd name="T35" fmla="*/ 1861 h 3330"/>
              <a:gd name="T36" fmla="*/ 0 w 2866"/>
              <a:gd name="T37" fmla="*/ 1613 h 3330"/>
              <a:gd name="T38" fmla="*/ 2722 w 2866"/>
              <a:gd name="T39" fmla="*/ 3139 h 3330"/>
              <a:gd name="T40" fmla="*/ 0 w 2866"/>
              <a:gd name="T41" fmla="*/ 3139 h 3330"/>
              <a:gd name="T42" fmla="*/ 0 w 2866"/>
              <a:gd name="T43" fmla="*/ 1613 h 3330"/>
              <a:gd name="T44" fmla="*/ 1725 w 2866"/>
              <a:gd name="T45" fmla="*/ 64 h 3330"/>
              <a:gd name="T46" fmla="*/ 1709 w 2866"/>
              <a:gd name="T47" fmla="*/ 145 h 3330"/>
              <a:gd name="T48" fmla="*/ 1672 w 2866"/>
              <a:gd name="T49" fmla="*/ 266 h 3330"/>
              <a:gd name="T50" fmla="*/ 1605 w 2866"/>
              <a:gd name="T51" fmla="*/ 389 h 3330"/>
              <a:gd name="T52" fmla="*/ 1504 w 2866"/>
              <a:gd name="T53" fmla="*/ 470 h 3330"/>
              <a:gd name="T54" fmla="*/ 1593 w 2866"/>
              <a:gd name="T55" fmla="*/ 664 h 3330"/>
              <a:gd name="T56" fmla="*/ 1678 w 2866"/>
              <a:gd name="T57" fmla="*/ 768 h 3330"/>
              <a:gd name="T58" fmla="*/ 1702 w 2866"/>
              <a:gd name="T59" fmla="*/ 908 h 3330"/>
              <a:gd name="T60" fmla="*/ 1648 w 2866"/>
              <a:gd name="T61" fmla="*/ 1047 h 3330"/>
              <a:gd name="T62" fmla="*/ 2659 w 2866"/>
              <a:gd name="T63" fmla="*/ 1563 h 3330"/>
              <a:gd name="T64" fmla="*/ 1425 w 2866"/>
              <a:gd name="T65" fmla="*/ 1152 h 3330"/>
              <a:gd name="T66" fmla="*/ 1273 w 2866"/>
              <a:gd name="T67" fmla="*/ 1100 h 3330"/>
              <a:gd name="T68" fmla="*/ 1215 w 2866"/>
              <a:gd name="T69" fmla="*/ 1043 h 3330"/>
              <a:gd name="T70" fmla="*/ 1165 w 2866"/>
              <a:gd name="T71" fmla="*/ 917 h 3330"/>
              <a:gd name="T72" fmla="*/ 1183 w 2866"/>
              <a:gd name="T73" fmla="*/ 831 h 3330"/>
              <a:gd name="T74" fmla="*/ 1253 w 2866"/>
              <a:gd name="T75" fmla="*/ 813 h 3330"/>
              <a:gd name="T76" fmla="*/ 1303 w 2866"/>
              <a:gd name="T77" fmla="*/ 864 h 3330"/>
              <a:gd name="T78" fmla="*/ 1323 w 2866"/>
              <a:gd name="T79" fmla="*/ 948 h 3330"/>
              <a:gd name="T80" fmla="*/ 1394 w 2866"/>
              <a:gd name="T81" fmla="*/ 1004 h 3330"/>
              <a:gd name="T82" fmla="*/ 1486 w 2866"/>
              <a:gd name="T83" fmla="*/ 999 h 3330"/>
              <a:gd name="T84" fmla="*/ 1550 w 2866"/>
              <a:gd name="T85" fmla="*/ 935 h 3330"/>
              <a:gd name="T86" fmla="*/ 1552 w 2866"/>
              <a:gd name="T87" fmla="*/ 837 h 3330"/>
              <a:gd name="T88" fmla="*/ 1483 w 2866"/>
              <a:gd name="T89" fmla="*/ 765 h 3330"/>
              <a:gd name="T90" fmla="*/ 1396 w 2866"/>
              <a:gd name="T91" fmla="*/ 725 h 3330"/>
              <a:gd name="T92" fmla="*/ 1362 w 2866"/>
              <a:gd name="T93" fmla="*/ 641 h 3330"/>
              <a:gd name="T94" fmla="*/ 1282 w 2866"/>
              <a:gd name="T95" fmla="*/ 414 h 3330"/>
              <a:gd name="T96" fmla="*/ 1208 w 2866"/>
              <a:gd name="T97" fmla="*/ 299 h 3330"/>
              <a:gd name="T98" fmla="*/ 1164 w 2866"/>
              <a:gd name="T99" fmla="*/ 174 h 3330"/>
              <a:gd name="T100" fmla="*/ 1143 w 2866"/>
              <a:gd name="T101" fmla="*/ 79 h 3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866" h="3330">
                <a:moveTo>
                  <a:pt x="2245" y="1852"/>
                </a:moveTo>
                <a:lnTo>
                  <a:pt x="2230" y="1854"/>
                </a:lnTo>
                <a:lnTo>
                  <a:pt x="2216" y="1861"/>
                </a:lnTo>
                <a:lnTo>
                  <a:pt x="2206" y="1871"/>
                </a:lnTo>
                <a:lnTo>
                  <a:pt x="2199" y="1884"/>
                </a:lnTo>
                <a:lnTo>
                  <a:pt x="2197" y="1899"/>
                </a:lnTo>
                <a:lnTo>
                  <a:pt x="2197" y="3043"/>
                </a:lnTo>
                <a:lnTo>
                  <a:pt x="2199" y="3059"/>
                </a:lnTo>
                <a:lnTo>
                  <a:pt x="2206" y="3072"/>
                </a:lnTo>
                <a:lnTo>
                  <a:pt x="2216" y="3083"/>
                </a:lnTo>
                <a:lnTo>
                  <a:pt x="2230" y="3089"/>
                </a:lnTo>
                <a:lnTo>
                  <a:pt x="2245" y="3092"/>
                </a:lnTo>
                <a:lnTo>
                  <a:pt x="2341" y="3092"/>
                </a:lnTo>
                <a:lnTo>
                  <a:pt x="2355" y="3089"/>
                </a:lnTo>
                <a:lnTo>
                  <a:pt x="2368" y="3083"/>
                </a:lnTo>
                <a:lnTo>
                  <a:pt x="2379" y="3072"/>
                </a:lnTo>
                <a:lnTo>
                  <a:pt x="2385" y="3059"/>
                </a:lnTo>
                <a:lnTo>
                  <a:pt x="2388" y="3043"/>
                </a:lnTo>
                <a:lnTo>
                  <a:pt x="2388" y="1899"/>
                </a:lnTo>
                <a:lnTo>
                  <a:pt x="2385" y="1884"/>
                </a:lnTo>
                <a:lnTo>
                  <a:pt x="2379" y="1871"/>
                </a:lnTo>
                <a:lnTo>
                  <a:pt x="2368" y="1861"/>
                </a:lnTo>
                <a:lnTo>
                  <a:pt x="2355" y="1854"/>
                </a:lnTo>
                <a:lnTo>
                  <a:pt x="2341" y="1852"/>
                </a:lnTo>
                <a:lnTo>
                  <a:pt x="2245" y="1852"/>
                </a:lnTo>
                <a:close/>
                <a:moveTo>
                  <a:pt x="1385" y="1852"/>
                </a:moveTo>
                <a:lnTo>
                  <a:pt x="1370" y="1854"/>
                </a:lnTo>
                <a:lnTo>
                  <a:pt x="1357" y="1861"/>
                </a:lnTo>
                <a:lnTo>
                  <a:pt x="1347" y="1871"/>
                </a:lnTo>
                <a:lnTo>
                  <a:pt x="1340" y="1884"/>
                </a:lnTo>
                <a:lnTo>
                  <a:pt x="1338" y="1899"/>
                </a:lnTo>
                <a:lnTo>
                  <a:pt x="1338" y="3043"/>
                </a:lnTo>
                <a:lnTo>
                  <a:pt x="1340" y="3059"/>
                </a:lnTo>
                <a:lnTo>
                  <a:pt x="1347" y="3072"/>
                </a:lnTo>
                <a:lnTo>
                  <a:pt x="1357" y="3083"/>
                </a:lnTo>
                <a:lnTo>
                  <a:pt x="1370" y="3089"/>
                </a:lnTo>
                <a:lnTo>
                  <a:pt x="1385" y="3092"/>
                </a:lnTo>
                <a:lnTo>
                  <a:pt x="1481" y="3092"/>
                </a:lnTo>
                <a:lnTo>
                  <a:pt x="1496" y="3089"/>
                </a:lnTo>
                <a:lnTo>
                  <a:pt x="1509" y="3083"/>
                </a:lnTo>
                <a:lnTo>
                  <a:pt x="1519" y="3072"/>
                </a:lnTo>
                <a:lnTo>
                  <a:pt x="1526" y="3059"/>
                </a:lnTo>
                <a:lnTo>
                  <a:pt x="1528" y="3043"/>
                </a:lnTo>
                <a:lnTo>
                  <a:pt x="1528" y="1899"/>
                </a:lnTo>
                <a:lnTo>
                  <a:pt x="1526" y="1884"/>
                </a:lnTo>
                <a:lnTo>
                  <a:pt x="1519" y="1871"/>
                </a:lnTo>
                <a:lnTo>
                  <a:pt x="1509" y="1861"/>
                </a:lnTo>
                <a:lnTo>
                  <a:pt x="1496" y="1854"/>
                </a:lnTo>
                <a:lnTo>
                  <a:pt x="1481" y="1852"/>
                </a:lnTo>
                <a:lnTo>
                  <a:pt x="1385" y="1852"/>
                </a:lnTo>
                <a:close/>
                <a:moveTo>
                  <a:pt x="574" y="1852"/>
                </a:moveTo>
                <a:lnTo>
                  <a:pt x="559" y="1854"/>
                </a:lnTo>
                <a:lnTo>
                  <a:pt x="546" y="1861"/>
                </a:lnTo>
                <a:lnTo>
                  <a:pt x="535" y="1871"/>
                </a:lnTo>
                <a:lnTo>
                  <a:pt x="528" y="1884"/>
                </a:lnTo>
                <a:lnTo>
                  <a:pt x="525" y="1899"/>
                </a:lnTo>
                <a:lnTo>
                  <a:pt x="525" y="3043"/>
                </a:lnTo>
                <a:lnTo>
                  <a:pt x="528" y="3059"/>
                </a:lnTo>
                <a:lnTo>
                  <a:pt x="535" y="3072"/>
                </a:lnTo>
                <a:lnTo>
                  <a:pt x="546" y="3083"/>
                </a:lnTo>
                <a:lnTo>
                  <a:pt x="559" y="3089"/>
                </a:lnTo>
                <a:lnTo>
                  <a:pt x="574" y="3092"/>
                </a:lnTo>
                <a:lnTo>
                  <a:pt x="669" y="3092"/>
                </a:lnTo>
                <a:lnTo>
                  <a:pt x="684" y="3089"/>
                </a:lnTo>
                <a:lnTo>
                  <a:pt x="697" y="3083"/>
                </a:lnTo>
                <a:lnTo>
                  <a:pt x="707" y="3072"/>
                </a:lnTo>
                <a:lnTo>
                  <a:pt x="714" y="3059"/>
                </a:lnTo>
                <a:lnTo>
                  <a:pt x="716" y="3043"/>
                </a:lnTo>
                <a:lnTo>
                  <a:pt x="716" y="1899"/>
                </a:lnTo>
                <a:lnTo>
                  <a:pt x="714" y="1884"/>
                </a:lnTo>
                <a:lnTo>
                  <a:pt x="707" y="1871"/>
                </a:lnTo>
                <a:lnTo>
                  <a:pt x="697" y="1861"/>
                </a:lnTo>
                <a:lnTo>
                  <a:pt x="684" y="1854"/>
                </a:lnTo>
                <a:lnTo>
                  <a:pt x="669" y="1852"/>
                </a:lnTo>
                <a:lnTo>
                  <a:pt x="574" y="1852"/>
                </a:lnTo>
                <a:close/>
                <a:moveTo>
                  <a:pt x="0" y="1613"/>
                </a:moveTo>
                <a:lnTo>
                  <a:pt x="2866" y="1613"/>
                </a:lnTo>
                <a:lnTo>
                  <a:pt x="2866" y="1803"/>
                </a:lnTo>
                <a:lnTo>
                  <a:pt x="2722" y="1803"/>
                </a:lnTo>
                <a:lnTo>
                  <a:pt x="2722" y="3139"/>
                </a:lnTo>
                <a:lnTo>
                  <a:pt x="2866" y="3139"/>
                </a:lnTo>
                <a:lnTo>
                  <a:pt x="2866" y="3330"/>
                </a:lnTo>
                <a:lnTo>
                  <a:pt x="0" y="3330"/>
                </a:lnTo>
                <a:lnTo>
                  <a:pt x="0" y="3139"/>
                </a:lnTo>
                <a:lnTo>
                  <a:pt x="143" y="3139"/>
                </a:lnTo>
                <a:lnTo>
                  <a:pt x="143" y="1803"/>
                </a:lnTo>
                <a:lnTo>
                  <a:pt x="0" y="1803"/>
                </a:lnTo>
                <a:lnTo>
                  <a:pt x="0" y="1613"/>
                </a:lnTo>
                <a:close/>
                <a:moveTo>
                  <a:pt x="1131" y="0"/>
                </a:moveTo>
                <a:lnTo>
                  <a:pt x="1735" y="0"/>
                </a:lnTo>
                <a:lnTo>
                  <a:pt x="1727" y="54"/>
                </a:lnTo>
                <a:lnTo>
                  <a:pt x="1725" y="64"/>
                </a:lnTo>
                <a:lnTo>
                  <a:pt x="1723" y="79"/>
                </a:lnTo>
                <a:lnTo>
                  <a:pt x="1720" y="97"/>
                </a:lnTo>
                <a:lnTo>
                  <a:pt x="1715" y="120"/>
                </a:lnTo>
                <a:lnTo>
                  <a:pt x="1709" y="145"/>
                </a:lnTo>
                <a:lnTo>
                  <a:pt x="1702" y="174"/>
                </a:lnTo>
                <a:lnTo>
                  <a:pt x="1693" y="204"/>
                </a:lnTo>
                <a:lnTo>
                  <a:pt x="1683" y="235"/>
                </a:lnTo>
                <a:lnTo>
                  <a:pt x="1672" y="266"/>
                </a:lnTo>
                <a:lnTo>
                  <a:pt x="1658" y="299"/>
                </a:lnTo>
                <a:lnTo>
                  <a:pt x="1643" y="330"/>
                </a:lnTo>
                <a:lnTo>
                  <a:pt x="1624" y="360"/>
                </a:lnTo>
                <a:lnTo>
                  <a:pt x="1605" y="389"/>
                </a:lnTo>
                <a:lnTo>
                  <a:pt x="1584" y="414"/>
                </a:lnTo>
                <a:lnTo>
                  <a:pt x="1560" y="437"/>
                </a:lnTo>
                <a:lnTo>
                  <a:pt x="1533" y="456"/>
                </a:lnTo>
                <a:lnTo>
                  <a:pt x="1504" y="470"/>
                </a:lnTo>
                <a:lnTo>
                  <a:pt x="1504" y="622"/>
                </a:lnTo>
                <a:lnTo>
                  <a:pt x="1536" y="633"/>
                </a:lnTo>
                <a:lnTo>
                  <a:pt x="1565" y="647"/>
                </a:lnTo>
                <a:lnTo>
                  <a:pt x="1593" y="664"/>
                </a:lnTo>
                <a:lnTo>
                  <a:pt x="1618" y="685"/>
                </a:lnTo>
                <a:lnTo>
                  <a:pt x="1641" y="709"/>
                </a:lnTo>
                <a:lnTo>
                  <a:pt x="1661" y="736"/>
                </a:lnTo>
                <a:lnTo>
                  <a:pt x="1678" y="768"/>
                </a:lnTo>
                <a:lnTo>
                  <a:pt x="1691" y="801"/>
                </a:lnTo>
                <a:lnTo>
                  <a:pt x="1700" y="837"/>
                </a:lnTo>
                <a:lnTo>
                  <a:pt x="1703" y="872"/>
                </a:lnTo>
                <a:lnTo>
                  <a:pt x="1702" y="908"/>
                </a:lnTo>
                <a:lnTo>
                  <a:pt x="1696" y="946"/>
                </a:lnTo>
                <a:lnTo>
                  <a:pt x="1685" y="982"/>
                </a:lnTo>
                <a:lnTo>
                  <a:pt x="1669" y="1016"/>
                </a:lnTo>
                <a:lnTo>
                  <a:pt x="1648" y="1047"/>
                </a:lnTo>
                <a:lnTo>
                  <a:pt x="1622" y="1076"/>
                </a:lnTo>
                <a:lnTo>
                  <a:pt x="1594" y="1100"/>
                </a:lnTo>
                <a:lnTo>
                  <a:pt x="2690" y="1472"/>
                </a:lnTo>
                <a:lnTo>
                  <a:pt x="2659" y="1563"/>
                </a:lnTo>
                <a:lnTo>
                  <a:pt x="1450" y="1151"/>
                </a:lnTo>
                <a:lnTo>
                  <a:pt x="1442" y="1152"/>
                </a:lnTo>
                <a:lnTo>
                  <a:pt x="1433" y="1152"/>
                </a:lnTo>
                <a:lnTo>
                  <a:pt x="1425" y="1152"/>
                </a:lnTo>
                <a:lnTo>
                  <a:pt x="1417" y="1151"/>
                </a:lnTo>
                <a:lnTo>
                  <a:pt x="207" y="1563"/>
                </a:lnTo>
                <a:lnTo>
                  <a:pt x="176" y="1472"/>
                </a:lnTo>
                <a:lnTo>
                  <a:pt x="1273" y="1100"/>
                </a:lnTo>
                <a:lnTo>
                  <a:pt x="1269" y="1097"/>
                </a:lnTo>
                <a:lnTo>
                  <a:pt x="1265" y="1094"/>
                </a:lnTo>
                <a:lnTo>
                  <a:pt x="1239" y="1071"/>
                </a:lnTo>
                <a:lnTo>
                  <a:pt x="1215" y="1043"/>
                </a:lnTo>
                <a:lnTo>
                  <a:pt x="1197" y="1015"/>
                </a:lnTo>
                <a:lnTo>
                  <a:pt x="1182" y="984"/>
                </a:lnTo>
                <a:lnTo>
                  <a:pt x="1171" y="952"/>
                </a:lnTo>
                <a:lnTo>
                  <a:pt x="1165" y="917"/>
                </a:lnTo>
                <a:lnTo>
                  <a:pt x="1163" y="882"/>
                </a:lnTo>
                <a:lnTo>
                  <a:pt x="1165" y="864"/>
                </a:lnTo>
                <a:lnTo>
                  <a:pt x="1172" y="847"/>
                </a:lnTo>
                <a:lnTo>
                  <a:pt x="1183" y="831"/>
                </a:lnTo>
                <a:lnTo>
                  <a:pt x="1198" y="820"/>
                </a:lnTo>
                <a:lnTo>
                  <a:pt x="1215" y="813"/>
                </a:lnTo>
                <a:lnTo>
                  <a:pt x="1233" y="811"/>
                </a:lnTo>
                <a:lnTo>
                  <a:pt x="1253" y="813"/>
                </a:lnTo>
                <a:lnTo>
                  <a:pt x="1270" y="820"/>
                </a:lnTo>
                <a:lnTo>
                  <a:pt x="1285" y="831"/>
                </a:lnTo>
                <a:lnTo>
                  <a:pt x="1296" y="847"/>
                </a:lnTo>
                <a:lnTo>
                  <a:pt x="1303" y="864"/>
                </a:lnTo>
                <a:lnTo>
                  <a:pt x="1305" y="882"/>
                </a:lnTo>
                <a:lnTo>
                  <a:pt x="1307" y="905"/>
                </a:lnTo>
                <a:lnTo>
                  <a:pt x="1313" y="927"/>
                </a:lnTo>
                <a:lnTo>
                  <a:pt x="1323" y="948"/>
                </a:lnTo>
                <a:lnTo>
                  <a:pt x="1336" y="966"/>
                </a:lnTo>
                <a:lnTo>
                  <a:pt x="1354" y="982"/>
                </a:lnTo>
                <a:lnTo>
                  <a:pt x="1373" y="995"/>
                </a:lnTo>
                <a:lnTo>
                  <a:pt x="1394" y="1004"/>
                </a:lnTo>
                <a:lnTo>
                  <a:pt x="1416" y="1009"/>
                </a:lnTo>
                <a:lnTo>
                  <a:pt x="1440" y="1009"/>
                </a:lnTo>
                <a:lnTo>
                  <a:pt x="1464" y="1006"/>
                </a:lnTo>
                <a:lnTo>
                  <a:pt x="1486" y="999"/>
                </a:lnTo>
                <a:lnTo>
                  <a:pt x="1506" y="988"/>
                </a:lnTo>
                <a:lnTo>
                  <a:pt x="1523" y="973"/>
                </a:lnTo>
                <a:lnTo>
                  <a:pt x="1539" y="956"/>
                </a:lnTo>
                <a:lnTo>
                  <a:pt x="1550" y="935"/>
                </a:lnTo>
                <a:lnTo>
                  <a:pt x="1557" y="913"/>
                </a:lnTo>
                <a:lnTo>
                  <a:pt x="1561" y="887"/>
                </a:lnTo>
                <a:lnTo>
                  <a:pt x="1559" y="861"/>
                </a:lnTo>
                <a:lnTo>
                  <a:pt x="1552" y="837"/>
                </a:lnTo>
                <a:lnTo>
                  <a:pt x="1541" y="813"/>
                </a:lnTo>
                <a:lnTo>
                  <a:pt x="1524" y="793"/>
                </a:lnTo>
                <a:lnTo>
                  <a:pt x="1505" y="777"/>
                </a:lnTo>
                <a:lnTo>
                  <a:pt x="1483" y="765"/>
                </a:lnTo>
                <a:lnTo>
                  <a:pt x="1459" y="758"/>
                </a:lnTo>
                <a:lnTo>
                  <a:pt x="1434" y="751"/>
                </a:lnTo>
                <a:lnTo>
                  <a:pt x="1414" y="740"/>
                </a:lnTo>
                <a:lnTo>
                  <a:pt x="1396" y="725"/>
                </a:lnTo>
                <a:lnTo>
                  <a:pt x="1382" y="706"/>
                </a:lnTo>
                <a:lnTo>
                  <a:pt x="1371" y="686"/>
                </a:lnTo>
                <a:lnTo>
                  <a:pt x="1364" y="664"/>
                </a:lnTo>
                <a:lnTo>
                  <a:pt x="1362" y="641"/>
                </a:lnTo>
                <a:lnTo>
                  <a:pt x="1362" y="470"/>
                </a:lnTo>
                <a:lnTo>
                  <a:pt x="1332" y="456"/>
                </a:lnTo>
                <a:lnTo>
                  <a:pt x="1306" y="437"/>
                </a:lnTo>
                <a:lnTo>
                  <a:pt x="1282" y="414"/>
                </a:lnTo>
                <a:lnTo>
                  <a:pt x="1261" y="389"/>
                </a:lnTo>
                <a:lnTo>
                  <a:pt x="1242" y="360"/>
                </a:lnTo>
                <a:lnTo>
                  <a:pt x="1223" y="330"/>
                </a:lnTo>
                <a:lnTo>
                  <a:pt x="1208" y="299"/>
                </a:lnTo>
                <a:lnTo>
                  <a:pt x="1194" y="266"/>
                </a:lnTo>
                <a:lnTo>
                  <a:pt x="1183" y="235"/>
                </a:lnTo>
                <a:lnTo>
                  <a:pt x="1172" y="204"/>
                </a:lnTo>
                <a:lnTo>
                  <a:pt x="1164" y="174"/>
                </a:lnTo>
                <a:lnTo>
                  <a:pt x="1157" y="145"/>
                </a:lnTo>
                <a:lnTo>
                  <a:pt x="1151" y="120"/>
                </a:lnTo>
                <a:lnTo>
                  <a:pt x="1146" y="97"/>
                </a:lnTo>
                <a:lnTo>
                  <a:pt x="1143" y="79"/>
                </a:lnTo>
                <a:lnTo>
                  <a:pt x="1141" y="64"/>
                </a:lnTo>
                <a:lnTo>
                  <a:pt x="1138" y="54"/>
                </a:lnTo>
                <a:lnTo>
                  <a:pt x="113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2" name="Freeform 121"/>
          <p:cNvSpPr>
            <a:spLocks noEditPoints="1"/>
          </p:cNvSpPr>
          <p:nvPr/>
        </p:nvSpPr>
        <p:spPr bwMode="auto">
          <a:xfrm>
            <a:off x="9038539" y="5053843"/>
            <a:ext cx="415925" cy="527050"/>
          </a:xfrm>
          <a:custGeom>
            <a:avLst/>
            <a:gdLst>
              <a:gd name="T0" fmla="*/ 1923 w 2620"/>
              <a:gd name="T1" fmla="*/ 2279 h 3320"/>
              <a:gd name="T2" fmla="*/ 1979 w 2620"/>
              <a:gd name="T3" fmla="*/ 3035 h 3320"/>
              <a:gd name="T4" fmla="*/ 2036 w 2620"/>
              <a:gd name="T5" fmla="*/ 2980 h 3320"/>
              <a:gd name="T6" fmla="*/ 1980 w 2620"/>
              <a:gd name="T7" fmla="*/ 2223 h 3320"/>
              <a:gd name="T8" fmla="*/ 1405 w 2620"/>
              <a:gd name="T9" fmla="*/ 2262 h 3320"/>
              <a:gd name="T10" fmla="*/ 1440 w 2620"/>
              <a:gd name="T11" fmla="*/ 3032 h 3320"/>
              <a:gd name="T12" fmla="*/ 1512 w 2620"/>
              <a:gd name="T13" fmla="*/ 2997 h 3320"/>
              <a:gd name="T14" fmla="*/ 1477 w 2620"/>
              <a:gd name="T15" fmla="*/ 2225 h 3320"/>
              <a:gd name="T16" fmla="*/ 892 w 2620"/>
              <a:gd name="T17" fmla="*/ 2246 h 3320"/>
              <a:gd name="T18" fmla="*/ 904 w 2620"/>
              <a:gd name="T19" fmla="*/ 3025 h 3320"/>
              <a:gd name="T20" fmla="*/ 983 w 2620"/>
              <a:gd name="T21" fmla="*/ 3013 h 3320"/>
              <a:gd name="T22" fmla="*/ 970 w 2620"/>
              <a:gd name="T23" fmla="*/ 2233 h 3320"/>
              <a:gd name="T24" fmla="*/ 382 w 2620"/>
              <a:gd name="T25" fmla="*/ 2233 h 3320"/>
              <a:gd name="T26" fmla="*/ 370 w 2620"/>
              <a:gd name="T27" fmla="*/ 3013 h 3320"/>
              <a:gd name="T28" fmla="*/ 450 w 2620"/>
              <a:gd name="T29" fmla="*/ 3025 h 3320"/>
              <a:gd name="T30" fmla="*/ 462 w 2620"/>
              <a:gd name="T31" fmla="*/ 2246 h 3320"/>
              <a:gd name="T32" fmla="*/ 2285 w 2620"/>
              <a:gd name="T33" fmla="*/ 1939 h 3320"/>
              <a:gd name="T34" fmla="*/ 2393 w 2620"/>
              <a:gd name="T35" fmla="*/ 2024 h 3320"/>
              <a:gd name="T36" fmla="*/ 2354 w 2620"/>
              <a:gd name="T37" fmla="*/ 3296 h 3320"/>
              <a:gd name="T38" fmla="*/ 62 w 2620"/>
              <a:gd name="T39" fmla="*/ 3309 h 3320"/>
              <a:gd name="T40" fmla="*/ 0 w 2620"/>
              <a:gd name="T41" fmla="*/ 2049 h 3320"/>
              <a:gd name="T42" fmla="*/ 86 w 2620"/>
              <a:gd name="T43" fmla="*/ 1942 h 3320"/>
              <a:gd name="T44" fmla="*/ 1253 w 2620"/>
              <a:gd name="T45" fmla="*/ 1029 h 3320"/>
              <a:gd name="T46" fmla="*/ 1374 w 2620"/>
              <a:gd name="T47" fmla="*/ 1228 h 3320"/>
              <a:gd name="T48" fmla="*/ 1392 w 2620"/>
              <a:gd name="T49" fmla="*/ 1419 h 3320"/>
              <a:gd name="T50" fmla="*/ 2144 w 2620"/>
              <a:gd name="T51" fmla="*/ 1867 h 3320"/>
              <a:gd name="T52" fmla="*/ 228 w 2620"/>
              <a:gd name="T53" fmla="*/ 1797 h 3320"/>
              <a:gd name="T54" fmla="*/ 1010 w 2620"/>
              <a:gd name="T55" fmla="*/ 1432 h 3320"/>
              <a:gd name="T56" fmla="*/ 1012 w 2620"/>
              <a:gd name="T57" fmla="*/ 1297 h 3320"/>
              <a:gd name="T58" fmla="*/ 1096 w 2620"/>
              <a:gd name="T59" fmla="*/ 1324 h 3320"/>
              <a:gd name="T60" fmla="*/ 1155 w 2620"/>
              <a:gd name="T61" fmla="*/ 1431 h 3320"/>
              <a:gd name="T62" fmla="*/ 1275 w 2620"/>
              <a:gd name="T63" fmla="*/ 1403 h 3320"/>
              <a:gd name="T64" fmla="*/ 1280 w 2620"/>
              <a:gd name="T65" fmla="*/ 1288 h 3320"/>
              <a:gd name="T66" fmla="*/ 1179 w 2620"/>
              <a:gd name="T67" fmla="*/ 1227 h 3320"/>
              <a:gd name="T68" fmla="*/ 1198 w 2620"/>
              <a:gd name="T69" fmla="*/ 687 h 3320"/>
              <a:gd name="T70" fmla="*/ 1108 w 2620"/>
              <a:gd name="T71" fmla="*/ 758 h 3320"/>
              <a:gd name="T72" fmla="*/ 1158 w 2620"/>
              <a:gd name="T73" fmla="*/ 861 h 3320"/>
              <a:gd name="T74" fmla="*/ 1269 w 2620"/>
              <a:gd name="T75" fmla="*/ 836 h 3320"/>
              <a:gd name="T76" fmla="*/ 1269 w 2620"/>
              <a:gd name="T77" fmla="*/ 721 h 3320"/>
              <a:gd name="T78" fmla="*/ 1231 w 2620"/>
              <a:gd name="T79" fmla="*/ 599 h 3320"/>
              <a:gd name="T80" fmla="*/ 1370 w 2620"/>
              <a:gd name="T81" fmla="*/ 715 h 3320"/>
              <a:gd name="T82" fmla="*/ 1338 w 2620"/>
              <a:gd name="T83" fmla="*/ 897 h 3320"/>
              <a:gd name="T84" fmla="*/ 1165 w 2620"/>
              <a:gd name="T85" fmla="*/ 959 h 3320"/>
              <a:gd name="T86" fmla="*/ 1026 w 2620"/>
              <a:gd name="T87" fmla="*/ 843 h 3320"/>
              <a:gd name="T88" fmla="*/ 1058 w 2620"/>
              <a:gd name="T89" fmla="*/ 661 h 3320"/>
              <a:gd name="T90" fmla="*/ 2200 w 2620"/>
              <a:gd name="T91" fmla="*/ 323 h 3320"/>
              <a:gd name="T92" fmla="*/ 2150 w 2620"/>
              <a:gd name="T93" fmla="*/ 379 h 3320"/>
              <a:gd name="T94" fmla="*/ 1802 w 2620"/>
              <a:gd name="T95" fmla="*/ 363 h 3320"/>
              <a:gd name="T96" fmla="*/ 1384 w 2620"/>
              <a:gd name="T97" fmla="*/ 602 h 3320"/>
              <a:gd name="T98" fmla="*/ 1944 w 2620"/>
              <a:gd name="T99" fmla="*/ 101 h 3320"/>
              <a:gd name="T100" fmla="*/ 1895 w 2620"/>
              <a:gd name="T101" fmla="*/ 204 h 3320"/>
              <a:gd name="T102" fmla="*/ 1984 w 2620"/>
              <a:gd name="T103" fmla="*/ 275 h 3320"/>
              <a:gd name="T104" fmla="*/ 2073 w 2620"/>
              <a:gd name="T105" fmla="*/ 204 h 3320"/>
              <a:gd name="T106" fmla="*/ 2025 w 2620"/>
              <a:gd name="T107" fmla="*/ 101 h 3320"/>
              <a:gd name="T108" fmla="*/ 2076 w 2620"/>
              <a:gd name="T109" fmla="*/ 25 h 3320"/>
              <a:gd name="T110" fmla="*/ 2168 w 2620"/>
              <a:gd name="T111" fmla="*/ 183 h 3320"/>
              <a:gd name="T112" fmla="*/ 2076 w 2620"/>
              <a:gd name="T113" fmla="*/ 341 h 3320"/>
              <a:gd name="T114" fmla="*/ 1892 w 2620"/>
              <a:gd name="T115" fmla="*/ 341 h 3320"/>
              <a:gd name="T116" fmla="*/ 1801 w 2620"/>
              <a:gd name="T117" fmla="*/ 183 h 3320"/>
              <a:gd name="T118" fmla="*/ 1892 w 2620"/>
              <a:gd name="T119" fmla="*/ 25 h 3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620" h="3320">
                <a:moveTo>
                  <a:pt x="1979" y="2223"/>
                </a:moveTo>
                <a:lnTo>
                  <a:pt x="1962" y="2225"/>
                </a:lnTo>
                <a:lnTo>
                  <a:pt x="1947" y="2233"/>
                </a:lnTo>
                <a:lnTo>
                  <a:pt x="1935" y="2246"/>
                </a:lnTo>
                <a:lnTo>
                  <a:pt x="1926" y="2262"/>
                </a:lnTo>
                <a:lnTo>
                  <a:pt x="1923" y="2279"/>
                </a:lnTo>
                <a:lnTo>
                  <a:pt x="1923" y="2980"/>
                </a:lnTo>
                <a:lnTo>
                  <a:pt x="1926" y="2997"/>
                </a:lnTo>
                <a:lnTo>
                  <a:pt x="1935" y="3013"/>
                </a:lnTo>
                <a:lnTo>
                  <a:pt x="1947" y="3025"/>
                </a:lnTo>
                <a:lnTo>
                  <a:pt x="1962" y="3032"/>
                </a:lnTo>
                <a:lnTo>
                  <a:pt x="1979" y="3035"/>
                </a:lnTo>
                <a:lnTo>
                  <a:pt x="1980" y="3035"/>
                </a:lnTo>
                <a:lnTo>
                  <a:pt x="1998" y="3032"/>
                </a:lnTo>
                <a:lnTo>
                  <a:pt x="2013" y="3025"/>
                </a:lnTo>
                <a:lnTo>
                  <a:pt x="2025" y="3013"/>
                </a:lnTo>
                <a:lnTo>
                  <a:pt x="2033" y="2997"/>
                </a:lnTo>
                <a:lnTo>
                  <a:pt x="2036" y="2980"/>
                </a:lnTo>
                <a:lnTo>
                  <a:pt x="2036" y="2279"/>
                </a:lnTo>
                <a:lnTo>
                  <a:pt x="2033" y="2262"/>
                </a:lnTo>
                <a:lnTo>
                  <a:pt x="2025" y="2246"/>
                </a:lnTo>
                <a:lnTo>
                  <a:pt x="2013" y="2233"/>
                </a:lnTo>
                <a:lnTo>
                  <a:pt x="1998" y="2225"/>
                </a:lnTo>
                <a:lnTo>
                  <a:pt x="1980" y="2223"/>
                </a:lnTo>
                <a:lnTo>
                  <a:pt x="1979" y="2223"/>
                </a:lnTo>
                <a:close/>
                <a:moveTo>
                  <a:pt x="1457" y="2223"/>
                </a:moveTo>
                <a:lnTo>
                  <a:pt x="1440" y="2225"/>
                </a:lnTo>
                <a:lnTo>
                  <a:pt x="1425" y="2233"/>
                </a:lnTo>
                <a:lnTo>
                  <a:pt x="1413" y="2246"/>
                </a:lnTo>
                <a:lnTo>
                  <a:pt x="1405" y="2262"/>
                </a:lnTo>
                <a:lnTo>
                  <a:pt x="1402" y="2279"/>
                </a:lnTo>
                <a:lnTo>
                  <a:pt x="1402" y="2980"/>
                </a:lnTo>
                <a:lnTo>
                  <a:pt x="1405" y="2997"/>
                </a:lnTo>
                <a:lnTo>
                  <a:pt x="1413" y="3013"/>
                </a:lnTo>
                <a:lnTo>
                  <a:pt x="1425" y="3025"/>
                </a:lnTo>
                <a:lnTo>
                  <a:pt x="1440" y="3032"/>
                </a:lnTo>
                <a:lnTo>
                  <a:pt x="1457" y="3035"/>
                </a:lnTo>
                <a:lnTo>
                  <a:pt x="1459" y="3035"/>
                </a:lnTo>
                <a:lnTo>
                  <a:pt x="1477" y="3032"/>
                </a:lnTo>
                <a:lnTo>
                  <a:pt x="1492" y="3025"/>
                </a:lnTo>
                <a:lnTo>
                  <a:pt x="1504" y="3013"/>
                </a:lnTo>
                <a:lnTo>
                  <a:pt x="1512" y="2997"/>
                </a:lnTo>
                <a:lnTo>
                  <a:pt x="1515" y="2980"/>
                </a:lnTo>
                <a:lnTo>
                  <a:pt x="1515" y="2279"/>
                </a:lnTo>
                <a:lnTo>
                  <a:pt x="1512" y="2262"/>
                </a:lnTo>
                <a:lnTo>
                  <a:pt x="1504" y="2246"/>
                </a:lnTo>
                <a:lnTo>
                  <a:pt x="1492" y="2233"/>
                </a:lnTo>
                <a:lnTo>
                  <a:pt x="1477" y="2225"/>
                </a:lnTo>
                <a:lnTo>
                  <a:pt x="1459" y="2223"/>
                </a:lnTo>
                <a:lnTo>
                  <a:pt x="1457" y="2223"/>
                </a:lnTo>
                <a:close/>
                <a:moveTo>
                  <a:pt x="937" y="2223"/>
                </a:moveTo>
                <a:lnTo>
                  <a:pt x="919" y="2225"/>
                </a:lnTo>
                <a:lnTo>
                  <a:pt x="904" y="2233"/>
                </a:lnTo>
                <a:lnTo>
                  <a:pt x="892" y="2246"/>
                </a:lnTo>
                <a:lnTo>
                  <a:pt x="884" y="2262"/>
                </a:lnTo>
                <a:lnTo>
                  <a:pt x="881" y="2279"/>
                </a:lnTo>
                <a:lnTo>
                  <a:pt x="881" y="2980"/>
                </a:lnTo>
                <a:lnTo>
                  <a:pt x="884" y="2997"/>
                </a:lnTo>
                <a:lnTo>
                  <a:pt x="892" y="3013"/>
                </a:lnTo>
                <a:lnTo>
                  <a:pt x="904" y="3025"/>
                </a:lnTo>
                <a:lnTo>
                  <a:pt x="919" y="3032"/>
                </a:lnTo>
                <a:lnTo>
                  <a:pt x="937" y="3035"/>
                </a:lnTo>
                <a:lnTo>
                  <a:pt x="938" y="3035"/>
                </a:lnTo>
                <a:lnTo>
                  <a:pt x="955" y="3032"/>
                </a:lnTo>
                <a:lnTo>
                  <a:pt x="970" y="3025"/>
                </a:lnTo>
                <a:lnTo>
                  <a:pt x="983" y="3013"/>
                </a:lnTo>
                <a:lnTo>
                  <a:pt x="990" y="2997"/>
                </a:lnTo>
                <a:lnTo>
                  <a:pt x="993" y="2980"/>
                </a:lnTo>
                <a:lnTo>
                  <a:pt x="993" y="2279"/>
                </a:lnTo>
                <a:lnTo>
                  <a:pt x="990" y="2262"/>
                </a:lnTo>
                <a:lnTo>
                  <a:pt x="983" y="2246"/>
                </a:lnTo>
                <a:lnTo>
                  <a:pt x="970" y="2233"/>
                </a:lnTo>
                <a:lnTo>
                  <a:pt x="955" y="2225"/>
                </a:lnTo>
                <a:lnTo>
                  <a:pt x="938" y="2223"/>
                </a:lnTo>
                <a:lnTo>
                  <a:pt x="937" y="2223"/>
                </a:lnTo>
                <a:close/>
                <a:moveTo>
                  <a:pt x="416" y="2223"/>
                </a:moveTo>
                <a:lnTo>
                  <a:pt x="398" y="2225"/>
                </a:lnTo>
                <a:lnTo>
                  <a:pt x="382" y="2233"/>
                </a:lnTo>
                <a:lnTo>
                  <a:pt x="370" y="2246"/>
                </a:lnTo>
                <a:lnTo>
                  <a:pt x="362" y="2262"/>
                </a:lnTo>
                <a:lnTo>
                  <a:pt x="359" y="2279"/>
                </a:lnTo>
                <a:lnTo>
                  <a:pt x="359" y="2980"/>
                </a:lnTo>
                <a:lnTo>
                  <a:pt x="362" y="2997"/>
                </a:lnTo>
                <a:lnTo>
                  <a:pt x="370" y="3013"/>
                </a:lnTo>
                <a:lnTo>
                  <a:pt x="382" y="3025"/>
                </a:lnTo>
                <a:lnTo>
                  <a:pt x="398" y="3032"/>
                </a:lnTo>
                <a:lnTo>
                  <a:pt x="416" y="3035"/>
                </a:lnTo>
                <a:lnTo>
                  <a:pt x="417" y="3035"/>
                </a:lnTo>
                <a:lnTo>
                  <a:pt x="434" y="3032"/>
                </a:lnTo>
                <a:lnTo>
                  <a:pt x="450" y="3025"/>
                </a:lnTo>
                <a:lnTo>
                  <a:pt x="462" y="3013"/>
                </a:lnTo>
                <a:lnTo>
                  <a:pt x="469" y="2997"/>
                </a:lnTo>
                <a:lnTo>
                  <a:pt x="472" y="2980"/>
                </a:lnTo>
                <a:lnTo>
                  <a:pt x="472" y="2279"/>
                </a:lnTo>
                <a:lnTo>
                  <a:pt x="469" y="2262"/>
                </a:lnTo>
                <a:lnTo>
                  <a:pt x="462" y="2246"/>
                </a:lnTo>
                <a:lnTo>
                  <a:pt x="450" y="2233"/>
                </a:lnTo>
                <a:lnTo>
                  <a:pt x="434" y="2225"/>
                </a:lnTo>
                <a:lnTo>
                  <a:pt x="417" y="2223"/>
                </a:lnTo>
                <a:lnTo>
                  <a:pt x="416" y="2223"/>
                </a:lnTo>
                <a:close/>
                <a:moveTo>
                  <a:pt x="111" y="1939"/>
                </a:moveTo>
                <a:lnTo>
                  <a:pt x="2285" y="1939"/>
                </a:lnTo>
                <a:lnTo>
                  <a:pt x="2310" y="1942"/>
                </a:lnTo>
                <a:lnTo>
                  <a:pt x="2334" y="1950"/>
                </a:lnTo>
                <a:lnTo>
                  <a:pt x="2354" y="1963"/>
                </a:lnTo>
                <a:lnTo>
                  <a:pt x="2371" y="1980"/>
                </a:lnTo>
                <a:lnTo>
                  <a:pt x="2384" y="2000"/>
                </a:lnTo>
                <a:lnTo>
                  <a:pt x="2393" y="2024"/>
                </a:lnTo>
                <a:lnTo>
                  <a:pt x="2396" y="2049"/>
                </a:lnTo>
                <a:lnTo>
                  <a:pt x="2396" y="3209"/>
                </a:lnTo>
                <a:lnTo>
                  <a:pt x="2393" y="3234"/>
                </a:lnTo>
                <a:lnTo>
                  <a:pt x="2384" y="3258"/>
                </a:lnTo>
                <a:lnTo>
                  <a:pt x="2371" y="3279"/>
                </a:lnTo>
                <a:lnTo>
                  <a:pt x="2354" y="3296"/>
                </a:lnTo>
                <a:lnTo>
                  <a:pt x="2334" y="3309"/>
                </a:lnTo>
                <a:lnTo>
                  <a:pt x="2310" y="3317"/>
                </a:lnTo>
                <a:lnTo>
                  <a:pt x="2285" y="3320"/>
                </a:lnTo>
                <a:lnTo>
                  <a:pt x="111" y="3320"/>
                </a:lnTo>
                <a:lnTo>
                  <a:pt x="86" y="3317"/>
                </a:lnTo>
                <a:lnTo>
                  <a:pt x="62" y="3309"/>
                </a:lnTo>
                <a:lnTo>
                  <a:pt x="41" y="3296"/>
                </a:lnTo>
                <a:lnTo>
                  <a:pt x="24" y="3279"/>
                </a:lnTo>
                <a:lnTo>
                  <a:pt x="11" y="3258"/>
                </a:lnTo>
                <a:lnTo>
                  <a:pt x="3" y="3234"/>
                </a:lnTo>
                <a:lnTo>
                  <a:pt x="0" y="3209"/>
                </a:lnTo>
                <a:lnTo>
                  <a:pt x="0" y="2049"/>
                </a:lnTo>
                <a:lnTo>
                  <a:pt x="3" y="2024"/>
                </a:lnTo>
                <a:lnTo>
                  <a:pt x="11" y="2000"/>
                </a:lnTo>
                <a:lnTo>
                  <a:pt x="24" y="1980"/>
                </a:lnTo>
                <a:lnTo>
                  <a:pt x="41" y="1963"/>
                </a:lnTo>
                <a:lnTo>
                  <a:pt x="62" y="1950"/>
                </a:lnTo>
                <a:lnTo>
                  <a:pt x="86" y="1942"/>
                </a:lnTo>
                <a:lnTo>
                  <a:pt x="111" y="1939"/>
                </a:lnTo>
                <a:close/>
                <a:moveTo>
                  <a:pt x="1142" y="1029"/>
                </a:moveTo>
                <a:lnTo>
                  <a:pt x="1170" y="1034"/>
                </a:lnTo>
                <a:lnTo>
                  <a:pt x="1198" y="1036"/>
                </a:lnTo>
                <a:lnTo>
                  <a:pt x="1226" y="1034"/>
                </a:lnTo>
                <a:lnTo>
                  <a:pt x="1253" y="1029"/>
                </a:lnTo>
                <a:lnTo>
                  <a:pt x="1253" y="1140"/>
                </a:lnTo>
                <a:lnTo>
                  <a:pt x="1282" y="1150"/>
                </a:lnTo>
                <a:lnTo>
                  <a:pt x="1308" y="1164"/>
                </a:lnTo>
                <a:lnTo>
                  <a:pt x="1334" y="1182"/>
                </a:lnTo>
                <a:lnTo>
                  <a:pt x="1355" y="1203"/>
                </a:lnTo>
                <a:lnTo>
                  <a:pt x="1374" y="1228"/>
                </a:lnTo>
                <a:lnTo>
                  <a:pt x="1389" y="1258"/>
                </a:lnTo>
                <a:lnTo>
                  <a:pt x="1400" y="1290"/>
                </a:lnTo>
                <a:lnTo>
                  <a:pt x="1406" y="1322"/>
                </a:lnTo>
                <a:lnTo>
                  <a:pt x="1406" y="1356"/>
                </a:lnTo>
                <a:lnTo>
                  <a:pt x="1401" y="1389"/>
                </a:lnTo>
                <a:lnTo>
                  <a:pt x="1392" y="1419"/>
                </a:lnTo>
                <a:lnTo>
                  <a:pt x="1380" y="1445"/>
                </a:lnTo>
                <a:lnTo>
                  <a:pt x="1364" y="1469"/>
                </a:lnTo>
                <a:lnTo>
                  <a:pt x="1345" y="1491"/>
                </a:lnTo>
                <a:lnTo>
                  <a:pt x="1323" y="1509"/>
                </a:lnTo>
                <a:lnTo>
                  <a:pt x="2167" y="1797"/>
                </a:lnTo>
                <a:lnTo>
                  <a:pt x="2144" y="1867"/>
                </a:lnTo>
                <a:lnTo>
                  <a:pt x="1210" y="1549"/>
                </a:lnTo>
                <a:lnTo>
                  <a:pt x="1204" y="1549"/>
                </a:lnTo>
                <a:lnTo>
                  <a:pt x="1198" y="1550"/>
                </a:lnTo>
                <a:lnTo>
                  <a:pt x="1186" y="1549"/>
                </a:lnTo>
                <a:lnTo>
                  <a:pt x="252" y="1867"/>
                </a:lnTo>
                <a:lnTo>
                  <a:pt x="228" y="1797"/>
                </a:lnTo>
                <a:lnTo>
                  <a:pt x="1075" y="1509"/>
                </a:lnTo>
                <a:lnTo>
                  <a:pt x="1071" y="1507"/>
                </a:lnTo>
                <a:lnTo>
                  <a:pt x="1068" y="1505"/>
                </a:lnTo>
                <a:lnTo>
                  <a:pt x="1045" y="1483"/>
                </a:lnTo>
                <a:lnTo>
                  <a:pt x="1025" y="1459"/>
                </a:lnTo>
                <a:lnTo>
                  <a:pt x="1010" y="1432"/>
                </a:lnTo>
                <a:lnTo>
                  <a:pt x="998" y="1403"/>
                </a:lnTo>
                <a:lnTo>
                  <a:pt x="991" y="1373"/>
                </a:lnTo>
                <a:lnTo>
                  <a:pt x="988" y="1341"/>
                </a:lnTo>
                <a:lnTo>
                  <a:pt x="991" y="1324"/>
                </a:lnTo>
                <a:lnTo>
                  <a:pt x="999" y="1309"/>
                </a:lnTo>
                <a:lnTo>
                  <a:pt x="1012" y="1297"/>
                </a:lnTo>
                <a:lnTo>
                  <a:pt x="1027" y="1289"/>
                </a:lnTo>
                <a:lnTo>
                  <a:pt x="1044" y="1286"/>
                </a:lnTo>
                <a:lnTo>
                  <a:pt x="1062" y="1289"/>
                </a:lnTo>
                <a:lnTo>
                  <a:pt x="1077" y="1297"/>
                </a:lnTo>
                <a:lnTo>
                  <a:pt x="1089" y="1309"/>
                </a:lnTo>
                <a:lnTo>
                  <a:pt x="1096" y="1324"/>
                </a:lnTo>
                <a:lnTo>
                  <a:pt x="1099" y="1341"/>
                </a:lnTo>
                <a:lnTo>
                  <a:pt x="1102" y="1363"/>
                </a:lnTo>
                <a:lnTo>
                  <a:pt x="1109" y="1384"/>
                </a:lnTo>
                <a:lnTo>
                  <a:pt x="1121" y="1402"/>
                </a:lnTo>
                <a:lnTo>
                  <a:pt x="1136" y="1419"/>
                </a:lnTo>
                <a:lnTo>
                  <a:pt x="1155" y="1431"/>
                </a:lnTo>
                <a:lnTo>
                  <a:pt x="1177" y="1438"/>
                </a:lnTo>
                <a:lnTo>
                  <a:pt x="1199" y="1440"/>
                </a:lnTo>
                <a:lnTo>
                  <a:pt x="1222" y="1437"/>
                </a:lnTo>
                <a:lnTo>
                  <a:pt x="1242" y="1430"/>
                </a:lnTo>
                <a:lnTo>
                  <a:pt x="1260" y="1419"/>
                </a:lnTo>
                <a:lnTo>
                  <a:pt x="1275" y="1403"/>
                </a:lnTo>
                <a:lnTo>
                  <a:pt x="1286" y="1385"/>
                </a:lnTo>
                <a:lnTo>
                  <a:pt x="1293" y="1365"/>
                </a:lnTo>
                <a:lnTo>
                  <a:pt x="1296" y="1345"/>
                </a:lnTo>
                <a:lnTo>
                  <a:pt x="1294" y="1325"/>
                </a:lnTo>
                <a:lnTo>
                  <a:pt x="1289" y="1306"/>
                </a:lnTo>
                <a:lnTo>
                  <a:pt x="1280" y="1288"/>
                </a:lnTo>
                <a:lnTo>
                  <a:pt x="1268" y="1273"/>
                </a:lnTo>
                <a:lnTo>
                  <a:pt x="1253" y="1261"/>
                </a:lnTo>
                <a:lnTo>
                  <a:pt x="1236" y="1251"/>
                </a:lnTo>
                <a:lnTo>
                  <a:pt x="1217" y="1246"/>
                </a:lnTo>
                <a:lnTo>
                  <a:pt x="1197" y="1238"/>
                </a:lnTo>
                <a:lnTo>
                  <a:pt x="1179" y="1227"/>
                </a:lnTo>
                <a:lnTo>
                  <a:pt x="1164" y="1213"/>
                </a:lnTo>
                <a:lnTo>
                  <a:pt x="1152" y="1195"/>
                </a:lnTo>
                <a:lnTo>
                  <a:pt x="1145" y="1176"/>
                </a:lnTo>
                <a:lnTo>
                  <a:pt x="1142" y="1155"/>
                </a:lnTo>
                <a:lnTo>
                  <a:pt x="1142" y="1029"/>
                </a:lnTo>
                <a:close/>
                <a:moveTo>
                  <a:pt x="1198" y="687"/>
                </a:moveTo>
                <a:lnTo>
                  <a:pt x="1177" y="689"/>
                </a:lnTo>
                <a:lnTo>
                  <a:pt x="1158" y="696"/>
                </a:lnTo>
                <a:lnTo>
                  <a:pt x="1140" y="707"/>
                </a:lnTo>
                <a:lnTo>
                  <a:pt x="1126" y="721"/>
                </a:lnTo>
                <a:lnTo>
                  <a:pt x="1115" y="738"/>
                </a:lnTo>
                <a:lnTo>
                  <a:pt x="1108" y="758"/>
                </a:lnTo>
                <a:lnTo>
                  <a:pt x="1106" y="779"/>
                </a:lnTo>
                <a:lnTo>
                  <a:pt x="1108" y="800"/>
                </a:lnTo>
                <a:lnTo>
                  <a:pt x="1115" y="819"/>
                </a:lnTo>
                <a:lnTo>
                  <a:pt x="1126" y="836"/>
                </a:lnTo>
                <a:lnTo>
                  <a:pt x="1140" y="850"/>
                </a:lnTo>
                <a:lnTo>
                  <a:pt x="1158" y="861"/>
                </a:lnTo>
                <a:lnTo>
                  <a:pt x="1177" y="868"/>
                </a:lnTo>
                <a:lnTo>
                  <a:pt x="1198" y="870"/>
                </a:lnTo>
                <a:lnTo>
                  <a:pt x="1219" y="868"/>
                </a:lnTo>
                <a:lnTo>
                  <a:pt x="1238" y="861"/>
                </a:lnTo>
                <a:lnTo>
                  <a:pt x="1255" y="850"/>
                </a:lnTo>
                <a:lnTo>
                  <a:pt x="1269" y="836"/>
                </a:lnTo>
                <a:lnTo>
                  <a:pt x="1280" y="819"/>
                </a:lnTo>
                <a:lnTo>
                  <a:pt x="1287" y="800"/>
                </a:lnTo>
                <a:lnTo>
                  <a:pt x="1289" y="779"/>
                </a:lnTo>
                <a:lnTo>
                  <a:pt x="1287" y="758"/>
                </a:lnTo>
                <a:lnTo>
                  <a:pt x="1280" y="738"/>
                </a:lnTo>
                <a:lnTo>
                  <a:pt x="1269" y="721"/>
                </a:lnTo>
                <a:lnTo>
                  <a:pt x="1255" y="707"/>
                </a:lnTo>
                <a:lnTo>
                  <a:pt x="1238" y="696"/>
                </a:lnTo>
                <a:lnTo>
                  <a:pt x="1219" y="689"/>
                </a:lnTo>
                <a:lnTo>
                  <a:pt x="1198" y="687"/>
                </a:lnTo>
                <a:close/>
                <a:moveTo>
                  <a:pt x="1198" y="596"/>
                </a:moveTo>
                <a:lnTo>
                  <a:pt x="1231" y="599"/>
                </a:lnTo>
                <a:lnTo>
                  <a:pt x="1262" y="607"/>
                </a:lnTo>
                <a:lnTo>
                  <a:pt x="1290" y="621"/>
                </a:lnTo>
                <a:lnTo>
                  <a:pt x="1316" y="639"/>
                </a:lnTo>
                <a:lnTo>
                  <a:pt x="1338" y="661"/>
                </a:lnTo>
                <a:lnTo>
                  <a:pt x="1356" y="686"/>
                </a:lnTo>
                <a:lnTo>
                  <a:pt x="1370" y="715"/>
                </a:lnTo>
                <a:lnTo>
                  <a:pt x="1378" y="745"/>
                </a:lnTo>
                <a:lnTo>
                  <a:pt x="1381" y="779"/>
                </a:lnTo>
                <a:lnTo>
                  <a:pt x="1378" y="812"/>
                </a:lnTo>
                <a:lnTo>
                  <a:pt x="1370" y="843"/>
                </a:lnTo>
                <a:lnTo>
                  <a:pt x="1356" y="871"/>
                </a:lnTo>
                <a:lnTo>
                  <a:pt x="1338" y="897"/>
                </a:lnTo>
                <a:lnTo>
                  <a:pt x="1316" y="919"/>
                </a:lnTo>
                <a:lnTo>
                  <a:pt x="1290" y="937"/>
                </a:lnTo>
                <a:lnTo>
                  <a:pt x="1262" y="951"/>
                </a:lnTo>
                <a:lnTo>
                  <a:pt x="1231" y="959"/>
                </a:lnTo>
                <a:lnTo>
                  <a:pt x="1198" y="962"/>
                </a:lnTo>
                <a:lnTo>
                  <a:pt x="1165" y="959"/>
                </a:lnTo>
                <a:lnTo>
                  <a:pt x="1134" y="951"/>
                </a:lnTo>
                <a:lnTo>
                  <a:pt x="1105" y="937"/>
                </a:lnTo>
                <a:lnTo>
                  <a:pt x="1080" y="919"/>
                </a:lnTo>
                <a:lnTo>
                  <a:pt x="1058" y="897"/>
                </a:lnTo>
                <a:lnTo>
                  <a:pt x="1040" y="871"/>
                </a:lnTo>
                <a:lnTo>
                  <a:pt x="1026" y="843"/>
                </a:lnTo>
                <a:lnTo>
                  <a:pt x="1018" y="812"/>
                </a:lnTo>
                <a:lnTo>
                  <a:pt x="1015" y="779"/>
                </a:lnTo>
                <a:lnTo>
                  <a:pt x="1018" y="745"/>
                </a:lnTo>
                <a:lnTo>
                  <a:pt x="1026" y="715"/>
                </a:lnTo>
                <a:lnTo>
                  <a:pt x="1040" y="686"/>
                </a:lnTo>
                <a:lnTo>
                  <a:pt x="1058" y="661"/>
                </a:lnTo>
                <a:lnTo>
                  <a:pt x="1080" y="639"/>
                </a:lnTo>
                <a:lnTo>
                  <a:pt x="1105" y="621"/>
                </a:lnTo>
                <a:lnTo>
                  <a:pt x="1134" y="607"/>
                </a:lnTo>
                <a:lnTo>
                  <a:pt x="1165" y="599"/>
                </a:lnTo>
                <a:lnTo>
                  <a:pt x="1198" y="596"/>
                </a:lnTo>
                <a:close/>
                <a:moveTo>
                  <a:pt x="2200" y="323"/>
                </a:moveTo>
                <a:lnTo>
                  <a:pt x="2620" y="914"/>
                </a:lnTo>
                <a:lnTo>
                  <a:pt x="2464" y="1012"/>
                </a:lnTo>
                <a:lnTo>
                  <a:pt x="2050" y="432"/>
                </a:lnTo>
                <a:lnTo>
                  <a:pt x="2087" y="419"/>
                </a:lnTo>
                <a:lnTo>
                  <a:pt x="2120" y="401"/>
                </a:lnTo>
                <a:lnTo>
                  <a:pt x="2150" y="379"/>
                </a:lnTo>
                <a:lnTo>
                  <a:pt x="2177" y="353"/>
                </a:lnTo>
                <a:lnTo>
                  <a:pt x="2200" y="323"/>
                </a:lnTo>
                <a:close/>
                <a:moveTo>
                  <a:pt x="1742" y="268"/>
                </a:moveTo>
                <a:lnTo>
                  <a:pt x="1757" y="303"/>
                </a:lnTo>
                <a:lnTo>
                  <a:pt x="1778" y="335"/>
                </a:lnTo>
                <a:lnTo>
                  <a:pt x="1802" y="363"/>
                </a:lnTo>
                <a:lnTo>
                  <a:pt x="1830" y="388"/>
                </a:lnTo>
                <a:lnTo>
                  <a:pt x="1861" y="408"/>
                </a:lnTo>
                <a:lnTo>
                  <a:pt x="1440" y="695"/>
                </a:lnTo>
                <a:lnTo>
                  <a:pt x="1426" y="661"/>
                </a:lnTo>
                <a:lnTo>
                  <a:pt x="1407" y="630"/>
                </a:lnTo>
                <a:lnTo>
                  <a:pt x="1384" y="602"/>
                </a:lnTo>
                <a:lnTo>
                  <a:pt x="1357" y="576"/>
                </a:lnTo>
                <a:lnTo>
                  <a:pt x="1327" y="556"/>
                </a:lnTo>
                <a:lnTo>
                  <a:pt x="1742" y="268"/>
                </a:lnTo>
                <a:close/>
                <a:moveTo>
                  <a:pt x="1984" y="92"/>
                </a:moveTo>
                <a:lnTo>
                  <a:pt x="1964" y="94"/>
                </a:lnTo>
                <a:lnTo>
                  <a:pt x="1944" y="101"/>
                </a:lnTo>
                <a:lnTo>
                  <a:pt x="1928" y="112"/>
                </a:lnTo>
                <a:lnTo>
                  <a:pt x="1912" y="126"/>
                </a:lnTo>
                <a:lnTo>
                  <a:pt x="1902" y="143"/>
                </a:lnTo>
                <a:lnTo>
                  <a:pt x="1895" y="162"/>
                </a:lnTo>
                <a:lnTo>
                  <a:pt x="1892" y="183"/>
                </a:lnTo>
                <a:lnTo>
                  <a:pt x="1895" y="204"/>
                </a:lnTo>
                <a:lnTo>
                  <a:pt x="1902" y="223"/>
                </a:lnTo>
                <a:lnTo>
                  <a:pt x="1912" y="240"/>
                </a:lnTo>
                <a:lnTo>
                  <a:pt x="1928" y="255"/>
                </a:lnTo>
                <a:lnTo>
                  <a:pt x="1944" y="266"/>
                </a:lnTo>
                <a:lnTo>
                  <a:pt x="1964" y="273"/>
                </a:lnTo>
                <a:lnTo>
                  <a:pt x="1984" y="275"/>
                </a:lnTo>
                <a:lnTo>
                  <a:pt x="2005" y="273"/>
                </a:lnTo>
                <a:lnTo>
                  <a:pt x="2025" y="266"/>
                </a:lnTo>
                <a:lnTo>
                  <a:pt x="2041" y="255"/>
                </a:lnTo>
                <a:lnTo>
                  <a:pt x="2056" y="240"/>
                </a:lnTo>
                <a:lnTo>
                  <a:pt x="2066" y="223"/>
                </a:lnTo>
                <a:lnTo>
                  <a:pt x="2073" y="204"/>
                </a:lnTo>
                <a:lnTo>
                  <a:pt x="2076" y="183"/>
                </a:lnTo>
                <a:lnTo>
                  <a:pt x="2073" y="162"/>
                </a:lnTo>
                <a:lnTo>
                  <a:pt x="2066" y="143"/>
                </a:lnTo>
                <a:lnTo>
                  <a:pt x="2056" y="126"/>
                </a:lnTo>
                <a:lnTo>
                  <a:pt x="2041" y="112"/>
                </a:lnTo>
                <a:lnTo>
                  <a:pt x="2025" y="101"/>
                </a:lnTo>
                <a:lnTo>
                  <a:pt x="2005" y="94"/>
                </a:lnTo>
                <a:lnTo>
                  <a:pt x="1984" y="92"/>
                </a:lnTo>
                <a:close/>
                <a:moveTo>
                  <a:pt x="1984" y="0"/>
                </a:moveTo>
                <a:lnTo>
                  <a:pt x="2017" y="3"/>
                </a:lnTo>
                <a:lnTo>
                  <a:pt x="2048" y="11"/>
                </a:lnTo>
                <a:lnTo>
                  <a:pt x="2076" y="25"/>
                </a:lnTo>
                <a:lnTo>
                  <a:pt x="2103" y="43"/>
                </a:lnTo>
                <a:lnTo>
                  <a:pt x="2125" y="65"/>
                </a:lnTo>
                <a:lnTo>
                  <a:pt x="2143" y="91"/>
                </a:lnTo>
                <a:lnTo>
                  <a:pt x="2156" y="120"/>
                </a:lnTo>
                <a:lnTo>
                  <a:pt x="2165" y="150"/>
                </a:lnTo>
                <a:lnTo>
                  <a:pt x="2168" y="183"/>
                </a:lnTo>
                <a:lnTo>
                  <a:pt x="2165" y="216"/>
                </a:lnTo>
                <a:lnTo>
                  <a:pt x="2156" y="247"/>
                </a:lnTo>
                <a:lnTo>
                  <a:pt x="2143" y="276"/>
                </a:lnTo>
                <a:lnTo>
                  <a:pt x="2125" y="302"/>
                </a:lnTo>
                <a:lnTo>
                  <a:pt x="2103" y="323"/>
                </a:lnTo>
                <a:lnTo>
                  <a:pt x="2076" y="341"/>
                </a:lnTo>
                <a:lnTo>
                  <a:pt x="2048" y="355"/>
                </a:lnTo>
                <a:lnTo>
                  <a:pt x="2017" y="363"/>
                </a:lnTo>
                <a:lnTo>
                  <a:pt x="1984" y="366"/>
                </a:lnTo>
                <a:lnTo>
                  <a:pt x="1952" y="363"/>
                </a:lnTo>
                <a:lnTo>
                  <a:pt x="1920" y="355"/>
                </a:lnTo>
                <a:lnTo>
                  <a:pt x="1892" y="341"/>
                </a:lnTo>
                <a:lnTo>
                  <a:pt x="1866" y="323"/>
                </a:lnTo>
                <a:lnTo>
                  <a:pt x="1844" y="302"/>
                </a:lnTo>
                <a:lnTo>
                  <a:pt x="1826" y="276"/>
                </a:lnTo>
                <a:lnTo>
                  <a:pt x="1813" y="247"/>
                </a:lnTo>
                <a:lnTo>
                  <a:pt x="1804" y="216"/>
                </a:lnTo>
                <a:lnTo>
                  <a:pt x="1801" y="183"/>
                </a:lnTo>
                <a:lnTo>
                  <a:pt x="1804" y="150"/>
                </a:lnTo>
                <a:lnTo>
                  <a:pt x="1813" y="120"/>
                </a:lnTo>
                <a:lnTo>
                  <a:pt x="1826" y="91"/>
                </a:lnTo>
                <a:lnTo>
                  <a:pt x="1844" y="65"/>
                </a:lnTo>
                <a:lnTo>
                  <a:pt x="1866" y="43"/>
                </a:lnTo>
                <a:lnTo>
                  <a:pt x="1892" y="25"/>
                </a:lnTo>
                <a:lnTo>
                  <a:pt x="1920" y="11"/>
                </a:lnTo>
                <a:lnTo>
                  <a:pt x="1952" y="3"/>
                </a:lnTo>
                <a:lnTo>
                  <a:pt x="1984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3" name="Freeform 126"/>
          <p:cNvSpPr>
            <a:spLocks noEditPoints="1"/>
          </p:cNvSpPr>
          <p:nvPr/>
        </p:nvSpPr>
        <p:spPr bwMode="auto">
          <a:xfrm>
            <a:off x="9944426" y="5095190"/>
            <a:ext cx="475139" cy="444356"/>
          </a:xfrm>
          <a:custGeom>
            <a:avLst/>
            <a:gdLst>
              <a:gd name="T0" fmla="*/ 1385 w 3550"/>
              <a:gd name="T1" fmla="*/ 2685 h 3321"/>
              <a:gd name="T2" fmla="*/ 662 w 3550"/>
              <a:gd name="T3" fmla="*/ 2886 h 3321"/>
              <a:gd name="T4" fmla="*/ 649 w 3550"/>
              <a:gd name="T5" fmla="*/ 2790 h 3321"/>
              <a:gd name="T6" fmla="*/ 1357 w 3550"/>
              <a:gd name="T7" fmla="*/ 2286 h 3321"/>
              <a:gd name="T8" fmla="*/ 1346 w 3550"/>
              <a:gd name="T9" fmla="*/ 2379 h 3321"/>
              <a:gd name="T10" fmla="*/ 553 w 3550"/>
              <a:gd name="T11" fmla="*/ 2511 h 3321"/>
              <a:gd name="T12" fmla="*/ 1333 w 3550"/>
              <a:gd name="T13" fmla="*/ 2274 h 3321"/>
              <a:gd name="T14" fmla="*/ 1475 w 3550"/>
              <a:gd name="T15" fmla="*/ 2021 h 3321"/>
              <a:gd name="T16" fmla="*/ 506 w 3550"/>
              <a:gd name="T17" fmla="*/ 2286 h 3321"/>
              <a:gd name="T18" fmla="*/ 493 w 3550"/>
              <a:gd name="T19" fmla="*/ 2190 h 3321"/>
              <a:gd name="T20" fmla="*/ 1377 w 3550"/>
              <a:gd name="T21" fmla="*/ 1642 h 3321"/>
              <a:gd name="T22" fmla="*/ 1366 w 3550"/>
              <a:gd name="T23" fmla="*/ 1734 h 3321"/>
              <a:gd name="T24" fmla="*/ 397 w 3550"/>
              <a:gd name="T25" fmla="*/ 1911 h 3321"/>
              <a:gd name="T26" fmla="*/ 1353 w 3550"/>
              <a:gd name="T27" fmla="*/ 1628 h 3321"/>
              <a:gd name="T28" fmla="*/ 1401 w 3550"/>
              <a:gd name="T29" fmla="*/ 1012 h 3321"/>
              <a:gd name="T30" fmla="*/ 1563 w 3550"/>
              <a:gd name="T31" fmla="*/ 1089 h 3321"/>
              <a:gd name="T32" fmla="*/ 2011 w 3550"/>
              <a:gd name="T33" fmla="*/ 2867 h 3321"/>
              <a:gd name="T34" fmla="*/ 1880 w 3550"/>
              <a:gd name="T35" fmla="*/ 2994 h 3321"/>
              <a:gd name="T36" fmla="*/ 498 w 3550"/>
              <a:gd name="T37" fmla="*/ 3287 h 3321"/>
              <a:gd name="T38" fmla="*/ 0 w 3550"/>
              <a:gd name="T39" fmla="*/ 1528 h 3321"/>
              <a:gd name="T40" fmla="*/ 77 w 3550"/>
              <a:gd name="T41" fmla="*/ 1366 h 3321"/>
              <a:gd name="T42" fmla="*/ 373 w 3550"/>
              <a:gd name="T43" fmla="*/ 1362 h 3321"/>
              <a:gd name="T44" fmla="*/ 522 w 3550"/>
              <a:gd name="T45" fmla="*/ 1454 h 3321"/>
              <a:gd name="T46" fmla="*/ 1119 w 3550"/>
              <a:gd name="T47" fmla="*/ 1282 h 3321"/>
              <a:gd name="T48" fmla="*/ 1166 w 3550"/>
              <a:gd name="T49" fmla="*/ 1107 h 3321"/>
              <a:gd name="T50" fmla="*/ 707 w 3550"/>
              <a:gd name="T51" fmla="*/ 1002 h 3321"/>
              <a:gd name="T52" fmla="*/ 675 w 3550"/>
              <a:gd name="T53" fmla="*/ 1084 h 3321"/>
              <a:gd name="T54" fmla="*/ 763 w 3550"/>
              <a:gd name="T55" fmla="*/ 1089 h 3321"/>
              <a:gd name="T56" fmla="*/ 740 w 3550"/>
              <a:gd name="T57" fmla="*/ 1004 h 3321"/>
              <a:gd name="T58" fmla="*/ 805 w 3550"/>
              <a:gd name="T59" fmla="*/ 958 h 3321"/>
              <a:gd name="T60" fmla="*/ 862 w 3550"/>
              <a:gd name="T61" fmla="*/ 1052 h 3321"/>
              <a:gd name="T62" fmla="*/ 1012 w 3550"/>
              <a:gd name="T63" fmla="*/ 1046 h 3321"/>
              <a:gd name="T64" fmla="*/ 1096 w 3550"/>
              <a:gd name="T65" fmla="*/ 1127 h 3321"/>
              <a:gd name="T66" fmla="*/ 1041 w 3550"/>
              <a:gd name="T67" fmla="*/ 1250 h 3321"/>
              <a:gd name="T68" fmla="*/ 467 w 3550"/>
              <a:gd name="T69" fmla="*/ 1361 h 3321"/>
              <a:gd name="T70" fmla="*/ 425 w 3550"/>
              <a:gd name="T71" fmla="*/ 1251 h 3321"/>
              <a:gd name="T72" fmla="*/ 558 w 3550"/>
              <a:gd name="T73" fmla="*/ 1153 h 3321"/>
              <a:gd name="T74" fmla="*/ 596 w 3550"/>
              <a:gd name="T75" fmla="*/ 1085 h 3321"/>
              <a:gd name="T76" fmla="*/ 642 w 3550"/>
              <a:gd name="T77" fmla="*/ 954 h 3321"/>
              <a:gd name="T78" fmla="*/ 910 w 3550"/>
              <a:gd name="T79" fmla="*/ 100 h 3321"/>
              <a:gd name="T80" fmla="*/ 1524 w 3550"/>
              <a:gd name="T81" fmla="*/ 395 h 3321"/>
              <a:gd name="T82" fmla="*/ 2242 w 3550"/>
              <a:gd name="T83" fmla="*/ 253 h 3321"/>
              <a:gd name="T84" fmla="*/ 2937 w 3550"/>
              <a:gd name="T85" fmla="*/ 97 h 3321"/>
              <a:gd name="T86" fmla="*/ 3021 w 3550"/>
              <a:gd name="T87" fmla="*/ 20 h 3321"/>
              <a:gd name="T88" fmla="*/ 3509 w 3550"/>
              <a:gd name="T89" fmla="*/ 614 h 3321"/>
              <a:gd name="T90" fmla="*/ 3550 w 3550"/>
              <a:gd name="T91" fmla="*/ 2941 h 3321"/>
              <a:gd name="T92" fmla="*/ 3451 w 3550"/>
              <a:gd name="T93" fmla="*/ 3136 h 3321"/>
              <a:gd name="T94" fmla="*/ 1917 w 3550"/>
              <a:gd name="T95" fmla="*/ 3134 h 3321"/>
              <a:gd name="T96" fmla="*/ 2117 w 3550"/>
              <a:gd name="T97" fmla="*/ 2983 h 3321"/>
              <a:gd name="T98" fmla="*/ 2152 w 3550"/>
              <a:gd name="T99" fmla="*/ 2735 h 3321"/>
              <a:gd name="T100" fmla="*/ 1614 w 3550"/>
              <a:gd name="T101" fmla="*/ 935 h 3321"/>
              <a:gd name="T102" fmla="*/ 1373 w 3550"/>
              <a:gd name="T103" fmla="*/ 869 h 3321"/>
              <a:gd name="T104" fmla="*/ 991 w 3550"/>
              <a:gd name="T105" fmla="*/ 899 h 3321"/>
              <a:gd name="T106" fmla="*/ 798 w 3550"/>
              <a:gd name="T107" fmla="*/ 793 h 3321"/>
              <a:gd name="T108" fmla="*/ 584 w 3550"/>
              <a:gd name="T109" fmla="*/ 818 h 3321"/>
              <a:gd name="T110" fmla="*/ 454 w 3550"/>
              <a:gd name="T111" fmla="*/ 992 h 3321"/>
              <a:gd name="T112" fmla="*/ 318 w 3550"/>
              <a:gd name="T113" fmla="*/ 1137 h 3321"/>
              <a:gd name="T114" fmla="*/ 359 w 3550"/>
              <a:gd name="T115" fmla="*/ 614 h 3321"/>
              <a:gd name="T116" fmla="*/ 848 w 3550"/>
              <a:gd name="T117" fmla="*/ 20 h 3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50" h="3321">
                <a:moveTo>
                  <a:pt x="1345" y="2609"/>
                </a:moveTo>
                <a:lnTo>
                  <a:pt x="1358" y="2613"/>
                </a:lnTo>
                <a:lnTo>
                  <a:pt x="1368" y="2623"/>
                </a:lnTo>
                <a:lnTo>
                  <a:pt x="1375" y="2636"/>
                </a:lnTo>
                <a:lnTo>
                  <a:pt x="1383" y="2671"/>
                </a:lnTo>
                <a:lnTo>
                  <a:pt x="1385" y="2685"/>
                </a:lnTo>
                <a:lnTo>
                  <a:pt x="1380" y="2698"/>
                </a:lnTo>
                <a:lnTo>
                  <a:pt x="1371" y="2709"/>
                </a:lnTo>
                <a:lnTo>
                  <a:pt x="1358" y="2716"/>
                </a:lnTo>
                <a:lnTo>
                  <a:pt x="688" y="2890"/>
                </a:lnTo>
                <a:lnTo>
                  <a:pt x="675" y="2890"/>
                </a:lnTo>
                <a:lnTo>
                  <a:pt x="662" y="2886"/>
                </a:lnTo>
                <a:lnTo>
                  <a:pt x="651" y="2877"/>
                </a:lnTo>
                <a:lnTo>
                  <a:pt x="644" y="2863"/>
                </a:lnTo>
                <a:lnTo>
                  <a:pt x="636" y="2829"/>
                </a:lnTo>
                <a:lnTo>
                  <a:pt x="635" y="2814"/>
                </a:lnTo>
                <a:lnTo>
                  <a:pt x="639" y="2801"/>
                </a:lnTo>
                <a:lnTo>
                  <a:pt x="649" y="2790"/>
                </a:lnTo>
                <a:lnTo>
                  <a:pt x="662" y="2785"/>
                </a:lnTo>
                <a:lnTo>
                  <a:pt x="1331" y="2610"/>
                </a:lnTo>
                <a:lnTo>
                  <a:pt x="1345" y="2609"/>
                </a:lnTo>
                <a:close/>
                <a:moveTo>
                  <a:pt x="1333" y="2274"/>
                </a:moveTo>
                <a:lnTo>
                  <a:pt x="1346" y="2278"/>
                </a:lnTo>
                <a:lnTo>
                  <a:pt x="1357" y="2286"/>
                </a:lnTo>
                <a:lnTo>
                  <a:pt x="1363" y="2299"/>
                </a:lnTo>
                <a:lnTo>
                  <a:pt x="1372" y="2335"/>
                </a:lnTo>
                <a:lnTo>
                  <a:pt x="1373" y="2350"/>
                </a:lnTo>
                <a:lnTo>
                  <a:pt x="1368" y="2363"/>
                </a:lnTo>
                <a:lnTo>
                  <a:pt x="1359" y="2374"/>
                </a:lnTo>
                <a:lnTo>
                  <a:pt x="1346" y="2379"/>
                </a:lnTo>
                <a:lnTo>
                  <a:pt x="607" y="2572"/>
                </a:lnTo>
                <a:lnTo>
                  <a:pt x="592" y="2573"/>
                </a:lnTo>
                <a:lnTo>
                  <a:pt x="579" y="2569"/>
                </a:lnTo>
                <a:lnTo>
                  <a:pt x="569" y="2559"/>
                </a:lnTo>
                <a:lnTo>
                  <a:pt x="563" y="2546"/>
                </a:lnTo>
                <a:lnTo>
                  <a:pt x="553" y="2511"/>
                </a:lnTo>
                <a:lnTo>
                  <a:pt x="552" y="2497"/>
                </a:lnTo>
                <a:lnTo>
                  <a:pt x="557" y="2484"/>
                </a:lnTo>
                <a:lnTo>
                  <a:pt x="566" y="2473"/>
                </a:lnTo>
                <a:lnTo>
                  <a:pt x="579" y="2467"/>
                </a:lnTo>
                <a:lnTo>
                  <a:pt x="1318" y="2274"/>
                </a:lnTo>
                <a:lnTo>
                  <a:pt x="1333" y="2274"/>
                </a:lnTo>
                <a:close/>
                <a:moveTo>
                  <a:pt x="1435" y="1945"/>
                </a:moveTo>
                <a:lnTo>
                  <a:pt x="1449" y="1949"/>
                </a:lnTo>
                <a:lnTo>
                  <a:pt x="1459" y="1959"/>
                </a:lnTo>
                <a:lnTo>
                  <a:pt x="1465" y="1972"/>
                </a:lnTo>
                <a:lnTo>
                  <a:pt x="1475" y="2007"/>
                </a:lnTo>
                <a:lnTo>
                  <a:pt x="1475" y="2021"/>
                </a:lnTo>
                <a:lnTo>
                  <a:pt x="1471" y="2034"/>
                </a:lnTo>
                <a:lnTo>
                  <a:pt x="1462" y="2045"/>
                </a:lnTo>
                <a:lnTo>
                  <a:pt x="1449" y="2051"/>
                </a:lnTo>
                <a:lnTo>
                  <a:pt x="534" y="2290"/>
                </a:lnTo>
                <a:lnTo>
                  <a:pt x="519" y="2291"/>
                </a:lnTo>
                <a:lnTo>
                  <a:pt x="506" y="2286"/>
                </a:lnTo>
                <a:lnTo>
                  <a:pt x="495" y="2277"/>
                </a:lnTo>
                <a:lnTo>
                  <a:pt x="489" y="2264"/>
                </a:lnTo>
                <a:lnTo>
                  <a:pt x="480" y="2228"/>
                </a:lnTo>
                <a:lnTo>
                  <a:pt x="479" y="2214"/>
                </a:lnTo>
                <a:lnTo>
                  <a:pt x="484" y="2201"/>
                </a:lnTo>
                <a:lnTo>
                  <a:pt x="493" y="2190"/>
                </a:lnTo>
                <a:lnTo>
                  <a:pt x="506" y="2184"/>
                </a:lnTo>
                <a:lnTo>
                  <a:pt x="1421" y="1946"/>
                </a:lnTo>
                <a:lnTo>
                  <a:pt x="1435" y="1945"/>
                </a:lnTo>
                <a:close/>
                <a:moveTo>
                  <a:pt x="1353" y="1628"/>
                </a:moveTo>
                <a:lnTo>
                  <a:pt x="1366" y="1632"/>
                </a:lnTo>
                <a:lnTo>
                  <a:pt x="1377" y="1642"/>
                </a:lnTo>
                <a:lnTo>
                  <a:pt x="1383" y="1655"/>
                </a:lnTo>
                <a:lnTo>
                  <a:pt x="1392" y="1689"/>
                </a:lnTo>
                <a:lnTo>
                  <a:pt x="1393" y="1704"/>
                </a:lnTo>
                <a:lnTo>
                  <a:pt x="1389" y="1717"/>
                </a:lnTo>
                <a:lnTo>
                  <a:pt x="1379" y="1728"/>
                </a:lnTo>
                <a:lnTo>
                  <a:pt x="1366" y="1734"/>
                </a:lnTo>
                <a:lnTo>
                  <a:pt x="451" y="1973"/>
                </a:lnTo>
                <a:lnTo>
                  <a:pt x="437" y="1974"/>
                </a:lnTo>
                <a:lnTo>
                  <a:pt x="424" y="1968"/>
                </a:lnTo>
                <a:lnTo>
                  <a:pt x="413" y="1960"/>
                </a:lnTo>
                <a:lnTo>
                  <a:pt x="407" y="1947"/>
                </a:lnTo>
                <a:lnTo>
                  <a:pt x="397" y="1911"/>
                </a:lnTo>
                <a:lnTo>
                  <a:pt x="397" y="1897"/>
                </a:lnTo>
                <a:lnTo>
                  <a:pt x="401" y="1883"/>
                </a:lnTo>
                <a:lnTo>
                  <a:pt x="411" y="1873"/>
                </a:lnTo>
                <a:lnTo>
                  <a:pt x="424" y="1867"/>
                </a:lnTo>
                <a:lnTo>
                  <a:pt x="1338" y="1628"/>
                </a:lnTo>
                <a:lnTo>
                  <a:pt x="1353" y="1628"/>
                </a:lnTo>
                <a:close/>
                <a:moveTo>
                  <a:pt x="1468" y="1405"/>
                </a:moveTo>
                <a:lnTo>
                  <a:pt x="237" y="1727"/>
                </a:lnTo>
                <a:lnTo>
                  <a:pt x="604" y="3138"/>
                </a:lnTo>
                <a:lnTo>
                  <a:pt x="1835" y="2817"/>
                </a:lnTo>
                <a:lnTo>
                  <a:pt x="1468" y="1405"/>
                </a:lnTo>
                <a:close/>
                <a:moveTo>
                  <a:pt x="1401" y="1012"/>
                </a:moveTo>
                <a:lnTo>
                  <a:pt x="1433" y="1013"/>
                </a:lnTo>
                <a:lnTo>
                  <a:pt x="1463" y="1018"/>
                </a:lnTo>
                <a:lnTo>
                  <a:pt x="1492" y="1029"/>
                </a:lnTo>
                <a:lnTo>
                  <a:pt x="1519" y="1045"/>
                </a:lnTo>
                <a:lnTo>
                  <a:pt x="1543" y="1066"/>
                </a:lnTo>
                <a:lnTo>
                  <a:pt x="1563" y="1089"/>
                </a:lnTo>
                <a:lnTo>
                  <a:pt x="1579" y="1118"/>
                </a:lnTo>
                <a:lnTo>
                  <a:pt x="1590" y="1148"/>
                </a:lnTo>
                <a:lnTo>
                  <a:pt x="2012" y="2772"/>
                </a:lnTo>
                <a:lnTo>
                  <a:pt x="2017" y="2804"/>
                </a:lnTo>
                <a:lnTo>
                  <a:pt x="2016" y="2835"/>
                </a:lnTo>
                <a:lnTo>
                  <a:pt x="2011" y="2867"/>
                </a:lnTo>
                <a:lnTo>
                  <a:pt x="1999" y="2896"/>
                </a:lnTo>
                <a:lnTo>
                  <a:pt x="1984" y="2923"/>
                </a:lnTo>
                <a:lnTo>
                  <a:pt x="1963" y="2946"/>
                </a:lnTo>
                <a:lnTo>
                  <a:pt x="1940" y="2967"/>
                </a:lnTo>
                <a:lnTo>
                  <a:pt x="1912" y="2982"/>
                </a:lnTo>
                <a:lnTo>
                  <a:pt x="1880" y="2994"/>
                </a:lnTo>
                <a:lnTo>
                  <a:pt x="649" y="3315"/>
                </a:lnTo>
                <a:lnTo>
                  <a:pt x="616" y="3321"/>
                </a:lnTo>
                <a:lnTo>
                  <a:pt x="584" y="3320"/>
                </a:lnTo>
                <a:lnTo>
                  <a:pt x="554" y="3314"/>
                </a:lnTo>
                <a:lnTo>
                  <a:pt x="525" y="3303"/>
                </a:lnTo>
                <a:lnTo>
                  <a:pt x="498" y="3287"/>
                </a:lnTo>
                <a:lnTo>
                  <a:pt x="474" y="3267"/>
                </a:lnTo>
                <a:lnTo>
                  <a:pt x="454" y="3243"/>
                </a:lnTo>
                <a:lnTo>
                  <a:pt x="438" y="3215"/>
                </a:lnTo>
                <a:lnTo>
                  <a:pt x="427" y="3185"/>
                </a:lnTo>
                <a:lnTo>
                  <a:pt x="5" y="1561"/>
                </a:lnTo>
                <a:lnTo>
                  <a:pt x="0" y="1528"/>
                </a:lnTo>
                <a:lnTo>
                  <a:pt x="1" y="1497"/>
                </a:lnTo>
                <a:lnTo>
                  <a:pt x="6" y="1466"/>
                </a:lnTo>
                <a:lnTo>
                  <a:pt x="18" y="1437"/>
                </a:lnTo>
                <a:lnTo>
                  <a:pt x="33" y="1410"/>
                </a:lnTo>
                <a:lnTo>
                  <a:pt x="54" y="1386"/>
                </a:lnTo>
                <a:lnTo>
                  <a:pt x="77" y="1366"/>
                </a:lnTo>
                <a:lnTo>
                  <a:pt x="105" y="1350"/>
                </a:lnTo>
                <a:lnTo>
                  <a:pt x="137" y="1339"/>
                </a:lnTo>
                <a:lnTo>
                  <a:pt x="351" y="1282"/>
                </a:lnTo>
                <a:lnTo>
                  <a:pt x="354" y="1308"/>
                </a:lnTo>
                <a:lnTo>
                  <a:pt x="360" y="1334"/>
                </a:lnTo>
                <a:lnTo>
                  <a:pt x="373" y="1362"/>
                </a:lnTo>
                <a:lnTo>
                  <a:pt x="391" y="1388"/>
                </a:lnTo>
                <a:lnTo>
                  <a:pt x="412" y="1409"/>
                </a:lnTo>
                <a:lnTo>
                  <a:pt x="437" y="1427"/>
                </a:lnTo>
                <a:lnTo>
                  <a:pt x="463" y="1440"/>
                </a:lnTo>
                <a:lnTo>
                  <a:pt x="492" y="1450"/>
                </a:lnTo>
                <a:lnTo>
                  <a:pt x="522" y="1454"/>
                </a:lnTo>
                <a:lnTo>
                  <a:pt x="553" y="1454"/>
                </a:lnTo>
                <a:lnTo>
                  <a:pt x="584" y="1449"/>
                </a:lnTo>
                <a:lnTo>
                  <a:pt x="1037" y="1330"/>
                </a:lnTo>
                <a:lnTo>
                  <a:pt x="1067" y="1319"/>
                </a:lnTo>
                <a:lnTo>
                  <a:pt x="1095" y="1303"/>
                </a:lnTo>
                <a:lnTo>
                  <a:pt x="1119" y="1282"/>
                </a:lnTo>
                <a:lnTo>
                  <a:pt x="1139" y="1259"/>
                </a:lnTo>
                <a:lnTo>
                  <a:pt x="1154" y="1232"/>
                </a:lnTo>
                <a:lnTo>
                  <a:pt x="1165" y="1203"/>
                </a:lnTo>
                <a:lnTo>
                  <a:pt x="1172" y="1172"/>
                </a:lnTo>
                <a:lnTo>
                  <a:pt x="1172" y="1140"/>
                </a:lnTo>
                <a:lnTo>
                  <a:pt x="1166" y="1107"/>
                </a:lnTo>
                <a:lnTo>
                  <a:pt x="1161" y="1089"/>
                </a:lnTo>
                <a:lnTo>
                  <a:pt x="1153" y="1073"/>
                </a:lnTo>
                <a:lnTo>
                  <a:pt x="1368" y="1017"/>
                </a:lnTo>
                <a:lnTo>
                  <a:pt x="1401" y="1012"/>
                </a:lnTo>
                <a:close/>
                <a:moveTo>
                  <a:pt x="724" y="1000"/>
                </a:moveTo>
                <a:lnTo>
                  <a:pt x="707" y="1002"/>
                </a:lnTo>
                <a:lnTo>
                  <a:pt x="691" y="1009"/>
                </a:lnTo>
                <a:lnTo>
                  <a:pt x="678" y="1020"/>
                </a:lnTo>
                <a:lnTo>
                  <a:pt x="669" y="1034"/>
                </a:lnTo>
                <a:lnTo>
                  <a:pt x="666" y="1051"/>
                </a:lnTo>
                <a:lnTo>
                  <a:pt x="667" y="1069"/>
                </a:lnTo>
                <a:lnTo>
                  <a:pt x="675" y="1084"/>
                </a:lnTo>
                <a:lnTo>
                  <a:pt x="685" y="1097"/>
                </a:lnTo>
                <a:lnTo>
                  <a:pt x="700" y="1106"/>
                </a:lnTo>
                <a:lnTo>
                  <a:pt x="716" y="1109"/>
                </a:lnTo>
                <a:lnTo>
                  <a:pt x="734" y="1108"/>
                </a:lnTo>
                <a:lnTo>
                  <a:pt x="750" y="1100"/>
                </a:lnTo>
                <a:lnTo>
                  <a:pt x="763" y="1089"/>
                </a:lnTo>
                <a:lnTo>
                  <a:pt x="771" y="1074"/>
                </a:lnTo>
                <a:lnTo>
                  <a:pt x="775" y="1058"/>
                </a:lnTo>
                <a:lnTo>
                  <a:pt x="772" y="1041"/>
                </a:lnTo>
                <a:lnTo>
                  <a:pt x="766" y="1025"/>
                </a:lnTo>
                <a:lnTo>
                  <a:pt x="754" y="1012"/>
                </a:lnTo>
                <a:lnTo>
                  <a:pt x="740" y="1004"/>
                </a:lnTo>
                <a:lnTo>
                  <a:pt x="724" y="1000"/>
                </a:lnTo>
                <a:close/>
                <a:moveTo>
                  <a:pt x="714" y="927"/>
                </a:moveTo>
                <a:lnTo>
                  <a:pt x="739" y="928"/>
                </a:lnTo>
                <a:lnTo>
                  <a:pt x="763" y="934"/>
                </a:lnTo>
                <a:lnTo>
                  <a:pt x="785" y="944"/>
                </a:lnTo>
                <a:lnTo>
                  <a:pt x="805" y="958"/>
                </a:lnTo>
                <a:lnTo>
                  <a:pt x="821" y="976"/>
                </a:lnTo>
                <a:lnTo>
                  <a:pt x="834" y="997"/>
                </a:lnTo>
                <a:lnTo>
                  <a:pt x="843" y="1022"/>
                </a:lnTo>
                <a:lnTo>
                  <a:pt x="843" y="1023"/>
                </a:lnTo>
                <a:lnTo>
                  <a:pt x="850" y="1039"/>
                </a:lnTo>
                <a:lnTo>
                  <a:pt x="862" y="1052"/>
                </a:lnTo>
                <a:lnTo>
                  <a:pt x="876" y="1059"/>
                </a:lnTo>
                <a:lnTo>
                  <a:pt x="892" y="1064"/>
                </a:lnTo>
                <a:lnTo>
                  <a:pt x="909" y="1061"/>
                </a:lnTo>
                <a:lnTo>
                  <a:pt x="964" y="1047"/>
                </a:lnTo>
                <a:lnTo>
                  <a:pt x="989" y="1044"/>
                </a:lnTo>
                <a:lnTo>
                  <a:pt x="1012" y="1046"/>
                </a:lnTo>
                <a:lnTo>
                  <a:pt x="1035" y="1054"/>
                </a:lnTo>
                <a:lnTo>
                  <a:pt x="1055" y="1066"/>
                </a:lnTo>
                <a:lnTo>
                  <a:pt x="1073" y="1082"/>
                </a:lnTo>
                <a:lnTo>
                  <a:pt x="1087" y="1102"/>
                </a:lnTo>
                <a:lnTo>
                  <a:pt x="1095" y="1125"/>
                </a:lnTo>
                <a:lnTo>
                  <a:pt x="1096" y="1127"/>
                </a:lnTo>
                <a:lnTo>
                  <a:pt x="1099" y="1152"/>
                </a:lnTo>
                <a:lnTo>
                  <a:pt x="1097" y="1176"/>
                </a:lnTo>
                <a:lnTo>
                  <a:pt x="1090" y="1198"/>
                </a:lnTo>
                <a:lnTo>
                  <a:pt x="1078" y="1219"/>
                </a:lnTo>
                <a:lnTo>
                  <a:pt x="1062" y="1237"/>
                </a:lnTo>
                <a:lnTo>
                  <a:pt x="1041" y="1250"/>
                </a:lnTo>
                <a:lnTo>
                  <a:pt x="1019" y="1260"/>
                </a:lnTo>
                <a:lnTo>
                  <a:pt x="559" y="1380"/>
                </a:lnTo>
                <a:lnTo>
                  <a:pt x="535" y="1383"/>
                </a:lnTo>
                <a:lnTo>
                  <a:pt x="510" y="1381"/>
                </a:lnTo>
                <a:lnTo>
                  <a:pt x="487" y="1373"/>
                </a:lnTo>
                <a:lnTo>
                  <a:pt x="467" y="1361"/>
                </a:lnTo>
                <a:lnTo>
                  <a:pt x="450" y="1345"/>
                </a:lnTo>
                <a:lnTo>
                  <a:pt x="436" y="1325"/>
                </a:lnTo>
                <a:lnTo>
                  <a:pt x="427" y="1302"/>
                </a:lnTo>
                <a:lnTo>
                  <a:pt x="427" y="1300"/>
                </a:lnTo>
                <a:lnTo>
                  <a:pt x="423" y="1275"/>
                </a:lnTo>
                <a:lnTo>
                  <a:pt x="425" y="1251"/>
                </a:lnTo>
                <a:lnTo>
                  <a:pt x="432" y="1229"/>
                </a:lnTo>
                <a:lnTo>
                  <a:pt x="444" y="1208"/>
                </a:lnTo>
                <a:lnTo>
                  <a:pt x="460" y="1190"/>
                </a:lnTo>
                <a:lnTo>
                  <a:pt x="481" y="1177"/>
                </a:lnTo>
                <a:lnTo>
                  <a:pt x="503" y="1167"/>
                </a:lnTo>
                <a:lnTo>
                  <a:pt x="558" y="1153"/>
                </a:lnTo>
                <a:lnTo>
                  <a:pt x="574" y="1147"/>
                </a:lnTo>
                <a:lnTo>
                  <a:pt x="586" y="1135"/>
                </a:lnTo>
                <a:lnTo>
                  <a:pt x="595" y="1121"/>
                </a:lnTo>
                <a:lnTo>
                  <a:pt x="598" y="1105"/>
                </a:lnTo>
                <a:lnTo>
                  <a:pt x="597" y="1087"/>
                </a:lnTo>
                <a:lnTo>
                  <a:pt x="596" y="1085"/>
                </a:lnTo>
                <a:lnTo>
                  <a:pt x="593" y="1060"/>
                </a:lnTo>
                <a:lnTo>
                  <a:pt x="594" y="1036"/>
                </a:lnTo>
                <a:lnTo>
                  <a:pt x="599" y="1012"/>
                </a:lnTo>
                <a:lnTo>
                  <a:pt x="610" y="990"/>
                </a:lnTo>
                <a:lnTo>
                  <a:pt x="624" y="970"/>
                </a:lnTo>
                <a:lnTo>
                  <a:pt x="642" y="954"/>
                </a:lnTo>
                <a:lnTo>
                  <a:pt x="663" y="941"/>
                </a:lnTo>
                <a:lnTo>
                  <a:pt x="686" y="932"/>
                </a:lnTo>
                <a:lnTo>
                  <a:pt x="690" y="931"/>
                </a:lnTo>
                <a:lnTo>
                  <a:pt x="714" y="927"/>
                </a:lnTo>
                <a:close/>
                <a:moveTo>
                  <a:pt x="932" y="97"/>
                </a:moveTo>
                <a:lnTo>
                  <a:pt x="910" y="100"/>
                </a:lnTo>
                <a:lnTo>
                  <a:pt x="890" y="107"/>
                </a:lnTo>
                <a:lnTo>
                  <a:pt x="871" y="118"/>
                </a:lnTo>
                <a:lnTo>
                  <a:pt x="855" y="134"/>
                </a:lnTo>
                <a:lnTo>
                  <a:pt x="761" y="253"/>
                </a:lnTo>
                <a:lnTo>
                  <a:pt x="1610" y="253"/>
                </a:lnTo>
                <a:lnTo>
                  <a:pt x="1524" y="395"/>
                </a:lnTo>
                <a:lnTo>
                  <a:pt x="648" y="395"/>
                </a:lnTo>
                <a:lnTo>
                  <a:pt x="519" y="557"/>
                </a:lnTo>
                <a:lnTo>
                  <a:pt x="3350" y="557"/>
                </a:lnTo>
                <a:lnTo>
                  <a:pt x="3221" y="395"/>
                </a:lnTo>
                <a:lnTo>
                  <a:pt x="2290" y="395"/>
                </a:lnTo>
                <a:lnTo>
                  <a:pt x="2242" y="253"/>
                </a:lnTo>
                <a:lnTo>
                  <a:pt x="3108" y="253"/>
                </a:lnTo>
                <a:lnTo>
                  <a:pt x="3013" y="134"/>
                </a:lnTo>
                <a:lnTo>
                  <a:pt x="2997" y="118"/>
                </a:lnTo>
                <a:lnTo>
                  <a:pt x="2979" y="107"/>
                </a:lnTo>
                <a:lnTo>
                  <a:pt x="2958" y="100"/>
                </a:lnTo>
                <a:lnTo>
                  <a:pt x="2937" y="97"/>
                </a:lnTo>
                <a:lnTo>
                  <a:pt x="932" y="97"/>
                </a:lnTo>
                <a:close/>
                <a:moveTo>
                  <a:pt x="932" y="0"/>
                </a:moveTo>
                <a:lnTo>
                  <a:pt x="2937" y="0"/>
                </a:lnTo>
                <a:lnTo>
                  <a:pt x="2966" y="2"/>
                </a:lnTo>
                <a:lnTo>
                  <a:pt x="2994" y="9"/>
                </a:lnTo>
                <a:lnTo>
                  <a:pt x="3021" y="20"/>
                </a:lnTo>
                <a:lnTo>
                  <a:pt x="3045" y="34"/>
                </a:lnTo>
                <a:lnTo>
                  <a:pt x="3068" y="52"/>
                </a:lnTo>
                <a:lnTo>
                  <a:pt x="3089" y="74"/>
                </a:lnTo>
                <a:lnTo>
                  <a:pt x="3476" y="561"/>
                </a:lnTo>
                <a:lnTo>
                  <a:pt x="3493" y="586"/>
                </a:lnTo>
                <a:lnTo>
                  <a:pt x="3509" y="614"/>
                </a:lnTo>
                <a:lnTo>
                  <a:pt x="3522" y="645"/>
                </a:lnTo>
                <a:lnTo>
                  <a:pt x="3534" y="678"/>
                </a:lnTo>
                <a:lnTo>
                  <a:pt x="3542" y="711"/>
                </a:lnTo>
                <a:lnTo>
                  <a:pt x="3548" y="743"/>
                </a:lnTo>
                <a:lnTo>
                  <a:pt x="3550" y="772"/>
                </a:lnTo>
                <a:lnTo>
                  <a:pt x="3550" y="2941"/>
                </a:lnTo>
                <a:lnTo>
                  <a:pt x="3547" y="2980"/>
                </a:lnTo>
                <a:lnTo>
                  <a:pt x="3538" y="3018"/>
                </a:lnTo>
                <a:lnTo>
                  <a:pt x="3523" y="3052"/>
                </a:lnTo>
                <a:lnTo>
                  <a:pt x="3504" y="3084"/>
                </a:lnTo>
                <a:lnTo>
                  <a:pt x="3479" y="3112"/>
                </a:lnTo>
                <a:lnTo>
                  <a:pt x="3451" y="3136"/>
                </a:lnTo>
                <a:lnTo>
                  <a:pt x="3420" y="3157"/>
                </a:lnTo>
                <a:lnTo>
                  <a:pt x="3384" y="3171"/>
                </a:lnTo>
                <a:lnTo>
                  <a:pt x="3348" y="3180"/>
                </a:lnTo>
                <a:lnTo>
                  <a:pt x="3309" y="3184"/>
                </a:lnTo>
                <a:lnTo>
                  <a:pt x="1730" y="3184"/>
                </a:lnTo>
                <a:lnTo>
                  <a:pt x="1917" y="3134"/>
                </a:lnTo>
                <a:lnTo>
                  <a:pt x="1959" y="3120"/>
                </a:lnTo>
                <a:lnTo>
                  <a:pt x="1997" y="3102"/>
                </a:lnTo>
                <a:lnTo>
                  <a:pt x="2032" y="3079"/>
                </a:lnTo>
                <a:lnTo>
                  <a:pt x="2064" y="3051"/>
                </a:lnTo>
                <a:lnTo>
                  <a:pt x="2092" y="3019"/>
                </a:lnTo>
                <a:lnTo>
                  <a:pt x="2117" y="2983"/>
                </a:lnTo>
                <a:lnTo>
                  <a:pt x="2136" y="2944"/>
                </a:lnTo>
                <a:lnTo>
                  <a:pt x="2150" y="2904"/>
                </a:lnTo>
                <a:lnTo>
                  <a:pt x="2159" y="2862"/>
                </a:lnTo>
                <a:lnTo>
                  <a:pt x="2162" y="2820"/>
                </a:lnTo>
                <a:lnTo>
                  <a:pt x="2159" y="2777"/>
                </a:lnTo>
                <a:lnTo>
                  <a:pt x="2152" y="2735"/>
                </a:lnTo>
                <a:lnTo>
                  <a:pt x="1730" y="1111"/>
                </a:lnTo>
                <a:lnTo>
                  <a:pt x="1716" y="1070"/>
                </a:lnTo>
                <a:lnTo>
                  <a:pt x="1698" y="1030"/>
                </a:lnTo>
                <a:lnTo>
                  <a:pt x="1674" y="995"/>
                </a:lnTo>
                <a:lnTo>
                  <a:pt x="1646" y="963"/>
                </a:lnTo>
                <a:lnTo>
                  <a:pt x="1614" y="935"/>
                </a:lnTo>
                <a:lnTo>
                  <a:pt x="1579" y="912"/>
                </a:lnTo>
                <a:lnTo>
                  <a:pt x="1540" y="892"/>
                </a:lnTo>
                <a:lnTo>
                  <a:pt x="1501" y="878"/>
                </a:lnTo>
                <a:lnTo>
                  <a:pt x="1458" y="869"/>
                </a:lnTo>
                <a:lnTo>
                  <a:pt x="1414" y="866"/>
                </a:lnTo>
                <a:lnTo>
                  <a:pt x="1373" y="869"/>
                </a:lnTo>
                <a:lnTo>
                  <a:pt x="1332" y="877"/>
                </a:lnTo>
                <a:lnTo>
                  <a:pt x="1117" y="933"/>
                </a:lnTo>
                <a:lnTo>
                  <a:pt x="1088" y="919"/>
                </a:lnTo>
                <a:lnTo>
                  <a:pt x="1056" y="908"/>
                </a:lnTo>
                <a:lnTo>
                  <a:pt x="1024" y="901"/>
                </a:lnTo>
                <a:lnTo>
                  <a:pt x="991" y="899"/>
                </a:lnTo>
                <a:lnTo>
                  <a:pt x="947" y="903"/>
                </a:lnTo>
                <a:lnTo>
                  <a:pt x="924" y="873"/>
                </a:lnTo>
                <a:lnTo>
                  <a:pt x="897" y="847"/>
                </a:lnTo>
                <a:lnTo>
                  <a:pt x="866" y="824"/>
                </a:lnTo>
                <a:lnTo>
                  <a:pt x="834" y="806"/>
                </a:lnTo>
                <a:lnTo>
                  <a:pt x="798" y="793"/>
                </a:lnTo>
                <a:lnTo>
                  <a:pt x="761" y="784"/>
                </a:lnTo>
                <a:lnTo>
                  <a:pt x="721" y="781"/>
                </a:lnTo>
                <a:lnTo>
                  <a:pt x="686" y="784"/>
                </a:lnTo>
                <a:lnTo>
                  <a:pt x="650" y="791"/>
                </a:lnTo>
                <a:lnTo>
                  <a:pt x="616" y="803"/>
                </a:lnTo>
                <a:lnTo>
                  <a:pt x="584" y="818"/>
                </a:lnTo>
                <a:lnTo>
                  <a:pt x="555" y="837"/>
                </a:lnTo>
                <a:lnTo>
                  <a:pt x="528" y="860"/>
                </a:lnTo>
                <a:lnTo>
                  <a:pt x="505" y="887"/>
                </a:lnTo>
                <a:lnTo>
                  <a:pt x="485" y="916"/>
                </a:lnTo>
                <a:lnTo>
                  <a:pt x="467" y="954"/>
                </a:lnTo>
                <a:lnTo>
                  <a:pt x="454" y="992"/>
                </a:lnTo>
                <a:lnTo>
                  <a:pt x="449" y="1032"/>
                </a:lnTo>
                <a:lnTo>
                  <a:pt x="417" y="1046"/>
                </a:lnTo>
                <a:lnTo>
                  <a:pt x="388" y="1064"/>
                </a:lnTo>
                <a:lnTo>
                  <a:pt x="361" y="1084"/>
                </a:lnTo>
                <a:lnTo>
                  <a:pt x="339" y="1109"/>
                </a:lnTo>
                <a:lnTo>
                  <a:pt x="318" y="1137"/>
                </a:lnTo>
                <a:lnTo>
                  <a:pt x="318" y="779"/>
                </a:lnTo>
                <a:lnTo>
                  <a:pt x="321" y="747"/>
                </a:lnTo>
                <a:lnTo>
                  <a:pt x="326" y="713"/>
                </a:lnTo>
                <a:lnTo>
                  <a:pt x="335" y="680"/>
                </a:lnTo>
                <a:lnTo>
                  <a:pt x="346" y="646"/>
                </a:lnTo>
                <a:lnTo>
                  <a:pt x="359" y="614"/>
                </a:lnTo>
                <a:lnTo>
                  <a:pt x="375" y="586"/>
                </a:lnTo>
                <a:lnTo>
                  <a:pt x="393" y="561"/>
                </a:lnTo>
                <a:lnTo>
                  <a:pt x="780" y="74"/>
                </a:lnTo>
                <a:lnTo>
                  <a:pt x="800" y="52"/>
                </a:lnTo>
                <a:lnTo>
                  <a:pt x="823" y="34"/>
                </a:lnTo>
                <a:lnTo>
                  <a:pt x="848" y="20"/>
                </a:lnTo>
                <a:lnTo>
                  <a:pt x="875" y="9"/>
                </a:lnTo>
                <a:lnTo>
                  <a:pt x="903" y="2"/>
                </a:lnTo>
                <a:lnTo>
                  <a:pt x="932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4" name="Freeform 131"/>
          <p:cNvSpPr>
            <a:spLocks noEditPoints="1"/>
          </p:cNvSpPr>
          <p:nvPr/>
        </p:nvSpPr>
        <p:spPr bwMode="auto">
          <a:xfrm>
            <a:off x="10902388" y="5053050"/>
            <a:ext cx="430213" cy="528637"/>
          </a:xfrm>
          <a:custGeom>
            <a:avLst/>
            <a:gdLst>
              <a:gd name="T0" fmla="*/ 2038 w 2716"/>
              <a:gd name="T1" fmla="*/ 2818 h 3330"/>
              <a:gd name="T2" fmla="*/ 1770 w 2716"/>
              <a:gd name="T3" fmla="*/ 2673 h 3330"/>
              <a:gd name="T4" fmla="*/ 1718 w 2716"/>
              <a:gd name="T5" fmla="*/ 2780 h 3330"/>
              <a:gd name="T6" fmla="*/ 2029 w 2716"/>
              <a:gd name="T7" fmla="*/ 3042 h 3330"/>
              <a:gd name="T8" fmla="*/ 2502 w 2716"/>
              <a:gd name="T9" fmla="*/ 2584 h 3330"/>
              <a:gd name="T10" fmla="*/ 2509 w 2716"/>
              <a:gd name="T11" fmla="*/ 2466 h 3330"/>
              <a:gd name="T12" fmla="*/ 1334 w 2716"/>
              <a:gd name="T13" fmla="*/ 2331 h 3330"/>
              <a:gd name="T14" fmla="*/ 1382 w 2716"/>
              <a:gd name="T15" fmla="*/ 2426 h 3330"/>
              <a:gd name="T16" fmla="*/ 430 w 2716"/>
              <a:gd name="T17" fmla="*/ 2473 h 3330"/>
              <a:gd name="T18" fmla="*/ 381 w 2716"/>
              <a:gd name="T19" fmla="*/ 2378 h 3330"/>
              <a:gd name="T20" fmla="*/ 2097 w 2716"/>
              <a:gd name="T21" fmla="*/ 2093 h 3330"/>
              <a:gd name="T22" fmla="*/ 2443 w 2716"/>
              <a:gd name="T23" fmla="*/ 2199 h 3330"/>
              <a:gd name="T24" fmla="*/ 2667 w 2716"/>
              <a:gd name="T25" fmla="*/ 2471 h 3330"/>
              <a:gd name="T26" fmla="*/ 2704 w 2716"/>
              <a:gd name="T27" fmla="*/ 2837 h 3330"/>
              <a:gd name="T28" fmla="*/ 2535 w 2716"/>
              <a:gd name="T29" fmla="*/ 3148 h 3330"/>
              <a:gd name="T30" fmla="*/ 2222 w 2716"/>
              <a:gd name="T31" fmla="*/ 3318 h 3330"/>
              <a:gd name="T32" fmla="*/ 1856 w 2716"/>
              <a:gd name="T33" fmla="*/ 3282 h 3330"/>
              <a:gd name="T34" fmla="*/ 1583 w 2716"/>
              <a:gd name="T35" fmla="*/ 3058 h 3330"/>
              <a:gd name="T36" fmla="*/ 1478 w 2716"/>
              <a:gd name="T37" fmla="*/ 2711 h 3330"/>
              <a:gd name="T38" fmla="*/ 1583 w 2716"/>
              <a:gd name="T39" fmla="*/ 2365 h 3330"/>
              <a:gd name="T40" fmla="*/ 1856 w 2716"/>
              <a:gd name="T41" fmla="*/ 2141 h 3330"/>
              <a:gd name="T42" fmla="*/ 1430 w 2716"/>
              <a:gd name="T43" fmla="*/ 1903 h 3330"/>
              <a:gd name="T44" fmla="*/ 1478 w 2716"/>
              <a:gd name="T45" fmla="*/ 1998 h 3330"/>
              <a:gd name="T46" fmla="*/ 430 w 2716"/>
              <a:gd name="T47" fmla="*/ 2045 h 3330"/>
              <a:gd name="T48" fmla="*/ 381 w 2716"/>
              <a:gd name="T49" fmla="*/ 1951 h 3330"/>
              <a:gd name="T50" fmla="*/ 430 w 2716"/>
              <a:gd name="T51" fmla="*/ 1523 h 3330"/>
              <a:gd name="T52" fmla="*/ 1715 w 2716"/>
              <a:gd name="T53" fmla="*/ 1570 h 3330"/>
              <a:gd name="T54" fmla="*/ 1668 w 2716"/>
              <a:gd name="T55" fmla="*/ 1665 h 3330"/>
              <a:gd name="T56" fmla="*/ 381 w 2716"/>
              <a:gd name="T57" fmla="*/ 1618 h 3330"/>
              <a:gd name="T58" fmla="*/ 430 w 2716"/>
              <a:gd name="T59" fmla="*/ 1523 h 3330"/>
              <a:gd name="T60" fmla="*/ 1713 w 2716"/>
              <a:gd name="T61" fmla="*/ 1127 h 3330"/>
              <a:gd name="T62" fmla="*/ 1683 w 2716"/>
              <a:gd name="T63" fmla="*/ 1234 h 3330"/>
              <a:gd name="T64" fmla="*/ 384 w 2716"/>
              <a:gd name="T65" fmla="*/ 1204 h 3330"/>
              <a:gd name="T66" fmla="*/ 414 w 2716"/>
              <a:gd name="T67" fmla="*/ 1097 h 3330"/>
              <a:gd name="T68" fmla="*/ 528 w 2716"/>
              <a:gd name="T69" fmla="*/ 421 h 3330"/>
              <a:gd name="T70" fmla="*/ 653 w 2716"/>
              <a:gd name="T71" fmla="*/ 592 h 3330"/>
              <a:gd name="T72" fmla="*/ 1459 w 2716"/>
              <a:gd name="T73" fmla="*/ 606 h 3330"/>
              <a:gd name="T74" fmla="*/ 1608 w 2716"/>
              <a:gd name="T75" fmla="*/ 455 h 3330"/>
              <a:gd name="T76" fmla="*/ 1947 w 2716"/>
              <a:gd name="T77" fmla="*/ 335 h 3330"/>
              <a:gd name="T78" fmla="*/ 2112 w 2716"/>
              <a:gd name="T79" fmla="*/ 420 h 3330"/>
              <a:gd name="T80" fmla="*/ 2121 w 2716"/>
              <a:gd name="T81" fmla="*/ 1952 h 3330"/>
              <a:gd name="T82" fmla="*/ 239 w 2716"/>
              <a:gd name="T83" fmla="*/ 857 h 3330"/>
              <a:gd name="T84" fmla="*/ 1391 w 2716"/>
              <a:gd name="T85" fmla="*/ 2997 h 3330"/>
              <a:gd name="T86" fmla="*/ 45 w 2716"/>
              <a:gd name="T87" fmla="*/ 2929 h 3330"/>
              <a:gd name="T88" fmla="*/ 3 w 2716"/>
              <a:gd name="T89" fmla="*/ 492 h 3330"/>
              <a:gd name="T90" fmla="*/ 87 w 2716"/>
              <a:gd name="T91" fmla="*/ 354 h 3330"/>
              <a:gd name="T92" fmla="*/ 1036 w 2716"/>
              <a:gd name="T93" fmla="*/ 105 h 3330"/>
              <a:gd name="T94" fmla="*/ 1011 w 2716"/>
              <a:gd name="T95" fmla="*/ 203 h 3330"/>
              <a:gd name="T96" fmla="*/ 1109 w 2716"/>
              <a:gd name="T97" fmla="*/ 228 h 3330"/>
              <a:gd name="T98" fmla="*/ 1134 w 2716"/>
              <a:gd name="T99" fmla="*/ 130 h 3330"/>
              <a:gd name="T100" fmla="*/ 1074 w 2716"/>
              <a:gd name="T101" fmla="*/ 0 h 3330"/>
              <a:gd name="T102" fmla="*/ 1217 w 2716"/>
              <a:gd name="T103" fmla="*/ 82 h 3330"/>
              <a:gd name="T104" fmla="*/ 1249 w 2716"/>
              <a:gd name="T105" fmla="*/ 203 h 3330"/>
              <a:gd name="T106" fmla="*/ 1412 w 2716"/>
              <a:gd name="T107" fmla="*/ 241 h 3330"/>
              <a:gd name="T108" fmla="*/ 1522 w 2716"/>
              <a:gd name="T109" fmla="*/ 351 h 3330"/>
              <a:gd name="T110" fmla="*/ 1484 w 2716"/>
              <a:gd name="T111" fmla="*/ 482 h 3330"/>
              <a:gd name="T112" fmla="*/ 733 w 2716"/>
              <a:gd name="T113" fmla="*/ 521 h 3330"/>
              <a:gd name="T114" fmla="*/ 623 w 2716"/>
              <a:gd name="T115" fmla="*/ 411 h 3330"/>
              <a:gd name="T116" fmla="*/ 661 w 2716"/>
              <a:gd name="T117" fmla="*/ 280 h 3330"/>
              <a:gd name="T118" fmla="*/ 853 w 2716"/>
              <a:gd name="T119" fmla="*/ 235 h 3330"/>
              <a:gd name="T120" fmla="*/ 906 w 2716"/>
              <a:gd name="T121" fmla="*/ 164 h 3330"/>
              <a:gd name="T122" fmla="*/ 988 w 2716"/>
              <a:gd name="T123" fmla="*/ 22 h 3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16" h="3330">
                <a:moveTo>
                  <a:pt x="2435" y="2426"/>
                </a:moveTo>
                <a:lnTo>
                  <a:pt x="2415" y="2428"/>
                </a:lnTo>
                <a:lnTo>
                  <a:pt x="2395" y="2433"/>
                </a:lnTo>
                <a:lnTo>
                  <a:pt x="2375" y="2443"/>
                </a:lnTo>
                <a:lnTo>
                  <a:pt x="2359" y="2458"/>
                </a:lnTo>
                <a:lnTo>
                  <a:pt x="2038" y="2818"/>
                </a:lnTo>
                <a:lnTo>
                  <a:pt x="1871" y="2685"/>
                </a:lnTo>
                <a:lnTo>
                  <a:pt x="1852" y="2673"/>
                </a:lnTo>
                <a:lnTo>
                  <a:pt x="1832" y="2666"/>
                </a:lnTo>
                <a:lnTo>
                  <a:pt x="1811" y="2664"/>
                </a:lnTo>
                <a:lnTo>
                  <a:pt x="1790" y="2666"/>
                </a:lnTo>
                <a:lnTo>
                  <a:pt x="1770" y="2673"/>
                </a:lnTo>
                <a:lnTo>
                  <a:pt x="1752" y="2684"/>
                </a:lnTo>
                <a:lnTo>
                  <a:pt x="1737" y="2699"/>
                </a:lnTo>
                <a:lnTo>
                  <a:pt x="1724" y="2718"/>
                </a:lnTo>
                <a:lnTo>
                  <a:pt x="1718" y="2739"/>
                </a:lnTo>
                <a:lnTo>
                  <a:pt x="1715" y="2759"/>
                </a:lnTo>
                <a:lnTo>
                  <a:pt x="1718" y="2780"/>
                </a:lnTo>
                <a:lnTo>
                  <a:pt x="1724" y="2800"/>
                </a:lnTo>
                <a:lnTo>
                  <a:pt x="1735" y="2817"/>
                </a:lnTo>
                <a:lnTo>
                  <a:pt x="1752" y="2834"/>
                </a:lnTo>
                <a:lnTo>
                  <a:pt x="1989" y="3023"/>
                </a:lnTo>
                <a:lnTo>
                  <a:pt x="2008" y="3035"/>
                </a:lnTo>
                <a:lnTo>
                  <a:pt x="2029" y="3042"/>
                </a:lnTo>
                <a:lnTo>
                  <a:pt x="2049" y="3044"/>
                </a:lnTo>
                <a:lnTo>
                  <a:pt x="2069" y="3042"/>
                </a:lnTo>
                <a:lnTo>
                  <a:pt x="2087" y="3036"/>
                </a:lnTo>
                <a:lnTo>
                  <a:pt x="2105" y="3026"/>
                </a:lnTo>
                <a:lnTo>
                  <a:pt x="2121" y="3013"/>
                </a:lnTo>
                <a:lnTo>
                  <a:pt x="2502" y="2584"/>
                </a:lnTo>
                <a:lnTo>
                  <a:pt x="2514" y="2566"/>
                </a:lnTo>
                <a:lnTo>
                  <a:pt x="2522" y="2547"/>
                </a:lnTo>
                <a:lnTo>
                  <a:pt x="2526" y="2526"/>
                </a:lnTo>
                <a:lnTo>
                  <a:pt x="2524" y="2506"/>
                </a:lnTo>
                <a:lnTo>
                  <a:pt x="2519" y="2485"/>
                </a:lnTo>
                <a:lnTo>
                  <a:pt x="2509" y="2466"/>
                </a:lnTo>
                <a:lnTo>
                  <a:pt x="2494" y="2450"/>
                </a:lnTo>
                <a:lnTo>
                  <a:pt x="2475" y="2438"/>
                </a:lnTo>
                <a:lnTo>
                  <a:pt x="2456" y="2430"/>
                </a:lnTo>
                <a:lnTo>
                  <a:pt x="2435" y="2426"/>
                </a:lnTo>
                <a:close/>
                <a:moveTo>
                  <a:pt x="430" y="2331"/>
                </a:moveTo>
                <a:lnTo>
                  <a:pt x="1334" y="2331"/>
                </a:lnTo>
                <a:lnTo>
                  <a:pt x="1349" y="2333"/>
                </a:lnTo>
                <a:lnTo>
                  <a:pt x="1363" y="2340"/>
                </a:lnTo>
                <a:lnTo>
                  <a:pt x="1373" y="2350"/>
                </a:lnTo>
                <a:lnTo>
                  <a:pt x="1380" y="2363"/>
                </a:lnTo>
                <a:lnTo>
                  <a:pt x="1382" y="2378"/>
                </a:lnTo>
                <a:lnTo>
                  <a:pt x="1382" y="2426"/>
                </a:lnTo>
                <a:lnTo>
                  <a:pt x="1380" y="2441"/>
                </a:lnTo>
                <a:lnTo>
                  <a:pt x="1373" y="2454"/>
                </a:lnTo>
                <a:lnTo>
                  <a:pt x="1363" y="2464"/>
                </a:lnTo>
                <a:lnTo>
                  <a:pt x="1349" y="2471"/>
                </a:lnTo>
                <a:lnTo>
                  <a:pt x="1334" y="2473"/>
                </a:lnTo>
                <a:lnTo>
                  <a:pt x="430" y="2473"/>
                </a:lnTo>
                <a:lnTo>
                  <a:pt x="414" y="2471"/>
                </a:lnTo>
                <a:lnTo>
                  <a:pt x="401" y="2464"/>
                </a:lnTo>
                <a:lnTo>
                  <a:pt x="390" y="2454"/>
                </a:lnTo>
                <a:lnTo>
                  <a:pt x="384" y="2441"/>
                </a:lnTo>
                <a:lnTo>
                  <a:pt x="381" y="2426"/>
                </a:lnTo>
                <a:lnTo>
                  <a:pt x="381" y="2378"/>
                </a:lnTo>
                <a:lnTo>
                  <a:pt x="384" y="2363"/>
                </a:lnTo>
                <a:lnTo>
                  <a:pt x="390" y="2350"/>
                </a:lnTo>
                <a:lnTo>
                  <a:pt x="401" y="2340"/>
                </a:lnTo>
                <a:lnTo>
                  <a:pt x="414" y="2333"/>
                </a:lnTo>
                <a:lnTo>
                  <a:pt x="430" y="2331"/>
                </a:lnTo>
                <a:close/>
                <a:moveTo>
                  <a:pt x="2097" y="2093"/>
                </a:moveTo>
                <a:lnTo>
                  <a:pt x="2160" y="2096"/>
                </a:lnTo>
                <a:lnTo>
                  <a:pt x="2222" y="2106"/>
                </a:lnTo>
                <a:lnTo>
                  <a:pt x="2281" y="2121"/>
                </a:lnTo>
                <a:lnTo>
                  <a:pt x="2338" y="2141"/>
                </a:lnTo>
                <a:lnTo>
                  <a:pt x="2392" y="2168"/>
                </a:lnTo>
                <a:lnTo>
                  <a:pt x="2443" y="2199"/>
                </a:lnTo>
                <a:lnTo>
                  <a:pt x="2491" y="2234"/>
                </a:lnTo>
                <a:lnTo>
                  <a:pt x="2535" y="2274"/>
                </a:lnTo>
                <a:lnTo>
                  <a:pt x="2574" y="2318"/>
                </a:lnTo>
                <a:lnTo>
                  <a:pt x="2611" y="2365"/>
                </a:lnTo>
                <a:lnTo>
                  <a:pt x="2641" y="2417"/>
                </a:lnTo>
                <a:lnTo>
                  <a:pt x="2667" y="2471"/>
                </a:lnTo>
                <a:lnTo>
                  <a:pt x="2689" y="2528"/>
                </a:lnTo>
                <a:lnTo>
                  <a:pt x="2704" y="2587"/>
                </a:lnTo>
                <a:lnTo>
                  <a:pt x="2713" y="2648"/>
                </a:lnTo>
                <a:lnTo>
                  <a:pt x="2716" y="2711"/>
                </a:lnTo>
                <a:lnTo>
                  <a:pt x="2713" y="2775"/>
                </a:lnTo>
                <a:lnTo>
                  <a:pt x="2704" y="2837"/>
                </a:lnTo>
                <a:lnTo>
                  <a:pt x="2689" y="2895"/>
                </a:lnTo>
                <a:lnTo>
                  <a:pt x="2667" y="2953"/>
                </a:lnTo>
                <a:lnTo>
                  <a:pt x="2641" y="3006"/>
                </a:lnTo>
                <a:lnTo>
                  <a:pt x="2611" y="3058"/>
                </a:lnTo>
                <a:lnTo>
                  <a:pt x="2574" y="3105"/>
                </a:lnTo>
                <a:lnTo>
                  <a:pt x="2535" y="3148"/>
                </a:lnTo>
                <a:lnTo>
                  <a:pt x="2491" y="3189"/>
                </a:lnTo>
                <a:lnTo>
                  <a:pt x="2443" y="3224"/>
                </a:lnTo>
                <a:lnTo>
                  <a:pt x="2392" y="3255"/>
                </a:lnTo>
                <a:lnTo>
                  <a:pt x="2338" y="3282"/>
                </a:lnTo>
                <a:lnTo>
                  <a:pt x="2281" y="3302"/>
                </a:lnTo>
                <a:lnTo>
                  <a:pt x="2222" y="3318"/>
                </a:lnTo>
                <a:lnTo>
                  <a:pt x="2160" y="3327"/>
                </a:lnTo>
                <a:lnTo>
                  <a:pt x="2097" y="3330"/>
                </a:lnTo>
                <a:lnTo>
                  <a:pt x="2034" y="3327"/>
                </a:lnTo>
                <a:lnTo>
                  <a:pt x="1972" y="3318"/>
                </a:lnTo>
                <a:lnTo>
                  <a:pt x="1912" y="3302"/>
                </a:lnTo>
                <a:lnTo>
                  <a:pt x="1856" y="3282"/>
                </a:lnTo>
                <a:lnTo>
                  <a:pt x="1801" y="3255"/>
                </a:lnTo>
                <a:lnTo>
                  <a:pt x="1751" y="3224"/>
                </a:lnTo>
                <a:lnTo>
                  <a:pt x="1703" y="3189"/>
                </a:lnTo>
                <a:lnTo>
                  <a:pt x="1659" y="3148"/>
                </a:lnTo>
                <a:lnTo>
                  <a:pt x="1619" y="3105"/>
                </a:lnTo>
                <a:lnTo>
                  <a:pt x="1583" y="3058"/>
                </a:lnTo>
                <a:lnTo>
                  <a:pt x="1553" y="3006"/>
                </a:lnTo>
                <a:lnTo>
                  <a:pt x="1526" y="2953"/>
                </a:lnTo>
                <a:lnTo>
                  <a:pt x="1505" y="2895"/>
                </a:lnTo>
                <a:lnTo>
                  <a:pt x="1490" y="2837"/>
                </a:lnTo>
                <a:lnTo>
                  <a:pt x="1481" y="2775"/>
                </a:lnTo>
                <a:lnTo>
                  <a:pt x="1478" y="2711"/>
                </a:lnTo>
                <a:lnTo>
                  <a:pt x="1481" y="2648"/>
                </a:lnTo>
                <a:lnTo>
                  <a:pt x="1490" y="2587"/>
                </a:lnTo>
                <a:lnTo>
                  <a:pt x="1505" y="2528"/>
                </a:lnTo>
                <a:lnTo>
                  <a:pt x="1526" y="2471"/>
                </a:lnTo>
                <a:lnTo>
                  <a:pt x="1553" y="2417"/>
                </a:lnTo>
                <a:lnTo>
                  <a:pt x="1583" y="2365"/>
                </a:lnTo>
                <a:lnTo>
                  <a:pt x="1619" y="2318"/>
                </a:lnTo>
                <a:lnTo>
                  <a:pt x="1659" y="2274"/>
                </a:lnTo>
                <a:lnTo>
                  <a:pt x="1703" y="2234"/>
                </a:lnTo>
                <a:lnTo>
                  <a:pt x="1751" y="2199"/>
                </a:lnTo>
                <a:lnTo>
                  <a:pt x="1801" y="2168"/>
                </a:lnTo>
                <a:lnTo>
                  <a:pt x="1856" y="2141"/>
                </a:lnTo>
                <a:lnTo>
                  <a:pt x="1912" y="2121"/>
                </a:lnTo>
                <a:lnTo>
                  <a:pt x="1972" y="2106"/>
                </a:lnTo>
                <a:lnTo>
                  <a:pt x="2034" y="2096"/>
                </a:lnTo>
                <a:lnTo>
                  <a:pt x="2097" y="2093"/>
                </a:lnTo>
                <a:close/>
                <a:moveTo>
                  <a:pt x="430" y="1903"/>
                </a:moveTo>
                <a:lnTo>
                  <a:pt x="1430" y="1903"/>
                </a:lnTo>
                <a:lnTo>
                  <a:pt x="1444" y="1905"/>
                </a:lnTo>
                <a:lnTo>
                  <a:pt x="1458" y="1912"/>
                </a:lnTo>
                <a:lnTo>
                  <a:pt x="1469" y="1922"/>
                </a:lnTo>
                <a:lnTo>
                  <a:pt x="1475" y="1935"/>
                </a:lnTo>
                <a:lnTo>
                  <a:pt x="1478" y="1951"/>
                </a:lnTo>
                <a:lnTo>
                  <a:pt x="1478" y="1998"/>
                </a:lnTo>
                <a:lnTo>
                  <a:pt x="1475" y="2013"/>
                </a:lnTo>
                <a:lnTo>
                  <a:pt x="1469" y="2026"/>
                </a:lnTo>
                <a:lnTo>
                  <a:pt x="1458" y="2036"/>
                </a:lnTo>
                <a:lnTo>
                  <a:pt x="1444" y="2043"/>
                </a:lnTo>
                <a:lnTo>
                  <a:pt x="1430" y="2045"/>
                </a:lnTo>
                <a:lnTo>
                  <a:pt x="430" y="2045"/>
                </a:lnTo>
                <a:lnTo>
                  <a:pt x="414" y="2043"/>
                </a:lnTo>
                <a:lnTo>
                  <a:pt x="401" y="2036"/>
                </a:lnTo>
                <a:lnTo>
                  <a:pt x="390" y="2026"/>
                </a:lnTo>
                <a:lnTo>
                  <a:pt x="384" y="2013"/>
                </a:lnTo>
                <a:lnTo>
                  <a:pt x="381" y="1998"/>
                </a:lnTo>
                <a:lnTo>
                  <a:pt x="381" y="1951"/>
                </a:lnTo>
                <a:lnTo>
                  <a:pt x="384" y="1935"/>
                </a:lnTo>
                <a:lnTo>
                  <a:pt x="390" y="1922"/>
                </a:lnTo>
                <a:lnTo>
                  <a:pt x="401" y="1912"/>
                </a:lnTo>
                <a:lnTo>
                  <a:pt x="414" y="1905"/>
                </a:lnTo>
                <a:lnTo>
                  <a:pt x="430" y="1903"/>
                </a:lnTo>
                <a:close/>
                <a:moveTo>
                  <a:pt x="430" y="1523"/>
                </a:moveTo>
                <a:lnTo>
                  <a:pt x="1668" y="1523"/>
                </a:lnTo>
                <a:lnTo>
                  <a:pt x="1683" y="1525"/>
                </a:lnTo>
                <a:lnTo>
                  <a:pt x="1696" y="1532"/>
                </a:lnTo>
                <a:lnTo>
                  <a:pt x="1706" y="1542"/>
                </a:lnTo>
                <a:lnTo>
                  <a:pt x="1713" y="1555"/>
                </a:lnTo>
                <a:lnTo>
                  <a:pt x="1715" y="1570"/>
                </a:lnTo>
                <a:lnTo>
                  <a:pt x="1715" y="1618"/>
                </a:lnTo>
                <a:lnTo>
                  <a:pt x="1713" y="1633"/>
                </a:lnTo>
                <a:lnTo>
                  <a:pt x="1706" y="1646"/>
                </a:lnTo>
                <a:lnTo>
                  <a:pt x="1696" y="1656"/>
                </a:lnTo>
                <a:lnTo>
                  <a:pt x="1683" y="1663"/>
                </a:lnTo>
                <a:lnTo>
                  <a:pt x="1668" y="1665"/>
                </a:lnTo>
                <a:lnTo>
                  <a:pt x="430" y="1665"/>
                </a:lnTo>
                <a:lnTo>
                  <a:pt x="414" y="1663"/>
                </a:lnTo>
                <a:lnTo>
                  <a:pt x="401" y="1656"/>
                </a:lnTo>
                <a:lnTo>
                  <a:pt x="390" y="1646"/>
                </a:lnTo>
                <a:lnTo>
                  <a:pt x="384" y="1633"/>
                </a:lnTo>
                <a:lnTo>
                  <a:pt x="381" y="1618"/>
                </a:lnTo>
                <a:lnTo>
                  <a:pt x="381" y="1570"/>
                </a:lnTo>
                <a:lnTo>
                  <a:pt x="384" y="1555"/>
                </a:lnTo>
                <a:lnTo>
                  <a:pt x="390" y="1542"/>
                </a:lnTo>
                <a:lnTo>
                  <a:pt x="401" y="1532"/>
                </a:lnTo>
                <a:lnTo>
                  <a:pt x="414" y="1525"/>
                </a:lnTo>
                <a:lnTo>
                  <a:pt x="430" y="1523"/>
                </a:lnTo>
                <a:close/>
                <a:moveTo>
                  <a:pt x="430" y="1094"/>
                </a:moveTo>
                <a:lnTo>
                  <a:pt x="1668" y="1094"/>
                </a:lnTo>
                <a:lnTo>
                  <a:pt x="1683" y="1097"/>
                </a:lnTo>
                <a:lnTo>
                  <a:pt x="1696" y="1103"/>
                </a:lnTo>
                <a:lnTo>
                  <a:pt x="1706" y="1114"/>
                </a:lnTo>
                <a:lnTo>
                  <a:pt x="1713" y="1127"/>
                </a:lnTo>
                <a:lnTo>
                  <a:pt x="1715" y="1141"/>
                </a:lnTo>
                <a:lnTo>
                  <a:pt x="1715" y="1190"/>
                </a:lnTo>
                <a:lnTo>
                  <a:pt x="1713" y="1204"/>
                </a:lnTo>
                <a:lnTo>
                  <a:pt x="1706" y="1217"/>
                </a:lnTo>
                <a:lnTo>
                  <a:pt x="1696" y="1228"/>
                </a:lnTo>
                <a:lnTo>
                  <a:pt x="1683" y="1234"/>
                </a:lnTo>
                <a:lnTo>
                  <a:pt x="1668" y="1237"/>
                </a:lnTo>
                <a:lnTo>
                  <a:pt x="430" y="1237"/>
                </a:lnTo>
                <a:lnTo>
                  <a:pt x="414" y="1234"/>
                </a:lnTo>
                <a:lnTo>
                  <a:pt x="401" y="1228"/>
                </a:lnTo>
                <a:lnTo>
                  <a:pt x="390" y="1217"/>
                </a:lnTo>
                <a:lnTo>
                  <a:pt x="384" y="1204"/>
                </a:lnTo>
                <a:lnTo>
                  <a:pt x="381" y="1190"/>
                </a:lnTo>
                <a:lnTo>
                  <a:pt x="381" y="1141"/>
                </a:lnTo>
                <a:lnTo>
                  <a:pt x="384" y="1127"/>
                </a:lnTo>
                <a:lnTo>
                  <a:pt x="390" y="1114"/>
                </a:lnTo>
                <a:lnTo>
                  <a:pt x="401" y="1103"/>
                </a:lnTo>
                <a:lnTo>
                  <a:pt x="414" y="1097"/>
                </a:lnTo>
                <a:lnTo>
                  <a:pt x="430" y="1094"/>
                </a:lnTo>
                <a:close/>
                <a:moveTo>
                  <a:pt x="144" y="333"/>
                </a:moveTo>
                <a:lnTo>
                  <a:pt x="530" y="333"/>
                </a:lnTo>
                <a:lnTo>
                  <a:pt x="526" y="357"/>
                </a:lnTo>
                <a:lnTo>
                  <a:pt x="525" y="382"/>
                </a:lnTo>
                <a:lnTo>
                  <a:pt x="528" y="421"/>
                </a:lnTo>
                <a:lnTo>
                  <a:pt x="537" y="457"/>
                </a:lnTo>
                <a:lnTo>
                  <a:pt x="551" y="490"/>
                </a:lnTo>
                <a:lnTo>
                  <a:pt x="570" y="522"/>
                </a:lnTo>
                <a:lnTo>
                  <a:pt x="593" y="549"/>
                </a:lnTo>
                <a:lnTo>
                  <a:pt x="622" y="573"/>
                </a:lnTo>
                <a:lnTo>
                  <a:pt x="653" y="592"/>
                </a:lnTo>
                <a:lnTo>
                  <a:pt x="686" y="606"/>
                </a:lnTo>
                <a:lnTo>
                  <a:pt x="723" y="616"/>
                </a:lnTo>
                <a:lnTo>
                  <a:pt x="761" y="619"/>
                </a:lnTo>
                <a:lnTo>
                  <a:pt x="1384" y="619"/>
                </a:lnTo>
                <a:lnTo>
                  <a:pt x="1422" y="616"/>
                </a:lnTo>
                <a:lnTo>
                  <a:pt x="1459" y="606"/>
                </a:lnTo>
                <a:lnTo>
                  <a:pt x="1492" y="592"/>
                </a:lnTo>
                <a:lnTo>
                  <a:pt x="1523" y="572"/>
                </a:lnTo>
                <a:lnTo>
                  <a:pt x="1551" y="549"/>
                </a:lnTo>
                <a:lnTo>
                  <a:pt x="1575" y="521"/>
                </a:lnTo>
                <a:lnTo>
                  <a:pt x="1594" y="489"/>
                </a:lnTo>
                <a:lnTo>
                  <a:pt x="1608" y="455"/>
                </a:lnTo>
                <a:lnTo>
                  <a:pt x="1617" y="418"/>
                </a:lnTo>
                <a:lnTo>
                  <a:pt x="1620" y="379"/>
                </a:lnTo>
                <a:lnTo>
                  <a:pt x="1619" y="356"/>
                </a:lnTo>
                <a:lnTo>
                  <a:pt x="1615" y="333"/>
                </a:lnTo>
                <a:lnTo>
                  <a:pt x="1906" y="333"/>
                </a:lnTo>
                <a:lnTo>
                  <a:pt x="1947" y="335"/>
                </a:lnTo>
                <a:lnTo>
                  <a:pt x="1983" y="341"/>
                </a:lnTo>
                <a:lnTo>
                  <a:pt x="2015" y="351"/>
                </a:lnTo>
                <a:lnTo>
                  <a:pt x="2046" y="363"/>
                </a:lnTo>
                <a:lnTo>
                  <a:pt x="2071" y="379"/>
                </a:lnTo>
                <a:lnTo>
                  <a:pt x="2093" y="399"/>
                </a:lnTo>
                <a:lnTo>
                  <a:pt x="2112" y="420"/>
                </a:lnTo>
                <a:lnTo>
                  <a:pt x="2126" y="443"/>
                </a:lnTo>
                <a:lnTo>
                  <a:pt x="2136" y="468"/>
                </a:lnTo>
                <a:lnTo>
                  <a:pt x="2143" y="495"/>
                </a:lnTo>
                <a:lnTo>
                  <a:pt x="2145" y="524"/>
                </a:lnTo>
                <a:lnTo>
                  <a:pt x="2145" y="1953"/>
                </a:lnTo>
                <a:lnTo>
                  <a:pt x="2121" y="1952"/>
                </a:lnTo>
                <a:lnTo>
                  <a:pt x="2097" y="1951"/>
                </a:lnTo>
                <a:lnTo>
                  <a:pt x="2032" y="1954"/>
                </a:lnTo>
                <a:lnTo>
                  <a:pt x="1968" y="1962"/>
                </a:lnTo>
                <a:lnTo>
                  <a:pt x="1906" y="1976"/>
                </a:lnTo>
                <a:lnTo>
                  <a:pt x="1906" y="857"/>
                </a:lnTo>
                <a:lnTo>
                  <a:pt x="239" y="857"/>
                </a:lnTo>
                <a:lnTo>
                  <a:pt x="239" y="2759"/>
                </a:lnTo>
                <a:lnTo>
                  <a:pt x="1337" y="2759"/>
                </a:lnTo>
                <a:lnTo>
                  <a:pt x="1343" y="2821"/>
                </a:lnTo>
                <a:lnTo>
                  <a:pt x="1354" y="2882"/>
                </a:lnTo>
                <a:lnTo>
                  <a:pt x="1371" y="2940"/>
                </a:lnTo>
                <a:lnTo>
                  <a:pt x="1391" y="2997"/>
                </a:lnTo>
                <a:lnTo>
                  <a:pt x="191" y="2997"/>
                </a:lnTo>
                <a:lnTo>
                  <a:pt x="157" y="2994"/>
                </a:lnTo>
                <a:lnTo>
                  <a:pt x="124" y="2985"/>
                </a:lnTo>
                <a:lnTo>
                  <a:pt x="95" y="2971"/>
                </a:lnTo>
                <a:lnTo>
                  <a:pt x="68" y="2953"/>
                </a:lnTo>
                <a:lnTo>
                  <a:pt x="45" y="2929"/>
                </a:lnTo>
                <a:lnTo>
                  <a:pt x="26" y="2903"/>
                </a:lnTo>
                <a:lnTo>
                  <a:pt x="12" y="2873"/>
                </a:lnTo>
                <a:lnTo>
                  <a:pt x="3" y="2841"/>
                </a:lnTo>
                <a:lnTo>
                  <a:pt x="0" y="2806"/>
                </a:lnTo>
                <a:lnTo>
                  <a:pt x="0" y="524"/>
                </a:lnTo>
                <a:lnTo>
                  <a:pt x="3" y="492"/>
                </a:lnTo>
                <a:lnTo>
                  <a:pt x="9" y="463"/>
                </a:lnTo>
                <a:lnTo>
                  <a:pt x="20" y="436"/>
                </a:lnTo>
                <a:lnTo>
                  <a:pt x="34" y="411"/>
                </a:lnTo>
                <a:lnTo>
                  <a:pt x="51" y="389"/>
                </a:lnTo>
                <a:lnTo>
                  <a:pt x="68" y="369"/>
                </a:lnTo>
                <a:lnTo>
                  <a:pt x="87" y="354"/>
                </a:lnTo>
                <a:lnTo>
                  <a:pt x="106" y="343"/>
                </a:lnTo>
                <a:lnTo>
                  <a:pt x="125" y="335"/>
                </a:lnTo>
                <a:lnTo>
                  <a:pt x="144" y="333"/>
                </a:lnTo>
                <a:close/>
                <a:moveTo>
                  <a:pt x="1072" y="95"/>
                </a:moveTo>
                <a:lnTo>
                  <a:pt x="1053" y="98"/>
                </a:lnTo>
                <a:lnTo>
                  <a:pt x="1036" y="105"/>
                </a:lnTo>
                <a:lnTo>
                  <a:pt x="1022" y="116"/>
                </a:lnTo>
                <a:lnTo>
                  <a:pt x="1011" y="130"/>
                </a:lnTo>
                <a:lnTo>
                  <a:pt x="1004" y="147"/>
                </a:lnTo>
                <a:lnTo>
                  <a:pt x="1001" y="167"/>
                </a:lnTo>
                <a:lnTo>
                  <a:pt x="1004" y="186"/>
                </a:lnTo>
                <a:lnTo>
                  <a:pt x="1011" y="203"/>
                </a:lnTo>
                <a:lnTo>
                  <a:pt x="1022" y="217"/>
                </a:lnTo>
                <a:lnTo>
                  <a:pt x="1036" y="228"/>
                </a:lnTo>
                <a:lnTo>
                  <a:pt x="1053" y="235"/>
                </a:lnTo>
                <a:lnTo>
                  <a:pt x="1072" y="238"/>
                </a:lnTo>
                <a:lnTo>
                  <a:pt x="1092" y="235"/>
                </a:lnTo>
                <a:lnTo>
                  <a:pt x="1109" y="228"/>
                </a:lnTo>
                <a:lnTo>
                  <a:pt x="1123" y="217"/>
                </a:lnTo>
                <a:lnTo>
                  <a:pt x="1134" y="203"/>
                </a:lnTo>
                <a:lnTo>
                  <a:pt x="1141" y="186"/>
                </a:lnTo>
                <a:lnTo>
                  <a:pt x="1144" y="167"/>
                </a:lnTo>
                <a:lnTo>
                  <a:pt x="1141" y="147"/>
                </a:lnTo>
                <a:lnTo>
                  <a:pt x="1134" y="130"/>
                </a:lnTo>
                <a:lnTo>
                  <a:pt x="1123" y="116"/>
                </a:lnTo>
                <a:lnTo>
                  <a:pt x="1109" y="105"/>
                </a:lnTo>
                <a:lnTo>
                  <a:pt x="1092" y="98"/>
                </a:lnTo>
                <a:lnTo>
                  <a:pt x="1072" y="95"/>
                </a:lnTo>
                <a:close/>
                <a:moveTo>
                  <a:pt x="1070" y="0"/>
                </a:moveTo>
                <a:lnTo>
                  <a:pt x="1074" y="0"/>
                </a:lnTo>
                <a:lnTo>
                  <a:pt x="1104" y="3"/>
                </a:lnTo>
                <a:lnTo>
                  <a:pt x="1132" y="10"/>
                </a:lnTo>
                <a:lnTo>
                  <a:pt x="1157" y="22"/>
                </a:lnTo>
                <a:lnTo>
                  <a:pt x="1181" y="38"/>
                </a:lnTo>
                <a:lnTo>
                  <a:pt x="1201" y="59"/>
                </a:lnTo>
                <a:lnTo>
                  <a:pt x="1217" y="82"/>
                </a:lnTo>
                <a:lnTo>
                  <a:pt x="1229" y="107"/>
                </a:lnTo>
                <a:lnTo>
                  <a:pt x="1236" y="135"/>
                </a:lnTo>
                <a:lnTo>
                  <a:pt x="1239" y="164"/>
                </a:lnTo>
                <a:lnTo>
                  <a:pt x="1239" y="167"/>
                </a:lnTo>
                <a:lnTo>
                  <a:pt x="1241" y="186"/>
                </a:lnTo>
                <a:lnTo>
                  <a:pt x="1249" y="203"/>
                </a:lnTo>
                <a:lnTo>
                  <a:pt x="1260" y="217"/>
                </a:lnTo>
                <a:lnTo>
                  <a:pt x="1275" y="228"/>
                </a:lnTo>
                <a:lnTo>
                  <a:pt x="1291" y="235"/>
                </a:lnTo>
                <a:lnTo>
                  <a:pt x="1310" y="238"/>
                </a:lnTo>
                <a:lnTo>
                  <a:pt x="1384" y="238"/>
                </a:lnTo>
                <a:lnTo>
                  <a:pt x="1412" y="241"/>
                </a:lnTo>
                <a:lnTo>
                  <a:pt x="1438" y="249"/>
                </a:lnTo>
                <a:lnTo>
                  <a:pt x="1463" y="262"/>
                </a:lnTo>
                <a:lnTo>
                  <a:pt x="1484" y="280"/>
                </a:lnTo>
                <a:lnTo>
                  <a:pt x="1501" y="300"/>
                </a:lnTo>
                <a:lnTo>
                  <a:pt x="1514" y="324"/>
                </a:lnTo>
                <a:lnTo>
                  <a:pt x="1522" y="351"/>
                </a:lnTo>
                <a:lnTo>
                  <a:pt x="1525" y="379"/>
                </a:lnTo>
                <a:lnTo>
                  <a:pt x="1525" y="382"/>
                </a:lnTo>
                <a:lnTo>
                  <a:pt x="1522" y="411"/>
                </a:lnTo>
                <a:lnTo>
                  <a:pt x="1514" y="437"/>
                </a:lnTo>
                <a:lnTo>
                  <a:pt x="1501" y="461"/>
                </a:lnTo>
                <a:lnTo>
                  <a:pt x="1484" y="482"/>
                </a:lnTo>
                <a:lnTo>
                  <a:pt x="1463" y="500"/>
                </a:lnTo>
                <a:lnTo>
                  <a:pt x="1438" y="513"/>
                </a:lnTo>
                <a:lnTo>
                  <a:pt x="1412" y="521"/>
                </a:lnTo>
                <a:lnTo>
                  <a:pt x="1384" y="524"/>
                </a:lnTo>
                <a:lnTo>
                  <a:pt x="761" y="524"/>
                </a:lnTo>
                <a:lnTo>
                  <a:pt x="733" y="521"/>
                </a:lnTo>
                <a:lnTo>
                  <a:pt x="707" y="513"/>
                </a:lnTo>
                <a:lnTo>
                  <a:pt x="682" y="500"/>
                </a:lnTo>
                <a:lnTo>
                  <a:pt x="661" y="482"/>
                </a:lnTo>
                <a:lnTo>
                  <a:pt x="644" y="461"/>
                </a:lnTo>
                <a:lnTo>
                  <a:pt x="631" y="437"/>
                </a:lnTo>
                <a:lnTo>
                  <a:pt x="623" y="411"/>
                </a:lnTo>
                <a:lnTo>
                  <a:pt x="620" y="382"/>
                </a:lnTo>
                <a:lnTo>
                  <a:pt x="620" y="379"/>
                </a:lnTo>
                <a:lnTo>
                  <a:pt x="623" y="351"/>
                </a:lnTo>
                <a:lnTo>
                  <a:pt x="631" y="324"/>
                </a:lnTo>
                <a:lnTo>
                  <a:pt x="644" y="300"/>
                </a:lnTo>
                <a:lnTo>
                  <a:pt x="661" y="280"/>
                </a:lnTo>
                <a:lnTo>
                  <a:pt x="682" y="262"/>
                </a:lnTo>
                <a:lnTo>
                  <a:pt x="707" y="249"/>
                </a:lnTo>
                <a:lnTo>
                  <a:pt x="733" y="241"/>
                </a:lnTo>
                <a:lnTo>
                  <a:pt x="761" y="238"/>
                </a:lnTo>
                <a:lnTo>
                  <a:pt x="835" y="238"/>
                </a:lnTo>
                <a:lnTo>
                  <a:pt x="853" y="235"/>
                </a:lnTo>
                <a:lnTo>
                  <a:pt x="870" y="228"/>
                </a:lnTo>
                <a:lnTo>
                  <a:pt x="884" y="217"/>
                </a:lnTo>
                <a:lnTo>
                  <a:pt x="896" y="203"/>
                </a:lnTo>
                <a:lnTo>
                  <a:pt x="903" y="186"/>
                </a:lnTo>
                <a:lnTo>
                  <a:pt x="906" y="167"/>
                </a:lnTo>
                <a:lnTo>
                  <a:pt x="906" y="164"/>
                </a:lnTo>
                <a:lnTo>
                  <a:pt x="909" y="135"/>
                </a:lnTo>
                <a:lnTo>
                  <a:pt x="916" y="107"/>
                </a:lnTo>
                <a:lnTo>
                  <a:pt x="928" y="82"/>
                </a:lnTo>
                <a:lnTo>
                  <a:pt x="944" y="59"/>
                </a:lnTo>
                <a:lnTo>
                  <a:pt x="964" y="38"/>
                </a:lnTo>
                <a:lnTo>
                  <a:pt x="988" y="22"/>
                </a:lnTo>
                <a:lnTo>
                  <a:pt x="1013" y="10"/>
                </a:lnTo>
                <a:lnTo>
                  <a:pt x="1041" y="3"/>
                </a:lnTo>
                <a:lnTo>
                  <a:pt x="107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5" name="Freeform 186"/>
          <p:cNvSpPr>
            <a:spLocks noEditPoints="1"/>
          </p:cNvSpPr>
          <p:nvPr/>
        </p:nvSpPr>
        <p:spPr bwMode="auto">
          <a:xfrm>
            <a:off x="4342592" y="5958789"/>
            <a:ext cx="433349" cy="428987"/>
          </a:xfrm>
          <a:custGeom>
            <a:avLst/>
            <a:gdLst>
              <a:gd name="T0" fmla="*/ 2099 w 3576"/>
              <a:gd name="T1" fmla="*/ 3212 h 3534"/>
              <a:gd name="T2" fmla="*/ 2099 w 3576"/>
              <a:gd name="T3" fmla="*/ 3301 h 3534"/>
              <a:gd name="T4" fmla="*/ 3337 w 3576"/>
              <a:gd name="T5" fmla="*/ 3312 h 3534"/>
              <a:gd name="T6" fmla="*/ 3359 w 3576"/>
              <a:gd name="T7" fmla="*/ 3291 h 3534"/>
              <a:gd name="T8" fmla="*/ 3348 w 3576"/>
              <a:gd name="T9" fmla="*/ 3205 h 3534"/>
              <a:gd name="T10" fmla="*/ 3072 w 3576"/>
              <a:gd name="T11" fmla="*/ 2112 h 3534"/>
              <a:gd name="T12" fmla="*/ 3036 w 3576"/>
              <a:gd name="T13" fmla="*/ 2123 h 3534"/>
              <a:gd name="T14" fmla="*/ 2851 w 3576"/>
              <a:gd name="T15" fmla="*/ 2447 h 3534"/>
              <a:gd name="T16" fmla="*/ 2865 w 3576"/>
              <a:gd name="T17" fmla="*/ 2487 h 3534"/>
              <a:gd name="T18" fmla="*/ 2966 w 3576"/>
              <a:gd name="T19" fmla="*/ 2498 h 3534"/>
              <a:gd name="T20" fmla="*/ 2975 w 3576"/>
              <a:gd name="T21" fmla="*/ 3077 h 3534"/>
              <a:gd name="T22" fmla="*/ 3010 w 3576"/>
              <a:gd name="T23" fmla="*/ 3095 h 3534"/>
              <a:gd name="T24" fmla="*/ 3147 w 3576"/>
              <a:gd name="T25" fmla="*/ 3087 h 3534"/>
              <a:gd name="T26" fmla="*/ 3165 w 3576"/>
              <a:gd name="T27" fmla="*/ 3051 h 3534"/>
              <a:gd name="T28" fmla="*/ 3253 w 3576"/>
              <a:gd name="T29" fmla="*/ 2494 h 3534"/>
              <a:gd name="T30" fmla="*/ 3280 w 3576"/>
              <a:gd name="T31" fmla="*/ 2462 h 3534"/>
              <a:gd name="T32" fmla="*/ 3104 w 3576"/>
              <a:gd name="T33" fmla="*/ 2134 h 3534"/>
              <a:gd name="T34" fmla="*/ 3072 w 3576"/>
              <a:gd name="T35" fmla="*/ 2112 h 3534"/>
              <a:gd name="T36" fmla="*/ 2384 w 3576"/>
              <a:gd name="T37" fmla="*/ 2117 h 3534"/>
              <a:gd name="T38" fmla="*/ 2193 w 3576"/>
              <a:gd name="T39" fmla="*/ 2431 h 3534"/>
              <a:gd name="T40" fmla="*/ 2193 w 3576"/>
              <a:gd name="T41" fmla="*/ 2476 h 3534"/>
              <a:gd name="T42" fmla="*/ 2231 w 3576"/>
              <a:gd name="T43" fmla="*/ 2498 h 3534"/>
              <a:gd name="T44" fmla="*/ 2306 w 3576"/>
              <a:gd name="T45" fmla="*/ 3065 h 3534"/>
              <a:gd name="T46" fmla="*/ 2334 w 3576"/>
              <a:gd name="T47" fmla="*/ 3093 h 3534"/>
              <a:gd name="T48" fmla="*/ 2472 w 3576"/>
              <a:gd name="T49" fmla="*/ 3093 h 3534"/>
              <a:gd name="T50" fmla="*/ 2500 w 3576"/>
              <a:gd name="T51" fmla="*/ 3065 h 3534"/>
              <a:gd name="T52" fmla="*/ 2574 w 3576"/>
              <a:gd name="T53" fmla="*/ 2498 h 3534"/>
              <a:gd name="T54" fmla="*/ 2613 w 3576"/>
              <a:gd name="T55" fmla="*/ 2476 h 3534"/>
              <a:gd name="T56" fmla="*/ 2613 w 3576"/>
              <a:gd name="T57" fmla="*/ 2431 h 3534"/>
              <a:gd name="T58" fmla="*/ 2422 w 3576"/>
              <a:gd name="T59" fmla="*/ 2117 h 3534"/>
              <a:gd name="T60" fmla="*/ 1605 w 3576"/>
              <a:gd name="T61" fmla="*/ 872 h 3534"/>
              <a:gd name="T62" fmla="*/ 1971 w 3576"/>
              <a:gd name="T63" fmla="*/ 872 h 3534"/>
              <a:gd name="T64" fmla="*/ 3573 w 3576"/>
              <a:gd name="T65" fmla="*/ 3298 h 3534"/>
              <a:gd name="T66" fmla="*/ 3532 w 3576"/>
              <a:gd name="T67" fmla="*/ 3408 h 3534"/>
              <a:gd name="T68" fmla="*/ 3450 w 3576"/>
              <a:gd name="T69" fmla="*/ 3489 h 3534"/>
              <a:gd name="T70" fmla="*/ 3341 w 3576"/>
              <a:gd name="T71" fmla="*/ 3530 h 3534"/>
              <a:gd name="T72" fmla="*/ 235 w 3576"/>
              <a:gd name="T73" fmla="*/ 3530 h 3534"/>
              <a:gd name="T74" fmla="*/ 126 w 3576"/>
              <a:gd name="T75" fmla="*/ 3489 h 3534"/>
              <a:gd name="T76" fmla="*/ 44 w 3576"/>
              <a:gd name="T77" fmla="*/ 3408 h 3534"/>
              <a:gd name="T78" fmla="*/ 3 w 3576"/>
              <a:gd name="T79" fmla="*/ 3298 h 3534"/>
              <a:gd name="T80" fmla="*/ 1879 w 3576"/>
              <a:gd name="T81" fmla="*/ 0 h 3534"/>
              <a:gd name="T82" fmla="*/ 2942 w 3576"/>
              <a:gd name="T83" fmla="*/ 10 h 3534"/>
              <a:gd name="T84" fmla="*/ 3027 w 3576"/>
              <a:gd name="T85" fmla="*/ 59 h 3534"/>
              <a:gd name="T86" fmla="*/ 1971 w 3576"/>
              <a:gd name="T87" fmla="*/ 744 h 3534"/>
              <a:gd name="T88" fmla="*/ 1697 w 3576"/>
              <a:gd name="T89" fmla="*/ 0 h 3534"/>
              <a:gd name="T90" fmla="*/ 527 w 3576"/>
              <a:gd name="T91" fmla="*/ 84 h 3534"/>
              <a:gd name="T92" fmla="*/ 604 w 3576"/>
              <a:gd name="T93" fmla="*/ 22 h 3534"/>
              <a:gd name="T94" fmla="*/ 699 w 3576"/>
              <a:gd name="T95" fmla="*/ 0 h 3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76" h="3534">
                <a:moveTo>
                  <a:pt x="2117" y="3202"/>
                </a:moveTo>
                <a:lnTo>
                  <a:pt x="2107" y="3205"/>
                </a:lnTo>
                <a:lnTo>
                  <a:pt x="2099" y="3212"/>
                </a:lnTo>
                <a:lnTo>
                  <a:pt x="2096" y="3224"/>
                </a:lnTo>
                <a:lnTo>
                  <a:pt x="2096" y="3291"/>
                </a:lnTo>
                <a:lnTo>
                  <a:pt x="2099" y="3301"/>
                </a:lnTo>
                <a:lnTo>
                  <a:pt x="2107" y="3309"/>
                </a:lnTo>
                <a:lnTo>
                  <a:pt x="2117" y="3312"/>
                </a:lnTo>
                <a:lnTo>
                  <a:pt x="3337" y="3312"/>
                </a:lnTo>
                <a:lnTo>
                  <a:pt x="3348" y="3309"/>
                </a:lnTo>
                <a:lnTo>
                  <a:pt x="3356" y="3301"/>
                </a:lnTo>
                <a:lnTo>
                  <a:pt x="3359" y="3291"/>
                </a:lnTo>
                <a:lnTo>
                  <a:pt x="3359" y="3224"/>
                </a:lnTo>
                <a:lnTo>
                  <a:pt x="3356" y="3212"/>
                </a:lnTo>
                <a:lnTo>
                  <a:pt x="3348" y="3205"/>
                </a:lnTo>
                <a:lnTo>
                  <a:pt x="3337" y="3202"/>
                </a:lnTo>
                <a:lnTo>
                  <a:pt x="2117" y="3202"/>
                </a:lnTo>
                <a:close/>
                <a:moveTo>
                  <a:pt x="3072" y="2112"/>
                </a:moveTo>
                <a:lnTo>
                  <a:pt x="3059" y="2112"/>
                </a:lnTo>
                <a:lnTo>
                  <a:pt x="3047" y="2117"/>
                </a:lnTo>
                <a:lnTo>
                  <a:pt x="3036" y="2123"/>
                </a:lnTo>
                <a:lnTo>
                  <a:pt x="3028" y="2134"/>
                </a:lnTo>
                <a:lnTo>
                  <a:pt x="2856" y="2431"/>
                </a:lnTo>
                <a:lnTo>
                  <a:pt x="2851" y="2447"/>
                </a:lnTo>
                <a:lnTo>
                  <a:pt x="2851" y="2462"/>
                </a:lnTo>
                <a:lnTo>
                  <a:pt x="2856" y="2476"/>
                </a:lnTo>
                <a:lnTo>
                  <a:pt x="2865" y="2487"/>
                </a:lnTo>
                <a:lnTo>
                  <a:pt x="2878" y="2494"/>
                </a:lnTo>
                <a:lnTo>
                  <a:pt x="2894" y="2498"/>
                </a:lnTo>
                <a:lnTo>
                  <a:pt x="2966" y="2498"/>
                </a:lnTo>
                <a:lnTo>
                  <a:pt x="2966" y="3051"/>
                </a:lnTo>
                <a:lnTo>
                  <a:pt x="2968" y="3065"/>
                </a:lnTo>
                <a:lnTo>
                  <a:pt x="2975" y="3077"/>
                </a:lnTo>
                <a:lnTo>
                  <a:pt x="2984" y="3087"/>
                </a:lnTo>
                <a:lnTo>
                  <a:pt x="2996" y="3093"/>
                </a:lnTo>
                <a:lnTo>
                  <a:pt x="3010" y="3095"/>
                </a:lnTo>
                <a:lnTo>
                  <a:pt x="3121" y="3095"/>
                </a:lnTo>
                <a:lnTo>
                  <a:pt x="3135" y="3093"/>
                </a:lnTo>
                <a:lnTo>
                  <a:pt x="3147" y="3087"/>
                </a:lnTo>
                <a:lnTo>
                  <a:pt x="3157" y="3077"/>
                </a:lnTo>
                <a:lnTo>
                  <a:pt x="3163" y="3065"/>
                </a:lnTo>
                <a:lnTo>
                  <a:pt x="3165" y="3051"/>
                </a:lnTo>
                <a:lnTo>
                  <a:pt x="3165" y="2498"/>
                </a:lnTo>
                <a:lnTo>
                  <a:pt x="3237" y="2498"/>
                </a:lnTo>
                <a:lnTo>
                  <a:pt x="3253" y="2494"/>
                </a:lnTo>
                <a:lnTo>
                  <a:pt x="3266" y="2487"/>
                </a:lnTo>
                <a:lnTo>
                  <a:pt x="3275" y="2476"/>
                </a:lnTo>
                <a:lnTo>
                  <a:pt x="3280" y="2462"/>
                </a:lnTo>
                <a:lnTo>
                  <a:pt x="3280" y="2447"/>
                </a:lnTo>
                <a:lnTo>
                  <a:pt x="3275" y="2431"/>
                </a:lnTo>
                <a:lnTo>
                  <a:pt x="3104" y="2134"/>
                </a:lnTo>
                <a:lnTo>
                  <a:pt x="3095" y="2123"/>
                </a:lnTo>
                <a:lnTo>
                  <a:pt x="3084" y="2117"/>
                </a:lnTo>
                <a:lnTo>
                  <a:pt x="3072" y="2112"/>
                </a:lnTo>
                <a:close/>
                <a:moveTo>
                  <a:pt x="2409" y="2112"/>
                </a:moveTo>
                <a:lnTo>
                  <a:pt x="2396" y="2112"/>
                </a:lnTo>
                <a:lnTo>
                  <a:pt x="2384" y="2117"/>
                </a:lnTo>
                <a:lnTo>
                  <a:pt x="2373" y="2123"/>
                </a:lnTo>
                <a:lnTo>
                  <a:pt x="2364" y="2134"/>
                </a:lnTo>
                <a:lnTo>
                  <a:pt x="2193" y="2431"/>
                </a:lnTo>
                <a:lnTo>
                  <a:pt x="2188" y="2447"/>
                </a:lnTo>
                <a:lnTo>
                  <a:pt x="2188" y="2462"/>
                </a:lnTo>
                <a:lnTo>
                  <a:pt x="2193" y="2476"/>
                </a:lnTo>
                <a:lnTo>
                  <a:pt x="2203" y="2487"/>
                </a:lnTo>
                <a:lnTo>
                  <a:pt x="2216" y="2494"/>
                </a:lnTo>
                <a:lnTo>
                  <a:pt x="2231" y="2498"/>
                </a:lnTo>
                <a:lnTo>
                  <a:pt x="2304" y="2498"/>
                </a:lnTo>
                <a:lnTo>
                  <a:pt x="2304" y="3051"/>
                </a:lnTo>
                <a:lnTo>
                  <a:pt x="2306" y="3065"/>
                </a:lnTo>
                <a:lnTo>
                  <a:pt x="2312" y="3077"/>
                </a:lnTo>
                <a:lnTo>
                  <a:pt x="2321" y="3087"/>
                </a:lnTo>
                <a:lnTo>
                  <a:pt x="2334" y="3093"/>
                </a:lnTo>
                <a:lnTo>
                  <a:pt x="2347" y="3095"/>
                </a:lnTo>
                <a:lnTo>
                  <a:pt x="2458" y="3095"/>
                </a:lnTo>
                <a:lnTo>
                  <a:pt x="2472" y="3093"/>
                </a:lnTo>
                <a:lnTo>
                  <a:pt x="2484" y="3087"/>
                </a:lnTo>
                <a:lnTo>
                  <a:pt x="2493" y="3077"/>
                </a:lnTo>
                <a:lnTo>
                  <a:pt x="2500" y="3065"/>
                </a:lnTo>
                <a:lnTo>
                  <a:pt x="2502" y="3051"/>
                </a:lnTo>
                <a:lnTo>
                  <a:pt x="2502" y="2498"/>
                </a:lnTo>
                <a:lnTo>
                  <a:pt x="2574" y="2498"/>
                </a:lnTo>
                <a:lnTo>
                  <a:pt x="2590" y="2494"/>
                </a:lnTo>
                <a:lnTo>
                  <a:pt x="2603" y="2487"/>
                </a:lnTo>
                <a:lnTo>
                  <a:pt x="2613" y="2476"/>
                </a:lnTo>
                <a:lnTo>
                  <a:pt x="2618" y="2462"/>
                </a:lnTo>
                <a:lnTo>
                  <a:pt x="2618" y="2447"/>
                </a:lnTo>
                <a:lnTo>
                  <a:pt x="2613" y="2431"/>
                </a:lnTo>
                <a:lnTo>
                  <a:pt x="2441" y="2134"/>
                </a:lnTo>
                <a:lnTo>
                  <a:pt x="2433" y="2123"/>
                </a:lnTo>
                <a:lnTo>
                  <a:pt x="2422" y="2117"/>
                </a:lnTo>
                <a:lnTo>
                  <a:pt x="2409" y="2112"/>
                </a:lnTo>
                <a:close/>
                <a:moveTo>
                  <a:pt x="0" y="872"/>
                </a:moveTo>
                <a:lnTo>
                  <a:pt x="1605" y="872"/>
                </a:lnTo>
                <a:lnTo>
                  <a:pt x="1605" y="1814"/>
                </a:lnTo>
                <a:lnTo>
                  <a:pt x="1971" y="1814"/>
                </a:lnTo>
                <a:lnTo>
                  <a:pt x="1971" y="872"/>
                </a:lnTo>
                <a:lnTo>
                  <a:pt x="3576" y="872"/>
                </a:lnTo>
                <a:lnTo>
                  <a:pt x="3576" y="3258"/>
                </a:lnTo>
                <a:lnTo>
                  <a:pt x="3573" y="3298"/>
                </a:lnTo>
                <a:lnTo>
                  <a:pt x="3564" y="3337"/>
                </a:lnTo>
                <a:lnTo>
                  <a:pt x="3550" y="3374"/>
                </a:lnTo>
                <a:lnTo>
                  <a:pt x="3532" y="3408"/>
                </a:lnTo>
                <a:lnTo>
                  <a:pt x="3509" y="3438"/>
                </a:lnTo>
                <a:lnTo>
                  <a:pt x="3482" y="3465"/>
                </a:lnTo>
                <a:lnTo>
                  <a:pt x="3450" y="3489"/>
                </a:lnTo>
                <a:lnTo>
                  <a:pt x="3417" y="3508"/>
                </a:lnTo>
                <a:lnTo>
                  <a:pt x="3380" y="3522"/>
                </a:lnTo>
                <a:lnTo>
                  <a:pt x="3341" y="3530"/>
                </a:lnTo>
                <a:lnTo>
                  <a:pt x="3301" y="3534"/>
                </a:lnTo>
                <a:lnTo>
                  <a:pt x="275" y="3534"/>
                </a:lnTo>
                <a:lnTo>
                  <a:pt x="235" y="3530"/>
                </a:lnTo>
                <a:lnTo>
                  <a:pt x="196" y="3522"/>
                </a:lnTo>
                <a:lnTo>
                  <a:pt x="159" y="3508"/>
                </a:lnTo>
                <a:lnTo>
                  <a:pt x="126" y="3489"/>
                </a:lnTo>
                <a:lnTo>
                  <a:pt x="94" y="3465"/>
                </a:lnTo>
                <a:lnTo>
                  <a:pt x="67" y="3438"/>
                </a:lnTo>
                <a:lnTo>
                  <a:pt x="44" y="3408"/>
                </a:lnTo>
                <a:lnTo>
                  <a:pt x="26" y="3374"/>
                </a:lnTo>
                <a:lnTo>
                  <a:pt x="12" y="3337"/>
                </a:lnTo>
                <a:lnTo>
                  <a:pt x="3" y="3298"/>
                </a:lnTo>
                <a:lnTo>
                  <a:pt x="0" y="3258"/>
                </a:lnTo>
                <a:lnTo>
                  <a:pt x="0" y="872"/>
                </a:lnTo>
                <a:close/>
                <a:moveTo>
                  <a:pt x="1879" y="0"/>
                </a:moveTo>
                <a:lnTo>
                  <a:pt x="2877" y="0"/>
                </a:lnTo>
                <a:lnTo>
                  <a:pt x="2910" y="2"/>
                </a:lnTo>
                <a:lnTo>
                  <a:pt x="2942" y="10"/>
                </a:lnTo>
                <a:lnTo>
                  <a:pt x="2972" y="22"/>
                </a:lnTo>
                <a:lnTo>
                  <a:pt x="3001" y="38"/>
                </a:lnTo>
                <a:lnTo>
                  <a:pt x="3027" y="59"/>
                </a:lnTo>
                <a:lnTo>
                  <a:pt x="3049" y="84"/>
                </a:lnTo>
                <a:lnTo>
                  <a:pt x="3576" y="744"/>
                </a:lnTo>
                <a:lnTo>
                  <a:pt x="1971" y="744"/>
                </a:lnTo>
                <a:lnTo>
                  <a:pt x="1879" y="0"/>
                </a:lnTo>
                <a:close/>
                <a:moveTo>
                  <a:pt x="699" y="0"/>
                </a:moveTo>
                <a:lnTo>
                  <a:pt x="1697" y="0"/>
                </a:lnTo>
                <a:lnTo>
                  <a:pt x="1605" y="744"/>
                </a:lnTo>
                <a:lnTo>
                  <a:pt x="0" y="744"/>
                </a:lnTo>
                <a:lnTo>
                  <a:pt x="527" y="84"/>
                </a:lnTo>
                <a:lnTo>
                  <a:pt x="549" y="59"/>
                </a:lnTo>
                <a:lnTo>
                  <a:pt x="575" y="38"/>
                </a:lnTo>
                <a:lnTo>
                  <a:pt x="604" y="22"/>
                </a:lnTo>
                <a:lnTo>
                  <a:pt x="634" y="10"/>
                </a:lnTo>
                <a:lnTo>
                  <a:pt x="666" y="2"/>
                </a:lnTo>
                <a:lnTo>
                  <a:pt x="699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6" name="Freeform 191"/>
          <p:cNvSpPr>
            <a:spLocks noEditPoints="1"/>
          </p:cNvSpPr>
          <p:nvPr/>
        </p:nvSpPr>
        <p:spPr bwMode="auto">
          <a:xfrm>
            <a:off x="5216948" y="5978813"/>
            <a:ext cx="555625" cy="388938"/>
          </a:xfrm>
          <a:custGeom>
            <a:avLst/>
            <a:gdLst>
              <a:gd name="T0" fmla="*/ 2530 w 3500"/>
              <a:gd name="T1" fmla="*/ 2035 h 2455"/>
              <a:gd name="T2" fmla="*/ 2487 w 3500"/>
              <a:gd name="T3" fmla="*/ 2175 h 2455"/>
              <a:gd name="T4" fmla="*/ 2579 w 3500"/>
              <a:gd name="T5" fmla="*/ 2288 h 2455"/>
              <a:gd name="T6" fmla="*/ 2727 w 3500"/>
              <a:gd name="T7" fmla="*/ 2273 h 2455"/>
              <a:gd name="T8" fmla="*/ 2796 w 3500"/>
              <a:gd name="T9" fmla="*/ 2145 h 2455"/>
              <a:gd name="T10" fmla="*/ 2727 w 3500"/>
              <a:gd name="T11" fmla="*/ 2016 h 2455"/>
              <a:gd name="T12" fmla="*/ 982 w 3500"/>
              <a:gd name="T13" fmla="*/ 1992 h 2455"/>
              <a:gd name="T14" fmla="*/ 871 w 3500"/>
              <a:gd name="T15" fmla="*/ 2084 h 2455"/>
              <a:gd name="T16" fmla="*/ 886 w 3500"/>
              <a:gd name="T17" fmla="*/ 2230 h 2455"/>
              <a:gd name="T18" fmla="*/ 1014 w 3500"/>
              <a:gd name="T19" fmla="*/ 2299 h 2455"/>
              <a:gd name="T20" fmla="*/ 1142 w 3500"/>
              <a:gd name="T21" fmla="*/ 2230 h 2455"/>
              <a:gd name="T22" fmla="*/ 1157 w 3500"/>
              <a:gd name="T23" fmla="*/ 2084 h 2455"/>
              <a:gd name="T24" fmla="*/ 1046 w 3500"/>
              <a:gd name="T25" fmla="*/ 1992 h 2455"/>
              <a:gd name="T26" fmla="*/ 2761 w 3500"/>
              <a:gd name="T27" fmla="*/ 1859 h 2455"/>
              <a:gd name="T28" fmla="*/ 2908 w 3500"/>
              <a:gd name="T29" fmla="*/ 1988 h 2455"/>
              <a:gd name="T30" fmla="*/ 2947 w 3500"/>
              <a:gd name="T31" fmla="*/ 2186 h 2455"/>
              <a:gd name="T32" fmla="*/ 2859 w 3500"/>
              <a:gd name="T33" fmla="*/ 2364 h 2455"/>
              <a:gd name="T34" fmla="*/ 2682 w 3500"/>
              <a:gd name="T35" fmla="*/ 2452 h 2455"/>
              <a:gd name="T36" fmla="*/ 2483 w 3500"/>
              <a:gd name="T37" fmla="*/ 2412 h 2455"/>
              <a:gd name="T38" fmla="*/ 2353 w 3500"/>
              <a:gd name="T39" fmla="*/ 2265 h 2455"/>
              <a:gd name="T40" fmla="*/ 2340 w 3500"/>
              <a:gd name="T41" fmla="*/ 2062 h 2455"/>
              <a:gd name="T42" fmla="*/ 2450 w 3500"/>
              <a:gd name="T43" fmla="*/ 1899 h 2455"/>
              <a:gd name="T44" fmla="*/ 2640 w 3500"/>
              <a:gd name="T45" fmla="*/ 1835 h 2455"/>
              <a:gd name="T46" fmla="*/ 1171 w 3500"/>
              <a:gd name="T47" fmla="*/ 1877 h 2455"/>
              <a:gd name="T48" fmla="*/ 1300 w 3500"/>
              <a:gd name="T49" fmla="*/ 2024 h 2455"/>
              <a:gd name="T50" fmla="*/ 1314 w 3500"/>
              <a:gd name="T51" fmla="*/ 2226 h 2455"/>
              <a:gd name="T52" fmla="*/ 1204 w 3500"/>
              <a:gd name="T53" fmla="*/ 2390 h 2455"/>
              <a:gd name="T54" fmla="*/ 1014 w 3500"/>
              <a:gd name="T55" fmla="*/ 2455 h 2455"/>
              <a:gd name="T56" fmla="*/ 824 w 3500"/>
              <a:gd name="T57" fmla="*/ 2390 h 2455"/>
              <a:gd name="T58" fmla="*/ 714 w 3500"/>
              <a:gd name="T59" fmla="*/ 2226 h 2455"/>
              <a:gd name="T60" fmla="*/ 728 w 3500"/>
              <a:gd name="T61" fmla="*/ 2024 h 2455"/>
              <a:gd name="T62" fmla="*/ 857 w 3500"/>
              <a:gd name="T63" fmla="*/ 1877 h 2455"/>
              <a:gd name="T64" fmla="*/ 50 w 3500"/>
              <a:gd name="T65" fmla="*/ 1835 h 2455"/>
              <a:gd name="T66" fmla="*/ 634 w 3500"/>
              <a:gd name="T67" fmla="*/ 1989 h 2455"/>
              <a:gd name="T68" fmla="*/ 20 w 3500"/>
              <a:gd name="T69" fmla="*/ 2076 h 2455"/>
              <a:gd name="T70" fmla="*/ 2 w 3500"/>
              <a:gd name="T71" fmla="*/ 1869 h 2455"/>
              <a:gd name="T72" fmla="*/ 2330 w 3500"/>
              <a:gd name="T73" fmla="*/ 580 h 2455"/>
              <a:gd name="T74" fmla="*/ 2280 w 3500"/>
              <a:gd name="T75" fmla="*/ 630 h 2455"/>
              <a:gd name="T76" fmla="*/ 2314 w 3500"/>
              <a:gd name="T77" fmla="*/ 1022 h 2455"/>
              <a:gd name="T78" fmla="*/ 2993 w 3500"/>
              <a:gd name="T79" fmla="*/ 1004 h 2455"/>
              <a:gd name="T80" fmla="*/ 2750 w 3500"/>
              <a:gd name="T81" fmla="*/ 601 h 2455"/>
              <a:gd name="T82" fmla="*/ 2153 w 3500"/>
              <a:gd name="T83" fmla="*/ 309 h 2455"/>
              <a:gd name="T84" fmla="*/ 2794 w 3500"/>
              <a:gd name="T85" fmla="*/ 347 h 2455"/>
              <a:gd name="T86" fmla="*/ 2956 w 3500"/>
              <a:gd name="T87" fmla="*/ 485 h 2455"/>
              <a:gd name="T88" fmla="*/ 3326 w 3500"/>
              <a:gd name="T89" fmla="*/ 1110 h 2455"/>
              <a:gd name="T90" fmla="*/ 3480 w 3500"/>
              <a:gd name="T91" fmla="*/ 1844 h 2455"/>
              <a:gd name="T92" fmla="*/ 3498 w 3500"/>
              <a:gd name="T93" fmla="*/ 2051 h 2455"/>
              <a:gd name="T94" fmla="*/ 3046 w 3500"/>
              <a:gd name="T95" fmla="*/ 2085 h 2455"/>
              <a:gd name="T96" fmla="*/ 2943 w 3500"/>
              <a:gd name="T97" fmla="*/ 1869 h 2455"/>
              <a:gd name="T98" fmla="*/ 2740 w 3500"/>
              <a:gd name="T99" fmla="*/ 1747 h 2455"/>
              <a:gd name="T100" fmla="*/ 2493 w 3500"/>
              <a:gd name="T101" fmla="*/ 1762 h 2455"/>
              <a:gd name="T102" fmla="*/ 2306 w 3500"/>
              <a:gd name="T103" fmla="*/ 1907 h 2455"/>
              <a:gd name="T104" fmla="*/ 1420 w 3500"/>
              <a:gd name="T105" fmla="*/ 2085 h 2455"/>
              <a:gd name="T106" fmla="*/ 1316 w 3500"/>
              <a:gd name="T107" fmla="*/ 1867 h 2455"/>
              <a:gd name="T108" fmla="*/ 2064 w 3500"/>
              <a:gd name="T109" fmla="*/ 365 h 2455"/>
              <a:gd name="T110" fmla="*/ 2153 w 3500"/>
              <a:gd name="T111" fmla="*/ 309 h 2455"/>
              <a:gd name="T112" fmla="*/ 1844 w 3500"/>
              <a:gd name="T113" fmla="*/ 25 h 2455"/>
              <a:gd name="T114" fmla="*/ 1911 w 3500"/>
              <a:gd name="T115" fmla="*/ 150 h 2455"/>
              <a:gd name="T116" fmla="*/ 1876 w 3500"/>
              <a:gd name="T117" fmla="*/ 1682 h 2455"/>
              <a:gd name="T118" fmla="*/ 133 w 3500"/>
              <a:gd name="T119" fmla="*/ 1664 h 2455"/>
              <a:gd name="T120" fmla="*/ 135 w 3500"/>
              <a:gd name="T121" fmla="*/ 92 h 2455"/>
              <a:gd name="T122" fmla="*/ 243 w 3500"/>
              <a:gd name="T123" fmla="*/ 3 h 2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00" h="2455">
                <a:moveTo>
                  <a:pt x="2640" y="1989"/>
                </a:moveTo>
                <a:lnTo>
                  <a:pt x="2608" y="1992"/>
                </a:lnTo>
                <a:lnTo>
                  <a:pt x="2579" y="2002"/>
                </a:lnTo>
                <a:lnTo>
                  <a:pt x="2553" y="2016"/>
                </a:lnTo>
                <a:lnTo>
                  <a:pt x="2530" y="2035"/>
                </a:lnTo>
                <a:lnTo>
                  <a:pt x="2512" y="2058"/>
                </a:lnTo>
                <a:lnTo>
                  <a:pt x="2497" y="2084"/>
                </a:lnTo>
                <a:lnTo>
                  <a:pt x="2487" y="2113"/>
                </a:lnTo>
                <a:lnTo>
                  <a:pt x="2485" y="2145"/>
                </a:lnTo>
                <a:lnTo>
                  <a:pt x="2487" y="2175"/>
                </a:lnTo>
                <a:lnTo>
                  <a:pt x="2497" y="2205"/>
                </a:lnTo>
                <a:lnTo>
                  <a:pt x="2512" y="2230"/>
                </a:lnTo>
                <a:lnTo>
                  <a:pt x="2530" y="2254"/>
                </a:lnTo>
                <a:lnTo>
                  <a:pt x="2553" y="2273"/>
                </a:lnTo>
                <a:lnTo>
                  <a:pt x="2579" y="2288"/>
                </a:lnTo>
                <a:lnTo>
                  <a:pt x="2608" y="2296"/>
                </a:lnTo>
                <a:lnTo>
                  <a:pt x="2640" y="2299"/>
                </a:lnTo>
                <a:lnTo>
                  <a:pt x="2672" y="2296"/>
                </a:lnTo>
                <a:lnTo>
                  <a:pt x="2700" y="2288"/>
                </a:lnTo>
                <a:lnTo>
                  <a:pt x="2727" y="2273"/>
                </a:lnTo>
                <a:lnTo>
                  <a:pt x="2750" y="2254"/>
                </a:lnTo>
                <a:lnTo>
                  <a:pt x="2769" y="2230"/>
                </a:lnTo>
                <a:lnTo>
                  <a:pt x="2783" y="2205"/>
                </a:lnTo>
                <a:lnTo>
                  <a:pt x="2793" y="2175"/>
                </a:lnTo>
                <a:lnTo>
                  <a:pt x="2796" y="2145"/>
                </a:lnTo>
                <a:lnTo>
                  <a:pt x="2793" y="2113"/>
                </a:lnTo>
                <a:lnTo>
                  <a:pt x="2783" y="2084"/>
                </a:lnTo>
                <a:lnTo>
                  <a:pt x="2769" y="2058"/>
                </a:lnTo>
                <a:lnTo>
                  <a:pt x="2750" y="2035"/>
                </a:lnTo>
                <a:lnTo>
                  <a:pt x="2727" y="2016"/>
                </a:lnTo>
                <a:lnTo>
                  <a:pt x="2700" y="2002"/>
                </a:lnTo>
                <a:lnTo>
                  <a:pt x="2672" y="1992"/>
                </a:lnTo>
                <a:lnTo>
                  <a:pt x="2640" y="1989"/>
                </a:lnTo>
                <a:close/>
                <a:moveTo>
                  <a:pt x="1014" y="1989"/>
                </a:moveTo>
                <a:lnTo>
                  <a:pt x="982" y="1992"/>
                </a:lnTo>
                <a:lnTo>
                  <a:pt x="953" y="2002"/>
                </a:lnTo>
                <a:lnTo>
                  <a:pt x="927" y="2016"/>
                </a:lnTo>
                <a:lnTo>
                  <a:pt x="904" y="2035"/>
                </a:lnTo>
                <a:lnTo>
                  <a:pt x="886" y="2058"/>
                </a:lnTo>
                <a:lnTo>
                  <a:pt x="871" y="2084"/>
                </a:lnTo>
                <a:lnTo>
                  <a:pt x="861" y="2113"/>
                </a:lnTo>
                <a:lnTo>
                  <a:pt x="858" y="2145"/>
                </a:lnTo>
                <a:lnTo>
                  <a:pt x="861" y="2175"/>
                </a:lnTo>
                <a:lnTo>
                  <a:pt x="871" y="2205"/>
                </a:lnTo>
                <a:lnTo>
                  <a:pt x="886" y="2230"/>
                </a:lnTo>
                <a:lnTo>
                  <a:pt x="904" y="2254"/>
                </a:lnTo>
                <a:lnTo>
                  <a:pt x="927" y="2273"/>
                </a:lnTo>
                <a:lnTo>
                  <a:pt x="953" y="2288"/>
                </a:lnTo>
                <a:lnTo>
                  <a:pt x="982" y="2296"/>
                </a:lnTo>
                <a:lnTo>
                  <a:pt x="1014" y="2299"/>
                </a:lnTo>
                <a:lnTo>
                  <a:pt x="1046" y="2296"/>
                </a:lnTo>
                <a:lnTo>
                  <a:pt x="1074" y="2288"/>
                </a:lnTo>
                <a:lnTo>
                  <a:pt x="1101" y="2273"/>
                </a:lnTo>
                <a:lnTo>
                  <a:pt x="1124" y="2254"/>
                </a:lnTo>
                <a:lnTo>
                  <a:pt x="1142" y="2230"/>
                </a:lnTo>
                <a:lnTo>
                  <a:pt x="1157" y="2205"/>
                </a:lnTo>
                <a:lnTo>
                  <a:pt x="1167" y="2175"/>
                </a:lnTo>
                <a:lnTo>
                  <a:pt x="1170" y="2145"/>
                </a:lnTo>
                <a:lnTo>
                  <a:pt x="1167" y="2113"/>
                </a:lnTo>
                <a:lnTo>
                  <a:pt x="1157" y="2084"/>
                </a:lnTo>
                <a:lnTo>
                  <a:pt x="1142" y="2058"/>
                </a:lnTo>
                <a:lnTo>
                  <a:pt x="1124" y="2035"/>
                </a:lnTo>
                <a:lnTo>
                  <a:pt x="1101" y="2016"/>
                </a:lnTo>
                <a:lnTo>
                  <a:pt x="1074" y="2002"/>
                </a:lnTo>
                <a:lnTo>
                  <a:pt x="1046" y="1992"/>
                </a:lnTo>
                <a:lnTo>
                  <a:pt x="1014" y="1989"/>
                </a:lnTo>
                <a:close/>
                <a:moveTo>
                  <a:pt x="2640" y="1835"/>
                </a:moveTo>
                <a:lnTo>
                  <a:pt x="2682" y="1837"/>
                </a:lnTo>
                <a:lnTo>
                  <a:pt x="2723" y="1845"/>
                </a:lnTo>
                <a:lnTo>
                  <a:pt x="2761" y="1859"/>
                </a:lnTo>
                <a:lnTo>
                  <a:pt x="2797" y="1877"/>
                </a:lnTo>
                <a:lnTo>
                  <a:pt x="2830" y="1899"/>
                </a:lnTo>
                <a:lnTo>
                  <a:pt x="2859" y="1925"/>
                </a:lnTo>
                <a:lnTo>
                  <a:pt x="2886" y="1955"/>
                </a:lnTo>
                <a:lnTo>
                  <a:pt x="2908" y="1988"/>
                </a:lnTo>
                <a:lnTo>
                  <a:pt x="2926" y="2024"/>
                </a:lnTo>
                <a:lnTo>
                  <a:pt x="2940" y="2062"/>
                </a:lnTo>
                <a:lnTo>
                  <a:pt x="2947" y="2102"/>
                </a:lnTo>
                <a:lnTo>
                  <a:pt x="2951" y="2145"/>
                </a:lnTo>
                <a:lnTo>
                  <a:pt x="2947" y="2186"/>
                </a:lnTo>
                <a:lnTo>
                  <a:pt x="2940" y="2226"/>
                </a:lnTo>
                <a:lnTo>
                  <a:pt x="2926" y="2265"/>
                </a:lnTo>
                <a:lnTo>
                  <a:pt x="2908" y="2300"/>
                </a:lnTo>
                <a:lnTo>
                  <a:pt x="2886" y="2334"/>
                </a:lnTo>
                <a:lnTo>
                  <a:pt x="2859" y="2364"/>
                </a:lnTo>
                <a:lnTo>
                  <a:pt x="2830" y="2390"/>
                </a:lnTo>
                <a:lnTo>
                  <a:pt x="2797" y="2412"/>
                </a:lnTo>
                <a:lnTo>
                  <a:pt x="2761" y="2430"/>
                </a:lnTo>
                <a:lnTo>
                  <a:pt x="2723" y="2443"/>
                </a:lnTo>
                <a:lnTo>
                  <a:pt x="2682" y="2452"/>
                </a:lnTo>
                <a:lnTo>
                  <a:pt x="2640" y="2455"/>
                </a:lnTo>
                <a:lnTo>
                  <a:pt x="2597" y="2452"/>
                </a:lnTo>
                <a:lnTo>
                  <a:pt x="2557" y="2443"/>
                </a:lnTo>
                <a:lnTo>
                  <a:pt x="2519" y="2430"/>
                </a:lnTo>
                <a:lnTo>
                  <a:pt x="2483" y="2412"/>
                </a:lnTo>
                <a:lnTo>
                  <a:pt x="2450" y="2390"/>
                </a:lnTo>
                <a:lnTo>
                  <a:pt x="2420" y="2364"/>
                </a:lnTo>
                <a:lnTo>
                  <a:pt x="2394" y="2334"/>
                </a:lnTo>
                <a:lnTo>
                  <a:pt x="2372" y="2300"/>
                </a:lnTo>
                <a:lnTo>
                  <a:pt x="2353" y="2265"/>
                </a:lnTo>
                <a:lnTo>
                  <a:pt x="2340" y="2226"/>
                </a:lnTo>
                <a:lnTo>
                  <a:pt x="2332" y="2186"/>
                </a:lnTo>
                <a:lnTo>
                  <a:pt x="2329" y="2145"/>
                </a:lnTo>
                <a:lnTo>
                  <a:pt x="2332" y="2102"/>
                </a:lnTo>
                <a:lnTo>
                  <a:pt x="2340" y="2062"/>
                </a:lnTo>
                <a:lnTo>
                  <a:pt x="2353" y="2024"/>
                </a:lnTo>
                <a:lnTo>
                  <a:pt x="2372" y="1988"/>
                </a:lnTo>
                <a:lnTo>
                  <a:pt x="2394" y="1955"/>
                </a:lnTo>
                <a:lnTo>
                  <a:pt x="2420" y="1925"/>
                </a:lnTo>
                <a:lnTo>
                  <a:pt x="2450" y="1899"/>
                </a:lnTo>
                <a:lnTo>
                  <a:pt x="2483" y="1877"/>
                </a:lnTo>
                <a:lnTo>
                  <a:pt x="2519" y="1859"/>
                </a:lnTo>
                <a:lnTo>
                  <a:pt x="2557" y="1845"/>
                </a:lnTo>
                <a:lnTo>
                  <a:pt x="2597" y="1837"/>
                </a:lnTo>
                <a:lnTo>
                  <a:pt x="2640" y="1835"/>
                </a:lnTo>
                <a:close/>
                <a:moveTo>
                  <a:pt x="1014" y="1835"/>
                </a:moveTo>
                <a:lnTo>
                  <a:pt x="1056" y="1837"/>
                </a:lnTo>
                <a:lnTo>
                  <a:pt x="1097" y="1845"/>
                </a:lnTo>
                <a:lnTo>
                  <a:pt x="1135" y="1859"/>
                </a:lnTo>
                <a:lnTo>
                  <a:pt x="1171" y="1877"/>
                </a:lnTo>
                <a:lnTo>
                  <a:pt x="1204" y="1899"/>
                </a:lnTo>
                <a:lnTo>
                  <a:pt x="1233" y="1925"/>
                </a:lnTo>
                <a:lnTo>
                  <a:pt x="1260" y="1955"/>
                </a:lnTo>
                <a:lnTo>
                  <a:pt x="1282" y="1988"/>
                </a:lnTo>
                <a:lnTo>
                  <a:pt x="1300" y="2024"/>
                </a:lnTo>
                <a:lnTo>
                  <a:pt x="1314" y="2062"/>
                </a:lnTo>
                <a:lnTo>
                  <a:pt x="1322" y="2102"/>
                </a:lnTo>
                <a:lnTo>
                  <a:pt x="1325" y="2145"/>
                </a:lnTo>
                <a:lnTo>
                  <a:pt x="1322" y="2186"/>
                </a:lnTo>
                <a:lnTo>
                  <a:pt x="1314" y="2226"/>
                </a:lnTo>
                <a:lnTo>
                  <a:pt x="1300" y="2265"/>
                </a:lnTo>
                <a:lnTo>
                  <a:pt x="1282" y="2300"/>
                </a:lnTo>
                <a:lnTo>
                  <a:pt x="1260" y="2334"/>
                </a:lnTo>
                <a:lnTo>
                  <a:pt x="1233" y="2364"/>
                </a:lnTo>
                <a:lnTo>
                  <a:pt x="1204" y="2390"/>
                </a:lnTo>
                <a:lnTo>
                  <a:pt x="1171" y="2412"/>
                </a:lnTo>
                <a:lnTo>
                  <a:pt x="1135" y="2430"/>
                </a:lnTo>
                <a:lnTo>
                  <a:pt x="1097" y="2443"/>
                </a:lnTo>
                <a:lnTo>
                  <a:pt x="1056" y="2452"/>
                </a:lnTo>
                <a:lnTo>
                  <a:pt x="1014" y="2455"/>
                </a:lnTo>
                <a:lnTo>
                  <a:pt x="972" y="2452"/>
                </a:lnTo>
                <a:lnTo>
                  <a:pt x="931" y="2443"/>
                </a:lnTo>
                <a:lnTo>
                  <a:pt x="893" y="2430"/>
                </a:lnTo>
                <a:lnTo>
                  <a:pt x="857" y="2412"/>
                </a:lnTo>
                <a:lnTo>
                  <a:pt x="824" y="2390"/>
                </a:lnTo>
                <a:lnTo>
                  <a:pt x="794" y="2364"/>
                </a:lnTo>
                <a:lnTo>
                  <a:pt x="768" y="2334"/>
                </a:lnTo>
                <a:lnTo>
                  <a:pt x="746" y="2300"/>
                </a:lnTo>
                <a:lnTo>
                  <a:pt x="728" y="2265"/>
                </a:lnTo>
                <a:lnTo>
                  <a:pt x="714" y="2226"/>
                </a:lnTo>
                <a:lnTo>
                  <a:pt x="706" y="2186"/>
                </a:lnTo>
                <a:lnTo>
                  <a:pt x="703" y="2145"/>
                </a:lnTo>
                <a:lnTo>
                  <a:pt x="706" y="2102"/>
                </a:lnTo>
                <a:lnTo>
                  <a:pt x="714" y="2062"/>
                </a:lnTo>
                <a:lnTo>
                  <a:pt x="728" y="2024"/>
                </a:lnTo>
                <a:lnTo>
                  <a:pt x="746" y="1988"/>
                </a:lnTo>
                <a:lnTo>
                  <a:pt x="768" y="1955"/>
                </a:lnTo>
                <a:lnTo>
                  <a:pt x="794" y="1925"/>
                </a:lnTo>
                <a:lnTo>
                  <a:pt x="824" y="1899"/>
                </a:lnTo>
                <a:lnTo>
                  <a:pt x="857" y="1877"/>
                </a:lnTo>
                <a:lnTo>
                  <a:pt x="893" y="1859"/>
                </a:lnTo>
                <a:lnTo>
                  <a:pt x="931" y="1845"/>
                </a:lnTo>
                <a:lnTo>
                  <a:pt x="972" y="1837"/>
                </a:lnTo>
                <a:lnTo>
                  <a:pt x="1014" y="1835"/>
                </a:lnTo>
                <a:close/>
                <a:moveTo>
                  <a:pt x="50" y="1835"/>
                </a:moveTo>
                <a:lnTo>
                  <a:pt x="747" y="1835"/>
                </a:lnTo>
                <a:lnTo>
                  <a:pt x="712" y="1867"/>
                </a:lnTo>
                <a:lnTo>
                  <a:pt x="681" y="1906"/>
                </a:lnTo>
                <a:lnTo>
                  <a:pt x="655" y="1946"/>
                </a:lnTo>
                <a:lnTo>
                  <a:pt x="634" y="1989"/>
                </a:lnTo>
                <a:lnTo>
                  <a:pt x="618" y="2036"/>
                </a:lnTo>
                <a:lnTo>
                  <a:pt x="608" y="2085"/>
                </a:lnTo>
                <a:lnTo>
                  <a:pt x="50" y="2085"/>
                </a:lnTo>
                <a:lnTo>
                  <a:pt x="34" y="2082"/>
                </a:lnTo>
                <a:lnTo>
                  <a:pt x="20" y="2076"/>
                </a:lnTo>
                <a:lnTo>
                  <a:pt x="10" y="2064"/>
                </a:lnTo>
                <a:lnTo>
                  <a:pt x="2" y="2051"/>
                </a:lnTo>
                <a:lnTo>
                  <a:pt x="0" y="2036"/>
                </a:lnTo>
                <a:lnTo>
                  <a:pt x="0" y="1884"/>
                </a:lnTo>
                <a:lnTo>
                  <a:pt x="2" y="1869"/>
                </a:lnTo>
                <a:lnTo>
                  <a:pt x="10" y="1855"/>
                </a:lnTo>
                <a:lnTo>
                  <a:pt x="20" y="1844"/>
                </a:lnTo>
                <a:lnTo>
                  <a:pt x="34" y="1837"/>
                </a:lnTo>
                <a:lnTo>
                  <a:pt x="50" y="1835"/>
                </a:lnTo>
                <a:close/>
                <a:moveTo>
                  <a:pt x="2330" y="580"/>
                </a:moveTo>
                <a:lnTo>
                  <a:pt x="2314" y="583"/>
                </a:lnTo>
                <a:lnTo>
                  <a:pt x="2300" y="589"/>
                </a:lnTo>
                <a:lnTo>
                  <a:pt x="2290" y="600"/>
                </a:lnTo>
                <a:lnTo>
                  <a:pt x="2282" y="614"/>
                </a:lnTo>
                <a:lnTo>
                  <a:pt x="2280" y="630"/>
                </a:lnTo>
                <a:lnTo>
                  <a:pt x="2280" y="974"/>
                </a:lnTo>
                <a:lnTo>
                  <a:pt x="2282" y="990"/>
                </a:lnTo>
                <a:lnTo>
                  <a:pt x="2290" y="1004"/>
                </a:lnTo>
                <a:lnTo>
                  <a:pt x="2300" y="1015"/>
                </a:lnTo>
                <a:lnTo>
                  <a:pt x="2314" y="1022"/>
                </a:lnTo>
                <a:lnTo>
                  <a:pt x="2330" y="1024"/>
                </a:lnTo>
                <a:lnTo>
                  <a:pt x="2953" y="1024"/>
                </a:lnTo>
                <a:lnTo>
                  <a:pt x="2969" y="1021"/>
                </a:lnTo>
                <a:lnTo>
                  <a:pt x="2982" y="1015"/>
                </a:lnTo>
                <a:lnTo>
                  <a:pt x="2993" y="1004"/>
                </a:lnTo>
                <a:lnTo>
                  <a:pt x="2999" y="990"/>
                </a:lnTo>
                <a:lnTo>
                  <a:pt x="3003" y="976"/>
                </a:lnTo>
                <a:lnTo>
                  <a:pt x="3000" y="961"/>
                </a:lnTo>
                <a:lnTo>
                  <a:pt x="2993" y="946"/>
                </a:lnTo>
                <a:lnTo>
                  <a:pt x="2750" y="601"/>
                </a:lnTo>
                <a:lnTo>
                  <a:pt x="2740" y="589"/>
                </a:lnTo>
                <a:lnTo>
                  <a:pt x="2725" y="583"/>
                </a:lnTo>
                <a:lnTo>
                  <a:pt x="2710" y="580"/>
                </a:lnTo>
                <a:lnTo>
                  <a:pt x="2330" y="580"/>
                </a:lnTo>
                <a:close/>
                <a:moveTo>
                  <a:pt x="2153" y="309"/>
                </a:moveTo>
                <a:lnTo>
                  <a:pt x="2625" y="309"/>
                </a:lnTo>
                <a:lnTo>
                  <a:pt x="2668" y="312"/>
                </a:lnTo>
                <a:lnTo>
                  <a:pt x="2712" y="318"/>
                </a:lnTo>
                <a:lnTo>
                  <a:pt x="2753" y="330"/>
                </a:lnTo>
                <a:lnTo>
                  <a:pt x="2794" y="347"/>
                </a:lnTo>
                <a:lnTo>
                  <a:pt x="2831" y="367"/>
                </a:lnTo>
                <a:lnTo>
                  <a:pt x="2867" y="390"/>
                </a:lnTo>
                <a:lnTo>
                  <a:pt x="2900" y="419"/>
                </a:lnTo>
                <a:lnTo>
                  <a:pt x="2929" y="450"/>
                </a:lnTo>
                <a:lnTo>
                  <a:pt x="2956" y="485"/>
                </a:lnTo>
                <a:lnTo>
                  <a:pt x="3260" y="934"/>
                </a:lnTo>
                <a:lnTo>
                  <a:pt x="3285" y="974"/>
                </a:lnTo>
                <a:lnTo>
                  <a:pt x="3304" y="1018"/>
                </a:lnTo>
                <a:lnTo>
                  <a:pt x="3318" y="1063"/>
                </a:lnTo>
                <a:lnTo>
                  <a:pt x="3326" y="1110"/>
                </a:lnTo>
                <a:lnTo>
                  <a:pt x="3328" y="1158"/>
                </a:lnTo>
                <a:lnTo>
                  <a:pt x="3328" y="1835"/>
                </a:lnTo>
                <a:lnTo>
                  <a:pt x="3450" y="1835"/>
                </a:lnTo>
                <a:lnTo>
                  <a:pt x="3466" y="1837"/>
                </a:lnTo>
                <a:lnTo>
                  <a:pt x="3480" y="1844"/>
                </a:lnTo>
                <a:lnTo>
                  <a:pt x="3490" y="1855"/>
                </a:lnTo>
                <a:lnTo>
                  <a:pt x="3498" y="1869"/>
                </a:lnTo>
                <a:lnTo>
                  <a:pt x="3500" y="1884"/>
                </a:lnTo>
                <a:lnTo>
                  <a:pt x="3500" y="2036"/>
                </a:lnTo>
                <a:lnTo>
                  <a:pt x="3498" y="2051"/>
                </a:lnTo>
                <a:lnTo>
                  <a:pt x="3490" y="2064"/>
                </a:lnTo>
                <a:lnTo>
                  <a:pt x="3480" y="2076"/>
                </a:lnTo>
                <a:lnTo>
                  <a:pt x="3466" y="2082"/>
                </a:lnTo>
                <a:lnTo>
                  <a:pt x="3450" y="2085"/>
                </a:lnTo>
                <a:lnTo>
                  <a:pt x="3046" y="2085"/>
                </a:lnTo>
                <a:lnTo>
                  <a:pt x="3035" y="2037"/>
                </a:lnTo>
                <a:lnTo>
                  <a:pt x="3020" y="1990"/>
                </a:lnTo>
                <a:lnTo>
                  <a:pt x="2999" y="1947"/>
                </a:lnTo>
                <a:lnTo>
                  <a:pt x="2974" y="1907"/>
                </a:lnTo>
                <a:lnTo>
                  <a:pt x="2943" y="1869"/>
                </a:lnTo>
                <a:lnTo>
                  <a:pt x="2909" y="1836"/>
                </a:lnTo>
                <a:lnTo>
                  <a:pt x="2871" y="1806"/>
                </a:lnTo>
                <a:lnTo>
                  <a:pt x="2831" y="1782"/>
                </a:lnTo>
                <a:lnTo>
                  <a:pt x="2786" y="1762"/>
                </a:lnTo>
                <a:lnTo>
                  <a:pt x="2740" y="1747"/>
                </a:lnTo>
                <a:lnTo>
                  <a:pt x="2691" y="1737"/>
                </a:lnTo>
                <a:lnTo>
                  <a:pt x="2640" y="1734"/>
                </a:lnTo>
                <a:lnTo>
                  <a:pt x="2589" y="1737"/>
                </a:lnTo>
                <a:lnTo>
                  <a:pt x="2540" y="1747"/>
                </a:lnTo>
                <a:lnTo>
                  <a:pt x="2493" y="1762"/>
                </a:lnTo>
                <a:lnTo>
                  <a:pt x="2449" y="1782"/>
                </a:lnTo>
                <a:lnTo>
                  <a:pt x="2409" y="1806"/>
                </a:lnTo>
                <a:lnTo>
                  <a:pt x="2370" y="1836"/>
                </a:lnTo>
                <a:lnTo>
                  <a:pt x="2337" y="1869"/>
                </a:lnTo>
                <a:lnTo>
                  <a:pt x="2306" y="1907"/>
                </a:lnTo>
                <a:lnTo>
                  <a:pt x="2280" y="1947"/>
                </a:lnTo>
                <a:lnTo>
                  <a:pt x="2260" y="1990"/>
                </a:lnTo>
                <a:lnTo>
                  <a:pt x="2244" y="2037"/>
                </a:lnTo>
                <a:lnTo>
                  <a:pt x="2234" y="2085"/>
                </a:lnTo>
                <a:lnTo>
                  <a:pt x="1420" y="2085"/>
                </a:lnTo>
                <a:lnTo>
                  <a:pt x="1410" y="2036"/>
                </a:lnTo>
                <a:lnTo>
                  <a:pt x="1394" y="1989"/>
                </a:lnTo>
                <a:lnTo>
                  <a:pt x="1372" y="1946"/>
                </a:lnTo>
                <a:lnTo>
                  <a:pt x="1347" y="1906"/>
                </a:lnTo>
                <a:lnTo>
                  <a:pt x="1316" y="1867"/>
                </a:lnTo>
                <a:lnTo>
                  <a:pt x="1281" y="1835"/>
                </a:lnTo>
                <a:lnTo>
                  <a:pt x="2053" y="1835"/>
                </a:lnTo>
                <a:lnTo>
                  <a:pt x="2053" y="409"/>
                </a:lnTo>
                <a:lnTo>
                  <a:pt x="2057" y="386"/>
                </a:lnTo>
                <a:lnTo>
                  <a:pt x="2064" y="365"/>
                </a:lnTo>
                <a:lnTo>
                  <a:pt x="2076" y="347"/>
                </a:lnTo>
                <a:lnTo>
                  <a:pt x="2092" y="331"/>
                </a:lnTo>
                <a:lnTo>
                  <a:pt x="2110" y="320"/>
                </a:lnTo>
                <a:lnTo>
                  <a:pt x="2131" y="312"/>
                </a:lnTo>
                <a:lnTo>
                  <a:pt x="2153" y="309"/>
                </a:lnTo>
                <a:close/>
                <a:moveTo>
                  <a:pt x="273" y="0"/>
                </a:moveTo>
                <a:lnTo>
                  <a:pt x="1761" y="0"/>
                </a:lnTo>
                <a:lnTo>
                  <a:pt x="1791" y="3"/>
                </a:lnTo>
                <a:lnTo>
                  <a:pt x="1819" y="12"/>
                </a:lnTo>
                <a:lnTo>
                  <a:pt x="1844" y="25"/>
                </a:lnTo>
                <a:lnTo>
                  <a:pt x="1867" y="44"/>
                </a:lnTo>
                <a:lnTo>
                  <a:pt x="1886" y="67"/>
                </a:lnTo>
                <a:lnTo>
                  <a:pt x="1900" y="92"/>
                </a:lnTo>
                <a:lnTo>
                  <a:pt x="1908" y="120"/>
                </a:lnTo>
                <a:lnTo>
                  <a:pt x="1911" y="150"/>
                </a:lnTo>
                <a:lnTo>
                  <a:pt x="1911" y="1636"/>
                </a:lnTo>
                <a:lnTo>
                  <a:pt x="1908" y="1651"/>
                </a:lnTo>
                <a:lnTo>
                  <a:pt x="1902" y="1664"/>
                </a:lnTo>
                <a:lnTo>
                  <a:pt x="1890" y="1676"/>
                </a:lnTo>
                <a:lnTo>
                  <a:pt x="1876" y="1682"/>
                </a:lnTo>
                <a:lnTo>
                  <a:pt x="1861" y="1685"/>
                </a:lnTo>
                <a:lnTo>
                  <a:pt x="173" y="1685"/>
                </a:lnTo>
                <a:lnTo>
                  <a:pt x="157" y="1682"/>
                </a:lnTo>
                <a:lnTo>
                  <a:pt x="143" y="1676"/>
                </a:lnTo>
                <a:lnTo>
                  <a:pt x="133" y="1664"/>
                </a:lnTo>
                <a:lnTo>
                  <a:pt x="125" y="1651"/>
                </a:lnTo>
                <a:lnTo>
                  <a:pt x="123" y="1636"/>
                </a:lnTo>
                <a:lnTo>
                  <a:pt x="123" y="150"/>
                </a:lnTo>
                <a:lnTo>
                  <a:pt x="126" y="120"/>
                </a:lnTo>
                <a:lnTo>
                  <a:pt x="135" y="92"/>
                </a:lnTo>
                <a:lnTo>
                  <a:pt x="148" y="67"/>
                </a:lnTo>
                <a:lnTo>
                  <a:pt x="167" y="44"/>
                </a:lnTo>
                <a:lnTo>
                  <a:pt x="189" y="25"/>
                </a:lnTo>
                <a:lnTo>
                  <a:pt x="214" y="12"/>
                </a:lnTo>
                <a:lnTo>
                  <a:pt x="243" y="3"/>
                </a:lnTo>
                <a:lnTo>
                  <a:pt x="273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7" name="Freeform 196"/>
          <p:cNvSpPr>
            <a:spLocks noEditPoints="1"/>
          </p:cNvSpPr>
          <p:nvPr/>
        </p:nvSpPr>
        <p:spPr bwMode="auto">
          <a:xfrm>
            <a:off x="6152442" y="5986751"/>
            <a:ext cx="555625" cy="373063"/>
          </a:xfrm>
          <a:custGeom>
            <a:avLst/>
            <a:gdLst>
              <a:gd name="T0" fmla="*/ 2577 w 3500"/>
              <a:gd name="T1" fmla="*/ 1869 h 2355"/>
              <a:gd name="T2" fmla="*/ 2515 w 3500"/>
              <a:gd name="T3" fmla="*/ 2004 h 2355"/>
              <a:gd name="T4" fmla="*/ 2577 w 3500"/>
              <a:gd name="T5" fmla="*/ 2137 h 2355"/>
              <a:gd name="T6" fmla="*/ 2723 w 3500"/>
              <a:gd name="T7" fmla="*/ 2177 h 2355"/>
              <a:gd name="T8" fmla="*/ 2842 w 3500"/>
              <a:gd name="T9" fmla="*/ 2092 h 2355"/>
              <a:gd name="T10" fmla="*/ 2855 w 3500"/>
              <a:gd name="T11" fmla="*/ 1942 h 2355"/>
              <a:gd name="T12" fmla="*/ 2751 w 3500"/>
              <a:gd name="T13" fmla="*/ 1840 h 2355"/>
              <a:gd name="T14" fmla="*/ 793 w 3500"/>
              <a:gd name="T15" fmla="*/ 1840 h 2355"/>
              <a:gd name="T16" fmla="*/ 690 w 3500"/>
              <a:gd name="T17" fmla="*/ 1942 h 2355"/>
              <a:gd name="T18" fmla="*/ 703 w 3500"/>
              <a:gd name="T19" fmla="*/ 2092 h 2355"/>
              <a:gd name="T20" fmla="*/ 823 w 3500"/>
              <a:gd name="T21" fmla="*/ 2177 h 2355"/>
              <a:gd name="T22" fmla="*/ 967 w 3500"/>
              <a:gd name="T23" fmla="*/ 2137 h 2355"/>
              <a:gd name="T24" fmla="*/ 1030 w 3500"/>
              <a:gd name="T25" fmla="*/ 2004 h 2355"/>
              <a:gd name="T26" fmla="*/ 967 w 3500"/>
              <a:gd name="T27" fmla="*/ 1869 h 2355"/>
              <a:gd name="T28" fmla="*/ 2691 w 3500"/>
              <a:gd name="T29" fmla="*/ 1653 h 2355"/>
              <a:gd name="T30" fmla="*/ 2905 w 3500"/>
              <a:gd name="T31" fmla="*/ 1726 h 2355"/>
              <a:gd name="T32" fmla="*/ 3029 w 3500"/>
              <a:gd name="T33" fmla="*/ 1911 h 2355"/>
              <a:gd name="T34" fmla="*/ 3014 w 3500"/>
              <a:gd name="T35" fmla="*/ 2141 h 2355"/>
              <a:gd name="T36" fmla="*/ 2868 w 3500"/>
              <a:gd name="T37" fmla="*/ 2306 h 2355"/>
              <a:gd name="T38" fmla="*/ 2643 w 3500"/>
              <a:gd name="T39" fmla="*/ 2352 h 2355"/>
              <a:gd name="T40" fmla="*/ 2443 w 3500"/>
              <a:gd name="T41" fmla="*/ 2252 h 2355"/>
              <a:gd name="T42" fmla="*/ 2343 w 3500"/>
              <a:gd name="T43" fmla="*/ 2052 h 2355"/>
              <a:gd name="T44" fmla="*/ 2387 w 3500"/>
              <a:gd name="T45" fmla="*/ 1827 h 2355"/>
              <a:gd name="T46" fmla="*/ 2554 w 3500"/>
              <a:gd name="T47" fmla="*/ 1681 h 2355"/>
              <a:gd name="T48" fmla="*/ 903 w 3500"/>
              <a:gd name="T49" fmla="*/ 1656 h 2355"/>
              <a:gd name="T50" fmla="*/ 1103 w 3500"/>
              <a:gd name="T51" fmla="*/ 1756 h 2355"/>
              <a:gd name="T52" fmla="*/ 1203 w 3500"/>
              <a:gd name="T53" fmla="*/ 1956 h 2355"/>
              <a:gd name="T54" fmla="*/ 1158 w 3500"/>
              <a:gd name="T55" fmla="*/ 2181 h 2355"/>
              <a:gd name="T56" fmla="*/ 992 w 3500"/>
              <a:gd name="T57" fmla="*/ 2327 h 2355"/>
              <a:gd name="T58" fmla="*/ 762 w 3500"/>
              <a:gd name="T59" fmla="*/ 2342 h 2355"/>
              <a:gd name="T60" fmla="*/ 577 w 3500"/>
              <a:gd name="T61" fmla="*/ 2218 h 2355"/>
              <a:gd name="T62" fmla="*/ 504 w 3500"/>
              <a:gd name="T63" fmla="*/ 2004 h 2355"/>
              <a:gd name="T64" fmla="*/ 577 w 3500"/>
              <a:gd name="T65" fmla="*/ 1790 h 2355"/>
              <a:gd name="T66" fmla="*/ 762 w 3500"/>
              <a:gd name="T67" fmla="*/ 1666 h 2355"/>
              <a:gd name="T68" fmla="*/ 3500 w 3500"/>
              <a:gd name="T69" fmla="*/ 1768 h 2355"/>
              <a:gd name="T70" fmla="*/ 3440 w 3500"/>
              <a:gd name="T71" fmla="*/ 1897 h 2355"/>
              <a:gd name="T72" fmla="*/ 3150 w 3500"/>
              <a:gd name="T73" fmla="*/ 1937 h 2355"/>
              <a:gd name="T74" fmla="*/ 3047 w 3500"/>
              <a:gd name="T75" fmla="*/ 1708 h 2355"/>
              <a:gd name="T76" fmla="*/ 2843 w 3500"/>
              <a:gd name="T77" fmla="*/ 1566 h 2355"/>
              <a:gd name="T78" fmla="*/ 2586 w 3500"/>
              <a:gd name="T79" fmla="*/ 1552 h 2355"/>
              <a:gd name="T80" fmla="*/ 2367 w 3500"/>
              <a:gd name="T81" fmla="*/ 1671 h 2355"/>
              <a:gd name="T82" fmla="*/ 2242 w 3500"/>
              <a:gd name="T83" fmla="*/ 1886 h 2355"/>
              <a:gd name="T84" fmla="*/ 1267 w 3500"/>
              <a:gd name="T85" fmla="*/ 1791 h 2355"/>
              <a:gd name="T86" fmla="*/ 1099 w 3500"/>
              <a:gd name="T87" fmla="*/ 1610 h 2355"/>
              <a:gd name="T88" fmla="*/ 855 w 3500"/>
              <a:gd name="T89" fmla="*/ 1540 h 2355"/>
              <a:gd name="T90" fmla="*/ 611 w 3500"/>
              <a:gd name="T91" fmla="*/ 1610 h 2355"/>
              <a:gd name="T92" fmla="*/ 442 w 3500"/>
              <a:gd name="T93" fmla="*/ 1791 h 2355"/>
              <a:gd name="T94" fmla="*/ 139 w 3500"/>
              <a:gd name="T95" fmla="*/ 1934 h 2355"/>
              <a:gd name="T96" fmla="*/ 23 w 3500"/>
              <a:gd name="T97" fmla="*/ 1853 h 2355"/>
              <a:gd name="T98" fmla="*/ 2500 w 3500"/>
              <a:gd name="T99" fmla="*/ 490 h 2355"/>
              <a:gd name="T100" fmla="*/ 2473 w 3500"/>
              <a:gd name="T101" fmla="*/ 1012 h 2355"/>
              <a:gd name="T102" fmla="*/ 3144 w 3500"/>
              <a:gd name="T103" fmla="*/ 1039 h 2355"/>
              <a:gd name="T104" fmla="*/ 3168 w 3500"/>
              <a:gd name="T105" fmla="*/ 1002 h 2355"/>
              <a:gd name="T106" fmla="*/ 2500 w 3500"/>
              <a:gd name="T107" fmla="*/ 490 h 2355"/>
              <a:gd name="T108" fmla="*/ 2191 w 3500"/>
              <a:gd name="T109" fmla="*/ 23 h 2355"/>
              <a:gd name="T110" fmla="*/ 2272 w 3500"/>
              <a:gd name="T111" fmla="*/ 139 h 2355"/>
              <a:gd name="T112" fmla="*/ 2679 w 3500"/>
              <a:gd name="T113" fmla="*/ 305 h 2355"/>
              <a:gd name="T114" fmla="*/ 3457 w 3500"/>
              <a:gd name="T115" fmla="*/ 1044 h 2355"/>
              <a:gd name="T116" fmla="*/ 3500 w 3500"/>
              <a:gd name="T117" fmla="*/ 1300 h 2355"/>
              <a:gd name="T118" fmla="*/ 23 w 3500"/>
              <a:gd name="T119" fmla="*/ 84 h 2355"/>
              <a:gd name="T120" fmla="*/ 139 w 3500"/>
              <a:gd name="T121" fmla="*/ 2 h 2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00" h="2355">
                <a:moveTo>
                  <a:pt x="2691" y="1828"/>
                </a:moveTo>
                <a:lnTo>
                  <a:pt x="2659" y="1831"/>
                </a:lnTo>
                <a:lnTo>
                  <a:pt x="2629" y="1840"/>
                </a:lnTo>
                <a:lnTo>
                  <a:pt x="2602" y="1852"/>
                </a:lnTo>
                <a:lnTo>
                  <a:pt x="2577" y="1869"/>
                </a:lnTo>
                <a:lnTo>
                  <a:pt x="2556" y="1891"/>
                </a:lnTo>
                <a:lnTo>
                  <a:pt x="2539" y="1915"/>
                </a:lnTo>
                <a:lnTo>
                  <a:pt x="2526" y="1942"/>
                </a:lnTo>
                <a:lnTo>
                  <a:pt x="2518" y="1972"/>
                </a:lnTo>
                <a:lnTo>
                  <a:pt x="2515" y="2004"/>
                </a:lnTo>
                <a:lnTo>
                  <a:pt x="2518" y="2036"/>
                </a:lnTo>
                <a:lnTo>
                  <a:pt x="2526" y="2065"/>
                </a:lnTo>
                <a:lnTo>
                  <a:pt x="2539" y="2092"/>
                </a:lnTo>
                <a:lnTo>
                  <a:pt x="2556" y="2116"/>
                </a:lnTo>
                <a:lnTo>
                  <a:pt x="2577" y="2137"/>
                </a:lnTo>
                <a:lnTo>
                  <a:pt x="2602" y="2155"/>
                </a:lnTo>
                <a:lnTo>
                  <a:pt x="2629" y="2168"/>
                </a:lnTo>
                <a:lnTo>
                  <a:pt x="2659" y="2177"/>
                </a:lnTo>
                <a:lnTo>
                  <a:pt x="2691" y="2179"/>
                </a:lnTo>
                <a:lnTo>
                  <a:pt x="2723" y="2177"/>
                </a:lnTo>
                <a:lnTo>
                  <a:pt x="2751" y="2168"/>
                </a:lnTo>
                <a:lnTo>
                  <a:pt x="2779" y="2155"/>
                </a:lnTo>
                <a:lnTo>
                  <a:pt x="2803" y="2137"/>
                </a:lnTo>
                <a:lnTo>
                  <a:pt x="2824" y="2116"/>
                </a:lnTo>
                <a:lnTo>
                  <a:pt x="2842" y="2092"/>
                </a:lnTo>
                <a:lnTo>
                  <a:pt x="2855" y="2065"/>
                </a:lnTo>
                <a:lnTo>
                  <a:pt x="2864" y="2036"/>
                </a:lnTo>
                <a:lnTo>
                  <a:pt x="2866" y="2004"/>
                </a:lnTo>
                <a:lnTo>
                  <a:pt x="2864" y="1972"/>
                </a:lnTo>
                <a:lnTo>
                  <a:pt x="2855" y="1942"/>
                </a:lnTo>
                <a:lnTo>
                  <a:pt x="2842" y="1915"/>
                </a:lnTo>
                <a:lnTo>
                  <a:pt x="2824" y="1891"/>
                </a:lnTo>
                <a:lnTo>
                  <a:pt x="2803" y="1869"/>
                </a:lnTo>
                <a:lnTo>
                  <a:pt x="2779" y="1852"/>
                </a:lnTo>
                <a:lnTo>
                  <a:pt x="2751" y="1840"/>
                </a:lnTo>
                <a:lnTo>
                  <a:pt x="2723" y="1831"/>
                </a:lnTo>
                <a:lnTo>
                  <a:pt x="2691" y="1828"/>
                </a:lnTo>
                <a:close/>
                <a:moveTo>
                  <a:pt x="855" y="1828"/>
                </a:moveTo>
                <a:lnTo>
                  <a:pt x="823" y="1831"/>
                </a:lnTo>
                <a:lnTo>
                  <a:pt x="793" y="1840"/>
                </a:lnTo>
                <a:lnTo>
                  <a:pt x="766" y="1852"/>
                </a:lnTo>
                <a:lnTo>
                  <a:pt x="741" y="1869"/>
                </a:lnTo>
                <a:lnTo>
                  <a:pt x="720" y="1891"/>
                </a:lnTo>
                <a:lnTo>
                  <a:pt x="703" y="1915"/>
                </a:lnTo>
                <a:lnTo>
                  <a:pt x="690" y="1942"/>
                </a:lnTo>
                <a:lnTo>
                  <a:pt x="682" y="1972"/>
                </a:lnTo>
                <a:lnTo>
                  <a:pt x="680" y="2004"/>
                </a:lnTo>
                <a:lnTo>
                  <a:pt x="682" y="2036"/>
                </a:lnTo>
                <a:lnTo>
                  <a:pt x="690" y="2065"/>
                </a:lnTo>
                <a:lnTo>
                  <a:pt x="703" y="2092"/>
                </a:lnTo>
                <a:lnTo>
                  <a:pt x="720" y="2116"/>
                </a:lnTo>
                <a:lnTo>
                  <a:pt x="741" y="2137"/>
                </a:lnTo>
                <a:lnTo>
                  <a:pt x="766" y="2155"/>
                </a:lnTo>
                <a:lnTo>
                  <a:pt x="793" y="2168"/>
                </a:lnTo>
                <a:lnTo>
                  <a:pt x="823" y="2177"/>
                </a:lnTo>
                <a:lnTo>
                  <a:pt x="855" y="2179"/>
                </a:lnTo>
                <a:lnTo>
                  <a:pt x="887" y="2177"/>
                </a:lnTo>
                <a:lnTo>
                  <a:pt x="916" y="2168"/>
                </a:lnTo>
                <a:lnTo>
                  <a:pt x="943" y="2155"/>
                </a:lnTo>
                <a:lnTo>
                  <a:pt x="967" y="2137"/>
                </a:lnTo>
                <a:lnTo>
                  <a:pt x="988" y="2116"/>
                </a:lnTo>
                <a:lnTo>
                  <a:pt x="1007" y="2092"/>
                </a:lnTo>
                <a:lnTo>
                  <a:pt x="1019" y="2065"/>
                </a:lnTo>
                <a:lnTo>
                  <a:pt x="1028" y="2036"/>
                </a:lnTo>
                <a:lnTo>
                  <a:pt x="1030" y="2004"/>
                </a:lnTo>
                <a:lnTo>
                  <a:pt x="1028" y="1972"/>
                </a:lnTo>
                <a:lnTo>
                  <a:pt x="1019" y="1942"/>
                </a:lnTo>
                <a:lnTo>
                  <a:pt x="1007" y="1915"/>
                </a:lnTo>
                <a:lnTo>
                  <a:pt x="988" y="1891"/>
                </a:lnTo>
                <a:lnTo>
                  <a:pt x="967" y="1869"/>
                </a:lnTo>
                <a:lnTo>
                  <a:pt x="943" y="1852"/>
                </a:lnTo>
                <a:lnTo>
                  <a:pt x="916" y="1840"/>
                </a:lnTo>
                <a:lnTo>
                  <a:pt x="887" y="1831"/>
                </a:lnTo>
                <a:lnTo>
                  <a:pt x="855" y="1828"/>
                </a:lnTo>
                <a:close/>
                <a:moveTo>
                  <a:pt x="2691" y="1653"/>
                </a:moveTo>
                <a:lnTo>
                  <a:pt x="2738" y="1656"/>
                </a:lnTo>
                <a:lnTo>
                  <a:pt x="2784" y="1666"/>
                </a:lnTo>
                <a:lnTo>
                  <a:pt x="2828" y="1681"/>
                </a:lnTo>
                <a:lnTo>
                  <a:pt x="2868" y="1701"/>
                </a:lnTo>
                <a:lnTo>
                  <a:pt x="2905" y="1726"/>
                </a:lnTo>
                <a:lnTo>
                  <a:pt x="2939" y="1756"/>
                </a:lnTo>
                <a:lnTo>
                  <a:pt x="2969" y="1790"/>
                </a:lnTo>
                <a:lnTo>
                  <a:pt x="2993" y="1827"/>
                </a:lnTo>
                <a:lnTo>
                  <a:pt x="3014" y="1867"/>
                </a:lnTo>
                <a:lnTo>
                  <a:pt x="3029" y="1911"/>
                </a:lnTo>
                <a:lnTo>
                  <a:pt x="3039" y="1956"/>
                </a:lnTo>
                <a:lnTo>
                  <a:pt x="3042" y="2004"/>
                </a:lnTo>
                <a:lnTo>
                  <a:pt x="3039" y="2052"/>
                </a:lnTo>
                <a:lnTo>
                  <a:pt x="3029" y="2097"/>
                </a:lnTo>
                <a:lnTo>
                  <a:pt x="3014" y="2141"/>
                </a:lnTo>
                <a:lnTo>
                  <a:pt x="2993" y="2181"/>
                </a:lnTo>
                <a:lnTo>
                  <a:pt x="2969" y="2218"/>
                </a:lnTo>
                <a:lnTo>
                  <a:pt x="2939" y="2252"/>
                </a:lnTo>
                <a:lnTo>
                  <a:pt x="2905" y="2282"/>
                </a:lnTo>
                <a:lnTo>
                  <a:pt x="2868" y="2306"/>
                </a:lnTo>
                <a:lnTo>
                  <a:pt x="2828" y="2327"/>
                </a:lnTo>
                <a:lnTo>
                  <a:pt x="2784" y="2342"/>
                </a:lnTo>
                <a:lnTo>
                  <a:pt x="2738" y="2352"/>
                </a:lnTo>
                <a:lnTo>
                  <a:pt x="2691" y="2355"/>
                </a:lnTo>
                <a:lnTo>
                  <a:pt x="2643" y="2352"/>
                </a:lnTo>
                <a:lnTo>
                  <a:pt x="2597" y="2342"/>
                </a:lnTo>
                <a:lnTo>
                  <a:pt x="2554" y="2327"/>
                </a:lnTo>
                <a:lnTo>
                  <a:pt x="2514" y="2306"/>
                </a:lnTo>
                <a:lnTo>
                  <a:pt x="2477" y="2282"/>
                </a:lnTo>
                <a:lnTo>
                  <a:pt x="2443" y="2252"/>
                </a:lnTo>
                <a:lnTo>
                  <a:pt x="2413" y="2218"/>
                </a:lnTo>
                <a:lnTo>
                  <a:pt x="2387" y="2181"/>
                </a:lnTo>
                <a:lnTo>
                  <a:pt x="2367" y="2141"/>
                </a:lnTo>
                <a:lnTo>
                  <a:pt x="2352" y="2097"/>
                </a:lnTo>
                <a:lnTo>
                  <a:pt x="2343" y="2052"/>
                </a:lnTo>
                <a:lnTo>
                  <a:pt x="2340" y="2004"/>
                </a:lnTo>
                <a:lnTo>
                  <a:pt x="2343" y="1956"/>
                </a:lnTo>
                <a:lnTo>
                  <a:pt x="2352" y="1911"/>
                </a:lnTo>
                <a:lnTo>
                  <a:pt x="2367" y="1867"/>
                </a:lnTo>
                <a:lnTo>
                  <a:pt x="2387" y="1827"/>
                </a:lnTo>
                <a:lnTo>
                  <a:pt x="2413" y="1790"/>
                </a:lnTo>
                <a:lnTo>
                  <a:pt x="2443" y="1756"/>
                </a:lnTo>
                <a:lnTo>
                  <a:pt x="2477" y="1726"/>
                </a:lnTo>
                <a:lnTo>
                  <a:pt x="2514" y="1701"/>
                </a:lnTo>
                <a:lnTo>
                  <a:pt x="2554" y="1681"/>
                </a:lnTo>
                <a:lnTo>
                  <a:pt x="2597" y="1666"/>
                </a:lnTo>
                <a:lnTo>
                  <a:pt x="2643" y="1656"/>
                </a:lnTo>
                <a:lnTo>
                  <a:pt x="2691" y="1653"/>
                </a:lnTo>
                <a:close/>
                <a:moveTo>
                  <a:pt x="855" y="1653"/>
                </a:moveTo>
                <a:lnTo>
                  <a:pt x="903" y="1656"/>
                </a:lnTo>
                <a:lnTo>
                  <a:pt x="948" y="1666"/>
                </a:lnTo>
                <a:lnTo>
                  <a:pt x="992" y="1681"/>
                </a:lnTo>
                <a:lnTo>
                  <a:pt x="1032" y="1701"/>
                </a:lnTo>
                <a:lnTo>
                  <a:pt x="1069" y="1726"/>
                </a:lnTo>
                <a:lnTo>
                  <a:pt x="1103" y="1756"/>
                </a:lnTo>
                <a:lnTo>
                  <a:pt x="1133" y="1790"/>
                </a:lnTo>
                <a:lnTo>
                  <a:pt x="1158" y="1827"/>
                </a:lnTo>
                <a:lnTo>
                  <a:pt x="1178" y="1867"/>
                </a:lnTo>
                <a:lnTo>
                  <a:pt x="1193" y="1911"/>
                </a:lnTo>
                <a:lnTo>
                  <a:pt x="1203" y="1956"/>
                </a:lnTo>
                <a:lnTo>
                  <a:pt x="1206" y="2004"/>
                </a:lnTo>
                <a:lnTo>
                  <a:pt x="1203" y="2052"/>
                </a:lnTo>
                <a:lnTo>
                  <a:pt x="1193" y="2097"/>
                </a:lnTo>
                <a:lnTo>
                  <a:pt x="1178" y="2141"/>
                </a:lnTo>
                <a:lnTo>
                  <a:pt x="1158" y="2181"/>
                </a:lnTo>
                <a:lnTo>
                  <a:pt x="1133" y="2218"/>
                </a:lnTo>
                <a:lnTo>
                  <a:pt x="1103" y="2252"/>
                </a:lnTo>
                <a:lnTo>
                  <a:pt x="1069" y="2282"/>
                </a:lnTo>
                <a:lnTo>
                  <a:pt x="1032" y="2306"/>
                </a:lnTo>
                <a:lnTo>
                  <a:pt x="992" y="2327"/>
                </a:lnTo>
                <a:lnTo>
                  <a:pt x="948" y="2342"/>
                </a:lnTo>
                <a:lnTo>
                  <a:pt x="903" y="2352"/>
                </a:lnTo>
                <a:lnTo>
                  <a:pt x="855" y="2355"/>
                </a:lnTo>
                <a:lnTo>
                  <a:pt x="807" y="2352"/>
                </a:lnTo>
                <a:lnTo>
                  <a:pt x="762" y="2342"/>
                </a:lnTo>
                <a:lnTo>
                  <a:pt x="718" y="2327"/>
                </a:lnTo>
                <a:lnTo>
                  <a:pt x="678" y="2306"/>
                </a:lnTo>
                <a:lnTo>
                  <a:pt x="641" y="2282"/>
                </a:lnTo>
                <a:lnTo>
                  <a:pt x="607" y="2252"/>
                </a:lnTo>
                <a:lnTo>
                  <a:pt x="577" y="2218"/>
                </a:lnTo>
                <a:lnTo>
                  <a:pt x="552" y="2181"/>
                </a:lnTo>
                <a:lnTo>
                  <a:pt x="531" y="2141"/>
                </a:lnTo>
                <a:lnTo>
                  <a:pt x="517" y="2097"/>
                </a:lnTo>
                <a:lnTo>
                  <a:pt x="507" y="2052"/>
                </a:lnTo>
                <a:lnTo>
                  <a:pt x="504" y="2004"/>
                </a:lnTo>
                <a:lnTo>
                  <a:pt x="507" y="1956"/>
                </a:lnTo>
                <a:lnTo>
                  <a:pt x="517" y="1911"/>
                </a:lnTo>
                <a:lnTo>
                  <a:pt x="531" y="1867"/>
                </a:lnTo>
                <a:lnTo>
                  <a:pt x="552" y="1827"/>
                </a:lnTo>
                <a:lnTo>
                  <a:pt x="577" y="1790"/>
                </a:lnTo>
                <a:lnTo>
                  <a:pt x="607" y="1756"/>
                </a:lnTo>
                <a:lnTo>
                  <a:pt x="641" y="1726"/>
                </a:lnTo>
                <a:lnTo>
                  <a:pt x="678" y="1701"/>
                </a:lnTo>
                <a:lnTo>
                  <a:pt x="718" y="1681"/>
                </a:lnTo>
                <a:lnTo>
                  <a:pt x="762" y="1666"/>
                </a:lnTo>
                <a:lnTo>
                  <a:pt x="807" y="1656"/>
                </a:lnTo>
                <a:lnTo>
                  <a:pt x="855" y="1653"/>
                </a:lnTo>
                <a:close/>
                <a:moveTo>
                  <a:pt x="0" y="1394"/>
                </a:moveTo>
                <a:lnTo>
                  <a:pt x="3500" y="1394"/>
                </a:lnTo>
                <a:lnTo>
                  <a:pt x="3500" y="1768"/>
                </a:lnTo>
                <a:lnTo>
                  <a:pt x="3497" y="1798"/>
                </a:lnTo>
                <a:lnTo>
                  <a:pt x="3489" y="1827"/>
                </a:lnTo>
                <a:lnTo>
                  <a:pt x="3477" y="1853"/>
                </a:lnTo>
                <a:lnTo>
                  <a:pt x="3460" y="1877"/>
                </a:lnTo>
                <a:lnTo>
                  <a:pt x="3440" y="1897"/>
                </a:lnTo>
                <a:lnTo>
                  <a:pt x="3416" y="1914"/>
                </a:lnTo>
                <a:lnTo>
                  <a:pt x="3390" y="1927"/>
                </a:lnTo>
                <a:lnTo>
                  <a:pt x="3361" y="1934"/>
                </a:lnTo>
                <a:lnTo>
                  <a:pt x="3330" y="1937"/>
                </a:lnTo>
                <a:lnTo>
                  <a:pt x="3150" y="1937"/>
                </a:lnTo>
                <a:lnTo>
                  <a:pt x="3139" y="1886"/>
                </a:lnTo>
                <a:lnTo>
                  <a:pt x="3123" y="1838"/>
                </a:lnTo>
                <a:lnTo>
                  <a:pt x="3103" y="1791"/>
                </a:lnTo>
                <a:lnTo>
                  <a:pt x="3078" y="1749"/>
                </a:lnTo>
                <a:lnTo>
                  <a:pt x="3047" y="1708"/>
                </a:lnTo>
                <a:lnTo>
                  <a:pt x="3013" y="1671"/>
                </a:lnTo>
                <a:lnTo>
                  <a:pt x="2976" y="1638"/>
                </a:lnTo>
                <a:lnTo>
                  <a:pt x="2935" y="1610"/>
                </a:lnTo>
                <a:lnTo>
                  <a:pt x="2891" y="1585"/>
                </a:lnTo>
                <a:lnTo>
                  <a:pt x="2843" y="1566"/>
                </a:lnTo>
                <a:lnTo>
                  <a:pt x="2795" y="1552"/>
                </a:lnTo>
                <a:lnTo>
                  <a:pt x="2744" y="1543"/>
                </a:lnTo>
                <a:lnTo>
                  <a:pt x="2691" y="1540"/>
                </a:lnTo>
                <a:lnTo>
                  <a:pt x="2638" y="1543"/>
                </a:lnTo>
                <a:lnTo>
                  <a:pt x="2586" y="1552"/>
                </a:lnTo>
                <a:lnTo>
                  <a:pt x="2537" y="1566"/>
                </a:lnTo>
                <a:lnTo>
                  <a:pt x="2490" y="1585"/>
                </a:lnTo>
                <a:lnTo>
                  <a:pt x="2446" y="1610"/>
                </a:lnTo>
                <a:lnTo>
                  <a:pt x="2405" y="1638"/>
                </a:lnTo>
                <a:lnTo>
                  <a:pt x="2367" y="1671"/>
                </a:lnTo>
                <a:lnTo>
                  <a:pt x="2333" y="1708"/>
                </a:lnTo>
                <a:lnTo>
                  <a:pt x="2304" y="1749"/>
                </a:lnTo>
                <a:lnTo>
                  <a:pt x="2278" y="1791"/>
                </a:lnTo>
                <a:lnTo>
                  <a:pt x="2257" y="1838"/>
                </a:lnTo>
                <a:lnTo>
                  <a:pt x="2242" y="1886"/>
                </a:lnTo>
                <a:lnTo>
                  <a:pt x="2232" y="1937"/>
                </a:lnTo>
                <a:lnTo>
                  <a:pt x="1314" y="1937"/>
                </a:lnTo>
                <a:lnTo>
                  <a:pt x="1303" y="1886"/>
                </a:lnTo>
                <a:lnTo>
                  <a:pt x="1288" y="1838"/>
                </a:lnTo>
                <a:lnTo>
                  <a:pt x="1267" y="1791"/>
                </a:lnTo>
                <a:lnTo>
                  <a:pt x="1242" y="1749"/>
                </a:lnTo>
                <a:lnTo>
                  <a:pt x="1211" y="1708"/>
                </a:lnTo>
                <a:lnTo>
                  <a:pt x="1177" y="1671"/>
                </a:lnTo>
                <a:lnTo>
                  <a:pt x="1140" y="1638"/>
                </a:lnTo>
                <a:lnTo>
                  <a:pt x="1099" y="1610"/>
                </a:lnTo>
                <a:lnTo>
                  <a:pt x="1055" y="1585"/>
                </a:lnTo>
                <a:lnTo>
                  <a:pt x="1009" y="1566"/>
                </a:lnTo>
                <a:lnTo>
                  <a:pt x="959" y="1552"/>
                </a:lnTo>
                <a:lnTo>
                  <a:pt x="908" y="1543"/>
                </a:lnTo>
                <a:lnTo>
                  <a:pt x="855" y="1540"/>
                </a:lnTo>
                <a:lnTo>
                  <a:pt x="802" y="1543"/>
                </a:lnTo>
                <a:lnTo>
                  <a:pt x="751" y="1552"/>
                </a:lnTo>
                <a:lnTo>
                  <a:pt x="701" y="1566"/>
                </a:lnTo>
                <a:lnTo>
                  <a:pt x="654" y="1585"/>
                </a:lnTo>
                <a:lnTo>
                  <a:pt x="611" y="1610"/>
                </a:lnTo>
                <a:lnTo>
                  <a:pt x="570" y="1638"/>
                </a:lnTo>
                <a:lnTo>
                  <a:pt x="532" y="1671"/>
                </a:lnTo>
                <a:lnTo>
                  <a:pt x="498" y="1708"/>
                </a:lnTo>
                <a:lnTo>
                  <a:pt x="468" y="1749"/>
                </a:lnTo>
                <a:lnTo>
                  <a:pt x="442" y="1791"/>
                </a:lnTo>
                <a:lnTo>
                  <a:pt x="422" y="1838"/>
                </a:lnTo>
                <a:lnTo>
                  <a:pt x="406" y="1886"/>
                </a:lnTo>
                <a:lnTo>
                  <a:pt x="396" y="1937"/>
                </a:lnTo>
                <a:lnTo>
                  <a:pt x="170" y="1937"/>
                </a:lnTo>
                <a:lnTo>
                  <a:pt x="139" y="1934"/>
                </a:lnTo>
                <a:lnTo>
                  <a:pt x="110" y="1927"/>
                </a:lnTo>
                <a:lnTo>
                  <a:pt x="84" y="1914"/>
                </a:lnTo>
                <a:lnTo>
                  <a:pt x="60" y="1897"/>
                </a:lnTo>
                <a:lnTo>
                  <a:pt x="40" y="1877"/>
                </a:lnTo>
                <a:lnTo>
                  <a:pt x="23" y="1853"/>
                </a:lnTo>
                <a:lnTo>
                  <a:pt x="11" y="1827"/>
                </a:lnTo>
                <a:lnTo>
                  <a:pt x="3" y="1798"/>
                </a:lnTo>
                <a:lnTo>
                  <a:pt x="0" y="1768"/>
                </a:lnTo>
                <a:lnTo>
                  <a:pt x="0" y="1394"/>
                </a:lnTo>
                <a:close/>
                <a:moveTo>
                  <a:pt x="2500" y="490"/>
                </a:moveTo>
                <a:lnTo>
                  <a:pt x="2490" y="492"/>
                </a:lnTo>
                <a:lnTo>
                  <a:pt x="2482" y="497"/>
                </a:lnTo>
                <a:lnTo>
                  <a:pt x="2475" y="505"/>
                </a:lnTo>
                <a:lnTo>
                  <a:pt x="2473" y="516"/>
                </a:lnTo>
                <a:lnTo>
                  <a:pt x="2473" y="1012"/>
                </a:lnTo>
                <a:lnTo>
                  <a:pt x="2475" y="1023"/>
                </a:lnTo>
                <a:lnTo>
                  <a:pt x="2482" y="1031"/>
                </a:lnTo>
                <a:lnTo>
                  <a:pt x="2490" y="1036"/>
                </a:lnTo>
                <a:lnTo>
                  <a:pt x="2500" y="1039"/>
                </a:lnTo>
                <a:lnTo>
                  <a:pt x="3144" y="1039"/>
                </a:lnTo>
                <a:lnTo>
                  <a:pt x="3154" y="1036"/>
                </a:lnTo>
                <a:lnTo>
                  <a:pt x="3163" y="1031"/>
                </a:lnTo>
                <a:lnTo>
                  <a:pt x="3168" y="1023"/>
                </a:lnTo>
                <a:lnTo>
                  <a:pt x="3170" y="1012"/>
                </a:lnTo>
                <a:lnTo>
                  <a:pt x="3168" y="1002"/>
                </a:lnTo>
                <a:lnTo>
                  <a:pt x="3162" y="993"/>
                </a:lnTo>
                <a:lnTo>
                  <a:pt x="2641" y="497"/>
                </a:lnTo>
                <a:lnTo>
                  <a:pt x="2632" y="492"/>
                </a:lnTo>
                <a:lnTo>
                  <a:pt x="2623" y="490"/>
                </a:lnTo>
                <a:lnTo>
                  <a:pt x="2500" y="490"/>
                </a:lnTo>
                <a:close/>
                <a:moveTo>
                  <a:pt x="170" y="0"/>
                </a:moveTo>
                <a:lnTo>
                  <a:pt x="2105" y="0"/>
                </a:lnTo>
                <a:lnTo>
                  <a:pt x="2136" y="2"/>
                </a:lnTo>
                <a:lnTo>
                  <a:pt x="2165" y="11"/>
                </a:lnTo>
                <a:lnTo>
                  <a:pt x="2191" y="23"/>
                </a:lnTo>
                <a:lnTo>
                  <a:pt x="2215" y="39"/>
                </a:lnTo>
                <a:lnTo>
                  <a:pt x="2235" y="60"/>
                </a:lnTo>
                <a:lnTo>
                  <a:pt x="2252" y="84"/>
                </a:lnTo>
                <a:lnTo>
                  <a:pt x="2264" y="110"/>
                </a:lnTo>
                <a:lnTo>
                  <a:pt x="2272" y="139"/>
                </a:lnTo>
                <a:lnTo>
                  <a:pt x="2275" y="168"/>
                </a:lnTo>
                <a:lnTo>
                  <a:pt x="2275" y="295"/>
                </a:lnTo>
                <a:lnTo>
                  <a:pt x="2610" y="295"/>
                </a:lnTo>
                <a:lnTo>
                  <a:pt x="2645" y="298"/>
                </a:lnTo>
                <a:lnTo>
                  <a:pt x="2679" y="305"/>
                </a:lnTo>
                <a:lnTo>
                  <a:pt x="2712" y="319"/>
                </a:lnTo>
                <a:lnTo>
                  <a:pt x="2742" y="337"/>
                </a:lnTo>
                <a:lnTo>
                  <a:pt x="2768" y="359"/>
                </a:lnTo>
                <a:lnTo>
                  <a:pt x="3433" y="1016"/>
                </a:lnTo>
                <a:lnTo>
                  <a:pt x="3457" y="1044"/>
                </a:lnTo>
                <a:lnTo>
                  <a:pt x="3476" y="1073"/>
                </a:lnTo>
                <a:lnTo>
                  <a:pt x="3488" y="1106"/>
                </a:lnTo>
                <a:lnTo>
                  <a:pt x="3497" y="1141"/>
                </a:lnTo>
                <a:lnTo>
                  <a:pt x="3500" y="1176"/>
                </a:lnTo>
                <a:lnTo>
                  <a:pt x="3500" y="1300"/>
                </a:lnTo>
                <a:lnTo>
                  <a:pt x="0" y="1300"/>
                </a:lnTo>
                <a:lnTo>
                  <a:pt x="0" y="168"/>
                </a:lnTo>
                <a:lnTo>
                  <a:pt x="3" y="139"/>
                </a:lnTo>
                <a:lnTo>
                  <a:pt x="11" y="110"/>
                </a:lnTo>
                <a:lnTo>
                  <a:pt x="23" y="84"/>
                </a:lnTo>
                <a:lnTo>
                  <a:pt x="40" y="60"/>
                </a:lnTo>
                <a:lnTo>
                  <a:pt x="60" y="39"/>
                </a:lnTo>
                <a:lnTo>
                  <a:pt x="84" y="23"/>
                </a:lnTo>
                <a:lnTo>
                  <a:pt x="110" y="11"/>
                </a:lnTo>
                <a:lnTo>
                  <a:pt x="139" y="2"/>
                </a:lnTo>
                <a:lnTo>
                  <a:pt x="170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8" name="Freeform 201"/>
          <p:cNvSpPr>
            <a:spLocks noEditPoints="1"/>
          </p:cNvSpPr>
          <p:nvPr/>
        </p:nvSpPr>
        <p:spPr bwMode="auto">
          <a:xfrm>
            <a:off x="7147472" y="5938332"/>
            <a:ext cx="436562" cy="469900"/>
          </a:xfrm>
          <a:custGeom>
            <a:avLst/>
            <a:gdLst>
              <a:gd name="T0" fmla="*/ 1680 w 3299"/>
              <a:gd name="T1" fmla="*/ 1291 h 3547"/>
              <a:gd name="T2" fmla="*/ 2959 w 3299"/>
              <a:gd name="T3" fmla="*/ 1525 h 3547"/>
              <a:gd name="T4" fmla="*/ 2979 w 3299"/>
              <a:gd name="T5" fmla="*/ 1546 h 3547"/>
              <a:gd name="T6" fmla="*/ 3299 w 3299"/>
              <a:gd name="T7" fmla="*/ 2252 h 3547"/>
              <a:gd name="T8" fmla="*/ 3290 w 3299"/>
              <a:gd name="T9" fmla="*/ 2283 h 3547"/>
              <a:gd name="T10" fmla="*/ 3265 w 3299"/>
              <a:gd name="T11" fmla="*/ 2302 h 3547"/>
              <a:gd name="T12" fmla="*/ 2989 w 3299"/>
              <a:gd name="T13" fmla="*/ 2282 h 3547"/>
              <a:gd name="T14" fmla="*/ 1733 w 3299"/>
              <a:gd name="T15" fmla="*/ 3537 h 3547"/>
              <a:gd name="T16" fmla="*/ 1644 w 3299"/>
              <a:gd name="T17" fmla="*/ 3547 h 3547"/>
              <a:gd name="T18" fmla="*/ 1554 w 3299"/>
              <a:gd name="T19" fmla="*/ 3537 h 3547"/>
              <a:gd name="T20" fmla="*/ 333 w 3299"/>
              <a:gd name="T21" fmla="*/ 3278 h 3547"/>
              <a:gd name="T22" fmla="*/ 314 w 3299"/>
              <a:gd name="T23" fmla="*/ 3254 h 3547"/>
              <a:gd name="T24" fmla="*/ 289 w 3299"/>
              <a:gd name="T25" fmla="*/ 2434 h 3547"/>
              <a:gd name="T26" fmla="*/ 298 w 3299"/>
              <a:gd name="T27" fmla="*/ 2406 h 3547"/>
              <a:gd name="T28" fmla="*/ 318 w 3299"/>
              <a:gd name="T29" fmla="*/ 2389 h 3547"/>
              <a:gd name="T30" fmla="*/ 1357 w 3299"/>
              <a:gd name="T31" fmla="*/ 2295 h 3547"/>
              <a:gd name="T32" fmla="*/ 1381 w 3299"/>
              <a:gd name="T33" fmla="*/ 2286 h 3547"/>
              <a:gd name="T34" fmla="*/ 1397 w 3299"/>
              <a:gd name="T35" fmla="*/ 2265 h 3547"/>
              <a:gd name="T36" fmla="*/ 1644 w 3299"/>
              <a:gd name="T37" fmla="*/ 3308 h 3547"/>
              <a:gd name="T38" fmla="*/ 2757 w 3299"/>
              <a:gd name="T39" fmla="*/ 2264 h 3547"/>
              <a:gd name="T40" fmla="*/ 2075 w 3299"/>
              <a:gd name="T41" fmla="*/ 2218 h 3547"/>
              <a:gd name="T42" fmla="*/ 2029 w 3299"/>
              <a:gd name="T43" fmla="*/ 2196 h 3547"/>
              <a:gd name="T44" fmla="*/ 1992 w 3299"/>
              <a:gd name="T45" fmla="*/ 2161 h 3547"/>
              <a:gd name="T46" fmla="*/ 1639 w 3299"/>
              <a:gd name="T47" fmla="*/ 1381 h 3547"/>
              <a:gd name="T48" fmla="*/ 1292 w 3299"/>
              <a:gd name="T49" fmla="*/ 2162 h 3547"/>
              <a:gd name="T50" fmla="*/ 1271 w 3299"/>
              <a:gd name="T51" fmla="*/ 2177 h 3547"/>
              <a:gd name="T52" fmla="*/ 53 w 3299"/>
              <a:gd name="T53" fmla="*/ 2302 h 3547"/>
              <a:gd name="T54" fmla="*/ 20 w 3299"/>
              <a:gd name="T55" fmla="*/ 2293 h 3547"/>
              <a:gd name="T56" fmla="*/ 2 w 3299"/>
              <a:gd name="T57" fmla="*/ 2267 h 3547"/>
              <a:gd name="T58" fmla="*/ 4 w 3299"/>
              <a:gd name="T59" fmla="*/ 2234 h 3547"/>
              <a:gd name="T60" fmla="*/ 335 w 3299"/>
              <a:gd name="T61" fmla="*/ 1533 h 3547"/>
              <a:gd name="T62" fmla="*/ 360 w 3299"/>
              <a:gd name="T63" fmla="*/ 1519 h 3547"/>
              <a:gd name="T64" fmla="*/ 1639 w 3299"/>
              <a:gd name="T65" fmla="*/ 1284 h 3547"/>
              <a:gd name="T66" fmla="*/ 1666 w 3299"/>
              <a:gd name="T67" fmla="*/ 3 h 3547"/>
              <a:gd name="T68" fmla="*/ 1693 w 3299"/>
              <a:gd name="T69" fmla="*/ 18 h 3547"/>
              <a:gd name="T70" fmla="*/ 2002 w 3299"/>
              <a:gd name="T71" fmla="*/ 547 h 3547"/>
              <a:gd name="T72" fmla="*/ 2009 w 3299"/>
              <a:gd name="T73" fmla="*/ 583 h 3547"/>
              <a:gd name="T74" fmla="*/ 1996 w 3299"/>
              <a:gd name="T75" fmla="*/ 614 h 3547"/>
              <a:gd name="T76" fmla="*/ 1968 w 3299"/>
              <a:gd name="T77" fmla="*/ 634 h 3547"/>
              <a:gd name="T78" fmla="*/ 1801 w 3299"/>
              <a:gd name="T79" fmla="*/ 637 h 3547"/>
              <a:gd name="T80" fmla="*/ 1797 w 3299"/>
              <a:gd name="T81" fmla="*/ 972 h 3547"/>
              <a:gd name="T82" fmla="*/ 1776 w 3299"/>
              <a:gd name="T83" fmla="*/ 1002 h 3547"/>
              <a:gd name="T84" fmla="*/ 1740 w 3299"/>
              <a:gd name="T85" fmla="*/ 1013 h 3547"/>
              <a:gd name="T86" fmla="*/ 1542 w 3299"/>
              <a:gd name="T87" fmla="*/ 1011 h 3547"/>
              <a:gd name="T88" fmla="*/ 1513 w 3299"/>
              <a:gd name="T89" fmla="*/ 990 h 3547"/>
              <a:gd name="T90" fmla="*/ 1502 w 3299"/>
              <a:gd name="T91" fmla="*/ 954 h 3547"/>
              <a:gd name="T92" fmla="*/ 1353 w 3299"/>
              <a:gd name="T93" fmla="*/ 637 h 3547"/>
              <a:gd name="T94" fmla="*/ 1319 w 3299"/>
              <a:gd name="T95" fmla="*/ 626 h 3547"/>
              <a:gd name="T96" fmla="*/ 1297 w 3299"/>
              <a:gd name="T97" fmla="*/ 599 h 3547"/>
              <a:gd name="T98" fmla="*/ 1294 w 3299"/>
              <a:gd name="T99" fmla="*/ 564 h 3547"/>
              <a:gd name="T100" fmla="*/ 1599 w 3299"/>
              <a:gd name="T101" fmla="*/ 31 h 3547"/>
              <a:gd name="T102" fmla="*/ 1622 w 3299"/>
              <a:gd name="T103" fmla="*/ 8 h 3547"/>
              <a:gd name="T104" fmla="*/ 1651 w 3299"/>
              <a:gd name="T105" fmla="*/ 0 h 3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99" h="3547">
                <a:moveTo>
                  <a:pt x="1639" y="1284"/>
                </a:moveTo>
                <a:lnTo>
                  <a:pt x="1680" y="1291"/>
                </a:lnTo>
                <a:lnTo>
                  <a:pt x="2945" y="1519"/>
                </a:lnTo>
                <a:lnTo>
                  <a:pt x="2959" y="1525"/>
                </a:lnTo>
                <a:lnTo>
                  <a:pt x="2971" y="1533"/>
                </a:lnTo>
                <a:lnTo>
                  <a:pt x="2979" y="1546"/>
                </a:lnTo>
                <a:lnTo>
                  <a:pt x="3295" y="2236"/>
                </a:lnTo>
                <a:lnTo>
                  <a:pt x="3299" y="2252"/>
                </a:lnTo>
                <a:lnTo>
                  <a:pt x="3297" y="2268"/>
                </a:lnTo>
                <a:lnTo>
                  <a:pt x="3290" y="2283"/>
                </a:lnTo>
                <a:lnTo>
                  <a:pt x="3278" y="2294"/>
                </a:lnTo>
                <a:lnTo>
                  <a:pt x="3265" y="2302"/>
                </a:lnTo>
                <a:lnTo>
                  <a:pt x="3247" y="2303"/>
                </a:lnTo>
                <a:lnTo>
                  <a:pt x="2989" y="2282"/>
                </a:lnTo>
                <a:lnTo>
                  <a:pt x="2989" y="3267"/>
                </a:lnTo>
                <a:lnTo>
                  <a:pt x="1733" y="3537"/>
                </a:lnTo>
                <a:lnTo>
                  <a:pt x="1689" y="3545"/>
                </a:lnTo>
                <a:lnTo>
                  <a:pt x="1644" y="3547"/>
                </a:lnTo>
                <a:lnTo>
                  <a:pt x="1598" y="3545"/>
                </a:lnTo>
                <a:lnTo>
                  <a:pt x="1554" y="3537"/>
                </a:lnTo>
                <a:lnTo>
                  <a:pt x="349" y="3284"/>
                </a:lnTo>
                <a:lnTo>
                  <a:pt x="333" y="3278"/>
                </a:lnTo>
                <a:lnTo>
                  <a:pt x="322" y="3268"/>
                </a:lnTo>
                <a:lnTo>
                  <a:pt x="314" y="3254"/>
                </a:lnTo>
                <a:lnTo>
                  <a:pt x="311" y="3239"/>
                </a:lnTo>
                <a:lnTo>
                  <a:pt x="289" y="2434"/>
                </a:lnTo>
                <a:lnTo>
                  <a:pt x="291" y="2419"/>
                </a:lnTo>
                <a:lnTo>
                  <a:pt x="298" y="2406"/>
                </a:lnTo>
                <a:lnTo>
                  <a:pt x="307" y="2396"/>
                </a:lnTo>
                <a:lnTo>
                  <a:pt x="318" y="2389"/>
                </a:lnTo>
                <a:lnTo>
                  <a:pt x="333" y="2385"/>
                </a:lnTo>
                <a:lnTo>
                  <a:pt x="1357" y="2295"/>
                </a:lnTo>
                <a:lnTo>
                  <a:pt x="1370" y="2292"/>
                </a:lnTo>
                <a:lnTo>
                  <a:pt x="1381" y="2286"/>
                </a:lnTo>
                <a:lnTo>
                  <a:pt x="1391" y="2277"/>
                </a:lnTo>
                <a:lnTo>
                  <a:pt x="1397" y="2265"/>
                </a:lnTo>
                <a:lnTo>
                  <a:pt x="1644" y="1668"/>
                </a:lnTo>
                <a:lnTo>
                  <a:pt x="1644" y="3308"/>
                </a:lnTo>
                <a:lnTo>
                  <a:pt x="2757" y="3097"/>
                </a:lnTo>
                <a:lnTo>
                  <a:pt x="2757" y="2264"/>
                </a:lnTo>
                <a:lnTo>
                  <a:pt x="2101" y="2222"/>
                </a:lnTo>
                <a:lnTo>
                  <a:pt x="2075" y="2218"/>
                </a:lnTo>
                <a:lnTo>
                  <a:pt x="2051" y="2209"/>
                </a:lnTo>
                <a:lnTo>
                  <a:pt x="2029" y="2196"/>
                </a:lnTo>
                <a:lnTo>
                  <a:pt x="2009" y="2180"/>
                </a:lnTo>
                <a:lnTo>
                  <a:pt x="1992" y="2161"/>
                </a:lnTo>
                <a:lnTo>
                  <a:pt x="1979" y="2138"/>
                </a:lnTo>
                <a:lnTo>
                  <a:pt x="1639" y="1381"/>
                </a:lnTo>
                <a:lnTo>
                  <a:pt x="1298" y="2151"/>
                </a:lnTo>
                <a:lnTo>
                  <a:pt x="1292" y="2162"/>
                </a:lnTo>
                <a:lnTo>
                  <a:pt x="1282" y="2170"/>
                </a:lnTo>
                <a:lnTo>
                  <a:pt x="1271" y="2177"/>
                </a:lnTo>
                <a:lnTo>
                  <a:pt x="1260" y="2179"/>
                </a:lnTo>
                <a:lnTo>
                  <a:pt x="53" y="2302"/>
                </a:lnTo>
                <a:lnTo>
                  <a:pt x="34" y="2299"/>
                </a:lnTo>
                <a:lnTo>
                  <a:pt x="20" y="2293"/>
                </a:lnTo>
                <a:lnTo>
                  <a:pt x="9" y="2281"/>
                </a:lnTo>
                <a:lnTo>
                  <a:pt x="2" y="2267"/>
                </a:lnTo>
                <a:lnTo>
                  <a:pt x="0" y="2250"/>
                </a:lnTo>
                <a:lnTo>
                  <a:pt x="4" y="2234"/>
                </a:lnTo>
                <a:lnTo>
                  <a:pt x="326" y="1546"/>
                </a:lnTo>
                <a:lnTo>
                  <a:pt x="335" y="1533"/>
                </a:lnTo>
                <a:lnTo>
                  <a:pt x="346" y="1525"/>
                </a:lnTo>
                <a:lnTo>
                  <a:pt x="360" y="1519"/>
                </a:lnTo>
                <a:lnTo>
                  <a:pt x="1598" y="1292"/>
                </a:lnTo>
                <a:lnTo>
                  <a:pt x="1639" y="1284"/>
                </a:lnTo>
                <a:close/>
                <a:moveTo>
                  <a:pt x="1651" y="0"/>
                </a:moveTo>
                <a:lnTo>
                  <a:pt x="1666" y="3"/>
                </a:lnTo>
                <a:lnTo>
                  <a:pt x="1680" y="8"/>
                </a:lnTo>
                <a:lnTo>
                  <a:pt x="1693" y="18"/>
                </a:lnTo>
                <a:lnTo>
                  <a:pt x="1703" y="31"/>
                </a:lnTo>
                <a:lnTo>
                  <a:pt x="2002" y="547"/>
                </a:lnTo>
                <a:lnTo>
                  <a:pt x="2008" y="564"/>
                </a:lnTo>
                <a:lnTo>
                  <a:pt x="2009" y="583"/>
                </a:lnTo>
                <a:lnTo>
                  <a:pt x="2005" y="599"/>
                </a:lnTo>
                <a:lnTo>
                  <a:pt x="1996" y="614"/>
                </a:lnTo>
                <a:lnTo>
                  <a:pt x="1983" y="626"/>
                </a:lnTo>
                <a:lnTo>
                  <a:pt x="1968" y="634"/>
                </a:lnTo>
                <a:lnTo>
                  <a:pt x="1949" y="637"/>
                </a:lnTo>
                <a:lnTo>
                  <a:pt x="1801" y="637"/>
                </a:lnTo>
                <a:lnTo>
                  <a:pt x="1801" y="954"/>
                </a:lnTo>
                <a:lnTo>
                  <a:pt x="1797" y="972"/>
                </a:lnTo>
                <a:lnTo>
                  <a:pt x="1789" y="990"/>
                </a:lnTo>
                <a:lnTo>
                  <a:pt x="1776" y="1002"/>
                </a:lnTo>
                <a:lnTo>
                  <a:pt x="1760" y="1011"/>
                </a:lnTo>
                <a:lnTo>
                  <a:pt x="1740" y="1013"/>
                </a:lnTo>
                <a:lnTo>
                  <a:pt x="1562" y="1013"/>
                </a:lnTo>
                <a:lnTo>
                  <a:pt x="1542" y="1011"/>
                </a:lnTo>
                <a:lnTo>
                  <a:pt x="1526" y="1002"/>
                </a:lnTo>
                <a:lnTo>
                  <a:pt x="1513" y="990"/>
                </a:lnTo>
                <a:lnTo>
                  <a:pt x="1505" y="972"/>
                </a:lnTo>
                <a:lnTo>
                  <a:pt x="1502" y="954"/>
                </a:lnTo>
                <a:lnTo>
                  <a:pt x="1502" y="637"/>
                </a:lnTo>
                <a:lnTo>
                  <a:pt x="1353" y="637"/>
                </a:lnTo>
                <a:lnTo>
                  <a:pt x="1335" y="634"/>
                </a:lnTo>
                <a:lnTo>
                  <a:pt x="1319" y="626"/>
                </a:lnTo>
                <a:lnTo>
                  <a:pt x="1306" y="614"/>
                </a:lnTo>
                <a:lnTo>
                  <a:pt x="1297" y="599"/>
                </a:lnTo>
                <a:lnTo>
                  <a:pt x="1294" y="583"/>
                </a:lnTo>
                <a:lnTo>
                  <a:pt x="1294" y="564"/>
                </a:lnTo>
                <a:lnTo>
                  <a:pt x="1301" y="547"/>
                </a:lnTo>
                <a:lnTo>
                  <a:pt x="1599" y="31"/>
                </a:lnTo>
                <a:lnTo>
                  <a:pt x="1609" y="18"/>
                </a:lnTo>
                <a:lnTo>
                  <a:pt x="1622" y="8"/>
                </a:lnTo>
                <a:lnTo>
                  <a:pt x="1636" y="3"/>
                </a:lnTo>
                <a:lnTo>
                  <a:pt x="165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9" name="Freeform 396"/>
          <p:cNvSpPr>
            <a:spLocks noEditPoints="1"/>
          </p:cNvSpPr>
          <p:nvPr/>
        </p:nvSpPr>
        <p:spPr bwMode="auto">
          <a:xfrm>
            <a:off x="8150670" y="5912217"/>
            <a:ext cx="387350" cy="449263"/>
          </a:xfrm>
          <a:custGeom>
            <a:avLst/>
            <a:gdLst>
              <a:gd name="T0" fmla="*/ 2534 w 2923"/>
              <a:gd name="T1" fmla="*/ 2973 h 3403"/>
              <a:gd name="T2" fmla="*/ 2351 w 2923"/>
              <a:gd name="T3" fmla="*/ 2505 h 3403"/>
              <a:gd name="T4" fmla="*/ 2588 w 2923"/>
              <a:gd name="T5" fmla="*/ 2505 h 3403"/>
              <a:gd name="T6" fmla="*/ 1872 w 2923"/>
              <a:gd name="T7" fmla="*/ 2505 h 3403"/>
              <a:gd name="T8" fmla="*/ 2110 w 2923"/>
              <a:gd name="T9" fmla="*/ 2505 h 3403"/>
              <a:gd name="T10" fmla="*/ 2071 w 2923"/>
              <a:gd name="T11" fmla="*/ 2135 h 3403"/>
              <a:gd name="T12" fmla="*/ 2699 w 2923"/>
              <a:gd name="T13" fmla="*/ 1937 h 3403"/>
              <a:gd name="T14" fmla="*/ 2832 w 2923"/>
              <a:gd name="T15" fmla="*/ 2000 h 3403"/>
              <a:gd name="T16" fmla="*/ 2913 w 2923"/>
              <a:gd name="T17" fmla="*/ 2123 h 3403"/>
              <a:gd name="T18" fmla="*/ 2921 w 2923"/>
              <a:gd name="T19" fmla="*/ 3123 h 3403"/>
              <a:gd name="T20" fmla="*/ 2858 w 2923"/>
              <a:gd name="T21" fmla="*/ 3258 h 3403"/>
              <a:gd name="T22" fmla="*/ 2736 w 2923"/>
              <a:gd name="T23" fmla="*/ 3338 h 3403"/>
              <a:gd name="T24" fmla="*/ 1629 w 2923"/>
              <a:gd name="T25" fmla="*/ 3346 h 3403"/>
              <a:gd name="T26" fmla="*/ 1494 w 2923"/>
              <a:gd name="T27" fmla="*/ 3284 h 3403"/>
              <a:gd name="T28" fmla="*/ 1415 w 2923"/>
              <a:gd name="T29" fmla="*/ 3160 h 3403"/>
              <a:gd name="T30" fmla="*/ 1406 w 2923"/>
              <a:gd name="T31" fmla="*/ 2160 h 3403"/>
              <a:gd name="T32" fmla="*/ 1468 w 2923"/>
              <a:gd name="T33" fmla="*/ 2026 h 3403"/>
              <a:gd name="T34" fmla="*/ 1591 w 2923"/>
              <a:gd name="T35" fmla="*/ 1947 h 3403"/>
              <a:gd name="T36" fmla="*/ 667 w 2923"/>
              <a:gd name="T37" fmla="*/ 801 h 3403"/>
              <a:gd name="T38" fmla="*/ 739 w 2923"/>
              <a:gd name="T39" fmla="*/ 811 h 3403"/>
              <a:gd name="T40" fmla="*/ 786 w 2923"/>
              <a:gd name="T41" fmla="*/ 860 h 3403"/>
              <a:gd name="T42" fmla="*/ 780 w 2923"/>
              <a:gd name="T43" fmla="*/ 915 h 3403"/>
              <a:gd name="T44" fmla="*/ 743 w 2923"/>
              <a:gd name="T45" fmla="*/ 952 h 3403"/>
              <a:gd name="T46" fmla="*/ 2051 w 2923"/>
              <a:gd name="T47" fmla="*/ 864 h 3403"/>
              <a:gd name="T48" fmla="*/ 2169 w 2923"/>
              <a:gd name="T49" fmla="*/ 908 h 3403"/>
              <a:gd name="T50" fmla="*/ 2229 w 2923"/>
              <a:gd name="T51" fmla="*/ 1016 h 3403"/>
              <a:gd name="T52" fmla="*/ 2205 w 2923"/>
              <a:gd name="T53" fmla="*/ 1142 h 3403"/>
              <a:gd name="T54" fmla="*/ 2109 w 2923"/>
              <a:gd name="T55" fmla="*/ 1218 h 3403"/>
              <a:gd name="T56" fmla="*/ 1190 w 2923"/>
              <a:gd name="T57" fmla="*/ 1230 h 3403"/>
              <a:gd name="T58" fmla="*/ 1155 w 2923"/>
              <a:gd name="T59" fmla="*/ 1278 h 3403"/>
              <a:gd name="T60" fmla="*/ 1133 w 2923"/>
              <a:gd name="T61" fmla="*/ 3293 h 3403"/>
              <a:gd name="T62" fmla="*/ 1046 w 2923"/>
              <a:gd name="T63" fmla="*/ 3380 h 3403"/>
              <a:gd name="T64" fmla="*/ 512 w 2923"/>
              <a:gd name="T65" fmla="*/ 3403 h 3403"/>
              <a:gd name="T66" fmla="*/ 394 w 2923"/>
              <a:gd name="T67" fmla="*/ 3364 h 3403"/>
              <a:gd name="T68" fmla="*/ 322 w 2923"/>
              <a:gd name="T69" fmla="*/ 3264 h 3403"/>
              <a:gd name="T70" fmla="*/ 288 w 2923"/>
              <a:gd name="T71" fmla="*/ 2153 h 3403"/>
              <a:gd name="T72" fmla="*/ 170 w 2923"/>
              <a:gd name="T73" fmla="*/ 2188 h 3403"/>
              <a:gd name="T74" fmla="*/ 59 w 2923"/>
              <a:gd name="T75" fmla="*/ 2139 h 3403"/>
              <a:gd name="T76" fmla="*/ 2 w 2923"/>
              <a:gd name="T77" fmla="*/ 2030 h 3403"/>
              <a:gd name="T78" fmla="*/ 11 w 2923"/>
              <a:gd name="T79" fmla="*/ 983 h 3403"/>
              <a:gd name="T80" fmla="*/ 90 w 2923"/>
              <a:gd name="T81" fmla="*/ 889 h 3403"/>
              <a:gd name="T82" fmla="*/ 386 w 2923"/>
              <a:gd name="T83" fmla="*/ 864 h 3403"/>
              <a:gd name="T84" fmla="*/ 576 w 2923"/>
              <a:gd name="T85" fmla="*/ 942 h 3403"/>
              <a:gd name="T86" fmla="*/ 549 w 2923"/>
              <a:gd name="T87" fmla="*/ 903 h 3403"/>
              <a:gd name="T88" fmla="*/ 555 w 2923"/>
              <a:gd name="T89" fmla="*/ 845 h 3403"/>
              <a:gd name="T90" fmla="*/ 612 w 2923"/>
              <a:gd name="T91" fmla="*/ 805 h 3403"/>
              <a:gd name="T92" fmla="*/ 713 w 2923"/>
              <a:gd name="T93" fmla="*/ 3 h 3403"/>
              <a:gd name="T94" fmla="*/ 876 w 2923"/>
              <a:gd name="T95" fmla="*/ 66 h 3403"/>
              <a:gd name="T96" fmla="*/ 990 w 2923"/>
              <a:gd name="T97" fmla="*/ 194 h 3403"/>
              <a:gd name="T98" fmla="*/ 1032 w 2923"/>
              <a:gd name="T99" fmla="*/ 367 h 3403"/>
              <a:gd name="T100" fmla="*/ 990 w 2923"/>
              <a:gd name="T101" fmla="*/ 539 h 3403"/>
              <a:gd name="T102" fmla="*/ 876 w 2923"/>
              <a:gd name="T103" fmla="*/ 668 h 3403"/>
              <a:gd name="T104" fmla="*/ 713 w 2923"/>
              <a:gd name="T105" fmla="*/ 731 h 3403"/>
              <a:gd name="T106" fmla="*/ 535 w 2923"/>
              <a:gd name="T107" fmla="*/ 709 h 3403"/>
              <a:gd name="T108" fmla="*/ 394 w 2923"/>
              <a:gd name="T109" fmla="*/ 610 h 3403"/>
              <a:gd name="T110" fmla="*/ 313 w 2923"/>
              <a:gd name="T111" fmla="*/ 457 h 3403"/>
              <a:gd name="T112" fmla="*/ 313 w 2923"/>
              <a:gd name="T113" fmla="*/ 277 h 3403"/>
              <a:gd name="T114" fmla="*/ 394 w 2923"/>
              <a:gd name="T115" fmla="*/ 123 h 3403"/>
              <a:gd name="T116" fmla="*/ 535 w 2923"/>
              <a:gd name="T117" fmla="*/ 25 h 3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923" h="3403">
                <a:moveTo>
                  <a:pt x="1792" y="2973"/>
                </a:moveTo>
                <a:lnTo>
                  <a:pt x="1792" y="3067"/>
                </a:lnTo>
                <a:lnTo>
                  <a:pt x="2534" y="3067"/>
                </a:lnTo>
                <a:lnTo>
                  <a:pt x="2534" y="2973"/>
                </a:lnTo>
                <a:lnTo>
                  <a:pt x="1792" y="2973"/>
                </a:lnTo>
                <a:close/>
                <a:moveTo>
                  <a:pt x="2402" y="2283"/>
                </a:moveTo>
                <a:lnTo>
                  <a:pt x="2216" y="2505"/>
                </a:lnTo>
                <a:lnTo>
                  <a:pt x="2351" y="2505"/>
                </a:lnTo>
                <a:lnTo>
                  <a:pt x="2351" y="2796"/>
                </a:lnTo>
                <a:lnTo>
                  <a:pt x="2454" y="2796"/>
                </a:lnTo>
                <a:lnTo>
                  <a:pt x="2454" y="2505"/>
                </a:lnTo>
                <a:lnTo>
                  <a:pt x="2588" y="2505"/>
                </a:lnTo>
                <a:lnTo>
                  <a:pt x="2402" y="2283"/>
                </a:lnTo>
                <a:close/>
                <a:moveTo>
                  <a:pt x="1924" y="2283"/>
                </a:moveTo>
                <a:lnTo>
                  <a:pt x="1738" y="2505"/>
                </a:lnTo>
                <a:lnTo>
                  <a:pt x="1872" y="2505"/>
                </a:lnTo>
                <a:lnTo>
                  <a:pt x="1872" y="2796"/>
                </a:lnTo>
                <a:lnTo>
                  <a:pt x="1975" y="2796"/>
                </a:lnTo>
                <a:lnTo>
                  <a:pt x="1975" y="2505"/>
                </a:lnTo>
                <a:lnTo>
                  <a:pt x="2110" y="2505"/>
                </a:lnTo>
                <a:lnTo>
                  <a:pt x="1924" y="2283"/>
                </a:lnTo>
                <a:close/>
                <a:moveTo>
                  <a:pt x="1667" y="1935"/>
                </a:moveTo>
                <a:lnTo>
                  <a:pt x="2071" y="1935"/>
                </a:lnTo>
                <a:lnTo>
                  <a:pt x="2071" y="2135"/>
                </a:lnTo>
                <a:lnTo>
                  <a:pt x="2258" y="2135"/>
                </a:lnTo>
                <a:lnTo>
                  <a:pt x="2258" y="1935"/>
                </a:lnTo>
                <a:lnTo>
                  <a:pt x="2659" y="1935"/>
                </a:lnTo>
                <a:lnTo>
                  <a:pt x="2699" y="1937"/>
                </a:lnTo>
                <a:lnTo>
                  <a:pt x="2736" y="1947"/>
                </a:lnTo>
                <a:lnTo>
                  <a:pt x="2771" y="1960"/>
                </a:lnTo>
                <a:lnTo>
                  <a:pt x="2802" y="1978"/>
                </a:lnTo>
                <a:lnTo>
                  <a:pt x="2832" y="2000"/>
                </a:lnTo>
                <a:lnTo>
                  <a:pt x="2858" y="2026"/>
                </a:lnTo>
                <a:lnTo>
                  <a:pt x="2881" y="2056"/>
                </a:lnTo>
                <a:lnTo>
                  <a:pt x="2899" y="2088"/>
                </a:lnTo>
                <a:lnTo>
                  <a:pt x="2913" y="2123"/>
                </a:lnTo>
                <a:lnTo>
                  <a:pt x="2921" y="2160"/>
                </a:lnTo>
                <a:lnTo>
                  <a:pt x="2923" y="2200"/>
                </a:lnTo>
                <a:lnTo>
                  <a:pt x="2923" y="3084"/>
                </a:lnTo>
                <a:lnTo>
                  <a:pt x="2921" y="3123"/>
                </a:lnTo>
                <a:lnTo>
                  <a:pt x="2913" y="3160"/>
                </a:lnTo>
                <a:lnTo>
                  <a:pt x="2899" y="3196"/>
                </a:lnTo>
                <a:lnTo>
                  <a:pt x="2881" y="3228"/>
                </a:lnTo>
                <a:lnTo>
                  <a:pt x="2858" y="3258"/>
                </a:lnTo>
                <a:lnTo>
                  <a:pt x="2832" y="3284"/>
                </a:lnTo>
                <a:lnTo>
                  <a:pt x="2802" y="3307"/>
                </a:lnTo>
                <a:lnTo>
                  <a:pt x="2771" y="3324"/>
                </a:lnTo>
                <a:lnTo>
                  <a:pt x="2736" y="3338"/>
                </a:lnTo>
                <a:lnTo>
                  <a:pt x="2699" y="3346"/>
                </a:lnTo>
                <a:lnTo>
                  <a:pt x="2659" y="3349"/>
                </a:lnTo>
                <a:lnTo>
                  <a:pt x="1667" y="3349"/>
                </a:lnTo>
                <a:lnTo>
                  <a:pt x="1629" y="3346"/>
                </a:lnTo>
                <a:lnTo>
                  <a:pt x="1591" y="3338"/>
                </a:lnTo>
                <a:lnTo>
                  <a:pt x="1556" y="3324"/>
                </a:lnTo>
                <a:lnTo>
                  <a:pt x="1524" y="3307"/>
                </a:lnTo>
                <a:lnTo>
                  <a:pt x="1494" y="3284"/>
                </a:lnTo>
                <a:lnTo>
                  <a:pt x="1468" y="3258"/>
                </a:lnTo>
                <a:lnTo>
                  <a:pt x="1445" y="3228"/>
                </a:lnTo>
                <a:lnTo>
                  <a:pt x="1428" y="3196"/>
                </a:lnTo>
                <a:lnTo>
                  <a:pt x="1415" y="3160"/>
                </a:lnTo>
                <a:lnTo>
                  <a:pt x="1406" y="3123"/>
                </a:lnTo>
                <a:lnTo>
                  <a:pt x="1403" y="3084"/>
                </a:lnTo>
                <a:lnTo>
                  <a:pt x="1403" y="2200"/>
                </a:lnTo>
                <a:lnTo>
                  <a:pt x="1406" y="2160"/>
                </a:lnTo>
                <a:lnTo>
                  <a:pt x="1415" y="2123"/>
                </a:lnTo>
                <a:lnTo>
                  <a:pt x="1428" y="2088"/>
                </a:lnTo>
                <a:lnTo>
                  <a:pt x="1445" y="2056"/>
                </a:lnTo>
                <a:lnTo>
                  <a:pt x="1468" y="2026"/>
                </a:lnTo>
                <a:lnTo>
                  <a:pt x="1494" y="2000"/>
                </a:lnTo>
                <a:lnTo>
                  <a:pt x="1524" y="1978"/>
                </a:lnTo>
                <a:lnTo>
                  <a:pt x="1556" y="1960"/>
                </a:lnTo>
                <a:lnTo>
                  <a:pt x="1591" y="1947"/>
                </a:lnTo>
                <a:lnTo>
                  <a:pt x="1629" y="1937"/>
                </a:lnTo>
                <a:lnTo>
                  <a:pt x="1667" y="1935"/>
                </a:lnTo>
                <a:close/>
                <a:moveTo>
                  <a:pt x="649" y="801"/>
                </a:moveTo>
                <a:lnTo>
                  <a:pt x="667" y="801"/>
                </a:lnTo>
                <a:lnTo>
                  <a:pt x="684" y="801"/>
                </a:lnTo>
                <a:lnTo>
                  <a:pt x="704" y="802"/>
                </a:lnTo>
                <a:lnTo>
                  <a:pt x="722" y="805"/>
                </a:lnTo>
                <a:lnTo>
                  <a:pt x="739" y="811"/>
                </a:lnTo>
                <a:lnTo>
                  <a:pt x="753" y="818"/>
                </a:lnTo>
                <a:lnTo>
                  <a:pt x="769" y="830"/>
                </a:lnTo>
                <a:lnTo>
                  <a:pt x="780" y="845"/>
                </a:lnTo>
                <a:lnTo>
                  <a:pt x="786" y="860"/>
                </a:lnTo>
                <a:lnTo>
                  <a:pt x="788" y="875"/>
                </a:lnTo>
                <a:lnTo>
                  <a:pt x="787" y="889"/>
                </a:lnTo>
                <a:lnTo>
                  <a:pt x="784" y="903"/>
                </a:lnTo>
                <a:lnTo>
                  <a:pt x="780" y="915"/>
                </a:lnTo>
                <a:lnTo>
                  <a:pt x="775" y="924"/>
                </a:lnTo>
                <a:lnTo>
                  <a:pt x="769" y="931"/>
                </a:lnTo>
                <a:lnTo>
                  <a:pt x="757" y="942"/>
                </a:lnTo>
                <a:lnTo>
                  <a:pt x="743" y="952"/>
                </a:lnTo>
                <a:lnTo>
                  <a:pt x="726" y="961"/>
                </a:lnTo>
                <a:lnTo>
                  <a:pt x="781" y="1069"/>
                </a:lnTo>
                <a:lnTo>
                  <a:pt x="936" y="864"/>
                </a:lnTo>
                <a:lnTo>
                  <a:pt x="2051" y="864"/>
                </a:lnTo>
                <a:lnTo>
                  <a:pt x="2084" y="867"/>
                </a:lnTo>
                <a:lnTo>
                  <a:pt x="2115" y="876"/>
                </a:lnTo>
                <a:lnTo>
                  <a:pt x="2143" y="890"/>
                </a:lnTo>
                <a:lnTo>
                  <a:pt x="2169" y="908"/>
                </a:lnTo>
                <a:lnTo>
                  <a:pt x="2190" y="930"/>
                </a:lnTo>
                <a:lnTo>
                  <a:pt x="2208" y="956"/>
                </a:lnTo>
                <a:lnTo>
                  <a:pt x="2221" y="985"/>
                </a:lnTo>
                <a:lnTo>
                  <a:pt x="2229" y="1016"/>
                </a:lnTo>
                <a:lnTo>
                  <a:pt x="2231" y="1049"/>
                </a:lnTo>
                <a:lnTo>
                  <a:pt x="2228" y="1084"/>
                </a:lnTo>
                <a:lnTo>
                  <a:pt x="2219" y="1114"/>
                </a:lnTo>
                <a:lnTo>
                  <a:pt x="2205" y="1142"/>
                </a:lnTo>
                <a:lnTo>
                  <a:pt x="2186" y="1167"/>
                </a:lnTo>
                <a:lnTo>
                  <a:pt x="2164" y="1188"/>
                </a:lnTo>
                <a:lnTo>
                  <a:pt x="2137" y="1204"/>
                </a:lnTo>
                <a:lnTo>
                  <a:pt x="2109" y="1218"/>
                </a:lnTo>
                <a:lnTo>
                  <a:pt x="2078" y="1225"/>
                </a:lnTo>
                <a:lnTo>
                  <a:pt x="2046" y="1228"/>
                </a:lnTo>
                <a:lnTo>
                  <a:pt x="1206" y="1228"/>
                </a:lnTo>
                <a:lnTo>
                  <a:pt x="1190" y="1230"/>
                </a:lnTo>
                <a:lnTo>
                  <a:pt x="1176" y="1237"/>
                </a:lnTo>
                <a:lnTo>
                  <a:pt x="1166" y="1249"/>
                </a:lnTo>
                <a:lnTo>
                  <a:pt x="1158" y="1262"/>
                </a:lnTo>
                <a:lnTo>
                  <a:pt x="1155" y="1278"/>
                </a:lnTo>
                <a:lnTo>
                  <a:pt x="1155" y="3200"/>
                </a:lnTo>
                <a:lnTo>
                  <a:pt x="1153" y="3233"/>
                </a:lnTo>
                <a:lnTo>
                  <a:pt x="1145" y="3264"/>
                </a:lnTo>
                <a:lnTo>
                  <a:pt x="1133" y="3293"/>
                </a:lnTo>
                <a:lnTo>
                  <a:pt x="1116" y="3320"/>
                </a:lnTo>
                <a:lnTo>
                  <a:pt x="1097" y="3344"/>
                </a:lnTo>
                <a:lnTo>
                  <a:pt x="1073" y="3364"/>
                </a:lnTo>
                <a:lnTo>
                  <a:pt x="1046" y="3380"/>
                </a:lnTo>
                <a:lnTo>
                  <a:pt x="1017" y="3392"/>
                </a:lnTo>
                <a:lnTo>
                  <a:pt x="987" y="3400"/>
                </a:lnTo>
                <a:lnTo>
                  <a:pt x="954" y="3403"/>
                </a:lnTo>
                <a:lnTo>
                  <a:pt x="512" y="3403"/>
                </a:lnTo>
                <a:lnTo>
                  <a:pt x="480" y="3400"/>
                </a:lnTo>
                <a:lnTo>
                  <a:pt x="449" y="3392"/>
                </a:lnTo>
                <a:lnTo>
                  <a:pt x="420" y="3380"/>
                </a:lnTo>
                <a:lnTo>
                  <a:pt x="394" y="3364"/>
                </a:lnTo>
                <a:lnTo>
                  <a:pt x="370" y="3344"/>
                </a:lnTo>
                <a:lnTo>
                  <a:pt x="350" y="3320"/>
                </a:lnTo>
                <a:lnTo>
                  <a:pt x="333" y="3293"/>
                </a:lnTo>
                <a:lnTo>
                  <a:pt x="322" y="3264"/>
                </a:lnTo>
                <a:lnTo>
                  <a:pt x="314" y="3233"/>
                </a:lnTo>
                <a:lnTo>
                  <a:pt x="312" y="3200"/>
                </a:lnTo>
                <a:lnTo>
                  <a:pt x="312" y="2133"/>
                </a:lnTo>
                <a:lnTo>
                  <a:pt x="288" y="2153"/>
                </a:lnTo>
                <a:lnTo>
                  <a:pt x="262" y="2169"/>
                </a:lnTo>
                <a:lnTo>
                  <a:pt x="234" y="2181"/>
                </a:lnTo>
                <a:lnTo>
                  <a:pt x="203" y="2187"/>
                </a:lnTo>
                <a:lnTo>
                  <a:pt x="170" y="2188"/>
                </a:lnTo>
                <a:lnTo>
                  <a:pt x="139" y="2184"/>
                </a:lnTo>
                <a:lnTo>
                  <a:pt x="109" y="2174"/>
                </a:lnTo>
                <a:lnTo>
                  <a:pt x="82" y="2158"/>
                </a:lnTo>
                <a:lnTo>
                  <a:pt x="59" y="2139"/>
                </a:lnTo>
                <a:lnTo>
                  <a:pt x="38" y="2116"/>
                </a:lnTo>
                <a:lnTo>
                  <a:pt x="22" y="2090"/>
                </a:lnTo>
                <a:lnTo>
                  <a:pt x="10" y="2061"/>
                </a:lnTo>
                <a:lnTo>
                  <a:pt x="2" y="2030"/>
                </a:lnTo>
                <a:lnTo>
                  <a:pt x="0" y="1998"/>
                </a:lnTo>
                <a:lnTo>
                  <a:pt x="0" y="1046"/>
                </a:lnTo>
                <a:lnTo>
                  <a:pt x="2" y="1013"/>
                </a:lnTo>
                <a:lnTo>
                  <a:pt x="11" y="983"/>
                </a:lnTo>
                <a:lnTo>
                  <a:pt x="25" y="954"/>
                </a:lnTo>
                <a:lnTo>
                  <a:pt x="42" y="929"/>
                </a:lnTo>
                <a:lnTo>
                  <a:pt x="64" y="908"/>
                </a:lnTo>
                <a:lnTo>
                  <a:pt x="90" y="889"/>
                </a:lnTo>
                <a:lnTo>
                  <a:pt x="117" y="876"/>
                </a:lnTo>
                <a:lnTo>
                  <a:pt x="148" y="867"/>
                </a:lnTo>
                <a:lnTo>
                  <a:pt x="180" y="864"/>
                </a:lnTo>
                <a:lnTo>
                  <a:pt x="386" y="864"/>
                </a:lnTo>
                <a:lnTo>
                  <a:pt x="550" y="1073"/>
                </a:lnTo>
                <a:lnTo>
                  <a:pt x="607" y="961"/>
                </a:lnTo>
                <a:lnTo>
                  <a:pt x="591" y="952"/>
                </a:lnTo>
                <a:lnTo>
                  <a:pt x="576" y="942"/>
                </a:lnTo>
                <a:lnTo>
                  <a:pt x="565" y="931"/>
                </a:lnTo>
                <a:lnTo>
                  <a:pt x="560" y="924"/>
                </a:lnTo>
                <a:lnTo>
                  <a:pt x="554" y="915"/>
                </a:lnTo>
                <a:lnTo>
                  <a:pt x="549" y="903"/>
                </a:lnTo>
                <a:lnTo>
                  <a:pt x="546" y="889"/>
                </a:lnTo>
                <a:lnTo>
                  <a:pt x="545" y="875"/>
                </a:lnTo>
                <a:lnTo>
                  <a:pt x="548" y="860"/>
                </a:lnTo>
                <a:lnTo>
                  <a:pt x="555" y="845"/>
                </a:lnTo>
                <a:lnTo>
                  <a:pt x="565" y="830"/>
                </a:lnTo>
                <a:lnTo>
                  <a:pt x="580" y="818"/>
                </a:lnTo>
                <a:lnTo>
                  <a:pt x="595" y="811"/>
                </a:lnTo>
                <a:lnTo>
                  <a:pt x="612" y="805"/>
                </a:lnTo>
                <a:lnTo>
                  <a:pt x="631" y="802"/>
                </a:lnTo>
                <a:lnTo>
                  <a:pt x="649" y="801"/>
                </a:lnTo>
                <a:close/>
                <a:moveTo>
                  <a:pt x="667" y="0"/>
                </a:moveTo>
                <a:lnTo>
                  <a:pt x="713" y="3"/>
                </a:lnTo>
                <a:lnTo>
                  <a:pt x="757" y="11"/>
                </a:lnTo>
                <a:lnTo>
                  <a:pt x="799" y="25"/>
                </a:lnTo>
                <a:lnTo>
                  <a:pt x="838" y="43"/>
                </a:lnTo>
                <a:lnTo>
                  <a:pt x="876" y="66"/>
                </a:lnTo>
                <a:lnTo>
                  <a:pt x="909" y="93"/>
                </a:lnTo>
                <a:lnTo>
                  <a:pt x="940" y="123"/>
                </a:lnTo>
                <a:lnTo>
                  <a:pt x="967" y="157"/>
                </a:lnTo>
                <a:lnTo>
                  <a:pt x="990" y="194"/>
                </a:lnTo>
                <a:lnTo>
                  <a:pt x="1007" y="234"/>
                </a:lnTo>
                <a:lnTo>
                  <a:pt x="1022" y="277"/>
                </a:lnTo>
                <a:lnTo>
                  <a:pt x="1030" y="321"/>
                </a:lnTo>
                <a:lnTo>
                  <a:pt x="1032" y="367"/>
                </a:lnTo>
                <a:lnTo>
                  <a:pt x="1030" y="413"/>
                </a:lnTo>
                <a:lnTo>
                  <a:pt x="1022" y="457"/>
                </a:lnTo>
                <a:lnTo>
                  <a:pt x="1007" y="500"/>
                </a:lnTo>
                <a:lnTo>
                  <a:pt x="990" y="539"/>
                </a:lnTo>
                <a:lnTo>
                  <a:pt x="967" y="576"/>
                </a:lnTo>
                <a:lnTo>
                  <a:pt x="940" y="610"/>
                </a:lnTo>
                <a:lnTo>
                  <a:pt x="909" y="641"/>
                </a:lnTo>
                <a:lnTo>
                  <a:pt x="876" y="668"/>
                </a:lnTo>
                <a:lnTo>
                  <a:pt x="838" y="691"/>
                </a:lnTo>
                <a:lnTo>
                  <a:pt x="799" y="709"/>
                </a:lnTo>
                <a:lnTo>
                  <a:pt x="757" y="723"/>
                </a:lnTo>
                <a:lnTo>
                  <a:pt x="713" y="731"/>
                </a:lnTo>
                <a:lnTo>
                  <a:pt x="667" y="733"/>
                </a:lnTo>
                <a:lnTo>
                  <a:pt x="621" y="731"/>
                </a:lnTo>
                <a:lnTo>
                  <a:pt x="577" y="723"/>
                </a:lnTo>
                <a:lnTo>
                  <a:pt x="535" y="709"/>
                </a:lnTo>
                <a:lnTo>
                  <a:pt x="495" y="691"/>
                </a:lnTo>
                <a:lnTo>
                  <a:pt x="458" y="668"/>
                </a:lnTo>
                <a:lnTo>
                  <a:pt x="424" y="641"/>
                </a:lnTo>
                <a:lnTo>
                  <a:pt x="394" y="610"/>
                </a:lnTo>
                <a:lnTo>
                  <a:pt x="367" y="576"/>
                </a:lnTo>
                <a:lnTo>
                  <a:pt x="345" y="539"/>
                </a:lnTo>
                <a:lnTo>
                  <a:pt x="326" y="500"/>
                </a:lnTo>
                <a:lnTo>
                  <a:pt x="313" y="457"/>
                </a:lnTo>
                <a:lnTo>
                  <a:pt x="305" y="413"/>
                </a:lnTo>
                <a:lnTo>
                  <a:pt x="301" y="367"/>
                </a:lnTo>
                <a:lnTo>
                  <a:pt x="305" y="321"/>
                </a:lnTo>
                <a:lnTo>
                  <a:pt x="313" y="277"/>
                </a:lnTo>
                <a:lnTo>
                  <a:pt x="326" y="234"/>
                </a:lnTo>
                <a:lnTo>
                  <a:pt x="345" y="194"/>
                </a:lnTo>
                <a:lnTo>
                  <a:pt x="367" y="157"/>
                </a:lnTo>
                <a:lnTo>
                  <a:pt x="394" y="123"/>
                </a:lnTo>
                <a:lnTo>
                  <a:pt x="424" y="93"/>
                </a:lnTo>
                <a:lnTo>
                  <a:pt x="458" y="66"/>
                </a:lnTo>
                <a:lnTo>
                  <a:pt x="495" y="43"/>
                </a:lnTo>
                <a:lnTo>
                  <a:pt x="535" y="25"/>
                </a:lnTo>
                <a:lnTo>
                  <a:pt x="577" y="11"/>
                </a:lnTo>
                <a:lnTo>
                  <a:pt x="621" y="3"/>
                </a:lnTo>
                <a:lnTo>
                  <a:pt x="667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0" name="Freeform 401"/>
          <p:cNvSpPr>
            <a:spLocks noEditPoints="1"/>
          </p:cNvSpPr>
          <p:nvPr/>
        </p:nvSpPr>
        <p:spPr bwMode="auto">
          <a:xfrm>
            <a:off x="9013933" y="5946348"/>
            <a:ext cx="531812" cy="381000"/>
          </a:xfrm>
          <a:custGeom>
            <a:avLst/>
            <a:gdLst>
              <a:gd name="T0" fmla="*/ 1732 w 3350"/>
              <a:gd name="T1" fmla="*/ 2005 h 2404"/>
              <a:gd name="T2" fmla="*/ 1732 w 3350"/>
              <a:gd name="T3" fmla="*/ 2180 h 2404"/>
              <a:gd name="T4" fmla="*/ 1892 w 3350"/>
              <a:gd name="T5" fmla="*/ 2245 h 2404"/>
              <a:gd name="T6" fmla="*/ 2013 w 3350"/>
              <a:gd name="T7" fmla="*/ 2124 h 2404"/>
              <a:gd name="T8" fmla="*/ 1948 w 3350"/>
              <a:gd name="T9" fmla="*/ 1963 h 2404"/>
              <a:gd name="T10" fmla="*/ 275 w 3350"/>
              <a:gd name="T11" fmla="*/ 1949 h 2404"/>
              <a:gd name="T12" fmla="*/ 180 w 3350"/>
              <a:gd name="T13" fmla="*/ 2092 h 2404"/>
              <a:gd name="T14" fmla="*/ 275 w 3350"/>
              <a:gd name="T15" fmla="*/ 2236 h 2404"/>
              <a:gd name="T16" fmla="*/ 446 w 3350"/>
              <a:gd name="T17" fmla="*/ 2202 h 2404"/>
              <a:gd name="T18" fmla="*/ 478 w 3350"/>
              <a:gd name="T19" fmla="*/ 2031 h 2404"/>
              <a:gd name="T20" fmla="*/ 335 w 3350"/>
              <a:gd name="T21" fmla="*/ 1936 h 2404"/>
              <a:gd name="T22" fmla="*/ 2051 w 3350"/>
              <a:gd name="T23" fmla="*/ 1845 h 2404"/>
              <a:gd name="T24" fmla="*/ 2168 w 3350"/>
              <a:gd name="T25" fmla="*/ 2049 h 2404"/>
              <a:gd name="T26" fmla="*/ 2106 w 3350"/>
              <a:gd name="T27" fmla="*/ 2283 h 2404"/>
              <a:gd name="T28" fmla="*/ 1902 w 3350"/>
              <a:gd name="T29" fmla="*/ 2401 h 2404"/>
              <a:gd name="T30" fmla="*/ 1671 w 3350"/>
              <a:gd name="T31" fmla="*/ 2339 h 2404"/>
              <a:gd name="T32" fmla="*/ 1552 w 3350"/>
              <a:gd name="T33" fmla="*/ 2134 h 2404"/>
              <a:gd name="T34" fmla="*/ 1614 w 3350"/>
              <a:gd name="T35" fmla="*/ 1902 h 2404"/>
              <a:gd name="T36" fmla="*/ 1818 w 3350"/>
              <a:gd name="T37" fmla="*/ 1783 h 2404"/>
              <a:gd name="T38" fmla="*/ 492 w 3350"/>
              <a:gd name="T39" fmla="*/ 1822 h 2404"/>
              <a:gd name="T40" fmla="*/ 635 w 3350"/>
              <a:gd name="T41" fmla="*/ 2009 h 2404"/>
              <a:gd name="T42" fmla="*/ 604 w 3350"/>
              <a:gd name="T43" fmla="*/ 2249 h 2404"/>
              <a:gd name="T44" fmla="*/ 418 w 3350"/>
              <a:gd name="T45" fmla="*/ 2393 h 2404"/>
              <a:gd name="T46" fmla="*/ 179 w 3350"/>
              <a:gd name="T47" fmla="*/ 2361 h 2404"/>
              <a:gd name="T48" fmla="*/ 36 w 3350"/>
              <a:gd name="T49" fmla="*/ 2175 h 2404"/>
              <a:gd name="T50" fmla="*/ 67 w 3350"/>
              <a:gd name="T51" fmla="*/ 1934 h 2404"/>
              <a:gd name="T52" fmla="*/ 253 w 3350"/>
              <a:gd name="T53" fmla="*/ 1791 h 2404"/>
              <a:gd name="T54" fmla="*/ 3225 w 3350"/>
              <a:gd name="T55" fmla="*/ 1829 h 2404"/>
              <a:gd name="T56" fmla="*/ 2810 w 3350"/>
              <a:gd name="T57" fmla="*/ 1529 h 2404"/>
              <a:gd name="T58" fmla="*/ 2292 w 3350"/>
              <a:gd name="T59" fmla="*/ 1682 h 2404"/>
              <a:gd name="T60" fmla="*/ 3348 w 3350"/>
              <a:gd name="T61" fmla="*/ 1246 h 2404"/>
              <a:gd name="T62" fmla="*/ 2893 w 3350"/>
              <a:gd name="T63" fmla="*/ 1478 h 2404"/>
              <a:gd name="T64" fmla="*/ 3274 w 3350"/>
              <a:gd name="T65" fmla="*/ 1139 h 2404"/>
              <a:gd name="T66" fmla="*/ 2441 w 3350"/>
              <a:gd name="T67" fmla="*/ 1118 h 2404"/>
              <a:gd name="T68" fmla="*/ 2441 w 3350"/>
              <a:gd name="T69" fmla="*/ 1033 h 2404"/>
              <a:gd name="T70" fmla="*/ 2728 w 3350"/>
              <a:gd name="T71" fmla="*/ 679 h 2404"/>
              <a:gd name="T72" fmla="*/ 2295 w 3350"/>
              <a:gd name="T73" fmla="*/ 442 h 2404"/>
              <a:gd name="T74" fmla="*/ 3350 w 3350"/>
              <a:gd name="T75" fmla="*/ 883 h 2404"/>
              <a:gd name="T76" fmla="*/ 2441 w 3350"/>
              <a:gd name="T77" fmla="*/ 320 h 2404"/>
              <a:gd name="T78" fmla="*/ 2357 w 3350"/>
              <a:gd name="T79" fmla="*/ 346 h 2404"/>
              <a:gd name="T80" fmla="*/ 631 w 3350"/>
              <a:gd name="T81" fmla="*/ 248 h 2404"/>
              <a:gd name="T82" fmla="*/ 606 w 3350"/>
              <a:gd name="T83" fmla="*/ 1285 h 2404"/>
              <a:gd name="T84" fmla="*/ 1553 w 3350"/>
              <a:gd name="T85" fmla="*/ 1310 h 2404"/>
              <a:gd name="T86" fmla="*/ 1069 w 3350"/>
              <a:gd name="T87" fmla="*/ 267 h 2404"/>
              <a:gd name="T88" fmla="*/ 2217 w 3350"/>
              <a:gd name="T89" fmla="*/ 159 h 2404"/>
              <a:gd name="T90" fmla="*/ 2231 w 3350"/>
              <a:gd name="T91" fmla="*/ 1970 h 2404"/>
              <a:gd name="T92" fmla="*/ 2059 w 3350"/>
              <a:gd name="T93" fmla="*/ 1755 h 2404"/>
              <a:gd name="T94" fmla="*/ 1027 w 3350"/>
              <a:gd name="T95" fmla="*/ 0 h 2404"/>
              <a:gd name="T96" fmla="*/ 1202 w 3350"/>
              <a:gd name="T97" fmla="*/ 76 h 2404"/>
              <a:gd name="T98" fmla="*/ 1985 w 3350"/>
              <a:gd name="T99" fmla="*/ 1721 h 2404"/>
              <a:gd name="T100" fmla="*/ 1725 w 3350"/>
              <a:gd name="T101" fmla="*/ 1725 h 2404"/>
              <a:gd name="T102" fmla="*/ 1525 w 3350"/>
              <a:gd name="T103" fmla="*/ 1894 h 2404"/>
              <a:gd name="T104" fmla="*/ 719 w 3350"/>
              <a:gd name="T105" fmla="*/ 2020 h 2404"/>
              <a:gd name="T106" fmla="*/ 586 w 3350"/>
              <a:gd name="T107" fmla="*/ 1792 h 2404"/>
              <a:gd name="T108" fmla="*/ 335 w 3350"/>
              <a:gd name="T109" fmla="*/ 1701 h 2404"/>
              <a:gd name="T110" fmla="*/ 85 w 3350"/>
              <a:gd name="T111" fmla="*/ 1792 h 2404"/>
              <a:gd name="T112" fmla="*/ 12 w 3350"/>
              <a:gd name="T113" fmla="*/ 1123 h 2404"/>
              <a:gd name="T114" fmla="*/ 162 w 3350"/>
              <a:gd name="T115" fmla="*/ 996 h 2404"/>
              <a:gd name="T116" fmla="*/ 378 w 3350"/>
              <a:gd name="T117" fmla="*/ 79 h 2404"/>
              <a:gd name="T118" fmla="*/ 515 w 3350"/>
              <a:gd name="T119" fmla="*/ 0 h 2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50" h="2404">
                <a:moveTo>
                  <a:pt x="1861" y="1936"/>
                </a:moveTo>
                <a:lnTo>
                  <a:pt x="1829" y="1939"/>
                </a:lnTo>
                <a:lnTo>
                  <a:pt x="1800" y="1949"/>
                </a:lnTo>
                <a:lnTo>
                  <a:pt x="1773" y="1963"/>
                </a:lnTo>
                <a:lnTo>
                  <a:pt x="1751" y="1982"/>
                </a:lnTo>
                <a:lnTo>
                  <a:pt x="1732" y="2005"/>
                </a:lnTo>
                <a:lnTo>
                  <a:pt x="1718" y="2031"/>
                </a:lnTo>
                <a:lnTo>
                  <a:pt x="1709" y="2061"/>
                </a:lnTo>
                <a:lnTo>
                  <a:pt x="1705" y="2092"/>
                </a:lnTo>
                <a:lnTo>
                  <a:pt x="1709" y="2124"/>
                </a:lnTo>
                <a:lnTo>
                  <a:pt x="1718" y="2152"/>
                </a:lnTo>
                <a:lnTo>
                  <a:pt x="1732" y="2180"/>
                </a:lnTo>
                <a:lnTo>
                  <a:pt x="1751" y="2202"/>
                </a:lnTo>
                <a:lnTo>
                  <a:pt x="1773" y="2222"/>
                </a:lnTo>
                <a:lnTo>
                  <a:pt x="1800" y="2236"/>
                </a:lnTo>
                <a:lnTo>
                  <a:pt x="1829" y="2245"/>
                </a:lnTo>
                <a:lnTo>
                  <a:pt x="1861" y="2248"/>
                </a:lnTo>
                <a:lnTo>
                  <a:pt x="1892" y="2245"/>
                </a:lnTo>
                <a:lnTo>
                  <a:pt x="1921" y="2236"/>
                </a:lnTo>
                <a:lnTo>
                  <a:pt x="1948" y="2222"/>
                </a:lnTo>
                <a:lnTo>
                  <a:pt x="1970" y="2202"/>
                </a:lnTo>
                <a:lnTo>
                  <a:pt x="1990" y="2180"/>
                </a:lnTo>
                <a:lnTo>
                  <a:pt x="2004" y="2152"/>
                </a:lnTo>
                <a:lnTo>
                  <a:pt x="2013" y="2124"/>
                </a:lnTo>
                <a:lnTo>
                  <a:pt x="2016" y="2092"/>
                </a:lnTo>
                <a:lnTo>
                  <a:pt x="2013" y="2061"/>
                </a:lnTo>
                <a:lnTo>
                  <a:pt x="2004" y="2031"/>
                </a:lnTo>
                <a:lnTo>
                  <a:pt x="1990" y="2005"/>
                </a:lnTo>
                <a:lnTo>
                  <a:pt x="1970" y="1982"/>
                </a:lnTo>
                <a:lnTo>
                  <a:pt x="1948" y="1963"/>
                </a:lnTo>
                <a:lnTo>
                  <a:pt x="1921" y="1949"/>
                </a:lnTo>
                <a:lnTo>
                  <a:pt x="1892" y="1939"/>
                </a:lnTo>
                <a:lnTo>
                  <a:pt x="1861" y="1936"/>
                </a:lnTo>
                <a:close/>
                <a:moveTo>
                  <a:pt x="335" y="1936"/>
                </a:moveTo>
                <a:lnTo>
                  <a:pt x="304" y="1939"/>
                </a:lnTo>
                <a:lnTo>
                  <a:pt x="275" y="1949"/>
                </a:lnTo>
                <a:lnTo>
                  <a:pt x="249" y="1963"/>
                </a:lnTo>
                <a:lnTo>
                  <a:pt x="225" y="1982"/>
                </a:lnTo>
                <a:lnTo>
                  <a:pt x="206" y="2005"/>
                </a:lnTo>
                <a:lnTo>
                  <a:pt x="192" y="2031"/>
                </a:lnTo>
                <a:lnTo>
                  <a:pt x="183" y="2061"/>
                </a:lnTo>
                <a:lnTo>
                  <a:pt x="180" y="2092"/>
                </a:lnTo>
                <a:lnTo>
                  <a:pt x="183" y="2124"/>
                </a:lnTo>
                <a:lnTo>
                  <a:pt x="192" y="2152"/>
                </a:lnTo>
                <a:lnTo>
                  <a:pt x="206" y="2180"/>
                </a:lnTo>
                <a:lnTo>
                  <a:pt x="225" y="2202"/>
                </a:lnTo>
                <a:lnTo>
                  <a:pt x="249" y="2222"/>
                </a:lnTo>
                <a:lnTo>
                  <a:pt x="275" y="2236"/>
                </a:lnTo>
                <a:lnTo>
                  <a:pt x="304" y="2245"/>
                </a:lnTo>
                <a:lnTo>
                  <a:pt x="335" y="2248"/>
                </a:lnTo>
                <a:lnTo>
                  <a:pt x="366" y="2245"/>
                </a:lnTo>
                <a:lnTo>
                  <a:pt x="396" y="2236"/>
                </a:lnTo>
                <a:lnTo>
                  <a:pt x="422" y="2222"/>
                </a:lnTo>
                <a:lnTo>
                  <a:pt x="446" y="2202"/>
                </a:lnTo>
                <a:lnTo>
                  <a:pt x="464" y="2180"/>
                </a:lnTo>
                <a:lnTo>
                  <a:pt x="478" y="2152"/>
                </a:lnTo>
                <a:lnTo>
                  <a:pt x="487" y="2124"/>
                </a:lnTo>
                <a:lnTo>
                  <a:pt x="490" y="2092"/>
                </a:lnTo>
                <a:lnTo>
                  <a:pt x="487" y="2061"/>
                </a:lnTo>
                <a:lnTo>
                  <a:pt x="478" y="2031"/>
                </a:lnTo>
                <a:lnTo>
                  <a:pt x="464" y="2005"/>
                </a:lnTo>
                <a:lnTo>
                  <a:pt x="446" y="1982"/>
                </a:lnTo>
                <a:lnTo>
                  <a:pt x="422" y="1963"/>
                </a:lnTo>
                <a:lnTo>
                  <a:pt x="396" y="1949"/>
                </a:lnTo>
                <a:lnTo>
                  <a:pt x="366" y="1939"/>
                </a:lnTo>
                <a:lnTo>
                  <a:pt x="335" y="1936"/>
                </a:lnTo>
                <a:close/>
                <a:moveTo>
                  <a:pt x="1861" y="1781"/>
                </a:moveTo>
                <a:lnTo>
                  <a:pt x="1902" y="1783"/>
                </a:lnTo>
                <a:lnTo>
                  <a:pt x="1943" y="1791"/>
                </a:lnTo>
                <a:lnTo>
                  <a:pt x="1982" y="1805"/>
                </a:lnTo>
                <a:lnTo>
                  <a:pt x="2017" y="1822"/>
                </a:lnTo>
                <a:lnTo>
                  <a:pt x="2051" y="1845"/>
                </a:lnTo>
                <a:lnTo>
                  <a:pt x="2080" y="1871"/>
                </a:lnTo>
                <a:lnTo>
                  <a:pt x="2106" y="1902"/>
                </a:lnTo>
                <a:lnTo>
                  <a:pt x="2129" y="1934"/>
                </a:lnTo>
                <a:lnTo>
                  <a:pt x="2147" y="1971"/>
                </a:lnTo>
                <a:lnTo>
                  <a:pt x="2160" y="2009"/>
                </a:lnTo>
                <a:lnTo>
                  <a:pt x="2168" y="2049"/>
                </a:lnTo>
                <a:lnTo>
                  <a:pt x="2171" y="2092"/>
                </a:lnTo>
                <a:lnTo>
                  <a:pt x="2168" y="2134"/>
                </a:lnTo>
                <a:lnTo>
                  <a:pt x="2160" y="2175"/>
                </a:lnTo>
                <a:lnTo>
                  <a:pt x="2147" y="2213"/>
                </a:lnTo>
                <a:lnTo>
                  <a:pt x="2129" y="2249"/>
                </a:lnTo>
                <a:lnTo>
                  <a:pt x="2106" y="2283"/>
                </a:lnTo>
                <a:lnTo>
                  <a:pt x="2080" y="2312"/>
                </a:lnTo>
                <a:lnTo>
                  <a:pt x="2051" y="2339"/>
                </a:lnTo>
                <a:lnTo>
                  <a:pt x="2017" y="2361"/>
                </a:lnTo>
                <a:lnTo>
                  <a:pt x="1982" y="2379"/>
                </a:lnTo>
                <a:lnTo>
                  <a:pt x="1943" y="2393"/>
                </a:lnTo>
                <a:lnTo>
                  <a:pt x="1902" y="2401"/>
                </a:lnTo>
                <a:lnTo>
                  <a:pt x="1861" y="2404"/>
                </a:lnTo>
                <a:lnTo>
                  <a:pt x="1818" y="2401"/>
                </a:lnTo>
                <a:lnTo>
                  <a:pt x="1778" y="2393"/>
                </a:lnTo>
                <a:lnTo>
                  <a:pt x="1740" y="2379"/>
                </a:lnTo>
                <a:lnTo>
                  <a:pt x="1703" y="2361"/>
                </a:lnTo>
                <a:lnTo>
                  <a:pt x="1671" y="2339"/>
                </a:lnTo>
                <a:lnTo>
                  <a:pt x="1640" y="2312"/>
                </a:lnTo>
                <a:lnTo>
                  <a:pt x="1614" y="2283"/>
                </a:lnTo>
                <a:lnTo>
                  <a:pt x="1592" y="2249"/>
                </a:lnTo>
                <a:lnTo>
                  <a:pt x="1575" y="2213"/>
                </a:lnTo>
                <a:lnTo>
                  <a:pt x="1560" y="2175"/>
                </a:lnTo>
                <a:lnTo>
                  <a:pt x="1552" y="2134"/>
                </a:lnTo>
                <a:lnTo>
                  <a:pt x="1550" y="2092"/>
                </a:lnTo>
                <a:lnTo>
                  <a:pt x="1552" y="2049"/>
                </a:lnTo>
                <a:lnTo>
                  <a:pt x="1560" y="2009"/>
                </a:lnTo>
                <a:lnTo>
                  <a:pt x="1575" y="1971"/>
                </a:lnTo>
                <a:lnTo>
                  <a:pt x="1592" y="1934"/>
                </a:lnTo>
                <a:lnTo>
                  <a:pt x="1614" y="1902"/>
                </a:lnTo>
                <a:lnTo>
                  <a:pt x="1640" y="1871"/>
                </a:lnTo>
                <a:lnTo>
                  <a:pt x="1671" y="1845"/>
                </a:lnTo>
                <a:lnTo>
                  <a:pt x="1703" y="1822"/>
                </a:lnTo>
                <a:lnTo>
                  <a:pt x="1740" y="1805"/>
                </a:lnTo>
                <a:lnTo>
                  <a:pt x="1778" y="1791"/>
                </a:lnTo>
                <a:lnTo>
                  <a:pt x="1818" y="1783"/>
                </a:lnTo>
                <a:lnTo>
                  <a:pt x="1861" y="1781"/>
                </a:lnTo>
                <a:close/>
                <a:moveTo>
                  <a:pt x="335" y="1781"/>
                </a:moveTo>
                <a:lnTo>
                  <a:pt x="378" y="1783"/>
                </a:lnTo>
                <a:lnTo>
                  <a:pt x="418" y="1791"/>
                </a:lnTo>
                <a:lnTo>
                  <a:pt x="456" y="1805"/>
                </a:lnTo>
                <a:lnTo>
                  <a:pt x="492" y="1822"/>
                </a:lnTo>
                <a:lnTo>
                  <a:pt x="525" y="1845"/>
                </a:lnTo>
                <a:lnTo>
                  <a:pt x="555" y="1871"/>
                </a:lnTo>
                <a:lnTo>
                  <a:pt x="582" y="1902"/>
                </a:lnTo>
                <a:lnTo>
                  <a:pt x="604" y="1934"/>
                </a:lnTo>
                <a:lnTo>
                  <a:pt x="622" y="1971"/>
                </a:lnTo>
                <a:lnTo>
                  <a:pt x="635" y="2009"/>
                </a:lnTo>
                <a:lnTo>
                  <a:pt x="644" y="2049"/>
                </a:lnTo>
                <a:lnTo>
                  <a:pt x="647" y="2092"/>
                </a:lnTo>
                <a:lnTo>
                  <a:pt x="644" y="2134"/>
                </a:lnTo>
                <a:lnTo>
                  <a:pt x="635" y="2175"/>
                </a:lnTo>
                <a:lnTo>
                  <a:pt x="622" y="2213"/>
                </a:lnTo>
                <a:lnTo>
                  <a:pt x="604" y="2249"/>
                </a:lnTo>
                <a:lnTo>
                  <a:pt x="582" y="2283"/>
                </a:lnTo>
                <a:lnTo>
                  <a:pt x="555" y="2312"/>
                </a:lnTo>
                <a:lnTo>
                  <a:pt x="525" y="2339"/>
                </a:lnTo>
                <a:lnTo>
                  <a:pt x="492" y="2361"/>
                </a:lnTo>
                <a:lnTo>
                  <a:pt x="456" y="2379"/>
                </a:lnTo>
                <a:lnTo>
                  <a:pt x="418" y="2393"/>
                </a:lnTo>
                <a:lnTo>
                  <a:pt x="378" y="2401"/>
                </a:lnTo>
                <a:lnTo>
                  <a:pt x="335" y="2404"/>
                </a:lnTo>
                <a:lnTo>
                  <a:pt x="293" y="2401"/>
                </a:lnTo>
                <a:lnTo>
                  <a:pt x="253" y="2393"/>
                </a:lnTo>
                <a:lnTo>
                  <a:pt x="214" y="2379"/>
                </a:lnTo>
                <a:lnTo>
                  <a:pt x="179" y="2361"/>
                </a:lnTo>
                <a:lnTo>
                  <a:pt x="145" y="2339"/>
                </a:lnTo>
                <a:lnTo>
                  <a:pt x="116" y="2312"/>
                </a:lnTo>
                <a:lnTo>
                  <a:pt x="89" y="2283"/>
                </a:lnTo>
                <a:lnTo>
                  <a:pt x="67" y="2249"/>
                </a:lnTo>
                <a:lnTo>
                  <a:pt x="49" y="2213"/>
                </a:lnTo>
                <a:lnTo>
                  <a:pt x="36" y="2175"/>
                </a:lnTo>
                <a:lnTo>
                  <a:pt x="27" y="2134"/>
                </a:lnTo>
                <a:lnTo>
                  <a:pt x="24" y="2092"/>
                </a:lnTo>
                <a:lnTo>
                  <a:pt x="27" y="2049"/>
                </a:lnTo>
                <a:lnTo>
                  <a:pt x="36" y="2009"/>
                </a:lnTo>
                <a:lnTo>
                  <a:pt x="49" y="1971"/>
                </a:lnTo>
                <a:lnTo>
                  <a:pt x="67" y="1934"/>
                </a:lnTo>
                <a:lnTo>
                  <a:pt x="89" y="1902"/>
                </a:lnTo>
                <a:lnTo>
                  <a:pt x="116" y="1871"/>
                </a:lnTo>
                <a:lnTo>
                  <a:pt x="145" y="1845"/>
                </a:lnTo>
                <a:lnTo>
                  <a:pt x="179" y="1822"/>
                </a:lnTo>
                <a:lnTo>
                  <a:pt x="214" y="1805"/>
                </a:lnTo>
                <a:lnTo>
                  <a:pt x="253" y="1791"/>
                </a:lnTo>
                <a:lnTo>
                  <a:pt x="293" y="1783"/>
                </a:lnTo>
                <a:lnTo>
                  <a:pt x="335" y="1781"/>
                </a:lnTo>
                <a:close/>
                <a:moveTo>
                  <a:pt x="2810" y="1529"/>
                </a:moveTo>
                <a:lnTo>
                  <a:pt x="3269" y="1814"/>
                </a:lnTo>
                <a:lnTo>
                  <a:pt x="3247" y="1823"/>
                </a:lnTo>
                <a:lnTo>
                  <a:pt x="3225" y="1829"/>
                </a:lnTo>
                <a:lnTo>
                  <a:pt x="3201" y="1831"/>
                </a:lnTo>
                <a:lnTo>
                  <a:pt x="2441" y="1831"/>
                </a:lnTo>
                <a:lnTo>
                  <a:pt x="2413" y="1828"/>
                </a:lnTo>
                <a:lnTo>
                  <a:pt x="2387" y="1820"/>
                </a:lnTo>
                <a:lnTo>
                  <a:pt x="2362" y="1808"/>
                </a:lnTo>
                <a:lnTo>
                  <a:pt x="2810" y="1529"/>
                </a:lnTo>
                <a:close/>
                <a:moveTo>
                  <a:pt x="2303" y="1214"/>
                </a:moveTo>
                <a:lnTo>
                  <a:pt x="2728" y="1478"/>
                </a:lnTo>
                <a:lnTo>
                  <a:pt x="2304" y="1741"/>
                </a:lnTo>
                <a:lnTo>
                  <a:pt x="2298" y="1721"/>
                </a:lnTo>
                <a:lnTo>
                  <a:pt x="2294" y="1702"/>
                </a:lnTo>
                <a:lnTo>
                  <a:pt x="2292" y="1682"/>
                </a:lnTo>
                <a:lnTo>
                  <a:pt x="2292" y="1268"/>
                </a:lnTo>
                <a:lnTo>
                  <a:pt x="2295" y="1240"/>
                </a:lnTo>
                <a:lnTo>
                  <a:pt x="2303" y="1214"/>
                </a:lnTo>
                <a:close/>
                <a:moveTo>
                  <a:pt x="3335" y="1203"/>
                </a:moveTo>
                <a:lnTo>
                  <a:pt x="3343" y="1223"/>
                </a:lnTo>
                <a:lnTo>
                  <a:pt x="3348" y="1246"/>
                </a:lnTo>
                <a:lnTo>
                  <a:pt x="3350" y="1268"/>
                </a:lnTo>
                <a:lnTo>
                  <a:pt x="3350" y="1682"/>
                </a:lnTo>
                <a:lnTo>
                  <a:pt x="3348" y="1706"/>
                </a:lnTo>
                <a:lnTo>
                  <a:pt x="3342" y="1730"/>
                </a:lnTo>
                <a:lnTo>
                  <a:pt x="3333" y="1751"/>
                </a:lnTo>
                <a:lnTo>
                  <a:pt x="2893" y="1478"/>
                </a:lnTo>
                <a:lnTo>
                  <a:pt x="3335" y="1203"/>
                </a:lnTo>
                <a:close/>
                <a:moveTo>
                  <a:pt x="2441" y="1118"/>
                </a:moveTo>
                <a:lnTo>
                  <a:pt x="3201" y="1118"/>
                </a:lnTo>
                <a:lnTo>
                  <a:pt x="3227" y="1120"/>
                </a:lnTo>
                <a:lnTo>
                  <a:pt x="3252" y="1128"/>
                </a:lnTo>
                <a:lnTo>
                  <a:pt x="3274" y="1139"/>
                </a:lnTo>
                <a:lnTo>
                  <a:pt x="2810" y="1426"/>
                </a:lnTo>
                <a:lnTo>
                  <a:pt x="2357" y="1145"/>
                </a:lnTo>
                <a:lnTo>
                  <a:pt x="2376" y="1134"/>
                </a:lnTo>
                <a:lnTo>
                  <a:pt x="2397" y="1126"/>
                </a:lnTo>
                <a:lnTo>
                  <a:pt x="2419" y="1120"/>
                </a:lnTo>
                <a:lnTo>
                  <a:pt x="2441" y="1118"/>
                </a:lnTo>
                <a:close/>
                <a:moveTo>
                  <a:pt x="2810" y="731"/>
                </a:moveTo>
                <a:lnTo>
                  <a:pt x="3269" y="1016"/>
                </a:lnTo>
                <a:lnTo>
                  <a:pt x="3247" y="1025"/>
                </a:lnTo>
                <a:lnTo>
                  <a:pt x="3225" y="1031"/>
                </a:lnTo>
                <a:lnTo>
                  <a:pt x="3201" y="1033"/>
                </a:lnTo>
                <a:lnTo>
                  <a:pt x="2441" y="1033"/>
                </a:lnTo>
                <a:lnTo>
                  <a:pt x="2413" y="1030"/>
                </a:lnTo>
                <a:lnTo>
                  <a:pt x="2387" y="1022"/>
                </a:lnTo>
                <a:lnTo>
                  <a:pt x="2362" y="1009"/>
                </a:lnTo>
                <a:lnTo>
                  <a:pt x="2810" y="731"/>
                </a:lnTo>
                <a:close/>
                <a:moveTo>
                  <a:pt x="2303" y="416"/>
                </a:moveTo>
                <a:lnTo>
                  <a:pt x="2728" y="679"/>
                </a:lnTo>
                <a:lnTo>
                  <a:pt x="2304" y="942"/>
                </a:lnTo>
                <a:lnTo>
                  <a:pt x="2298" y="924"/>
                </a:lnTo>
                <a:lnTo>
                  <a:pt x="2294" y="904"/>
                </a:lnTo>
                <a:lnTo>
                  <a:pt x="2292" y="883"/>
                </a:lnTo>
                <a:lnTo>
                  <a:pt x="2292" y="470"/>
                </a:lnTo>
                <a:lnTo>
                  <a:pt x="2295" y="442"/>
                </a:lnTo>
                <a:lnTo>
                  <a:pt x="2303" y="416"/>
                </a:lnTo>
                <a:close/>
                <a:moveTo>
                  <a:pt x="3335" y="405"/>
                </a:moveTo>
                <a:lnTo>
                  <a:pt x="3343" y="426"/>
                </a:lnTo>
                <a:lnTo>
                  <a:pt x="3348" y="447"/>
                </a:lnTo>
                <a:lnTo>
                  <a:pt x="3350" y="470"/>
                </a:lnTo>
                <a:lnTo>
                  <a:pt x="3350" y="883"/>
                </a:lnTo>
                <a:lnTo>
                  <a:pt x="3348" y="908"/>
                </a:lnTo>
                <a:lnTo>
                  <a:pt x="3342" y="931"/>
                </a:lnTo>
                <a:lnTo>
                  <a:pt x="3333" y="952"/>
                </a:lnTo>
                <a:lnTo>
                  <a:pt x="2893" y="679"/>
                </a:lnTo>
                <a:lnTo>
                  <a:pt x="3335" y="405"/>
                </a:lnTo>
                <a:close/>
                <a:moveTo>
                  <a:pt x="2441" y="320"/>
                </a:moveTo>
                <a:lnTo>
                  <a:pt x="3201" y="320"/>
                </a:lnTo>
                <a:lnTo>
                  <a:pt x="3227" y="323"/>
                </a:lnTo>
                <a:lnTo>
                  <a:pt x="3252" y="329"/>
                </a:lnTo>
                <a:lnTo>
                  <a:pt x="3274" y="340"/>
                </a:lnTo>
                <a:lnTo>
                  <a:pt x="2810" y="628"/>
                </a:lnTo>
                <a:lnTo>
                  <a:pt x="2357" y="346"/>
                </a:lnTo>
                <a:lnTo>
                  <a:pt x="2376" y="335"/>
                </a:lnTo>
                <a:lnTo>
                  <a:pt x="2397" y="327"/>
                </a:lnTo>
                <a:lnTo>
                  <a:pt x="2419" y="322"/>
                </a:lnTo>
                <a:lnTo>
                  <a:pt x="2441" y="320"/>
                </a:lnTo>
                <a:close/>
                <a:moveTo>
                  <a:pt x="644" y="246"/>
                </a:moveTo>
                <a:lnTo>
                  <a:pt x="631" y="248"/>
                </a:lnTo>
                <a:lnTo>
                  <a:pt x="620" y="254"/>
                </a:lnTo>
                <a:lnTo>
                  <a:pt x="611" y="262"/>
                </a:lnTo>
                <a:lnTo>
                  <a:pt x="606" y="273"/>
                </a:lnTo>
                <a:lnTo>
                  <a:pt x="604" y="285"/>
                </a:lnTo>
                <a:lnTo>
                  <a:pt x="604" y="1273"/>
                </a:lnTo>
                <a:lnTo>
                  <a:pt x="606" y="1285"/>
                </a:lnTo>
                <a:lnTo>
                  <a:pt x="611" y="1297"/>
                </a:lnTo>
                <a:lnTo>
                  <a:pt x="620" y="1305"/>
                </a:lnTo>
                <a:lnTo>
                  <a:pt x="631" y="1311"/>
                </a:lnTo>
                <a:lnTo>
                  <a:pt x="644" y="1313"/>
                </a:lnTo>
                <a:lnTo>
                  <a:pt x="1539" y="1313"/>
                </a:lnTo>
                <a:lnTo>
                  <a:pt x="1553" y="1310"/>
                </a:lnTo>
                <a:lnTo>
                  <a:pt x="1564" y="1304"/>
                </a:lnTo>
                <a:lnTo>
                  <a:pt x="1572" y="1294"/>
                </a:lnTo>
                <a:lnTo>
                  <a:pt x="1578" y="1281"/>
                </a:lnTo>
                <a:lnTo>
                  <a:pt x="1579" y="1268"/>
                </a:lnTo>
                <a:lnTo>
                  <a:pt x="1575" y="1255"/>
                </a:lnTo>
                <a:lnTo>
                  <a:pt x="1069" y="267"/>
                </a:lnTo>
                <a:lnTo>
                  <a:pt x="1060" y="256"/>
                </a:lnTo>
                <a:lnTo>
                  <a:pt x="1048" y="249"/>
                </a:lnTo>
                <a:lnTo>
                  <a:pt x="1033" y="246"/>
                </a:lnTo>
                <a:lnTo>
                  <a:pt x="644" y="246"/>
                </a:lnTo>
                <a:close/>
                <a:moveTo>
                  <a:pt x="2059" y="159"/>
                </a:moveTo>
                <a:lnTo>
                  <a:pt x="2217" y="159"/>
                </a:lnTo>
                <a:lnTo>
                  <a:pt x="2217" y="1907"/>
                </a:lnTo>
                <a:lnTo>
                  <a:pt x="3008" y="1907"/>
                </a:lnTo>
                <a:lnTo>
                  <a:pt x="3008" y="2066"/>
                </a:lnTo>
                <a:lnTo>
                  <a:pt x="2250" y="2066"/>
                </a:lnTo>
                <a:lnTo>
                  <a:pt x="2243" y="2017"/>
                </a:lnTo>
                <a:lnTo>
                  <a:pt x="2231" y="1970"/>
                </a:lnTo>
                <a:lnTo>
                  <a:pt x="2213" y="1926"/>
                </a:lnTo>
                <a:lnTo>
                  <a:pt x="2191" y="1884"/>
                </a:lnTo>
                <a:lnTo>
                  <a:pt x="2164" y="1847"/>
                </a:lnTo>
                <a:lnTo>
                  <a:pt x="2133" y="1812"/>
                </a:lnTo>
                <a:lnTo>
                  <a:pt x="2097" y="1782"/>
                </a:lnTo>
                <a:lnTo>
                  <a:pt x="2059" y="1755"/>
                </a:lnTo>
                <a:lnTo>
                  <a:pt x="2059" y="1755"/>
                </a:lnTo>
                <a:lnTo>
                  <a:pt x="2061" y="1756"/>
                </a:lnTo>
                <a:lnTo>
                  <a:pt x="2059" y="1752"/>
                </a:lnTo>
                <a:lnTo>
                  <a:pt x="2059" y="159"/>
                </a:lnTo>
                <a:close/>
                <a:moveTo>
                  <a:pt x="515" y="0"/>
                </a:moveTo>
                <a:lnTo>
                  <a:pt x="1027" y="0"/>
                </a:lnTo>
                <a:lnTo>
                  <a:pt x="1061" y="3"/>
                </a:lnTo>
                <a:lnTo>
                  <a:pt x="1092" y="9"/>
                </a:lnTo>
                <a:lnTo>
                  <a:pt x="1123" y="20"/>
                </a:lnTo>
                <a:lnTo>
                  <a:pt x="1151" y="36"/>
                </a:lnTo>
                <a:lnTo>
                  <a:pt x="1178" y="54"/>
                </a:lnTo>
                <a:lnTo>
                  <a:pt x="1202" y="76"/>
                </a:lnTo>
                <a:lnTo>
                  <a:pt x="1222" y="102"/>
                </a:lnTo>
                <a:lnTo>
                  <a:pt x="1240" y="131"/>
                </a:lnTo>
                <a:lnTo>
                  <a:pt x="2059" y="1752"/>
                </a:lnTo>
                <a:lnTo>
                  <a:pt x="2059" y="1755"/>
                </a:lnTo>
                <a:lnTo>
                  <a:pt x="2022" y="1736"/>
                </a:lnTo>
                <a:lnTo>
                  <a:pt x="1985" y="1721"/>
                </a:lnTo>
                <a:lnTo>
                  <a:pt x="1945" y="1710"/>
                </a:lnTo>
                <a:lnTo>
                  <a:pt x="1903" y="1703"/>
                </a:lnTo>
                <a:lnTo>
                  <a:pt x="1861" y="1701"/>
                </a:lnTo>
                <a:lnTo>
                  <a:pt x="1814" y="1703"/>
                </a:lnTo>
                <a:lnTo>
                  <a:pt x="1768" y="1711"/>
                </a:lnTo>
                <a:lnTo>
                  <a:pt x="1725" y="1725"/>
                </a:lnTo>
                <a:lnTo>
                  <a:pt x="1684" y="1743"/>
                </a:lnTo>
                <a:lnTo>
                  <a:pt x="1646" y="1765"/>
                </a:lnTo>
                <a:lnTo>
                  <a:pt x="1610" y="1792"/>
                </a:lnTo>
                <a:lnTo>
                  <a:pt x="1578" y="1822"/>
                </a:lnTo>
                <a:lnTo>
                  <a:pt x="1549" y="1856"/>
                </a:lnTo>
                <a:lnTo>
                  <a:pt x="1525" y="1894"/>
                </a:lnTo>
                <a:lnTo>
                  <a:pt x="1504" y="1933"/>
                </a:lnTo>
                <a:lnTo>
                  <a:pt x="1488" y="1975"/>
                </a:lnTo>
                <a:lnTo>
                  <a:pt x="1477" y="2020"/>
                </a:lnTo>
                <a:lnTo>
                  <a:pt x="1471" y="2066"/>
                </a:lnTo>
                <a:lnTo>
                  <a:pt x="725" y="2066"/>
                </a:lnTo>
                <a:lnTo>
                  <a:pt x="719" y="2020"/>
                </a:lnTo>
                <a:lnTo>
                  <a:pt x="708" y="1975"/>
                </a:lnTo>
                <a:lnTo>
                  <a:pt x="691" y="1933"/>
                </a:lnTo>
                <a:lnTo>
                  <a:pt x="671" y="1894"/>
                </a:lnTo>
                <a:lnTo>
                  <a:pt x="647" y="1856"/>
                </a:lnTo>
                <a:lnTo>
                  <a:pt x="618" y="1822"/>
                </a:lnTo>
                <a:lnTo>
                  <a:pt x="586" y="1792"/>
                </a:lnTo>
                <a:lnTo>
                  <a:pt x="550" y="1765"/>
                </a:lnTo>
                <a:lnTo>
                  <a:pt x="512" y="1743"/>
                </a:lnTo>
                <a:lnTo>
                  <a:pt x="471" y="1725"/>
                </a:lnTo>
                <a:lnTo>
                  <a:pt x="427" y="1711"/>
                </a:lnTo>
                <a:lnTo>
                  <a:pt x="382" y="1703"/>
                </a:lnTo>
                <a:lnTo>
                  <a:pt x="335" y="1701"/>
                </a:lnTo>
                <a:lnTo>
                  <a:pt x="288" y="1703"/>
                </a:lnTo>
                <a:lnTo>
                  <a:pt x="244" y="1711"/>
                </a:lnTo>
                <a:lnTo>
                  <a:pt x="200" y="1725"/>
                </a:lnTo>
                <a:lnTo>
                  <a:pt x="159" y="1743"/>
                </a:lnTo>
                <a:lnTo>
                  <a:pt x="121" y="1765"/>
                </a:lnTo>
                <a:lnTo>
                  <a:pt x="85" y="1792"/>
                </a:lnTo>
                <a:lnTo>
                  <a:pt x="54" y="1821"/>
                </a:lnTo>
                <a:lnTo>
                  <a:pt x="24" y="1855"/>
                </a:lnTo>
                <a:lnTo>
                  <a:pt x="0" y="1893"/>
                </a:lnTo>
                <a:lnTo>
                  <a:pt x="0" y="1192"/>
                </a:lnTo>
                <a:lnTo>
                  <a:pt x="3" y="1156"/>
                </a:lnTo>
                <a:lnTo>
                  <a:pt x="12" y="1123"/>
                </a:lnTo>
                <a:lnTo>
                  <a:pt x="27" y="1092"/>
                </a:lnTo>
                <a:lnTo>
                  <a:pt x="47" y="1064"/>
                </a:lnTo>
                <a:lnTo>
                  <a:pt x="70" y="1040"/>
                </a:lnTo>
                <a:lnTo>
                  <a:pt x="98" y="1021"/>
                </a:lnTo>
                <a:lnTo>
                  <a:pt x="129" y="1005"/>
                </a:lnTo>
                <a:lnTo>
                  <a:pt x="162" y="996"/>
                </a:lnTo>
                <a:lnTo>
                  <a:pt x="198" y="993"/>
                </a:lnTo>
                <a:lnTo>
                  <a:pt x="356" y="993"/>
                </a:lnTo>
                <a:lnTo>
                  <a:pt x="356" y="159"/>
                </a:lnTo>
                <a:lnTo>
                  <a:pt x="358" y="130"/>
                </a:lnTo>
                <a:lnTo>
                  <a:pt x="366" y="104"/>
                </a:lnTo>
                <a:lnTo>
                  <a:pt x="378" y="79"/>
                </a:lnTo>
                <a:lnTo>
                  <a:pt x="394" y="57"/>
                </a:lnTo>
                <a:lnTo>
                  <a:pt x="412" y="38"/>
                </a:lnTo>
                <a:lnTo>
                  <a:pt x="434" y="22"/>
                </a:lnTo>
                <a:lnTo>
                  <a:pt x="459" y="10"/>
                </a:lnTo>
                <a:lnTo>
                  <a:pt x="486" y="3"/>
                </a:lnTo>
                <a:lnTo>
                  <a:pt x="515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1" name="Freeform 406"/>
          <p:cNvSpPr>
            <a:spLocks noEditPoints="1"/>
          </p:cNvSpPr>
          <p:nvPr/>
        </p:nvSpPr>
        <p:spPr bwMode="auto">
          <a:xfrm>
            <a:off x="9948633" y="5933648"/>
            <a:ext cx="533400" cy="406400"/>
          </a:xfrm>
          <a:custGeom>
            <a:avLst/>
            <a:gdLst>
              <a:gd name="T0" fmla="*/ 1615 w 3360"/>
              <a:gd name="T1" fmla="*/ 2546 h 2562"/>
              <a:gd name="T2" fmla="*/ 1526 w 3360"/>
              <a:gd name="T3" fmla="*/ 2562 h 2562"/>
              <a:gd name="T4" fmla="*/ 180 w 3360"/>
              <a:gd name="T5" fmla="*/ 2552 h 2562"/>
              <a:gd name="T6" fmla="*/ 871 w 3360"/>
              <a:gd name="T7" fmla="*/ 2056 h 2562"/>
              <a:gd name="T8" fmla="*/ 2987 w 3360"/>
              <a:gd name="T9" fmla="*/ 1804 h 2562"/>
              <a:gd name="T10" fmla="*/ 17 w 3360"/>
              <a:gd name="T11" fmla="*/ 1528 h 2562"/>
              <a:gd name="T12" fmla="*/ 9 w 3360"/>
              <a:gd name="T13" fmla="*/ 2379 h 2562"/>
              <a:gd name="T14" fmla="*/ 0 w 3360"/>
              <a:gd name="T15" fmla="*/ 1620 h 2562"/>
              <a:gd name="T16" fmla="*/ 17 w 3360"/>
              <a:gd name="T17" fmla="*/ 1528 h 2562"/>
              <a:gd name="T18" fmla="*/ 1775 w 3360"/>
              <a:gd name="T19" fmla="*/ 1581 h 2562"/>
              <a:gd name="T20" fmla="*/ 1776 w 3360"/>
              <a:gd name="T21" fmla="*/ 2342 h 2562"/>
              <a:gd name="T22" fmla="*/ 1747 w 3360"/>
              <a:gd name="T23" fmla="*/ 2428 h 2562"/>
              <a:gd name="T24" fmla="*/ 250 w 3360"/>
              <a:gd name="T25" fmla="*/ 1368 h 2562"/>
              <a:gd name="T26" fmla="*/ 1591 w 3360"/>
              <a:gd name="T27" fmla="*/ 1378 h 2562"/>
              <a:gd name="T28" fmla="*/ 871 w 3360"/>
              <a:gd name="T29" fmla="*/ 1884 h 2562"/>
              <a:gd name="T30" fmla="*/ 175 w 3360"/>
              <a:gd name="T31" fmla="*/ 1381 h 2562"/>
              <a:gd name="T32" fmla="*/ 2861 w 3360"/>
              <a:gd name="T33" fmla="*/ 1056 h 2562"/>
              <a:gd name="T34" fmla="*/ 2811 w 3360"/>
              <a:gd name="T35" fmla="*/ 1544 h 2562"/>
              <a:gd name="T36" fmla="*/ 3039 w 3360"/>
              <a:gd name="T37" fmla="*/ 1269 h 2562"/>
              <a:gd name="T38" fmla="*/ 2225 w 3360"/>
              <a:gd name="T39" fmla="*/ 1269 h 2562"/>
              <a:gd name="T40" fmla="*/ 2453 w 3360"/>
              <a:gd name="T41" fmla="*/ 1544 h 2562"/>
              <a:gd name="T42" fmla="*/ 2403 w 3360"/>
              <a:gd name="T43" fmla="*/ 1056 h 2562"/>
              <a:gd name="T44" fmla="*/ 1046 w 3360"/>
              <a:gd name="T45" fmla="*/ 636 h 2562"/>
              <a:gd name="T46" fmla="*/ 1240 w 3360"/>
              <a:gd name="T47" fmla="*/ 636 h 2562"/>
              <a:gd name="T48" fmla="*/ 1325 w 3360"/>
              <a:gd name="T49" fmla="*/ 636 h 2562"/>
              <a:gd name="T50" fmla="*/ 1365 w 3360"/>
              <a:gd name="T51" fmla="*/ 636 h 2562"/>
              <a:gd name="T52" fmla="*/ 1378 w 3360"/>
              <a:gd name="T53" fmla="*/ 637 h 2562"/>
              <a:gd name="T54" fmla="*/ 1143 w 3360"/>
              <a:gd name="T55" fmla="*/ 357 h 2562"/>
              <a:gd name="T56" fmla="*/ 2543 w 3360"/>
              <a:gd name="T57" fmla="*/ 385 h 2562"/>
              <a:gd name="T58" fmla="*/ 3107 w 3360"/>
              <a:gd name="T59" fmla="*/ 18 h 2562"/>
              <a:gd name="T60" fmla="*/ 3213 w 3360"/>
              <a:gd name="T61" fmla="*/ 42 h 2562"/>
              <a:gd name="T62" fmla="*/ 3298 w 3360"/>
              <a:gd name="T63" fmla="*/ 105 h 2562"/>
              <a:gd name="T64" fmla="*/ 3349 w 3360"/>
              <a:gd name="T65" fmla="*/ 197 h 2562"/>
              <a:gd name="T66" fmla="*/ 3360 w 3360"/>
              <a:gd name="T67" fmla="*/ 2306 h 2562"/>
              <a:gd name="T68" fmla="*/ 3337 w 3360"/>
              <a:gd name="T69" fmla="*/ 2412 h 2562"/>
              <a:gd name="T70" fmla="*/ 3273 w 3360"/>
              <a:gd name="T71" fmla="*/ 2497 h 2562"/>
              <a:gd name="T72" fmla="*/ 3180 w 3360"/>
              <a:gd name="T73" fmla="*/ 2548 h 2562"/>
              <a:gd name="T74" fmla="*/ 2158 w 3360"/>
              <a:gd name="T75" fmla="*/ 2559 h 2562"/>
              <a:gd name="T76" fmla="*/ 2051 w 3360"/>
              <a:gd name="T77" fmla="*/ 2535 h 2562"/>
              <a:gd name="T78" fmla="*/ 1966 w 3360"/>
              <a:gd name="T79" fmla="*/ 2471 h 2562"/>
              <a:gd name="T80" fmla="*/ 1915 w 3360"/>
              <a:gd name="T81" fmla="*/ 2379 h 2562"/>
              <a:gd name="T82" fmla="*/ 1904 w 3360"/>
              <a:gd name="T83" fmla="*/ 271 h 2562"/>
              <a:gd name="T84" fmla="*/ 1927 w 3360"/>
              <a:gd name="T85" fmla="*/ 164 h 2562"/>
              <a:gd name="T86" fmla="*/ 1992 w 3360"/>
              <a:gd name="T87" fmla="*/ 80 h 2562"/>
              <a:gd name="T88" fmla="*/ 2084 w 3360"/>
              <a:gd name="T89" fmla="*/ 29 h 2562"/>
              <a:gd name="T90" fmla="*/ 731 w 3360"/>
              <a:gd name="T91" fmla="*/ 0 h 2562"/>
              <a:gd name="T92" fmla="*/ 1222 w 3360"/>
              <a:gd name="T93" fmla="*/ 165 h 2562"/>
              <a:gd name="T94" fmla="*/ 1590 w 3360"/>
              <a:gd name="T95" fmla="*/ 3 h 2562"/>
              <a:gd name="T96" fmla="*/ 1684 w 3360"/>
              <a:gd name="T97" fmla="*/ 43 h 2562"/>
              <a:gd name="T98" fmla="*/ 1749 w 3360"/>
              <a:gd name="T99" fmla="*/ 119 h 2562"/>
              <a:gd name="T100" fmla="*/ 1775 w 3360"/>
              <a:gd name="T101" fmla="*/ 220 h 2562"/>
              <a:gd name="T102" fmla="*/ 1763 w 3360"/>
              <a:gd name="T103" fmla="*/ 1020 h 2562"/>
              <a:gd name="T104" fmla="*/ 1710 w 3360"/>
              <a:gd name="T105" fmla="*/ 1105 h 2562"/>
              <a:gd name="T106" fmla="*/ 1624 w 3360"/>
              <a:gd name="T107" fmla="*/ 1158 h 2562"/>
              <a:gd name="T108" fmla="*/ 731 w 3360"/>
              <a:gd name="T109" fmla="*/ 1169 h 2562"/>
              <a:gd name="T110" fmla="*/ 630 w 3360"/>
              <a:gd name="T111" fmla="*/ 1145 h 2562"/>
              <a:gd name="T112" fmla="*/ 554 w 3360"/>
              <a:gd name="T113" fmla="*/ 1080 h 2562"/>
              <a:gd name="T114" fmla="*/ 515 w 3360"/>
              <a:gd name="T115" fmla="*/ 986 h 2562"/>
              <a:gd name="T116" fmla="*/ 515 w 3360"/>
              <a:gd name="T117" fmla="*/ 184 h 2562"/>
              <a:gd name="T118" fmla="*/ 554 w 3360"/>
              <a:gd name="T119" fmla="*/ 91 h 2562"/>
              <a:gd name="T120" fmla="*/ 630 w 3360"/>
              <a:gd name="T121" fmla="*/ 24 h 2562"/>
              <a:gd name="T122" fmla="*/ 731 w 3360"/>
              <a:gd name="T123" fmla="*/ 0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360" h="2562">
                <a:moveTo>
                  <a:pt x="871" y="2056"/>
                </a:moveTo>
                <a:lnTo>
                  <a:pt x="1641" y="2533"/>
                </a:lnTo>
                <a:lnTo>
                  <a:pt x="1615" y="2546"/>
                </a:lnTo>
                <a:lnTo>
                  <a:pt x="1586" y="2555"/>
                </a:lnTo>
                <a:lnTo>
                  <a:pt x="1557" y="2560"/>
                </a:lnTo>
                <a:lnTo>
                  <a:pt x="1526" y="2562"/>
                </a:lnTo>
                <a:lnTo>
                  <a:pt x="250" y="2562"/>
                </a:lnTo>
                <a:lnTo>
                  <a:pt x="215" y="2559"/>
                </a:lnTo>
                <a:lnTo>
                  <a:pt x="180" y="2552"/>
                </a:lnTo>
                <a:lnTo>
                  <a:pt x="148" y="2540"/>
                </a:lnTo>
                <a:lnTo>
                  <a:pt x="117" y="2522"/>
                </a:lnTo>
                <a:lnTo>
                  <a:pt x="871" y="2056"/>
                </a:lnTo>
                <a:close/>
                <a:moveTo>
                  <a:pt x="2277" y="1714"/>
                </a:moveTo>
                <a:lnTo>
                  <a:pt x="2277" y="1804"/>
                </a:lnTo>
                <a:lnTo>
                  <a:pt x="2987" y="1804"/>
                </a:lnTo>
                <a:lnTo>
                  <a:pt x="2987" y="1714"/>
                </a:lnTo>
                <a:lnTo>
                  <a:pt x="2277" y="1714"/>
                </a:lnTo>
                <a:close/>
                <a:moveTo>
                  <a:pt x="17" y="1528"/>
                </a:moveTo>
                <a:lnTo>
                  <a:pt x="732" y="1971"/>
                </a:lnTo>
                <a:lnTo>
                  <a:pt x="20" y="2410"/>
                </a:lnTo>
                <a:lnTo>
                  <a:pt x="9" y="2379"/>
                </a:lnTo>
                <a:lnTo>
                  <a:pt x="2" y="2346"/>
                </a:lnTo>
                <a:lnTo>
                  <a:pt x="0" y="2312"/>
                </a:lnTo>
                <a:lnTo>
                  <a:pt x="0" y="1620"/>
                </a:lnTo>
                <a:lnTo>
                  <a:pt x="2" y="1588"/>
                </a:lnTo>
                <a:lnTo>
                  <a:pt x="8" y="1558"/>
                </a:lnTo>
                <a:lnTo>
                  <a:pt x="17" y="1528"/>
                </a:lnTo>
                <a:close/>
                <a:moveTo>
                  <a:pt x="1752" y="1511"/>
                </a:moveTo>
                <a:lnTo>
                  <a:pt x="1766" y="1544"/>
                </a:lnTo>
                <a:lnTo>
                  <a:pt x="1775" y="1581"/>
                </a:lnTo>
                <a:lnTo>
                  <a:pt x="1778" y="1620"/>
                </a:lnTo>
                <a:lnTo>
                  <a:pt x="1778" y="2312"/>
                </a:lnTo>
                <a:lnTo>
                  <a:pt x="1776" y="2342"/>
                </a:lnTo>
                <a:lnTo>
                  <a:pt x="1770" y="2372"/>
                </a:lnTo>
                <a:lnTo>
                  <a:pt x="1760" y="2400"/>
                </a:lnTo>
                <a:lnTo>
                  <a:pt x="1747" y="2428"/>
                </a:lnTo>
                <a:lnTo>
                  <a:pt x="1009" y="1971"/>
                </a:lnTo>
                <a:lnTo>
                  <a:pt x="1752" y="1511"/>
                </a:lnTo>
                <a:close/>
                <a:moveTo>
                  <a:pt x="250" y="1368"/>
                </a:moveTo>
                <a:lnTo>
                  <a:pt x="1526" y="1368"/>
                </a:lnTo>
                <a:lnTo>
                  <a:pt x="1560" y="1371"/>
                </a:lnTo>
                <a:lnTo>
                  <a:pt x="1591" y="1378"/>
                </a:lnTo>
                <a:lnTo>
                  <a:pt x="1622" y="1388"/>
                </a:lnTo>
                <a:lnTo>
                  <a:pt x="1650" y="1402"/>
                </a:lnTo>
                <a:lnTo>
                  <a:pt x="871" y="1884"/>
                </a:lnTo>
                <a:lnTo>
                  <a:pt x="108" y="1413"/>
                </a:lnTo>
                <a:lnTo>
                  <a:pt x="141" y="1394"/>
                </a:lnTo>
                <a:lnTo>
                  <a:pt x="175" y="1381"/>
                </a:lnTo>
                <a:lnTo>
                  <a:pt x="212" y="1372"/>
                </a:lnTo>
                <a:lnTo>
                  <a:pt x="250" y="1368"/>
                </a:lnTo>
                <a:close/>
                <a:moveTo>
                  <a:pt x="2861" y="1056"/>
                </a:moveTo>
                <a:lnTo>
                  <a:pt x="2683" y="1269"/>
                </a:lnTo>
                <a:lnTo>
                  <a:pt x="2811" y="1269"/>
                </a:lnTo>
                <a:lnTo>
                  <a:pt x="2811" y="1544"/>
                </a:lnTo>
                <a:lnTo>
                  <a:pt x="2911" y="1544"/>
                </a:lnTo>
                <a:lnTo>
                  <a:pt x="2911" y="1269"/>
                </a:lnTo>
                <a:lnTo>
                  <a:pt x="3039" y="1269"/>
                </a:lnTo>
                <a:lnTo>
                  <a:pt x="2861" y="1056"/>
                </a:lnTo>
                <a:close/>
                <a:moveTo>
                  <a:pt x="2403" y="1056"/>
                </a:moveTo>
                <a:lnTo>
                  <a:pt x="2225" y="1269"/>
                </a:lnTo>
                <a:lnTo>
                  <a:pt x="2354" y="1269"/>
                </a:lnTo>
                <a:lnTo>
                  <a:pt x="2354" y="1544"/>
                </a:lnTo>
                <a:lnTo>
                  <a:pt x="2453" y="1544"/>
                </a:lnTo>
                <a:lnTo>
                  <a:pt x="2453" y="1269"/>
                </a:lnTo>
                <a:lnTo>
                  <a:pt x="2581" y="1269"/>
                </a:lnTo>
                <a:lnTo>
                  <a:pt x="2403" y="1056"/>
                </a:lnTo>
                <a:close/>
                <a:moveTo>
                  <a:pt x="1143" y="357"/>
                </a:moveTo>
                <a:lnTo>
                  <a:pt x="908" y="636"/>
                </a:lnTo>
                <a:lnTo>
                  <a:pt x="1046" y="636"/>
                </a:lnTo>
                <a:lnTo>
                  <a:pt x="1046" y="957"/>
                </a:lnTo>
                <a:lnTo>
                  <a:pt x="1240" y="957"/>
                </a:lnTo>
                <a:lnTo>
                  <a:pt x="1240" y="636"/>
                </a:lnTo>
                <a:lnTo>
                  <a:pt x="1274" y="636"/>
                </a:lnTo>
                <a:lnTo>
                  <a:pt x="1302" y="636"/>
                </a:lnTo>
                <a:lnTo>
                  <a:pt x="1325" y="636"/>
                </a:lnTo>
                <a:lnTo>
                  <a:pt x="1342" y="636"/>
                </a:lnTo>
                <a:lnTo>
                  <a:pt x="1355" y="636"/>
                </a:lnTo>
                <a:lnTo>
                  <a:pt x="1365" y="636"/>
                </a:lnTo>
                <a:lnTo>
                  <a:pt x="1371" y="636"/>
                </a:lnTo>
                <a:lnTo>
                  <a:pt x="1376" y="637"/>
                </a:lnTo>
                <a:lnTo>
                  <a:pt x="1378" y="637"/>
                </a:lnTo>
                <a:lnTo>
                  <a:pt x="1379" y="637"/>
                </a:lnTo>
                <a:lnTo>
                  <a:pt x="1379" y="637"/>
                </a:lnTo>
                <a:lnTo>
                  <a:pt x="1143" y="357"/>
                </a:lnTo>
                <a:close/>
                <a:moveTo>
                  <a:pt x="2158" y="18"/>
                </a:moveTo>
                <a:lnTo>
                  <a:pt x="2543" y="18"/>
                </a:lnTo>
                <a:lnTo>
                  <a:pt x="2543" y="385"/>
                </a:lnTo>
                <a:lnTo>
                  <a:pt x="2723" y="385"/>
                </a:lnTo>
                <a:lnTo>
                  <a:pt x="2723" y="18"/>
                </a:lnTo>
                <a:lnTo>
                  <a:pt x="3107" y="18"/>
                </a:lnTo>
                <a:lnTo>
                  <a:pt x="3144" y="20"/>
                </a:lnTo>
                <a:lnTo>
                  <a:pt x="3180" y="29"/>
                </a:lnTo>
                <a:lnTo>
                  <a:pt x="3213" y="42"/>
                </a:lnTo>
                <a:lnTo>
                  <a:pt x="3245" y="59"/>
                </a:lnTo>
                <a:lnTo>
                  <a:pt x="3273" y="80"/>
                </a:lnTo>
                <a:lnTo>
                  <a:pt x="3298" y="105"/>
                </a:lnTo>
                <a:lnTo>
                  <a:pt x="3319" y="133"/>
                </a:lnTo>
                <a:lnTo>
                  <a:pt x="3337" y="164"/>
                </a:lnTo>
                <a:lnTo>
                  <a:pt x="3349" y="197"/>
                </a:lnTo>
                <a:lnTo>
                  <a:pt x="3357" y="233"/>
                </a:lnTo>
                <a:lnTo>
                  <a:pt x="3360" y="271"/>
                </a:lnTo>
                <a:lnTo>
                  <a:pt x="3360" y="2306"/>
                </a:lnTo>
                <a:lnTo>
                  <a:pt x="3357" y="2343"/>
                </a:lnTo>
                <a:lnTo>
                  <a:pt x="3349" y="2379"/>
                </a:lnTo>
                <a:lnTo>
                  <a:pt x="3337" y="2412"/>
                </a:lnTo>
                <a:lnTo>
                  <a:pt x="3319" y="2444"/>
                </a:lnTo>
                <a:lnTo>
                  <a:pt x="3298" y="2471"/>
                </a:lnTo>
                <a:lnTo>
                  <a:pt x="3273" y="2497"/>
                </a:lnTo>
                <a:lnTo>
                  <a:pt x="3245" y="2518"/>
                </a:lnTo>
                <a:lnTo>
                  <a:pt x="3213" y="2535"/>
                </a:lnTo>
                <a:lnTo>
                  <a:pt x="3180" y="2548"/>
                </a:lnTo>
                <a:lnTo>
                  <a:pt x="3144" y="2556"/>
                </a:lnTo>
                <a:lnTo>
                  <a:pt x="3107" y="2559"/>
                </a:lnTo>
                <a:lnTo>
                  <a:pt x="2158" y="2559"/>
                </a:lnTo>
                <a:lnTo>
                  <a:pt x="2120" y="2556"/>
                </a:lnTo>
                <a:lnTo>
                  <a:pt x="2084" y="2548"/>
                </a:lnTo>
                <a:lnTo>
                  <a:pt x="2051" y="2535"/>
                </a:lnTo>
                <a:lnTo>
                  <a:pt x="2019" y="2518"/>
                </a:lnTo>
                <a:lnTo>
                  <a:pt x="1992" y="2497"/>
                </a:lnTo>
                <a:lnTo>
                  <a:pt x="1966" y="2471"/>
                </a:lnTo>
                <a:lnTo>
                  <a:pt x="1945" y="2444"/>
                </a:lnTo>
                <a:lnTo>
                  <a:pt x="1927" y="2412"/>
                </a:lnTo>
                <a:lnTo>
                  <a:pt x="1915" y="2379"/>
                </a:lnTo>
                <a:lnTo>
                  <a:pt x="1907" y="2343"/>
                </a:lnTo>
                <a:lnTo>
                  <a:pt x="1904" y="2306"/>
                </a:lnTo>
                <a:lnTo>
                  <a:pt x="1904" y="271"/>
                </a:lnTo>
                <a:lnTo>
                  <a:pt x="1907" y="233"/>
                </a:lnTo>
                <a:lnTo>
                  <a:pt x="1915" y="197"/>
                </a:lnTo>
                <a:lnTo>
                  <a:pt x="1927" y="164"/>
                </a:lnTo>
                <a:lnTo>
                  <a:pt x="1945" y="133"/>
                </a:lnTo>
                <a:lnTo>
                  <a:pt x="1966" y="105"/>
                </a:lnTo>
                <a:lnTo>
                  <a:pt x="1992" y="80"/>
                </a:lnTo>
                <a:lnTo>
                  <a:pt x="2019" y="59"/>
                </a:lnTo>
                <a:lnTo>
                  <a:pt x="2051" y="42"/>
                </a:lnTo>
                <a:lnTo>
                  <a:pt x="2084" y="29"/>
                </a:lnTo>
                <a:lnTo>
                  <a:pt x="2120" y="20"/>
                </a:lnTo>
                <a:lnTo>
                  <a:pt x="2158" y="18"/>
                </a:lnTo>
                <a:close/>
                <a:moveTo>
                  <a:pt x="731" y="0"/>
                </a:moveTo>
                <a:lnTo>
                  <a:pt x="1066" y="0"/>
                </a:lnTo>
                <a:lnTo>
                  <a:pt x="1066" y="165"/>
                </a:lnTo>
                <a:lnTo>
                  <a:pt x="1222" y="165"/>
                </a:lnTo>
                <a:lnTo>
                  <a:pt x="1222" y="0"/>
                </a:lnTo>
                <a:lnTo>
                  <a:pt x="1555" y="0"/>
                </a:lnTo>
                <a:lnTo>
                  <a:pt x="1590" y="3"/>
                </a:lnTo>
                <a:lnTo>
                  <a:pt x="1624" y="11"/>
                </a:lnTo>
                <a:lnTo>
                  <a:pt x="1656" y="24"/>
                </a:lnTo>
                <a:lnTo>
                  <a:pt x="1684" y="43"/>
                </a:lnTo>
                <a:lnTo>
                  <a:pt x="1710" y="64"/>
                </a:lnTo>
                <a:lnTo>
                  <a:pt x="1732" y="91"/>
                </a:lnTo>
                <a:lnTo>
                  <a:pt x="1749" y="119"/>
                </a:lnTo>
                <a:lnTo>
                  <a:pt x="1763" y="151"/>
                </a:lnTo>
                <a:lnTo>
                  <a:pt x="1772" y="184"/>
                </a:lnTo>
                <a:lnTo>
                  <a:pt x="1775" y="220"/>
                </a:lnTo>
                <a:lnTo>
                  <a:pt x="1775" y="950"/>
                </a:lnTo>
                <a:lnTo>
                  <a:pt x="1772" y="986"/>
                </a:lnTo>
                <a:lnTo>
                  <a:pt x="1763" y="1020"/>
                </a:lnTo>
                <a:lnTo>
                  <a:pt x="1749" y="1051"/>
                </a:lnTo>
                <a:lnTo>
                  <a:pt x="1732" y="1080"/>
                </a:lnTo>
                <a:lnTo>
                  <a:pt x="1710" y="1105"/>
                </a:lnTo>
                <a:lnTo>
                  <a:pt x="1684" y="1127"/>
                </a:lnTo>
                <a:lnTo>
                  <a:pt x="1656" y="1145"/>
                </a:lnTo>
                <a:lnTo>
                  <a:pt x="1624" y="1158"/>
                </a:lnTo>
                <a:lnTo>
                  <a:pt x="1590" y="1166"/>
                </a:lnTo>
                <a:lnTo>
                  <a:pt x="1555" y="1169"/>
                </a:lnTo>
                <a:lnTo>
                  <a:pt x="731" y="1169"/>
                </a:lnTo>
                <a:lnTo>
                  <a:pt x="695" y="1166"/>
                </a:lnTo>
                <a:lnTo>
                  <a:pt x="662" y="1158"/>
                </a:lnTo>
                <a:lnTo>
                  <a:pt x="630" y="1145"/>
                </a:lnTo>
                <a:lnTo>
                  <a:pt x="602" y="1127"/>
                </a:lnTo>
                <a:lnTo>
                  <a:pt x="576" y="1105"/>
                </a:lnTo>
                <a:lnTo>
                  <a:pt x="554" y="1080"/>
                </a:lnTo>
                <a:lnTo>
                  <a:pt x="537" y="1051"/>
                </a:lnTo>
                <a:lnTo>
                  <a:pt x="523" y="1020"/>
                </a:lnTo>
                <a:lnTo>
                  <a:pt x="515" y="986"/>
                </a:lnTo>
                <a:lnTo>
                  <a:pt x="512" y="950"/>
                </a:lnTo>
                <a:lnTo>
                  <a:pt x="512" y="220"/>
                </a:lnTo>
                <a:lnTo>
                  <a:pt x="515" y="184"/>
                </a:lnTo>
                <a:lnTo>
                  <a:pt x="523" y="151"/>
                </a:lnTo>
                <a:lnTo>
                  <a:pt x="537" y="119"/>
                </a:lnTo>
                <a:lnTo>
                  <a:pt x="554" y="91"/>
                </a:lnTo>
                <a:lnTo>
                  <a:pt x="576" y="64"/>
                </a:lnTo>
                <a:lnTo>
                  <a:pt x="602" y="43"/>
                </a:lnTo>
                <a:lnTo>
                  <a:pt x="630" y="24"/>
                </a:lnTo>
                <a:lnTo>
                  <a:pt x="662" y="11"/>
                </a:lnTo>
                <a:lnTo>
                  <a:pt x="695" y="3"/>
                </a:lnTo>
                <a:lnTo>
                  <a:pt x="731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2" name="Freeform 411"/>
          <p:cNvSpPr>
            <a:spLocks noEditPoints="1"/>
          </p:cNvSpPr>
          <p:nvPr/>
        </p:nvSpPr>
        <p:spPr bwMode="auto">
          <a:xfrm>
            <a:off x="10969064" y="5911423"/>
            <a:ext cx="363537" cy="450850"/>
          </a:xfrm>
          <a:custGeom>
            <a:avLst/>
            <a:gdLst>
              <a:gd name="T0" fmla="*/ 1446 w 2747"/>
              <a:gd name="T1" fmla="*/ 3075 h 3408"/>
              <a:gd name="T2" fmla="*/ 1464 w 2747"/>
              <a:gd name="T3" fmla="*/ 3146 h 3408"/>
              <a:gd name="T4" fmla="*/ 2447 w 2747"/>
              <a:gd name="T5" fmla="*/ 3128 h 3408"/>
              <a:gd name="T6" fmla="*/ 2430 w 2747"/>
              <a:gd name="T7" fmla="*/ 3058 h 3408"/>
              <a:gd name="T8" fmla="*/ 2192 w 2747"/>
              <a:gd name="T9" fmla="*/ 2159 h 3408"/>
              <a:gd name="T10" fmla="*/ 2044 w 2747"/>
              <a:gd name="T11" fmla="*/ 2429 h 3408"/>
              <a:gd name="T12" fmla="*/ 2080 w 2747"/>
              <a:gd name="T13" fmla="*/ 2457 h 3408"/>
              <a:gd name="T14" fmla="*/ 2147 w 2747"/>
              <a:gd name="T15" fmla="*/ 2920 h 3408"/>
              <a:gd name="T16" fmla="*/ 2272 w 2747"/>
              <a:gd name="T17" fmla="*/ 2928 h 3408"/>
              <a:gd name="T18" fmla="*/ 2293 w 2747"/>
              <a:gd name="T19" fmla="*/ 2457 h 3408"/>
              <a:gd name="T20" fmla="*/ 2381 w 2747"/>
              <a:gd name="T21" fmla="*/ 2439 h 3408"/>
              <a:gd name="T22" fmla="*/ 2245 w 2747"/>
              <a:gd name="T23" fmla="*/ 2170 h 3408"/>
              <a:gd name="T24" fmla="*/ 1689 w 2747"/>
              <a:gd name="T25" fmla="*/ 2152 h 3408"/>
              <a:gd name="T26" fmla="*/ 1524 w 2747"/>
              <a:gd name="T27" fmla="*/ 2404 h 3408"/>
              <a:gd name="T28" fmla="*/ 1531 w 2747"/>
              <a:gd name="T29" fmla="*/ 2449 h 3408"/>
              <a:gd name="T30" fmla="*/ 1611 w 2747"/>
              <a:gd name="T31" fmla="*/ 2895 h 3408"/>
              <a:gd name="T32" fmla="*/ 1646 w 2747"/>
              <a:gd name="T33" fmla="*/ 2930 h 3408"/>
              <a:gd name="T34" fmla="*/ 1766 w 2747"/>
              <a:gd name="T35" fmla="*/ 2909 h 3408"/>
              <a:gd name="T36" fmla="*/ 1838 w 2747"/>
              <a:gd name="T37" fmla="*/ 2455 h 3408"/>
              <a:gd name="T38" fmla="*/ 1860 w 2747"/>
              <a:gd name="T39" fmla="*/ 2417 h 3408"/>
              <a:gd name="T40" fmla="*/ 1701 w 2747"/>
              <a:gd name="T41" fmla="*/ 2154 h 3408"/>
              <a:gd name="T42" fmla="*/ 770 w 2747"/>
              <a:gd name="T43" fmla="*/ 887 h 3408"/>
              <a:gd name="T44" fmla="*/ 499 w 2747"/>
              <a:gd name="T45" fmla="*/ 907 h 3408"/>
              <a:gd name="T46" fmla="*/ 2260 w 2747"/>
              <a:gd name="T47" fmla="*/ 920 h 3408"/>
              <a:gd name="T48" fmla="*/ 2192 w 2747"/>
              <a:gd name="T49" fmla="*/ 887 h 3408"/>
              <a:gd name="T50" fmla="*/ 2224 w 2747"/>
              <a:gd name="T51" fmla="*/ 803 h 3408"/>
              <a:gd name="T52" fmla="*/ 2329 w 2747"/>
              <a:gd name="T53" fmla="*/ 866 h 3408"/>
              <a:gd name="T54" fmla="*/ 2721 w 2747"/>
              <a:gd name="T55" fmla="*/ 1382 h 3408"/>
              <a:gd name="T56" fmla="*/ 2747 w 2747"/>
              <a:gd name="T57" fmla="*/ 1496 h 3408"/>
              <a:gd name="T58" fmla="*/ 2722 w 2747"/>
              <a:gd name="T59" fmla="*/ 3290 h 3408"/>
              <a:gd name="T60" fmla="*/ 2628 w 2747"/>
              <a:gd name="T61" fmla="*/ 3383 h 3408"/>
              <a:gd name="T62" fmla="*/ 218 w 2747"/>
              <a:gd name="T63" fmla="*/ 3408 h 3408"/>
              <a:gd name="T64" fmla="*/ 89 w 2747"/>
              <a:gd name="T65" fmla="*/ 3366 h 3408"/>
              <a:gd name="T66" fmla="*/ 10 w 2747"/>
              <a:gd name="T67" fmla="*/ 3258 h 3408"/>
              <a:gd name="T68" fmla="*/ 1 w 2747"/>
              <a:gd name="T69" fmla="*/ 1470 h 3408"/>
              <a:gd name="T70" fmla="*/ 37 w 2747"/>
              <a:gd name="T71" fmla="*/ 1354 h 3408"/>
              <a:gd name="T72" fmla="*/ 439 w 2747"/>
              <a:gd name="T73" fmla="*/ 843 h 3408"/>
              <a:gd name="T74" fmla="*/ 554 w 2747"/>
              <a:gd name="T75" fmla="*/ 800 h 3408"/>
              <a:gd name="T76" fmla="*/ 1674 w 2747"/>
              <a:gd name="T77" fmla="*/ 8 h 3408"/>
              <a:gd name="T78" fmla="*/ 1692 w 2747"/>
              <a:gd name="T79" fmla="*/ 419 h 3408"/>
              <a:gd name="T80" fmla="*/ 1722 w 2747"/>
              <a:gd name="T81" fmla="*/ 461 h 3408"/>
              <a:gd name="T82" fmla="*/ 2180 w 2747"/>
              <a:gd name="T83" fmla="*/ 471 h 3408"/>
              <a:gd name="T84" fmla="*/ 2197 w 2747"/>
              <a:gd name="T85" fmla="*/ 516 h 3408"/>
              <a:gd name="T86" fmla="*/ 1387 w 2747"/>
              <a:gd name="T87" fmla="*/ 1214 h 3408"/>
              <a:gd name="T88" fmla="*/ 563 w 2747"/>
              <a:gd name="T89" fmla="*/ 540 h 3408"/>
              <a:gd name="T90" fmla="*/ 551 w 2747"/>
              <a:gd name="T91" fmla="*/ 492 h 3408"/>
              <a:gd name="T92" fmla="*/ 592 w 2747"/>
              <a:gd name="T93" fmla="*/ 463 h 3408"/>
              <a:gd name="T94" fmla="*/ 1045 w 2747"/>
              <a:gd name="T95" fmla="*/ 445 h 3408"/>
              <a:gd name="T96" fmla="*/ 1057 w 2747"/>
              <a:gd name="T97" fmla="*/ 30 h 3408"/>
              <a:gd name="T98" fmla="*/ 1098 w 2747"/>
              <a:gd name="T99" fmla="*/ 0 h 3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747" h="3408">
                <a:moveTo>
                  <a:pt x="1464" y="3058"/>
                </a:moveTo>
                <a:lnTo>
                  <a:pt x="1455" y="3060"/>
                </a:lnTo>
                <a:lnTo>
                  <a:pt x="1448" y="3066"/>
                </a:lnTo>
                <a:lnTo>
                  <a:pt x="1446" y="3075"/>
                </a:lnTo>
                <a:lnTo>
                  <a:pt x="1446" y="3128"/>
                </a:lnTo>
                <a:lnTo>
                  <a:pt x="1448" y="3137"/>
                </a:lnTo>
                <a:lnTo>
                  <a:pt x="1455" y="3144"/>
                </a:lnTo>
                <a:lnTo>
                  <a:pt x="1464" y="3146"/>
                </a:lnTo>
                <a:lnTo>
                  <a:pt x="2430" y="3146"/>
                </a:lnTo>
                <a:lnTo>
                  <a:pt x="2439" y="3144"/>
                </a:lnTo>
                <a:lnTo>
                  <a:pt x="2445" y="3137"/>
                </a:lnTo>
                <a:lnTo>
                  <a:pt x="2447" y="3128"/>
                </a:lnTo>
                <a:lnTo>
                  <a:pt x="2447" y="3075"/>
                </a:lnTo>
                <a:lnTo>
                  <a:pt x="2445" y="3066"/>
                </a:lnTo>
                <a:lnTo>
                  <a:pt x="2439" y="3060"/>
                </a:lnTo>
                <a:lnTo>
                  <a:pt x="2430" y="3058"/>
                </a:lnTo>
                <a:lnTo>
                  <a:pt x="1464" y="3058"/>
                </a:lnTo>
                <a:close/>
                <a:moveTo>
                  <a:pt x="2215" y="2152"/>
                </a:moveTo>
                <a:lnTo>
                  <a:pt x="2204" y="2154"/>
                </a:lnTo>
                <a:lnTo>
                  <a:pt x="2192" y="2159"/>
                </a:lnTo>
                <a:lnTo>
                  <a:pt x="2184" y="2170"/>
                </a:lnTo>
                <a:lnTo>
                  <a:pt x="2049" y="2404"/>
                </a:lnTo>
                <a:lnTo>
                  <a:pt x="2044" y="2417"/>
                </a:lnTo>
                <a:lnTo>
                  <a:pt x="2044" y="2429"/>
                </a:lnTo>
                <a:lnTo>
                  <a:pt x="2049" y="2439"/>
                </a:lnTo>
                <a:lnTo>
                  <a:pt x="2056" y="2449"/>
                </a:lnTo>
                <a:lnTo>
                  <a:pt x="2066" y="2455"/>
                </a:lnTo>
                <a:lnTo>
                  <a:pt x="2080" y="2457"/>
                </a:lnTo>
                <a:lnTo>
                  <a:pt x="2136" y="2457"/>
                </a:lnTo>
                <a:lnTo>
                  <a:pt x="2136" y="2895"/>
                </a:lnTo>
                <a:lnTo>
                  <a:pt x="2138" y="2909"/>
                </a:lnTo>
                <a:lnTo>
                  <a:pt x="2147" y="2920"/>
                </a:lnTo>
                <a:lnTo>
                  <a:pt x="2157" y="2928"/>
                </a:lnTo>
                <a:lnTo>
                  <a:pt x="2171" y="2930"/>
                </a:lnTo>
                <a:lnTo>
                  <a:pt x="2258" y="2930"/>
                </a:lnTo>
                <a:lnTo>
                  <a:pt x="2272" y="2928"/>
                </a:lnTo>
                <a:lnTo>
                  <a:pt x="2283" y="2920"/>
                </a:lnTo>
                <a:lnTo>
                  <a:pt x="2291" y="2909"/>
                </a:lnTo>
                <a:lnTo>
                  <a:pt x="2293" y="2895"/>
                </a:lnTo>
                <a:lnTo>
                  <a:pt x="2293" y="2457"/>
                </a:lnTo>
                <a:lnTo>
                  <a:pt x="2350" y="2457"/>
                </a:lnTo>
                <a:lnTo>
                  <a:pt x="2363" y="2455"/>
                </a:lnTo>
                <a:lnTo>
                  <a:pt x="2373" y="2449"/>
                </a:lnTo>
                <a:lnTo>
                  <a:pt x="2381" y="2439"/>
                </a:lnTo>
                <a:lnTo>
                  <a:pt x="2385" y="2429"/>
                </a:lnTo>
                <a:lnTo>
                  <a:pt x="2385" y="2417"/>
                </a:lnTo>
                <a:lnTo>
                  <a:pt x="2381" y="2404"/>
                </a:lnTo>
                <a:lnTo>
                  <a:pt x="2245" y="2170"/>
                </a:lnTo>
                <a:lnTo>
                  <a:pt x="2237" y="2159"/>
                </a:lnTo>
                <a:lnTo>
                  <a:pt x="2226" y="2154"/>
                </a:lnTo>
                <a:lnTo>
                  <a:pt x="2215" y="2152"/>
                </a:lnTo>
                <a:close/>
                <a:moveTo>
                  <a:pt x="1689" y="2152"/>
                </a:moveTo>
                <a:lnTo>
                  <a:pt x="1678" y="2154"/>
                </a:lnTo>
                <a:lnTo>
                  <a:pt x="1667" y="2159"/>
                </a:lnTo>
                <a:lnTo>
                  <a:pt x="1659" y="2170"/>
                </a:lnTo>
                <a:lnTo>
                  <a:pt x="1524" y="2404"/>
                </a:lnTo>
                <a:lnTo>
                  <a:pt x="1519" y="2417"/>
                </a:lnTo>
                <a:lnTo>
                  <a:pt x="1520" y="2429"/>
                </a:lnTo>
                <a:lnTo>
                  <a:pt x="1524" y="2439"/>
                </a:lnTo>
                <a:lnTo>
                  <a:pt x="1531" y="2449"/>
                </a:lnTo>
                <a:lnTo>
                  <a:pt x="1541" y="2455"/>
                </a:lnTo>
                <a:lnTo>
                  <a:pt x="1554" y="2457"/>
                </a:lnTo>
                <a:lnTo>
                  <a:pt x="1611" y="2457"/>
                </a:lnTo>
                <a:lnTo>
                  <a:pt x="1611" y="2895"/>
                </a:lnTo>
                <a:lnTo>
                  <a:pt x="1614" y="2909"/>
                </a:lnTo>
                <a:lnTo>
                  <a:pt x="1621" y="2920"/>
                </a:lnTo>
                <a:lnTo>
                  <a:pt x="1632" y="2928"/>
                </a:lnTo>
                <a:lnTo>
                  <a:pt x="1646" y="2930"/>
                </a:lnTo>
                <a:lnTo>
                  <a:pt x="1734" y="2930"/>
                </a:lnTo>
                <a:lnTo>
                  <a:pt x="1747" y="2928"/>
                </a:lnTo>
                <a:lnTo>
                  <a:pt x="1758" y="2920"/>
                </a:lnTo>
                <a:lnTo>
                  <a:pt x="1766" y="2909"/>
                </a:lnTo>
                <a:lnTo>
                  <a:pt x="1769" y="2895"/>
                </a:lnTo>
                <a:lnTo>
                  <a:pt x="1769" y="2457"/>
                </a:lnTo>
                <a:lnTo>
                  <a:pt x="1825" y="2457"/>
                </a:lnTo>
                <a:lnTo>
                  <a:pt x="1838" y="2455"/>
                </a:lnTo>
                <a:lnTo>
                  <a:pt x="1848" y="2449"/>
                </a:lnTo>
                <a:lnTo>
                  <a:pt x="1855" y="2439"/>
                </a:lnTo>
                <a:lnTo>
                  <a:pt x="1860" y="2429"/>
                </a:lnTo>
                <a:lnTo>
                  <a:pt x="1860" y="2417"/>
                </a:lnTo>
                <a:lnTo>
                  <a:pt x="1855" y="2404"/>
                </a:lnTo>
                <a:lnTo>
                  <a:pt x="1720" y="2170"/>
                </a:lnTo>
                <a:lnTo>
                  <a:pt x="1712" y="2159"/>
                </a:lnTo>
                <a:lnTo>
                  <a:pt x="1701" y="2154"/>
                </a:lnTo>
                <a:lnTo>
                  <a:pt x="1689" y="2152"/>
                </a:lnTo>
                <a:close/>
                <a:moveTo>
                  <a:pt x="554" y="800"/>
                </a:moveTo>
                <a:lnTo>
                  <a:pt x="667" y="800"/>
                </a:lnTo>
                <a:lnTo>
                  <a:pt x="770" y="887"/>
                </a:lnTo>
                <a:lnTo>
                  <a:pt x="554" y="887"/>
                </a:lnTo>
                <a:lnTo>
                  <a:pt x="534" y="889"/>
                </a:lnTo>
                <a:lnTo>
                  <a:pt x="516" y="896"/>
                </a:lnTo>
                <a:lnTo>
                  <a:pt x="499" y="907"/>
                </a:lnTo>
                <a:lnTo>
                  <a:pt x="486" y="920"/>
                </a:lnTo>
                <a:lnTo>
                  <a:pt x="181" y="1302"/>
                </a:lnTo>
                <a:lnTo>
                  <a:pt x="2565" y="1302"/>
                </a:lnTo>
                <a:lnTo>
                  <a:pt x="2260" y="920"/>
                </a:lnTo>
                <a:lnTo>
                  <a:pt x="2247" y="907"/>
                </a:lnTo>
                <a:lnTo>
                  <a:pt x="2230" y="896"/>
                </a:lnTo>
                <a:lnTo>
                  <a:pt x="2212" y="889"/>
                </a:lnTo>
                <a:lnTo>
                  <a:pt x="2192" y="887"/>
                </a:lnTo>
                <a:lnTo>
                  <a:pt x="1977" y="887"/>
                </a:lnTo>
                <a:lnTo>
                  <a:pt x="2080" y="800"/>
                </a:lnTo>
                <a:lnTo>
                  <a:pt x="2192" y="800"/>
                </a:lnTo>
                <a:lnTo>
                  <a:pt x="2224" y="803"/>
                </a:lnTo>
                <a:lnTo>
                  <a:pt x="2254" y="812"/>
                </a:lnTo>
                <a:lnTo>
                  <a:pt x="2282" y="825"/>
                </a:lnTo>
                <a:lnTo>
                  <a:pt x="2307" y="843"/>
                </a:lnTo>
                <a:lnTo>
                  <a:pt x="2329" y="866"/>
                </a:lnTo>
                <a:lnTo>
                  <a:pt x="2680" y="1306"/>
                </a:lnTo>
                <a:lnTo>
                  <a:pt x="2695" y="1328"/>
                </a:lnTo>
                <a:lnTo>
                  <a:pt x="2709" y="1354"/>
                </a:lnTo>
                <a:lnTo>
                  <a:pt x="2721" y="1382"/>
                </a:lnTo>
                <a:lnTo>
                  <a:pt x="2731" y="1412"/>
                </a:lnTo>
                <a:lnTo>
                  <a:pt x="2740" y="1441"/>
                </a:lnTo>
                <a:lnTo>
                  <a:pt x="2745" y="1470"/>
                </a:lnTo>
                <a:lnTo>
                  <a:pt x="2747" y="1496"/>
                </a:lnTo>
                <a:lnTo>
                  <a:pt x="2747" y="3190"/>
                </a:lnTo>
                <a:lnTo>
                  <a:pt x="2744" y="3225"/>
                </a:lnTo>
                <a:lnTo>
                  <a:pt x="2736" y="3258"/>
                </a:lnTo>
                <a:lnTo>
                  <a:pt x="2722" y="3290"/>
                </a:lnTo>
                <a:lnTo>
                  <a:pt x="2705" y="3318"/>
                </a:lnTo>
                <a:lnTo>
                  <a:pt x="2683" y="3344"/>
                </a:lnTo>
                <a:lnTo>
                  <a:pt x="2657" y="3366"/>
                </a:lnTo>
                <a:lnTo>
                  <a:pt x="2628" y="3383"/>
                </a:lnTo>
                <a:lnTo>
                  <a:pt x="2597" y="3397"/>
                </a:lnTo>
                <a:lnTo>
                  <a:pt x="2563" y="3405"/>
                </a:lnTo>
                <a:lnTo>
                  <a:pt x="2528" y="3408"/>
                </a:lnTo>
                <a:lnTo>
                  <a:pt x="218" y="3408"/>
                </a:lnTo>
                <a:lnTo>
                  <a:pt x="183" y="3405"/>
                </a:lnTo>
                <a:lnTo>
                  <a:pt x="149" y="3397"/>
                </a:lnTo>
                <a:lnTo>
                  <a:pt x="118" y="3383"/>
                </a:lnTo>
                <a:lnTo>
                  <a:pt x="89" y="3366"/>
                </a:lnTo>
                <a:lnTo>
                  <a:pt x="64" y="3344"/>
                </a:lnTo>
                <a:lnTo>
                  <a:pt x="41" y="3318"/>
                </a:lnTo>
                <a:lnTo>
                  <a:pt x="24" y="3290"/>
                </a:lnTo>
                <a:lnTo>
                  <a:pt x="10" y="3258"/>
                </a:lnTo>
                <a:lnTo>
                  <a:pt x="2" y="3225"/>
                </a:lnTo>
                <a:lnTo>
                  <a:pt x="0" y="3190"/>
                </a:lnTo>
                <a:lnTo>
                  <a:pt x="0" y="1496"/>
                </a:lnTo>
                <a:lnTo>
                  <a:pt x="1" y="1470"/>
                </a:lnTo>
                <a:lnTo>
                  <a:pt x="6" y="1441"/>
                </a:lnTo>
                <a:lnTo>
                  <a:pt x="14" y="1412"/>
                </a:lnTo>
                <a:lnTo>
                  <a:pt x="25" y="1382"/>
                </a:lnTo>
                <a:lnTo>
                  <a:pt x="37" y="1354"/>
                </a:lnTo>
                <a:lnTo>
                  <a:pt x="51" y="1328"/>
                </a:lnTo>
                <a:lnTo>
                  <a:pt x="66" y="1306"/>
                </a:lnTo>
                <a:lnTo>
                  <a:pt x="417" y="866"/>
                </a:lnTo>
                <a:lnTo>
                  <a:pt x="439" y="843"/>
                </a:lnTo>
                <a:lnTo>
                  <a:pt x="464" y="825"/>
                </a:lnTo>
                <a:lnTo>
                  <a:pt x="493" y="812"/>
                </a:lnTo>
                <a:lnTo>
                  <a:pt x="523" y="803"/>
                </a:lnTo>
                <a:lnTo>
                  <a:pt x="554" y="800"/>
                </a:lnTo>
                <a:close/>
                <a:moveTo>
                  <a:pt x="1098" y="0"/>
                </a:moveTo>
                <a:lnTo>
                  <a:pt x="1648" y="0"/>
                </a:lnTo>
                <a:lnTo>
                  <a:pt x="1662" y="2"/>
                </a:lnTo>
                <a:lnTo>
                  <a:pt x="1674" y="8"/>
                </a:lnTo>
                <a:lnTo>
                  <a:pt x="1683" y="18"/>
                </a:lnTo>
                <a:lnTo>
                  <a:pt x="1689" y="30"/>
                </a:lnTo>
                <a:lnTo>
                  <a:pt x="1692" y="43"/>
                </a:lnTo>
                <a:lnTo>
                  <a:pt x="1692" y="419"/>
                </a:lnTo>
                <a:lnTo>
                  <a:pt x="1694" y="433"/>
                </a:lnTo>
                <a:lnTo>
                  <a:pt x="1700" y="445"/>
                </a:lnTo>
                <a:lnTo>
                  <a:pt x="1710" y="454"/>
                </a:lnTo>
                <a:lnTo>
                  <a:pt x="1722" y="461"/>
                </a:lnTo>
                <a:lnTo>
                  <a:pt x="1736" y="463"/>
                </a:lnTo>
                <a:lnTo>
                  <a:pt x="2154" y="463"/>
                </a:lnTo>
                <a:lnTo>
                  <a:pt x="2168" y="465"/>
                </a:lnTo>
                <a:lnTo>
                  <a:pt x="2180" y="471"/>
                </a:lnTo>
                <a:lnTo>
                  <a:pt x="2189" y="480"/>
                </a:lnTo>
                <a:lnTo>
                  <a:pt x="2195" y="492"/>
                </a:lnTo>
                <a:lnTo>
                  <a:pt x="2198" y="504"/>
                </a:lnTo>
                <a:lnTo>
                  <a:pt x="2197" y="516"/>
                </a:lnTo>
                <a:lnTo>
                  <a:pt x="2192" y="529"/>
                </a:lnTo>
                <a:lnTo>
                  <a:pt x="2183" y="540"/>
                </a:lnTo>
                <a:lnTo>
                  <a:pt x="1401" y="1206"/>
                </a:lnTo>
                <a:lnTo>
                  <a:pt x="1387" y="1214"/>
                </a:lnTo>
                <a:lnTo>
                  <a:pt x="1373" y="1218"/>
                </a:lnTo>
                <a:lnTo>
                  <a:pt x="1359" y="1214"/>
                </a:lnTo>
                <a:lnTo>
                  <a:pt x="1345" y="1206"/>
                </a:lnTo>
                <a:lnTo>
                  <a:pt x="563" y="540"/>
                </a:lnTo>
                <a:lnTo>
                  <a:pt x="554" y="529"/>
                </a:lnTo>
                <a:lnTo>
                  <a:pt x="550" y="516"/>
                </a:lnTo>
                <a:lnTo>
                  <a:pt x="549" y="504"/>
                </a:lnTo>
                <a:lnTo>
                  <a:pt x="551" y="492"/>
                </a:lnTo>
                <a:lnTo>
                  <a:pt x="557" y="480"/>
                </a:lnTo>
                <a:lnTo>
                  <a:pt x="566" y="471"/>
                </a:lnTo>
                <a:lnTo>
                  <a:pt x="577" y="465"/>
                </a:lnTo>
                <a:lnTo>
                  <a:pt x="592" y="463"/>
                </a:lnTo>
                <a:lnTo>
                  <a:pt x="1010" y="463"/>
                </a:lnTo>
                <a:lnTo>
                  <a:pt x="1025" y="461"/>
                </a:lnTo>
                <a:lnTo>
                  <a:pt x="1036" y="454"/>
                </a:lnTo>
                <a:lnTo>
                  <a:pt x="1045" y="445"/>
                </a:lnTo>
                <a:lnTo>
                  <a:pt x="1052" y="433"/>
                </a:lnTo>
                <a:lnTo>
                  <a:pt x="1055" y="419"/>
                </a:lnTo>
                <a:lnTo>
                  <a:pt x="1055" y="43"/>
                </a:lnTo>
                <a:lnTo>
                  <a:pt x="1057" y="30"/>
                </a:lnTo>
                <a:lnTo>
                  <a:pt x="1063" y="18"/>
                </a:lnTo>
                <a:lnTo>
                  <a:pt x="1072" y="8"/>
                </a:lnTo>
                <a:lnTo>
                  <a:pt x="1084" y="2"/>
                </a:lnTo>
                <a:lnTo>
                  <a:pt x="1098" y="0"/>
                </a:lnTo>
                <a:close/>
              </a:path>
            </a:pathLst>
          </a:custGeom>
          <a:solidFill>
            <a:srgbClr val="000000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2617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Slidee-4">
      <a:dk1>
        <a:srgbClr val="11233F"/>
      </a:dk1>
      <a:lt1>
        <a:srgbClr val="F7FAFF"/>
      </a:lt1>
      <a:dk2>
        <a:srgbClr val="182F54"/>
      </a:dk2>
      <a:lt2>
        <a:srgbClr val="FFFFFF"/>
      </a:lt2>
      <a:accent1>
        <a:srgbClr val="0085B8"/>
      </a:accent1>
      <a:accent2>
        <a:srgbClr val="4D546B"/>
      </a:accent2>
      <a:accent3>
        <a:srgbClr val="D8A023"/>
      </a:accent3>
      <a:accent4>
        <a:srgbClr val="4E3470"/>
      </a:accent4>
      <a:accent5>
        <a:srgbClr val="62A27F"/>
      </a:accent5>
      <a:accent6>
        <a:srgbClr val="B63628"/>
      </a:accent6>
      <a:hlink>
        <a:srgbClr val="9BC6F9"/>
      </a:hlink>
      <a:folHlink>
        <a:srgbClr val="BDE0FB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2332</TotalTime>
  <Words>116</Words>
  <Application>Microsoft Office PowerPoint</Application>
  <PresentationFormat>Широкоэкранный</PresentationFormat>
  <Paragraphs>90</Paragraphs>
  <Slides>30</Slides>
  <Notes>30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6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30</vt:i4>
      </vt:variant>
    </vt:vector>
  </HeadingPairs>
  <TitlesOfParts>
    <vt:vector size="37" baseType="lpstr">
      <vt:lpstr>Arial</vt:lpstr>
      <vt:lpstr>Arial Black</vt:lpstr>
      <vt:lpstr>Calibri</vt:lpstr>
      <vt:lpstr>Cordia New</vt:lpstr>
      <vt:lpstr>Lato Black</vt:lpstr>
      <vt:lpstr>Open Sans Light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ЧЕРЕПАШКА</dc:creator>
  <cp:lastModifiedBy>Tagir Bulavin</cp:lastModifiedBy>
  <cp:revision>247</cp:revision>
  <dcterms:created xsi:type="dcterms:W3CDTF">2017-10-03T16:36:57Z</dcterms:created>
  <dcterms:modified xsi:type="dcterms:W3CDTF">2020-06-09T17:58:36Z</dcterms:modified>
</cp:coreProperties>
</file>